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86.xml" ContentType="application/vnd.openxmlformats-officedocument.spreadsheetml.worksheet+xml"/>
  <Override PartName="/xl/worksheets/sheet87.xml" ContentType="application/vnd.openxmlformats-officedocument.spreadsheetml.worksheet+xml"/>
  <Override PartName="/xl/worksheets/sheet88.xml" ContentType="application/vnd.openxmlformats-officedocument.spreadsheetml.worksheet+xml"/>
  <Override PartName="/xl/worksheets/sheet89.xml" ContentType="application/vnd.openxmlformats-officedocument.spreadsheetml.worksheet+xml"/>
  <Override PartName="/xl/worksheets/sheet90.xml" ContentType="application/vnd.openxmlformats-officedocument.spreadsheetml.worksheet+xml"/>
  <Override PartName="/xl/worksheets/sheet91.xml" ContentType="application/vnd.openxmlformats-officedocument.spreadsheetml.worksheet+xml"/>
  <Override PartName="/xl/worksheets/sheet92.xml" ContentType="application/vnd.openxmlformats-officedocument.spreadsheetml.worksheet+xml"/>
  <Override PartName="/xl/worksheets/sheet93.xml" ContentType="application/vnd.openxmlformats-officedocument.spreadsheetml.worksheet+xml"/>
  <Override PartName="/xl/worksheets/sheet94.xml" ContentType="application/vnd.openxmlformats-officedocument.spreadsheetml.worksheet+xml"/>
  <Override PartName="/xl/worksheets/sheet95.xml" ContentType="application/vnd.openxmlformats-officedocument.spreadsheetml.worksheet+xml"/>
  <Override PartName="/xl/worksheets/sheet96.xml" ContentType="application/vnd.openxmlformats-officedocument.spreadsheetml.worksheet+xml"/>
  <Override PartName="/xl/worksheets/sheet97.xml" ContentType="application/vnd.openxmlformats-officedocument.spreadsheetml.worksheet+xml"/>
  <Override PartName="/xl/worksheets/sheet98.xml" ContentType="application/vnd.openxmlformats-officedocument.spreadsheetml.worksheet+xml"/>
  <Override PartName="/xl/worksheets/sheet99.xml" ContentType="application/vnd.openxmlformats-officedocument.spreadsheetml.worksheet+xml"/>
  <Override PartName="/xl/worksheets/sheet100.xml" ContentType="application/vnd.openxmlformats-officedocument.spreadsheetml.worksheet+xml"/>
  <Override PartName="/xl/worksheets/sheet101.xml" ContentType="application/vnd.openxmlformats-officedocument.spreadsheetml.worksheet+xml"/>
  <Override PartName="/xl/worksheets/sheet102.xml" ContentType="application/vnd.openxmlformats-officedocument.spreadsheetml.worksheet+xml"/>
  <Override PartName="/xl/worksheets/sheet103.xml" ContentType="application/vnd.openxmlformats-officedocument.spreadsheetml.worksheet+xml"/>
  <Override PartName="/xl/worksheets/sheet104.xml" ContentType="application/vnd.openxmlformats-officedocument.spreadsheetml.worksheet+xml"/>
  <Override PartName="/xl/worksheets/sheet105.xml" ContentType="application/vnd.openxmlformats-officedocument.spreadsheetml.worksheet+xml"/>
  <Override PartName="/xl/worksheets/sheet106.xml" ContentType="application/vnd.openxmlformats-officedocument.spreadsheetml.worksheet+xml"/>
  <Override PartName="/xl/worksheets/sheet107.xml" ContentType="application/vnd.openxmlformats-officedocument.spreadsheetml.worksheet+xml"/>
  <Override PartName="/xl/worksheets/sheet108.xml" ContentType="application/vnd.openxmlformats-officedocument.spreadsheetml.worksheet+xml"/>
  <Override PartName="/xl/worksheets/sheet109.xml" ContentType="application/vnd.openxmlformats-officedocument.spreadsheetml.worksheet+xml"/>
  <Override PartName="/xl/worksheets/sheet110.xml" ContentType="application/vnd.openxmlformats-officedocument.spreadsheetml.worksheet+xml"/>
  <Override PartName="/xl/worksheets/sheet111.xml" ContentType="application/vnd.openxmlformats-officedocument.spreadsheetml.worksheet+xml"/>
  <Override PartName="/xl/worksheets/sheet112.xml" ContentType="application/vnd.openxmlformats-officedocument.spreadsheetml.worksheet+xml"/>
  <Override PartName="/xl/worksheets/sheet113.xml" ContentType="application/vnd.openxmlformats-officedocument.spreadsheetml.worksheet+xml"/>
  <Override PartName="/xl/worksheets/sheet114.xml" ContentType="application/vnd.openxmlformats-officedocument.spreadsheetml.worksheet+xml"/>
  <Override PartName="/xl/worksheets/sheet115.xml" ContentType="application/vnd.openxmlformats-officedocument.spreadsheetml.worksheet+xml"/>
  <Override PartName="/xl/worksheets/sheet116.xml" ContentType="application/vnd.openxmlformats-officedocument.spreadsheetml.worksheet+xml"/>
  <Override PartName="/xl/worksheets/sheet117.xml" ContentType="application/vnd.openxmlformats-officedocument.spreadsheetml.worksheet+xml"/>
  <Override PartName="/xl/worksheets/sheet118.xml" ContentType="application/vnd.openxmlformats-officedocument.spreadsheetml.worksheet+xml"/>
  <Override PartName="/xl/worksheets/sheet119.xml" ContentType="application/vnd.openxmlformats-officedocument.spreadsheetml.worksheet+xml"/>
  <Override PartName="/xl/worksheets/sheet120.xml" ContentType="application/vnd.openxmlformats-officedocument.spreadsheetml.worksheet+xml"/>
  <Override PartName="/xl/worksheets/sheet121.xml" ContentType="application/vnd.openxmlformats-officedocument.spreadsheetml.worksheet+xml"/>
  <Override PartName="/xl/worksheets/sheet122.xml" ContentType="application/vnd.openxmlformats-officedocument.spreadsheetml.worksheet+xml"/>
  <Override PartName="/xl/worksheets/sheet123.xml" ContentType="application/vnd.openxmlformats-officedocument.spreadsheetml.worksheet+xml"/>
  <Override PartName="/xl/worksheets/sheet124.xml" ContentType="application/vnd.openxmlformats-officedocument.spreadsheetml.worksheet+xml"/>
  <Override PartName="/xl/worksheets/sheet125.xml" ContentType="application/vnd.openxmlformats-officedocument.spreadsheetml.worksheet+xml"/>
  <Override PartName="/xl/worksheets/sheet126.xml" ContentType="application/vnd.openxmlformats-officedocument.spreadsheetml.worksheet+xml"/>
  <Override PartName="/xl/worksheets/sheet127.xml" ContentType="application/vnd.openxmlformats-officedocument.spreadsheetml.worksheet+xml"/>
  <Override PartName="/xl/worksheets/sheet128.xml" ContentType="application/vnd.openxmlformats-officedocument.spreadsheetml.worksheet+xml"/>
  <Override PartName="/xl/worksheets/sheet129.xml" ContentType="application/vnd.openxmlformats-officedocument.spreadsheetml.worksheet+xml"/>
  <Override PartName="/xl/worksheets/sheet130.xml" ContentType="application/vnd.openxmlformats-officedocument.spreadsheetml.worksheet+xml"/>
  <Override PartName="/xl/worksheets/sheet131.xml" ContentType="application/vnd.openxmlformats-officedocument.spreadsheetml.worksheet+xml"/>
  <Override PartName="/xl/worksheets/sheet132.xml" ContentType="application/vnd.openxmlformats-officedocument.spreadsheetml.worksheet+xml"/>
  <Override PartName="/xl/worksheets/sheet133.xml" ContentType="application/vnd.openxmlformats-officedocument.spreadsheetml.worksheet+xml"/>
  <Override PartName="/xl/worksheets/sheet134.xml" ContentType="application/vnd.openxmlformats-officedocument.spreadsheetml.worksheet+xml"/>
  <Override PartName="/xl/worksheets/sheet135.xml" ContentType="application/vnd.openxmlformats-officedocument.spreadsheetml.worksheet+xml"/>
  <Override PartName="/xl/worksheets/sheet136.xml" ContentType="application/vnd.openxmlformats-officedocument.spreadsheetml.worksheet+xml"/>
  <Override PartName="/xl/worksheets/sheet137.xml" ContentType="application/vnd.openxmlformats-officedocument.spreadsheetml.worksheet+xml"/>
  <Override PartName="/xl/worksheets/sheet138.xml" ContentType="application/vnd.openxmlformats-officedocument.spreadsheetml.worksheet+xml"/>
  <Override PartName="/xl/worksheets/sheet139.xml" ContentType="application/vnd.openxmlformats-officedocument.spreadsheetml.worksheet+xml"/>
  <Override PartName="/xl/worksheets/sheet140.xml" ContentType="application/vnd.openxmlformats-officedocument.spreadsheetml.worksheet+xml"/>
  <Override PartName="/xl/worksheets/sheet141.xml" ContentType="application/vnd.openxmlformats-officedocument.spreadsheetml.worksheet+xml"/>
  <Override PartName="/xl/worksheets/sheet142.xml" ContentType="application/vnd.openxmlformats-officedocument.spreadsheetml.worksheet+xml"/>
  <Override PartName="/xl/worksheets/sheet143.xml" ContentType="application/vnd.openxmlformats-officedocument.spreadsheetml.worksheet+xml"/>
  <Override PartName="/xl/worksheets/sheet144.xml" ContentType="application/vnd.openxmlformats-officedocument.spreadsheetml.worksheet+xml"/>
  <Override PartName="/xl/worksheets/sheet145.xml" ContentType="application/vnd.openxmlformats-officedocument.spreadsheetml.worksheet+xml"/>
  <Override PartName="/xl/worksheets/sheet146.xml" ContentType="application/vnd.openxmlformats-officedocument.spreadsheetml.worksheet+xml"/>
  <Override PartName="/xl/worksheets/sheet147.xml" ContentType="application/vnd.openxmlformats-officedocument.spreadsheetml.worksheet+xml"/>
  <Override PartName="/xl/worksheets/sheet148.xml" ContentType="application/vnd.openxmlformats-officedocument.spreadsheetml.worksheet+xml"/>
  <Override PartName="/xl/worksheets/sheet149.xml" ContentType="application/vnd.openxmlformats-officedocument.spreadsheetml.worksheet+xml"/>
  <Override PartName="/xl/worksheets/sheet150.xml" ContentType="application/vnd.openxmlformats-officedocument.spreadsheetml.worksheet+xml"/>
  <Override PartName="/xl/worksheets/sheet151.xml" ContentType="application/vnd.openxmlformats-officedocument.spreadsheetml.worksheet+xml"/>
  <Override PartName="/xl/worksheets/sheet152.xml" ContentType="application/vnd.openxmlformats-officedocument.spreadsheetml.worksheet+xml"/>
  <Override PartName="/xl/worksheets/sheet153.xml" ContentType="application/vnd.openxmlformats-officedocument.spreadsheetml.worksheet+xml"/>
  <Override PartName="/xl/worksheets/sheet1.xml" ContentType="application/vnd.openxmlformats-officedocument.spreadsheetml.worksheet+xml"/>
  <Override PartName="/xl/worksheets/sheet155.xml" ContentType="application/vnd.openxmlformats-officedocument.spreadsheetml.worksheet+xml"/>
  <Override PartName="/xl/worksheets/sheet156.xml" ContentType="application/vnd.openxmlformats-officedocument.spreadsheetml.worksheet+xml"/>
  <Override PartName="/xl/worksheets/sheet157.xml" ContentType="application/vnd.openxmlformats-officedocument.spreadsheetml.worksheet+xml"/>
  <Override PartName="/xl/worksheets/sheet158.xml" ContentType="application/vnd.openxmlformats-officedocument.spreadsheetml.worksheet+xml"/>
  <Override PartName="/xl/worksheets/sheet159.xml" ContentType="application/vnd.openxmlformats-officedocument.spreadsheetml.worksheet+xml"/>
  <Override PartName="/xl/worksheets/sheet160.xml" ContentType="application/vnd.openxmlformats-officedocument.spreadsheetml.worksheet+xml"/>
  <Override PartName="/xl/worksheets/sheet161.xml" ContentType="application/vnd.openxmlformats-officedocument.spreadsheetml.worksheet+xml"/>
  <Override PartName="/xl/worksheets/sheet162.xml" ContentType="application/vnd.openxmlformats-officedocument.spreadsheetml.worksheet+xml"/>
  <Override PartName="/xl/worksheets/sheet163.xml" ContentType="application/vnd.openxmlformats-officedocument.spreadsheetml.worksheet+xml"/>
  <Override PartName="/xl/worksheets/sheet164.xml" ContentType="application/vnd.openxmlformats-officedocument.spreadsheetml.worksheet+xml"/>
  <Override PartName="/xl/worksheets/sheet165.xml" ContentType="application/vnd.openxmlformats-officedocument.spreadsheetml.worksheet+xml"/>
  <Override PartName="/xl/worksheets/sheet166.xml" ContentType="application/vnd.openxmlformats-officedocument.spreadsheetml.worksheet+xml"/>
  <Override PartName="/xl/worksheets/sheet167.xml" ContentType="application/vnd.openxmlformats-officedocument.spreadsheetml.worksheet+xml"/>
  <Override PartName="/xl/worksheets/sheet168.xml" ContentType="application/vnd.openxmlformats-officedocument.spreadsheetml.worksheet+xml"/>
  <Override PartName="/xl/worksheets/sheet169.xml" ContentType="application/vnd.openxmlformats-officedocument.spreadsheetml.worksheet+xml"/>
  <Override PartName="/xl/worksheets/sheet170.xml" ContentType="application/vnd.openxmlformats-officedocument.spreadsheetml.worksheet+xml"/>
  <Override PartName="/xl/worksheets/sheet171.xml" ContentType="application/vnd.openxmlformats-officedocument.spreadsheetml.worksheet+xml"/>
  <Override PartName="/xl/worksheets/sheet172.xml" ContentType="application/vnd.openxmlformats-officedocument.spreadsheetml.worksheet+xml"/>
  <Override PartName="/xl/worksheets/sheet173.xml" ContentType="application/vnd.openxmlformats-officedocument.spreadsheetml.worksheet+xml"/>
  <Override PartName="/xl/worksheets/sheet174.xml" ContentType="application/vnd.openxmlformats-officedocument.spreadsheetml.worksheet+xml"/>
  <Override PartName="/xl/worksheets/sheet175.xml" ContentType="application/vnd.openxmlformats-officedocument.spreadsheetml.worksheet+xml"/>
  <Override PartName="/xl/worksheets/sheet176.xml" ContentType="application/vnd.openxmlformats-officedocument.spreadsheetml.worksheet+xml"/>
  <Override PartName="/xl/worksheets/sheet177.xml" ContentType="application/vnd.openxmlformats-officedocument.spreadsheetml.worksheet+xml"/>
  <Override PartName="/xl/worksheets/sheet178.xml" ContentType="application/vnd.openxmlformats-officedocument.spreadsheetml.worksheet+xml"/>
  <Override PartName="/xl/worksheets/sheet154.xml" ContentType="application/vnd.openxmlformats-officedocument.spreadsheetml.worksheet+xml"/>
  <Override PartName="/xl/worksheets/sheet180.xml" ContentType="application/vnd.openxmlformats-officedocument.spreadsheetml.worksheet+xml"/>
  <Override PartName="/xl/worksheets/sheet181.xml" ContentType="application/vnd.openxmlformats-officedocument.spreadsheetml.worksheet+xml"/>
  <Override PartName="/xl/worksheets/sheet182.xml" ContentType="application/vnd.openxmlformats-officedocument.spreadsheetml.worksheet+xml"/>
  <Override PartName="/xl/worksheets/sheet183.xml" ContentType="application/vnd.openxmlformats-officedocument.spreadsheetml.worksheet+xml"/>
  <Override PartName="/xl/worksheets/sheet184.xml" ContentType="application/vnd.openxmlformats-officedocument.spreadsheetml.worksheet+xml"/>
  <Override PartName="/xl/worksheets/sheet185.xml" ContentType="application/vnd.openxmlformats-officedocument.spreadsheetml.worksheet+xml"/>
  <Override PartName="/xl/worksheets/sheet186.xml" ContentType="application/vnd.openxmlformats-officedocument.spreadsheetml.worksheet+xml"/>
  <Override PartName="/xl/worksheets/sheet187.xml" ContentType="application/vnd.openxmlformats-officedocument.spreadsheetml.worksheet+xml"/>
  <Override PartName="/xl/worksheets/sheet188.xml" ContentType="application/vnd.openxmlformats-officedocument.spreadsheetml.worksheet+xml"/>
  <Override PartName="/xl/worksheets/sheet18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worksheets/sheet2.xml" ContentType="application/vnd.openxmlformats-officedocument.spreadsheetml.worksheet+xml"/>
  <Override PartName="/xl/worksheets/sheet3.xml" ContentType="application/vnd.openxmlformats-officedocument.spreadsheetml.worksheet+xml"/>
  <Override PartName="/xl/worksheets/sheet179.xml" ContentType="application/vnd.openxmlformats-officedocument.spreadsheetml.worksheet+xml"/>
  <Override PartName="/customXml/itemProps2.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30131"/>
  <workbookPr/>
  <mc:AlternateContent xmlns:mc="http://schemas.openxmlformats.org/markup-compatibility/2006">
    <mc:Choice Requires="x15">
      <x15ac:absPath xmlns:x15ac="http://schemas.microsoft.com/office/spreadsheetml/2010/11/ac" url="https://insightled-my.sharepoint.com/personal/lainie_insightled_com_au/Documents/Documents/89DegreesEast/ECA Small business survey 2026/Data/"/>
    </mc:Choice>
  </mc:AlternateContent>
  <xr:revisionPtr revIDLastSave="2" documentId="13_ncr:1_{01D14439-E0E6-4A30-BCF8-9D63E8652544}" xr6:coauthVersionLast="47" xr6:coauthVersionMax="47" xr10:uidLastSave="{90AEE212-324E-4C15-B35C-130C4755446D}"/>
  <bookViews>
    <workbookView xWindow="28680" yWindow="-120" windowWidth="29040" windowHeight="15720" xr2:uid="{00000000-000D-0000-FFFF-FFFF00000000}"/>
  </bookViews>
  <sheets>
    <sheet name="TOC" sheetId="1" r:id="rId1"/>
    <sheet name="BANNER_BUSINESS PROFILE" sheetId="2" r:id="rId2"/>
    <sheet name="BANNER_DEMOGRAPHICS" sheetId="3" r:id="rId3"/>
    <sheet name="Q1. Which of the following time" sheetId="4" r:id="rId4"/>
    <sheet name="Q1. Which of  by BANNER_BUSINES" sheetId="5" r:id="rId5"/>
    <sheet name="Q1. Which of  by BANNER_DEMOGRA" sheetId="6" r:id="rId6"/>
    <sheet name="Q2. Which best describes where " sheetId="7" r:id="rId7"/>
    <sheet name="Q2. Which bes by BANNER_BUSINES" sheetId="8" r:id="rId8"/>
    <sheet name="Q2. Which bes by BANNER_DEMOGRA" sheetId="9" r:id="rId9"/>
    <sheet name="Q3. Is the premises that your b" sheetId="11" r:id="rId10"/>
    <sheet name="Q3. Is the pr by BANNER_BUSINES" sheetId="12" r:id="rId11"/>
    <sheet name="Q3. Is the pr by BANNER_DEMOGRA" sheetId="13" r:id="rId12"/>
    <sheet name="Q4. To what extent do you your " sheetId="15" r:id="rId13"/>
    <sheet name="Q4. To what extent do you yo(2)" sheetId="16" r:id="rId14"/>
    <sheet name="Q4. To what extent do you yo(3)" sheetId="17" r:id="rId15"/>
    <sheet name="Q4. To what extent do you yo(4)" sheetId="18" r:id="rId16"/>
    <sheet name="Q4. To what e by BANNER_BUSINES" sheetId="19" r:id="rId17"/>
    <sheet name="Q4. To what e by BANNER_DEMOGRA" sheetId="20" r:id="rId18"/>
    <sheet name="Q5. Which of the following phys" sheetId="21" r:id="rId19"/>
    <sheet name="Q5. Which of  by BANNER_BUSINES" sheetId="22" r:id="rId20"/>
    <sheet name="Q5. Which of  by BANNER_DEMOGRA" sheetId="23" r:id="rId21"/>
    <sheet name="Q6. Within the next 24 months, " sheetId="25" r:id="rId22"/>
    <sheet name="Q6. Within th by BANNER_BUSINES" sheetId="26" r:id="rId23"/>
    <sheet name="Q6. Within th by BANNER_DEMOGRA" sheetId="27" r:id="rId24"/>
    <sheet name="Q7. How would you describe the " sheetId="28" r:id="rId25"/>
    <sheet name="Q7. How would by BANNER_BUSINES" sheetId="29" r:id="rId26"/>
    <sheet name="Q7. How would by BANNER_DEMOGRA" sheetId="30" r:id="rId27"/>
    <sheet name="Q8. Over the past 12 months, wh" sheetId="31" r:id="rId28"/>
    <sheet name="Q8. Over the  by BANNER_BUSINES" sheetId="32" r:id="rId29"/>
    <sheet name="Q8. Over the  by BANNER_DEMOGRA" sheetId="33" r:id="rId30"/>
    <sheet name="Q10. How much do you know about" sheetId="40" r:id="rId31"/>
    <sheet name="Q10. How much do you know ab(2)" sheetId="41" r:id="rId32"/>
    <sheet name="Q10. How much do you know ab(3)" sheetId="42" r:id="rId33"/>
    <sheet name="Q10. How much do you know ab(4)" sheetId="43" r:id="rId34"/>
    <sheet name="Q10. How much by BANNER_BUSINES" sheetId="44" r:id="rId35"/>
    <sheet name="Q10. How much by BANNER_DEMOGRA" sheetId="45" r:id="rId36"/>
    <sheet name="Q11. Is your business currently" sheetId="46" r:id="rId37"/>
    <sheet name="Q11. Is your  by BANNER_BUSINES" sheetId="47" r:id="rId38"/>
    <sheet name="Q11. Is your  by BANNER_DEMOGRA" sheetId="48" r:id="rId39"/>
    <sheet name="Q11A. Has your business ever be" sheetId="49" r:id="rId40"/>
    <sheet name="Q11A. Has you by BANNER_BUSINES" sheetId="50" r:id="rId41"/>
    <sheet name="Q11A. Has you by BANNER_DEMOGRA" sheetId="51" r:id="rId42"/>
    <sheet name="Q12. Which best describes your " sheetId="53" r:id="rId43"/>
    <sheet name="Q12. Which be by BANNER_BUSINES" sheetId="54" r:id="rId44"/>
    <sheet name="Q12. Which be by BANNER_DEMOGRA" sheetId="55" r:id="rId45"/>
    <sheet name="Q13. Relative to other business" sheetId="56" r:id="rId46"/>
    <sheet name="Q13. Relative to other busin(2)" sheetId="57" r:id="rId47"/>
    <sheet name="Q13. Relative to other busin(3)" sheetId="58" r:id="rId48"/>
    <sheet name="Q13. Relative to other busin(4)" sheetId="59" r:id="rId49"/>
    <sheet name="Q13. Relative by BANNER_BUSINES" sheetId="60" r:id="rId50"/>
    <sheet name="Q13. Relative by BANNER_DEMOGRA" sheetId="61" r:id="rId51"/>
    <sheet name="Q14. How easy or difficult has " sheetId="62" r:id="rId52"/>
    <sheet name="Q14. How easy or difficult h(2)" sheetId="63" r:id="rId53"/>
    <sheet name="Q14. How easy or difficult h(3)" sheetId="64" r:id="rId54"/>
    <sheet name="Q14. How easy or difficult h(4)" sheetId="65" r:id="rId55"/>
    <sheet name="Q14. How easy by BANNER_BUSINES" sheetId="66" r:id="rId56"/>
    <sheet name="Q14. How easy by BANNER_DEMOGRA" sheetId="67" r:id="rId57"/>
    <sheet name="Q14. How easy by BANNER_BUSI(2)" sheetId="68" r:id="rId58"/>
    <sheet name="Q14. How easy by BANNER_DEMO(2)" sheetId="69" r:id="rId59"/>
    <sheet name="Q15. You mentioned it has been " sheetId="70" r:id="rId60"/>
    <sheet name="Q15. You ment by BANNER_BUSINES" sheetId="71" r:id="rId61"/>
    <sheet name="Q15. You ment by BANNER_DEMOGRA" sheetId="72" r:id="rId62"/>
    <sheet name="Q16. How satisfied were you wit" sheetId="74" r:id="rId63"/>
    <sheet name="Q16. How sati by BANNER_BUSINES" sheetId="75" r:id="rId64"/>
    <sheet name="Q16. How sati by BANNER_DEMOGRA" sheetId="76" r:id="rId65"/>
    <sheet name="Q17. Thinking about your busine" sheetId="77" r:id="rId66"/>
    <sheet name="Q17. Thinking about your bus(2)" sheetId="78" r:id="rId67"/>
    <sheet name="Q17. Thinking about your bus(3)" sheetId="79" r:id="rId68"/>
    <sheet name="Q17. Thinking about your bus(4)" sheetId="80" r:id="rId69"/>
    <sheet name="Q17. Thinking by BANNER_BUSINES" sheetId="81" r:id="rId70"/>
    <sheet name="Q17. Thinking by BANNER_DEMOGRA" sheetId="82" r:id="rId71"/>
    <sheet name="Q18. Thinking about your busine" sheetId="83" r:id="rId72"/>
    <sheet name="Q18. Thinking about your bus(2)" sheetId="84" r:id="rId73"/>
    <sheet name="Q18. Thinking about your bus(3)" sheetId="85" r:id="rId74"/>
    <sheet name="Q18. Thinking about your bus(4)" sheetId="86" r:id="rId75"/>
    <sheet name="Q18. Thinking by BANNER_BUSINES" sheetId="87" r:id="rId76"/>
    <sheet name="Q18. Thinking by BANNER_DEMOGRA" sheetId="88" r:id="rId77"/>
    <sheet name="Q19. Thinking about the energy " sheetId="89" r:id="rId78"/>
    <sheet name="Q19. Thinking about the ener(2)" sheetId="90" r:id="rId79"/>
    <sheet name="Q19. Thinking about the ener(3)" sheetId="91" r:id="rId80"/>
    <sheet name="Q19. Thinking about the ener(4)" sheetId="92" r:id="rId81"/>
    <sheet name="Q19. Thinking by BANNER_BUSINES" sheetId="93" r:id="rId82"/>
    <sheet name="Q19. Thinking by BANNER_DEMOGRA" sheetId="94" r:id="rId83"/>
    <sheet name="Q20. To what extent do you supp" sheetId="95" r:id="rId84"/>
    <sheet name="Q20. To what  by BANNER_BUSINES" sheetId="96" r:id="rId85"/>
    <sheet name="Q20. To what  by BANNER_DEMOGRA" sheetId="97" r:id="rId86"/>
    <sheet name="Q21. What res by Q20. To what e" sheetId="98" r:id="rId87"/>
    <sheet name="Q21. What res by HIDS5. Hidden " sheetId="99" r:id="rId88"/>
    <sheet name="Q21. What res by HIDS5. Hidd(2)" sheetId="100" r:id="rId89"/>
    <sheet name="Q22. Do you know how much carbo" sheetId="101" r:id="rId90"/>
    <sheet name="Q22. Do you k by BANNER_BUSINES" sheetId="102" r:id="rId91"/>
    <sheet name="Q22. Do you k by BANNER_DEMOGRA" sheetId="103" r:id="rId92"/>
    <sheet name="Q23. Which of the following bes" sheetId="104" r:id="rId93"/>
    <sheet name="Q23. Which of by BANNER_BUSINES" sheetId="105" r:id="rId94"/>
    <sheet name="Q23. Which of by BANNER_DEMOGRA" sheetId="106" r:id="rId95"/>
    <sheet name="Q24. Does your business have, o" sheetId="107" r:id="rId96"/>
    <sheet name="Q24. Does your business have(2)" sheetId="108" r:id="rId97"/>
    <sheet name="Q24. Does your business have(3)" sheetId="109" r:id="rId98"/>
    <sheet name="Q24. Does your business have(4)" sheetId="110" r:id="rId99"/>
    <sheet name="Q24. Does your business have(5)" sheetId="111" r:id="rId100"/>
    <sheet name="Q24. Does you by BANNER_BUSINES" sheetId="112" r:id="rId101"/>
    <sheet name="Q24. Does you by BANNER_BUSI(2)" sheetId="113" r:id="rId102"/>
    <sheet name="A smart meter by BANNER_BUSINES" sheetId="114" r:id="rId103"/>
    <sheet name="A smart meter by BANNER_DEMOGRA" sheetId="115" r:id="rId104"/>
    <sheet name="Rooftop solar by BANNER_BUSINES" sheetId="116" r:id="rId105"/>
    <sheet name="Rooftop solar by BANNER_DEMOGRA" sheetId="117" r:id="rId106"/>
    <sheet name="A battery sys by BANNER_BUSINES" sheetId="118" r:id="rId107"/>
    <sheet name="A battery sys by BANNER_DEMOGRA" sheetId="119" r:id="rId108"/>
    <sheet name="Electric vehi by BANNER_BUSINES" sheetId="120" r:id="rId109"/>
    <sheet name="Electric vehi by BANNER_DEMOGRA" sheetId="121" r:id="rId110"/>
    <sheet name="Fully electri by BANNER_BUSINES" sheetId="122" r:id="rId111"/>
    <sheet name="Fully electri by BANNER_DEMOGRA" sheetId="123" r:id="rId112"/>
    <sheet name="Plugin hybrid by BANNER_BUSINES" sheetId="124" r:id="rId113"/>
    <sheet name="Plugin hybrid by BANNER_DEMOGRA" sheetId="125" r:id="rId114"/>
    <sheet name="Non-plugin hy by BANNER_BUSINES" sheetId="126" r:id="rId115"/>
    <sheet name="Non-plugin hy by BANNER_DEMOGRA" sheetId="127" r:id="rId116"/>
    <sheet name="An energy aut by BANNER_BUSINES" sheetId="128" r:id="rId117"/>
    <sheet name="An energy aut by BANNER_DEMOGRA" sheetId="129" r:id="rId118"/>
    <sheet name="Energy monito by BANNER_BUSINES" sheetId="130" r:id="rId119"/>
    <sheet name="Energy monito by BANNER_DEMOGRA" sheetId="131" r:id="rId120"/>
    <sheet name="Q25. Which of the following has" sheetId="132" r:id="rId121"/>
    <sheet name="Q25. Which of by Fully electric" sheetId="133" r:id="rId122"/>
    <sheet name="Q25. Which of by BANNER_BUSINES" sheetId="134" r:id="rId123"/>
    <sheet name="Q25. Which of by BANNER_DEMOGRA" sheetId="135" r:id="rId124"/>
    <sheet name="Q26. Approximately, how often d" sheetId="138" r:id="rId125"/>
    <sheet name="Q26. Approxim by BANNER_BUSINES" sheetId="139" r:id="rId126"/>
    <sheet name="Q26. Approxim by BANNER_DEMOGRA" sheetId="140" r:id="rId127"/>
    <sheet name="Q27. How confident are you that" sheetId="141" r:id="rId128"/>
    <sheet name="Q27. How conf by BANNER_BUSINES" sheetId="142" r:id="rId129"/>
    <sheet name="Q27. How conf by BANNER_DEMOGRA" sheetId="143" r:id="rId130"/>
    <sheet name="Q28. What type of electricity t" sheetId="144" r:id="rId131"/>
    <sheet name="Q28. What typ by BANNER_BUSINES" sheetId="145" r:id="rId132"/>
    <sheet name="Q28. What typ by BANNER_DEMOGRA" sheetId="146" r:id="rId133"/>
    <sheet name="Q29. Did you choose to be on a " sheetId="148" r:id="rId134"/>
    <sheet name="Q29. Did you  by BANNER_BUSINES" sheetId="149" r:id="rId135"/>
    <sheet name="Q29. Did you  by BANNER_DEMOGRA" sheetId="150" r:id="rId136"/>
    <sheet name="Q29. Did you  by Q28. What type" sheetId="151" r:id="rId137"/>
    <sheet name="Q30. How well does your current" sheetId="152" r:id="rId138"/>
    <sheet name="Q30. How well by Q1. Which of t" sheetId="153" r:id="rId139"/>
    <sheet name="Q30. How well by BANNER_BUSINES" sheetId="154" r:id="rId140"/>
    <sheet name="Q30. How well by BANNER_DEMOGRA" sheetId="155" r:id="rId141"/>
    <sheet name="Q31. Is your business able to s" sheetId="156" r:id="rId142"/>
    <sheet name="Q31. Is your  by BANNER_BUSINES" sheetId="157" r:id="rId143"/>
    <sheet name="Q31. Is your  by BANNER_DEMOGRA" sheetId="158" r:id="rId144"/>
    <sheet name="Q32. Are there any gas applianc" sheetId="159" r:id="rId145"/>
    <sheet name="Q32. Are ther by BANNER_BUSINES" sheetId="161" r:id="rId146"/>
    <sheet name="Q32. Are ther by BANNER_DEMOGRA" sheetId="162" r:id="rId147"/>
    <sheet name="Q33. If one of your gas applian" sheetId="163" r:id="rId148"/>
    <sheet name="Q33. If one o by BANNER_BUSINES" sheetId="164" r:id="rId149"/>
    <sheet name="Q33. If one o by BANNER_DEMOGRA" sheetId="165" r:id="rId150"/>
    <sheet name="Q34. What support would make it" sheetId="166" r:id="rId151"/>
    <sheet name="Q34. What sup by BANNER_BUSINES" sheetId="167" r:id="rId152"/>
    <sheet name="Q34. What sup by BANNER_DEMOGRA" sheetId="168" r:id="rId153"/>
    <sheet name="Q35. Why do you think its likel" sheetId="169" r:id="rId154"/>
    <sheet name="Q35. Why do y by BANNER_BUSINES" sheetId="170" r:id="rId155"/>
    <sheet name="Q35. Why do y by BANNER_DEMOGRA" sheetId="171" r:id="rId156"/>
    <sheet name="Q36. Why do you think it is unl" sheetId="173" r:id="rId157"/>
    <sheet name="Q36. Why do y by BANNER_BUSINES" sheetId="174" r:id="rId158"/>
    <sheet name="Q36. Why do y by BANNER_DEMOGRA" sheetId="175" r:id="rId159"/>
    <sheet name="Q37. If your business needed to" sheetId="177" r:id="rId160"/>
    <sheet name="Q37. If your  by BANNER_BUSINES" sheetId="178" r:id="rId161"/>
    <sheet name="Q37. If your  by BANNER_DEMOGRA" sheetId="179" r:id="rId162"/>
    <sheet name="Q38. Do you think you will stil" sheetId="180" r:id="rId163"/>
    <sheet name="Q38. Do you t by BANNER_BUSINES" sheetId="181" r:id="rId164"/>
    <sheet name="Q38. Do you t by BANNER_DEMOGRA" sheetId="182" r:id="rId165"/>
    <sheet name="Q39. How often does your busine" sheetId="183" r:id="rId166"/>
    <sheet name="Q39. How ofte by BANNER_BUSINES" sheetId="184" r:id="rId167"/>
    <sheet name="Q39. How ofte by BANNER_DEMOGRA" sheetId="185" r:id="rId168"/>
    <sheet name="Q40. Approximately how much doe" sheetId="187" r:id="rId169"/>
    <sheet name="Q40. Approxim by BANNER_BUSINES" sheetId="188" r:id="rId170"/>
    <sheet name="Q40. Approxim by BANNER_DEMOGRA" sheetId="189" r:id="rId171"/>
    <sheet name="Q41. Approximately how much doe" sheetId="190" r:id="rId172"/>
    <sheet name="Q41. Approxim by BANNER_BUSINES" sheetId="191" r:id="rId173"/>
    <sheet name="Q41. Approxim by BANNER_DEMOGRA" sheetId="192" r:id="rId174"/>
    <sheet name="Q42. How did your business choo" sheetId="193" r:id="rId175"/>
    <sheet name="Q42. How did  by BANNER_BUSINES" sheetId="194" r:id="rId176"/>
    <sheet name="Q42. How did  by BANNER_DEMOGRA" sheetId="195" r:id="rId177"/>
    <sheet name="Q43. Overall, how satisfied are" sheetId="197" r:id="rId178"/>
    <sheet name="Q43. Overall, by BANNER_BUSINES" sheetId="198" r:id="rId179"/>
    <sheet name="Q43. Overall, by BANNER_DEMOGRA" sheetId="199" r:id="rId180"/>
    <sheet name="Q44. How often does your busine" sheetId="200" r:id="rId181"/>
    <sheet name="Q44. How ofte by BANNER_BUSINES" sheetId="201" r:id="rId182"/>
    <sheet name="Q44. How ofte by BANNER_DEMOGRA" sheetId="202" r:id="rId183"/>
    <sheet name="Q45. Approximately, how much do" sheetId="204" r:id="rId184"/>
    <sheet name="Q45. Approxim by BANNER_BUSINES" sheetId="205" r:id="rId185"/>
    <sheet name="Q45. Approxim by BANNER_DEMOGRA" sheetId="206" r:id="rId186"/>
    <sheet name="Q46. Approximately, how much do" sheetId="207" r:id="rId187"/>
    <sheet name="Q46. Approxim by BANNER_BUSINES" sheetId="208" r:id="rId188"/>
    <sheet name="Q46. Approxim by BANNER_DEMOGRA" sheetId="209" r:id="rId189"/>
  </sheets>
  <calcPr calcId="152511"/>
</workbook>
</file>

<file path=xl/sharedStrings.xml><?xml version="1.0" encoding="utf-8"?>
<sst xmlns="http://schemas.openxmlformats.org/spreadsheetml/2006/main" count="19948" uniqueCount="2362">
  <si>
    <t>Table of Contents</t>
  </si>
  <si>
    <t>Sheet</t>
  </si>
  <si>
    <t>BANNER_BUSINESS PROFILE</t>
  </si>
  <si>
    <t>Total sample; Weight: Weight; base n = 759; effective sample size = 670 (88%)  Multiple comparison correction: False Discovery Rate (FDR) (p = 0.05)</t>
  </si>
  <si>
    <t>BANNER_DEMOGRAPHICS</t>
  </si>
  <si>
    <t>Total sample; Weight: Weight; base n = from 87 to 759; total n = 759; 672 missing; effective sample size = 689 (91%)  Multiple comparison correction: False Discovery Rate (FDR) (p = 0.05)</t>
  </si>
  <si>
    <t>Q1. Which of the following time</t>
  </si>
  <si>
    <t>Q1. Which of the following time periods does your business typically operate in?</t>
  </si>
  <si>
    <t>Total sample; Weight: Weight; base n = 759; effective sample size = 681 (90%)  Multiple comparison correction: False Discovery Rate (FDR) (p = 0.05)</t>
  </si>
  <si>
    <t>Q1. Which of  by BANNER_BUSINES</t>
  </si>
  <si>
    <t>Q1. Which of the following time periods does your business typically operate in? by BANNER_BUSINESS PROFILE</t>
  </si>
  <si>
    <t>Total sample; Weight: Weight; base n = 759; effective sample size = 676 (89%)  Multiple comparison correction: False Discovery Rate (FDR) (p = 0.05)</t>
  </si>
  <si>
    <t>Q1. Which of  by BANNER_DEMOGRA</t>
  </si>
  <si>
    <t>Q1. Which of the following time periods does your business typically operate in? by BANNER_DEMOGRAPHICS</t>
  </si>
  <si>
    <t>Total sample; Weight: Weight; base n = from 87 to 759; total n = 759; 672 missing; effective sample size = 683 (90%)  Multiple comparison correction: False Discovery Rate (FDR) (p = 0.05)</t>
  </si>
  <si>
    <t xml:space="preserve">Q2. Which best describes where </t>
  </si>
  <si>
    <t>Q2. Which best describes where your business operates from?</t>
  </si>
  <si>
    <t>Total sample; Weight: Weight; base n = 759; effective sample size = 655 (86%)  Multiple comparison correction: False Discovery Rate (FDR) (p = 0.05)</t>
  </si>
  <si>
    <t>Q2. Which bes by BANNER_BUSINES</t>
  </si>
  <si>
    <t>Q2. Which best describes where your business operates from? by BANNER_BUSINESS PROFILE</t>
  </si>
  <si>
    <t>Total sample; Weight: Weight; base n = 759; effective sample size = 683 (90%)  Multiple comparison correction: False Discovery Rate (FDR) (p = 0.05)</t>
  </si>
  <si>
    <t>Q2. Which bes by BANNER_DEMOGRA</t>
  </si>
  <si>
    <t>Q2. Which best describes where your business operates from? by BANNER_DEMOGRAPHICS</t>
  </si>
  <si>
    <t>Total sample; Weight: Weight; base n = 759</t>
  </si>
  <si>
    <t>Q3. Is the premises that your b</t>
  </si>
  <si>
    <t>Q3. Is the premises that your business operates from owned or rented by the business?</t>
  </si>
  <si>
    <t>Total sample; Weight: Weight; base n = 759; effective sample size = 675 (89%)  Multiple comparison correction: False Discovery Rate (FDR) (p = 0.05)</t>
  </si>
  <si>
    <t>Q3. Is the pr by BANNER_BUSINES</t>
  </si>
  <si>
    <t>Q3. Is the premises that your business operates from owned or rented by the business? by BANNER_BUSINESS PROFILE</t>
  </si>
  <si>
    <t>Total sample; Weight: Weight; base n = 759; effective sample size = 682 (90%)  Multiple comparison correction: False Discovery Rate (FDR) (p = 0.05)</t>
  </si>
  <si>
    <t>Q3. Is the pr by BANNER_DEMOGRA</t>
  </si>
  <si>
    <t>Q3. Is the premises that your business operates from owned or rented by the business? by BANNER_DEMOGRAPHICS</t>
  </si>
  <si>
    <t xml:space="preserve">Q4. To what extent do you your </t>
  </si>
  <si>
    <t>Q4. To what extent do you/ your business have the authority to make the following changes to your workspace?</t>
  </si>
  <si>
    <t>Q4. To what extent do you yo(2)</t>
  </si>
  <si>
    <t>Filter: Non-employing sole traders (0 employees); Weight: Weight; base n = 175; effective sample size = 173 (99%); 77% filtered out  Multiple comparison correction: False Discovery Rate (FDR) (p = 0.05)</t>
  </si>
  <si>
    <t>Q4. To what extent do you yo(3)</t>
  </si>
  <si>
    <t>Filter: Micro businesses (1–4 employees); Weight: Weight; base n = 312; effective sample size = 305 (98%); 59% filtered out  Multiple comparison correction: False Discovery Rate (FDR) (p = 0.05)</t>
  </si>
  <si>
    <t>Q4. To what extent do you yo(4)</t>
  </si>
  <si>
    <t>Filter: Small businesses (5–19 employees); Weight: Weight; base n = 272; effective sample size = 265 (97%); 64% filtered out  Multiple comparison correction: False Discovery Rate (FDR) (p = 0.05)</t>
  </si>
  <si>
    <t>Q4. To what e by BANNER_BUSINES</t>
  </si>
  <si>
    <t>Q4. To what extent do you/ your business have the authority to make the following changes to your workspace? 2: Full Control by BANNER_BUSINESS PROFILE</t>
  </si>
  <si>
    <t>Q4. To what e by BANNER_DEMOGRA</t>
  </si>
  <si>
    <t>Q4. To what extent do you/ your business have the authority to make the following changes to your workspace? 2: Full Control by BANNER_DEMOGRAPHICS</t>
  </si>
  <si>
    <t>Total sample; Weight: Weight; base n = from 87 to 759; total n = 759; 672 missing; effective sample size = 691 (91%)  Multiple comparison correction: False Discovery Rate (FDR) (p = 0.05)</t>
  </si>
  <si>
    <t>Q5. Which of the following phys</t>
  </si>
  <si>
    <t>Q5. Which of the following physical features does your business premises have?</t>
  </si>
  <si>
    <t>Total sample; Weight: Weight; base n = 759; effective sample size = 685 (90%)  Multiple comparison correction: False Discovery Rate (FDR) (p = 0.05)</t>
  </si>
  <si>
    <t>Q5. Which of  by BANNER_BUSINES</t>
  </si>
  <si>
    <t>Q5. Which of the following physical features does your business premises have? by BANNER_BUSINESS PROFILE</t>
  </si>
  <si>
    <t>Q5. Which of  by BANNER_DEMOGRA</t>
  </si>
  <si>
    <t>Q5. Which of the following physical features does your business premises have? by BANNER_DEMOGRAPHICS</t>
  </si>
  <si>
    <t>Total sample; Weight: Weight; base n = from 87 to 759; total n = 759; 672 missing; effective sample size = 687 (90%)  Multiple comparison correction: False Discovery Rate (FDR) (p = 0.05)</t>
  </si>
  <si>
    <t xml:space="preserve">Q6. Within the next 24 months, </t>
  </si>
  <si>
    <t>Q6. Within the next 24 months, which of the following are likely for your business?</t>
  </si>
  <si>
    <t>Total sample; Weight: Weight; base n = 759; effective sample size = 690 (91%)  Multiple comparison correction: False Discovery Rate (FDR) (p = 0.05)</t>
  </si>
  <si>
    <t>Q6. Within th by BANNER_BUSINES</t>
  </si>
  <si>
    <t>Q6. Within the next 24 months, which of the following are likely for your business? by BANNER_BUSINESS PROFILE</t>
  </si>
  <si>
    <t>Total sample; Weight: Weight; base n = 759; effective sample size = 684 (90%)  Multiple comparison correction: False Discovery Rate (FDR) (p = 0.05)</t>
  </si>
  <si>
    <t>Q6. Within th by BANNER_DEMOGRA</t>
  </si>
  <si>
    <t>Q6. Within the next 24 months, which of the following are likely for your business? by BANNER_DEMOGRAPHICS</t>
  </si>
  <si>
    <t>Total sample; Weight: Weight; base n = from 87 to 759; total n = 759; 672 missing; effective sample size = 699 (92%)  Multiple comparison correction: False Discovery Rate (FDR) (p = 0.05)</t>
  </si>
  <si>
    <t xml:space="preserve">Q7. How would you describe the </t>
  </si>
  <si>
    <t>Q7. How would you describe the current financial situation of your business?</t>
  </si>
  <si>
    <t>Q7. How would by BANNER_BUSINES</t>
  </si>
  <si>
    <t>Q7. How would you describe the current financial situation of your business? by BANNER_BUSINESS PROFILE</t>
  </si>
  <si>
    <t>Total sample; Weight: Weight; base n = 759; effective sample size = 678 (89%)  Multiple comparison correction: False Discovery Rate (FDR) (p = 0.05)</t>
  </si>
  <si>
    <t>Q7. How would by BANNER_DEMOGRA</t>
  </si>
  <si>
    <t>Q7. How would you describe the current financial situation of your business? by BANNER_DEMOGRAPHICS</t>
  </si>
  <si>
    <t>Q8. Over the past 12 months, wh</t>
  </si>
  <si>
    <t>Q8. Over the past 12 months, which of the following has had a significant impact on your business’s financial performance?</t>
  </si>
  <si>
    <t>Q8. Over the  by BANNER_BUSINES</t>
  </si>
  <si>
    <t>Q8. Over the past 12 months, which of the following has had a significant impact on your business’s financial performance? by BANNER_BUSINESS PROFILE</t>
  </si>
  <si>
    <t>Q8. Over the  by BANNER_DEMOGRA</t>
  </si>
  <si>
    <t>Q8. Over the past 12 months, which of the following has had a significant impact on your business’s financial performance? by BANNER_DEMOGRAPHICS</t>
  </si>
  <si>
    <t>Total sample; Weight: Weight; base n = from 87 to 759; total n = 759; 672 missing; effective sample size = 688 (91%)  Multiple comparison correction: False Discovery Rate (FDR) (p = 0.05)</t>
  </si>
  <si>
    <t>Q10. How much do you know about</t>
  </si>
  <si>
    <t>Q10. How much do you know about the following things?</t>
  </si>
  <si>
    <t>Q10. How much do you know ab(2)</t>
  </si>
  <si>
    <t>Q10. How much do you know ab(3)</t>
  </si>
  <si>
    <t>Filter: Micro businesses (1–4 employees); Weight: Weight; base n = 312; effective sample size = 304 (98%); 59% filtered out  Multiple comparison correction: False Discovery Rate (FDR) (p = 0.05)</t>
  </si>
  <si>
    <t>Q10. How much do you know ab(4)</t>
  </si>
  <si>
    <t>Q10. How much by BANNER_BUSINES</t>
  </si>
  <si>
    <t>Q10. How much do you know about the following things? 2: I definitely know this by BANNER_BUSINESS PROFILE</t>
  </si>
  <si>
    <t>Q10. How much by BANNER_DEMOGRA</t>
  </si>
  <si>
    <t>Q10. How much do you know about the following things? 2: I definitely know this by BANNER_DEMOGRAPHICS</t>
  </si>
  <si>
    <t>Total sample; Weight: Weight; base n = from 87 to 759; total n = 759; 672 missing; effective sample size = 690 (91%)  Multiple comparison correction: False Discovery Rate (FDR) (p = 0.05)</t>
  </si>
  <si>
    <t>Q11. Is your business currently</t>
  </si>
  <si>
    <t>Q11. Is your business currently connected to gas?</t>
  </si>
  <si>
    <t>Total sample; Weight: Weight; base n = 759; effective sample size = 677 (89%)  Multiple comparison correction: False Discovery Rate (FDR) (p = 0.05)</t>
  </si>
  <si>
    <t>Q11. Is your  by BANNER_BUSINES</t>
  </si>
  <si>
    <t>Q11. Is your business currently connected to gas? by BANNER_BUSINESS PROFILE</t>
  </si>
  <si>
    <t>Total sample; Weight: Weight; base n = 759; effective sample size = 671 (88%)  Multiple comparison correction: False Discovery Rate (FDR) (p = 0.05)</t>
  </si>
  <si>
    <t>Q11. Is your  by BANNER_DEMOGRA</t>
  </si>
  <si>
    <t>Q11. Is your business currently connected to gas? by BANNER_DEMOGRAPHICS</t>
  </si>
  <si>
    <t>Q11A. Has your business ever be</t>
  </si>
  <si>
    <t>Q11A. Has your business ever been connected to gas at your premises?</t>
  </si>
  <si>
    <t>Total sample; Weight: Weight; base n = 470; total n = 759; 289 missing; effective sample size = 403 (86%)  Multiple comparison correction: False Discovery Rate (FDR) (p = 0.05)</t>
  </si>
  <si>
    <t>Q11A. Has you by BANNER_BUSINES</t>
  </si>
  <si>
    <t>Q11A. Has your business ever been connected to gas at your premises? by BANNER_BUSINESS PROFILE</t>
  </si>
  <si>
    <t>Total sample; Weight: Weight; base n = 470; total n = 759; 289 missing; effective sample size = 418 (89%)  Multiple comparison correction: False Discovery Rate (FDR) (p = 0.05)</t>
  </si>
  <si>
    <t>Q11A. Has you by BANNER_DEMOGRA</t>
  </si>
  <si>
    <t>Q11A. Has your business ever been connected to gas at your premises? by BANNER_DEMOGRAPHICS</t>
  </si>
  <si>
    <t>Total sample; Weight: Weight; base n = from 67 to 470; total n = 759; 692 missing; effective sample size = 424 (90%)  Multiple comparison correction: False Discovery Rate (FDR) (p = 0.05)</t>
  </si>
  <si>
    <t xml:space="preserve">Q12. Which best describes your </t>
  </si>
  <si>
    <t>Q12. Which best describes your use of a vehicle for business purposes?</t>
  </si>
  <si>
    <t>Q12. Which be by BANNER_BUSINES</t>
  </si>
  <si>
    <t>Q12. Which best describes your use of a vehicle for business purposes? by BANNER_BUSINESS PROFILE</t>
  </si>
  <si>
    <t>Q12. Which be by BANNER_DEMOGRA</t>
  </si>
  <si>
    <t>Q12. Which best describes your use of a vehicle for business purposes? by BANNER_DEMOGRAPHICS</t>
  </si>
  <si>
    <t>Total sample; Weight: Weight; base n = from 87 to 759; total n = 759; 672 missing; effective sample size = 684 (90%)  Multiple comparison correction: False Discovery Rate (FDR) (p = 0.05)</t>
  </si>
  <si>
    <t>Q13. Relative to other business</t>
  </si>
  <si>
    <t>Q13. Relative to other business expenses, how significant are energy costs to your business?</t>
  </si>
  <si>
    <t>Total sample; Weight: Weight; base n = from 289 to 759; total n = 759; 470 missing; effective sample size = 683 (90%)  Multiple comparison correction: False Discovery Rate (FDR) (p = 0.05)</t>
  </si>
  <si>
    <t>Q13. Relative to other busin(2)</t>
  </si>
  <si>
    <t>Filter: Non-employing sole traders (0 employees); Weight: Weight; base n = from 77 to 175; total n = 175; 98 missing; effective sample size = 173 (99%); 77% filtered out  Multiple comparison correction: False Discovery Rate (FDR) (p = 0.05)</t>
  </si>
  <si>
    <t>Q13. Relative to other busin(3)</t>
  </si>
  <si>
    <t>Filter: Micro businesses (1–4 employees); Weight: Weight; base n = from 118 to 312; total n = 312; 194 missing; effective sample size = 304 (97%); 59% filtered out  Multiple comparison correction: False Discovery Rate (FDR) (p = 0.05)</t>
  </si>
  <si>
    <t>Q13. Relative to other busin(4)</t>
  </si>
  <si>
    <t>Filter: Small businesses (5–19 employees); Weight: Weight; base n = from 94 to 272; total n = 272; 178 missing; effective sample size = 266 (98%); 64% filtered out  Multiple comparison correction: False Discovery Rate (FDR) (p = 0.05)</t>
  </si>
  <si>
    <t>Q13. Relative by BANNER_BUSINES</t>
  </si>
  <si>
    <t>Q13. Relative to other business expenses, how significant are energy costs to your business? 2: One of our highest costs + A fairly large cost by BANNER_BUSINESS PROFILE</t>
  </si>
  <si>
    <t>Total sample; Weight: Weight; base n = from 245 to 759; total n = 759; 514 missing; effective sample size = 715 (94%)  Multiple comparison correction: False Discovery Rate (FDR) (p = 0.05)</t>
  </si>
  <si>
    <t>Q13. Relative by BANNER_DEMOGRA</t>
  </si>
  <si>
    <t>Q13. Relative to other business expenses, how significant are energy costs to your business? 2: One of our highest costs + A fairly large cost by BANNER_DEMOGRAPHICS</t>
  </si>
  <si>
    <t>Total sample; Weight: Weight; base n = from 17 to 759; total n = 759; 742 missing; effective sample size = 713 (94%)  Multiple comparison correction: False Discovery Rate (FDR) (p = 0.05)</t>
  </si>
  <si>
    <t xml:space="preserve">Q14. How easy or difficult has </t>
  </si>
  <si>
    <t>Q14. How easy or difficult has it been for your business to afford each of the following energy bills in full and on time, over the past 12 months?</t>
  </si>
  <si>
    <t>Total sample; Weight: Weight; base n = from 289 to 759; total n = 759; 470 missing; effective sample size = 679 (89%)  Multiple comparison correction: False Discovery Rate (FDR) (p = 0.05)</t>
  </si>
  <si>
    <t>Q14. How easy or difficult h(2)</t>
  </si>
  <si>
    <t>Q14. How easy or difficult h(3)</t>
  </si>
  <si>
    <t>Filter: Micro businesses (1–4 employees); Weight: Weight; base n = from 118 to 312; total n = 312; 194 missing; effective sample size = 304 (98%); 59% filtered out  Multiple comparison correction: False Discovery Rate (FDR) (p = 0.05)</t>
  </si>
  <si>
    <t>Q14. How easy or difficult h(4)</t>
  </si>
  <si>
    <t>Filter: Small businesses (5–19 employees); Weight: Weight; base n = from 94 to 272; total n = 272; 178 missing; effective sample size = 262 (96%); 64% filtered out  Multiple comparison correction: False Discovery Rate (FDR) (p = 0.05)</t>
  </si>
  <si>
    <t>Q14. How easy by BANNER_BUSINES</t>
  </si>
  <si>
    <t>Q14. How easy or difficult has it been for your business to afford each of the following energy bills in full and on time, over the past 12 months? 2: Very easy + Quite easy by BANNER_BUSINESS PROFILE</t>
  </si>
  <si>
    <t>Total sample; Weight: Weight; base n = from 245 to 759; total n = 759; 514 missing; effective sample size = 675 (89%)  Multiple comparison correction: False Discovery Rate (FDR) (p = 0.05)</t>
  </si>
  <si>
    <t>Q14. How easy by BANNER_DEMOGRA</t>
  </si>
  <si>
    <t>Q14. How easy or difficult has it been for your business to afford each of the following energy bills in full and on time, over the past 12 months? 2: Very easy + Quite easy by BANNER_DEMOGRAPHICS</t>
  </si>
  <si>
    <t>Total sample; Weight: Weight; base n = from 17 to 759; total n = 759; 742 missing; effective sample size = 696 (92%)  Multiple comparison correction: False Discovery Rate (FDR) (p = 0.05)</t>
  </si>
  <si>
    <t>Q14. How easy by BANNER_BUSI(2)</t>
  </si>
  <si>
    <t>Q14. How easy or difficult has it been for your business to afford each of the following energy bills in full and on time, over the past 12 months? 2 2: Quite difficult + Very difficult by BANNER_BUSINESS PROFILE</t>
  </si>
  <si>
    <t>Total sample; Weight: Weight; base n = from 245 to 759; total n = 759; 514 missing; effective sample size = 677 (89%)  Multiple comparison correction: False Discovery Rate (FDR) (p = 0.05)</t>
  </si>
  <si>
    <t>Q14. How easy by BANNER_DEMO(2)</t>
  </si>
  <si>
    <t>Q14. How easy or difficult has it been for your business to afford each of the following energy bills in full and on time, over the past 12 months? 2 2: Quite difficult + Very difficult by BANNER_DEMOGRAPHICS</t>
  </si>
  <si>
    <t>Total sample; Weight: Weight; base n = from 17 to 759; total n = 759; 742 missing; effective sample size = 684 (90%)  Multiple comparison correction: False Discovery Rate (FDR) (p = 0.05)</t>
  </si>
  <si>
    <t xml:space="preserve">Q15. You mentioned it has been </t>
  </si>
  <si>
    <t>Q15. You mentioned it has been difficult to afford your energy bills. What actions, if any, has your business taken as a result?</t>
  </si>
  <si>
    <t>Total sample; Weight: Weight; base n = 277; total n = 759; 482 missing; effective sample size = 248 (90%)  Multiple comparison correction: False Discovery Rate (FDR) (p = 0.05)</t>
  </si>
  <si>
    <t>Q15. You ment by BANNER_BUSINES</t>
  </si>
  <si>
    <t>Q15. You mentioned it has been difficult to afford your energy bills. What actions, if any, has your business taken as a result? by BANNER_BUSINESS PROFILE</t>
  </si>
  <si>
    <t>Q15. You ment by BANNER_DEMOGRA</t>
  </si>
  <si>
    <t>Q15. You mentioned it has been difficult to afford your energy bills. What actions, if any, has your business taken as a result? by BANNER_DEMOGRAPHICS</t>
  </si>
  <si>
    <t>Total sample; Weight: Weight; base n = from 34 to 277; total n = 759; 725 missing; effective sample size = 248 (90%)  Multiple comparison correction: False Discovery Rate (FDR) (p = 0.05)</t>
  </si>
  <si>
    <t>Q16. How satisfied were you wit</t>
  </si>
  <si>
    <t>Q16. How satisfied were you with the support options offered by your energy provider to help pay your energy bill?</t>
  </si>
  <si>
    <t>Total sample; Weight: Weight; base n = 41; total n = 759; 718 missing; effective sample size = 36 (87%)  Multiple comparison correction: False Discovery Rate (FDR) (p = 0.05)</t>
  </si>
  <si>
    <t>Q16. How sati by BANNER_BUSINES</t>
  </si>
  <si>
    <t>Q16. How satisfied were you with the support options offered by your energy provider to help pay your energy bill? by BANNER_BUSINESS PROFILE</t>
  </si>
  <si>
    <t>Total sample; Weight: Weight; base n = 41; total n = 759; 718 missing; effective sample size = 37 (91%)  Multiple comparison correction: False Discovery Rate (FDR) (p = 0.05)</t>
  </si>
  <si>
    <t>Q16. How sati by BANNER_DEMOGRA</t>
  </si>
  <si>
    <t>Q16. How satisfied were you with the support options offered by your energy provider to help pay your energy bill? by BANNER_DEMOGRAPHICS</t>
  </si>
  <si>
    <t>Total sample; Weight: Weight; base n = from 5 to 41; total n = 759; 754 missing; effective sample size = 37 (91%)  Multiple comparison correction: False Discovery Rate (FDR) (p = 0.05)</t>
  </si>
  <si>
    <t>Q17. Thinking about your busine</t>
  </si>
  <si>
    <t>Q17. Thinking about your business’s GAS use, how much does each of the following contribute to your gas bill?</t>
  </si>
  <si>
    <t>Total sample; Weight: Weight; base n = 289; total n = 759; 470 missing; effective sample size = 259 (90%)  Multiple comparison correction: False Discovery Rate (FDR) (p = 0.05)</t>
  </si>
  <si>
    <t>Q17. Thinking about your bus(2)</t>
  </si>
  <si>
    <t>Filter: Non-employing sole traders (0 employees); Weight: Weight; base n = 77; total n = 175; 98 missing; effective sample size = 76 (99%); 77% filtered out  Multiple comparison correction: False Discovery Rate (FDR) (p = 0.05)</t>
  </si>
  <si>
    <t>Q17. Thinking about your bus(3)</t>
  </si>
  <si>
    <t>Filter: Micro businesses (1–4 employees); Weight: Weight; base n = 118; total n = 312; 194 missing; effective sample size = 114 (97%); 59% filtered out  Multiple comparison correction: False Discovery Rate (FDR) (p = 0.05)</t>
  </si>
  <si>
    <t>Q17. Thinking about your bus(4)</t>
  </si>
  <si>
    <t>Filter: Small businesses (5–19 employees); Weight: Weight; base n = 94; total n = 272; 178 missing; effective sample size = 92 (97%); 64% filtered out  Multiple comparison correction: False Discovery Rate (FDR) (p = 0.05)</t>
  </si>
  <si>
    <t>Q17. Thinking by BANNER_BUSINES</t>
  </si>
  <si>
    <t>Q17. Thinking about your business’s GAS use, how much does each of the following contribute to your gas bill? 2: Major contributor + Moderate contributor by BANNER_BUSINESS PROFILE</t>
  </si>
  <si>
    <t>Q17. Thinking by BANNER_DEMOGRA</t>
  </si>
  <si>
    <t>Q17. Thinking about your business’s GAS use, how much does each of the following contribute to your gas bill? 2: Major contributor + Moderate contributor by BANNER_DEMOGRAPHICS</t>
  </si>
  <si>
    <t>Total sample; Weight: Weight; base n = from 20 to 289; total n = 759; 739 missing; effective sample size = 262 (91%)  Multiple comparison correction: False Discovery Rate (FDR) (p = 0.05)</t>
  </si>
  <si>
    <t>Q18. Thinking about your busine</t>
  </si>
  <si>
    <t>Q18. Thinking about your business’s ELECTRICITY use, how much do the following contribute to your business’s electricity bill?</t>
  </si>
  <si>
    <t>Q18. Thinking about your bus(2)</t>
  </si>
  <si>
    <t>Q18. Thinking about your bus(3)</t>
  </si>
  <si>
    <t>Filter: Micro businesses (1–4 employees); Weight: Weight; base n = 312; effective sample size = 304 (97%); 59% filtered out  Multiple comparison correction: False Discovery Rate (FDR) (p = 0.05)</t>
  </si>
  <si>
    <t>Q18. Thinking about your bus(4)</t>
  </si>
  <si>
    <t>Filter: Small businesses (5–19 employees); Weight: Weight; base n = 272; effective sample size = 266 (98%); 64% filtered out  Multiple comparison correction: False Discovery Rate (FDR) (p = 0.05)</t>
  </si>
  <si>
    <t>Q18. Thinking by BANNER_BUSINES</t>
  </si>
  <si>
    <t>Q18. Thinking about your business’s ELECTRICITY use, how much do the following contribute to your business’s electricity bill? 2: Major contributor + Moderate contributor by BANNER_BUSINESS PROFILE</t>
  </si>
  <si>
    <t>Total sample; Weight: Weight; base n = 759; effective sample size = 679 (89%)  Multiple comparison correction: False Discovery Rate (FDR) (p = 0.05)</t>
  </si>
  <si>
    <t>Q18. Thinking by BANNER_DEMOGRA</t>
  </si>
  <si>
    <t>Q18. Thinking about your business’s ELECTRICITY use, how much do the following contribute to your business’s electricity bill? 2: Major contributor + Moderate contributor by BANNER_DEMOGRAPHICS</t>
  </si>
  <si>
    <t>Total sample; Weight: Weight; base n = from 87 to 759; total n = 759; 672 missing; effective sample size = 697 (92%)  Multiple comparison correction: False Discovery Rate (FDR) (p = 0.05)</t>
  </si>
  <si>
    <t xml:space="preserve">Q19. Thinking about the energy </t>
  </si>
  <si>
    <t>Q19. Thinking about the energy transition to renewables, do you agree or disagree with the following statements?</t>
  </si>
  <si>
    <t>Q19. Thinking about the ener(2)</t>
  </si>
  <si>
    <t>Q19. Thinking about the ener(3)</t>
  </si>
  <si>
    <t>Q19. Thinking about the ener(4)</t>
  </si>
  <si>
    <t>Q19. Thinking by BANNER_BUSINES</t>
  </si>
  <si>
    <t>Q19. Thinking about the energy transition to renewables, do you agree or disagree with the following statements? 2: Strongly agree + Somewhat agree by BANNER_BUSINESS PROFILE</t>
  </si>
  <si>
    <t>Q19. Thinking by BANNER_DEMOGRA</t>
  </si>
  <si>
    <t>Q19. Thinking about the energy transition to renewables, do you agree or disagree with the following statements? 2: Strongly agree + Somewhat agree by BANNER_DEMOGRAPHICS</t>
  </si>
  <si>
    <t>Total sample; Weight: Weight; base n = from 87 to 759; total n = 759; 672 missing; effective sample size = 687 (91%)  Multiple comparison correction: False Discovery Rate (FDR) (p = 0.05)</t>
  </si>
  <si>
    <t>Q20. To what extent do you supp</t>
  </si>
  <si>
    <t>Q20. To what extent do you support or oppose Australia’s energy transition from fossil fuels to renewable energy?</t>
  </si>
  <si>
    <t>Q20. To what  by BANNER_BUSINES</t>
  </si>
  <si>
    <t>Q20. To what extent do you support or oppose Australia’s energy transition from fossil fuels to renewable energy? by BANNER_BUSINESS PROFILE</t>
  </si>
  <si>
    <t>Q20. To what  by BANNER_DEMOGRA</t>
  </si>
  <si>
    <t>Q20. To what extent do you support or oppose Australia’s energy transition from fossil fuels to renewable energy? by BANNER_DEMOGRAPHICS</t>
  </si>
  <si>
    <t>Total sample; Weight: Weight; base n = from 87 to 759; total n = 759; 672 missing; effective sample size = 686 (90%)  Multiple comparison correction: False Discovery Rate (FDR) (p = 0.05)</t>
  </si>
  <si>
    <t>Q21. What res by Q20. To what e</t>
  </si>
  <si>
    <t>Q21. What resources, support or information, would help small businesses better navigate the energy transition from fossil fuels to renewable energy? by Q20. To what extent do you support or oppose Australia’s energy transition from fossil fuels to renewable energy?</t>
  </si>
  <si>
    <t xml:space="preserve">Q21. What res by HIDS5. Hidden </t>
  </si>
  <si>
    <t>Q21. What resources, support or information, would help small businesses better navigate the energy transition from fossil fuels to renewable energy? by HIDS5. Hidden for quota Business size band.</t>
  </si>
  <si>
    <t>Filter: Strongly support, Somewhat support; Weight: Weight; base n = 347; 54% filtered out</t>
  </si>
  <si>
    <t>Q21. What res by HIDS5. Hidd(2)</t>
  </si>
  <si>
    <t>Filter: Somewhat oppose, Strongly oppose; Weight: Weight; base n = 227; 70% filtered out</t>
  </si>
  <si>
    <t>Q22. Do you know how much carbo</t>
  </si>
  <si>
    <t>Q22. Do you know how much carbon emissions your business emits?</t>
  </si>
  <si>
    <t>Total sample; Weight: Weight; base n = 759; effective sample size = 697 (92%)  Multiple comparison correction: False Discovery Rate (FDR) (p = 0.05)</t>
  </si>
  <si>
    <t>Q22. Do you k by BANNER_BUSINES</t>
  </si>
  <si>
    <t>Q22. Do you know how much carbon emissions your business emits? by BANNER_BUSINESS PROFILE</t>
  </si>
  <si>
    <t>Q22. Do you k by BANNER_DEMOGRA</t>
  </si>
  <si>
    <t>Q22. Do you know how much carbon emissions your business emits? by BANNER_DEMOGRAPHICS</t>
  </si>
  <si>
    <t>Total sample; Weight: Weight; base n = from 87 to 759; total n = 759; 672 missing; effective sample size = 696 (92%)  Multiple comparison correction: False Discovery Rate (FDR) (p = 0.05)</t>
  </si>
  <si>
    <t>Q23. Which of the following bes</t>
  </si>
  <si>
    <t>Q23. Which of the following best describes your business’s approach to reducing carbon emissions?</t>
  </si>
  <si>
    <t>Total sample; Weight: Weight; base n = 759; effective sample size = 680 (90%)  Multiple comparison correction: False Discovery Rate (FDR) (p = 0.05)</t>
  </si>
  <si>
    <t>Q23. Which of by BANNER_BUSINES</t>
  </si>
  <si>
    <t>Q23. Which of the following best describes your business’s approach to reducing carbon emissions? by BANNER_BUSINESS PROFILE</t>
  </si>
  <si>
    <t>Q23. Which of by BANNER_DEMOGRA</t>
  </si>
  <si>
    <t>Q23. Which of the following best describes your business’s approach to reducing carbon emissions? by BANNER_DEMOGRAPHICS</t>
  </si>
  <si>
    <t>Q24. Does your business have, o</t>
  </si>
  <si>
    <t>Q24. Does your business have, or are you considering, any of the following?</t>
  </si>
  <si>
    <t>Q24. Does your business have(2)</t>
  </si>
  <si>
    <t>Q24. Does your business have, or are you considering, any of the following? 2: Already have this + Actively researching or planning to implement</t>
  </si>
  <si>
    <t>Q24. Does your business have(3)</t>
  </si>
  <si>
    <t>Q24. Does your business have(4)</t>
  </si>
  <si>
    <t>Q24. Does your business have(5)</t>
  </si>
  <si>
    <t>Q24. Does you by BANNER_BUSINES</t>
  </si>
  <si>
    <t>Q24. Does your business have, or are you considering, any of the following? by BANNER_BUSINESS PROFILE</t>
  </si>
  <si>
    <t>Q24. Does you by BANNER_BUSI(2)</t>
  </si>
  <si>
    <t>Q24. Does your business have, or are you considering, any of the following? 2: Already have this + Actively researching or planning to implement by BANNER_BUSINESS PROFILE</t>
  </si>
  <si>
    <t>A smart meter by BANNER_BUSINES</t>
  </si>
  <si>
    <t>A smart meter at your business (which measures your electricity use throughout the day and sends this information to your electricity supplier) by BANNER_BUSINESS PROFILE</t>
  </si>
  <si>
    <t>A smart meter by BANNER_DEMOGRA</t>
  </si>
  <si>
    <t>A smart meter at your business (which measures your electricity use throughout the day and sends this information to your electricity supplier) by BANNER_DEMOGRAPHICS</t>
  </si>
  <si>
    <t>Rooftop solar by BANNER_BUSINES</t>
  </si>
  <si>
    <t>Rooftop solar panels by BANNER_BUSINESS PROFILE</t>
  </si>
  <si>
    <t>Rooftop solar by BANNER_DEMOGRA</t>
  </si>
  <si>
    <t>Rooftop solar panels by BANNER_DEMOGRAPHICS</t>
  </si>
  <si>
    <t>A battery sys by BANNER_BUSINES</t>
  </si>
  <si>
    <t>A battery system for storing electricity by BANNER_BUSINESS PROFILE</t>
  </si>
  <si>
    <t>A battery sys by BANNER_DEMOGRA</t>
  </si>
  <si>
    <t>A battery system for storing electricity by BANNER_DEMOGRAPHICS</t>
  </si>
  <si>
    <t>Electric vehi by BANNER_BUSINES</t>
  </si>
  <si>
    <t>Electric vehicle charging at your business by BANNER_BUSINESS PROFILE</t>
  </si>
  <si>
    <t>Electric vehi by BANNER_DEMOGRA</t>
  </si>
  <si>
    <t>Electric vehicle charging at your business by BANNER_DEMOGRAPHICS</t>
  </si>
  <si>
    <t>Total sample; Weight: Weight; base n = from 87 to 759; total n = 759; 672 missing; effective sample size = 685 (90%)  Multiple comparison correction: False Discovery Rate (FDR) (p = 0.05)</t>
  </si>
  <si>
    <t>Fully electri by BANNER_BUSINES</t>
  </si>
  <si>
    <t>Fully electric vehicle (not hybrid) by BANNER_BUSINESS PROFILE</t>
  </si>
  <si>
    <t>Fully electri by BANNER_DEMOGRA</t>
  </si>
  <si>
    <t>Fully electric vehicle (not hybrid) by BANNER_DEMOGRAPHICS</t>
  </si>
  <si>
    <t>Plugin hybrid by BANNER_BUSINES</t>
  </si>
  <si>
    <t>Plugin hybrid vehicle (PHEV - that can be plugged in to an external power source for charging) by BANNER_BUSINESS PROFILE</t>
  </si>
  <si>
    <t>Plugin hybrid by BANNER_DEMOGRA</t>
  </si>
  <si>
    <t>Plugin hybrid vehicle (PHEV - that can be plugged in to an external power source for charging) by BANNER_DEMOGRAPHICS</t>
  </si>
  <si>
    <t>Non-plugin hy by BANNER_BUSINES</t>
  </si>
  <si>
    <t>Non-plugin hybrid vehicle (that is both petrol powered and electric powered) by BANNER_BUSINESS PROFILE</t>
  </si>
  <si>
    <t>Non-plugin hy by BANNER_DEMOGRA</t>
  </si>
  <si>
    <t>Non-plugin hybrid vehicle (that is both petrol powered and electric powered) by BANNER_DEMOGRAPHICS</t>
  </si>
  <si>
    <t>An energy aut by BANNER_BUSINES</t>
  </si>
  <si>
    <t>An energy automation system that allows the business to remotely control lights or appliances e.g. via an app by BANNER_BUSINESS PROFILE</t>
  </si>
  <si>
    <t>An energy aut by BANNER_DEMOGRA</t>
  </si>
  <si>
    <t>An energy automation system that allows the business to remotely control lights or appliances e.g. via an app by BANNER_DEMOGRAPHICS</t>
  </si>
  <si>
    <t>Energy monito by BANNER_BUSINES</t>
  </si>
  <si>
    <t>Energy monitoring tool ie. app or a display that helps you monitor electricity use and costs in real time by BANNER_BUSINESS PROFILE</t>
  </si>
  <si>
    <t>Energy monito by BANNER_DEMOGRA</t>
  </si>
  <si>
    <t>Energy monitoring tool ie. app or a display that helps you monitor electricity use and costs in real time by BANNER_DEMOGRAPHICS</t>
  </si>
  <si>
    <t>Q25. Which of the following has</t>
  </si>
  <si>
    <t>Q25. Which of the following has influenced, or would make you more likely to use, an electric vehicle (EV) for work?</t>
  </si>
  <si>
    <t>Total sample; Weight: Weight; base n = 722; total n = 759; 37 missing; effective sample size = 649 (90%)  Multiple comparison correction: False Discovery Rate (FDR) (p = 0.05)</t>
  </si>
  <si>
    <t>Q25. Which of by Fully electric</t>
  </si>
  <si>
    <t>Q25. Which of the following has influenced, or would make you more likely to use, an electric vehicle (EV) for work? by Fully electric vehicle (not hybrid)</t>
  </si>
  <si>
    <t>Total sample; Weight: Weight; base n = 722; total n = 759; 37 missing; effective sample size = 650 (90%)  Multiple comparison correction: False Discovery Rate (FDR) (p = 0.05)</t>
  </si>
  <si>
    <t>Q25. Which of by BANNER_BUSINES</t>
  </si>
  <si>
    <t>Q25. Which of the following has influenced, or would make you more likely to use, an electric vehicle (EV) for work? by BANNER_BUSINESS PROFILE</t>
  </si>
  <si>
    <t>Q25. Which of by BANNER_DEMOGRA</t>
  </si>
  <si>
    <t>Q25. Which of the following has influenced, or would make you more likely to use, an electric vehicle (EV) for work? by BANNER_DEMOGRAPHICS</t>
  </si>
  <si>
    <t>Total sample; Weight: Weight; base n = from 81 to 722; total n = 759; 678 missing; effective sample size = 660 (91%)  Multiple comparison correction: False Discovery Rate (FDR) (p = 0.05)</t>
  </si>
  <si>
    <t>Q26. Approximately, how often d</t>
  </si>
  <si>
    <t>Q26. Approximately, how often does your business review its energy plan and investigate whether there are better options for you?</t>
  </si>
  <si>
    <t>Q26. Approxim by BANNER_BUSINES</t>
  </si>
  <si>
    <t>Q26. Approximately, how often does your business review its energy plan and investigate whether there are better options for you? by BANNER_BUSINESS PROFILE</t>
  </si>
  <si>
    <t>Q26. Approxim by BANNER_DEMOGRA</t>
  </si>
  <si>
    <t>Q26. Approximately, how often does your business review its energy plan and investigate whether there are better options for you? by BANNER_DEMOGRAPHICS</t>
  </si>
  <si>
    <t>Q27. How confident are you that</t>
  </si>
  <si>
    <t>Q27. How confident are you that your business is currently on the best-offer energy plan available?</t>
  </si>
  <si>
    <t>Q27. How conf by BANNER_BUSINES</t>
  </si>
  <si>
    <t>Q27. How confident are you that your business is currently on the best-offer energy plan available? by BANNER_BUSINESS PROFILE</t>
  </si>
  <si>
    <t>Total sample; Weight: Weight; base n = 759; effective sample size = 673 (89%)  Multiple comparison correction: False Discovery Rate (FDR) (p = 0.05)</t>
  </si>
  <si>
    <t>Q27. How conf by BANNER_DEMOGRA</t>
  </si>
  <si>
    <t>Q27. How confident are you that your business is currently on the best-offer energy plan available? by BANNER_DEMOGRAPHICS</t>
  </si>
  <si>
    <t>Q28. What type of electricity t</t>
  </si>
  <si>
    <t>Q28. What type of electricity tariff or plan does your business currently have?</t>
  </si>
  <si>
    <t>Total sample; Weight: Weight; base n = 759; effective sample size = 674 (89%)  Multiple comparison correction: False Discovery Rate (FDR) (p = 0.05)</t>
  </si>
  <si>
    <t>Q28. What typ by BANNER_BUSINES</t>
  </si>
  <si>
    <t>Q28. What type of electricity tariff or plan does your business currently have? by BANNER_BUSINESS PROFILE</t>
  </si>
  <si>
    <t>Q28. What typ by BANNER_DEMOGRA</t>
  </si>
  <si>
    <t>Q28. What type of electricity tariff or plan does your business currently have? by BANNER_DEMOGRAPHICS</t>
  </si>
  <si>
    <t xml:space="preserve">Q29. Did you choose to be on a </t>
  </si>
  <si>
    <t>Q29. Did you choose to be on a [time-of-use tariff/demand tariff] or did your retailer put you on it without your choice?</t>
  </si>
  <si>
    <t>Total sample; Weight: Weight; base n = 314; total n = 759; 445 missing; effective sample size = 282 (90%)  Multiple comparison correction: False Discovery Rate (FDR) (p = 0.05)</t>
  </si>
  <si>
    <t>Q29. Did you  by BANNER_BUSINES</t>
  </si>
  <si>
    <t>Q29. Did you choose to be on a [time-of-use tariff/demand tariff] or did your retailer put you on it without your choice? by BANNER_BUSINESS PROFILE</t>
  </si>
  <si>
    <t>Q29. Did you  by BANNER_DEMOGRA</t>
  </si>
  <si>
    <t>Q29. Did you choose to be on a [time-of-use tariff/demand tariff] or did your retailer put you on it without your choice? by BANNER_DEMOGRAPHICS</t>
  </si>
  <si>
    <t>Total sample; Weight: Weight; base n = from 35 to 314; total n = 759; 724 missing; effective sample size = 282 (90%)  Multiple comparison correction: False Discovery Rate (FDR) (p = 0.05)</t>
  </si>
  <si>
    <t>Q29. Did you  by Q28. What type</t>
  </si>
  <si>
    <t>Q29. Did you choose to be on a [time-of-use tariff/demand tariff] or did your retailer put you on it without your choice? by Q28. What type of electricity tariff or plan does your business currently have?</t>
  </si>
  <si>
    <t>Q30. How well does your current</t>
  </si>
  <si>
    <t>Q30. How well does your current time-of-use or demand tariff align with your business's operating hours?</t>
  </si>
  <si>
    <t>Total sample; Weight: Weight; base n = 314; total n = 759; 445 missing; effective sample size = 285 (91%)  Multiple comparison correction: False Discovery Rate (FDR) (p = 0.05)</t>
  </si>
  <si>
    <t>Q30. How well by Q1. Which of t</t>
  </si>
  <si>
    <t>Q30. How well does your current time-of-use or demand tariff align with your business's operating hours? by Q1. Which of the following time periods does your business typically operate in?</t>
  </si>
  <si>
    <t>Total sample; Weight: Weight; base n = 314; total n = 759; 445 missing; effective sample size = 283 (90%)  Multiple comparison correction: False Discovery Rate (FDR) (p = 0.05)</t>
  </si>
  <si>
    <t>Q30. How well by BANNER_BUSINES</t>
  </si>
  <si>
    <t>Q30. How well does your current time-of-use or demand tariff align with your business's operating hours? by BANNER_BUSINESS PROFILE</t>
  </si>
  <si>
    <t>Q30. How well by BANNER_DEMOGRA</t>
  </si>
  <si>
    <t>Q30. How well does your current time-of-use or demand tariff align with your business's operating hours? by BANNER_DEMOGRAPHICS</t>
  </si>
  <si>
    <t>Q31. Is your business able to s</t>
  </si>
  <si>
    <t>Q31. Is your business able to shift electricity use to different times of day (e.g., midday)?</t>
  </si>
  <si>
    <t>Q31. Is your  by BANNER_BUSINES</t>
  </si>
  <si>
    <t>Q31. Is your business able to shift electricity use to different times of day (e.g., midday)? by BANNER_BUSINESS PROFILE</t>
  </si>
  <si>
    <t>Q31. Is your  by BANNER_DEMOGRA</t>
  </si>
  <si>
    <t>Q31. Is your business able to shift electricity use to different times of day (e.g., midday)? by BANNER_DEMOGRAPHICS</t>
  </si>
  <si>
    <t>Q32. Are there any gas applianc</t>
  </si>
  <si>
    <t>Q32. Are there any gas appliances you use that can’t be replaced with an electric alternative?</t>
  </si>
  <si>
    <t>Total sample; Weight: Weight; base n = 289; total n = 759; 470 missing; effective sample size = 277 (96%)  Multiple comparison correction: False Discovery Rate (FDR) (p = 0.05)</t>
  </si>
  <si>
    <t>Q32. Are ther by BANNER_BUSINES</t>
  </si>
  <si>
    <t>Q32. Are there any gas appliances you use that can’t be replaced with an electric alternative? by BANNER_BUSINESS PROFILE</t>
  </si>
  <si>
    <t>Q32. Are ther by BANNER_DEMOGRA</t>
  </si>
  <si>
    <t>Q32. Are there any gas appliances you use that can’t be replaced with an electric alternative? by BANNER_DEMOGRAPHICS</t>
  </si>
  <si>
    <t>Total sample; Weight: Weight; base n = from 20 to 289; total n = 759; 739 missing; effective sample size = 259 (90%)  Multiple comparison correction: False Discovery Rate (FDR) (p = 0.05)</t>
  </si>
  <si>
    <t>Q33. If one of your gas applian</t>
  </si>
  <si>
    <t>Q33. If one of your gas appliances failed tomorrow and needed replacing, how likely would you be to choose an electric alternative?</t>
  </si>
  <si>
    <t>Total sample; Weight: Weight; base n = 289; total n = 759; 470 missing; effective sample size = 260 (90%)  Multiple comparison correction: False Discovery Rate (FDR) (p = 0.05)</t>
  </si>
  <si>
    <t>Q33. If one o by BANNER_BUSINES</t>
  </si>
  <si>
    <t>Q33. If one of your gas appliances failed tomorrow and needed replacing, how likely would you be to choose an electric alternative? by BANNER_BUSINESS PROFILE</t>
  </si>
  <si>
    <t>Q33. If one o by BANNER_DEMOGRA</t>
  </si>
  <si>
    <t>Q33. If one of your gas appliances failed tomorrow and needed replacing, how likely would you be to choose an electric alternative? by BANNER_DEMOGRAPHICS</t>
  </si>
  <si>
    <t>Q34. What support would make it</t>
  </si>
  <si>
    <t>Q34. What support would make it easier for your business to switch from gas to electric alternatives?</t>
  </si>
  <si>
    <t>Total sample; Weight: Weight; base n = 160; total n = 759; 599 missing; effective sample size = 143 (89%)  Multiple comparison correction: False Discovery Rate (FDR) (p = 0.05)</t>
  </si>
  <si>
    <t>Q34. What sup by BANNER_BUSINES</t>
  </si>
  <si>
    <t>Q34. What support would make it easier for your business to switch from gas to electric alternatives? by BANNER_BUSINESS PROFILE</t>
  </si>
  <si>
    <t>Total sample; Weight: Weight; base n = 160; total n = 759; 599 missing; effective sample size = 142 (89%)  Multiple comparison correction: False Discovery Rate (FDR) (p = 0.05)</t>
  </si>
  <si>
    <t>Q34. What sup by BANNER_DEMOGRA</t>
  </si>
  <si>
    <t>Q34. What support would make it easier for your business to switch from gas to electric alternatives? by BANNER_DEMOGRAPHICS</t>
  </si>
  <si>
    <t>Total sample; Weight: Weight; base n = from 5 to 160; total n = 759; 754 missing; effective sample size = 142 (89%)  Multiple comparison correction: False Discovery Rate (FDR) (p = 0.05)</t>
  </si>
  <si>
    <t>Q35. Why do you think its likel</t>
  </si>
  <si>
    <t>Q35. Why do you think its likely you would replace gas appliances with electric ones?</t>
  </si>
  <si>
    <t>Q35. Why do y by BANNER_BUSINES</t>
  </si>
  <si>
    <t>Q35. Why do you think its likely you would replace gas appliances with electric ones? by BANNER_BUSINESS PROFILE</t>
  </si>
  <si>
    <t>Q35. Why do y by BANNER_DEMOGRA</t>
  </si>
  <si>
    <t>Q35. Why do you think its likely you would replace gas appliances with electric ones? by BANNER_DEMOGRAPHICS</t>
  </si>
  <si>
    <t>Q36. Why do you think it is unl</t>
  </si>
  <si>
    <t>Q36. Why do you think it is unlikely/impossible you would replace the gas appliance?</t>
  </si>
  <si>
    <t>Total sample; Weight: Weight; base n = 129; total n = 759; 630 missing; effective sample size = 117 (91%)  Multiple comparison correction: False Discovery Rate (FDR) (p = 0.05)</t>
  </si>
  <si>
    <t>Q36. Why do y by BANNER_BUSINES</t>
  </si>
  <si>
    <t>Q36. Why do you think it is unlikely/impossible you would replace the gas appliance? by BANNER_BUSINESS PROFILE</t>
  </si>
  <si>
    <t>Q36. Why do y by BANNER_DEMOGRA</t>
  </si>
  <si>
    <t>Q36. Why do you think it is unlikely/impossible you would replace the gas appliance? by BANNER_DEMOGRAPHICS</t>
  </si>
  <si>
    <t>Total sample; Weight: Weight; base n = from 15 to 129; total n = 759; 744 missing; effective sample size = 117 (91%)  Multiple comparison correction: False Discovery Rate (FDR) (p = 0.05)</t>
  </si>
  <si>
    <t>Q37. If your business needed to</t>
  </si>
  <si>
    <t>Q37. If your business needed to switch from gas to electric alternatives, which types of support would make this easier?</t>
  </si>
  <si>
    <t>Total sample; Weight: Weight; base n = 129; total n = 759; 630 missing; effective sample size = 118 (91%)  Multiple comparison correction: False Discovery Rate (FDR) (p = 0.05)</t>
  </si>
  <si>
    <t>Q37. If your  by BANNER_BUSINES</t>
  </si>
  <si>
    <t>Q37. If your business needed to switch from gas to electric alternatives, which types of support would make this easier? by BANNER_BUSINESS PROFILE</t>
  </si>
  <si>
    <t>Q37. If your  by BANNER_DEMOGRA</t>
  </si>
  <si>
    <t>Q37. If your business needed to switch from gas to electric alternatives, which types of support would make this easier? by BANNER_DEMOGRAPHICS</t>
  </si>
  <si>
    <t>Q38. Do you think you will stil</t>
  </si>
  <si>
    <t>Q38. Do you think you will still be using gas ten years from now for your business?</t>
  </si>
  <si>
    <t>Total sample; Weight: Weight; base n = 289; total n = 759; 470 missing; effective sample size = 255 (88%)  Multiple comparison correction: False Discovery Rate (FDR) (p = 0.05)</t>
  </si>
  <si>
    <t>Q38. Do you t by BANNER_BUSINES</t>
  </si>
  <si>
    <t>Q38. Do you think you will still be using gas ten years from now for your business? by BANNER_BUSINESS PROFILE</t>
  </si>
  <si>
    <t>Q38. Do you t by BANNER_DEMOGRA</t>
  </si>
  <si>
    <t>Q38. Do you think you will still be using gas ten years from now for your business? by BANNER_DEMOGRAPHICS</t>
  </si>
  <si>
    <t>Q39. How often does your busine</t>
  </si>
  <si>
    <t>Q39. How often does your business receive your gas bill, or, if you have a payment arrangement, how often does your main bill arrive from the gas company?</t>
  </si>
  <si>
    <t>Total sample; Weight: Weight; base n = 215; total n = 759; 544 missing; effective sample size = 193 (90%)  Multiple comparison correction: False Discovery Rate (FDR) (p = 0.05)</t>
  </si>
  <si>
    <t>Q39. How ofte by BANNER_BUSINES</t>
  </si>
  <si>
    <t>Q39. How often does your business receive your gas bill, or, if you have a payment arrangement, how often does your main bill arrive from the gas company? by BANNER_BUSINESS PROFILE</t>
  </si>
  <si>
    <t>Q39. How ofte by BANNER_DEMOGRA</t>
  </si>
  <si>
    <t>Q39. How often does your business receive your gas bill, or, if you have a payment arrangement, how often does your main bill arrive from the gas company? by BANNER_DEMOGRAPHICS</t>
  </si>
  <si>
    <t>Total sample; Weight: Weight; base n = from 6 to 215; total n = 759; 753 missing; effective sample size = 193 (90%)  Multiple comparison correction: False Discovery Rate (FDR) (p = 0.05)</t>
  </si>
  <si>
    <t>Q40. Approximately how much doe</t>
  </si>
  <si>
    <t>Q40. Approximately how much does your business spend on gas each month, on average?</t>
  </si>
  <si>
    <t>Total sample; Weight: Weight; base n = 167; total n = 759; 592 missing; effective sample size = 137 (82%)  Multiple comparison correction: False Discovery Rate (FDR) (p = 0.05)</t>
  </si>
  <si>
    <t>Q40. Approxim by BANNER_BUSINES</t>
  </si>
  <si>
    <t>Q40. Approximately how much does your business spend on gas each month, on average? by BANNER_BUSINESS PROFILE</t>
  </si>
  <si>
    <t>Total sample; Weight: Weight; base n = 167; total n = 759; 592 missing; effective sample size = 141 (85%)  Multiple comparison correction: False Discovery Rate (FDR) (p = 0.05)</t>
  </si>
  <si>
    <t>Q40. Approxim by BANNER_DEMOGRA</t>
  </si>
  <si>
    <t>Q40. Approximately how much does your business spend on gas each month, on average? by BANNER_DEMOGRAPHICS</t>
  </si>
  <si>
    <t>Total sample; Weight: Weight; base n = from 3 to 167; total n = 759; 756 missing; effective sample size = 139 (83%)  Multiple comparison correction: False Discovery Rate (FDR) (p = 0.05)</t>
  </si>
  <si>
    <t>Q41. Approximately how much doe</t>
  </si>
  <si>
    <t>Q41. Approximately how much does your business spend on LPG (delivered gas bottles) each month, on average?</t>
  </si>
  <si>
    <t>Total sample; Weight: Weight; base n = 59; total n = 759; 700 missing; effective sample size = 43 (74%)  Multiple comparison correction: False Discovery Rate (FDR) (p = 0.05)</t>
  </si>
  <si>
    <t>Q41. Approxim by BANNER_BUSINES</t>
  </si>
  <si>
    <t>Q41. Approximately how much does your business spend on LPG (delivered gas bottles) each month, on average? by BANNER_BUSINESS PROFILE</t>
  </si>
  <si>
    <t>Total sample; Weight: Weight; base n = 59; total n = 759; 700 missing; effective sample size = 46 (79%)  Multiple comparison correction: False Discovery Rate (FDR) (p = 0.05)</t>
  </si>
  <si>
    <t>Q41. Approxim by BANNER_DEMOGRA</t>
  </si>
  <si>
    <t>Q41. Approximately how much does your business spend on LPG (delivered gas bottles) each month, on average? by BANNER_DEMOGRAPHICS</t>
  </si>
  <si>
    <t>Total sample; Weight: Weight; base n = from 11 to 59; total n = 759; 748 missing; effective sample size = 46 (78%)  Multiple comparison correction: False Discovery Rate (FDR) (p = 0.05)</t>
  </si>
  <si>
    <t>Q42. How did your business choo</t>
  </si>
  <si>
    <t>Q42. How did your business choose its current electricity retailer?</t>
  </si>
  <si>
    <t>Q42. How did  by BANNER_BUSINES</t>
  </si>
  <si>
    <t>Q42. How did your business choose its current electricity retailer? by BANNER_BUSINESS PROFILE</t>
  </si>
  <si>
    <t>Q42. How did  by BANNER_DEMOGRA</t>
  </si>
  <si>
    <t>Q42. How did your business choose its current electricity retailer? by BANNER_DEMOGRAPHICS</t>
  </si>
  <si>
    <t>Q43. Overall, how satisfied are</t>
  </si>
  <si>
    <t>Q43. Overall, how satisfied are you with your business electricity supplier?</t>
  </si>
  <si>
    <t>Q43. Overall, by BANNER_BUSINES</t>
  </si>
  <si>
    <t>Q43. Overall, how satisfied are you with your business electricity supplier? by BANNER_BUSINESS PROFILE</t>
  </si>
  <si>
    <t>Q43. Overall, by BANNER_DEMOGRA</t>
  </si>
  <si>
    <t>Q43. Overall, how satisfied are you with your business electricity supplier? by BANNER_DEMOGRAPHICS</t>
  </si>
  <si>
    <t>Q44. How often does your busine</t>
  </si>
  <si>
    <t>Q44. How often does your business receive your electricity bill, or, if you have a payment arrangement, how often does your main bill arrive from the electricity company?</t>
  </si>
  <si>
    <t>Q44. How ofte by BANNER_BUSINES</t>
  </si>
  <si>
    <t>Q44. How often does your business receive your electricity bill, or, if you have a payment arrangement, how often does your main bill arrive from the electricity company? by BANNER_BUSINESS PROFILE</t>
  </si>
  <si>
    <t>Q44. How ofte by BANNER_DEMOGRA</t>
  </si>
  <si>
    <t>Q44. How often does your business receive your electricity bill, or, if you have a payment arrangement, how often does your main bill arrive from the electricity company? by BANNER_DEMOGRAPHICS</t>
  </si>
  <si>
    <t>Q45. Approximately, how much do</t>
  </si>
  <si>
    <t>Q45. Approximately, how much does your business spend on electricity each month, on average?</t>
  </si>
  <si>
    <t>Total sample; Weight: Weight; base n = 573; total n = 759; 186 missing; effective sample size = 619 (108%)  Multiple comparison correction: False Discovery Rate (FDR) (p = 0.05)</t>
  </si>
  <si>
    <t>Q45. Approxim by BANNER_BUSINES</t>
  </si>
  <si>
    <t>Q45. Approximately, how much does your business spend on electricity each month, on average? by BANNER_BUSINESS PROFILE</t>
  </si>
  <si>
    <t>Total sample; Weight: Weight; base n = 573; total n = 759; 186 missing; effective sample size = 618 (108%)  Multiple comparison correction: False Discovery Rate (FDR) (p = 0.05)</t>
  </si>
  <si>
    <t>Q45. Approxim by BANNER_DEMOGRA</t>
  </si>
  <si>
    <t>Q45. Approximately, how much does your business spend on electricity each month, on average? by BANNER_DEMOGRAPHICS</t>
  </si>
  <si>
    <t>Total sample; Weight: Weight; base n = from 69 to 573; total n = 759; 690 missing; effective sample size = 619 (108%)  Multiple comparison correction: False Discovery Rate (FDR) (p = 0.05)</t>
  </si>
  <si>
    <t>Q46. Approximately, how much do</t>
  </si>
  <si>
    <t>Q46. Approximately, how much does your business spend on petrol/diesel (for work) each month, on average?</t>
  </si>
  <si>
    <t>Total sample; Weight: Weight; base n = 442; total n = 759; 317 missing; effective sample size = 490 (111%)  Multiple comparison correction: False Discovery Rate (FDR) (p = 0.05)</t>
  </si>
  <si>
    <t>Q46. Approxim by BANNER_BUSINES</t>
  </si>
  <si>
    <t>Q46. Approximately, how much does your business spend on petrol/diesel (for work) each month, on average? by BANNER_BUSINESS PROFILE</t>
  </si>
  <si>
    <t>Total sample; Weight: Weight; base n = 442; total n = 759; 317 missing; effective sample size = 491 (111%)  Multiple comparison correction: False Discovery Rate (FDR) (p = 0.05)</t>
  </si>
  <si>
    <t>Q46. Approxim by BANNER_DEMOGRA</t>
  </si>
  <si>
    <t>Q46. Approximately, how much does your business spend on petrol/diesel (for work) each month, on average? by BANNER_DEMOGRAPHICS</t>
  </si>
  <si>
    <t>Total sample; Weight: Weight; base n = from 58 to 442; total n = 759; 701 missing; effective sample size = 491 (111%)  Multiple comparison correction: False Discovery Rate (FDR) (p = 0.05)</t>
  </si>
  <si>
    <t>Back to TOC</t>
  </si>
  <si>
    <t xml:space="preserve"> </t>
  </si>
  <si>
    <t>%</t>
  </si>
  <si>
    <t>n</t>
  </si>
  <si>
    <t xml:space="preserve"> BUSINESS SIZE</t>
  </si>
  <si>
    <t>Non-employing sole traders (0 employees)</t>
  </si>
  <si>
    <t>Micro businesses (1–4 employees)</t>
  </si>
  <si>
    <t>Small businesses (5–19 employees)</t>
  </si>
  <si>
    <t>S7. How business pays for electricity and/or gas</t>
  </si>
  <si>
    <t>Electricity and/or gas is billed in the business name</t>
  </si>
  <si>
    <t>Energy is supplied via a shopping centre, strata or building management and billed through a third party</t>
  </si>
  <si>
    <t>Energy costs are included in rent or service charges – bundled into lease payments, rent or operating costs</t>
  </si>
  <si>
    <t>Q2. Where business operates from</t>
  </si>
  <si>
    <t>Single site office or workspace</t>
  </si>
  <si>
    <t>Singe site shop, warehouse or venue</t>
  </si>
  <si>
    <t>Multiple sites or locations ie. multiple stores, offices or sites</t>
  </si>
  <si>
    <t>Shared workspace or co-working</t>
  </si>
  <si>
    <t>Mobile only (no fixed base) ie. tradesperson, on-site services or delivery-based</t>
  </si>
  <si>
    <t>Mobile business with a fixed base or office</t>
  </si>
  <si>
    <t>Home-based business</t>
  </si>
  <si>
    <t>Within a shopping centre/ or other venue</t>
  </si>
  <si>
    <t>Other, please specify</t>
  </si>
  <si>
    <t>Q3. Premises that your business operates from owned or rented by the business</t>
  </si>
  <si>
    <t>Renting/ leasing</t>
  </si>
  <si>
    <t>Paying off a mortgage</t>
  </si>
  <si>
    <t>Owned outright</t>
  </si>
  <si>
    <t>Not Applicable (N/A)</t>
  </si>
  <si>
    <t>Q7. Current financial situation of your business</t>
  </si>
  <si>
    <t>Very profitable and doing well</t>
  </si>
  <si>
    <t>Somewhat profitable and doing OK</t>
  </si>
  <si>
    <t>Barely profitable and just getting by</t>
  </si>
  <si>
    <t>Losing money and struggling</t>
  </si>
  <si>
    <t>Rooftop solar panels</t>
  </si>
  <si>
    <t>YES - have this</t>
  </si>
  <si>
    <t>NO - don't have</t>
  </si>
  <si>
    <t>A battery system for storing electricity</t>
  </si>
  <si>
    <t>Q11 GAS CUSTOMER - business currently connected to gas</t>
  </si>
  <si>
    <t>GAS CUSTOMER</t>
  </si>
  <si>
    <t>NON-GAS</t>
  </si>
  <si>
    <t>CALD (prefer to speak a language other than English at home or with close family members)</t>
  </si>
  <si>
    <t>YES</t>
  </si>
  <si>
    <t>NO</t>
  </si>
  <si>
    <t>CALD (born in a non-English-speaking country)</t>
  </si>
  <si>
    <t xml:space="preserve">Q48.Business’s annual revenue (before tax) </t>
  </si>
  <si>
    <t>Less than $99,999</t>
  </si>
  <si>
    <t>$100,000 -$499,000</t>
  </si>
  <si>
    <t>$500,000 - $999,999</t>
  </si>
  <si>
    <t>$1,000,000 - $4,999,999</t>
  </si>
  <si>
    <t>$5,000,000 or more</t>
  </si>
  <si>
    <t>Unsure / prefer not to say</t>
  </si>
  <si>
    <t>S8. BUSINESS STATE</t>
  </si>
  <si>
    <t>ACT</t>
  </si>
  <si>
    <t>NSW</t>
  </si>
  <si>
    <t>VIC</t>
  </si>
  <si>
    <t>QLD</t>
  </si>
  <si>
    <t>SA</t>
  </si>
  <si>
    <t>WA</t>
  </si>
  <si>
    <t>Tasmania</t>
  </si>
  <si>
    <t>Northern Territory</t>
  </si>
  <si>
    <t>LOCATION - Metro/Regional/Remote</t>
  </si>
  <si>
    <t>Metro</t>
  </si>
  <si>
    <t>Regional</t>
  </si>
  <si>
    <t>Remote/RURAL</t>
  </si>
  <si>
    <t>Total sample; Weight: Weight; base n = 759; effective sample size = 670 (88%)</t>
  </si>
  <si>
    <t>Multiple comparison correction: False Discovery Rate (FDR) (p = 0.05)</t>
  </si>
  <si>
    <t>S1. What is your age?</t>
  </si>
  <si>
    <t>18-29 years</t>
  </si>
  <si>
    <t>30-39 years</t>
  </si>
  <si>
    <t>40-49 years</t>
  </si>
  <si>
    <t>50-59 years</t>
  </si>
  <si>
    <t>60+ years</t>
  </si>
  <si>
    <t>S2. What is your gender?</t>
  </si>
  <si>
    <t>Male</t>
  </si>
  <si>
    <t>Female</t>
  </si>
  <si>
    <t>Other</t>
  </si>
  <si>
    <t>S3. LOCATION WHERE RESPONDENT LIVES</t>
  </si>
  <si>
    <t>Greater Sydney</t>
  </si>
  <si>
    <t>Rest of NSW</t>
  </si>
  <si>
    <t>Greater Melbourne</t>
  </si>
  <si>
    <t>Rest of VIC</t>
  </si>
  <si>
    <t>Greater Brisbane</t>
  </si>
  <si>
    <t>Rest of QLD</t>
  </si>
  <si>
    <t>Greater Adelaide</t>
  </si>
  <si>
    <t>Rest of SA</t>
  </si>
  <si>
    <t>Greater Perth</t>
  </si>
  <si>
    <t>Rest of WA</t>
  </si>
  <si>
    <t>Greater Hobart</t>
  </si>
  <si>
    <t>Rest of TAS</t>
  </si>
  <si>
    <t>NT</t>
  </si>
  <si>
    <t>S3. LOCATION WHERE RESPONDENT LIVES - STATE</t>
  </si>
  <si>
    <t>TAS</t>
  </si>
  <si>
    <t>S3. LOCATION WHERE RESPONDENT LIVES - METRO/REGIONAL/REMOTE</t>
  </si>
  <si>
    <t>S8. BUSINESS LOCATION - primary office or main place of work.</t>
  </si>
  <si>
    <t>Greater Sydney, including outer council areas of Central Coast, Hawkesbury, Blue Mountains, Wollondilly, Campbelltown an</t>
  </si>
  <si>
    <t>Rest of NSW excluding Greater Sydney</t>
  </si>
  <si>
    <t>Greater Melbourne, including the Mornington Peninsula</t>
  </si>
  <si>
    <t>Rest of VIC excluding Greater Melbourne</t>
  </si>
  <si>
    <t>Greater Brisbane, including Ipswich, Logan, Beaudesert and Moreton Bay</t>
  </si>
  <si>
    <t>Rest of QLD excluding Greater Brisbane</t>
  </si>
  <si>
    <t>Rest of SA excluding Greater Adelaide</t>
  </si>
  <si>
    <t>Greater Perth, including Mandurah</t>
  </si>
  <si>
    <t>Rest of WA excluding Greater Perth</t>
  </si>
  <si>
    <t>S9. Rest of QLD excluding Greater Brisbane -Is your business located inside or outside of the green area on the map?</t>
  </si>
  <si>
    <t>Yes / live inside the green area</t>
  </si>
  <si>
    <t>No / live outside of green area</t>
  </si>
  <si>
    <t>S4. Do any of the following describe your current working situation?</t>
  </si>
  <si>
    <t>I am self-employed or a sole trader</t>
  </si>
  <si>
    <t>I am a business owner</t>
  </si>
  <si>
    <t>I am a director or partner in a business</t>
  </si>
  <si>
    <t>I work in a senior management role in a business</t>
  </si>
  <si>
    <t>S10. And what industry does your business operate in?</t>
  </si>
  <si>
    <t>Agriculture, Forestry and Fishing</t>
  </si>
  <si>
    <t>Mining</t>
  </si>
  <si>
    <t>Manufacturing</t>
  </si>
  <si>
    <t>Electricity, Gas, Water and Waste Services</t>
  </si>
  <si>
    <t>Construction and Trades</t>
  </si>
  <si>
    <t>Wholesale Trade</t>
  </si>
  <si>
    <t>Retail Trade and Sales</t>
  </si>
  <si>
    <t>Accommodation, Food Services and Hospitality</t>
  </si>
  <si>
    <t>Transport, Postal and Warehousing</t>
  </si>
  <si>
    <t>Information Media and Telecommunications</t>
  </si>
  <si>
    <t>Financial and Insurance Services</t>
  </si>
  <si>
    <t>Rental, Hiring, Real Estate</t>
  </si>
  <si>
    <t>Professional, Scientific and Technical Services</t>
  </si>
  <si>
    <t>Administrative and Support Services</t>
  </si>
  <si>
    <t>Public Administration and Safety</t>
  </si>
  <si>
    <t>Education and Training</t>
  </si>
  <si>
    <t>Health Care and Social Assistance</t>
  </si>
  <si>
    <t>Arts and Recreational Services</t>
  </si>
  <si>
    <t>Other Services, please specify</t>
  </si>
  <si>
    <t>Don’t know</t>
  </si>
  <si>
    <t>Total sample; Weight: Weight; base n = from 87 to 759; total n = 759; 672 missing; effective sample size = 689 (91%)</t>
  </si>
  <si>
    <t>Early morning (6am – 9am)</t>
  </si>
  <si>
    <t>Daytime (9am to 5pm)</t>
  </si>
  <si>
    <t>Evening (5pm to 10pm)</t>
  </si>
  <si>
    <t>Overnight (10pm to 6am)</t>
  </si>
  <si>
    <t>No clear time period</t>
  </si>
  <si>
    <t>Total sample; Weight: Weight; base n = 759; effective sample size = 681 (90%)</t>
  </si>
  <si>
    <t>Column %</t>
  </si>
  <si>
    <t>Column n</t>
  </si>
  <si>
    <t>Total sample; Weight: Weight; base n = 759; effective sample size = 676 (89%)</t>
  </si>
  <si>
    <t>Total sample; Weight: Weight; base n = from 87 to 759; total n = 759; 672 missing; effective sample size = 683 (90%)</t>
  </si>
  <si>
    <t>Total sample; Weight: Weight; base n = 759; effective sample size = 655 (86%)</t>
  </si>
  <si>
    <t>Total sample; Weight: Weight; base n = 759; effective sample size = 683 (90%)</t>
  </si>
  <si>
    <t>Text</t>
  </si>
  <si>
    <t>Response 1</t>
  </si>
  <si>
    <t>Response 2</t>
  </si>
  <si>
    <t/>
  </si>
  <si>
    <t>Response 3</t>
  </si>
  <si>
    <t>Response 4</t>
  </si>
  <si>
    <t>Response 5</t>
  </si>
  <si>
    <t>Response 6</t>
  </si>
  <si>
    <t>Total sample; Weight: Weight; base n = 759; effective sample size = 675 (89%)</t>
  </si>
  <si>
    <t>Total sample; Weight: Weight; base n = 759; effective sample size = 682 (90%)</t>
  </si>
  <si>
    <t>Row %</t>
  </si>
  <si>
    <t>Full Control</t>
  </si>
  <si>
    <t>Need Permission (Landlord/Body Corp)</t>
  </si>
  <si>
    <t>No Control</t>
  </si>
  <si>
    <t>N/A</t>
  </si>
  <si>
    <t>Row n</t>
  </si>
  <si>
    <t>Internal Fit-out: (e.g. Changing lighting (LEDs), painting, or adding temporary shelving)</t>
  </si>
  <si>
    <t>Thermal Envelope: (e.g. Adding insulation, window tinting, or draught-proofing)</t>
  </si>
  <si>
    <t>Fixed Appliances: (e.g. replacing the hot water system or heating/cooling system)</t>
  </si>
  <si>
    <t>Major Infrastructure: Upgrading the electrical switchboard or installing EV chargers</t>
  </si>
  <si>
    <t>External/Structural: (e.g. Installing solar panels or altering the building exterior)</t>
  </si>
  <si>
    <t>Process Equipment: Changing specialized machinery (e.g., industrial ovens, printers)</t>
  </si>
  <si>
    <t>Filter: Non-employing sole traders (0 employees); Weight: Weight; base n = 175; effective sample size = 173 (99%); 77% filtered out</t>
  </si>
  <si>
    <t>Filter: Micro businesses (1–4 employees); Weight: Weight; base n = 312; effective sample size = 305 (98%); 59% filtered out</t>
  </si>
  <si>
    <t>Filter: Small businesses (5–19 employees); Weight: Weight; base n = 272; effective sample size = 265 (97%); 64% filtered out</t>
  </si>
  <si>
    <t>Total sample; Weight: Weight; base n = from 87 to 759; total n = 759; 672 missing; effective sample size = 691 (91%)</t>
  </si>
  <si>
    <t>Private/Allocated parking</t>
  </si>
  <si>
    <t>Direct street/road frontage</t>
  </si>
  <si>
    <t>Shared walls with neighbours</t>
  </si>
  <si>
    <t>Dedicated outdoor area</t>
  </si>
  <si>
    <t>Standalone building (no shared walls with other businesses)</t>
  </si>
  <si>
    <t>Dedicated roof space</t>
  </si>
  <si>
    <t>None of these</t>
  </si>
  <si>
    <t>Total sample; Weight: Weight; base n = 759; effective sample size = 685 (90%)</t>
  </si>
  <si>
    <t>Total sample; Weight: Weight; base n = from 87 to 759; total n = 759; 672 missing; effective sample size = 687 (90%)</t>
  </si>
  <si>
    <t>My current commercial lease will expire or come up for renewal</t>
  </si>
  <si>
    <t>I am considering moving to a different premises</t>
  </si>
  <si>
    <t>I am planning a significant internal renovation or ''refresh''</t>
  </si>
  <si>
    <t>I am planning to purchase new heavy equipment or machinery</t>
  </si>
  <si>
    <t>None of the above</t>
  </si>
  <si>
    <t>Total sample; Weight: Weight; base n = 759; effective sample size = 690 (91%)</t>
  </si>
  <si>
    <t>Total sample; Weight: Weight; base n = 759; effective sample size = 684 (90%)</t>
  </si>
  <si>
    <t>Total sample; Weight: Weight; base n = from 87 to 759; total n = 759; 672 missing; effective sample size = 699 (92%)</t>
  </si>
  <si>
    <t>Total sample; Weight: Weight; base n = 759; effective sample size = 678 (89%)</t>
  </si>
  <si>
    <t>Rising cost of goods/ inflation</t>
  </si>
  <si>
    <t>Cost of living impacts on customer demand</t>
  </si>
  <si>
    <t>Rising energy costs ie. electricity/gas</t>
  </si>
  <si>
    <t>Rising petrol/diesel costs</t>
  </si>
  <si>
    <t>Interest rate increases</t>
  </si>
  <si>
    <t>Higher rent or mortgage costs</t>
  </si>
  <si>
    <t>Staffing challenges ie. labour costs, staff shortages</t>
  </si>
  <si>
    <t>Difficulty sourcing materials or stock</t>
  </si>
  <si>
    <t>International impacts or events, such as tariffs</t>
  </si>
  <si>
    <t>Extreme weather or natural disasters</t>
  </si>
  <si>
    <t>Cybersecurity incident</t>
  </si>
  <si>
    <t>Total sample; Weight: Weight; base n = from 87 to 759; total n = 759; 672 missing; effective sample size = 688 (91%)</t>
  </si>
  <si>
    <t>Response 7</t>
  </si>
  <si>
    <t>Response 8</t>
  </si>
  <si>
    <t>Response 9</t>
  </si>
  <si>
    <t>Response 10</t>
  </si>
  <si>
    <t>Response 11</t>
  </si>
  <si>
    <t>Response 12</t>
  </si>
  <si>
    <t>Response 13</t>
  </si>
  <si>
    <t>Response 14</t>
  </si>
  <si>
    <t>Response 15</t>
  </si>
  <si>
    <t>Response 16</t>
  </si>
  <si>
    <t>Response 17</t>
  </si>
  <si>
    <t>Response 18</t>
  </si>
  <si>
    <t>Response 19</t>
  </si>
  <si>
    <t>Response 20</t>
  </si>
  <si>
    <t>Response 21</t>
  </si>
  <si>
    <t>Response 22</t>
  </si>
  <si>
    <t>Response 23</t>
  </si>
  <si>
    <t>Response 24</t>
  </si>
  <si>
    <t>no</t>
  </si>
  <si>
    <t>I definitely know this</t>
  </si>
  <si>
    <t>I have some idea about this, but I’m not sure</t>
  </si>
  <si>
    <t>I don’t know what this is</t>
  </si>
  <si>
    <t>How your business's electricity bill is calculated</t>
  </si>
  <si>
    <t>What a “retail electricity tariff” is (e.g., flat rate vs. time-of-use tariffs)</t>
  </si>
  <si>
    <t>Which of your businesses' appliances, equipment or systems use the most energy</t>
  </si>
  <si>
    <t>How to find your businesses’ electricity meter number</t>
  </si>
  <si>
    <t>Filter: Micro businesses (1–4 employees); Weight: Weight; base n = 312; effective sample size = 304 (98%); 59% filtered out</t>
  </si>
  <si>
    <t>Total sample; Weight: Weight; base n = from 87 to 759; total n = 759; 672 missing; effective sample size = 690 (91%)</t>
  </si>
  <si>
    <t>Yes, via piped gas</t>
  </si>
  <si>
    <t>Yes, via delivered gas bottles</t>
  </si>
  <si>
    <t>Yes, via piped gas + Yes, via delivered gas bottles</t>
  </si>
  <si>
    <t>No</t>
  </si>
  <si>
    <t>Total sample; Weight: Weight; base n = 759; effective sample size = 677 (89%)</t>
  </si>
  <si>
    <t>Total sample; Weight: Weight; base n = 759; effective sample size = 671 (88%)</t>
  </si>
  <si>
    <t>Yes</t>
  </si>
  <si>
    <t>Not Sure</t>
  </si>
  <si>
    <t>Total sample; Weight: Weight; base n = 470; total n = 759; 289 missing; effective sample size = 403 (86%)</t>
  </si>
  <si>
    <t>Total sample; Weight: Weight; base n = 470; total n = 759; 289 missing; effective sample size = 418 (89%)</t>
  </si>
  <si>
    <t>Total sample; Weight: Weight; base n = from 67 to 470; total n = 759; 692 missing; effective sample size = 424 (90%)</t>
  </si>
  <si>
    <t>none</t>
  </si>
  <si>
    <t>Use a personal vehicle for business purposes (e.g. reimbursed or claimed as an expense)</t>
  </si>
  <si>
    <t>Use a vehicle owned or leased by the business</t>
  </si>
  <si>
    <t>Use both personal and business-owned/leased vehicles</t>
  </si>
  <si>
    <t>Do not use a vehicle for business purposes</t>
  </si>
  <si>
    <t>Use personal vehicle just to commute from home to work (e.g not claimed as a business expense</t>
  </si>
  <si>
    <t>Total sample; Weight: Weight; base n = from 87 to 759; total n = 759; 672 missing; effective sample size = 684 (90%)</t>
  </si>
  <si>
    <t>One of our highest costs + A fairly large cost</t>
  </si>
  <si>
    <t>One of our highest costs</t>
  </si>
  <si>
    <t>A fairly large cost</t>
  </si>
  <si>
    <t>A moderate cost</t>
  </si>
  <si>
    <t>A small cost</t>
  </si>
  <si>
    <t>A minimal cost</t>
  </si>
  <si>
    <t>Electricity</t>
  </si>
  <si>
    <t>Gas</t>
  </si>
  <si>
    <t>Fuel (petrol / diesel)</t>
  </si>
  <si>
    <t>Total sample; Weight: Weight; base n = from 289 to 759; total n = 759; 470 missing; effective sample size = 683 (90%)</t>
  </si>
  <si>
    <t>Filter: Non-employing sole traders (0 employees); Weight: Weight; base n = from 77 to 175; total n = 175; 98 missing; effective sample size = 173 (99%); 77% filtered out</t>
  </si>
  <si>
    <t>Filter: Micro businesses (1–4 employees); Weight: Weight; base n = from 118 to 312; total n = 312; 194 missing; effective sample size = 304 (97%); 59% filtered out</t>
  </si>
  <si>
    <t>Filter: Small businesses (5–19 employees); Weight: Weight; base n = from 94 to 272; total n = 272; 178 missing; effective sample size = 266 (98%); 64% filtered out</t>
  </si>
  <si>
    <t>Total sample; Weight: Weight; base n = from 245 to 759; total n = 759; 514 missing; effective sample size = 715 (94%)</t>
  </si>
  <si>
    <t>Total sample; Weight: Weight; base n = from 17 to 759; total n = 759; 742 missing; effective sample size = 713 (94%)</t>
  </si>
  <si>
    <t>Row %
n</t>
  </si>
  <si>
    <t>TOTAL EASY</t>
  </si>
  <si>
    <t>Very easy</t>
  </si>
  <si>
    <t>Quite easy</t>
  </si>
  <si>
    <t>Quite difficult</t>
  </si>
  <si>
    <t>Very difficult</t>
  </si>
  <si>
    <t>TOTAL DIFFICULT</t>
  </si>
  <si>
    <t>Your business electricity bill</t>
  </si>
  <si>
    <t>Your business gas bill</t>
  </si>
  <si>
    <t>Fuel (petrol/diesel)</t>
  </si>
  <si>
    <t>Total sample; Weight: Weight; base n = from 289 to 759; total n = 759; 470 missing; effective sample size = 679 (89%)</t>
  </si>
  <si>
    <t>Filter: Micro businesses (1–4 employees); Weight: Weight; base n = from 118 to 312; total n = 312; 194 missing; effective sample size = 304 (98%); 59% filtered out</t>
  </si>
  <si>
    <t>Filter: Small businesses (5–19 employees); Weight: Weight; base n = from 94 to 272; total n = 272; 178 missing; effective sample size = 262 (96%); 64% filtered out</t>
  </si>
  <si>
    <t>Total sample; Weight: Weight; base n = from 245 to 759; total n = 759; 514 missing; effective sample size = 675 (89%)</t>
  </si>
  <si>
    <t>Total sample; Weight: Weight; base n = from 17 to 759; total n = 759; 742 missing; effective sample size = 696 (92%)</t>
  </si>
  <si>
    <t>Total sample; Weight: Weight; base n = from 245 to 759; total n = 759; 514 missing; effective sample size = 677 (89%)</t>
  </si>
  <si>
    <t>Total sample; Weight: Weight; base n = from 17 to 759; total n = 759; 742 missing; effective sample size = 684 (90%)</t>
  </si>
  <si>
    <t>Reduced energy use to lower costs</t>
  </si>
  <si>
    <t>Used business savings or cash reserves</t>
  </si>
  <si>
    <t>Passed on costs i.e.. increased prices</t>
  </si>
  <si>
    <t>Set up a payment plan</t>
  </si>
  <si>
    <t>Delayed other business expenses or payments</t>
  </si>
  <si>
    <t>Absorbing costs from my own salary</t>
  </si>
  <si>
    <t>Contacted the energy provider for support</t>
  </si>
  <si>
    <t>No action taken</t>
  </si>
  <si>
    <t>Delayed or missed a payment</t>
  </si>
  <si>
    <t>Applied for a rebate, subside or energy relief grant</t>
  </si>
  <si>
    <t>Sought financial advice or external support</t>
  </si>
  <si>
    <t>Total sample; Weight: Weight; base n = 277; total n = 759; 482 missing; effective sample size = 248 (90%)</t>
  </si>
  <si>
    <t>Total sample; Weight: Weight; base n = from 34 to 277; total n = 759; 725 missing; effective sample size = 248 (90%)</t>
  </si>
  <si>
    <t>Solar</t>
  </si>
  <si>
    <t>TOTAL SATISFIED</t>
  </si>
  <si>
    <t>Very satisfied</t>
  </si>
  <si>
    <t>Somewhat satisfied</t>
  </si>
  <si>
    <t>Neither satisfied nor dissatisfied</t>
  </si>
  <si>
    <t>Somewhat dissatisfied</t>
  </si>
  <si>
    <t>Very dissatisfied</t>
  </si>
  <si>
    <t>TOTAL DISSATISFIED</t>
  </si>
  <si>
    <t>Total sample; Weight: Weight; base n = 41; total n = 759; 718 missing; effective sample size = 36 (87%)</t>
  </si>
  <si>
    <t>Total sample; Weight: Weight; base n = 41; total n = 759; 718 missing; effective sample size = 37 (91%)</t>
  </si>
  <si>
    <t>Total sample; Weight: Weight; base n = from 5 to 41; total n = 759; 754 missing; effective sample size = 37 (91%)</t>
  </si>
  <si>
    <t>Major contributor + Moderate contributor</t>
  </si>
  <si>
    <t>Major contributor</t>
  </si>
  <si>
    <t>Moderate contributor</t>
  </si>
  <si>
    <t>Minor contributor</t>
  </si>
  <si>
    <t>Not a contributor/ not used</t>
  </si>
  <si>
    <t>Hot water</t>
  </si>
  <si>
    <t>Cooling e.g. ventilation or air conditioning</t>
  </si>
  <si>
    <t>Cooking and food preparation</t>
  </si>
  <si>
    <t>Space heating e.g. heating indoor areas</t>
  </si>
  <si>
    <t>Manufacturing, commercial or production equipment (e.g. kilns, machinery, etc)</t>
  </si>
  <si>
    <t>Drying or steam processes (e.g. laundries, food production)</t>
  </si>
  <si>
    <t>Total sample; Weight: Weight; base n = 289; total n = 759; 470 missing; effective sample size = 259 (90%)</t>
  </si>
  <si>
    <t>Filter: Non-employing sole traders (0 employees); Weight: Weight; base n = 77; total n = 175; 98 missing; effective sample size = 76 (99%); 77% filtered out</t>
  </si>
  <si>
    <t>Filter: Micro businesses (1–4 employees); Weight: Weight; base n = 118; total n = 312; 194 missing; effective sample size = 114 (97%); 59% filtered out</t>
  </si>
  <si>
    <t>Filter: Small businesses (5–19 employees); Weight: Weight; base n = 94; total n = 272; 178 missing; effective sample size = 92 (97%); 64% filtered out</t>
  </si>
  <si>
    <t>Total sample; Weight: Weight; base n = from 20 to 289; total n = 759; 739 missing; effective sample size = 262 (91%)</t>
  </si>
  <si>
    <t>Heating, cooling or ventilation</t>
  </si>
  <si>
    <t>Lighting</t>
  </si>
  <si>
    <t>Office equipment e.g. computers, printers</t>
  </si>
  <si>
    <t>Refrigeration</t>
  </si>
  <si>
    <t>IT servers, data storage, security systems</t>
  </si>
  <si>
    <t>Manufacturing or production equipment</t>
  </si>
  <si>
    <t>Cooking or preparing food</t>
  </si>
  <si>
    <t>Cleaning equipment i.e. dry cleaning</t>
  </si>
  <si>
    <t>Retail or shopfront displays</t>
  </si>
  <si>
    <t>Electric vehicle charging</t>
  </si>
  <si>
    <t>Filter: Micro businesses (1–4 employees); Weight: Weight; base n = 312; effective sample size = 304 (97%); 59% filtered out</t>
  </si>
  <si>
    <t>Filter: Small businesses (5–19 employees); Weight: Weight; base n = 272; effective sample size = 266 (98%); 64% filtered out</t>
  </si>
  <si>
    <t>Total sample; Weight: Weight; base n = 759; effective sample size = 679 (89%)</t>
  </si>
  <si>
    <t>Total sample; Weight: Weight; base n = from 87 to 759; total n = 759; 672 missing; effective sample size = 697 (92%)</t>
  </si>
  <si>
    <t>TOTAL AGREE</t>
  </si>
  <si>
    <t>Strongly agree</t>
  </si>
  <si>
    <t>Somewhat agree</t>
  </si>
  <si>
    <t>Neither agree nor disagree</t>
  </si>
  <si>
    <t>Somewhat disagree</t>
  </si>
  <si>
    <t>Strongly disagree</t>
  </si>
  <si>
    <t>TOTAL DISAGREE</t>
  </si>
  <si>
    <t>I clearly understand why Australia is transitioning from fossil fuels to renewable energy</t>
  </si>
  <si>
    <t>Government and industry have clearly communicated what the energy transition means for businesses like mine</t>
  </si>
  <si>
    <t>I know what steps my business needs to take to transition to renewable energy</t>
  </si>
  <si>
    <t>My customers consider carbon emissions when choosing to buy from or use my business</t>
  </si>
  <si>
    <t>Total sample; Weight: Weight; base n = from 87 to 759; total n = 759; 672 missing; effective sample size = 687 (91%)</t>
  </si>
  <si>
    <t>TOTAL SUPPORT</t>
  </si>
  <si>
    <t>Strongly support</t>
  </si>
  <si>
    <t>Somewhat support</t>
  </si>
  <si>
    <t>Neutral</t>
  </si>
  <si>
    <t>Somewhat oppose</t>
  </si>
  <si>
    <t>Strongly oppose</t>
  </si>
  <si>
    <t>TOTAL OPPOSE</t>
  </si>
  <si>
    <t>Total sample; Weight: Weight; base n = from 87 to 759; total n = 759; 672 missing; effective sample size = 686 (90%)</t>
  </si>
  <si>
    <t>grant or subsidy to transition</t>
  </si>
  <si>
    <t>A subsidiary on renewable endegy plans</t>
  </si>
  <si>
    <t>Step by step information with reliable suppliers</t>
  </si>
  <si>
    <t>There's so much nonsense and nobody seems to know what the plan is</t>
  </si>
  <si>
    <t>change of minister and government</t>
  </si>
  <si>
    <t>Nil</t>
  </si>
  <si>
    <t>Just information on what energy providers are more renewable</t>
  </si>
  <si>
    <t>Unsure</t>
  </si>
  <si>
    <t>The benefits versus the costs</t>
  </si>
  <si>
    <t>Online forums, discussions.</t>
  </si>
  <si>
    <t>More information</t>
  </si>
  <si>
    <t>I’m very unsure about renewable energy</t>
  </si>
  <si>
    <t>None.  Fossil fuels are a basic fundamental requirement for reliable base power loads</t>
  </si>
  <si>
    <t>Leaflet, website or notifications with guides on tips to do so, and outlining exactly how businesses may be impacted</t>
  </si>
  <si>
    <t>Some discounts</t>
  </si>
  <si>
    <t>I don t know, financial help with, installing new solar panels and eatery storage.</t>
  </si>
  <si>
    <t>Need more.money</t>
  </si>
  <si>
    <t>Better government</t>
  </si>
  <si>
    <t>More encouragement from both state and federal governments</t>
  </si>
  <si>
    <t>I would like explanation on what he governments plan is and what I can do to help</t>
  </si>
  <si>
    <t>News and information in social media.</t>
  </si>
  <si>
    <t>Keeping energy costs affordable and low is imperative for small business to stay in business</t>
  </si>
  <si>
    <t>None, it is a massive con.</t>
  </si>
  <si>
    <t>- Free resources to help businesses understand how to transition  - Incentives to help businesses swap to renewable energy so the business doesn't have to pay for it themselves.</t>
  </si>
  <si>
    <t>just more information would help</t>
  </si>
  <si>
    <t>How much costs will come down and the benefits to businesses</t>
  </si>
  <si>
    <t>More gov ideas</t>
  </si>
  <si>
    <t>being able to have solar panels off site</t>
  </si>
  <si>
    <t>green finance</t>
  </si>
  <si>
    <t>I truly do not know</t>
  </si>
  <si>
    <t>Links to websites, info provided by energy retailers</t>
  </si>
  <si>
    <t>Don’t do it. Australia needs to use their resources</t>
  </si>
  <si>
    <t>More guidance by the government via notification to all business owners</t>
  </si>
  <si>
    <t>Information online and explain how it relates to businesses and consumers.</t>
  </si>
  <si>
    <t>no idea</t>
  </si>
  <si>
    <t>I am not sure</t>
  </si>
  <si>
    <t>Face to face visits by the ministers responsible</t>
  </si>
  <si>
    <t>how much it will cost me in comparison to current costs</t>
  </si>
  <si>
    <t>industry specific</t>
  </si>
  <si>
    <t>Accessing our countries resources</t>
  </si>
  <si>
    <t>not sure</t>
  </si>
  <si>
    <t>More factual information about the different renewables.</t>
  </si>
  <si>
    <t>Through a combination of tailored financial incentives, accessible technical advice and sector specific information.</t>
  </si>
  <si>
    <t>renewables don't work</t>
  </si>
  <si>
    <t>smart lightning</t>
  </si>
  <si>
    <t>Information for home based business</t>
  </si>
  <si>
    <t>More information of any assistance available</t>
  </si>
  <si>
    <t>Everything</t>
  </si>
  <si>
    <t>correct information without the ideology and true costings.</t>
  </si>
  <si>
    <t>I feel  we should  not be pressured into one choice</t>
  </si>
  <si>
    <t>Workshops and personalized support</t>
  </si>
  <si>
    <t>Online web articles</t>
  </si>
  <si>
    <t>Emails</t>
  </si>
  <si>
    <t>A clear report showing adverse impact of the transition as well as hoped for positives.  Without being transparent about the negatives, none of the information is accurate.</t>
  </si>
  <si>
    <t>That energy can be used from anything including oxygen. Everything can be built, but is it convenient? To have a vehicle run on water the fuel tank would need to be enormous and be constantly refilled. Can it work though? Technically yes.</t>
  </si>
  <si>
    <t>Cost</t>
  </si>
  <si>
    <t>NOTHING would make any substantial difference to me</t>
  </si>
  <si>
    <t>Advertising on tv and mail</t>
  </si>
  <si>
    <t>Nuclear</t>
  </si>
  <si>
    <t>Transition costs to green energy.</t>
  </si>
  <si>
    <t>cheaper energy costs</t>
  </si>
  <si>
    <t>I have mo idea we Australians seem to have a very unreliable government</t>
  </si>
  <si>
    <t>Nothing.</t>
  </si>
  <si>
    <t>Solar panels. Battery storage systems</t>
  </si>
  <si>
    <t>Flyers, email, social media to explain things</t>
  </si>
  <si>
    <t>This is difficult to answer for me because I work as a sole trader renting a space and utilities are part of that payment so I have no control/ input into energy coming to the building</t>
  </si>
  <si>
    <t>Financial assistance to help navigate the changes</t>
  </si>
  <si>
    <t>do not do it</t>
  </si>
  <si>
    <t>I have never really thought about it</t>
  </si>
  <si>
    <t>no impact to me</t>
  </si>
  <si>
    <t>more subsidies</t>
  </si>
  <si>
    <t>Allow a percentage of GST collected to be used to install solar systems.  Small/micro businesses are doing it tough, especially in economically challenged regions.</t>
  </si>
  <si>
    <t>Look at this point I don’t believe it matters what’s going to happen will happen and us little guys won’t get a say</t>
  </si>
  <si>
    <t>Business solar rebates  Information from electricity company with more information about renewable energy plans.</t>
  </si>
  <si>
    <t>Subsidy for business</t>
  </si>
  <si>
    <t>better information on long term effects</t>
  </si>
  <si>
    <t>Information on laymen terms and easier for people to understand</t>
  </si>
  <si>
    <t>im not to sure at the minute</t>
  </si>
  <si>
    <t>Just more information</t>
  </si>
  <si>
    <t>How these things are made and the cost to get there</t>
  </si>
  <si>
    <t>rebates explained. but business websites can go into detail</t>
  </si>
  <si>
    <t>More information on solar power and how rebates etc work</t>
  </si>
  <si>
    <t>Ridiculous idea when we have abundant resources here</t>
  </si>
  <si>
    <t>Further information</t>
  </si>
  <si>
    <t>clear pathways</t>
  </si>
  <si>
    <t>Booklet</t>
  </si>
  <si>
    <t>industry specific information / support with clear financial incentives as major driver</t>
  </si>
  <si>
    <t>Stop the ridiculous lunge towards renewables when we are resource rich and happy to continue mining only to ship these resources overseas to benefit other countries like China.</t>
  </si>
  <si>
    <t>I'm not really sure</t>
  </si>
  <si>
    <t>The government</t>
  </si>
  <si>
    <t>Easy to access information on a dedicated website. Unfortunately I find most of the government run websites very difficult to navigate.</t>
  </si>
  <si>
    <t>Clear explanation and brochure supplied</t>
  </si>
  <si>
    <t>Be advised of how much the government is spending.</t>
  </si>
  <si>
    <t>A government link explaining timelines and costs</t>
  </si>
  <si>
    <t>Reduce the cost of electricity</t>
  </si>
  <si>
    <t>don't know</t>
  </si>
  <si>
    <t>reliable power sources when needed</t>
  </si>
  <si>
    <t>i want cheaper power</t>
  </si>
  <si>
    <t>Financial support</t>
  </si>
  <si>
    <t>No idea</t>
  </si>
  <si>
    <t>Clear information without political spin and invalid statements</t>
  </si>
  <si>
    <t>This isn't the issue.  The issue is how much renewable energy costs, who pays, and ehat benefit if any is created.</t>
  </si>
  <si>
    <t>I really don't know</t>
  </si>
  <si>
    <t>Not sure</t>
  </si>
  <si>
    <t>Price guides</t>
  </si>
  <si>
    <t>It currently is too expensive a reduction in cost would help</t>
  </si>
  <si>
    <t>Governments need to think of Australia systemically rather than chasing their own agends and who's 'owning' their decisions</t>
  </si>
  <si>
    <t>Energy efficiency</t>
  </si>
  <si>
    <t>Just to actually get a better understanding of what needs to be done, costs, benefits.</t>
  </si>
  <si>
    <t>It is a waste of time and money</t>
  </si>
  <si>
    <t>sensible alternatives that do not require major capital outlays for an SME that is office based</t>
  </si>
  <si>
    <t>If we could trust governments to give us the truth about renewable, that would be helpful</t>
  </si>
  <si>
    <t>Response 25</t>
  </si>
  <si>
    <t>I'd like a clearer picture of what government rebates or assistance I can access/am eligible for and how they'll impact my business in future</t>
  </si>
  <si>
    <t>website, adverts</t>
  </si>
  <si>
    <t>Assurance that there will be adequate fuel/energy available</t>
  </si>
  <si>
    <t>Nothing</t>
  </si>
  <si>
    <t>nothing, as this transition is a major expense for no credible outcome</t>
  </si>
  <si>
    <t>Response 26</t>
  </si>
  <si>
    <t>Solar energy</t>
  </si>
  <si>
    <t>na</t>
  </si>
  <si>
    <t>More detailed information on the cost and sourcing of alternative energy sources</t>
  </si>
  <si>
    <t>Don't know</t>
  </si>
  <si>
    <t>Response 27</t>
  </si>
  <si>
    <t>Grants and rebates</t>
  </si>
  <si>
    <t>Government should fund the supply of electric vehicles to every household because they caused the problem</t>
  </si>
  <si>
    <t>A better understanding</t>
  </si>
  <si>
    <t>do not agree with current policy</t>
  </si>
  <si>
    <t>forget about it, just make cheap coal fired electricity and drill for and refine our own oil</t>
  </si>
  <si>
    <t>Response 28</t>
  </si>
  <si>
    <t>documents with easy to understand information</t>
  </si>
  <si>
    <t>DIFFERS GREATLY FROM BUSINESS TO BUSINESS.</t>
  </si>
  <si>
    <t>Pamphlet</t>
  </si>
  <si>
    <t>govt subsidies to make the transition</t>
  </si>
  <si>
    <t>Alternative media</t>
  </si>
  <si>
    <t>Response 29</t>
  </si>
  <si>
    <t>Government assistance</t>
  </si>
  <si>
    <t>Clearer information from the government</t>
  </si>
  <si>
    <t>Money</t>
  </si>
  <si>
    <t>who much it will cost them</t>
  </si>
  <si>
    <t>Response 30</t>
  </si>
  <si>
    <t>Perhaps financial support (rebates, incentives), for teeny businesses with low turnover (under $200-250k) fund solar panels etc.</t>
  </si>
  <si>
    <t>WHY CLEAN ENERGY COAL FIRED ELECTRICITY PLANTS AREN'T BEING BUILT</t>
  </si>
  <si>
    <t>None we don't support it</t>
  </si>
  <si>
    <t>Response 31</t>
  </si>
  <si>
    <t>Information about options available to help switch</t>
  </si>
  <si>
    <t>pamphlet</t>
  </si>
  <si>
    <t>I have absolutely no idea</t>
  </si>
  <si>
    <t>If the current government had a feasible policy</t>
  </si>
  <si>
    <t>FORGET IT!</t>
  </si>
  <si>
    <t>Response 32</t>
  </si>
  <si>
    <t>being informed.</t>
  </si>
  <si>
    <t>advertisements</t>
  </si>
  <si>
    <t>Requirements, rebates, necessity</t>
  </si>
  <si>
    <t>Proof</t>
  </si>
  <si>
    <t>Nothing. This is a scam and we definitely need coal fire stations to support lower prices</t>
  </si>
  <si>
    <t>Response 33</t>
  </si>
  <si>
    <t>Internet, chatgpt</t>
  </si>
  <si>
    <t>More reliable electric vehicle charge stations.</t>
  </si>
  <si>
    <t>Balanced reporting from government on all the options and costs</t>
  </si>
  <si>
    <t>lower prices free solar and battery</t>
  </si>
  <si>
    <t>Transparency of costs of transition</t>
  </si>
  <si>
    <t>Response 34</t>
  </si>
  <si>
    <t>Rebate on cars hybrid</t>
  </si>
  <si>
    <t>Government created modules to help business transition step by step</t>
  </si>
  <si>
    <t>More rebates, solar power in shopping centres/stores to decrease the bills and make it more possible for stores to pay their lease alone and budget.</t>
  </si>
  <si>
    <t>govt grants technology developments to make it practical.</t>
  </si>
  <si>
    <t>Response 35</t>
  </si>
  <si>
    <t>Not sure, but as a renter transitioning to renewables is almost if my landlord won't put it on the building</t>
  </si>
  <si>
    <t>I have no idea on this topic</t>
  </si>
  <si>
    <t>general information</t>
  </si>
  <si>
    <t>Facts on the sustainability of renewable energy, costing, benefits and long term effectiveness or value for money if purchased or is it going to be ongoing renewals and cost going forward on replacing these so called renewables</t>
  </si>
  <si>
    <t>I think we still need fossil fuels</t>
  </si>
  <si>
    <t>Response 36</t>
  </si>
  <si>
    <t>A information booklet</t>
  </si>
  <si>
    <t>Ways to keep overheads low</t>
  </si>
  <si>
    <t>more details fact sheets, educating small businesses</t>
  </si>
  <si>
    <t>free solar placed on my property</t>
  </si>
  <si>
    <t>Cheaper solar</t>
  </si>
  <si>
    <t>Response 37</t>
  </si>
  <si>
    <t>education - facts</t>
  </si>
  <si>
    <t>more information needed, green wind water sun thermal electricity sources</t>
  </si>
  <si>
    <t>Can't say</t>
  </si>
  <si>
    <t>Short YouTube video campaign, although the rising costs due to renewables is worth the hardship it’s causing Australians and their businesses</t>
  </si>
  <si>
    <t>Albo resigning as PM</t>
  </si>
  <si>
    <t>Response 38</t>
  </si>
  <si>
    <t>High rebates</t>
  </si>
  <si>
    <t>I would just like to know what the hell they are doing.  As for time frame I have only seen an end date which is ridiculous.  What would be excellent would be IF someone actually had a workable timetable and set penalties for those not adhering to or meeting the timetable.</t>
  </si>
  <si>
    <t>funding</t>
  </si>
  <si>
    <t>Uncertainty is a big concerns for my business.  Whenever there are changes, there are costs associated with it.  It is challenging for small business to ascertain the inflationary pressures on oil-derived materials/ supply sources.  eg. rising costs and supply chain disruptions affecting bitument, plastic resins and other associated materials.  It would be helpful to provide supports in helping small business to diversify sourcing and stablished pricing.</t>
  </si>
  <si>
    <t>Factual information,rather than political spin</t>
  </si>
  <si>
    <t>Response 39</t>
  </si>
  <si>
    <t>Take more specific steps to combat misinformation from energy suppliers</t>
  </si>
  <si>
    <t>Truthful articles on renewables</t>
  </si>
  <si>
    <t>dont know</t>
  </si>
  <si>
    <t>Clear understanding of where &amp; how will we transfer from Fossil to Renewable AND THE COST</t>
  </si>
  <si>
    <t>None</t>
  </si>
  <si>
    <t>Response 40</t>
  </si>
  <si>
    <t>a website with upto date information for businesses</t>
  </si>
  <si>
    <t>Info pack outlines of different ways to have knowledge</t>
  </si>
  <si>
    <t>Goverment</t>
  </si>
  <si>
    <t>best fees and incentive</t>
  </si>
  <si>
    <t>Keep the Fossil Fuels operating for a longer period, our country is too large to cope</t>
  </si>
  <si>
    <t>Response 41</t>
  </si>
  <si>
    <t>Rebates</t>
  </si>
  <si>
    <t>Rebates to make transfer.</t>
  </si>
  <si>
    <t>i am unsure broski</t>
  </si>
  <si>
    <t>Any factual information would benefit small businesses</t>
  </si>
  <si>
    <t>Information packs</t>
  </si>
  <si>
    <t>Response 42</t>
  </si>
  <si>
    <t>Have information readily available with clear meaning of transition</t>
  </si>
  <si>
    <t>letter drop with flyer explaining delivered to every business, or have the real estate have an explanation when signing the lease that must be included.</t>
  </si>
  <si>
    <t>The use of solar is optimum however we are unable to use due to our location, which would be similar in many instances</t>
  </si>
  <si>
    <t>Better rebates and grants. The price of power is out of control</t>
  </si>
  <si>
    <t>The cost is insane</t>
  </si>
  <si>
    <t>Response 43</t>
  </si>
  <si>
    <t>Information on actionable steps and best business practices.</t>
  </si>
  <si>
    <t>Ads, information online, information seminars</t>
  </si>
  <si>
    <t>govrnment info</t>
  </si>
  <si>
    <t>not really interested in it</t>
  </si>
  <si>
    <t>Lower electricity bills - (so we have time to worry about other things).</t>
  </si>
  <si>
    <t>Response 44</t>
  </si>
  <si>
    <t>pricing, information ,expected system</t>
  </si>
  <si>
    <t>Clearer and more explicative guidance</t>
  </si>
  <si>
    <t>A coherent costed explanation of the benefit to the country and the planet when we produce 1% of global warming. The cost to our country is excessive and ordinary people are getting smashed by massie price increses for no tangible benefit</t>
  </si>
  <si>
    <t>Response 45</t>
  </si>
  <si>
    <t>I don’t know</t>
  </si>
  <si>
    <t>I am not sure at all</t>
  </si>
  <si>
    <t>The business is not supported at all. We do not get any discount on electricity.</t>
  </si>
  <si>
    <t>Have a choice of fossil or renewable without having to pay more or less</t>
  </si>
  <si>
    <t>nothing</t>
  </si>
  <si>
    <t>Response 46</t>
  </si>
  <si>
    <t>more than is currently available--a personal briefing?</t>
  </si>
  <si>
    <t>How it will directly impact them and the exact costings</t>
  </si>
  <si>
    <t>More support from the government in subsidies</t>
  </si>
  <si>
    <t>financial assistance not just assistance to other government entities, big businesses and unions</t>
  </si>
  <si>
    <t>Response 47</t>
  </si>
  <si>
    <t>Communicating the impact expected from small businesses and formulate some incentives to actively join the energy transition</t>
  </si>
  <si>
    <t>Not really interested</t>
  </si>
  <si>
    <t>The safety side of things. The impact of these new technology to out health</t>
  </si>
  <si>
    <t>How we are going to get our baseboard power supply</t>
  </si>
  <si>
    <t>I think this is a stupid idea</t>
  </si>
  <si>
    <t>Response 48</t>
  </si>
  <si>
    <t>videos and people support websites</t>
  </si>
  <si>
    <t>I have had no information at all so any information would help especially if there is a timeline for the transition.</t>
  </si>
  <si>
    <t>Financial incentives to transition to renewable energy, grants , interest free losns</t>
  </si>
  <si>
    <t>more accurate advice from professionals not government spin.</t>
  </si>
  <si>
    <t>Change of government</t>
  </si>
  <si>
    <t>Response 49</t>
  </si>
  <si>
    <t>unsure</t>
  </si>
  <si>
    <t>I have not thought about this issue</t>
  </si>
  <si>
    <t>Online support</t>
  </si>
  <si>
    <t>Realism not idealism</t>
  </si>
  <si>
    <t>Response 50</t>
  </si>
  <si>
    <t>Detailed information</t>
  </si>
  <si>
    <t>Subsidies</t>
  </si>
  <si>
    <t>Policy tools</t>
  </si>
  <si>
    <t>Rebates to reduce the cost of installation</t>
  </si>
  <si>
    <t>Absolutely nothing ..  its ruining Australia</t>
  </si>
  <si>
    <t>Response 51</t>
  </si>
  <si>
    <t>SIMPLE, STRAIGHT-FORWARD, CONSISTENT MESSAGING</t>
  </si>
  <si>
    <t>For cost and saving would be helpful</t>
  </si>
  <si>
    <t>Just needed cheap and reliable energy</t>
  </si>
  <si>
    <t>A change of Government. Get rid of the woke idealogists</t>
  </si>
  <si>
    <t>Response 52</t>
  </si>
  <si>
    <t>Ban the Murdoch press from spreading g lies.</t>
  </si>
  <si>
    <t>i am not very sure</t>
  </si>
  <si>
    <t>Zn easy to understand pamphlet in the post with the electricity bill which detailed exactly the difference in cost and environmental saving that is attributed to the change that would allow me to understand the impact and if it is worth it or not</t>
  </si>
  <si>
    <t>Government Website</t>
  </si>
  <si>
    <t>RENEWABLE ENERGY IS A SCAM</t>
  </si>
  <si>
    <t>Response 53</t>
  </si>
  <si>
    <t>Communication from energy providers and the government</t>
  </si>
  <si>
    <t>i really don't know</t>
  </si>
  <si>
    <t>More rebate info</t>
  </si>
  <si>
    <t>Need keep cost low,  not rise due to changes</t>
  </si>
  <si>
    <t>Not sure at this stage</t>
  </si>
  <si>
    <t>Response 54</t>
  </si>
  <si>
    <t>information surrounding alternatives for gas for heating and production. Information around the grid and how it is powered to better understand how it functions. subsidies on solar or alternative energy sources. Warehouse roof scheme to install solar to share power and utilise unused roof space for energy production</t>
  </si>
  <si>
    <t>Ease and reduced cost of transition.</t>
  </si>
  <si>
    <t>Most businesses have been left with little information about timing and costs of this huge change to power supply.</t>
  </si>
  <si>
    <t>Response 55</t>
  </si>
  <si>
    <t>Looking up on government websites about how to manage the transition</t>
  </si>
  <si>
    <t>governmnetb agencies</t>
  </si>
  <si>
    <t>Information and guidance specific to each industry</t>
  </si>
  <si>
    <t>As much as possible, but also industry specific</t>
  </si>
  <si>
    <t>I think we should bring back the refineries</t>
  </si>
  <si>
    <t>Response 56</t>
  </si>
  <si>
    <t>My business is in a 12 storey office building.  These type of businesses have little capacity to reduce energy usage.  The only thing we can do is choose zero carbon electricity in our plan.</t>
  </si>
  <si>
    <t>Dedicated website</t>
  </si>
  <si>
    <t>1. Financial support      Upfront grants and rebates for solar , batteries , heat pump and energy efficient equipment  2 . Clear independent information    Free 1 on 1 energy advice programs</t>
  </si>
  <si>
    <t>Maybe infomation sessions and better understanding the benefits</t>
  </si>
  <si>
    <t>Info on actual cost to transition and where the products come from and how they are produced.   what happens after a few years when need replacing are they recyclable.</t>
  </si>
  <si>
    <t>Response 57</t>
  </si>
  <si>
    <t>Feed in tariffs for solar</t>
  </si>
  <si>
    <t>I think you small businesses were emailed information on how it benefits them. That would be helpful.</t>
  </si>
  <si>
    <t>Our usage is relatively small so not really interested.</t>
  </si>
  <si>
    <t>Web seminar specific for small business.</t>
  </si>
  <si>
    <t>Subsidise with cash</t>
  </si>
  <si>
    <t>Response 58</t>
  </si>
  <si>
    <t>A government-backed system of underwriting no upfront cost solar/battery</t>
  </si>
  <si>
    <t>Grants to help with costs</t>
  </si>
  <si>
    <t>Enough information available</t>
  </si>
  <si>
    <t>Rebates &amp; actual proof of lower prices, because right now, it just feels like hopeful thinking from the government, rather than actual improvements</t>
  </si>
  <si>
    <t>Response 59</t>
  </si>
  <si>
    <t>Greater certainty on how the grid will support the transition. This will inform decisions on EVs etc</t>
  </si>
  <si>
    <t>Small business sessions held locally, newsletter describing any benefits that would be gained.</t>
  </si>
  <si>
    <t>Money would great! But information in the form of black and white information or seminars for small businesses.</t>
  </si>
  <si>
    <t>A centralised information service</t>
  </si>
  <si>
    <t>cheaper pricing</t>
  </si>
  <si>
    <t>Response 60</t>
  </si>
  <si>
    <t>Tailored approach for small businesses</t>
  </si>
  <si>
    <t>Specific information and steps</t>
  </si>
  <si>
    <t>financial incentives</t>
  </si>
  <si>
    <t>Costly</t>
  </si>
  <si>
    <t>keep coal and gas period</t>
  </si>
  <si>
    <t>Response 61</t>
  </si>
  <si>
    <t>Battery storage incentives</t>
  </si>
  <si>
    <t>financial support provided for the transformation</t>
  </si>
  <si>
    <t>How renewable energy costs the same as fossil fuel energy</t>
  </si>
  <si>
    <t>q&amp;a sessions</t>
  </si>
  <si>
    <t>It shouldn’t be happening</t>
  </si>
  <si>
    <t>Response 62</t>
  </si>
  <si>
    <t>A clear step by step guide sent to small businesses</t>
  </si>
  <si>
    <t>emails outlining what we can do</t>
  </si>
  <si>
    <t>to be honest i really dont know</t>
  </si>
  <si>
    <t>chat GPT</t>
  </si>
  <si>
    <t>nothing for me</t>
  </si>
  <si>
    <t>Response 63</t>
  </si>
  <si>
    <t>What is available and how to do it</t>
  </si>
  <si>
    <t>More financial incentives</t>
  </si>
  <si>
    <t>More rebates info</t>
  </si>
  <si>
    <t>Pay for everything</t>
  </si>
  <si>
    <t>We do not support the climate change hoax</t>
  </si>
  <si>
    <t>Response 64</t>
  </si>
  <si>
    <t>Clear explanatory leaflets as a reminder - perhaps for noticeboard</t>
  </si>
  <si>
    <t>I think there should be more small business specific resources for businesses to access around what is a viable change for them and how they can access updates to allow for changes that are appropriate for them A scheme should be put into place to allow a business to transition with the help of the government</t>
  </si>
  <si>
    <t>incentives for adopting renewable energy</t>
  </si>
  <si>
    <t>Unbiased, objective cost comparisons - both in the short to medium term, and the longer term. I would expect the cost of renewable energy to be more expensive in the short to medium term, but I would need to see this clearly articulated to fully understand the impact to our business.</t>
  </si>
  <si>
    <t>Renewable energy is debate orientated . I think it is a waste of time with Australia adding very little to pollution</t>
  </si>
  <si>
    <t>Response 65</t>
  </si>
  <si>
    <t>Funds to help them pay the way</t>
  </si>
  <si>
    <t>nil</t>
  </si>
  <si>
    <t>cost explanation</t>
  </si>
  <si>
    <t>None, renewables is a load of rubbish!!!!!!!!!!</t>
  </si>
  <si>
    <t>Response 66</t>
  </si>
  <si>
    <t>A booklet explaining</t>
  </si>
  <si>
    <t>the cost expectation so that we can plan it out properly, also help with talking to landlords/building strata</t>
  </si>
  <si>
    <t>More subsidies.  More info.</t>
  </si>
  <si>
    <t>Actual cost</t>
  </si>
  <si>
    <t>Response 67</t>
  </si>
  <si>
    <t>email information relevant to our trade</t>
  </si>
  <si>
    <t>More services to help understand the energy transition and how it will effect us</t>
  </si>
  <si>
    <t>solar power energy</t>
  </si>
  <si>
    <t>wind and solar farms</t>
  </si>
  <si>
    <t>Stop the fake news and propaganda. It’s a complete hoax and you need to stop this agenda</t>
  </si>
  <si>
    <t>Response 68</t>
  </si>
  <si>
    <t>maybe info be sent to all small businesses with an ABN</t>
  </si>
  <si>
    <t>more government support and spending</t>
  </si>
  <si>
    <t>no information required</t>
  </si>
  <si>
    <t>Sack the useless Labor government for their fairy tale net zero policies</t>
  </si>
  <si>
    <t>Response 69</t>
  </si>
  <si>
    <t>I feel like I’m always having to do my own research. I wish someone could explain it to me in simple terms</t>
  </si>
  <si>
    <t>Tax incentives,grant and cofounding  rebates for solar  and batteries</t>
  </si>
  <si>
    <t>Greater information about the effects and impact about renewable</t>
  </si>
  <si>
    <t>Its sad that my business among many ate facing closure. We cant afford the bills to survive any more. We should be the wealthiest country in the world... we are not.</t>
  </si>
  <si>
    <t>Response 70</t>
  </si>
  <si>
    <t>What more could be done in the way off grants or assistance to merger from one source to the new</t>
  </si>
  <si>
    <t>Website</t>
  </si>
  <si>
    <t>Government to fully fund any changes</t>
  </si>
  <si>
    <t>Lower energy cost, scrap green agenda</t>
  </si>
  <si>
    <t>Response 71</t>
  </si>
  <si>
    <t>Financial support for solar panels. Information regarding owning a battery for the business to run off-grid.</t>
  </si>
  <si>
    <t>more info on how this affects us - e.g. will it change prices, will their be limitations on certain energy using devices, etc.</t>
  </si>
  <si>
    <t>Plain English less waffle</t>
  </si>
  <si>
    <t>An understanding of how heavy industry will be provided with reliable 24/7 quality power</t>
  </si>
  <si>
    <t>None the technology does not currently exist to achieve this. Wind and solar do more harm than we are told.</t>
  </si>
  <si>
    <t>Response 72</t>
  </si>
  <si>
    <t>Understand the changes and support to get landlords to help on installation of battery and panels</t>
  </si>
  <si>
    <t>Battery financing</t>
  </si>
  <si>
    <t>Revates</t>
  </si>
  <si>
    <t>n/a</t>
  </si>
  <si>
    <t>low costs.  everything sustainable is expensive</t>
  </si>
  <si>
    <t>Response 73</t>
  </si>
  <si>
    <t>Make it really cheap to get solar panels and a battery</t>
  </si>
  <si>
    <t>reliable</t>
  </si>
  <si>
    <t>An information pack on how it would specifically impact SMALL family owned businesses like ours.</t>
  </si>
  <si>
    <t>provide full evidence based reasoning. my profession is one of the most statitisically educated outside of actual maths. Help me understand how a solar plant on previously fertile agricultural land is a better use of land/renewables??????? I live in a rural community which contributes baquillions to the food chain, and I will be the one supporting those who lose out to this as unregulated greed as mining, through supporting their mental health.</t>
  </si>
  <si>
    <t>There needs to be a combination of both- the costs to all renewables are too high and it is a political football, that is only benefiting rich people that have a vested interest.</t>
  </si>
  <si>
    <t>Response 74</t>
  </si>
  <si>
    <t>There should be specific communication to businesses about options to change over. The state and federal governments should offer grants and low cost loans to businesses to make the transition to solar. There should also be incentives for businesses to switch to EVs, to reduce carbon emissions.</t>
  </si>
  <si>
    <t>Independent information</t>
  </si>
  <si>
    <t>Education evening</t>
  </si>
  <si>
    <t>I don't know enough</t>
  </si>
  <si>
    <t>no net zero it will not work it is the cause of the high prices</t>
  </si>
  <si>
    <t>Response 75</t>
  </si>
  <si>
    <t>A schedule stating the steps needed to totally transition as well as the total costs, savings and how much the government will contribute to these costs.</t>
  </si>
  <si>
    <t>a dedicated communicator</t>
  </si>
  <si>
    <t>A pamphlet emails ect</t>
  </si>
  <si>
    <t>the government is not showing the full story</t>
  </si>
  <si>
    <t>Response 76</t>
  </si>
  <si>
    <t>Training or information sessions about grants that would support the transition; what options are available to make the change without being overly costly for the company (ie if we wanted to put in more solar panels and a battery)</t>
  </si>
  <si>
    <t>Assist with Battery Buy</t>
  </si>
  <si>
    <t>Webinars/seminars</t>
  </si>
  <si>
    <t>too expensive and easy for someone in politics to make decisions to force up business costs</t>
  </si>
  <si>
    <t>anything BUT govt. websites or advertising</t>
  </si>
  <si>
    <t>Response 77</t>
  </si>
  <si>
    <t>they can use expert advice to move around and inform small business owner about the new improvement. the renewable energy becomes easier when small businesses owner sees it saving money, affordability and improving efficiency without breaking the bank.</t>
  </si>
  <si>
    <t>government campaigns, information to small business</t>
  </si>
  <si>
    <t>subsidy</t>
  </si>
  <si>
    <t>No transition</t>
  </si>
  <si>
    <t>Response 78</t>
  </si>
  <si>
    <t>A website and or pamphlets</t>
  </si>
  <si>
    <t>Government information booklets &amp; regular notices of progress</t>
  </si>
  <si>
    <t>Booklett</t>
  </si>
  <si>
    <t>incentives</t>
  </si>
  <si>
    <t>Response 79</t>
  </si>
  <si>
    <t>Government should provide accurate information and time lines for when the transition is happening and what it will benefit and affect.</t>
  </si>
  <si>
    <t>direct communication to business via email, letter. social media</t>
  </si>
  <si>
    <t>Free webinar</t>
  </si>
  <si>
    <t>Honest explanation of all matters effecting renewables. Where will we source minerals for manufacture and impact on world ecology. Our dependancy on China.</t>
  </si>
  <si>
    <t>Response 80</t>
  </si>
  <si>
    <t>Easier access on government sites, you can end up lost in a maze of links and end up back to where you started without the answer you were looking for</t>
  </si>
  <si>
    <t>Budget costs and relative improvements for a business of my size</t>
  </si>
  <si>
    <t>rebates</t>
  </si>
  <si>
    <t>If we do transition I’d like all the solar panels etc to be manufactured in Australia</t>
  </si>
  <si>
    <t>Response 81</t>
  </si>
  <si>
    <t>financial grants</t>
  </si>
  <si>
    <t>Having more guidelines to help push us/motivate us to make the change rather than just waiting for businesses to switch themselves</t>
  </si>
  <si>
    <t>Clear, practical guidance, tailored to a small business like mine. Info like costs, timelines (SOLID ONES), and ROI for switching to renewables would be invaluable. Access to reliable, INDEPENDENT advice that doesnt cost a fortune. Simplified info on rebates, incentives and financing options would also help! Also, case studies from similar sized/industry specific businesses would improve my confidence in making better informed decisions</t>
  </si>
  <si>
    <t>none. ridiculous</t>
  </si>
  <si>
    <t>Response 82</t>
  </si>
  <si>
    <t>none come to mind</t>
  </si>
  <si>
    <t>How should we plan for the navigation as well as what plans should we start putting into place?</t>
  </si>
  <si>
    <t>i’m not sure</t>
  </si>
  <si>
    <t>A better balance between fossil and renewable energy</t>
  </si>
  <si>
    <t>More knowledge and choices</t>
  </si>
  <si>
    <t>Response 83</t>
  </si>
  <si>
    <t>Honestly, for us it's simple. We just buy the greener energy package. We don't make things, we're a small service organisation. So it's not too complex for us. If the government sorts out the energy supply, we just purchase it. I'd love to move to an office with solar for environmental reasons, but there aren't many available</t>
  </si>
  <si>
    <t>email from the appropriate departments would help</t>
  </si>
  <si>
    <t>Better rebates</t>
  </si>
  <si>
    <t>Nothing is needed. There is enough info available, it’s the financial cost and we have no power to add solar to rented premises</t>
  </si>
  <si>
    <t>Stop doing it</t>
  </si>
  <si>
    <t>Response 84</t>
  </si>
  <si>
    <t>We have an office and a car, the car is easy, go EV. The power in the office is up to the supplier</t>
  </si>
  <si>
    <t>Financial Support for the transition</t>
  </si>
  <si>
    <t>Small businesses need streamlined access to low-interest green financing and tax credit automation tools  to offset the height upfront costs of renewable hardware. Additionally, a centralized regulatory dashboard that simplifies the complex local and federal compliance requirements would reduce the administrative burden. Specific support for 'on-bill' financing models - where improvements are  paid back through energy savings - would lower the barrier to entry for businesses with limited liquid capital.</t>
  </si>
  <si>
    <t>It is about control.  Government is selling a lie.  They will eventually be able to turn off supply at the push of a button.  Energy diversity is the best way forward.  Nuclear, Coal, Gas, Solar, and wind should all contribute to reducing the cost of supply encouraging small business to grow.</t>
  </si>
  <si>
    <t>STAY USING FOSSIL FUEL</t>
  </si>
  <si>
    <t>Response 85</t>
  </si>
  <si>
    <t>Solar and wind incentives to install on Farm buildings and unused land and perhaps for paddocks used for grazing.</t>
  </si>
  <si>
    <t>Government advice</t>
  </si>
  <si>
    <t>cheaper costs</t>
  </si>
  <si>
    <t>Just tell the truth about how renewable energy is not the answer in all cases as when there is no wind or sun it can't be relied on. Be truthful</t>
  </si>
  <si>
    <t>Response 86</t>
  </si>
  <si>
    <t>SOLAR PANNEL WITH BATTERY</t>
  </si>
  <si>
    <t>I have no idea</t>
  </si>
  <si>
    <t>Having more options available for EVs that can suit our business.  The current options are highly unsuitable.</t>
  </si>
  <si>
    <t>Nothing. We are a small contributor to global warming. We should be using fossil fuels</t>
  </si>
  <si>
    <t>Response 87</t>
  </si>
  <si>
    <t>Government grants</t>
  </si>
  <si>
    <t>A well documentvpage with answers to as to why how when and any grants transitioning might allow us to access</t>
  </si>
  <si>
    <t>I’m not sure</t>
  </si>
  <si>
    <t>Cheap energy</t>
  </si>
  <si>
    <t>Response 88</t>
  </si>
  <si>
    <t>True costs of renewable and non-renewable energy excluding subsidies.</t>
  </si>
  <si>
    <t>I don't know what I don't know.</t>
  </si>
  <si>
    <t>Just lower fuel</t>
  </si>
  <si>
    <t>Hope it never happens. Is too costly</t>
  </si>
  <si>
    <t>Response 89</t>
  </si>
  <si>
    <t>More information that is deliveresd directly to the businesses via email</t>
  </si>
  <si>
    <t>A leader from all areas Government, Industry and business's within the same industry need to have regular discussions and meetings.</t>
  </si>
  <si>
    <t>anything the government has its hands in is never for our benefit</t>
  </si>
  <si>
    <t>Response 90</t>
  </si>
  <si>
    <t>Changing to led lighting resource educational programs on offer</t>
  </si>
  <si>
    <t>government website</t>
  </si>
  <si>
    <t>Infromation based on my business not general information</t>
  </si>
  <si>
    <t>We dont have a say government just decides and we have to deal with the consequences</t>
  </si>
  <si>
    <t>Response 91</t>
  </si>
  <si>
    <t>Small scale strategies to suit renters</t>
  </si>
  <si>
    <t>Information on the real benefits of transition.</t>
  </si>
  <si>
    <t>a clear and practical info., financial support, Training</t>
  </si>
  <si>
    <t>its too expensive, they need tto be honest about the cost</t>
  </si>
  <si>
    <t>Response 92</t>
  </si>
  <si>
    <t>Clear, easily located outlines of the planned process and any related incentives or mandates.</t>
  </si>
  <si>
    <t>information to  print   for discussion</t>
  </si>
  <si>
    <t>websites</t>
  </si>
  <si>
    <t>Solar panel and battery storage rebates.</t>
  </si>
  <si>
    <t>Response 93</t>
  </si>
  <si>
    <t>More knowledge about cost and effectiveness</t>
  </si>
  <si>
    <t>Honest explanations from the government as to why they continue to go down this avenue and sabotage our economy</t>
  </si>
  <si>
    <t>Response 94</t>
  </si>
  <si>
    <t>Grants</t>
  </si>
  <si>
    <t>a dedicated website for information</t>
  </si>
  <si>
    <t>Information about how to actually transition</t>
  </si>
  <si>
    <t>cheap oil</t>
  </si>
  <si>
    <t>Response 95</t>
  </si>
  <si>
    <t>Solar and battery subsidies. Incentives</t>
  </si>
  <si>
    <t>Not really sure at this moment</t>
  </si>
  <si>
    <t>Need a full plan</t>
  </si>
  <si>
    <t>Tell me why we are doing it and what the real cost is to Australians for this fanciful idea.</t>
  </si>
  <si>
    <t>Response 96</t>
  </si>
  <si>
    <t>Probably how we can actually transition to renewable energy in general because that’s not something that is really on my radar</t>
  </si>
  <si>
    <t>cost is the most important factors, unless there are helps from the government, otherwise, small businesses like us would never think of it</t>
  </si>
  <si>
    <t>research material</t>
  </si>
  <si>
    <t>Response 97</t>
  </si>
  <si>
    <t>cheaper solar</t>
  </si>
  <si>
    <t>I suppose just more easy-to-understand information on government websites.</t>
  </si>
  <si>
    <t>any information specifically around costs and what it will cost</t>
  </si>
  <si>
    <t>How about less propaganda instead?</t>
  </si>
  <si>
    <t>Response 98</t>
  </si>
  <si>
    <t>Up to date, specific, clear details on plans and timelines</t>
  </si>
  <si>
    <t>as mush as possible. I know nothing of what is available to small business</t>
  </si>
  <si>
    <t>Slow down process and keep energy prices affordable</t>
  </si>
  <si>
    <t>Response 99</t>
  </si>
  <si>
    <t>Solar panels EV vehicle subsidy. Home battery subsidy</t>
  </si>
  <si>
    <t>Having solar electricity &amp; hot water</t>
  </si>
  <si>
    <t>We should stick with coal as main outsource as is cheaper to run</t>
  </si>
  <si>
    <t>Response 100</t>
  </si>
  <si>
    <t>Govt Website</t>
  </si>
  <si>
    <t>A clear explanation of why the change and all the options available. Trusted providers and information providers (lots of cowboys spreading misinformation at the moment). Subsidies for the transition.</t>
  </si>
  <si>
    <t>we have an embedded network at my business park so maybe talk to developers or business park management</t>
  </si>
  <si>
    <t>Honesty by the Minister Bowen: Have an open mind about other ways to boost Base power requirements, e g nuclear</t>
  </si>
  <si>
    <t>Response 101</t>
  </si>
  <si>
    <t>Support in getting rid of the Supply Charge.  It is an extra cost that business don't need and it goes up in cost as well.</t>
  </si>
  <si>
    <t>More information on how to do this</t>
  </si>
  <si>
    <t>I guess it would start with a general search</t>
  </si>
  <si>
    <t>chamge to Nuclear energy and stop the scare campaigns</t>
  </si>
  <si>
    <t>Response 102</t>
  </si>
  <si>
    <t>Clear advice for us to understand what changes will be best to reduce fossil fuels</t>
  </si>
  <si>
    <t>i think its good</t>
  </si>
  <si>
    <t>to research about it and get an understanding of it</t>
  </si>
  <si>
    <t>Response 103</t>
  </si>
  <si>
    <t>Regular government communications</t>
  </si>
  <si>
    <t>Cost subsidies</t>
  </si>
  <si>
    <t>Does this affect our business? Cost involved what actually needs to be done and by when?</t>
  </si>
  <si>
    <t>we own trucks ,we need fossil fuel</t>
  </si>
  <si>
    <t>Response 104</t>
  </si>
  <si>
    <t>What support, loans, grants etc. are available to small businesses, which are best with direct and meaningful information on how this might impact MY business, not a generalisation on 'small businesses' impact</t>
  </si>
  <si>
    <t>Financial and education on how and why</t>
  </si>
  <si>
    <t>I understand climate change and that we need to reduce emissions  I just can't afford to pay more for the process</t>
  </si>
  <si>
    <t>Na</t>
  </si>
  <si>
    <t>Response 105</t>
  </si>
  <si>
    <t>Not applicable to my business</t>
  </si>
  <si>
    <t>From the energy companies on what’s possible</t>
  </si>
  <si>
    <t>Money!!!</t>
  </si>
  <si>
    <t>Response 106</t>
  </si>
  <si>
    <t>lower battery costs</t>
  </si>
  <si>
    <t>Transparent information on subsidies</t>
  </si>
  <si>
    <t>Response 107</t>
  </si>
  <si>
    <t>None, we are already actively moving away from fossil fuels.</t>
  </si>
  <si>
    <t>More coal please</t>
  </si>
  <si>
    <t>Dont know</t>
  </si>
  <si>
    <t>Just leave everything how it is! The government is only putting the price of electricity up so everyone agrees for the government to go ahead with there stupid plan for fossil fuels and renewable energy</t>
  </si>
  <si>
    <t>Response 108</t>
  </si>
  <si>
    <t>Financial</t>
  </si>
  <si>
    <t>Government Website, Energy Retailer Website, and Independent Websites</t>
  </si>
  <si>
    <t>more gov.subsides to lower the change over costs</t>
  </si>
  <si>
    <t>Response 109</t>
  </si>
  <si>
    <t>Clear pamphlets with direct consequences to my business, inserted during bill paymen</t>
  </si>
  <si>
    <t>Doesn’t affect us</t>
  </si>
  <si>
    <t>not interested in this</t>
  </si>
  <si>
    <t>Response 110</t>
  </si>
  <si>
    <t>guidelines and information from the state</t>
  </si>
  <si>
    <t>government programs</t>
  </si>
  <si>
    <t>This will not happen for years as the govt has no idea how long everything is going to take and where are they going to get the workers to build everything</t>
  </si>
  <si>
    <t>Won't convert until I am confident that the impact to the global environment is 0. In particular, I want to be sure that other countries are not being destroyed in the search for cheap minerals</t>
  </si>
  <si>
    <t>Response 111</t>
  </si>
  <si>
    <t>Accessible areas to install solar panels and storage batteries for the business premises</t>
  </si>
  <si>
    <t>get ev car</t>
  </si>
  <si>
    <t>On site assesment by a neutral consultant</t>
  </si>
  <si>
    <t>Response 112</t>
  </si>
  <si>
    <t>clearer sources of information in plain language</t>
  </si>
  <si>
    <t>A way to manage the high up front costs, an incentive to improve a landlords building or the ability to move solar panel systems when leaving the premises</t>
  </si>
  <si>
    <t>information bullitins</t>
  </si>
  <si>
    <t>Response 113</t>
  </si>
  <si>
    <t>More information about electric trucks</t>
  </si>
  <si>
    <t>Solar power</t>
  </si>
  <si>
    <t>not really sure what i would tell them</t>
  </si>
  <si>
    <t>None Dont do it, it is suicide for business</t>
  </si>
  <si>
    <t>Response 114</t>
  </si>
  <si>
    <t>The danger of greenwashing, and the fact that when something is deemed to be “green”, it doesn’t mean that it’s truly green or ethical. A great example is EV batteries.</t>
  </si>
  <si>
    <t>guidelines to show how to make transition</t>
  </si>
  <si>
    <t>guaranteeing us that we wont have higher bills</t>
  </si>
  <si>
    <t>Response 115</t>
  </si>
  <si>
    <t>Saving energy firstly through efficiency. Then routes to get renewables. We use 100% electric for everything including vehicles and we have sourced 100% renewable energy as a selling point and part of our company ethos.</t>
  </si>
  <si>
    <t>We can’t fully transition until infrastructure is in place to handle electric vehicle charging on every business site and out lying areas. The country is so far behind in this we likely will be using fossil fuels in 50 years time</t>
  </si>
  <si>
    <t>I like it.</t>
  </si>
  <si>
    <t>We should not be, ridiculous….go NUCLEAR</t>
  </si>
  <si>
    <t>Response 116</t>
  </si>
  <si>
    <t>Information about cost reduction with battery and solar to see if it’s worth it, and permission to put system in without involving landlord</t>
  </si>
  <si>
    <t>It is a complete virtue signalling exercise.</t>
  </si>
  <si>
    <t>Response 117</t>
  </si>
  <si>
    <t>Establishment of and improved access to grants to assist with transition</t>
  </si>
  <si>
    <t>reduction in charges if using renewable energy, to give some incentive to change</t>
  </si>
  <si>
    <t>we dont use a lot of fossil fuels</t>
  </si>
  <si>
    <t>Do not agree with it</t>
  </si>
  <si>
    <t>Response 118</t>
  </si>
  <si>
    <t>A group or membership we can subscribe to aAnd follow initiatives.</t>
  </si>
  <si>
    <t>Vehicles</t>
  </si>
  <si>
    <t>Unsure.</t>
  </si>
  <si>
    <t>more gov.support,lower prices for what is needed to change</t>
  </si>
  <si>
    <t>Response 119</t>
  </si>
  <si>
    <t>6 or 7 more 4ties or a one</t>
  </si>
  <si>
    <t>understanding why all option have been taken off the table (e.g. nuclear)</t>
  </si>
  <si>
    <t>Nothing - businesses like mine have no intention to transition to renewables which are a complete waste of time, money and energy !</t>
  </si>
  <si>
    <t>Response 120</t>
  </si>
  <si>
    <t>Written breakdown of any law changes and a guide detailing the changes that my business in specific will face. Long descriptions on impact on nature and things that are not tightly related to my situation will just lose my interest and I will be left more confused.</t>
  </si>
  <si>
    <t>none.  It is rubbish being spewed by climate change activists</t>
  </si>
  <si>
    <t>Response 121</t>
  </si>
  <si>
    <t>how to make changes to business setup to reduce costs</t>
  </si>
  <si>
    <t>WE DONT NEED ANY SUPPORT</t>
  </si>
  <si>
    <t>letting them make their own decision</t>
  </si>
  <si>
    <t>Response 122</t>
  </si>
  <si>
    <t>show us the cost and benefits comparison</t>
  </si>
  <si>
    <t>Not very informed</t>
  </si>
  <si>
    <t>Government subsidy</t>
  </si>
  <si>
    <t>Be transparent about costs to businesses</t>
  </si>
  <si>
    <t>Response 123</t>
  </si>
  <si>
    <t>Radio</t>
  </si>
  <si>
    <t>Do not know</t>
  </si>
  <si>
    <t>Do not proceed or if do do so via a fully implemented suit of energy resources</t>
  </si>
  <si>
    <t>Response 124</t>
  </si>
  <si>
    <t>Online research papers, highlighting some of the technical data as well as the ethical response for this transition</t>
  </si>
  <si>
    <t>Funding</t>
  </si>
  <si>
    <t>refuse to accept</t>
  </si>
  <si>
    <t>Response 125</t>
  </si>
  <si>
    <t>Landlords that are happy to transition to renewables</t>
  </si>
  <si>
    <t>Government website and energy utility sector.</t>
  </si>
  <si>
    <t>Government subsidies</t>
  </si>
  <si>
    <t>Lower prices</t>
  </si>
  <si>
    <t>Response 126</t>
  </si>
  <si>
    <t>More information from gov</t>
  </si>
  <si>
    <t>More government grants and assistance</t>
  </si>
  <si>
    <t>newsletters from providers of fossil fuels as to why they need to be kept</t>
  </si>
  <si>
    <t>Response 127</t>
  </si>
  <si>
    <t>More information available to business and more initiatives by the govt</t>
  </si>
  <si>
    <t>More TV commercials</t>
  </si>
  <si>
    <t>it reduce energy cost</t>
  </si>
  <si>
    <t>Remove the federal labour government</t>
  </si>
  <si>
    <t>Response 128</t>
  </si>
  <si>
    <t>A website</t>
  </si>
  <si>
    <t>nothing above what is currently available</t>
  </si>
  <si>
    <t>better prices</t>
  </si>
  <si>
    <t>go back to coal!</t>
  </si>
  <si>
    <t>Response 129</t>
  </si>
  <si>
    <t>More V information</t>
  </si>
  <si>
    <t>Exact costs, gases savings and time frame</t>
  </si>
  <si>
    <t>not really relevant for a white collar office</t>
  </si>
  <si>
    <t>Voluntary, not mandatory transition</t>
  </si>
  <si>
    <t>Response 130</t>
  </si>
  <si>
    <t>i dont think business needs to do much more, the goverment just needs to stop uisng fossiel fuels. But the commitment from the gov is lacking</t>
  </si>
  <si>
    <t>Direct emails</t>
  </si>
  <si>
    <t>An understanding of the benefits over fossil fuels</t>
  </si>
  <si>
    <t>A change of government</t>
  </si>
  <si>
    <t>Response 131</t>
  </si>
  <si>
    <t>Solar panels and battery</t>
  </si>
  <si>
    <t>social media and governent</t>
  </si>
  <si>
    <t>Full Packaged Deals for Businesses</t>
  </si>
  <si>
    <t>Response 132</t>
  </si>
  <si>
    <t>MORE EASY TO UNDERSTAND INFORMATION</t>
  </si>
  <si>
    <t>Social media, Google Search</t>
  </si>
  <si>
    <t>solar</t>
  </si>
  <si>
    <t>Make the pricing competitive and don’t offload infrastructure costs</t>
  </si>
  <si>
    <t>Response 133</t>
  </si>
  <si>
    <t>Government approved one stop shop approach both physical and online.</t>
  </si>
  <si>
    <t>incentive from government</t>
  </si>
  <si>
    <t>Response 134</t>
  </si>
  <si>
    <t>Regular communication via email direct to inbox with links to resources</t>
  </si>
  <si>
    <t>A well implemented plan from the energy suppliers.</t>
  </si>
  <si>
    <t>energy australia</t>
  </si>
  <si>
    <t>Response 135</t>
  </si>
  <si>
    <t>Not my job</t>
  </si>
  <si>
    <t>Govment</t>
  </si>
  <si>
    <t>Drill baby, DRILL</t>
  </si>
  <si>
    <t>Response 136</t>
  </si>
  <si>
    <t>We have a solar system which helps but would need to make a considerable investment in new heaters and a major solar upgrade to get off the gas. Hard to get rid of gas in a commercial kitchen.</t>
  </si>
  <si>
    <t>Rebates for installation of transition items e.g. solar panels and batteries</t>
  </si>
  <si>
    <t>I have no idea. I never heard of this</t>
  </si>
  <si>
    <t>get the costs under control they are spiralling upwards</t>
  </si>
  <si>
    <t>Response 137</t>
  </si>
  <si>
    <t>We are a very small business and very little control over transitioning to solar. It doesn’t make economical sense for us to pay for equipment and install while we are leasing. Rebates or encouragement for our landlord to put solar up would be great.</t>
  </si>
  <si>
    <t>facebook</t>
  </si>
  <si>
    <t>google resources</t>
  </si>
  <si>
    <t>If the government stopped this transition altogether</t>
  </si>
  <si>
    <t>Response 138</t>
  </si>
  <si>
    <t>Government take the lead</t>
  </si>
  <si>
    <t>More information about what we need to do</t>
  </si>
  <si>
    <t>Clear path on changes required to move to renewable</t>
  </si>
  <si>
    <t>Solar and wind are unreliable that is why we have 3 back up diesel generators</t>
  </si>
  <si>
    <t>Response 139</t>
  </si>
  <si>
    <t>Energy made easy</t>
  </si>
  <si>
    <t>rebate on using green energy</t>
  </si>
  <si>
    <t>Response 140</t>
  </si>
  <si>
    <t>As renewable energy will probably be more expensive initially, a subsidy for our energy costs would help or maybe a tax write off/deduction to assist with the transition.</t>
  </si>
  <si>
    <t>Recycling</t>
  </si>
  <si>
    <t>not something that would benefit our business</t>
  </si>
  <si>
    <t>Not profitable should remain the same</t>
  </si>
  <si>
    <t>Response 141</t>
  </si>
  <si>
    <t>solar power and electric cars</t>
  </si>
  <si>
    <t>Government News letters</t>
  </si>
  <si>
    <t>Mid term costs impact</t>
  </si>
  <si>
    <t>Available Grants</t>
  </si>
  <si>
    <t>Response 142</t>
  </si>
  <si>
    <t>Targeted information campaign through email and media with information websites</t>
  </si>
  <si>
    <t>Building sites to have solar panels.</t>
  </si>
  <si>
    <t>Response 143</t>
  </si>
  <si>
    <t>Easier ways to transition and clear costs involved</t>
  </si>
  <si>
    <t>Government resources.</t>
  </si>
  <si>
    <t>Utility cost cuts</t>
  </si>
  <si>
    <t>Response 144</t>
  </si>
  <si>
    <t>installing more renewable power sources</t>
  </si>
  <si>
    <t>I think good accounting software help businesses alot</t>
  </si>
  <si>
    <t>A website dedicated to explaining everything</t>
  </si>
  <si>
    <t>Response 145</t>
  </si>
  <si>
    <t>Information on how it can save money in the long term.</t>
  </si>
  <si>
    <t>Solar, wind and wave</t>
  </si>
  <si>
    <t>Info</t>
  </si>
  <si>
    <t>Response 146</t>
  </si>
  <si>
    <t>List of providers locally who can help Practical strategies with step by step instructions</t>
  </si>
  <si>
    <t>cost to benefit analysis and evaluations and actions plan step by step.</t>
  </si>
  <si>
    <t>look it up</t>
  </si>
  <si>
    <t>Response 147</t>
  </si>
  <si>
    <t>Rebated solar</t>
  </si>
  <si>
    <t>Billing analysis and switching tools</t>
  </si>
  <si>
    <t>there needs to be more information directly sent out to businesses. either digitally or physically, maybe a n information pack covering everything there is to know. small business does not have time to do the research. if its all shown in one package it would make navigating the energy transition from fossil fuels to renewable energy much easier to understand.</t>
  </si>
  <si>
    <t>Response 148</t>
  </si>
  <si>
    <t>Better discounts and rewards programs for renewables energy plans</t>
  </si>
  <si>
    <t>Lower cost</t>
  </si>
  <si>
    <t>Response 149</t>
  </si>
  <si>
    <t>Recycle and reuse</t>
  </si>
  <si>
    <t>dont use it</t>
  </si>
  <si>
    <t>Clear communication so we can understand the transition</t>
  </si>
  <si>
    <t>Response 150</t>
  </si>
  <si>
    <t>support to make changes</t>
  </si>
  <si>
    <t>clear explanation of available options away from fossil fuels that can impact our business.</t>
  </si>
  <si>
    <t>Response 151</t>
  </si>
  <si>
    <t>Opportunities to use or buy into renewable energy sources</t>
  </si>
  <si>
    <t>Video graphics</t>
  </si>
  <si>
    <t>givernment initiation</t>
  </si>
  <si>
    <t>Response 152</t>
  </si>
  <si>
    <t>Eebate on electricity and gas</t>
  </si>
  <si>
    <t>Efficient solar panels and cheaper batteries</t>
  </si>
  <si>
    <t>i dont know</t>
  </si>
  <si>
    <t>Response 153</t>
  </si>
  <si>
    <t>Newsletter to our office manager.</t>
  </si>
  <si>
    <t>What thei savings are going to be and how they can do it.</t>
  </si>
  <si>
    <t>Not interested in this information</t>
  </si>
  <si>
    <t>Response 154</t>
  </si>
  <si>
    <t>In Tasmania all our energy is produced from hydrogen, we don't use fossil fuel</t>
  </si>
  <si>
    <t>Not sure at this moment</t>
  </si>
  <si>
    <t>small business assoc</t>
  </si>
  <si>
    <t>Response 155</t>
  </si>
  <si>
    <t>guides to the pay off time for installation of renewable technology</t>
  </si>
  <si>
    <t>cheaper rate</t>
  </si>
  <si>
    <t>Response 156</t>
  </si>
  <si>
    <t>we're electrical installers</t>
  </si>
  <si>
    <t>info and meeting</t>
  </si>
  <si>
    <t>newsletters</t>
  </si>
  <si>
    <t>Response 157</t>
  </si>
  <si>
    <t>nuclear</t>
  </si>
  <si>
    <t>Response 158</t>
  </si>
  <si>
    <t>Clear information</t>
  </si>
  <si>
    <t>Access to information that helps provide incentives to small business for shifting to renewables</t>
  </si>
  <si>
    <t>Response 159</t>
  </si>
  <si>
    <t>Better understanding of how the power I use id generated, that I'd renewables vs fossil fuel</t>
  </si>
  <si>
    <t>unsure how to answer this question</t>
  </si>
  <si>
    <t>Response 160</t>
  </si>
  <si>
    <t>Education on ESG</t>
  </si>
  <si>
    <t>Response 161</t>
  </si>
  <si>
    <t>The tree is green and brown how is the sky blue</t>
  </si>
  <si>
    <t>Response 162</t>
  </si>
  <si>
    <t>Provide the cost</t>
  </si>
  <si>
    <t>grant for solar panel, installation of EV charge box</t>
  </si>
  <si>
    <t>Response 163</t>
  </si>
  <si>
    <t>Not to good i.dg like it</t>
  </si>
  <si>
    <t>videos</t>
  </si>
  <si>
    <t>Response 164</t>
  </si>
  <si>
    <t>Government provided funding and schedule reasonable timetable for change</t>
  </si>
  <si>
    <t>Using electricity grid that cost less</t>
  </si>
  <si>
    <t>Response 165</t>
  </si>
  <si>
    <t>Information packs and financial help</t>
  </si>
  <si>
    <t>Response 166</t>
  </si>
  <si>
    <t>government subsidies</t>
  </si>
  <si>
    <t>More specific information from government</t>
  </si>
  <si>
    <t>Response 167</t>
  </si>
  <si>
    <t>Info on government website</t>
  </si>
  <si>
    <t>Government supplied information</t>
  </si>
  <si>
    <t>Response 168</t>
  </si>
  <si>
    <t>government info</t>
  </si>
  <si>
    <t>Solar energy grant</t>
  </si>
  <si>
    <t>Response 169</t>
  </si>
  <si>
    <t>More rebates for business solar upgrades</t>
  </si>
  <si>
    <t>A cost breakdown to show how much the transition will impact energy prices.</t>
  </si>
  <si>
    <t>Response 170</t>
  </si>
  <si>
    <t>educatin on emissions and impacts of climate change</t>
  </si>
  <si>
    <t>Response 171</t>
  </si>
  <si>
    <t>More practical information on what small businesses need to do in a step by step process</t>
  </si>
  <si>
    <t>Tax breaks for small business for the cost of transition</t>
  </si>
  <si>
    <t>Response 172</t>
  </si>
  <si>
    <t>Ways it benefits the business snd how cost effective. If it will be a stable and long term.</t>
  </si>
  <si>
    <t>Financial assistance</t>
  </si>
  <si>
    <t>Response 173</t>
  </si>
  <si>
    <t>More detailed information on how to proceed, tailored for specific businesses</t>
  </si>
  <si>
    <t>flyers, FAQ on government web pages to ensure enough information is provided.</t>
  </si>
  <si>
    <t>Response 174</t>
  </si>
  <si>
    <t>more information form the govt</t>
  </si>
  <si>
    <t>Provide information directly to business</t>
  </si>
  <si>
    <t>Response 175</t>
  </si>
  <si>
    <t>clear information</t>
  </si>
  <si>
    <t>Response 176</t>
  </si>
  <si>
    <t>Clear info on cost and how to move across</t>
  </si>
  <si>
    <t>Response 177</t>
  </si>
  <si>
    <t>Financial support &amp; incentives</t>
  </si>
  <si>
    <t>Price</t>
  </si>
  <si>
    <t>Response 178</t>
  </si>
  <si>
    <t>Put your head down and work harder.</t>
  </si>
  <si>
    <t>Providing monetary support</t>
  </si>
  <si>
    <t>Response 179</t>
  </si>
  <si>
    <t>More information about costs involved</t>
  </si>
  <si>
    <t>Websites</t>
  </si>
  <si>
    <t>Response 180</t>
  </si>
  <si>
    <t>the cost needs to be the same or lower than existing energy cost</t>
  </si>
  <si>
    <t>Having costs kept at a limit and the ceiling of such lower than what it is now.</t>
  </si>
  <si>
    <t>Response 181</t>
  </si>
  <si>
    <t>More incentive for the owner of the premises to install Solar Panels</t>
  </si>
  <si>
    <t>More subsidies should be provided to small businesses if government wants to transition them to renewable energy</t>
  </si>
  <si>
    <t>Response 182</t>
  </si>
  <si>
    <t>More accessible information actually put in front of us through platforms like social media</t>
  </si>
  <si>
    <t>Response 183</t>
  </si>
  <si>
    <t>to have shaved pussys so that large cocks can slip in their pussies to come everywhere</t>
  </si>
  <si>
    <t>Response 184</t>
  </si>
  <si>
    <t>More information on cost/benefit</t>
  </si>
  <si>
    <t>Response 185</t>
  </si>
  <si>
    <t>-Pamphlets sent to each business detailing changes. -Checklists to help make changes. -Busniess infromation sessions.</t>
  </si>
  <si>
    <t>Spread of proper information about it</t>
  </si>
  <si>
    <t>Response 186</t>
  </si>
  <si>
    <t>Clear information, support</t>
  </si>
  <si>
    <t>Response 187</t>
  </si>
  <si>
    <t>solar panels</t>
  </si>
  <si>
    <t>Response 188</t>
  </si>
  <si>
    <t>Response 189</t>
  </si>
  <si>
    <t>More notices via email or paper</t>
  </si>
  <si>
    <t>Response 190</t>
  </si>
  <si>
    <t>Response 191</t>
  </si>
  <si>
    <t>Response 192</t>
  </si>
  <si>
    <t>Response 193</t>
  </si>
  <si>
    <t>Response 194</t>
  </si>
  <si>
    <t>Response 195</t>
  </si>
  <si>
    <t>Response 196</t>
  </si>
  <si>
    <t>Response 197</t>
  </si>
  <si>
    <t>Response 198</t>
  </si>
  <si>
    <t>Response 199</t>
  </si>
  <si>
    <t>Response 200</t>
  </si>
  <si>
    <t>Response 201</t>
  </si>
  <si>
    <t>Response 202</t>
  </si>
  <si>
    <t>Response 203</t>
  </si>
  <si>
    <t>Response 204</t>
  </si>
  <si>
    <t>Response 205</t>
  </si>
  <si>
    <t>Response 206</t>
  </si>
  <si>
    <t>Response 207</t>
  </si>
  <si>
    <t>Response 208</t>
  </si>
  <si>
    <t>Response 209</t>
  </si>
  <si>
    <t>Response 210</t>
  </si>
  <si>
    <t>Response 211</t>
  </si>
  <si>
    <t>Response 212</t>
  </si>
  <si>
    <t>Response 213</t>
  </si>
  <si>
    <t>Response 214</t>
  </si>
  <si>
    <t>Response 215</t>
  </si>
  <si>
    <t>Response 216</t>
  </si>
  <si>
    <t>Response 217</t>
  </si>
  <si>
    <t>Response 218</t>
  </si>
  <si>
    <t>Response 219</t>
  </si>
  <si>
    <t>Response 220</t>
  </si>
  <si>
    <t>Response 221</t>
  </si>
  <si>
    <t>Response 222</t>
  </si>
  <si>
    <t>Response 223</t>
  </si>
  <si>
    <t>Response 224</t>
  </si>
  <si>
    <t>Response 225</t>
  </si>
  <si>
    <t>Response 226</t>
  </si>
  <si>
    <t>Response 227</t>
  </si>
  <si>
    <t>Response 228</t>
  </si>
  <si>
    <t>Response 229</t>
  </si>
  <si>
    <t>Response 230</t>
  </si>
  <si>
    <t>Response 231</t>
  </si>
  <si>
    <t>Response 232</t>
  </si>
  <si>
    <t>Response 233</t>
  </si>
  <si>
    <t>Response 234</t>
  </si>
  <si>
    <t>Response 235</t>
  </si>
  <si>
    <t>Response 236</t>
  </si>
  <si>
    <t>Response 237</t>
  </si>
  <si>
    <t>Response 238</t>
  </si>
  <si>
    <t>Response 239</t>
  </si>
  <si>
    <t>Response 240</t>
  </si>
  <si>
    <t>Response 241</t>
  </si>
  <si>
    <t>Response 242</t>
  </si>
  <si>
    <t>Response 243</t>
  </si>
  <si>
    <t>Response 244</t>
  </si>
  <si>
    <t>Response 245</t>
  </si>
  <si>
    <t>Response 246</t>
  </si>
  <si>
    <t>Response 247</t>
  </si>
  <si>
    <t>Response 248</t>
  </si>
  <si>
    <t>Response 249</t>
  </si>
  <si>
    <t>Response 250</t>
  </si>
  <si>
    <t>Response 251</t>
  </si>
  <si>
    <t>Response 252</t>
  </si>
  <si>
    <t>Response 253</t>
  </si>
  <si>
    <t>Response 254</t>
  </si>
  <si>
    <t>Response 255</t>
  </si>
  <si>
    <t>Response 256</t>
  </si>
  <si>
    <t>Response 257</t>
  </si>
  <si>
    <t>Response 258</t>
  </si>
  <si>
    <t>Response 259</t>
  </si>
  <si>
    <t>Response 260</t>
  </si>
  <si>
    <t>Response 261</t>
  </si>
  <si>
    <t>Response 262</t>
  </si>
  <si>
    <t>Response 263</t>
  </si>
  <si>
    <t>Response 264</t>
  </si>
  <si>
    <t>Response 265</t>
  </si>
  <si>
    <t>Response 266</t>
  </si>
  <si>
    <t>Response 267</t>
  </si>
  <si>
    <t>Response 268</t>
  </si>
  <si>
    <t>Response 269</t>
  </si>
  <si>
    <t>Response 270</t>
  </si>
  <si>
    <t>Response 271</t>
  </si>
  <si>
    <t>Response 272</t>
  </si>
  <si>
    <t>Response 273</t>
  </si>
  <si>
    <t>Response 274</t>
  </si>
  <si>
    <t>Response 275</t>
  </si>
  <si>
    <t>Response 276</t>
  </si>
  <si>
    <t>Response 277</t>
  </si>
  <si>
    <t>Response 278</t>
  </si>
  <si>
    <t>Response 279</t>
  </si>
  <si>
    <t>Response 280</t>
  </si>
  <si>
    <t>Response 281</t>
  </si>
  <si>
    <t>Response 282</t>
  </si>
  <si>
    <t>Response 283</t>
  </si>
  <si>
    <t>Response 284</t>
  </si>
  <si>
    <t>Response 285</t>
  </si>
  <si>
    <t>Response 286</t>
  </si>
  <si>
    <t>Response 287</t>
  </si>
  <si>
    <t>Response 288</t>
  </si>
  <si>
    <t>Response 289</t>
  </si>
  <si>
    <t>Response 290</t>
  </si>
  <si>
    <t>Response 291</t>
  </si>
  <si>
    <t>Response 292</t>
  </si>
  <si>
    <t>Response 293</t>
  </si>
  <si>
    <t>Response 294</t>
  </si>
  <si>
    <t>Response 295</t>
  </si>
  <si>
    <t>Response 296</t>
  </si>
  <si>
    <t>Response 297</t>
  </si>
  <si>
    <t>Response 298</t>
  </si>
  <si>
    <t>Response 299</t>
  </si>
  <si>
    <t>Response 300</t>
  </si>
  <si>
    <t>Response 301</t>
  </si>
  <si>
    <t>Response 302</t>
  </si>
  <si>
    <t>Response 303</t>
  </si>
  <si>
    <t>Response 304</t>
  </si>
  <si>
    <t>Response 305</t>
  </si>
  <si>
    <t>Response 306</t>
  </si>
  <si>
    <t>Response 307</t>
  </si>
  <si>
    <t>Response 308</t>
  </si>
  <si>
    <t>Response 309</t>
  </si>
  <si>
    <t>Response 310</t>
  </si>
  <si>
    <t>Response 311</t>
  </si>
  <si>
    <t>Response 312</t>
  </si>
  <si>
    <t>Response 313</t>
  </si>
  <si>
    <t>Response 314</t>
  </si>
  <si>
    <t>Response 315</t>
  </si>
  <si>
    <t>Response 316</t>
  </si>
  <si>
    <t>Response 317</t>
  </si>
  <si>
    <t>Response 318</t>
  </si>
  <si>
    <t>Response 319</t>
  </si>
  <si>
    <t>Response 320</t>
  </si>
  <si>
    <t>Response 321</t>
  </si>
  <si>
    <t>Response 322</t>
  </si>
  <si>
    <t>Response 323</t>
  </si>
  <si>
    <t>Response 324</t>
  </si>
  <si>
    <t>Response 325</t>
  </si>
  <si>
    <t>Response 326</t>
  </si>
  <si>
    <t>Response 327</t>
  </si>
  <si>
    <t>Response 328</t>
  </si>
  <si>
    <t>Response 329</t>
  </si>
  <si>
    <t>Response 330</t>
  </si>
  <si>
    <t>Response 331</t>
  </si>
  <si>
    <t>Response 332</t>
  </si>
  <si>
    <t>Response 333</t>
  </si>
  <si>
    <t>Response 334</t>
  </si>
  <si>
    <t>Response 335</t>
  </si>
  <si>
    <t>Response 336</t>
  </si>
  <si>
    <t>Response 337</t>
  </si>
  <si>
    <t>Response 338</t>
  </si>
  <si>
    <t>Response 339</t>
  </si>
  <si>
    <t>Response 340</t>
  </si>
  <si>
    <t>Response 341</t>
  </si>
  <si>
    <t>Response 342</t>
  </si>
  <si>
    <t>Response 343</t>
  </si>
  <si>
    <t>Response 344</t>
  </si>
  <si>
    <t>Response 345</t>
  </si>
  <si>
    <t>Response 346</t>
  </si>
  <si>
    <t>Response 347</t>
  </si>
  <si>
    <t>Response 348</t>
  </si>
  <si>
    <t>Response 349</t>
  </si>
  <si>
    <t>Response 350</t>
  </si>
  <si>
    <t>Response 351</t>
  </si>
  <si>
    <t>Response 352</t>
  </si>
  <si>
    <t>Response 353</t>
  </si>
  <si>
    <t>Response 354</t>
  </si>
  <si>
    <t>Response 355</t>
  </si>
  <si>
    <t>Response 356</t>
  </si>
  <si>
    <t>Response 357</t>
  </si>
  <si>
    <t>Response 358</t>
  </si>
  <si>
    <t>Response 359</t>
  </si>
  <si>
    <t>Response 360</t>
  </si>
  <si>
    <t>Response 361</t>
  </si>
  <si>
    <t>Response 362</t>
  </si>
  <si>
    <t>Response 363</t>
  </si>
  <si>
    <t>Response 364</t>
  </si>
  <si>
    <t>Response 365</t>
  </si>
  <si>
    <t>Response 366</t>
  </si>
  <si>
    <t>Response 367</t>
  </si>
  <si>
    <t>Response 368</t>
  </si>
  <si>
    <t>Response 369</t>
  </si>
  <si>
    <t>Response 370</t>
  </si>
  <si>
    <t>Response 371</t>
  </si>
  <si>
    <t>Response 372</t>
  </si>
  <si>
    <t>Response 373</t>
  </si>
  <si>
    <t>Response 374</t>
  </si>
  <si>
    <t>Response 375</t>
  </si>
  <si>
    <t>Response 376</t>
  </si>
  <si>
    <t>Response 377</t>
  </si>
  <si>
    <t>Response 378</t>
  </si>
  <si>
    <t>Response 379</t>
  </si>
  <si>
    <t>Response 380</t>
  </si>
  <si>
    <t>Response 381</t>
  </si>
  <si>
    <t>Response 382</t>
  </si>
  <si>
    <t>Response 383</t>
  </si>
  <si>
    <t>Response 384</t>
  </si>
  <si>
    <t>Response 385</t>
  </si>
  <si>
    <t>Response 386</t>
  </si>
  <si>
    <t>Response 387</t>
  </si>
  <si>
    <t>Response 388</t>
  </si>
  <si>
    <t>Response 389</t>
  </si>
  <si>
    <t>Response 390</t>
  </si>
  <si>
    <t>Response 391</t>
  </si>
  <si>
    <t>Response 392</t>
  </si>
  <si>
    <t>Response 393</t>
  </si>
  <si>
    <t>Response 394</t>
  </si>
  <si>
    <t>Response 395</t>
  </si>
  <si>
    <t>Response 396</t>
  </si>
  <si>
    <t>Response 397</t>
  </si>
  <si>
    <t>Response 398</t>
  </si>
  <si>
    <t>Response 399</t>
  </si>
  <si>
    <t>Response 400</t>
  </si>
  <si>
    <t>Response 401</t>
  </si>
  <si>
    <t>Response 402</t>
  </si>
  <si>
    <t>Response 403</t>
  </si>
  <si>
    <t>Response 404</t>
  </si>
  <si>
    <t>Response 405</t>
  </si>
  <si>
    <t>Response 406</t>
  </si>
  <si>
    <t>Response 407</t>
  </si>
  <si>
    <t>Response 408</t>
  </si>
  <si>
    <t>Response 409</t>
  </si>
  <si>
    <t>Response 410</t>
  </si>
  <si>
    <t>Response 411</t>
  </si>
  <si>
    <t>Response 412</t>
  </si>
  <si>
    <t>Response 413</t>
  </si>
  <si>
    <t>Response 414</t>
  </si>
  <si>
    <t>Response 415</t>
  </si>
  <si>
    <t>Response 416</t>
  </si>
  <si>
    <t>Response 417</t>
  </si>
  <si>
    <t>Response 418</t>
  </si>
  <si>
    <t>Response 419</t>
  </si>
  <si>
    <t>Response 420</t>
  </si>
  <si>
    <t>Response 421</t>
  </si>
  <si>
    <t>Response 422</t>
  </si>
  <si>
    <t>Response 423</t>
  </si>
  <si>
    <t>Response 424</t>
  </si>
  <si>
    <t>Response 425</t>
  </si>
  <si>
    <t>Response 426</t>
  </si>
  <si>
    <t>Response 427</t>
  </si>
  <si>
    <t>Response 428</t>
  </si>
  <si>
    <t>Response 429</t>
  </si>
  <si>
    <t>Response 430</t>
  </si>
  <si>
    <t>Response 431</t>
  </si>
  <si>
    <t>Response 432</t>
  </si>
  <si>
    <t>Response 433</t>
  </si>
  <si>
    <t>Response 434</t>
  </si>
  <si>
    <t>Response 435</t>
  </si>
  <si>
    <t>Response 436</t>
  </si>
  <si>
    <t>Response 437</t>
  </si>
  <si>
    <t>Response 438</t>
  </si>
  <si>
    <t>Response 439</t>
  </si>
  <si>
    <t>Response 440</t>
  </si>
  <si>
    <t>Response 441</t>
  </si>
  <si>
    <t>Response 442</t>
  </si>
  <si>
    <t>Response 443</t>
  </si>
  <si>
    <t>Response 444</t>
  </si>
  <si>
    <t>Response 445</t>
  </si>
  <si>
    <t>Response 446</t>
  </si>
  <si>
    <t>Response 447</t>
  </si>
  <si>
    <t>Response 448</t>
  </si>
  <si>
    <t>Response 449</t>
  </si>
  <si>
    <t>Response 450</t>
  </si>
  <si>
    <t>Response 451</t>
  </si>
  <si>
    <t>Response 452</t>
  </si>
  <si>
    <t>Response 453</t>
  </si>
  <si>
    <t>Response 454</t>
  </si>
  <si>
    <t>Response 455</t>
  </si>
  <si>
    <t>Response 456</t>
  </si>
  <si>
    <t>Response 457</t>
  </si>
  <si>
    <t>Response 458</t>
  </si>
  <si>
    <t>Response 459</t>
  </si>
  <si>
    <t>Response 460</t>
  </si>
  <si>
    <t>Response 461</t>
  </si>
  <si>
    <t>Response 462</t>
  </si>
  <si>
    <t>Response 463</t>
  </si>
  <si>
    <t>Response 464</t>
  </si>
  <si>
    <t>Response 465</t>
  </si>
  <si>
    <t>Response 466</t>
  </si>
  <si>
    <t>Response 467</t>
  </si>
  <si>
    <t>Response 468</t>
  </si>
  <si>
    <t>Response 469</t>
  </si>
  <si>
    <t>Response 470</t>
  </si>
  <si>
    <t>Response 471</t>
  </si>
  <si>
    <t>Response 472</t>
  </si>
  <si>
    <t>Response 473</t>
  </si>
  <si>
    <t>Response 474</t>
  </si>
  <si>
    <t>Response 475</t>
  </si>
  <si>
    <t>Response 476</t>
  </si>
  <si>
    <t>Response 477</t>
  </si>
  <si>
    <t>Response 478</t>
  </si>
  <si>
    <t>Response 479</t>
  </si>
  <si>
    <t>Response 480</t>
  </si>
  <si>
    <t>Response 481</t>
  </si>
  <si>
    <t>Response 482</t>
  </si>
  <si>
    <t>Response 483</t>
  </si>
  <si>
    <t>Response 484</t>
  </si>
  <si>
    <t>Response 485</t>
  </si>
  <si>
    <t>Response 486</t>
  </si>
  <si>
    <t>Response 487</t>
  </si>
  <si>
    <t>Response 488</t>
  </si>
  <si>
    <t>Response 489</t>
  </si>
  <si>
    <t>Response 490</t>
  </si>
  <si>
    <t>Response 491</t>
  </si>
  <si>
    <t>Response 492</t>
  </si>
  <si>
    <t>Response 493</t>
  </si>
  <si>
    <t>Response 494</t>
  </si>
  <si>
    <t>Response 495</t>
  </si>
  <si>
    <t>Response 496</t>
  </si>
  <si>
    <t>Response 497</t>
  </si>
  <si>
    <t>Response 498</t>
  </si>
  <si>
    <t>Response 499</t>
  </si>
  <si>
    <t>Response 500</t>
  </si>
  <si>
    <t>Response 501</t>
  </si>
  <si>
    <t>Response 502</t>
  </si>
  <si>
    <t>Response 503</t>
  </si>
  <si>
    <t>Response 504</t>
  </si>
  <si>
    <t>Response 505</t>
  </si>
  <si>
    <t>Response 506</t>
  </si>
  <si>
    <t>Response 507</t>
  </si>
  <si>
    <t>Response 508</t>
  </si>
  <si>
    <t>Response 509</t>
  </si>
  <si>
    <t>Response 510</t>
  </si>
  <si>
    <t>Response 511</t>
  </si>
  <si>
    <t>Response 512</t>
  </si>
  <si>
    <t>Response 513</t>
  </si>
  <si>
    <t>Response 514</t>
  </si>
  <si>
    <t>Response 515</t>
  </si>
  <si>
    <t>Response 516</t>
  </si>
  <si>
    <t>Response 517</t>
  </si>
  <si>
    <t>Response 518</t>
  </si>
  <si>
    <t>Response 519</t>
  </si>
  <si>
    <t>Response 520</t>
  </si>
  <si>
    <t>Response 521</t>
  </si>
  <si>
    <t>Response 522</t>
  </si>
  <si>
    <t>Response 523</t>
  </si>
  <si>
    <t>Response 524</t>
  </si>
  <si>
    <t>Response 525</t>
  </si>
  <si>
    <t>Response 526</t>
  </si>
  <si>
    <t>Response 527</t>
  </si>
  <si>
    <t>Response 528</t>
  </si>
  <si>
    <t>Response 529</t>
  </si>
  <si>
    <t>Response 530</t>
  </si>
  <si>
    <t>Response 531</t>
  </si>
  <si>
    <t>Response 532</t>
  </si>
  <si>
    <t>Response 533</t>
  </si>
  <si>
    <t>Response 534</t>
  </si>
  <si>
    <t>Response 535</t>
  </si>
  <si>
    <t>Response 536</t>
  </si>
  <si>
    <t>Response 537</t>
  </si>
  <si>
    <t>Response 538</t>
  </si>
  <si>
    <t>Response 539</t>
  </si>
  <si>
    <t>Response 540</t>
  </si>
  <si>
    <t>Response 541</t>
  </si>
  <si>
    <t>Response 542</t>
  </si>
  <si>
    <t>Response 543</t>
  </si>
  <si>
    <t>Response 544</t>
  </si>
  <si>
    <t>Response 545</t>
  </si>
  <si>
    <t>Response 546</t>
  </si>
  <si>
    <t>Response 547</t>
  </si>
  <si>
    <t>Response 548</t>
  </si>
  <si>
    <t>Response 549</t>
  </si>
  <si>
    <t>Response 550</t>
  </si>
  <si>
    <t>Response 551</t>
  </si>
  <si>
    <t>Response 552</t>
  </si>
  <si>
    <t>Response 553</t>
  </si>
  <si>
    <t>Response 554</t>
  </si>
  <si>
    <t>Response 555</t>
  </si>
  <si>
    <t>Response 556</t>
  </si>
  <si>
    <t>Response 557</t>
  </si>
  <si>
    <t>Response 558</t>
  </si>
  <si>
    <t>Response 559</t>
  </si>
  <si>
    <t>Response 560</t>
  </si>
  <si>
    <t>Response 561</t>
  </si>
  <si>
    <t>Response 562</t>
  </si>
  <si>
    <t>Response 563</t>
  </si>
  <si>
    <t>Response 564</t>
  </si>
  <si>
    <t>Response 565</t>
  </si>
  <si>
    <t>Response 566</t>
  </si>
  <si>
    <t>Response 567</t>
  </si>
  <si>
    <t>Response 568</t>
  </si>
  <si>
    <t>Response 569</t>
  </si>
  <si>
    <t>Response 570</t>
  </si>
  <si>
    <t>Response 571</t>
  </si>
  <si>
    <t>Response 572</t>
  </si>
  <si>
    <t>Response 573</t>
  </si>
  <si>
    <t>Response 574</t>
  </si>
  <si>
    <t>Response 575</t>
  </si>
  <si>
    <t>Response 576</t>
  </si>
  <si>
    <t>Response 577</t>
  </si>
  <si>
    <t>Response 578</t>
  </si>
  <si>
    <t>Response 579</t>
  </si>
  <si>
    <t>Response 580</t>
  </si>
  <si>
    <t>Response 581</t>
  </si>
  <si>
    <t>Response 582</t>
  </si>
  <si>
    <t>Response 583</t>
  </si>
  <si>
    <t>Response 584</t>
  </si>
  <si>
    <t>Response 585</t>
  </si>
  <si>
    <t>Response 586</t>
  </si>
  <si>
    <t>Response 587</t>
  </si>
  <si>
    <t>Response 588</t>
  </si>
  <si>
    <t>Response 589</t>
  </si>
  <si>
    <t>Response 590</t>
  </si>
  <si>
    <t>Response 591</t>
  </si>
  <si>
    <t>Response 592</t>
  </si>
  <si>
    <t>Response 593</t>
  </si>
  <si>
    <t>Response 594</t>
  </si>
  <si>
    <t>Response 595</t>
  </si>
  <si>
    <t>Response 596</t>
  </si>
  <si>
    <t>Response 597</t>
  </si>
  <si>
    <t>Response 598</t>
  </si>
  <si>
    <t>Response 599</t>
  </si>
  <si>
    <t>Response 600</t>
  </si>
  <si>
    <t>Response 601</t>
  </si>
  <si>
    <t>Response 602</t>
  </si>
  <si>
    <t>Response 603</t>
  </si>
  <si>
    <t>Response 604</t>
  </si>
  <si>
    <t>Response 605</t>
  </si>
  <si>
    <t>Response 606</t>
  </si>
  <si>
    <t>Response 607</t>
  </si>
  <si>
    <t>Response 608</t>
  </si>
  <si>
    <t>Response 609</t>
  </si>
  <si>
    <t>Response 610</t>
  </si>
  <si>
    <t>Response 611</t>
  </si>
  <si>
    <t>Response 612</t>
  </si>
  <si>
    <t>Response 613</t>
  </si>
  <si>
    <t>Response 614</t>
  </si>
  <si>
    <t>Response 615</t>
  </si>
  <si>
    <t>Response 616</t>
  </si>
  <si>
    <t>Response 617</t>
  </si>
  <si>
    <t>Response 618</t>
  </si>
  <si>
    <t>Response 619</t>
  </si>
  <si>
    <t>Response 620</t>
  </si>
  <si>
    <t>Response 621</t>
  </si>
  <si>
    <t>Response 622</t>
  </si>
  <si>
    <t>Response 623</t>
  </si>
  <si>
    <t>Response 624</t>
  </si>
  <si>
    <t>Response 625</t>
  </si>
  <si>
    <t>Response 626</t>
  </si>
  <si>
    <t>Response 627</t>
  </si>
  <si>
    <t>Response 628</t>
  </si>
  <si>
    <t>Response 629</t>
  </si>
  <si>
    <t>Response 630</t>
  </si>
  <si>
    <t>Response 631</t>
  </si>
  <si>
    <t>Response 632</t>
  </si>
  <si>
    <t>Response 633</t>
  </si>
  <si>
    <t>Response 634</t>
  </si>
  <si>
    <t>Response 635</t>
  </si>
  <si>
    <t>Response 636</t>
  </si>
  <si>
    <t>Response 637</t>
  </si>
  <si>
    <t>Response 638</t>
  </si>
  <si>
    <t>Response 639</t>
  </si>
  <si>
    <t>Response 640</t>
  </si>
  <si>
    <t>Response 641</t>
  </si>
  <si>
    <t>Response 642</t>
  </si>
  <si>
    <t>Response 643</t>
  </si>
  <si>
    <t>Response 644</t>
  </si>
  <si>
    <t>Response 645</t>
  </si>
  <si>
    <t>Response 646</t>
  </si>
  <si>
    <t>Response 647</t>
  </si>
  <si>
    <t>Response 648</t>
  </si>
  <si>
    <t>Response 649</t>
  </si>
  <si>
    <t>Response 650</t>
  </si>
  <si>
    <t>Response 651</t>
  </si>
  <si>
    <t>Response 652</t>
  </si>
  <si>
    <t>Response 653</t>
  </si>
  <si>
    <t>Response 654</t>
  </si>
  <si>
    <t>Response 655</t>
  </si>
  <si>
    <t>Response 656</t>
  </si>
  <si>
    <t>Response 657</t>
  </si>
  <si>
    <t>Response 658</t>
  </si>
  <si>
    <t>Response 659</t>
  </si>
  <si>
    <t>Response 660</t>
  </si>
  <si>
    <t>Response 661</t>
  </si>
  <si>
    <t>Response 662</t>
  </si>
  <si>
    <t>Response 663</t>
  </si>
  <si>
    <t>Response 664</t>
  </si>
  <si>
    <t>Response 665</t>
  </si>
  <si>
    <t>Response 666</t>
  </si>
  <si>
    <t>Response 667</t>
  </si>
  <si>
    <t>Response 668</t>
  </si>
  <si>
    <t>Response 669</t>
  </si>
  <si>
    <t>Response 670</t>
  </si>
  <si>
    <t>Response 671</t>
  </si>
  <si>
    <t>Response 672</t>
  </si>
  <si>
    <t>Response 673</t>
  </si>
  <si>
    <t>Response 674</t>
  </si>
  <si>
    <t>Response 675</t>
  </si>
  <si>
    <t>Response 676</t>
  </si>
  <si>
    <t>Response 677</t>
  </si>
  <si>
    <t>Response 678</t>
  </si>
  <si>
    <t>Response 679</t>
  </si>
  <si>
    <t>Response 680</t>
  </si>
  <si>
    <t>Response 681</t>
  </si>
  <si>
    <t>Response 682</t>
  </si>
  <si>
    <t>Response 683</t>
  </si>
  <si>
    <t>Response 684</t>
  </si>
  <si>
    <t>Response 685</t>
  </si>
  <si>
    <t>Response 686</t>
  </si>
  <si>
    <t>Response 687</t>
  </si>
  <si>
    <t>Response 688</t>
  </si>
  <si>
    <t>Response 689</t>
  </si>
  <si>
    <t>Response 690</t>
  </si>
  <si>
    <t>Response 691</t>
  </si>
  <si>
    <t>Response 692</t>
  </si>
  <si>
    <t>Response 693</t>
  </si>
  <si>
    <t>Response 694</t>
  </si>
  <si>
    <t>Response 695</t>
  </si>
  <si>
    <t>Response 696</t>
  </si>
  <si>
    <t>Response 697</t>
  </si>
  <si>
    <t>Response 698</t>
  </si>
  <si>
    <t>Response 699</t>
  </si>
  <si>
    <t>Response 700</t>
  </si>
  <si>
    <t>Response 701</t>
  </si>
  <si>
    <t>Response 702</t>
  </si>
  <si>
    <t>Response 703</t>
  </si>
  <si>
    <t>Response 704</t>
  </si>
  <si>
    <t>Response 705</t>
  </si>
  <si>
    <t>Response 706</t>
  </si>
  <si>
    <t>Response 707</t>
  </si>
  <si>
    <t>Response 708</t>
  </si>
  <si>
    <t>Response 709</t>
  </si>
  <si>
    <t>Response 710</t>
  </si>
  <si>
    <t>Response 711</t>
  </si>
  <si>
    <t>Response 712</t>
  </si>
  <si>
    <t>Response 713</t>
  </si>
  <si>
    <t>Response 714</t>
  </si>
  <si>
    <t>Response 715</t>
  </si>
  <si>
    <t>Response 716</t>
  </si>
  <si>
    <t>Response 717</t>
  </si>
  <si>
    <t>Response 718</t>
  </si>
  <si>
    <t>Response 719</t>
  </si>
  <si>
    <t>Response 720</t>
  </si>
  <si>
    <t>Response 721</t>
  </si>
  <si>
    <t>Response 722</t>
  </si>
  <si>
    <t>Response 723</t>
  </si>
  <si>
    <t>Response 724</t>
  </si>
  <si>
    <t>Response 725</t>
  </si>
  <si>
    <t>Response 726</t>
  </si>
  <si>
    <t>Response 727</t>
  </si>
  <si>
    <t>Response 728</t>
  </si>
  <si>
    <t>Response 729</t>
  </si>
  <si>
    <t>Response 730</t>
  </si>
  <si>
    <t>Response 731</t>
  </si>
  <si>
    <t>Response 732</t>
  </si>
  <si>
    <t>Response 733</t>
  </si>
  <si>
    <t>Response 734</t>
  </si>
  <si>
    <t>Response 735</t>
  </si>
  <si>
    <t>Response 736</t>
  </si>
  <si>
    <t>Response 737</t>
  </si>
  <si>
    <t>Response 738</t>
  </si>
  <si>
    <t>Response 739</t>
  </si>
  <si>
    <t>Response 740</t>
  </si>
  <si>
    <t>Response 741</t>
  </si>
  <si>
    <t>Response 742</t>
  </si>
  <si>
    <t>Response 743</t>
  </si>
  <si>
    <t>Response 744</t>
  </si>
  <si>
    <t>Response 745</t>
  </si>
  <si>
    <t>Response 746</t>
  </si>
  <si>
    <t>Response 747</t>
  </si>
  <si>
    <t>Response 748</t>
  </si>
  <si>
    <t>Response 749</t>
  </si>
  <si>
    <t>Response 750</t>
  </si>
  <si>
    <t>Response 751</t>
  </si>
  <si>
    <t>Response 752</t>
  </si>
  <si>
    <t>Response 753</t>
  </si>
  <si>
    <t>Response 754</t>
  </si>
  <si>
    <t>Response 755</t>
  </si>
  <si>
    <t>Response 756</t>
  </si>
  <si>
    <t>Response 757</t>
  </si>
  <si>
    <t>Response 758</t>
  </si>
  <si>
    <t>Response 759</t>
  </si>
  <si>
    <t>Yes, know exactly the amount of carbon emissions</t>
  </si>
  <si>
    <t>Yes, know roughly the amount of carbon emissions</t>
  </si>
  <si>
    <t>Don’t know the amount of carbon emissions</t>
  </si>
  <si>
    <t>Total sample; Weight: Weight; base n = 759; effective sample size = 697 (92%)</t>
  </si>
  <si>
    <t>Total sample; Weight: Weight; base n = from 87 to 759; total n = 759; 672 missing; effective sample size = 696 (92%)</t>
  </si>
  <si>
    <t>Already taking steps to reduce carbon emissions</t>
  </si>
  <si>
    <t>Not yet taking steps, but planning or considering doing so</t>
  </si>
  <si>
    <t>Not taking steps and no plans to do so</t>
  </si>
  <si>
    <t>Not yet taking steps, but planning or considering doing so + Not taking steps and no plans to do so</t>
  </si>
  <si>
    <t>Total sample; Weight: Weight; base n = 759; effective sample size = 680 (90%)</t>
  </si>
  <si>
    <t>Already have this</t>
  </si>
  <si>
    <t>Actively researching or planning to implement</t>
  </si>
  <si>
    <t>Already have this + Actively researching or planning to implement</t>
  </si>
  <si>
    <t>Considering, but not actively planning yet</t>
  </si>
  <si>
    <t>Not considering</t>
  </si>
  <si>
    <t>Not applicable</t>
  </si>
  <si>
    <t>A smart meter at your business (which measures your electricity use throughout the day and sends this information to your electricity supplier)</t>
  </si>
  <si>
    <t>Electric vehicle charging at your business</t>
  </si>
  <si>
    <t>Fully electric vehicle (not hybrid)</t>
  </si>
  <si>
    <t>Plugin hybrid vehicle (PHEV - that can be plugged in to an external power source for charging)</t>
  </si>
  <si>
    <t>Non-plugin hybrid vehicle (that is both petrol powered and electric powered)</t>
  </si>
  <si>
    <t>An energy automation system that allows the business to remotely control lights or appliances e.g. via an app</t>
  </si>
  <si>
    <t>Energy monitoring tool ie. app or a display that helps you monitor electricity use and costs in real time</t>
  </si>
  <si>
    <t>NET</t>
  </si>
  <si>
    <t>Total sample; Weight: Weight; base n = from 87 to 759; total n = 759; 672 missing; effective sample size = 685 (90%)</t>
  </si>
  <si>
    <t>Financial incentives ie. subsides, rebates, tax benefits</t>
  </si>
  <si>
    <t>Ongoing cost savings to the business ie. no fuel costs, maintenance savings</t>
  </si>
  <si>
    <t>Lower upfront or financing costs ie. leasing discounts, reduced purchase price</t>
  </si>
  <si>
    <t>Nothing would make me more likely</t>
  </si>
  <si>
    <t>Access to charging infrastructure ie. at your business or public locations</t>
  </si>
  <si>
    <t>Better model options or performance</t>
  </si>
  <si>
    <t>Environmental benefits</t>
  </si>
  <si>
    <t>Other please specify</t>
  </si>
  <si>
    <t>Total sample; Weight: Weight; base n = 722; total n = 759; 37 missing; effective sample size = 649 (90%)</t>
  </si>
  <si>
    <t>Total sample; Weight: Weight; base n = 722; total n = 759; 37 missing; effective sample size = 650 (90%)</t>
  </si>
  <si>
    <t>Total sample; Weight: Weight; base n = from 81 to 722; total n = 759; 678 missing; effective sample size = 660 (91%)</t>
  </si>
  <si>
    <t>Several times a year</t>
  </si>
  <si>
    <t>Around once a year</t>
  </si>
  <si>
    <t>Once every few years</t>
  </si>
  <si>
    <t>Less frequently than every 5 years</t>
  </si>
  <si>
    <t>Never</t>
  </si>
  <si>
    <t>Median</t>
  </si>
  <si>
    <t>TOTAL CONFIDENT</t>
  </si>
  <si>
    <t>Very confident</t>
  </si>
  <si>
    <t>Somewhat confident</t>
  </si>
  <si>
    <t>Not very confident</t>
  </si>
  <si>
    <t>Not at all confident</t>
  </si>
  <si>
    <t>TOTAL NOT CONFIDENT</t>
  </si>
  <si>
    <t>Total sample; Weight: Weight; base n = 759; effective sample size = 673 (89%)</t>
  </si>
  <si>
    <t>Flat-rate tariff (the same rate for electricity at all times)</t>
  </si>
  <si>
    <t>Time-of-use tariff (different rates for different times of day)</t>
  </si>
  <si>
    <t>Demand tariff (charges are based on your highest amount of energy you use during a single hour in the entire month)</t>
  </si>
  <si>
    <t>Other (please specify)</t>
  </si>
  <si>
    <t>Total sample; Weight: Weight; base n = 759; effective sample size = 674 (89%)</t>
  </si>
  <si>
    <t>You chose to be on it</t>
  </si>
  <si>
    <t>Your retailer put you on it</t>
  </si>
  <si>
    <t>Someone else put you on it (e.g. strata or residential management company)</t>
  </si>
  <si>
    <t>Total sample; Weight: Weight; base n = 314; total n = 759; 445 missing; effective sample size = 282 (90%)</t>
  </si>
  <si>
    <t>Total sample; Weight: Weight; base n = from 35 to 314; total n = 759; 724 missing; effective sample size = 282 (90%)</t>
  </si>
  <si>
    <t>TOTAL WELL ALIGNED</t>
  </si>
  <si>
    <t>Very well aligned</t>
  </si>
  <si>
    <t>Quite well aligned</t>
  </si>
  <si>
    <t>Not very well aligned</t>
  </si>
  <si>
    <t>Not at all aligned</t>
  </si>
  <si>
    <t>TOTAL NOT ALIGNED</t>
  </si>
  <si>
    <t>Total sample; Weight: Weight; base n = 314; total n = 759; 445 missing; effective sample size = 285 (91%)</t>
  </si>
  <si>
    <t>Total sample; Weight: Weight; base n = 314; total n = 759; 445 missing; effective sample size = 283 (90%)</t>
  </si>
  <si>
    <t>Yes, already do this</t>
  </si>
  <si>
    <t>Yes, could do, but don’t currently</t>
  </si>
  <si>
    <t>No, not able to shift usage</t>
  </si>
  <si>
    <t>Yes (please specify)</t>
  </si>
  <si>
    <t>Total sample; Weight: Weight; base n = 289; total n = 759; 470 missing; effective sample size = 277 (96%)</t>
  </si>
  <si>
    <t>Total sample; Weight: Weight; base n = from 20 to 289; total n = 759; 739 missing; effective sample size = 259 (90%)</t>
  </si>
  <si>
    <t>TOTAL LIKELY</t>
  </si>
  <si>
    <t>Very likely</t>
  </si>
  <si>
    <t>Somewhat likely</t>
  </si>
  <si>
    <t>Somewhat unlikely</t>
  </si>
  <si>
    <t>Very unlikely</t>
  </si>
  <si>
    <t>TOTAL UNLIKELY</t>
  </si>
  <si>
    <t>Impossible (no suitable electric alternative available)</t>
  </si>
  <si>
    <t>TOTAL UNLIKELY + Impossible (no suitable electric alternative available)</t>
  </si>
  <si>
    <t>Total sample; Weight: Weight; base n = 289; total n = 759; 470 missing; effective sample size = 260 (90%)</t>
  </si>
  <si>
    <t>Financial incentives or rebates</t>
  </si>
  <si>
    <t>Clear information on costs and benefits</t>
  </si>
  <si>
    <t>Assistance with installation or upgrades</t>
  </si>
  <si>
    <t>Trusted advice or technical support</t>
  </si>
  <si>
    <t>Viable electric alternative</t>
  </si>
  <si>
    <t>Low-interest loans or financing</t>
  </si>
  <si>
    <t>Support from landlord/building owner</t>
  </si>
  <si>
    <t>Total sample; Weight: Weight; base n = 160; total n = 759; 599 missing; effective sample size = 143 (89%)</t>
  </si>
  <si>
    <t>Total sample; Weight: Weight; base n = 160; total n = 759; 599 missing; effective sample size = 142 (89%)</t>
  </si>
  <si>
    <t>Total sample; Weight: Weight; base n = from 5 to 160; total n = 759; 754 missing; effective sample size = 142 (89%)</t>
  </si>
  <si>
    <t>Electric alternatives are cheaper to run</t>
  </si>
  <si>
    <t>Electric alternatives are cheaper than gas equivalent</t>
  </si>
  <si>
    <t>Electric alternatives perform better</t>
  </si>
  <si>
    <t>To reduce my business emissions</t>
  </si>
  <si>
    <t>Gas equipment performs better than electric alternatives</t>
  </si>
  <si>
    <t>Only gas equipment is more suitable for what I need</t>
  </si>
  <si>
    <t>The electric alternative costs a lot more than the gas equivalent</t>
  </si>
  <si>
    <t>I do not have control over the decision</t>
  </si>
  <si>
    <t>The process would be too difficult / timely</t>
  </si>
  <si>
    <t>Changing to an electric alternative would be too much of a disruption to my business (e.g. retraining staff, changing layout, etc.)</t>
  </si>
  <si>
    <t>Total sample; Weight: Weight; base n = 129; total n = 759; 630 missing; effective sample size = 117 (91%)</t>
  </si>
  <si>
    <t>Total sample; Weight: Weight; base n = from 15 to 129; total n = 759; 744 missing; effective sample size = 117 (91%)</t>
  </si>
  <si>
    <t>Total sample; Weight: Weight; base n = 129; total n = 759; 630 missing; effective sample size = 118 (91%)</t>
  </si>
  <si>
    <t>TOTAL - NO</t>
  </si>
  <si>
    <t>No, I already have plans to switch</t>
  </si>
  <si>
    <t>No, I expect to be forced to shift by regulation or building changes</t>
  </si>
  <si>
    <t>Maybe, if the right support is not available</t>
  </si>
  <si>
    <t>Yes, I see no reason to change</t>
  </si>
  <si>
    <t>Yes, as gas is essential for my business</t>
  </si>
  <si>
    <t>TOTAL - YES</t>
  </si>
  <si>
    <t>Depends on whether I stay in this building long-term</t>
  </si>
  <si>
    <t>Total sample; Weight: Weight; base n = 289; total n = 759; 470 missing; effective sample size = 255 (88%)</t>
  </si>
  <si>
    <t>Monthly</t>
  </si>
  <si>
    <t>Bi-monthly / every 2 months</t>
  </si>
  <si>
    <t>Quarterly / every 3 months</t>
  </si>
  <si>
    <t>Biannually / every 6 months</t>
  </si>
  <si>
    <t>Annually / every 12 months</t>
  </si>
  <si>
    <t>Other (specify)</t>
  </si>
  <si>
    <t>Total sample; Weight: Weight; base n = 215; total n = 759; 544 missing; effective sample size = 193 (90%)</t>
  </si>
  <si>
    <t>Total sample; Weight: Weight; base n = from 6 to 215; total n = 759; 753 missing; effective sample size = 193 (90%)</t>
  </si>
  <si>
    <t>Average</t>
  </si>
  <si>
    <t>Base n</t>
  </si>
  <si>
    <t>Approximately how much does your business spend on gas each month, on average?</t>
  </si>
  <si>
    <t>Total sample; Weight: Weight; base n = 167; total n = 759; 592 missing; effective sample size = 137 (82%)</t>
  </si>
  <si>
    <t>Total sample; Weight: Weight; base n = 167; total n = 759; 592 missing; effective sample size = 141 (85%)</t>
  </si>
  <si>
    <t>Total sample; Weight: Weight; base n = from 3 to 167; total n = 759; 756 missing; effective sample size = 139 (83%)</t>
  </si>
  <si>
    <t>Approximately how much does your business spend on LPG (delivered gas bottles) each month, on average?</t>
  </si>
  <si>
    <t>Total sample; Weight: Weight; base n = 59; total n = 759; 700 missing; effective sample size = 43 (74%)</t>
  </si>
  <si>
    <t>Total sample; Weight: Weight; base n = 59; total n = 759; 700 missing; effective sample size = 46 (79%)</t>
  </si>
  <si>
    <t>Total sample; Weight: Weight; base n = from 11 to 59; total n = 759; 748 missing; effective sample size = 46 (78%)</t>
  </si>
  <si>
    <t>Compared options online</t>
  </si>
  <si>
    <t>Default or existing provider</t>
  </si>
  <si>
    <t>Contacted retailers directly for quotes</t>
  </si>
  <si>
    <t>Part of a bundled service</t>
  </si>
  <si>
    <t>Energy broker or consultant</t>
  </si>
  <si>
    <t>Recommendation from others</t>
  </si>
  <si>
    <t>Accountant or business adviser</t>
  </si>
  <si>
    <t>Quite satisfied</t>
  </si>
  <si>
    <t>Approximately, how much does your business spend on electricity each month, on average?</t>
  </si>
  <si>
    <t>Total sample; Weight: Weight; base n = 573; total n = 759; 186 missing; effective sample size = 619 (108%)</t>
  </si>
  <si>
    <t>Total sample; Weight: Weight; base n = 573; total n = 759; 186 missing; effective sample size = 618 (108%)</t>
  </si>
  <si>
    <t>Total sample; Weight: Weight; base n = from 69 to 573; total n = 759; 690 missing; effective sample size = 619 (108%)</t>
  </si>
  <si>
    <t>Approximately, how much does your business spend on petrol/diesel (for work) each month, on average?</t>
  </si>
  <si>
    <t>Total sample; Weight: Weight; base n = 442; total n = 759; 317 missing; effective sample size = 490 (111%)</t>
  </si>
  <si>
    <t>Total sample; Weight: Weight; base n = 442; total n = 759; 317 missing; effective sample size = 491 (111%)</t>
  </si>
  <si>
    <t>Total sample; Weight: Weight; base n = from 58 to 442; total n = 759; 701 missing; effective sample size = 491 (111%)</t>
  </si>
  <si>
    <t>Question</t>
  </si>
  <si>
    <t xml:space="preserve">Sample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7">
    <numFmt numFmtId="164" formatCode="0%\ \↑"/>
    <numFmt numFmtId="165" formatCode="0\ \ \ \ \ \ \ \ "/>
    <numFmt numFmtId="166" formatCode="0%\ \ \ \ \ \ \ \ "/>
    <numFmt numFmtId="167" formatCode="0%\ \↓"/>
    <numFmt numFmtId="168" formatCode="0.0\ \↑"/>
    <numFmt numFmtId="169" formatCode="0.0\ \ \ \ \ \ \ \ "/>
    <numFmt numFmtId="170" formatCode="0.0\ \↓"/>
  </numFmts>
  <fonts count="9" x14ac:knownFonts="1">
    <font>
      <sz val="11"/>
      <color theme="1"/>
      <name val="Calibri"/>
      <family val="2"/>
      <scheme val="minor"/>
    </font>
    <font>
      <sz val="14"/>
      <color theme="1"/>
      <name val="Calibri"/>
      <family val="2"/>
      <scheme val="minor"/>
    </font>
    <font>
      <b/>
      <sz val="11"/>
      <color theme="1"/>
      <name val="Calibri"/>
      <family val="2"/>
      <scheme val="minor"/>
    </font>
    <font>
      <u/>
      <sz val="11"/>
      <color theme="10"/>
      <name val="Calibri"/>
      <family val="2"/>
      <scheme val="minor"/>
    </font>
    <font>
      <u/>
      <sz val="9"/>
      <color theme="10"/>
      <name val="Calibri"/>
      <family val="2"/>
      <scheme val="minor"/>
    </font>
    <font>
      <sz val="11"/>
      <color rgb="FF0000FF"/>
      <name val="Calibri"/>
      <family val="2"/>
      <scheme val="minor"/>
    </font>
    <font>
      <sz val="11"/>
      <color rgb="FFFF0000"/>
      <name val="Calibri"/>
      <family val="2"/>
      <scheme val="minor"/>
    </font>
    <font>
      <sz val="11"/>
      <color theme="1"/>
      <name val="Calibri"/>
      <family val="2"/>
      <scheme val="minor"/>
    </font>
    <font>
      <sz val="11"/>
      <name val="Calibri"/>
      <family val="2"/>
      <scheme val="minor"/>
    </font>
  </fonts>
  <fills count="2">
    <fill>
      <patternFill patternType="none"/>
    </fill>
    <fill>
      <patternFill patternType="gray125"/>
    </fill>
  </fills>
  <borders count="1">
    <border>
      <left/>
      <right/>
      <top/>
      <bottom/>
      <diagonal/>
    </border>
  </borders>
  <cellStyleXfs count="2">
    <xf numFmtId="0" fontId="0" fillId="0" borderId="0"/>
    <xf numFmtId="9" fontId="7" fillId="0" borderId="0" applyFont="0" applyFill="0" applyBorder="0" applyAlignment="0" applyProtection="0"/>
  </cellStyleXfs>
  <cellXfs count="21">
    <xf numFmtId="0" fontId="0" fillId="0" borderId="0" xfId="0" quotePrefix="1"/>
    <xf numFmtId="0" fontId="2" fillId="0" borderId="0" xfId="0" quotePrefix="1" applyFont="1"/>
    <xf numFmtId="0" fontId="0" fillId="0" borderId="0" xfId="0" quotePrefix="1" applyAlignment="1">
      <alignment vertical="center" wrapText="1"/>
    </xf>
    <xf numFmtId="0" fontId="3" fillId="0" borderId="0" xfId="0" quotePrefix="1" applyFont="1"/>
    <xf numFmtId="0" fontId="4" fillId="0" borderId="0" xfId="0" quotePrefix="1" applyFont="1"/>
    <xf numFmtId="0" fontId="0" fillId="0" borderId="0" xfId="0" quotePrefix="1" applyAlignment="1">
      <alignment wrapText="1"/>
    </xf>
    <xf numFmtId="164" fontId="5" fillId="0" borderId="0" xfId="0" applyNumberFormat="1" applyFont="1"/>
    <xf numFmtId="165" fontId="0" fillId="0" borderId="0" xfId="0" applyNumberFormat="1"/>
    <xf numFmtId="166" fontId="0" fillId="0" borderId="0" xfId="0" applyNumberFormat="1"/>
    <xf numFmtId="167" fontId="6" fillId="0" borderId="0" xfId="0" applyNumberFormat="1" applyFont="1"/>
    <xf numFmtId="168" fontId="5" fillId="0" borderId="0" xfId="0" applyNumberFormat="1" applyFont="1"/>
    <xf numFmtId="169" fontId="0" fillId="0" borderId="0" xfId="0" applyNumberFormat="1"/>
    <xf numFmtId="170" fontId="6" fillId="0" borderId="0" xfId="0" applyNumberFormat="1" applyFont="1"/>
    <xf numFmtId="9" fontId="8" fillId="0" borderId="0" xfId="1" applyFont="1"/>
    <xf numFmtId="0" fontId="0" fillId="0" borderId="0" xfId="0" quotePrefix="1" applyAlignment="1">
      <alignment wrapText="1"/>
    </xf>
    <xf numFmtId="0" fontId="0" fillId="0" borderId="0" xfId="0" quotePrefix="1"/>
    <xf numFmtId="0" fontId="1" fillId="0" borderId="0" xfId="0" quotePrefix="1" applyFont="1"/>
    <xf numFmtId="165" fontId="0" fillId="0" borderId="0" xfId="0" applyNumberFormat="1"/>
    <xf numFmtId="0" fontId="4" fillId="0" borderId="0" xfId="0" quotePrefix="1" applyFont="1" applyAlignment="1">
      <alignment vertical="center"/>
    </xf>
    <xf numFmtId="0" fontId="0" fillId="0" borderId="0" xfId="0" quotePrefix="1" applyAlignment="1">
      <alignment vertical="center"/>
    </xf>
    <xf numFmtId="0" fontId="0" fillId="0" borderId="0" xfId="0" quotePrefix="1" applyAlignment="1">
      <alignment vertical="center"/>
    </xf>
  </cellXfs>
  <cellStyles count="2">
    <cellStyle name="Normal" xfId="0" builtinId="0"/>
    <cellStyle name="Percent" xfId="1" builtinId="5"/>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17" Type="http://schemas.openxmlformats.org/officeDocument/2006/relationships/worksheet" Target="worksheets/sheet117.xml"/><Relationship Id="rId21" Type="http://schemas.openxmlformats.org/officeDocument/2006/relationships/worksheet" Target="worksheets/sheet21.xml"/><Relationship Id="rId42" Type="http://schemas.openxmlformats.org/officeDocument/2006/relationships/worksheet" Target="worksheets/sheet42.xml"/><Relationship Id="rId63" Type="http://schemas.openxmlformats.org/officeDocument/2006/relationships/worksheet" Target="worksheets/sheet63.xml"/><Relationship Id="rId84" Type="http://schemas.openxmlformats.org/officeDocument/2006/relationships/worksheet" Target="worksheets/sheet84.xml"/><Relationship Id="rId138" Type="http://schemas.openxmlformats.org/officeDocument/2006/relationships/worksheet" Target="worksheets/sheet138.xml"/><Relationship Id="rId159" Type="http://schemas.openxmlformats.org/officeDocument/2006/relationships/worksheet" Target="worksheets/sheet159.xml"/><Relationship Id="rId170" Type="http://schemas.openxmlformats.org/officeDocument/2006/relationships/worksheet" Target="worksheets/sheet170.xml"/><Relationship Id="rId191" Type="http://schemas.openxmlformats.org/officeDocument/2006/relationships/styles" Target="styles.xml"/><Relationship Id="rId107" Type="http://schemas.openxmlformats.org/officeDocument/2006/relationships/worksheet" Target="worksheets/sheet107.xml"/><Relationship Id="rId11" Type="http://schemas.openxmlformats.org/officeDocument/2006/relationships/worksheet" Target="worksheets/sheet11.xml"/><Relationship Id="rId32" Type="http://schemas.openxmlformats.org/officeDocument/2006/relationships/worksheet" Target="worksheets/sheet32.xml"/><Relationship Id="rId53" Type="http://schemas.openxmlformats.org/officeDocument/2006/relationships/worksheet" Target="worksheets/sheet53.xml"/><Relationship Id="rId74" Type="http://schemas.openxmlformats.org/officeDocument/2006/relationships/worksheet" Target="worksheets/sheet74.xml"/><Relationship Id="rId128" Type="http://schemas.openxmlformats.org/officeDocument/2006/relationships/worksheet" Target="worksheets/sheet128.xml"/><Relationship Id="rId149" Type="http://schemas.openxmlformats.org/officeDocument/2006/relationships/worksheet" Target="worksheets/sheet149.xml"/><Relationship Id="rId5" Type="http://schemas.openxmlformats.org/officeDocument/2006/relationships/worksheet" Target="worksheets/sheet5.xml"/><Relationship Id="rId95" Type="http://schemas.openxmlformats.org/officeDocument/2006/relationships/worksheet" Target="worksheets/sheet95.xml"/><Relationship Id="rId160" Type="http://schemas.openxmlformats.org/officeDocument/2006/relationships/worksheet" Target="worksheets/sheet160.xml"/><Relationship Id="rId181" Type="http://schemas.openxmlformats.org/officeDocument/2006/relationships/worksheet" Target="worksheets/sheet181.xml"/><Relationship Id="rId22" Type="http://schemas.openxmlformats.org/officeDocument/2006/relationships/worksheet" Target="worksheets/sheet22.xml"/><Relationship Id="rId43" Type="http://schemas.openxmlformats.org/officeDocument/2006/relationships/worksheet" Target="worksheets/sheet43.xml"/><Relationship Id="rId64" Type="http://schemas.openxmlformats.org/officeDocument/2006/relationships/worksheet" Target="worksheets/sheet64.xml"/><Relationship Id="rId118" Type="http://schemas.openxmlformats.org/officeDocument/2006/relationships/worksheet" Target="worksheets/sheet118.xml"/><Relationship Id="rId139" Type="http://schemas.openxmlformats.org/officeDocument/2006/relationships/worksheet" Target="worksheets/sheet139.xml"/><Relationship Id="rId85" Type="http://schemas.openxmlformats.org/officeDocument/2006/relationships/worksheet" Target="worksheets/sheet85.xml"/><Relationship Id="rId150" Type="http://schemas.openxmlformats.org/officeDocument/2006/relationships/worksheet" Target="worksheets/sheet150.xml"/><Relationship Id="rId171" Type="http://schemas.openxmlformats.org/officeDocument/2006/relationships/worksheet" Target="worksheets/sheet171.xml"/><Relationship Id="rId192" Type="http://schemas.openxmlformats.org/officeDocument/2006/relationships/sharedStrings" Target="sharedStrings.xml"/><Relationship Id="rId12" Type="http://schemas.openxmlformats.org/officeDocument/2006/relationships/worksheet" Target="worksheets/sheet12.xml"/><Relationship Id="rId33" Type="http://schemas.openxmlformats.org/officeDocument/2006/relationships/worksheet" Target="worksheets/sheet33.xml"/><Relationship Id="rId108" Type="http://schemas.openxmlformats.org/officeDocument/2006/relationships/worksheet" Target="worksheets/sheet108.xml"/><Relationship Id="rId129" Type="http://schemas.openxmlformats.org/officeDocument/2006/relationships/worksheet" Target="worksheets/sheet129.xml"/><Relationship Id="rId54" Type="http://schemas.openxmlformats.org/officeDocument/2006/relationships/worksheet" Target="worksheets/sheet54.xml"/><Relationship Id="rId75" Type="http://schemas.openxmlformats.org/officeDocument/2006/relationships/worksheet" Target="worksheets/sheet75.xml"/><Relationship Id="rId96" Type="http://schemas.openxmlformats.org/officeDocument/2006/relationships/worksheet" Target="worksheets/sheet96.xml"/><Relationship Id="rId140" Type="http://schemas.openxmlformats.org/officeDocument/2006/relationships/worksheet" Target="worksheets/sheet140.xml"/><Relationship Id="rId161" Type="http://schemas.openxmlformats.org/officeDocument/2006/relationships/worksheet" Target="worksheets/sheet161.xml"/><Relationship Id="rId182" Type="http://schemas.openxmlformats.org/officeDocument/2006/relationships/worksheet" Target="worksheets/sheet182.xml"/><Relationship Id="rId6" Type="http://schemas.openxmlformats.org/officeDocument/2006/relationships/worksheet" Target="worksheets/sheet6.xml"/><Relationship Id="rId23" Type="http://schemas.openxmlformats.org/officeDocument/2006/relationships/worksheet" Target="worksheets/sheet23.xml"/><Relationship Id="rId119" Type="http://schemas.openxmlformats.org/officeDocument/2006/relationships/worksheet" Target="worksheets/sheet119.xml"/><Relationship Id="rId44" Type="http://schemas.openxmlformats.org/officeDocument/2006/relationships/worksheet" Target="worksheets/sheet44.xml"/><Relationship Id="rId65" Type="http://schemas.openxmlformats.org/officeDocument/2006/relationships/worksheet" Target="worksheets/sheet65.xml"/><Relationship Id="rId86" Type="http://schemas.openxmlformats.org/officeDocument/2006/relationships/worksheet" Target="worksheets/sheet86.xml"/><Relationship Id="rId130" Type="http://schemas.openxmlformats.org/officeDocument/2006/relationships/worksheet" Target="worksheets/sheet130.xml"/><Relationship Id="rId151" Type="http://schemas.openxmlformats.org/officeDocument/2006/relationships/worksheet" Target="worksheets/sheet151.xml"/><Relationship Id="rId172" Type="http://schemas.openxmlformats.org/officeDocument/2006/relationships/worksheet" Target="worksheets/sheet172.xml"/><Relationship Id="rId193" Type="http://schemas.openxmlformats.org/officeDocument/2006/relationships/customXml" Target="../customXml/item1.xml"/><Relationship Id="rId13" Type="http://schemas.openxmlformats.org/officeDocument/2006/relationships/worksheet" Target="worksheets/sheet13.xml"/><Relationship Id="rId109" Type="http://schemas.openxmlformats.org/officeDocument/2006/relationships/worksheet" Target="worksheets/sheet109.xml"/><Relationship Id="rId34" Type="http://schemas.openxmlformats.org/officeDocument/2006/relationships/worksheet" Target="worksheets/sheet34.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20" Type="http://schemas.openxmlformats.org/officeDocument/2006/relationships/worksheet" Target="worksheets/sheet120.xml"/><Relationship Id="rId141" Type="http://schemas.openxmlformats.org/officeDocument/2006/relationships/worksheet" Target="worksheets/sheet141.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162" Type="http://schemas.openxmlformats.org/officeDocument/2006/relationships/worksheet" Target="worksheets/sheet162.xml"/><Relationship Id="rId183" Type="http://schemas.openxmlformats.org/officeDocument/2006/relationships/worksheet" Target="worksheets/sheet183.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worksheet" Target="worksheets/sheet110.xml"/><Relationship Id="rId115" Type="http://schemas.openxmlformats.org/officeDocument/2006/relationships/worksheet" Target="worksheets/sheet115.xml"/><Relationship Id="rId131" Type="http://schemas.openxmlformats.org/officeDocument/2006/relationships/worksheet" Target="worksheets/sheet131.xml"/><Relationship Id="rId136" Type="http://schemas.openxmlformats.org/officeDocument/2006/relationships/worksheet" Target="worksheets/sheet136.xml"/><Relationship Id="rId157" Type="http://schemas.openxmlformats.org/officeDocument/2006/relationships/worksheet" Target="worksheets/sheet157.xml"/><Relationship Id="rId178" Type="http://schemas.openxmlformats.org/officeDocument/2006/relationships/worksheet" Target="worksheets/sheet178.xml"/><Relationship Id="rId61" Type="http://schemas.openxmlformats.org/officeDocument/2006/relationships/worksheet" Target="worksheets/sheet61.xml"/><Relationship Id="rId82" Type="http://schemas.openxmlformats.org/officeDocument/2006/relationships/worksheet" Target="worksheets/sheet82.xml"/><Relationship Id="rId152" Type="http://schemas.openxmlformats.org/officeDocument/2006/relationships/worksheet" Target="worksheets/sheet152.xml"/><Relationship Id="rId173" Type="http://schemas.openxmlformats.org/officeDocument/2006/relationships/worksheet" Target="worksheets/sheet173.xml"/><Relationship Id="rId194" Type="http://schemas.openxmlformats.org/officeDocument/2006/relationships/customXml" Target="../customXml/item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worksheet" Target="worksheets/sheet105.xml"/><Relationship Id="rId126" Type="http://schemas.openxmlformats.org/officeDocument/2006/relationships/worksheet" Target="worksheets/sheet126.xml"/><Relationship Id="rId147" Type="http://schemas.openxmlformats.org/officeDocument/2006/relationships/worksheet" Target="worksheets/sheet147.xml"/><Relationship Id="rId168" Type="http://schemas.openxmlformats.org/officeDocument/2006/relationships/worksheet" Target="worksheets/sheet168.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121" Type="http://schemas.openxmlformats.org/officeDocument/2006/relationships/worksheet" Target="worksheets/sheet121.xml"/><Relationship Id="rId142" Type="http://schemas.openxmlformats.org/officeDocument/2006/relationships/worksheet" Target="worksheets/sheet142.xml"/><Relationship Id="rId163" Type="http://schemas.openxmlformats.org/officeDocument/2006/relationships/worksheet" Target="worksheets/sheet163.xml"/><Relationship Id="rId184" Type="http://schemas.openxmlformats.org/officeDocument/2006/relationships/worksheet" Target="worksheets/sheet184.xml"/><Relationship Id="rId189" Type="http://schemas.openxmlformats.org/officeDocument/2006/relationships/worksheet" Target="worksheets/sheet189.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116" Type="http://schemas.openxmlformats.org/officeDocument/2006/relationships/worksheet" Target="worksheets/sheet116.xml"/><Relationship Id="rId137" Type="http://schemas.openxmlformats.org/officeDocument/2006/relationships/worksheet" Target="worksheets/sheet137.xml"/><Relationship Id="rId158" Type="http://schemas.openxmlformats.org/officeDocument/2006/relationships/worksheet" Target="worksheets/sheet158.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 Id="rId111" Type="http://schemas.openxmlformats.org/officeDocument/2006/relationships/worksheet" Target="worksheets/sheet111.xml"/><Relationship Id="rId132" Type="http://schemas.openxmlformats.org/officeDocument/2006/relationships/worksheet" Target="worksheets/sheet132.xml"/><Relationship Id="rId153" Type="http://schemas.openxmlformats.org/officeDocument/2006/relationships/worksheet" Target="worksheets/sheet153.xml"/><Relationship Id="rId174" Type="http://schemas.openxmlformats.org/officeDocument/2006/relationships/worksheet" Target="worksheets/sheet174.xml"/><Relationship Id="rId179" Type="http://schemas.openxmlformats.org/officeDocument/2006/relationships/worksheet" Target="worksheets/sheet179.xml"/><Relationship Id="rId195" Type="http://schemas.openxmlformats.org/officeDocument/2006/relationships/customXml" Target="../customXml/item3.xml"/><Relationship Id="rId190" Type="http://schemas.openxmlformats.org/officeDocument/2006/relationships/theme" Target="theme/theme1.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worksheet" Target="worksheets/sheet106.xml"/><Relationship Id="rId127" Type="http://schemas.openxmlformats.org/officeDocument/2006/relationships/worksheet" Target="worksheets/sheet127.xml"/><Relationship Id="rId10" Type="http://schemas.openxmlformats.org/officeDocument/2006/relationships/worksheet" Target="worksheets/sheet10.xml"/><Relationship Id="rId31" Type="http://schemas.openxmlformats.org/officeDocument/2006/relationships/worksheet" Target="worksheets/sheet31.xml"/><Relationship Id="rId52" Type="http://schemas.openxmlformats.org/officeDocument/2006/relationships/worksheet" Target="worksheets/sheet52.xml"/><Relationship Id="rId73" Type="http://schemas.openxmlformats.org/officeDocument/2006/relationships/worksheet" Target="worksheets/sheet73.xml"/><Relationship Id="rId78" Type="http://schemas.openxmlformats.org/officeDocument/2006/relationships/worksheet" Target="worksheets/sheet78.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122" Type="http://schemas.openxmlformats.org/officeDocument/2006/relationships/worksheet" Target="worksheets/sheet122.xml"/><Relationship Id="rId143" Type="http://schemas.openxmlformats.org/officeDocument/2006/relationships/worksheet" Target="worksheets/sheet143.xml"/><Relationship Id="rId148" Type="http://schemas.openxmlformats.org/officeDocument/2006/relationships/worksheet" Target="worksheets/sheet148.xml"/><Relationship Id="rId164" Type="http://schemas.openxmlformats.org/officeDocument/2006/relationships/worksheet" Target="worksheets/sheet164.xml"/><Relationship Id="rId169" Type="http://schemas.openxmlformats.org/officeDocument/2006/relationships/worksheet" Target="worksheets/sheet169.xml"/><Relationship Id="rId185" Type="http://schemas.openxmlformats.org/officeDocument/2006/relationships/worksheet" Target="worksheets/sheet185.xml"/><Relationship Id="rId4" Type="http://schemas.openxmlformats.org/officeDocument/2006/relationships/worksheet" Target="worksheets/sheet4.xml"/><Relationship Id="rId9" Type="http://schemas.openxmlformats.org/officeDocument/2006/relationships/worksheet" Target="worksheets/sheet9.xml"/><Relationship Id="rId180" Type="http://schemas.openxmlformats.org/officeDocument/2006/relationships/worksheet" Target="worksheets/sheet180.xml"/><Relationship Id="rId26" Type="http://schemas.openxmlformats.org/officeDocument/2006/relationships/worksheet" Target="worksheets/sheet26.xml"/><Relationship Id="rId47" Type="http://schemas.openxmlformats.org/officeDocument/2006/relationships/worksheet" Target="worksheets/sheet47.xml"/><Relationship Id="rId68" Type="http://schemas.openxmlformats.org/officeDocument/2006/relationships/worksheet" Target="worksheets/sheet68.xml"/><Relationship Id="rId89" Type="http://schemas.openxmlformats.org/officeDocument/2006/relationships/worksheet" Target="worksheets/sheet89.xml"/><Relationship Id="rId112" Type="http://schemas.openxmlformats.org/officeDocument/2006/relationships/worksheet" Target="worksheets/sheet112.xml"/><Relationship Id="rId133" Type="http://schemas.openxmlformats.org/officeDocument/2006/relationships/worksheet" Target="worksheets/sheet133.xml"/><Relationship Id="rId154" Type="http://schemas.openxmlformats.org/officeDocument/2006/relationships/worksheet" Target="worksheets/sheet154.xml"/><Relationship Id="rId175" Type="http://schemas.openxmlformats.org/officeDocument/2006/relationships/worksheet" Target="worksheets/sheet175.xml"/><Relationship Id="rId196" Type="http://schemas.openxmlformats.org/officeDocument/2006/relationships/customXml" Target="../customXml/item4.xml"/><Relationship Id="rId16" Type="http://schemas.openxmlformats.org/officeDocument/2006/relationships/worksheet" Target="worksheets/sheet16.xml"/><Relationship Id="rId37" Type="http://schemas.openxmlformats.org/officeDocument/2006/relationships/worksheet" Target="worksheets/sheet37.xml"/><Relationship Id="rId58" Type="http://schemas.openxmlformats.org/officeDocument/2006/relationships/worksheet" Target="worksheets/sheet58.xml"/><Relationship Id="rId79" Type="http://schemas.openxmlformats.org/officeDocument/2006/relationships/worksheet" Target="worksheets/sheet79.xml"/><Relationship Id="rId102" Type="http://schemas.openxmlformats.org/officeDocument/2006/relationships/worksheet" Target="worksheets/sheet102.xml"/><Relationship Id="rId123" Type="http://schemas.openxmlformats.org/officeDocument/2006/relationships/worksheet" Target="worksheets/sheet123.xml"/><Relationship Id="rId144" Type="http://schemas.openxmlformats.org/officeDocument/2006/relationships/worksheet" Target="worksheets/sheet144.xml"/><Relationship Id="rId90" Type="http://schemas.openxmlformats.org/officeDocument/2006/relationships/worksheet" Target="worksheets/sheet90.xml"/><Relationship Id="rId165" Type="http://schemas.openxmlformats.org/officeDocument/2006/relationships/worksheet" Target="worksheets/sheet165.xml"/><Relationship Id="rId186" Type="http://schemas.openxmlformats.org/officeDocument/2006/relationships/worksheet" Target="worksheets/sheet186.xml"/><Relationship Id="rId27" Type="http://schemas.openxmlformats.org/officeDocument/2006/relationships/worksheet" Target="worksheets/sheet27.xml"/><Relationship Id="rId48" Type="http://schemas.openxmlformats.org/officeDocument/2006/relationships/worksheet" Target="worksheets/sheet48.xml"/><Relationship Id="rId69" Type="http://schemas.openxmlformats.org/officeDocument/2006/relationships/worksheet" Target="worksheets/sheet69.xml"/><Relationship Id="rId113" Type="http://schemas.openxmlformats.org/officeDocument/2006/relationships/worksheet" Target="worksheets/sheet113.xml"/><Relationship Id="rId134" Type="http://schemas.openxmlformats.org/officeDocument/2006/relationships/worksheet" Target="worksheets/sheet134.xml"/><Relationship Id="rId80" Type="http://schemas.openxmlformats.org/officeDocument/2006/relationships/worksheet" Target="worksheets/sheet80.xml"/><Relationship Id="rId155" Type="http://schemas.openxmlformats.org/officeDocument/2006/relationships/worksheet" Target="worksheets/sheet155.xml"/><Relationship Id="rId176" Type="http://schemas.openxmlformats.org/officeDocument/2006/relationships/worksheet" Target="worksheets/sheet176.xml"/><Relationship Id="rId197" Type="http://schemas.openxmlformats.org/officeDocument/2006/relationships/customXml" Target="../customXml/item5.xml"/><Relationship Id="rId17" Type="http://schemas.openxmlformats.org/officeDocument/2006/relationships/worksheet" Target="worksheets/sheet17.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24" Type="http://schemas.openxmlformats.org/officeDocument/2006/relationships/worksheet" Target="worksheets/sheet124.xml"/><Relationship Id="rId70" Type="http://schemas.openxmlformats.org/officeDocument/2006/relationships/worksheet" Target="worksheets/sheet70.xml"/><Relationship Id="rId91" Type="http://schemas.openxmlformats.org/officeDocument/2006/relationships/worksheet" Target="worksheets/sheet91.xml"/><Relationship Id="rId145" Type="http://schemas.openxmlformats.org/officeDocument/2006/relationships/worksheet" Target="worksheets/sheet145.xml"/><Relationship Id="rId166" Type="http://schemas.openxmlformats.org/officeDocument/2006/relationships/worksheet" Target="worksheets/sheet166.xml"/><Relationship Id="rId187" Type="http://schemas.openxmlformats.org/officeDocument/2006/relationships/worksheet" Target="worksheets/sheet187.xml"/><Relationship Id="rId1" Type="http://schemas.openxmlformats.org/officeDocument/2006/relationships/worksheet" Target="worksheets/sheet1.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worksheet" Target="worksheets/sheet114.xml"/><Relationship Id="rId60" Type="http://schemas.openxmlformats.org/officeDocument/2006/relationships/worksheet" Target="worksheets/sheet60.xml"/><Relationship Id="rId81" Type="http://schemas.openxmlformats.org/officeDocument/2006/relationships/worksheet" Target="worksheets/sheet81.xml"/><Relationship Id="rId135" Type="http://schemas.openxmlformats.org/officeDocument/2006/relationships/worksheet" Target="worksheets/sheet135.xml"/><Relationship Id="rId156" Type="http://schemas.openxmlformats.org/officeDocument/2006/relationships/worksheet" Target="worksheets/sheet156.xml"/><Relationship Id="rId177" Type="http://schemas.openxmlformats.org/officeDocument/2006/relationships/worksheet" Target="worksheets/sheet177.xml"/><Relationship Id="rId198" Type="http://schemas.openxmlformats.org/officeDocument/2006/relationships/customXml" Target="../customXml/item6.xml"/><Relationship Id="rId18" Type="http://schemas.openxmlformats.org/officeDocument/2006/relationships/worksheet" Target="worksheets/sheet18.xml"/><Relationship Id="rId39" Type="http://schemas.openxmlformats.org/officeDocument/2006/relationships/worksheet" Target="worksheets/sheet39.xml"/><Relationship Id="rId50" Type="http://schemas.openxmlformats.org/officeDocument/2006/relationships/worksheet" Target="worksheets/sheet50.xml"/><Relationship Id="rId104" Type="http://schemas.openxmlformats.org/officeDocument/2006/relationships/worksheet" Target="worksheets/sheet104.xml"/><Relationship Id="rId125" Type="http://schemas.openxmlformats.org/officeDocument/2006/relationships/worksheet" Target="worksheets/sheet125.xml"/><Relationship Id="rId146" Type="http://schemas.openxmlformats.org/officeDocument/2006/relationships/worksheet" Target="worksheets/sheet146.xml"/><Relationship Id="rId167" Type="http://schemas.openxmlformats.org/officeDocument/2006/relationships/worksheet" Target="worksheets/sheet167.xml"/><Relationship Id="rId188" Type="http://schemas.openxmlformats.org/officeDocument/2006/relationships/worksheet" Target="worksheets/sheet188.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C190"/>
  <sheetViews>
    <sheetView tabSelected="1" topLeftCell="A12" workbookViewId="0">
      <selection activeCell="B182" sqref="B182"/>
    </sheetView>
  </sheetViews>
  <sheetFormatPr defaultRowHeight="14.4" x14ac:dyDescent="0.3"/>
  <cols>
    <col min="1" max="1" width="45.5546875" bestFit="1" customWidth="1"/>
    <col min="2" max="2" width="118.109375" customWidth="1"/>
    <col min="3" max="3" width="80" bestFit="1" customWidth="1"/>
  </cols>
  <sheetData>
    <row r="1" spans="1:3" ht="18" x14ac:dyDescent="0.35">
      <c r="A1" s="16" t="s">
        <v>0</v>
      </c>
      <c r="B1" s="15"/>
      <c r="C1" s="15"/>
    </row>
    <row r="2" spans="1:3" x14ac:dyDescent="0.3">
      <c r="A2" s="1" t="s">
        <v>1</v>
      </c>
      <c r="B2" s="1" t="s">
        <v>2360</v>
      </c>
      <c r="C2" s="1" t="s">
        <v>2361</v>
      </c>
    </row>
    <row r="3" spans="1:3" x14ac:dyDescent="0.3">
      <c r="A3" s="2" t="s">
        <v>2</v>
      </c>
      <c r="B3" s="3" t="s">
        <v>2</v>
      </c>
      <c r="C3" t="s">
        <v>3</v>
      </c>
    </row>
    <row r="4" spans="1:3" x14ac:dyDescent="0.3">
      <c r="A4" s="2" t="s">
        <v>4</v>
      </c>
      <c r="B4" s="3" t="s">
        <v>4</v>
      </c>
      <c r="C4" t="s">
        <v>5</v>
      </c>
    </row>
    <row r="5" spans="1:3" x14ac:dyDescent="0.3">
      <c r="A5" s="2" t="s">
        <v>6</v>
      </c>
      <c r="B5" s="3" t="s">
        <v>7</v>
      </c>
      <c r="C5" t="s">
        <v>8</v>
      </c>
    </row>
    <row r="6" spans="1:3" x14ac:dyDescent="0.3">
      <c r="A6" s="2" t="s">
        <v>9</v>
      </c>
      <c r="B6" s="3" t="s">
        <v>10</v>
      </c>
      <c r="C6" t="s">
        <v>11</v>
      </c>
    </row>
    <row r="7" spans="1:3" x14ac:dyDescent="0.3">
      <c r="A7" s="2" t="s">
        <v>12</v>
      </c>
      <c r="B7" s="3" t="s">
        <v>13</v>
      </c>
      <c r="C7" t="s">
        <v>14</v>
      </c>
    </row>
    <row r="8" spans="1:3" x14ac:dyDescent="0.3">
      <c r="A8" s="2" t="s">
        <v>15</v>
      </c>
      <c r="B8" s="3" t="s">
        <v>16</v>
      </c>
      <c r="C8" t="s">
        <v>17</v>
      </c>
    </row>
    <row r="9" spans="1:3" x14ac:dyDescent="0.3">
      <c r="A9" s="2" t="s">
        <v>18</v>
      </c>
      <c r="B9" s="3" t="s">
        <v>19</v>
      </c>
      <c r="C9" t="s">
        <v>20</v>
      </c>
    </row>
    <row r="10" spans="1:3" x14ac:dyDescent="0.3">
      <c r="A10" s="2" t="s">
        <v>21</v>
      </c>
      <c r="B10" s="3" t="s">
        <v>22</v>
      </c>
      <c r="C10" t="s">
        <v>14</v>
      </c>
    </row>
    <row r="11" spans="1:3" x14ac:dyDescent="0.3">
      <c r="A11" s="2" t="s">
        <v>24</v>
      </c>
      <c r="B11" s="3" t="s">
        <v>25</v>
      </c>
      <c r="C11" t="s">
        <v>26</v>
      </c>
    </row>
    <row r="12" spans="1:3" x14ac:dyDescent="0.3">
      <c r="A12" s="2" t="s">
        <v>27</v>
      </c>
      <c r="B12" s="3" t="s">
        <v>28</v>
      </c>
      <c r="C12" t="s">
        <v>29</v>
      </c>
    </row>
    <row r="13" spans="1:3" x14ac:dyDescent="0.3">
      <c r="A13" s="2" t="s">
        <v>30</v>
      </c>
      <c r="B13" s="3" t="s">
        <v>31</v>
      </c>
      <c r="C13" t="s">
        <v>14</v>
      </c>
    </row>
    <row r="14" spans="1:3" x14ac:dyDescent="0.3">
      <c r="A14" s="2" t="s">
        <v>32</v>
      </c>
      <c r="B14" s="3" t="s">
        <v>33</v>
      </c>
      <c r="C14" t="s">
        <v>29</v>
      </c>
    </row>
    <row r="15" spans="1:3" x14ac:dyDescent="0.3">
      <c r="A15" s="2" t="s">
        <v>34</v>
      </c>
      <c r="B15" s="3" t="s">
        <v>33</v>
      </c>
      <c r="C15" t="s">
        <v>35</v>
      </c>
    </row>
    <row r="16" spans="1:3" x14ac:dyDescent="0.3">
      <c r="A16" s="2" t="s">
        <v>36</v>
      </c>
      <c r="B16" s="3" t="s">
        <v>33</v>
      </c>
      <c r="C16" t="s">
        <v>37</v>
      </c>
    </row>
    <row r="17" spans="1:3" x14ac:dyDescent="0.3">
      <c r="A17" s="2" t="s">
        <v>38</v>
      </c>
      <c r="B17" s="3" t="s">
        <v>33</v>
      </c>
      <c r="C17" t="s">
        <v>39</v>
      </c>
    </row>
    <row r="18" spans="1:3" x14ac:dyDescent="0.3">
      <c r="A18" s="2" t="s">
        <v>40</v>
      </c>
      <c r="B18" s="3" t="s">
        <v>41</v>
      </c>
      <c r="C18" t="s">
        <v>20</v>
      </c>
    </row>
    <row r="19" spans="1:3" x14ac:dyDescent="0.3">
      <c r="A19" s="2" t="s">
        <v>42</v>
      </c>
      <c r="B19" s="3" t="s">
        <v>43</v>
      </c>
      <c r="C19" t="s">
        <v>44</v>
      </c>
    </row>
    <row r="20" spans="1:3" x14ac:dyDescent="0.3">
      <c r="A20" s="2" t="s">
        <v>45</v>
      </c>
      <c r="B20" s="3" t="s">
        <v>46</v>
      </c>
      <c r="C20" t="s">
        <v>47</v>
      </c>
    </row>
    <row r="21" spans="1:3" x14ac:dyDescent="0.3">
      <c r="A21" s="2" t="s">
        <v>48</v>
      </c>
      <c r="B21" s="3" t="s">
        <v>49</v>
      </c>
      <c r="C21" t="s">
        <v>20</v>
      </c>
    </row>
    <row r="22" spans="1:3" x14ac:dyDescent="0.3">
      <c r="A22" s="2" t="s">
        <v>50</v>
      </c>
      <c r="B22" s="3" t="s">
        <v>51</v>
      </c>
      <c r="C22" t="s">
        <v>52</v>
      </c>
    </row>
    <row r="23" spans="1:3" x14ac:dyDescent="0.3">
      <c r="A23" s="2" t="s">
        <v>53</v>
      </c>
      <c r="B23" s="3" t="s">
        <v>54</v>
      </c>
      <c r="C23" t="s">
        <v>55</v>
      </c>
    </row>
    <row r="24" spans="1:3" x14ac:dyDescent="0.3">
      <c r="A24" s="2" t="s">
        <v>56</v>
      </c>
      <c r="B24" s="3" t="s">
        <v>57</v>
      </c>
      <c r="C24" t="s">
        <v>58</v>
      </c>
    </row>
    <row r="25" spans="1:3" x14ac:dyDescent="0.3">
      <c r="A25" s="2" t="s">
        <v>59</v>
      </c>
      <c r="B25" s="3" t="s">
        <v>60</v>
      </c>
      <c r="C25" t="s">
        <v>61</v>
      </c>
    </row>
    <row r="26" spans="1:3" x14ac:dyDescent="0.3">
      <c r="A26" s="2" t="s">
        <v>62</v>
      </c>
      <c r="B26" s="3" t="s">
        <v>63</v>
      </c>
      <c r="C26" t="s">
        <v>8</v>
      </c>
    </row>
    <row r="27" spans="1:3" x14ac:dyDescent="0.3">
      <c r="A27" s="2" t="s">
        <v>64</v>
      </c>
      <c r="B27" s="3" t="s">
        <v>65</v>
      </c>
      <c r="C27" t="s">
        <v>66</v>
      </c>
    </row>
    <row r="28" spans="1:3" x14ac:dyDescent="0.3">
      <c r="A28" s="2" t="s">
        <v>67</v>
      </c>
      <c r="B28" s="3" t="s">
        <v>68</v>
      </c>
      <c r="C28" t="s">
        <v>14</v>
      </c>
    </row>
    <row r="29" spans="1:3" x14ac:dyDescent="0.3">
      <c r="A29" s="2" t="s">
        <v>69</v>
      </c>
      <c r="B29" s="3" t="s">
        <v>70</v>
      </c>
      <c r="C29" t="s">
        <v>20</v>
      </c>
    </row>
    <row r="30" spans="1:3" x14ac:dyDescent="0.3">
      <c r="A30" s="2" t="s">
        <v>71</v>
      </c>
      <c r="B30" s="3" t="s">
        <v>72</v>
      </c>
      <c r="C30" t="s">
        <v>20</v>
      </c>
    </row>
    <row r="31" spans="1:3" x14ac:dyDescent="0.3">
      <c r="A31" s="2" t="s">
        <v>73</v>
      </c>
      <c r="B31" s="3" t="s">
        <v>74</v>
      </c>
      <c r="C31" t="s">
        <v>75</v>
      </c>
    </row>
    <row r="32" spans="1:3" x14ac:dyDescent="0.3">
      <c r="A32" s="2" t="s">
        <v>76</v>
      </c>
      <c r="B32" s="3" t="s">
        <v>77</v>
      </c>
      <c r="C32" t="s">
        <v>20</v>
      </c>
    </row>
    <row r="33" spans="1:3" x14ac:dyDescent="0.3">
      <c r="A33" s="2" t="s">
        <v>78</v>
      </c>
      <c r="B33" s="3" t="s">
        <v>77</v>
      </c>
      <c r="C33" t="s">
        <v>35</v>
      </c>
    </row>
    <row r="34" spans="1:3" x14ac:dyDescent="0.3">
      <c r="A34" s="2" t="s">
        <v>79</v>
      </c>
      <c r="B34" s="3" t="s">
        <v>77</v>
      </c>
      <c r="C34" t="s">
        <v>80</v>
      </c>
    </row>
    <row r="35" spans="1:3" x14ac:dyDescent="0.3">
      <c r="A35" s="2" t="s">
        <v>81</v>
      </c>
      <c r="B35" s="3" t="s">
        <v>77</v>
      </c>
      <c r="C35" t="s">
        <v>39</v>
      </c>
    </row>
    <row r="36" spans="1:3" x14ac:dyDescent="0.3">
      <c r="A36" s="2" t="s">
        <v>82</v>
      </c>
      <c r="B36" s="3" t="s">
        <v>83</v>
      </c>
      <c r="C36" t="s">
        <v>8</v>
      </c>
    </row>
    <row r="37" spans="1:3" x14ac:dyDescent="0.3">
      <c r="A37" s="2" t="s">
        <v>84</v>
      </c>
      <c r="B37" s="3" t="s">
        <v>85</v>
      </c>
      <c r="C37" t="s">
        <v>86</v>
      </c>
    </row>
    <row r="38" spans="1:3" x14ac:dyDescent="0.3">
      <c r="A38" s="2" t="s">
        <v>87</v>
      </c>
      <c r="B38" s="3" t="s">
        <v>88</v>
      </c>
      <c r="C38" t="s">
        <v>89</v>
      </c>
    </row>
    <row r="39" spans="1:3" x14ac:dyDescent="0.3">
      <c r="A39" s="2" t="s">
        <v>90</v>
      </c>
      <c r="B39" s="3" t="s">
        <v>91</v>
      </c>
      <c r="C39" t="s">
        <v>92</v>
      </c>
    </row>
    <row r="40" spans="1:3" x14ac:dyDescent="0.3">
      <c r="A40" s="2" t="s">
        <v>93</v>
      </c>
      <c r="B40" s="3" t="s">
        <v>94</v>
      </c>
      <c r="C40" t="s">
        <v>14</v>
      </c>
    </row>
    <row r="41" spans="1:3" x14ac:dyDescent="0.3">
      <c r="A41" s="2" t="s">
        <v>95</v>
      </c>
      <c r="B41" s="3" t="s">
        <v>96</v>
      </c>
      <c r="C41" t="s">
        <v>97</v>
      </c>
    </row>
    <row r="42" spans="1:3" x14ac:dyDescent="0.3">
      <c r="A42" s="2" t="s">
        <v>98</v>
      </c>
      <c r="B42" s="3" t="s">
        <v>99</v>
      </c>
      <c r="C42" t="s">
        <v>100</v>
      </c>
    </row>
    <row r="43" spans="1:3" x14ac:dyDescent="0.3">
      <c r="A43" s="2" t="s">
        <v>101</v>
      </c>
      <c r="B43" s="3" t="s">
        <v>102</v>
      </c>
      <c r="C43" t="s">
        <v>103</v>
      </c>
    </row>
    <row r="44" spans="1:3" x14ac:dyDescent="0.3">
      <c r="A44" s="2" t="s">
        <v>104</v>
      </c>
      <c r="B44" s="3" t="s">
        <v>105</v>
      </c>
      <c r="C44" t="s">
        <v>29</v>
      </c>
    </row>
    <row r="45" spans="1:3" x14ac:dyDescent="0.3">
      <c r="A45" s="2" t="s">
        <v>106</v>
      </c>
      <c r="B45" s="3" t="s">
        <v>107</v>
      </c>
      <c r="C45" t="s">
        <v>11</v>
      </c>
    </row>
    <row r="46" spans="1:3" x14ac:dyDescent="0.3">
      <c r="A46" s="2" t="s">
        <v>108</v>
      </c>
      <c r="B46" s="3" t="s">
        <v>109</v>
      </c>
      <c r="C46" t="s">
        <v>110</v>
      </c>
    </row>
    <row r="47" spans="1:3" x14ac:dyDescent="0.3">
      <c r="A47" s="2" t="s">
        <v>111</v>
      </c>
      <c r="B47" s="3" t="s">
        <v>112</v>
      </c>
      <c r="C47" t="s">
        <v>113</v>
      </c>
    </row>
    <row r="48" spans="1:3" x14ac:dyDescent="0.3">
      <c r="A48" s="2" t="s">
        <v>114</v>
      </c>
      <c r="B48" s="3" t="s">
        <v>112</v>
      </c>
      <c r="C48" t="s">
        <v>115</v>
      </c>
    </row>
    <row r="49" spans="1:3" x14ac:dyDescent="0.3">
      <c r="A49" s="2" t="s">
        <v>116</v>
      </c>
      <c r="B49" s="3" t="s">
        <v>112</v>
      </c>
      <c r="C49" t="s">
        <v>117</v>
      </c>
    </row>
    <row r="50" spans="1:3" x14ac:dyDescent="0.3">
      <c r="A50" s="2" t="s">
        <v>118</v>
      </c>
      <c r="B50" s="3" t="s">
        <v>112</v>
      </c>
      <c r="C50" t="s">
        <v>119</v>
      </c>
    </row>
    <row r="51" spans="1:3" x14ac:dyDescent="0.3">
      <c r="A51" s="2" t="s">
        <v>120</v>
      </c>
      <c r="B51" s="3" t="s">
        <v>121</v>
      </c>
      <c r="C51" t="s">
        <v>122</v>
      </c>
    </row>
    <row r="52" spans="1:3" x14ac:dyDescent="0.3">
      <c r="A52" s="2" t="s">
        <v>123</v>
      </c>
      <c r="B52" s="3" t="s">
        <v>124</v>
      </c>
      <c r="C52" t="s">
        <v>125</v>
      </c>
    </row>
    <row r="53" spans="1:3" x14ac:dyDescent="0.3">
      <c r="A53" s="2" t="s">
        <v>126</v>
      </c>
      <c r="B53" s="3" t="s">
        <v>127</v>
      </c>
      <c r="C53" t="s">
        <v>128</v>
      </c>
    </row>
    <row r="54" spans="1:3" x14ac:dyDescent="0.3">
      <c r="A54" s="2" t="s">
        <v>129</v>
      </c>
      <c r="B54" s="3" t="s">
        <v>127</v>
      </c>
      <c r="C54" t="s">
        <v>115</v>
      </c>
    </row>
    <row r="55" spans="1:3" x14ac:dyDescent="0.3">
      <c r="A55" s="2" t="s">
        <v>130</v>
      </c>
      <c r="B55" s="3" t="s">
        <v>127</v>
      </c>
      <c r="C55" t="s">
        <v>131</v>
      </c>
    </row>
    <row r="56" spans="1:3" x14ac:dyDescent="0.3">
      <c r="A56" s="2" t="s">
        <v>132</v>
      </c>
      <c r="B56" s="3" t="s">
        <v>127</v>
      </c>
      <c r="C56" t="s">
        <v>133</v>
      </c>
    </row>
    <row r="57" spans="1:3" x14ac:dyDescent="0.3">
      <c r="A57" s="2" t="s">
        <v>134</v>
      </c>
      <c r="B57" s="3" t="s">
        <v>135</v>
      </c>
      <c r="C57" t="s">
        <v>136</v>
      </c>
    </row>
    <row r="58" spans="1:3" x14ac:dyDescent="0.3">
      <c r="A58" s="2" t="s">
        <v>137</v>
      </c>
      <c r="B58" s="3" t="s">
        <v>138</v>
      </c>
      <c r="C58" t="s">
        <v>139</v>
      </c>
    </row>
    <row r="59" spans="1:3" x14ac:dyDescent="0.3">
      <c r="A59" s="2" t="s">
        <v>140</v>
      </c>
      <c r="B59" s="3" t="s">
        <v>141</v>
      </c>
      <c r="C59" t="s">
        <v>142</v>
      </c>
    </row>
    <row r="60" spans="1:3" x14ac:dyDescent="0.3">
      <c r="A60" s="2" t="s">
        <v>143</v>
      </c>
      <c r="B60" s="3" t="s">
        <v>144</v>
      </c>
      <c r="C60" t="s">
        <v>145</v>
      </c>
    </row>
    <row r="61" spans="1:3" x14ac:dyDescent="0.3">
      <c r="A61" s="2" t="s">
        <v>146</v>
      </c>
      <c r="B61" s="3" t="s">
        <v>147</v>
      </c>
      <c r="C61" t="s">
        <v>148</v>
      </c>
    </row>
    <row r="62" spans="1:3" x14ac:dyDescent="0.3">
      <c r="A62" s="2" t="s">
        <v>149</v>
      </c>
      <c r="B62" s="3" t="s">
        <v>150</v>
      </c>
      <c r="C62" t="s">
        <v>148</v>
      </c>
    </row>
    <row r="63" spans="1:3" x14ac:dyDescent="0.3">
      <c r="A63" s="2" t="s">
        <v>151</v>
      </c>
      <c r="B63" s="3" t="s">
        <v>152</v>
      </c>
      <c r="C63" t="s">
        <v>153</v>
      </c>
    </row>
    <row r="64" spans="1:3" x14ac:dyDescent="0.3">
      <c r="A64" s="2" t="s">
        <v>154</v>
      </c>
      <c r="B64" s="3" t="s">
        <v>155</v>
      </c>
      <c r="C64" t="s">
        <v>156</v>
      </c>
    </row>
    <row r="65" spans="1:3" x14ac:dyDescent="0.3">
      <c r="A65" s="2" t="s">
        <v>157</v>
      </c>
      <c r="B65" s="3" t="s">
        <v>158</v>
      </c>
      <c r="C65" t="s">
        <v>159</v>
      </c>
    </row>
    <row r="66" spans="1:3" x14ac:dyDescent="0.3">
      <c r="A66" s="2" t="s">
        <v>160</v>
      </c>
      <c r="B66" s="3" t="s">
        <v>161</v>
      </c>
      <c r="C66" t="s">
        <v>162</v>
      </c>
    </row>
    <row r="67" spans="1:3" x14ac:dyDescent="0.3">
      <c r="A67" s="2" t="s">
        <v>163</v>
      </c>
      <c r="B67" s="3" t="s">
        <v>164</v>
      </c>
      <c r="C67" t="s">
        <v>165</v>
      </c>
    </row>
    <row r="68" spans="1:3" x14ac:dyDescent="0.3">
      <c r="A68" s="2" t="s">
        <v>166</v>
      </c>
      <c r="B68" s="3" t="s">
        <v>164</v>
      </c>
      <c r="C68" t="s">
        <v>167</v>
      </c>
    </row>
    <row r="69" spans="1:3" x14ac:dyDescent="0.3">
      <c r="A69" s="2" t="s">
        <v>168</v>
      </c>
      <c r="B69" s="3" t="s">
        <v>164</v>
      </c>
      <c r="C69" t="s">
        <v>169</v>
      </c>
    </row>
    <row r="70" spans="1:3" x14ac:dyDescent="0.3">
      <c r="A70" s="2" t="s">
        <v>170</v>
      </c>
      <c r="B70" s="3" t="s">
        <v>164</v>
      </c>
      <c r="C70" t="s">
        <v>171</v>
      </c>
    </row>
    <row r="71" spans="1:3" x14ac:dyDescent="0.3">
      <c r="A71" s="2" t="s">
        <v>172</v>
      </c>
      <c r="B71" s="3" t="s">
        <v>173</v>
      </c>
      <c r="C71" t="s">
        <v>165</v>
      </c>
    </row>
    <row r="72" spans="1:3" x14ac:dyDescent="0.3">
      <c r="A72" s="2" t="s">
        <v>174</v>
      </c>
      <c r="B72" s="3" t="s">
        <v>175</v>
      </c>
      <c r="C72" t="s">
        <v>176</v>
      </c>
    </row>
    <row r="73" spans="1:3" x14ac:dyDescent="0.3">
      <c r="A73" s="2" t="s">
        <v>177</v>
      </c>
      <c r="B73" s="3" t="s">
        <v>178</v>
      </c>
      <c r="C73" t="s">
        <v>20</v>
      </c>
    </row>
    <row r="74" spans="1:3" x14ac:dyDescent="0.3">
      <c r="A74" s="2" t="s">
        <v>179</v>
      </c>
      <c r="B74" s="3" t="s">
        <v>178</v>
      </c>
      <c r="C74" t="s">
        <v>35</v>
      </c>
    </row>
    <row r="75" spans="1:3" x14ac:dyDescent="0.3">
      <c r="A75" s="2" t="s">
        <v>180</v>
      </c>
      <c r="B75" s="3" t="s">
        <v>178</v>
      </c>
      <c r="C75" t="s">
        <v>181</v>
      </c>
    </row>
    <row r="76" spans="1:3" x14ac:dyDescent="0.3">
      <c r="A76" s="2" t="s">
        <v>182</v>
      </c>
      <c r="B76" s="3" t="s">
        <v>178</v>
      </c>
      <c r="C76" t="s">
        <v>183</v>
      </c>
    </row>
    <row r="77" spans="1:3" x14ac:dyDescent="0.3">
      <c r="A77" s="2" t="s">
        <v>184</v>
      </c>
      <c r="B77" s="3" t="s">
        <v>185</v>
      </c>
      <c r="C77" t="s">
        <v>186</v>
      </c>
    </row>
    <row r="78" spans="1:3" x14ac:dyDescent="0.3">
      <c r="A78" s="2" t="s">
        <v>187</v>
      </c>
      <c r="B78" s="3" t="s">
        <v>188</v>
      </c>
      <c r="C78" t="s">
        <v>189</v>
      </c>
    </row>
    <row r="79" spans="1:3" x14ac:dyDescent="0.3">
      <c r="A79" s="2" t="s">
        <v>190</v>
      </c>
      <c r="B79" s="3" t="s">
        <v>191</v>
      </c>
      <c r="C79" t="s">
        <v>20</v>
      </c>
    </row>
    <row r="80" spans="1:3" x14ac:dyDescent="0.3">
      <c r="A80" s="2" t="s">
        <v>192</v>
      </c>
      <c r="B80" s="3" t="s">
        <v>191</v>
      </c>
      <c r="C80" t="s">
        <v>35</v>
      </c>
    </row>
    <row r="81" spans="1:3" x14ac:dyDescent="0.3">
      <c r="A81" s="2" t="s">
        <v>193</v>
      </c>
      <c r="B81" s="3" t="s">
        <v>191</v>
      </c>
      <c r="C81" t="s">
        <v>80</v>
      </c>
    </row>
    <row r="82" spans="1:3" x14ac:dyDescent="0.3">
      <c r="A82" s="2" t="s">
        <v>194</v>
      </c>
      <c r="B82" s="3" t="s">
        <v>191</v>
      </c>
      <c r="C82" t="s">
        <v>39</v>
      </c>
    </row>
    <row r="83" spans="1:3" x14ac:dyDescent="0.3">
      <c r="A83" s="2" t="s">
        <v>195</v>
      </c>
      <c r="B83" s="3" t="s">
        <v>196</v>
      </c>
      <c r="C83" t="s">
        <v>8</v>
      </c>
    </row>
    <row r="84" spans="1:3" x14ac:dyDescent="0.3">
      <c r="A84" s="2" t="s">
        <v>197</v>
      </c>
      <c r="B84" s="3" t="s">
        <v>198</v>
      </c>
      <c r="C84" t="s">
        <v>199</v>
      </c>
    </row>
    <row r="85" spans="1:3" x14ac:dyDescent="0.3">
      <c r="A85" s="2" t="s">
        <v>200</v>
      </c>
      <c r="B85" s="3" t="s">
        <v>201</v>
      </c>
      <c r="C85" t="s">
        <v>55</v>
      </c>
    </row>
    <row r="86" spans="1:3" x14ac:dyDescent="0.3">
      <c r="A86" s="2" t="s">
        <v>202</v>
      </c>
      <c r="B86" s="3" t="s">
        <v>203</v>
      </c>
      <c r="C86" t="s">
        <v>66</v>
      </c>
    </row>
    <row r="87" spans="1:3" x14ac:dyDescent="0.3">
      <c r="A87" s="2" t="s">
        <v>204</v>
      </c>
      <c r="B87" s="3" t="s">
        <v>205</v>
      </c>
      <c r="C87" t="s">
        <v>206</v>
      </c>
    </row>
    <row r="88" spans="1:3" x14ac:dyDescent="0.3">
      <c r="A88" s="2" t="s">
        <v>207</v>
      </c>
      <c r="B88" s="3" t="s">
        <v>208</v>
      </c>
      <c r="C88" t="s">
        <v>23</v>
      </c>
    </row>
    <row r="89" spans="1:3" x14ac:dyDescent="0.3">
      <c r="A89" s="2" t="s">
        <v>209</v>
      </c>
      <c r="B89" s="3" t="s">
        <v>210</v>
      </c>
      <c r="C89" t="s">
        <v>211</v>
      </c>
    </row>
    <row r="90" spans="1:3" x14ac:dyDescent="0.3">
      <c r="A90" s="2" t="s">
        <v>212</v>
      </c>
      <c r="B90" s="3" t="s">
        <v>210</v>
      </c>
      <c r="C90" t="s">
        <v>213</v>
      </c>
    </row>
    <row r="91" spans="1:3" x14ac:dyDescent="0.3">
      <c r="A91" s="2" t="s">
        <v>214</v>
      </c>
      <c r="B91" s="3" t="s">
        <v>215</v>
      </c>
      <c r="C91" t="s">
        <v>216</v>
      </c>
    </row>
    <row r="92" spans="1:3" x14ac:dyDescent="0.3">
      <c r="A92" s="2" t="s">
        <v>217</v>
      </c>
      <c r="B92" s="3" t="s">
        <v>218</v>
      </c>
      <c r="C92" t="s">
        <v>20</v>
      </c>
    </row>
    <row r="93" spans="1:3" x14ac:dyDescent="0.3">
      <c r="A93" s="2" t="s">
        <v>219</v>
      </c>
      <c r="B93" s="3" t="s">
        <v>220</v>
      </c>
      <c r="C93" t="s">
        <v>221</v>
      </c>
    </row>
    <row r="94" spans="1:3" x14ac:dyDescent="0.3">
      <c r="A94" s="2" t="s">
        <v>222</v>
      </c>
      <c r="B94" s="3" t="s">
        <v>223</v>
      </c>
      <c r="C94" t="s">
        <v>224</v>
      </c>
    </row>
    <row r="95" spans="1:3" x14ac:dyDescent="0.3">
      <c r="A95" s="2" t="s">
        <v>225</v>
      </c>
      <c r="B95" s="3" t="s">
        <v>226</v>
      </c>
      <c r="C95" t="s">
        <v>11</v>
      </c>
    </row>
    <row r="96" spans="1:3" x14ac:dyDescent="0.3">
      <c r="A96" s="2" t="s">
        <v>227</v>
      </c>
      <c r="B96" s="3" t="s">
        <v>228</v>
      </c>
      <c r="C96" t="s">
        <v>86</v>
      </c>
    </row>
    <row r="97" spans="1:3" x14ac:dyDescent="0.3">
      <c r="A97" s="2" t="s">
        <v>229</v>
      </c>
      <c r="B97" s="3" t="s">
        <v>230</v>
      </c>
      <c r="C97" t="s">
        <v>20</v>
      </c>
    </row>
    <row r="98" spans="1:3" x14ac:dyDescent="0.3">
      <c r="A98" s="2" t="s">
        <v>231</v>
      </c>
      <c r="B98" s="3" t="s">
        <v>232</v>
      </c>
      <c r="C98" t="s">
        <v>47</v>
      </c>
    </row>
    <row r="99" spans="1:3" x14ac:dyDescent="0.3">
      <c r="A99" s="2" t="s">
        <v>233</v>
      </c>
      <c r="B99" s="3" t="s">
        <v>230</v>
      </c>
      <c r="C99" t="s">
        <v>35</v>
      </c>
    </row>
    <row r="100" spans="1:3" x14ac:dyDescent="0.3">
      <c r="A100" s="2" t="s">
        <v>234</v>
      </c>
      <c r="B100" s="3" t="s">
        <v>230</v>
      </c>
      <c r="C100" t="s">
        <v>80</v>
      </c>
    </row>
    <row r="101" spans="1:3" x14ac:dyDescent="0.3">
      <c r="A101" s="2" t="s">
        <v>235</v>
      </c>
      <c r="B101" s="3" t="s">
        <v>230</v>
      </c>
      <c r="C101" t="s">
        <v>39</v>
      </c>
    </row>
    <row r="102" spans="1:3" x14ac:dyDescent="0.3">
      <c r="A102" s="2" t="s">
        <v>236</v>
      </c>
      <c r="B102" s="3" t="s">
        <v>237</v>
      </c>
      <c r="C102" t="s">
        <v>39</v>
      </c>
    </row>
    <row r="103" spans="1:3" x14ac:dyDescent="0.3">
      <c r="A103" s="2" t="s">
        <v>238</v>
      </c>
      <c r="B103" s="3" t="s">
        <v>239</v>
      </c>
      <c r="C103" t="s">
        <v>58</v>
      </c>
    </row>
    <row r="104" spans="1:3" x14ac:dyDescent="0.3">
      <c r="A104" s="2" t="s">
        <v>240</v>
      </c>
      <c r="B104" s="3" t="s">
        <v>241</v>
      </c>
      <c r="C104" t="s">
        <v>186</v>
      </c>
    </row>
    <row r="105" spans="1:3" x14ac:dyDescent="0.3">
      <c r="A105" s="2" t="s">
        <v>242</v>
      </c>
      <c r="B105" s="3" t="s">
        <v>243</v>
      </c>
      <c r="C105" t="s">
        <v>110</v>
      </c>
    </row>
    <row r="106" spans="1:3" x14ac:dyDescent="0.3">
      <c r="A106" s="2" t="s">
        <v>244</v>
      </c>
      <c r="B106" s="3" t="s">
        <v>245</v>
      </c>
      <c r="C106" t="s">
        <v>29</v>
      </c>
    </row>
    <row r="107" spans="1:3" x14ac:dyDescent="0.3">
      <c r="A107" s="2" t="s">
        <v>246</v>
      </c>
      <c r="B107" s="3" t="s">
        <v>247</v>
      </c>
      <c r="C107" t="s">
        <v>75</v>
      </c>
    </row>
    <row r="108" spans="1:3" x14ac:dyDescent="0.3">
      <c r="A108" s="2" t="s">
        <v>248</v>
      </c>
      <c r="B108" s="3" t="s">
        <v>249</v>
      </c>
      <c r="C108" t="s">
        <v>29</v>
      </c>
    </row>
    <row r="109" spans="1:3" x14ac:dyDescent="0.3">
      <c r="A109" s="2" t="s">
        <v>250</v>
      </c>
      <c r="B109" s="3" t="s">
        <v>251</v>
      </c>
      <c r="C109" t="s">
        <v>199</v>
      </c>
    </row>
    <row r="110" spans="1:3" x14ac:dyDescent="0.3">
      <c r="A110" s="2" t="s">
        <v>252</v>
      </c>
      <c r="B110" s="3" t="s">
        <v>253</v>
      </c>
      <c r="C110" t="s">
        <v>29</v>
      </c>
    </row>
    <row r="111" spans="1:3" x14ac:dyDescent="0.3">
      <c r="A111" s="2" t="s">
        <v>254</v>
      </c>
      <c r="B111" s="3" t="s">
        <v>255</v>
      </c>
      <c r="C111" t="s">
        <v>256</v>
      </c>
    </row>
    <row r="112" spans="1:3" x14ac:dyDescent="0.3">
      <c r="A112" s="2" t="s">
        <v>257</v>
      </c>
      <c r="B112" s="3" t="s">
        <v>258</v>
      </c>
      <c r="C112" t="s">
        <v>20</v>
      </c>
    </row>
    <row r="113" spans="1:3" x14ac:dyDescent="0.3">
      <c r="A113" s="2" t="s">
        <v>259</v>
      </c>
      <c r="B113" s="3" t="s">
        <v>260</v>
      </c>
      <c r="C113" t="s">
        <v>86</v>
      </c>
    </row>
    <row r="114" spans="1:3" x14ac:dyDescent="0.3">
      <c r="A114" s="2" t="s">
        <v>261</v>
      </c>
      <c r="B114" s="3" t="s">
        <v>262</v>
      </c>
      <c r="C114" t="s">
        <v>20</v>
      </c>
    </row>
    <row r="115" spans="1:3" x14ac:dyDescent="0.3">
      <c r="A115" s="2" t="s">
        <v>263</v>
      </c>
      <c r="B115" s="3" t="s">
        <v>264</v>
      </c>
      <c r="C115" t="s">
        <v>206</v>
      </c>
    </row>
    <row r="116" spans="1:3" x14ac:dyDescent="0.3">
      <c r="A116" s="2" t="s">
        <v>265</v>
      </c>
      <c r="B116" s="3" t="s">
        <v>266</v>
      </c>
      <c r="C116" t="s">
        <v>29</v>
      </c>
    </row>
    <row r="117" spans="1:3" x14ac:dyDescent="0.3">
      <c r="A117" s="2" t="s">
        <v>267</v>
      </c>
      <c r="B117" s="3" t="s">
        <v>268</v>
      </c>
      <c r="C117" t="s">
        <v>14</v>
      </c>
    </row>
    <row r="118" spans="1:3" x14ac:dyDescent="0.3">
      <c r="A118" s="2" t="s">
        <v>269</v>
      </c>
      <c r="B118" s="3" t="s">
        <v>270</v>
      </c>
      <c r="C118" t="s">
        <v>224</v>
      </c>
    </row>
    <row r="119" spans="1:3" x14ac:dyDescent="0.3">
      <c r="A119" s="2" t="s">
        <v>271</v>
      </c>
      <c r="B119" s="3" t="s">
        <v>272</v>
      </c>
      <c r="C119" t="s">
        <v>199</v>
      </c>
    </row>
    <row r="120" spans="1:3" x14ac:dyDescent="0.3">
      <c r="A120" s="2" t="s">
        <v>273</v>
      </c>
      <c r="B120" s="3" t="s">
        <v>274</v>
      </c>
      <c r="C120" t="s">
        <v>20</v>
      </c>
    </row>
    <row r="121" spans="1:3" x14ac:dyDescent="0.3">
      <c r="A121" s="2" t="s">
        <v>275</v>
      </c>
      <c r="B121" s="3" t="s">
        <v>276</v>
      </c>
      <c r="C121" t="s">
        <v>14</v>
      </c>
    </row>
    <row r="122" spans="1:3" x14ac:dyDescent="0.3">
      <c r="A122" s="2" t="s">
        <v>277</v>
      </c>
      <c r="B122" s="3" t="s">
        <v>278</v>
      </c>
      <c r="C122" t="s">
        <v>279</v>
      </c>
    </row>
    <row r="123" spans="1:3" x14ac:dyDescent="0.3">
      <c r="A123" s="2" t="s">
        <v>280</v>
      </c>
      <c r="B123" s="3" t="s">
        <v>281</v>
      </c>
      <c r="C123" t="s">
        <v>282</v>
      </c>
    </row>
    <row r="124" spans="1:3" x14ac:dyDescent="0.3">
      <c r="A124" s="2" t="s">
        <v>283</v>
      </c>
      <c r="B124" s="3" t="s">
        <v>284</v>
      </c>
      <c r="C124" t="s">
        <v>282</v>
      </c>
    </row>
    <row r="125" spans="1:3" x14ac:dyDescent="0.3">
      <c r="A125" s="2" t="s">
        <v>285</v>
      </c>
      <c r="B125" s="3" t="s">
        <v>286</v>
      </c>
      <c r="C125" t="s">
        <v>287</v>
      </c>
    </row>
    <row r="126" spans="1:3" x14ac:dyDescent="0.3">
      <c r="A126" s="2" t="s">
        <v>288</v>
      </c>
      <c r="B126" s="3" t="s">
        <v>289</v>
      </c>
      <c r="C126" t="s">
        <v>26</v>
      </c>
    </row>
    <row r="127" spans="1:3" x14ac:dyDescent="0.3">
      <c r="A127" s="2" t="s">
        <v>290</v>
      </c>
      <c r="B127" s="3" t="s">
        <v>291</v>
      </c>
      <c r="C127" t="s">
        <v>26</v>
      </c>
    </row>
    <row r="128" spans="1:3" x14ac:dyDescent="0.3">
      <c r="A128" s="2" t="s">
        <v>292</v>
      </c>
      <c r="B128" s="3" t="s">
        <v>293</v>
      </c>
      <c r="C128" t="s">
        <v>256</v>
      </c>
    </row>
    <row r="129" spans="1:3" x14ac:dyDescent="0.3">
      <c r="A129" s="2" t="s">
        <v>294</v>
      </c>
      <c r="B129" s="3" t="s">
        <v>295</v>
      </c>
      <c r="C129" t="s">
        <v>89</v>
      </c>
    </row>
    <row r="130" spans="1:3" x14ac:dyDescent="0.3">
      <c r="A130" s="2" t="s">
        <v>296</v>
      </c>
      <c r="B130" s="3" t="s">
        <v>297</v>
      </c>
      <c r="C130" t="s">
        <v>298</v>
      </c>
    </row>
    <row r="131" spans="1:3" x14ac:dyDescent="0.3">
      <c r="A131" s="2" t="s">
        <v>299</v>
      </c>
      <c r="B131" s="3" t="s">
        <v>300</v>
      </c>
      <c r="C131" t="s">
        <v>14</v>
      </c>
    </row>
    <row r="132" spans="1:3" x14ac:dyDescent="0.3">
      <c r="A132" s="2" t="s">
        <v>301</v>
      </c>
      <c r="B132" s="3" t="s">
        <v>302</v>
      </c>
      <c r="C132" t="s">
        <v>303</v>
      </c>
    </row>
    <row r="133" spans="1:3" x14ac:dyDescent="0.3">
      <c r="A133" s="2" t="s">
        <v>304</v>
      </c>
      <c r="B133" s="3" t="s">
        <v>305</v>
      </c>
      <c r="C133" t="s">
        <v>3</v>
      </c>
    </row>
    <row r="134" spans="1:3" x14ac:dyDescent="0.3">
      <c r="A134" s="2" t="s">
        <v>306</v>
      </c>
      <c r="B134" s="3" t="s">
        <v>307</v>
      </c>
      <c r="C134" t="s">
        <v>14</v>
      </c>
    </row>
    <row r="135" spans="1:3" x14ac:dyDescent="0.3">
      <c r="A135" s="2" t="s">
        <v>308</v>
      </c>
      <c r="B135" s="3" t="s">
        <v>309</v>
      </c>
      <c r="C135" t="s">
        <v>310</v>
      </c>
    </row>
    <row r="136" spans="1:3" x14ac:dyDescent="0.3">
      <c r="A136" s="2" t="s">
        <v>311</v>
      </c>
      <c r="B136" s="3" t="s">
        <v>312</v>
      </c>
      <c r="C136" t="s">
        <v>310</v>
      </c>
    </row>
    <row r="137" spans="1:3" x14ac:dyDescent="0.3">
      <c r="A137" s="2" t="s">
        <v>313</v>
      </c>
      <c r="B137" s="3" t="s">
        <v>314</v>
      </c>
      <c r="C137" t="s">
        <v>315</v>
      </c>
    </row>
    <row r="138" spans="1:3" x14ac:dyDescent="0.3">
      <c r="A138" s="2" t="s">
        <v>316</v>
      </c>
      <c r="B138" s="3" t="s">
        <v>317</v>
      </c>
      <c r="C138" t="s">
        <v>310</v>
      </c>
    </row>
    <row r="139" spans="1:3" x14ac:dyDescent="0.3">
      <c r="A139" s="2" t="s">
        <v>318</v>
      </c>
      <c r="B139" s="3" t="s">
        <v>319</v>
      </c>
      <c r="C139" t="s">
        <v>320</v>
      </c>
    </row>
    <row r="140" spans="1:3" x14ac:dyDescent="0.3">
      <c r="A140" s="2" t="s">
        <v>321</v>
      </c>
      <c r="B140" s="3" t="s">
        <v>322</v>
      </c>
      <c r="C140" t="s">
        <v>323</v>
      </c>
    </row>
    <row r="141" spans="1:3" x14ac:dyDescent="0.3">
      <c r="A141" s="2" t="s">
        <v>324</v>
      </c>
      <c r="B141" s="3" t="s">
        <v>325</v>
      </c>
      <c r="C141" t="s">
        <v>310</v>
      </c>
    </row>
    <row r="142" spans="1:3" x14ac:dyDescent="0.3">
      <c r="A142" s="2" t="s">
        <v>326</v>
      </c>
      <c r="B142" s="3" t="s">
        <v>327</v>
      </c>
      <c r="C142" t="s">
        <v>315</v>
      </c>
    </row>
    <row r="143" spans="1:3" x14ac:dyDescent="0.3">
      <c r="A143" s="2" t="s">
        <v>328</v>
      </c>
      <c r="B143" s="3" t="s">
        <v>329</v>
      </c>
      <c r="C143" t="s">
        <v>8</v>
      </c>
    </row>
    <row r="144" spans="1:3" x14ac:dyDescent="0.3">
      <c r="A144" s="2" t="s">
        <v>330</v>
      </c>
      <c r="B144" s="3" t="s">
        <v>331</v>
      </c>
      <c r="C144" t="s">
        <v>92</v>
      </c>
    </row>
    <row r="145" spans="1:3" x14ac:dyDescent="0.3">
      <c r="A145" s="2" t="s">
        <v>332</v>
      </c>
      <c r="B145" s="3" t="s">
        <v>333</v>
      </c>
      <c r="C145" t="s">
        <v>14</v>
      </c>
    </row>
    <row r="146" spans="1:3" x14ac:dyDescent="0.3">
      <c r="A146" s="2" t="s">
        <v>334</v>
      </c>
      <c r="B146" s="3" t="s">
        <v>335</v>
      </c>
      <c r="C146" t="s">
        <v>336</v>
      </c>
    </row>
    <row r="147" spans="1:3" x14ac:dyDescent="0.3">
      <c r="A147" s="2" t="s">
        <v>337</v>
      </c>
      <c r="B147" s="3" t="s">
        <v>338</v>
      </c>
      <c r="C147" t="s">
        <v>165</v>
      </c>
    </row>
    <row r="148" spans="1:3" x14ac:dyDescent="0.3">
      <c r="A148" s="2" t="s">
        <v>339</v>
      </c>
      <c r="B148" s="3" t="s">
        <v>340</v>
      </c>
      <c r="C148" t="s">
        <v>341</v>
      </c>
    </row>
    <row r="149" spans="1:3" x14ac:dyDescent="0.3">
      <c r="A149" s="2" t="s">
        <v>342</v>
      </c>
      <c r="B149" s="3" t="s">
        <v>343</v>
      </c>
      <c r="C149" t="s">
        <v>344</v>
      </c>
    </row>
    <row r="150" spans="1:3" x14ac:dyDescent="0.3">
      <c r="A150" s="2" t="s">
        <v>345</v>
      </c>
      <c r="B150" s="3" t="s">
        <v>346</v>
      </c>
      <c r="C150" t="s">
        <v>165</v>
      </c>
    </row>
    <row r="151" spans="1:3" x14ac:dyDescent="0.3">
      <c r="A151" s="2" t="s">
        <v>347</v>
      </c>
      <c r="B151" s="3" t="s">
        <v>348</v>
      </c>
      <c r="C151" t="s">
        <v>341</v>
      </c>
    </row>
    <row r="152" spans="1:3" x14ac:dyDescent="0.3">
      <c r="A152" s="2" t="s">
        <v>349</v>
      </c>
      <c r="B152" s="3" t="s">
        <v>350</v>
      </c>
      <c r="C152" t="s">
        <v>351</v>
      </c>
    </row>
    <row r="153" spans="1:3" x14ac:dyDescent="0.3">
      <c r="A153" s="2" t="s">
        <v>352</v>
      </c>
      <c r="B153" s="3" t="s">
        <v>353</v>
      </c>
      <c r="C153" t="s">
        <v>354</v>
      </c>
    </row>
    <row r="154" spans="1:3" x14ac:dyDescent="0.3">
      <c r="A154" s="2" t="s">
        <v>355</v>
      </c>
      <c r="B154" s="3" t="s">
        <v>356</v>
      </c>
      <c r="C154" t="s">
        <v>357</v>
      </c>
    </row>
    <row r="155" spans="1:3" x14ac:dyDescent="0.3">
      <c r="A155" s="2" t="s">
        <v>358</v>
      </c>
      <c r="B155" s="3" t="s">
        <v>359</v>
      </c>
      <c r="C155" t="s">
        <v>354</v>
      </c>
    </row>
    <row r="156" spans="1:3" x14ac:dyDescent="0.3">
      <c r="A156" s="2" t="s">
        <v>360</v>
      </c>
      <c r="B156" s="3" t="s">
        <v>361</v>
      </c>
      <c r="C156" t="s">
        <v>354</v>
      </c>
    </row>
    <row r="157" spans="1:3" x14ac:dyDescent="0.3">
      <c r="A157" s="2" t="s">
        <v>362</v>
      </c>
      <c r="B157" s="3" t="s">
        <v>363</v>
      </c>
      <c r="C157" t="s">
        <v>357</v>
      </c>
    </row>
    <row r="158" spans="1:3" x14ac:dyDescent="0.3">
      <c r="A158" s="2" t="s">
        <v>364</v>
      </c>
      <c r="B158" s="3" t="s">
        <v>365</v>
      </c>
      <c r="C158" t="s">
        <v>366</v>
      </c>
    </row>
    <row r="159" spans="1:3" x14ac:dyDescent="0.3">
      <c r="A159" s="2" t="s">
        <v>367</v>
      </c>
      <c r="B159" s="3" t="s">
        <v>368</v>
      </c>
      <c r="C159" t="s">
        <v>366</v>
      </c>
    </row>
    <row r="160" spans="1:3" x14ac:dyDescent="0.3">
      <c r="A160" s="2" t="s">
        <v>369</v>
      </c>
      <c r="B160" s="3" t="s">
        <v>370</v>
      </c>
      <c r="C160" t="s">
        <v>371</v>
      </c>
    </row>
    <row r="161" spans="1:3" x14ac:dyDescent="0.3">
      <c r="A161" s="2" t="s">
        <v>372</v>
      </c>
      <c r="B161" s="3" t="s">
        <v>373</v>
      </c>
      <c r="C161" t="s">
        <v>374</v>
      </c>
    </row>
    <row r="162" spans="1:3" x14ac:dyDescent="0.3">
      <c r="A162" s="2" t="s">
        <v>375</v>
      </c>
      <c r="B162" s="3" t="s">
        <v>376</v>
      </c>
      <c r="C162" t="s">
        <v>366</v>
      </c>
    </row>
    <row r="163" spans="1:3" x14ac:dyDescent="0.3">
      <c r="A163" s="2" t="s">
        <v>377</v>
      </c>
      <c r="B163" s="3" t="s">
        <v>378</v>
      </c>
      <c r="C163" t="s">
        <v>371</v>
      </c>
    </row>
    <row r="164" spans="1:3" x14ac:dyDescent="0.3">
      <c r="A164" s="2" t="s">
        <v>379</v>
      </c>
      <c r="B164" s="3" t="s">
        <v>380</v>
      </c>
      <c r="C164" t="s">
        <v>381</v>
      </c>
    </row>
    <row r="165" spans="1:3" x14ac:dyDescent="0.3">
      <c r="A165" s="2" t="s">
        <v>382</v>
      </c>
      <c r="B165" s="3" t="s">
        <v>383</v>
      </c>
      <c r="C165" t="s">
        <v>165</v>
      </c>
    </row>
    <row r="166" spans="1:3" x14ac:dyDescent="0.3">
      <c r="A166" s="2" t="s">
        <v>384</v>
      </c>
      <c r="B166" s="3" t="s">
        <v>385</v>
      </c>
      <c r="C166" t="s">
        <v>341</v>
      </c>
    </row>
    <row r="167" spans="1:3" x14ac:dyDescent="0.3">
      <c r="A167" s="2" t="s">
        <v>386</v>
      </c>
      <c r="B167" s="3" t="s">
        <v>387</v>
      </c>
      <c r="C167" t="s">
        <v>388</v>
      </c>
    </row>
    <row r="168" spans="1:3" x14ac:dyDescent="0.3">
      <c r="A168" s="2" t="s">
        <v>389</v>
      </c>
      <c r="B168" s="3" t="s">
        <v>390</v>
      </c>
      <c r="C168" t="s">
        <v>388</v>
      </c>
    </row>
    <row r="169" spans="1:3" x14ac:dyDescent="0.3">
      <c r="A169" s="2" t="s">
        <v>391</v>
      </c>
      <c r="B169" s="3" t="s">
        <v>392</v>
      </c>
      <c r="C169" t="s">
        <v>393</v>
      </c>
    </row>
    <row r="170" spans="1:3" x14ac:dyDescent="0.3">
      <c r="A170" s="2" t="s">
        <v>394</v>
      </c>
      <c r="B170" s="3" t="s">
        <v>395</v>
      </c>
      <c r="C170" t="s">
        <v>396</v>
      </c>
    </row>
    <row r="171" spans="1:3" x14ac:dyDescent="0.3">
      <c r="A171" s="2" t="s">
        <v>397</v>
      </c>
      <c r="B171" s="3" t="s">
        <v>398</v>
      </c>
      <c r="C171" t="s">
        <v>399</v>
      </c>
    </row>
    <row r="172" spans="1:3" x14ac:dyDescent="0.3">
      <c r="A172" s="2" t="s">
        <v>400</v>
      </c>
      <c r="B172" s="3" t="s">
        <v>401</v>
      </c>
      <c r="C172" t="s">
        <v>402</v>
      </c>
    </row>
    <row r="173" spans="1:3" x14ac:dyDescent="0.3">
      <c r="A173" s="2" t="s">
        <v>403</v>
      </c>
      <c r="B173" s="3" t="s">
        <v>404</v>
      </c>
      <c r="C173" t="s">
        <v>405</v>
      </c>
    </row>
    <row r="174" spans="1:3" x14ac:dyDescent="0.3">
      <c r="A174" s="2" t="s">
        <v>406</v>
      </c>
      <c r="B174" s="3" t="s">
        <v>407</v>
      </c>
      <c r="C174" t="s">
        <v>408</v>
      </c>
    </row>
    <row r="175" spans="1:3" x14ac:dyDescent="0.3">
      <c r="A175" s="2" t="s">
        <v>409</v>
      </c>
      <c r="B175" s="3" t="s">
        <v>410</v>
      </c>
      <c r="C175" t="s">
        <v>411</v>
      </c>
    </row>
    <row r="176" spans="1:3" x14ac:dyDescent="0.3">
      <c r="A176" s="2" t="s">
        <v>412</v>
      </c>
      <c r="B176" s="3" t="s">
        <v>413</v>
      </c>
      <c r="C176" t="s">
        <v>224</v>
      </c>
    </row>
    <row r="177" spans="1:3" x14ac:dyDescent="0.3">
      <c r="A177" s="2" t="s">
        <v>414</v>
      </c>
      <c r="B177" s="3" t="s">
        <v>415</v>
      </c>
      <c r="C177" t="s">
        <v>20</v>
      </c>
    </row>
    <row r="178" spans="1:3" x14ac:dyDescent="0.3">
      <c r="A178" s="2" t="s">
        <v>416</v>
      </c>
      <c r="B178" s="3" t="s">
        <v>417</v>
      </c>
      <c r="C178" t="s">
        <v>14</v>
      </c>
    </row>
    <row r="179" spans="1:3" x14ac:dyDescent="0.3">
      <c r="A179" s="2" t="s">
        <v>418</v>
      </c>
      <c r="B179" s="3" t="s">
        <v>419</v>
      </c>
      <c r="C179" t="s">
        <v>224</v>
      </c>
    </row>
    <row r="180" spans="1:3" x14ac:dyDescent="0.3">
      <c r="A180" s="2" t="s">
        <v>420</v>
      </c>
      <c r="B180" s="3" t="s">
        <v>421</v>
      </c>
      <c r="C180" t="s">
        <v>66</v>
      </c>
    </row>
    <row r="181" spans="1:3" x14ac:dyDescent="0.3">
      <c r="A181" s="2" t="s">
        <v>422</v>
      </c>
      <c r="B181" s="3" t="s">
        <v>423</v>
      </c>
      <c r="C181" t="s">
        <v>14</v>
      </c>
    </row>
    <row r="182" spans="1:3" x14ac:dyDescent="0.3">
      <c r="A182" s="2" t="s">
        <v>424</v>
      </c>
      <c r="B182" s="3" t="s">
        <v>425</v>
      </c>
      <c r="C182" t="s">
        <v>47</v>
      </c>
    </row>
    <row r="183" spans="1:3" x14ac:dyDescent="0.3">
      <c r="A183" s="2" t="s">
        <v>426</v>
      </c>
      <c r="B183" s="3" t="s">
        <v>427</v>
      </c>
      <c r="C183" t="s">
        <v>20</v>
      </c>
    </row>
    <row r="184" spans="1:3" x14ac:dyDescent="0.3">
      <c r="A184" s="2" t="s">
        <v>428</v>
      </c>
      <c r="B184" s="3" t="s">
        <v>429</v>
      </c>
      <c r="C184" t="s">
        <v>14</v>
      </c>
    </row>
    <row r="185" spans="1:3" x14ac:dyDescent="0.3">
      <c r="A185" s="2" t="s">
        <v>430</v>
      </c>
      <c r="B185" s="3" t="s">
        <v>431</v>
      </c>
      <c r="C185" t="s">
        <v>432</v>
      </c>
    </row>
    <row r="186" spans="1:3" x14ac:dyDescent="0.3">
      <c r="A186" s="2" t="s">
        <v>433</v>
      </c>
      <c r="B186" s="3" t="s">
        <v>434</v>
      </c>
      <c r="C186" t="s">
        <v>435</v>
      </c>
    </row>
    <row r="187" spans="1:3" x14ac:dyDescent="0.3">
      <c r="A187" s="2" t="s">
        <v>436</v>
      </c>
      <c r="B187" s="3" t="s">
        <v>437</v>
      </c>
      <c r="C187" t="s">
        <v>438</v>
      </c>
    </row>
    <row r="188" spans="1:3" x14ac:dyDescent="0.3">
      <c r="A188" s="2" t="s">
        <v>439</v>
      </c>
      <c r="B188" s="3" t="s">
        <v>440</v>
      </c>
      <c r="C188" t="s">
        <v>441</v>
      </c>
    </row>
    <row r="189" spans="1:3" x14ac:dyDescent="0.3">
      <c r="A189" s="2" t="s">
        <v>442</v>
      </c>
      <c r="B189" s="3" t="s">
        <v>443</v>
      </c>
      <c r="C189" t="s">
        <v>444</v>
      </c>
    </row>
    <row r="190" spans="1:3" x14ac:dyDescent="0.3">
      <c r="A190" s="2" t="s">
        <v>445</v>
      </c>
      <c r="B190" s="3" t="s">
        <v>446</v>
      </c>
      <c r="C190" t="s">
        <v>447</v>
      </c>
    </row>
  </sheetData>
  <mergeCells count="1">
    <mergeCell ref="A1:C1"/>
  </mergeCells>
  <dataValidations count="1">
    <dataValidation allowBlank="1" error="00000000-0000-0000-0000-000000000000" sqref="A1" xr:uid="{00000000-0002-0000-0000-000000000000}"/>
  </dataValidations>
  <hyperlinks>
    <hyperlink ref="B3" location="'BANNER_BUSINESS PROFILE'!A2:D56" display="BANNER_BUSINESS PROFILE" xr:uid="{00000000-0004-0000-0000-000000000000}"/>
    <hyperlink ref="B4" location="'BANNER_DEMOGRAPHICS'!A2:D77" display="BANNER_DEMOGRAPHICS" xr:uid="{00000000-0004-0000-0000-000001000000}"/>
    <hyperlink ref="B5" location="'Q1. Which of the following time'!A2:C10" display="Q1. Which of the following time periods does your business typically operate in?" xr:uid="{00000000-0004-0000-0000-000002000000}"/>
    <hyperlink ref="B6" location="'Q1. Which of  by BANNER_BUSINES'!A2:AZ12" display="Q1. Which of the following time periods does your business typically operate in? by BANNER_BUSINESS PROFILE" xr:uid="{00000000-0004-0000-0000-000003000000}"/>
    <hyperlink ref="B7" location="'Q1. Which of  by BANNER_DEMOGRA'!A2:BU12" display="Q1. Which of the following time periods does your business typically operate in? by BANNER_DEMOGRAPHICS" xr:uid="{00000000-0004-0000-0000-000004000000}"/>
    <hyperlink ref="B8" location="'Q2. Which best describes where '!A2:C14" display="Q2. Which best describes where your business operates from?" xr:uid="{00000000-0004-0000-0000-000005000000}"/>
    <hyperlink ref="B9" location="'Q2. Which bes by BANNER_BUSINES'!A2:AZ16" display="Q2. Which best describes where your business operates from? by BANNER_BUSINESS PROFILE" xr:uid="{00000000-0004-0000-0000-000006000000}"/>
    <hyperlink ref="B10" location="'Q2. Which bes by BANNER_DEMOGRA'!A2:BU16" display="Q2. Which best describes where your business operates from? by BANNER_DEMOGRAPHICS" xr:uid="{00000000-0004-0000-0000-000007000000}"/>
    <hyperlink ref="B11" location="'Q3. Is the premises that your b'!A2:C10" display="Q3. Is the premises that your business operates from owned or rented by the business?" xr:uid="{00000000-0004-0000-0000-000009000000}"/>
    <hyperlink ref="B12" location="'Q3. Is the pr by BANNER_BUSINES'!A2:AZ12" display="Q3. Is the premises that your business operates from owned or rented by the business? by BANNER_BUSINESS PROFILE" xr:uid="{00000000-0004-0000-0000-00000A000000}"/>
    <hyperlink ref="B13" location="'Q3. Is the pr by BANNER_DEMOGRA'!A2:BU12" display="Q3. Is the premises that your business operates from owned or rented by the business? by BANNER_DEMOGRAPHICS" xr:uid="{00000000-0004-0000-0000-00000B000000}"/>
    <hyperlink ref="B14" location="'Q4. To what extent do you your '!A2:F11" display="Q4. To what extent do you/ your business have the authority to make the following changes to your workspace?" xr:uid="{00000000-0004-0000-0000-00000D000000}"/>
    <hyperlink ref="B15" location="'Q4. To what extent do you yo(2)'!A2:F11" display="Q4. To what extent do you/ your business have the authority to make the following changes to your workspace?" xr:uid="{00000000-0004-0000-0000-00000E000000}"/>
    <hyperlink ref="B16" location="'Q4. To what extent do you yo(3)'!A2:F11" display="Q4. To what extent do you/ your business have the authority to make the following changes to your workspace?" xr:uid="{00000000-0004-0000-0000-00000F000000}"/>
    <hyperlink ref="B17" location="'Q4. To what extent do you yo(4)'!A2:F11" display="Q4. To what extent do you/ your business have the authority to make the following changes to your workspace?" xr:uid="{00000000-0004-0000-0000-000010000000}"/>
    <hyperlink ref="B18" location="'Q4. To what e by BANNER_BUSINES'!A2:AZ13" display="Q4. To what extent do you/ your business have the authority to make the following changes to your workspace? 2: Full Control by BANNER_BUSINESS PROFILE" xr:uid="{00000000-0004-0000-0000-000011000000}"/>
    <hyperlink ref="B19" location="'Q4. To what e by BANNER_DEMOGRA'!A2:BU13" display="Q4. To what extent do you/ your business have the authority to make the following changes to your workspace? 2: Full Control by BANNER_DEMOGRAPHICS" xr:uid="{00000000-0004-0000-0000-000012000000}"/>
    <hyperlink ref="B20" location="'Q5. Which of the following phys'!A2:C13" display="Q5. Which of the following physical features does your business premises have?" xr:uid="{00000000-0004-0000-0000-000013000000}"/>
    <hyperlink ref="B21" location="'Q5. Which of  by BANNER_BUSINES'!A2:AZ15" display="Q5. Which of the following physical features does your business premises have? by BANNER_BUSINESS PROFILE" xr:uid="{00000000-0004-0000-0000-000014000000}"/>
    <hyperlink ref="B22" location="'Q5. Which of  by BANNER_DEMOGRA'!A2:BU15" display="Q5. Which of the following physical features does your business premises have? by BANNER_DEMOGRAPHICS" xr:uid="{00000000-0004-0000-0000-000015000000}"/>
    <hyperlink ref="B23" location="'Q6. Within the next 24 months, '!A2:C10" display="Q6. Within the next 24 months, which of the following are likely for your business?" xr:uid="{00000000-0004-0000-0000-000017000000}"/>
    <hyperlink ref="B24" location="'Q6. Within th by BANNER_BUSINES'!A2:AZ12" display="Q6. Within the next 24 months, which of the following are likely for your business? by BANNER_BUSINESS PROFILE" xr:uid="{00000000-0004-0000-0000-000018000000}"/>
    <hyperlink ref="B25" location="'Q6. Within th by BANNER_DEMOGRA'!A2:BU12" display="Q6. Within the next 24 months, which of the following are likely for your business? by BANNER_DEMOGRAPHICS" xr:uid="{00000000-0004-0000-0000-000019000000}"/>
    <hyperlink ref="B26" location="'Q7. How would you describe the '!A2:C9" display="Q7. How would you describe the current financial situation of your business?" xr:uid="{00000000-0004-0000-0000-00001A000000}"/>
    <hyperlink ref="B27" location="'Q7. How would by BANNER_BUSINES'!A2:AZ11" display="Q7. How would you describe the current financial situation of your business? by BANNER_BUSINESS PROFILE" xr:uid="{00000000-0004-0000-0000-00001B000000}"/>
    <hyperlink ref="B28" location="'Q7. How would by BANNER_DEMOGRA'!A2:BU11" display="Q7. How would you describe the current financial situation of your business? by BANNER_DEMOGRAPHICS" xr:uid="{00000000-0004-0000-0000-00001C000000}"/>
    <hyperlink ref="B29" location="'Q8. Over the past 12 months, wh'!A2:C18" display="Q8. Over the past 12 months, which of the following has had a significant impact on your business’s financial performance?" xr:uid="{00000000-0004-0000-0000-00001D000000}"/>
    <hyperlink ref="B30" location="'Q8. Over the  by BANNER_BUSINES'!A2:AZ20" display="Q8. Over the past 12 months, which of the following has had a significant impact on your business’s financial performance? by BANNER_BUSINESS PROFILE" xr:uid="{00000000-0004-0000-0000-00001E000000}"/>
    <hyperlink ref="B31" location="'Q8. Over the  by BANNER_DEMOGRA'!A2:BU20" display="Q8. Over the past 12 months, which of the following has had a significant impact on your business’s financial performance? by BANNER_DEMOGRAPHICS" xr:uid="{00000000-0004-0000-0000-00001F000000}"/>
    <hyperlink ref="B32" location="'Q10. How much do you know about'!A2:E9" display="Q10. How much do you know about the following things?" xr:uid="{00000000-0004-0000-0000-000026000000}"/>
    <hyperlink ref="B33" location="'Q10. How much do you know ab(2)'!A2:E9" display="Q10. How much do you know about the following things?" xr:uid="{00000000-0004-0000-0000-000027000000}"/>
    <hyperlink ref="B34" location="'Q10. How much do you know ab(3)'!A2:E9" display="Q10. How much do you know about the following things?" xr:uid="{00000000-0004-0000-0000-000028000000}"/>
    <hyperlink ref="B35" location="'Q10. How much do you know ab(4)'!A2:E9" display="Q10. How much do you know about the following things?" xr:uid="{00000000-0004-0000-0000-000029000000}"/>
    <hyperlink ref="B36" location="'Q10. How much by BANNER_BUSINES'!A2:AZ11" display="Q10. How much do you know about the following things? 2: I definitely know this by BANNER_BUSINESS PROFILE" xr:uid="{00000000-0004-0000-0000-00002A000000}"/>
    <hyperlink ref="B37" location="'Q10. How much by BANNER_DEMOGRA'!A2:BU11" display="Q10. How much do you know about the following things? 2: I definitely know this by BANNER_DEMOGRAPHICS" xr:uid="{00000000-0004-0000-0000-00002B000000}"/>
    <hyperlink ref="B38" location="'Q11. Is your business currently'!A2:C10" display="Q11. Is your business currently connected to gas?" xr:uid="{00000000-0004-0000-0000-00002C000000}"/>
    <hyperlink ref="B39" location="'Q11. Is your  by BANNER_BUSINES'!A2:AZ12" display="Q11. Is your business currently connected to gas? by BANNER_BUSINESS PROFILE" xr:uid="{00000000-0004-0000-0000-00002D000000}"/>
    <hyperlink ref="B40" location="'Q11. Is your  by BANNER_DEMOGRA'!A2:BU12" display="Q11. Is your business currently connected to gas? by BANNER_DEMOGRAPHICS" xr:uid="{00000000-0004-0000-0000-00002E000000}"/>
    <hyperlink ref="B41" location="'Q11A. Has your business ever be'!A2:C8" display="Q11A. Has your business ever been connected to gas at your premises?" xr:uid="{00000000-0004-0000-0000-00002F000000}"/>
    <hyperlink ref="B42" location="'Q11A. Has you by BANNER_BUSINES'!A2:AZ10" display="Q11A. Has your business ever been connected to gas at your premises? by BANNER_BUSINESS PROFILE" xr:uid="{00000000-0004-0000-0000-000030000000}"/>
    <hyperlink ref="B43" location="'Q11A. Has you by BANNER_DEMOGRA'!A2:BU10" display="Q11A. Has your business ever been connected to gas at your premises? by BANNER_DEMOGRAPHICS" xr:uid="{00000000-0004-0000-0000-000031000000}"/>
    <hyperlink ref="B44" location="'Q12. Which best describes your '!A2:C10" display="Q12. Which best describes your use of a vehicle for business purposes?" xr:uid="{00000000-0004-0000-0000-000033000000}"/>
    <hyperlink ref="B45" location="'Q12. Which be by BANNER_BUSINES'!A2:AZ12" display="Q12. Which best describes your use of a vehicle for business purposes? by BANNER_BUSINESS PROFILE" xr:uid="{00000000-0004-0000-0000-000034000000}"/>
    <hyperlink ref="B46" location="'Q12. Which be by BANNER_DEMOGRA'!A2:BU12" display="Q12. Which best describes your use of a vehicle for business purposes? by BANNER_DEMOGRAPHICS" xr:uid="{00000000-0004-0000-0000-000035000000}"/>
    <hyperlink ref="B47" location="'Q13. Relative to other business'!A2:H8" display="Q13. Relative to other business expenses, how significant are energy costs to your business?" xr:uid="{00000000-0004-0000-0000-000036000000}"/>
    <hyperlink ref="B48" location="'Q13. Relative to other busin(2)'!A2:H8" display="Q13. Relative to other business expenses, how significant are energy costs to your business?" xr:uid="{00000000-0004-0000-0000-000037000000}"/>
    <hyperlink ref="B49" location="'Q13. Relative to other busin(3)'!A2:H8" display="Q13. Relative to other business expenses, how significant are energy costs to your business?" xr:uid="{00000000-0004-0000-0000-000038000000}"/>
    <hyperlink ref="B50" location="'Q13. Relative to other busin(4)'!A2:H8" display="Q13. Relative to other business expenses, how significant are energy costs to your business?" xr:uid="{00000000-0004-0000-0000-000039000000}"/>
    <hyperlink ref="B51" location="'Q13. Relative by BANNER_BUSINES'!A2:AZ10" display="Q13. Relative to other business expenses, how significant are energy costs to your business? 2: One of our highest costs + A fairly large cost by BANNER_BUSINESS PROFILE" xr:uid="{00000000-0004-0000-0000-00003A000000}"/>
    <hyperlink ref="B52" location="'Q13. Relative by BANNER_DEMOGRA'!A2:BU10" display="Q13. Relative to other business expenses, how significant are energy costs to your business? 2: One of our highest costs + A fairly large cost by BANNER_DEMOGRAPHICS" xr:uid="{00000000-0004-0000-0000-00003B000000}"/>
    <hyperlink ref="B53" location="'Q14. How easy or difficult has '!A2:H11" display="Q14. How easy or difficult has it been for your business to afford each of the following energy bills in full and on time, over the past 12 months?" xr:uid="{00000000-0004-0000-0000-00003C000000}"/>
    <hyperlink ref="B54" location="'Q14. How easy or difficult h(2)'!A2:H8" display="Q14. How easy or difficult has it been for your business to afford each of the following energy bills in full and on time, over the past 12 months?" xr:uid="{00000000-0004-0000-0000-00003D000000}"/>
    <hyperlink ref="B55" location="'Q14. How easy or difficult h(3)'!A2:H8" display="Q14. How easy or difficult has it been for your business to afford each of the following energy bills in full and on time, over the past 12 months?" xr:uid="{00000000-0004-0000-0000-00003E000000}"/>
    <hyperlink ref="B56" location="'Q14. How easy or difficult h(4)'!A2:H8" display="Q14. How easy or difficult has it been for your business to afford each of the following energy bills in full and on time, over the past 12 months?" xr:uid="{00000000-0004-0000-0000-00003F000000}"/>
    <hyperlink ref="B57" location="'Q14. How easy by BANNER_BUSINES'!A2:AZ10" display="Q14. How easy or difficult has it been for your business to afford each of the following energy bills in full and on time, over the past 12 months? 2: Very easy + Quite easy by BANNER_BUSINESS PROFILE" xr:uid="{00000000-0004-0000-0000-000040000000}"/>
    <hyperlink ref="B58" location="'Q14. How easy by BANNER_DEMOGRA'!A2:BU10" display="Q14. How easy or difficult has it been for your business to afford each of the following energy bills in full and on time, over the past 12 months? 2: Very easy + Quite easy by BANNER_DEMOGRAPHICS" xr:uid="{00000000-0004-0000-0000-000041000000}"/>
    <hyperlink ref="B59" location="'Q14. How easy by BANNER_BUSI(2)'!A2:AZ10" display="Q14. How easy or difficult has it been for your business to afford each of the following energy bills in full and on time, over the past 12 months? 2 2: Quite difficult + Very difficult by BANNER_BUSINESS PROFILE" xr:uid="{00000000-0004-0000-0000-000042000000}"/>
    <hyperlink ref="B60" location="'Q14. How easy by BANNER_DEMO(2)'!A2:BU10" display="Q14. How easy or difficult has it been for your business to afford each of the following energy bills in full and on time, over the past 12 months? 2 2: Quite difficult + Very difficult by BANNER_DEMOGRAPHICS" xr:uid="{00000000-0004-0000-0000-000043000000}"/>
    <hyperlink ref="B61" location="'Q15. You mentioned it has been '!A2:C17" display="Q15. You mentioned it has been difficult to afford your energy bills. What actions, if any, has your business taken as a result?" xr:uid="{00000000-0004-0000-0000-000044000000}"/>
    <hyperlink ref="B62" location="'Q15. You ment by BANNER_BUSINES'!A2:AZ19" display="Q15. You mentioned it has been difficult to afford your energy bills. What actions, if any, has your business taken as a result? by BANNER_BUSINESS PROFILE" xr:uid="{00000000-0004-0000-0000-000045000000}"/>
    <hyperlink ref="B63" location="'Q15. You ment by BANNER_DEMOGRA'!A2:BU19" display="Q15. You mentioned it has been difficult to afford your energy bills. What actions, if any, has your business taken as a result? by BANNER_DEMOGRAPHICS" xr:uid="{00000000-0004-0000-0000-000046000000}"/>
    <hyperlink ref="B64" location="'Q16. How satisfied were you wit'!A2:C12" display="Q16. How satisfied were you with the support options offered by your energy provider to help pay your energy bill?" xr:uid="{00000000-0004-0000-0000-000048000000}"/>
    <hyperlink ref="B65" location="'Q16. How sati by BANNER_BUSINES'!A2:AZ14" display="Q16. How satisfied were you with the support options offered by your energy provider to help pay your energy bill? by BANNER_BUSINESS PROFILE" xr:uid="{00000000-0004-0000-0000-000049000000}"/>
    <hyperlink ref="B66" location="'Q16. How sati by BANNER_DEMOGRA'!A2:BU14" display="Q16. How satisfied were you with the support options offered by your energy provider to help pay your energy bill? by BANNER_DEMOGRAPHICS" xr:uid="{00000000-0004-0000-0000-00004A000000}"/>
    <hyperlink ref="B67" location="'Q17. Thinking about your busine'!A2:G11" display="Q17. Thinking about your business’s GAS use, how much does each of the following contribute to your gas bill?" xr:uid="{00000000-0004-0000-0000-00004B000000}"/>
    <hyperlink ref="B68" location="'Q17. Thinking about your bus(2)'!A2:G11" display="Q17. Thinking about your business’s GAS use, how much does each of the following contribute to your gas bill?" xr:uid="{00000000-0004-0000-0000-00004C000000}"/>
    <hyperlink ref="B69" location="'Q17. Thinking about your bus(3)'!A2:G11" display="Q17. Thinking about your business’s GAS use, how much does each of the following contribute to your gas bill?" xr:uid="{00000000-0004-0000-0000-00004D000000}"/>
    <hyperlink ref="B70" location="'Q17. Thinking about your bus(4)'!A2:G11" display="Q17. Thinking about your business’s GAS use, how much does each of the following contribute to your gas bill?" xr:uid="{00000000-0004-0000-0000-00004E000000}"/>
    <hyperlink ref="B71" location="'Q17. Thinking by BANNER_BUSINES'!A2:AZ13" display="Q17. Thinking about your business’s GAS use, how much does each of the following contribute to your gas bill? 2: Major contributor + Moderate contributor by BANNER_BUSINESS PROFILE" xr:uid="{00000000-0004-0000-0000-00004F000000}"/>
    <hyperlink ref="B72" location="'Q17. Thinking by BANNER_DEMOGRA'!A2:BU13" display="Q17. Thinking about your business’s GAS use, how much does each of the following contribute to your gas bill? 2: Major contributor + Moderate contributor by BANNER_DEMOGRAPHICS" xr:uid="{00000000-0004-0000-0000-000050000000}"/>
    <hyperlink ref="B73" location="'Q18. Thinking about your busine'!A2:G15" display="Q18. Thinking about your business’s ELECTRICITY use, how much do the following contribute to your business’s electricity bill?" xr:uid="{00000000-0004-0000-0000-000051000000}"/>
    <hyperlink ref="B74" location="'Q18. Thinking about your bus(2)'!A2:G15" display="Q18. Thinking about your business’s ELECTRICITY use, how much do the following contribute to your business’s electricity bill?" xr:uid="{00000000-0004-0000-0000-000052000000}"/>
    <hyperlink ref="B75" location="'Q18. Thinking about your bus(3)'!A2:G15" display="Q18. Thinking about your business’s ELECTRICITY use, how much do the following contribute to your business’s electricity bill?" xr:uid="{00000000-0004-0000-0000-000053000000}"/>
    <hyperlink ref="B76" location="'Q18. Thinking about your bus(4)'!A2:G15" display="Q18. Thinking about your business’s ELECTRICITY use, how much do the following contribute to your business’s electricity bill?" xr:uid="{00000000-0004-0000-0000-000054000000}"/>
    <hyperlink ref="B77" location="'Q18. Thinking by BANNER_BUSINES'!A2:AZ17" display="Q18. Thinking about your business’s ELECTRICITY use, how much do the following contribute to your business’s electricity bill? 2: Major contributor + Moderate contributor by BANNER_BUSINESS PROFILE" xr:uid="{00000000-0004-0000-0000-000055000000}"/>
    <hyperlink ref="B78" location="'Q18. Thinking by BANNER_DEMOGRA'!A2:BU17" display="Q18. Thinking about your business’s ELECTRICITY use, how much do the following contribute to your business’s electricity bill? 2: Major contributor + Moderate contributor by BANNER_DEMOGRAPHICS" xr:uid="{00000000-0004-0000-0000-000056000000}"/>
    <hyperlink ref="B79" location="'Q19. Thinking about the energy '!A2:I9" display="Q19. Thinking about the energy transition to renewables, do you agree or disagree with the following statements?" xr:uid="{00000000-0004-0000-0000-000057000000}"/>
    <hyperlink ref="B80" location="'Q19. Thinking about the ener(2)'!A2:I9" display="Q19. Thinking about the energy transition to renewables, do you agree or disagree with the following statements?" xr:uid="{00000000-0004-0000-0000-000058000000}"/>
    <hyperlink ref="B81" location="'Q19. Thinking about the ener(3)'!A2:I9" display="Q19. Thinking about the energy transition to renewables, do you agree or disagree with the following statements?" xr:uid="{00000000-0004-0000-0000-000059000000}"/>
    <hyperlink ref="B82" location="'Q19. Thinking about the ener(4)'!A2:I9" display="Q19. Thinking about the energy transition to renewables, do you agree or disagree with the following statements?" xr:uid="{00000000-0004-0000-0000-00005A000000}"/>
    <hyperlink ref="B83" location="'Q19. Thinking by BANNER_BUSINES'!A2:AZ11" display="Q19. Thinking about the energy transition to renewables, do you agree or disagree with the following statements? 2: Strongly agree + Somewhat agree by BANNER_BUSINESS PROFILE" xr:uid="{00000000-0004-0000-0000-00005B000000}"/>
    <hyperlink ref="B84" location="'Q19. Thinking by BANNER_DEMOGRA'!A2:BU11" display="Q19. Thinking about the energy transition to renewables, do you agree or disagree with the following statements? 2: Strongly agree + Somewhat agree by BANNER_DEMOGRAPHICS" xr:uid="{00000000-0004-0000-0000-00005C000000}"/>
    <hyperlink ref="B85" location="'Q20. To what extent do you supp'!A2:C12" display="Q20. To what extent do you support or oppose Australia’s energy transition from fossil fuels to renewable energy?" xr:uid="{00000000-0004-0000-0000-00005D000000}"/>
    <hyperlink ref="B86" location="'Q20. To what  by BANNER_BUSINES'!A2:AZ14" display="Q20. To what extent do you support or oppose Australia’s energy transition from fossil fuels to renewable energy? by BANNER_BUSINESS PROFILE" xr:uid="{00000000-0004-0000-0000-00005E000000}"/>
    <hyperlink ref="B87" location="'Q20. To what  by BANNER_DEMOGRA'!A2:BU14" display="Q20. To what extent do you support or oppose Australia’s energy transition from fossil fuels to renewable energy? by BANNER_DEMOGRAPHICS" xr:uid="{00000000-0004-0000-0000-00005F000000}"/>
    <hyperlink ref="B88" location="'Q21. What res by Q20. To what e'!A2:H763" display="Q21. What resources, support or information, would help small businesses better navigate the energy transition from fossil fuels to renewable energy? by Q20. To what extent do you support or oppose Australia’s energy transition from fossil fuels to renewable energy?" xr:uid="{00000000-0004-0000-0000-000060000000}"/>
    <hyperlink ref="B89" location="'Q21. What res by HIDS5. Hidden '!A2:D351" display="Q21. What resources, support or information, would help small businesses better navigate the energy transition from fossil fuels to renewable energy? by HIDS5. Hidden for quota Business size band." xr:uid="{00000000-0004-0000-0000-000061000000}"/>
    <hyperlink ref="B90" location="'Q21. What res by HIDS5. Hidd(2)'!A2:D231" display="Q21. What resources, support or information, would help small businesses better navigate the energy transition from fossil fuels to renewable energy? by HIDS5. Hidden for quota Business size band." xr:uid="{00000000-0004-0000-0000-000062000000}"/>
    <hyperlink ref="B91" location="'Q22. Do you know how much carbo'!A2:C8" display="Q22. Do you know how much carbon emissions your business emits?" xr:uid="{00000000-0004-0000-0000-000063000000}"/>
    <hyperlink ref="B92" location="'Q22. Do you k by BANNER_BUSINES'!A2:AZ9" display="Q22. Do you know how much carbon emissions your business emits? by BANNER_BUSINESS PROFILE" xr:uid="{00000000-0004-0000-0000-000064000000}"/>
    <hyperlink ref="B93" location="'Q22. Do you k by BANNER_DEMOGRA'!A2:BU9" display="Q22. Do you know how much carbon emissions your business emits? by BANNER_DEMOGRAPHICS" xr:uid="{00000000-0004-0000-0000-000065000000}"/>
    <hyperlink ref="B94" location="'Q23. Which of the following bes'!A2:C10" display="Q23. Which of the following best describes your business’s approach to reducing carbon emissions?" xr:uid="{00000000-0004-0000-0000-000066000000}"/>
    <hyperlink ref="B95" location="'Q23. Which of by BANNER_BUSINES'!A2:AZ11" display="Q23. Which of the following best describes your business’s approach to reducing carbon emissions? by BANNER_BUSINESS PROFILE" xr:uid="{00000000-0004-0000-0000-000067000000}"/>
    <hyperlink ref="B96" location="'Q23. Which of by BANNER_DEMOGRA'!A2:BU11" display="Q23. Which of the following best describes your business’s approach to reducing carbon emissions? by BANNER_DEMOGRAPHICS" xr:uid="{00000000-0004-0000-0000-000068000000}"/>
    <hyperlink ref="B97" location="'Q24. Does your business have, o'!A2:H23" display="Q24. Does your business have, or are you considering, any of the following?" xr:uid="{00000000-0004-0000-0000-000069000000}"/>
    <hyperlink ref="B98" location="'Q24. Does your business have(2)'!A2:C14" display="Q24. Does your business have, or are you considering, any of the following? 2: Already have this + Actively researching or planning to implement" xr:uid="{00000000-0004-0000-0000-00006A000000}"/>
    <hyperlink ref="B99" location="'Q24. Does your business have(3)'!A2:H14" display="Q24. Does your business have, or are you considering, any of the following?" xr:uid="{00000000-0004-0000-0000-00006B000000}"/>
    <hyperlink ref="B100" location="'Q24. Does your business have(4)'!A2:H14" display="Q24. Does your business have, or are you considering, any of the following?" xr:uid="{00000000-0004-0000-0000-00006C000000}"/>
    <hyperlink ref="B101" location="'Q24. Does your business have(5)'!A2:H14" display="Q24. Does your business have, or are you considering, any of the following?" xr:uid="{00000000-0004-0000-0000-00006D000000}"/>
    <hyperlink ref="B102" location="'Q24. Does you by BANNER_BUSINES'!A2:MT16" display="Q24. Does your business have, or are you considering, any of the following? by BANNER_BUSINESS PROFILE" xr:uid="{00000000-0004-0000-0000-00006E000000}"/>
    <hyperlink ref="B103" location="'Q24. Does you by BANNER_BUSI(2)'!A2:AZ16" display="Q24. Does your business have, or are you considering, any of the following? 2: Already have this + Actively researching or planning to implement by BANNER_BUSINESS PROFILE" xr:uid="{00000000-0004-0000-0000-00006F000000}"/>
    <hyperlink ref="B104" location="'A smart meter by BANNER_BUSINES'!A2:AZ12" display="A smart meter at your business (which measures your electricity use throughout the day and sends this information to your electricity supplier) by BANNER_BUSINESS PROFILE" xr:uid="{00000000-0004-0000-0000-000070000000}"/>
    <hyperlink ref="B105" location="'A smart meter by BANNER_DEMOGRA'!A2:BU12" display="A smart meter at your business (which measures your electricity use throughout the day and sends this information to your electricity supplier) by BANNER_DEMOGRAPHICS" xr:uid="{00000000-0004-0000-0000-000071000000}"/>
    <hyperlink ref="B106" location="'Rooftop solar by BANNER_BUSINES'!A2:AZ12" display="Rooftop solar panels by BANNER_BUSINESS PROFILE" xr:uid="{00000000-0004-0000-0000-000072000000}"/>
    <hyperlink ref="B107" location="'Rooftop solar by BANNER_DEMOGRA'!A2:BU12" display="Rooftop solar panels by BANNER_DEMOGRAPHICS" xr:uid="{00000000-0004-0000-0000-000073000000}"/>
    <hyperlink ref="B108" location="'A battery sys by BANNER_BUSINES'!A2:AZ12" display="A battery system for storing electricity by BANNER_BUSINESS PROFILE" xr:uid="{00000000-0004-0000-0000-000074000000}"/>
    <hyperlink ref="B109" location="'A battery sys by BANNER_DEMOGRA'!A2:BU12" display="A battery system for storing electricity by BANNER_DEMOGRAPHICS" xr:uid="{00000000-0004-0000-0000-000075000000}"/>
    <hyperlink ref="B110" location="'Electric vehi by BANNER_BUSINES'!A2:AZ12" display="Electric vehicle charging at your business by BANNER_BUSINESS PROFILE" xr:uid="{00000000-0004-0000-0000-000076000000}"/>
    <hyperlink ref="B111" location="'Electric vehi by BANNER_DEMOGRA'!A2:BU12" display="Electric vehicle charging at your business by BANNER_DEMOGRAPHICS" xr:uid="{00000000-0004-0000-0000-000077000000}"/>
    <hyperlink ref="B112" location="'Fully electri by BANNER_BUSINES'!A2:AZ12" display="Fully electric vehicle (not hybrid) by BANNER_BUSINESS PROFILE" xr:uid="{00000000-0004-0000-0000-000078000000}"/>
    <hyperlink ref="B113" location="'Fully electri by BANNER_DEMOGRA'!A2:BU12" display="Fully electric vehicle (not hybrid) by BANNER_DEMOGRAPHICS" xr:uid="{00000000-0004-0000-0000-000079000000}"/>
    <hyperlink ref="B114" location="'Plugin hybrid by BANNER_BUSINES'!A2:AZ12" display="Plugin hybrid vehicle (PHEV - that can be plugged in to an external power source for charging) by BANNER_BUSINESS PROFILE" xr:uid="{00000000-0004-0000-0000-00007A000000}"/>
    <hyperlink ref="B115" location="'Plugin hybrid by BANNER_DEMOGRA'!A2:BU12" display="Plugin hybrid vehicle (PHEV - that can be plugged in to an external power source for charging) by BANNER_DEMOGRAPHICS" xr:uid="{00000000-0004-0000-0000-00007B000000}"/>
    <hyperlink ref="B116" location="'Non-plugin hy by BANNER_BUSINES'!A2:AZ12" display="Non-plugin hybrid vehicle (that is both petrol powered and electric powered) by BANNER_BUSINESS PROFILE" xr:uid="{00000000-0004-0000-0000-00007C000000}"/>
    <hyperlink ref="B117" location="'Non-plugin hy by BANNER_DEMOGRA'!A2:BU12" display="Non-plugin hybrid vehicle (that is both petrol powered and electric powered) by BANNER_DEMOGRAPHICS" xr:uid="{00000000-0004-0000-0000-00007D000000}"/>
    <hyperlink ref="B118" location="'An energy aut by BANNER_BUSINES'!A2:AZ12" display="An energy automation system that allows the business to remotely control lights or appliances e.g. via an app by BANNER_BUSINESS PROFILE" xr:uid="{00000000-0004-0000-0000-00007E000000}"/>
    <hyperlink ref="B119" location="'An energy aut by BANNER_DEMOGRA'!A2:BU12" display="An energy automation system that allows the business to remotely control lights or appliances e.g. via an app by BANNER_DEMOGRAPHICS" xr:uid="{00000000-0004-0000-0000-00007F000000}"/>
    <hyperlink ref="B120" location="'Energy monito by BANNER_BUSINES'!A2:AZ12" display="Energy monitoring tool ie. app or a display that helps you monitor electricity use and costs in real time by BANNER_BUSINESS PROFILE" xr:uid="{00000000-0004-0000-0000-000080000000}"/>
    <hyperlink ref="B121" location="'Energy monito by BANNER_DEMOGRA'!A2:BU12" display="Energy monitoring tool ie. app or a display that helps you monitor electricity use and costs in real time by BANNER_DEMOGRAPHICS" xr:uid="{00000000-0004-0000-0000-000081000000}"/>
    <hyperlink ref="B122" location="'Q25. Which of the following has'!A2:C13" display="Q25. Which of the following has influenced, or would make you more likely to use, an electric vehicle (EV) for work?" xr:uid="{00000000-0004-0000-0000-000082000000}"/>
    <hyperlink ref="B123" location="'Q25. Which of by Fully electric'!A2:F14" display="Q25. Which of the following has influenced, or would make you more likely to use, an electric vehicle (EV) for work? by Fully electric vehicle (not hybrid)" xr:uid="{00000000-0004-0000-0000-000083000000}"/>
    <hyperlink ref="B124" location="'Q25. Which of by BANNER_BUSINES'!A2:AZ14" display="Q25. Which of the following has influenced, or would make you more likely to use, an electric vehicle (EV) for work? by BANNER_BUSINESS PROFILE" xr:uid="{00000000-0004-0000-0000-000084000000}"/>
    <hyperlink ref="B125" location="'Q25. Which of by BANNER_DEMOGRA'!A2:BU14" display="Q25. Which of the following has influenced, or would make you more likely to use, an electric vehicle (EV) for work? by BANNER_DEMOGRAPHICS" xr:uid="{00000000-0004-0000-0000-000085000000}"/>
    <hyperlink ref="B126" location="'Q26. Approximately, how often d'!A2:C11" display="Q26. Approximately, how often does your business review its energy plan and investigate whether there are better options for you?" xr:uid="{00000000-0004-0000-0000-000088000000}"/>
    <hyperlink ref="B127" location="'Q26. Approxim by BANNER_BUSINES'!A2:AZ12" display="Q26. Approximately, how often does your business review its energy plan and investigate whether there are better options for you? by BANNER_BUSINESS PROFILE" xr:uid="{00000000-0004-0000-0000-000089000000}"/>
    <hyperlink ref="B128" location="'Q26. Approxim by BANNER_DEMOGRA'!A2:BU12" display="Q26. Approximately, how often does your business review its energy plan and investigate whether there are better options for you? by BANNER_DEMOGRAPHICS" xr:uid="{00000000-0004-0000-0000-00008A000000}"/>
    <hyperlink ref="B129" location="'Q27. How confident are you that'!A2:C12" display="Q27. How confident are you that your business is currently on the best-offer energy plan available?" xr:uid="{00000000-0004-0000-0000-00008B000000}"/>
    <hyperlink ref="B130" location="'Q27. How conf by BANNER_BUSINES'!A2:AZ14" display="Q27. How confident are you that your business is currently on the best-offer energy plan available? by BANNER_BUSINESS PROFILE" xr:uid="{00000000-0004-0000-0000-00008C000000}"/>
    <hyperlink ref="B131" location="'Q27. How conf by BANNER_DEMOGRA'!A2:BU14" display="Q27. How confident are you that your business is currently on the best-offer energy plan available? by BANNER_DEMOGRAPHICS" xr:uid="{00000000-0004-0000-0000-00008D000000}"/>
    <hyperlink ref="B132" location="'Q28. What type of electricity t'!A2:C10" display="Q28. What type of electricity tariff or plan does your business currently have?" xr:uid="{00000000-0004-0000-0000-00008E000000}"/>
    <hyperlink ref="B133" location="'Q28. What typ by BANNER_BUSINES'!A2:AZ12" display="Q28. What type of electricity tariff or plan does your business currently have? by BANNER_BUSINESS PROFILE" xr:uid="{00000000-0004-0000-0000-00008F000000}"/>
    <hyperlink ref="B134" location="'Q28. What typ by BANNER_DEMOGRA'!A2:BU12" display="Q28. What type of electricity tariff or plan does your business currently have? by BANNER_DEMOGRAPHICS" xr:uid="{00000000-0004-0000-0000-000090000000}"/>
    <hyperlink ref="B135" location="'Q29. Did you choose to be on a '!A2:C10" display="Q29. Did you choose to be on a [time-of-use tariff/demand tariff] or did your retailer put you on it without your choice?" xr:uid="{00000000-0004-0000-0000-000092000000}"/>
    <hyperlink ref="B136" location="'Q29. Did you  by BANNER_BUSINES'!A2:AZ11" display="Q29. Did you choose to be on a [time-of-use tariff/demand tariff] or did your retailer put you on it without your choice? by BANNER_BUSINESS PROFILE" xr:uid="{00000000-0004-0000-0000-000093000000}"/>
    <hyperlink ref="B137" location="'Q29. Did you  by BANNER_DEMOGRA'!A2:BU11" display="Q29. Did you choose to be on a [time-of-use tariff/demand tariff] or did your retailer put you on it without your choice? by BANNER_DEMOGRAPHICS" xr:uid="{00000000-0004-0000-0000-000094000000}"/>
    <hyperlink ref="B138" location="'Q29. Did you  by Q28. What type'!A2:F10" display="Q29. Did you choose to be on a [time-of-use tariff/demand tariff] or did your retailer put you on it without your choice? by Q28. What type of electricity tariff or plan does your business currently have?" xr:uid="{00000000-0004-0000-0000-000095000000}"/>
    <hyperlink ref="B139" location="'Q30. How well does your current'!A2:C12" display="Q30. How well does your current time-of-use or demand tariff align with your business's operating hours?" xr:uid="{00000000-0004-0000-0000-000096000000}"/>
    <hyperlink ref="B140" location="'Q30. How well by Q1. Which of t'!A2:F13" display="Q30. How well does your current time-of-use or demand tariff align with your business's operating hours? by Q1. Which of the following time periods does your business typically operate in?" xr:uid="{00000000-0004-0000-0000-000097000000}"/>
    <hyperlink ref="B141" location="'Q30. How well by BANNER_BUSINES'!A2:AZ14" display="Q30. How well does your current time-of-use or demand tariff align with your business's operating hours? by BANNER_BUSINESS PROFILE" xr:uid="{00000000-0004-0000-0000-000098000000}"/>
    <hyperlink ref="B142" location="'Q30. How well by BANNER_DEMOGRA'!A2:BU14" display="Q30. How well does your current time-of-use or demand tariff align with your business's operating hours? by BANNER_DEMOGRAPHICS" xr:uid="{00000000-0004-0000-0000-000099000000}"/>
    <hyperlink ref="B143" location="'Q31. Is your business able to s'!A2:C9" display="Q31. Is your business able to shift electricity use to different times of day (e.g., midday)?" xr:uid="{00000000-0004-0000-0000-00009A000000}"/>
    <hyperlink ref="B144" location="'Q31. Is your  by BANNER_BUSINES'!A2:AZ11" display="Q31. Is your business able to shift electricity use to different times of day (e.g., midday)? by BANNER_BUSINESS PROFILE" xr:uid="{00000000-0004-0000-0000-00009B000000}"/>
    <hyperlink ref="B145" location="'Q31. Is your  by BANNER_DEMOGRA'!A2:BU11" display="Q31. Is your business able to shift electricity use to different times of day (e.g., midday)? by BANNER_DEMOGRAPHICS" xr:uid="{00000000-0004-0000-0000-00009C000000}"/>
    <hyperlink ref="B146" location="'Q32. Are there any gas applianc'!A2:C7" display="Q32. Are there any gas appliances you use that can’t be replaced with an electric alternative?" xr:uid="{00000000-0004-0000-0000-00009D000000}"/>
    <hyperlink ref="B147" location="'Q32. Are ther by BANNER_BUSINES'!A2:AZ9" display="Q32. Are there any gas appliances you use that can’t be replaced with an electric alternative? by BANNER_BUSINESS PROFILE" xr:uid="{00000000-0004-0000-0000-00009F000000}"/>
    <hyperlink ref="B148" location="'Q32. Are ther by BANNER_DEMOGRA'!A2:BU9" display="Q32. Are there any gas appliances you use that can’t be replaced with an electric alternative? by BANNER_DEMOGRAPHICS" xr:uid="{00000000-0004-0000-0000-0000A0000000}"/>
    <hyperlink ref="B149" location="'Q33. If one of your gas applian'!A2:C13" display="Q33. If one of your gas appliances failed tomorrow and needed replacing, how likely would you be to choose an electric alternative?" xr:uid="{00000000-0004-0000-0000-0000A1000000}"/>
    <hyperlink ref="B150" location="'Q33. If one o by BANNER_BUSINES'!A2:AZ15" display="Q33. If one of your gas appliances failed tomorrow and needed replacing, how likely would you be to choose an electric alternative? by BANNER_BUSINESS PROFILE" xr:uid="{00000000-0004-0000-0000-0000A2000000}"/>
    <hyperlink ref="B151" location="'Q33. If one o by BANNER_DEMOGRA'!A2:BU15" display="Q33. If one of your gas appliances failed tomorrow and needed replacing, how likely would you be to choose an electric alternative? by BANNER_DEMOGRAPHICS" xr:uid="{00000000-0004-0000-0000-0000A3000000}"/>
    <hyperlink ref="B152" location="'Q34. What support would make it'!A2:C14" display="Q34. What support would make it easier for your business to switch from gas to electric alternatives?" xr:uid="{00000000-0004-0000-0000-0000A4000000}"/>
    <hyperlink ref="B153" location="'Q34. What sup by BANNER_BUSINES'!A2:AZ16" display="Q34. What support would make it easier for your business to switch from gas to electric alternatives? by BANNER_BUSINESS PROFILE" xr:uid="{00000000-0004-0000-0000-0000A5000000}"/>
    <hyperlink ref="B154" location="'Q34. What sup by BANNER_DEMOGRA'!A2:BU16" display="Q34. What support would make it easier for your business to switch from gas to electric alternatives? by BANNER_DEMOGRAPHICS" xr:uid="{00000000-0004-0000-0000-0000A6000000}"/>
    <hyperlink ref="B155" location="'Q35. Why do you think its likel'!A2:C10" display="Q35. Why do you think its likely you would replace gas appliances with electric ones?" xr:uid="{00000000-0004-0000-0000-0000A7000000}"/>
    <hyperlink ref="B156" location="'Q35. Why do y by BANNER_BUSINES'!A2:AZ12" display="Q35. Why do you think its likely you would replace gas appliances with electric ones? by BANNER_BUSINESS PROFILE" xr:uid="{00000000-0004-0000-0000-0000A8000000}"/>
    <hyperlink ref="B157" location="'Q35. Why do y by BANNER_DEMOGRA'!A2:BU12" display="Q35. Why do you think its likely you would replace gas appliances with electric ones? by BANNER_DEMOGRAPHICS" xr:uid="{00000000-0004-0000-0000-0000A9000000}"/>
    <hyperlink ref="B158" location="'Q36. Why do you think it is unl'!A2:C12" display="Q36. Why do you think it is unlikely/impossible you would replace the gas appliance?" xr:uid="{00000000-0004-0000-0000-0000AB000000}"/>
    <hyperlink ref="B159" location="'Q36. Why do y by BANNER_BUSINES'!A2:AZ14" display="Q36. Why do you think it is unlikely/impossible you would replace the gas appliance? by BANNER_BUSINESS PROFILE" xr:uid="{00000000-0004-0000-0000-0000AC000000}"/>
    <hyperlink ref="B160" location="'Q36. Why do y by BANNER_DEMOGRA'!A2:BU14" display="Q36. Why do you think it is unlikely/impossible you would replace the gas appliance? by BANNER_DEMOGRAPHICS" xr:uid="{00000000-0004-0000-0000-0000AD000000}"/>
    <hyperlink ref="B161" location="'Q37. If your business needed to'!A2:C14" display="Q37. If your business needed to switch from gas to electric alternatives, which types of support would make this easier?" xr:uid="{00000000-0004-0000-0000-0000AF000000}"/>
    <hyperlink ref="B162" location="'Q37. If your  by BANNER_BUSINES'!A2:AZ16" display="Q37. If your business needed to switch from gas to electric alternatives, which types of support would make this easier? by BANNER_BUSINESS PROFILE" xr:uid="{00000000-0004-0000-0000-0000B0000000}"/>
    <hyperlink ref="B163" location="'Q37. If your  by BANNER_DEMOGRA'!A2:BU16" display="Q37. If your business needed to switch from gas to electric alternatives, which types of support would make this easier? by BANNER_DEMOGRAPHICS" xr:uid="{00000000-0004-0000-0000-0000B1000000}"/>
    <hyperlink ref="B164" location="'Q38. Do you think you will stil'!A2:C14" display="Q38. Do you think you will still be using gas ten years from now for your business?" xr:uid="{00000000-0004-0000-0000-0000B2000000}"/>
    <hyperlink ref="B165" location="'Q38. Do you t by BANNER_BUSINES'!A2:AZ16" display="Q38. Do you think you will still be using gas ten years from now for your business? by BANNER_BUSINESS PROFILE" xr:uid="{00000000-0004-0000-0000-0000B3000000}"/>
    <hyperlink ref="B166" location="'Q38. Do you t by BANNER_DEMOGRA'!A2:BU16" display="Q38. Do you think you will still be using gas ten years from now for your business? by BANNER_DEMOGRAPHICS" xr:uid="{00000000-0004-0000-0000-0000B4000000}"/>
    <hyperlink ref="B167" location="'Q39. How often does your busine'!A2:C13" display="Q39. How often does your business receive your gas bill, or, if you have a payment arrangement, how often does your main bill arrive from the gas company?" xr:uid="{00000000-0004-0000-0000-0000B5000000}"/>
    <hyperlink ref="B168" location="'Q39. How ofte by BANNER_BUSINES'!A2:AZ14" display="Q39. How often does your business receive your gas bill, or, if you have a payment arrangement, how often does your main bill arrive from the gas company? by BANNER_BUSINESS PROFILE" xr:uid="{00000000-0004-0000-0000-0000B6000000}"/>
    <hyperlink ref="B169" location="'Q39. How ofte by BANNER_DEMOGRA'!A2:BU14" display="Q39. How often does your business receive your gas bill, or, if you have a payment arrangement, how often does your main bill arrive from the gas company? by BANNER_DEMOGRAPHICS" xr:uid="{00000000-0004-0000-0000-0000B7000000}"/>
    <hyperlink ref="B170" location="'Q40. Approximately how much doe'!A2:D6" display="Q40. Approximately how much does your business spend on gas each month, on average?" xr:uid="{00000000-0004-0000-0000-0000B9000000}"/>
    <hyperlink ref="B171" location="'Q40. Approxim by BANNER_BUSINES'!A2:AZ8" display="Q40. Approximately how much does your business spend on gas each month, on average? by BANNER_BUSINESS PROFILE" xr:uid="{00000000-0004-0000-0000-0000BA000000}"/>
    <hyperlink ref="B172" location="'Q40. Approxim by BANNER_DEMOGRA'!A2:BU8" display="Q40. Approximately how much does your business spend on gas each month, on average? by BANNER_DEMOGRAPHICS" xr:uid="{00000000-0004-0000-0000-0000BB000000}"/>
    <hyperlink ref="B173" location="'Q41. Approximately how much doe'!A2:D6" display="Q41. Approximately how much does your business spend on LPG (delivered gas bottles) each month, on average?" xr:uid="{00000000-0004-0000-0000-0000BC000000}"/>
    <hyperlink ref="B174" location="'Q41. Approxim by BANNER_BUSINES'!A2:AZ8" display="Q41. Approximately how much does your business spend on LPG (delivered gas bottles) each month, on average? by BANNER_BUSINESS PROFILE" xr:uid="{00000000-0004-0000-0000-0000BD000000}"/>
    <hyperlink ref="B175" location="'Q41. Approxim by BANNER_DEMOGRA'!A2:BU8" display="Q41. Approximately how much does your business spend on LPG (delivered gas bottles) each month, on average? by BANNER_DEMOGRAPHICS" xr:uid="{00000000-0004-0000-0000-0000BE000000}"/>
    <hyperlink ref="B176" location="'Q42. How did your business choo'!A2:C14" display="Q42. How did your business choose its current electricity retailer?" xr:uid="{00000000-0004-0000-0000-0000BF000000}"/>
    <hyperlink ref="B177" location="'Q42. How did  by BANNER_BUSINES'!A2:AZ16" display="Q42. How did your business choose its current electricity retailer? by BANNER_BUSINESS PROFILE" xr:uid="{00000000-0004-0000-0000-0000C0000000}"/>
    <hyperlink ref="B178" location="'Q42. How did  by BANNER_DEMOGRA'!A2:BU16" display="Q42. How did your business choose its current electricity retailer? by BANNER_DEMOGRAPHICS" xr:uid="{00000000-0004-0000-0000-0000C1000000}"/>
    <hyperlink ref="B179" location="'Q43. Overall, how satisfied are'!A2:C12" display="Q43. Overall, how satisfied are you with your business electricity supplier?" xr:uid="{00000000-0004-0000-0000-0000C3000000}"/>
    <hyperlink ref="B180" location="'Q43. Overall, by BANNER_BUSINES'!A2:AZ14" display="Q43. Overall, how satisfied are you with your business electricity supplier? by BANNER_BUSINESS PROFILE" xr:uid="{00000000-0004-0000-0000-0000C4000000}"/>
    <hyperlink ref="B181" location="'Q43. Overall, by BANNER_DEMOGRA'!A2:BU14" display="Q43. Overall, how satisfied are you with your business electricity supplier? by BANNER_DEMOGRAPHICS" xr:uid="{00000000-0004-0000-0000-0000C5000000}"/>
    <hyperlink ref="B182" location="'Q44. How often does your busine'!A2:C13" display="Q44. How often does your business receive your electricity bill, or, if you have a payment arrangement, how often does your main bill arrive from the electricity company?" xr:uid="{00000000-0004-0000-0000-0000C6000000}"/>
    <hyperlink ref="B183" location="'Q44. How ofte by BANNER_BUSINES'!A2:AZ14" display="Q44. How often does your business receive your electricity bill, or, if you have a payment arrangement, how often does your main bill arrive from the electricity company? by BANNER_BUSINESS PROFILE" xr:uid="{00000000-0004-0000-0000-0000C7000000}"/>
    <hyperlink ref="B184" location="'Q44. How ofte by BANNER_DEMOGRA'!A2:BU14" display="Q44. How often does your business receive your electricity bill, or, if you have a payment arrangement, how often does your main bill arrive from the electricity company? by BANNER_DEMOGRAPHICS" xr:uid="{00000000-0004-0000-0000-0000C8000000}"/>
    <hyperlink ref="B185" location="'Q45. Approximately, how much do'!A2:D6" display="Q45. Approximately, how much does your business spend on electricity each month, on average?" xr:uid="{00000000-0004-0000-0000-0000CA000000}"/>
    <hyperlink ref="B186" location="'Q45. Approxim by BANNER_BUSINES'!A2:AZ8" display="Q45. Approximately, how much does your business spend on electricity each month, on average? by BANNER_BUSINESS PROFILE" xr:uid="{00000000-0004-0000-0000-0000CB000000}"/>
    <hyperlink ref="B187" location="'Q45. Approxim by BANNER_DEMOGRA'!A2:BU8" display="Q45. Approximately, how much does your business spend on electricity each month, on average? by BANNER_DEMOGRAPHICS" xr:uid="{00000000-0004-0000-0000-0000CC000000}"/>
    <hyperlink ref="B188" location="'Q46. Approximately, how much do'!A2:D6" display="Q46. Approximately, how much does your business spend on petrol/diesel (for work) each month, on average?" xr:uid="{00000000-0004-0000-0000-0000CD000000}"/>
    <hyperlink ref="B189" location="'Q46. Approxim by BANNER_BUSINES'!A2:AZ8" display="Q46. Approximately, how much does your business spend on petrol/diesel (for work) each month, on average? by BANNER_BUSINESS PROFILE" xr:uid="{00000000-0004-0000-0000-0000CE000000}"/>
    <hyperlink ref="B190" location="'Q46. Approxim by BANNER_DEMOGRA'!A2:BU8" display="Q46. Approximately, how much does your business spend on petrol/diesel (for work) each month, on average? by BANNER_DEMOGRAPHICS" xr:uid="{00000000-0004-0000-0000-0000CF000000}"/>
  </hyperlink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D53"/>
  <sheetViews>
    <sheetView workbookViewId="0">
      <selection sqref="A1:A1048576"/>
    </sheetView>
  </sheetViews>
  <sheetFormatPr defaultRowHeight="14.4" x14ac:dyDescent="0.3"/>
  <cols>
    <col min="1" max="1" width="92" style="19" bestFit="1" customWidth="1"/>
    <col min="2" max="2" width="92" bestFit="1" customWidth="1"/>
    <col min="3" max="4" width="12.6640625" bestFit="1" customWidth="1"/>
  </cols>
  <sheetData>
    <row r="1" spans="1:4" x14ac:dyDescent="0.3">
      <c r="A1" s="18" t="s">
        <v>448</v>
      </c>
    </row>
    <row r="2" spans="1:4" x14ac:dyDescent="0.3">
      <c r="A2" s="19" t="s">
        <v>2</v>
      </c>
    </row>
    <row r="3" spans="1:4" x14ac:dyDescent="0.3">
      <c r="A3" s="14" t="s">
        <v>449</v>
      </c>
      <c r="B3" s="15" t="s">
        <v>449</v>
      </c>
      <c r="C3" s="5" t="s">
        <v>450</v>
      </c>
      <c r="D3" s="5" t="s">
        <v>451</v>
      </c>
    </row>
    <row r="4" spans="1:4" x14ac:dyDescent="0.3">
      <c r="A4" s="20" t="s">
        <v>452</v>
      </c>
      <c r="B4" t="s">
        <v>453</v>
      </c>
      <c r="C4" s="13">
        <v>0.34</v>
      </c>
      <c r="D4" s="7">
        <v>175</v>
      </c>
    </row>
    <row r="5" spans="1:4" x14ac:dyDescent="0.3">
      <c r="A5" s="20"/>
      <c r="B5" t="s">
        <v>454</v>
      </c>
      <c r="C5" s="13">
        <v>0.42</v>
      </c>
      <c r="D5" s="7">
        <v>312</v>
      </c>
    </row>
    <row r="6" spans="1:4" x14ac:dyDescent="0.3">
      <c r="A6" s="20"/>
      <c r="B6" t="s">
        <v>455</v>
      </c>
      <c r="C6" s="13">
        <v>0.24</v>
      </c>
      <c r="D6" s="7">
        <v>272</v>
      </c>
    </row>
    <row r="7" spans="1:4" x14ac:dyDescent="0.3">
      <c r="A7" s="20" t="s">
        <v>456</v>
      </c>
      <c r="B7" t="s">
        <v>457</v>
      </c>
      <c r="C7" s="13">
        <v>0.80060390921419999</v>
      </c>
      <c r="D7" s="7">
        <v>620</v>
      </c>
    </row>
    <row r="8" spans="1:4" x14ac:dyDescent="0.3">
      <c r="A8" s="20"/>
      <c r="B8" t="s">
        <v>458</v>
      </c>
      <c r="C8" s="13">
        <v>7.2480344861160007E-2</v>
      </c>
      <c r="D8" s="7">
        <v>54</v>
      </c>
    </row>
    <row r="9" spans="1:4" x14ac:dyDescent="0.3">
      <c r="A9" s="20"/>
      <c r="B9" t="s">
        <v>459</v>
      </c>
      <c r="C9" s="13">
        <v>0.12691574592470001</v>
      </c>
      <c r="D9" s="7">
        <v>85</v>
      </c>
    </row>
    <row r="10" spans="1:4" x14ac:dyDescent="0.3">
      <c r="A10" s="20" t="s">
        <v>460</v>
      </c>
      <c r="B10" t="s">
        <v>461</v>
      </c>
      <c r="C10" s="13">
        <v>0.4056001228567</v>
      </c>
      <c r="D10" s="7">
        <v>326</v>
      </c>
    </row>
    <row r="11" spans="1:4" x14ac:dyDescent="0.3">
      <c r="A11" s="20"/>
      <c r="B11" t="s">
        <v>462</v>
      </c>
      <c r="C11" s="13">
        <v>0.17754455914969999</v>
      </c>
      <c r="D11" s="7">
        <v>148</v>
      </c>
    </row>
    <row r="12" spans="1:4" x14ac:dyDescent="0.3">
      <c r="A12" s="20"/>
      <c r="B12" t="s">
        <v>463</v>
      </c>
      <c r="C12" s="13">
        <v>0.1127612406323</v>
      </c>
      <c r="D12" s="7">
        <v>83</v>
      </c>
    </row>
    <row r="13" spans="1:4" x14ac:dyDescent="0.3">
      <c r="A13" s="20"/>
      <c r="B13" t="s">
        <v>464</v>
      </c>
      <c r="C13" s="13">
        <v>3.2516769495099997E-2</v>
      </c>
      <c r="D13" s="7">
        <v>24</v>
      </c>
    </row>
    <row r="14" spans="1:4" x14ac:dyDescent="0.3">
      <c r="A14" s="20"/>
      <c r="B14" t="s">
        <v>465</v>
      </c>
      <c r="C14" s="13">
        <v>4.855097736024E-2</v>
      </c>
      <c r="D14" s="7">
        <v>30</v>
      </c>
    </row>
    <row r="15" spans="1:4" x14ac:dyDescent="0.3">
      <c r="A15" s="20"/>
      <c r="B15" t="s">
        <v>466</v>
      </c>
      <c r="C15" s="13">
        <v>6.6942444411719995E-2</v>
      </c>
      <c r="D15" s="7">
        <v>48</v>
      </c>
    </row>
    <row r="16" spans="1:4" x14ac:dyDescent="0.3">
      <c r="A16" s="20"/>
      <c r="B16" t="s">
        <v>467</v>
      </c>
      <c r="C16" s="13">
        <v>0.1353328411476</v>
      </c>
      <c r="D16" s="7">
        <v>87</v>
      </c>
    </row>
    <row r="17" spans="1:4" x14ac:dyDescent="0.3">
      <c r="A17" s="20"/>
      <c r="B17" t="s">
        <v>468</v>
      </c>
      <c r="C17" s="13">
        <v>1.045747227799E-2</v>
      </c>
      <c r="D17" s="7">
        <v>7</v>
      </c>
    </row>
    <row r="18" spans="1:4" x14ac:dyDescent="0.3">
      <c r="A18" s="20"/>
      <c r="B18" t="s">
        <v>469</v>
      </c>
      <c r="C18" s="13">
        <v>1.029357266871E-2</v>
      </c>
      <c r="D18" s="7">
        <v>6</v>
      </c>
    </row>
    <row r="19" spans="1:4" x14ac:dyDescent="0.3">
      <c r="A19" s="20" t="s">
        <v>470</v>
      </c>
      <c r="B19" t="s">
        <v>471</v>
      </c>
      <c r="C19" s="13">
        <v>0.53595971629789996</v>
      </c>
      <c r="D19" s="7">
        <v>421</v>
      </c>
    </row>
    <row r="20" spans="1:4" x14ac:dyDescent="0.3">
      <c r="A20" s="20"/>
      <c r="B20" t="s">
        <v>472</v>
      </c>
      <c r="C20" s="13">
        <v>0.1244976839628</v>
      </c>
      <c r="D20" s="7">
        <v>91</v>
      </c>
    </row>
    <row r="21" spans="1:4" x14ac:dyDescent="0.3">
      <c r="A21" s="20"/>
      <c r="B21" t="s">
        <v>473</v>
      </c>
      <c r="C21" s="13">
        <v>0.25619138493850002</v>
      </c>
      <c r="D21" s="7">
        <v>196</v>
      </c>
    </row>
    <row r="22" spans="1:4" x14ac:dyDescent="0.3">
      <c r="A22" s="20"/>
      <c r="B22" t="s">
        <v>474</v>
      </c>
      <c r="C22" s="13">
        <v>8.0316239669709993E-2</v>
      </c>
      <c r="D22" s="7">
        <v>49</v>
      </c>
    </row>
    <row r="23" spans="1:4" x14ac:dyDescent="0.3">
      <c r="A23" s="20"/>
      <c r="B23" t="s">
        <v>469</v>
      </c>
      <c r="C23" s="13">
        <v>3.034975131108E-3</v>
      </c>
      <c r="D23" s="7">
        <v>2</v>
      </c>
    </row>
    <row r="24" spans="1:4" x14ac:dyDescent="0.3">
      <c r="A24" s="20" t="s">
        <v>475</v>
      </c>
      <c r="B24" t="s">
        <v>476</v>
      </c>
      <c r="C24" s="13">
        <v>0.13253128550429999</v>
      </c>
      <c r="D24" s="7">
        <v>111</v>
      </c>
    </row>
    <row r="25" spans="1:4" x14ac:dyDescent="0.3">
      <c r="A25" s="20"/>
      <c r="B25" t="s">
        <v>477</v>
      </c>
      <c r="C25" s="13">
        <v>0.60671097495820003</v>
      </c>
      <c r="D25" s="7">
        <v>462</v>
      </c>
    </row>
    <row r="26" spans="1:4" x14ac:dyDescent="0.3">
      <c r="A26" s="20"/>
      <c r="B26" t="s">
        <v>478</v>
      </c>
      <c r="C26" s="13">
        <v>0.23096006155779999</v>
      </c>
      <c r="D26" s="7">
        <v>165</v>
      </c>
    </row>
    <row r="27" spans="1:4" x14ac:dyDescent="0.3">
      <c r="A27" s="20"/>
      <c r="B27" t="s">
        <v>479</v>
      </c>
      <c r="C27" s="13">
        <v>2.9797677979669999E-2</v>
      </c>
      <c r="D27" s="7">
        <v>21</v>
      </c>
    </row>
    <row r="28" spans="1:4" x14ac:dyDescent="0.3">
      <c r="A28" s="20" t="s">
        <v>480</v>
      </c>
      <c r="B28" t="s">
        <v>481</v>
      </c>
      <c r="C28" s="13">
        <v>0.21169977455</v>
      </c>
      <c r="D28" s="7">
        <v>157</v>
      </c>
    </row>
    <row r="29" spans="1:4" x14ac:dyDescent="0.3">
      <c r="A29" s="20"/>
      <c r="B29" t="s">
        <v>482</v>
      </c>
      <c r="C29" s="13">
        <v>0.78830022545</v>
      </c>
      <c r="D29" s="7">
        <v>602</v>
      </c>
    </row>
    <row r="30" spans="1:4" x14ac:dyDescent="0.3">
      <c r="A30" s="20" t="s">
        <v>483</v>
      </c>
      <c r="B30" t="s">
        <v>481</v>
      </c>
      <c r="C30" s="13">
        <v>6.1644770537380003E-2</v>
      </c>
      <c r="D30" s="7">
        <v>45</v>
      </c>
    </row>
    <row r="31" spans="1:4" x14ac:dyDescent="0.3">
      <c r="A31" s="20"/>
      <c r="B31" t="s">
        <v>482</v>
      </c>
      <c r="C31" s="13">
        <v>0.93835522946259997</v>
      </c>
      <c r="D31" s="7">
        <v>714</v>
      </c>
    </row>
    <row r="32" spans="1:4" x14ac:dyDescent="0.3">
      <c r="A32" s="20" t="s">
        <v>484</v>
      </c>
      <c r="B32" t="s">
        <v>485</v>
      </c>
      <c r="C32" s="13">
        <v>0.38855227089659999</v>
      </c>
      <c r="D32" s="7">
        <v>289</v>
      </c>
    </row>
    <row r="33" spans="1:4" x14ac:dyDescent="0.3">
      <c r="A33" s="20"/>
      <c r="B33" t="s">
        <v>486</v>
      </c>
      <c r="C33" s="13">
        <v>0.61144772910339995</v>
      </c>
      <c r="D33" s="7">
        <v>470</v>
      </c>
    </row>
    <row r="34" spans="1:4" x14ac:dyDescent="0.3">
      <c r="A34" s="20" t="s">
        <v>487</v>
      </c>
      <c r="B34" t="s">
        <v>488</v>
      </c>
      <c r="C34" s="13">
        <v>0.2010142521419</v>
      </c>
      <c r="D34" s="7">
        <v>152</v>
      </c>
    </row>
    <row r="35" spans="1:4" x14ac:dyDescent="0.3">
      <c r="A35" s="20"/>
      <c r="B35" t="s">
        <v>489</v>
      </c>
      <c r="C35" s="13">
        <v>0.79898574785809995</v>
      </c>
      <c r="D35" s="7">
        <v>607</v>
      </c>
    </row>
    <row r="36" spans="1:4" x14ac:dyDescent="0.3">
      <c r="A36" s="20" t="s">
        <v>490</v>
      </c>
      <c r="B36" t="s">
        <v>488</v>
      </c>
      <c r="C36" s="13">
        <v>0.1981996529109</v>
      </c>
      <c r="D36" s="7">
        <v>144</v>
      </c>
    </row>
    <row r="37" spans="1:4" x14ac:dyDescent="0.3">
      <c r="A37" s="20"/>
      <c r="B37" t="s">
        <v>489</v>
      </c>
      <c r="C37" s="13">
        <v>0.80180034708909997</v>
      </c>
      <c r="D37" s="7">
        <v>615</v>
      </c>
    </row>
    <row r="38" spans="1:4" x14ac:dyDescent="0.3">
      <c r="A38" s="20" t="s">
        <v>491</v>
      </c>
      <c r="B38" t="s">
        <v>492</v>
      </c>
      <c r="C38" s="13">
        <v>0.2258223450373</v>
      </c>
      <c r="D38" s="7">
        <v>137</v>
      </c>
    </row>
    <row r="39" spans="1:4" x14ac:dyDescent="0.3">
      <c r="A39" s="20"/>
      <c r="B39" t="s">
        <v>493</v>
      </c>
      <c r="C39" s="13">
        <v>0.29957276131830002</v>
      </c>
      <c r="D39" s="7">
        <v>209</v>
      </c>
    </row>
    <row r="40" spans="1:4" x14ac:dyDescent="0.3">
      <c r="A40" s="20"/>
      <c r="B40" t="s">
        <v>494</v>
      </c>
      <c r="C40" s="13">
        <v>0.13897012046419999</v>
      </c>
      <c r="D40" s="7">
        <v>108</v>
      </c>
    </row>
    <row r="41" spans="1:4" x14ac:dyDescent="0.3">
      <c r="A41" s="20"/>
      <c r="B41" t="s">
        <v>495</v>
      </c>
      <c r="C41" s="13">
        <v>0.1758692136617</v>
      </c>
      <c r="D41" s="7">
        <v>169</v>
      </c>
    </row>
    <row r="42" spans="1:4" x14ac:dyDescent="0.3">
      <c r="A42" s="20"/>
      <c r="B42" t="s">
        <v>496</v>
      </c>
      <c r="C42" s="13">
        <v>4.5707778504690003E-2</v>
      </c>
      <c r="D42" s="7">
        <v>49</v>
      </c>
    </row>
    <row r="43" spans="1:4" x14ac:dyDescent="0.3">
      <c r="A43" s="20"/>
      <c r="B43" t="s">
        <v>497</v>
      </c>
      <c r="C43" s="13">
        <v>0.1140577810139</v>
      </c>
      <c r="D43" s="7">
        <v>87</v>
      </c>
    </row>
    <row r="44" spans="1:4" x14ac:dyDescent="0.3">
      <c r="A44" s="20" t="s">
        <v>498</v>
      </c>
      <c r="B44" t="s">
        <v>499</v>
      </c>
      <c r="C44" s="13">
        <v>2.2288793650529999E-2</v>
      </c>
      <c r="D44" s="7">
        <v>14</v>
      </c>
    </row>
    <row r="45" spans="1:4" x14ac:dyDescent="0.3">
      <c r="A45" s="20"/>
      <c r="B45" t="s">
        <v>500</v>
      </c>
      <c r="C45" s="13">
        <v>0.33282016917450002</v>
      </c>
      <c r="D45" s="7">
        <v>238</v>
      </c>
    </row>
    <row r="46" spans="1:4" x14ac:dyDescent="0.3">
      <c r="A46" s="20"/>
      <c r="B46" t="s">
        <v>501</v>
      </c>
      <c r="C46" s="13">
        <v>0.2525412006028</v>
      </c>
      <c r="D46" s="7">
        <v>215</v>
      </c>
    </row>
    <row r="47" spans="1:4" x14ac:dyDescent="0.3">
      <c r="A47" s="20"/>
      <c r="B47" t="s">
        <v>502</v>
      </c>
      <c r="C47" s="13">
        <v>0.19411619983969999</v>
      </c>
      <c r="D47" s="7">
        <v>147</v>
      </c>
    </row>
    <row r="48" spans="1:4" x14ac:dyDescent="0.3">
      <c r="A48" s="20"/>
      <c r="B48" t="s">
        <v>503</v>
      </c>
      <c r="C48" s="13">
        <v>6.8143426888959996E-2</v>
      </c>
      <c r="D48" s="7">
        <v>56</v>
      </c>
    </row>
    <row r="49" spans="1:4" x14ac:dyDescent="0.3">
      <c r="A49" s="20"/>
      <c r="B49" t="s">
        <v>504</v>
      </c>
      <c r="C49" s="13">
        <v>0.1009225350485</v>
      </c>
      <c r="D49" s="7">
        <v>67</v>
      </c>
    </row>
    <row r="50" spans="1:4" x14ac:dyDescent="0.3">
      <c r="A50" s="20"/>
      <c r="B50" t="s">
        <v>505</v>
      </c>
      <c r="C50" s="13">
        <v>1.916767479496E-2</v>
      </c>
      <c r="D50" s="7">
        <v>18</v>
      </c>
    </row>
    <row r="51" spans="1:4" x14ac:dyDescent="0.3">
      <c r="A51" s="20"/>
      <c r="B51" t="s">
        <v>506</v>
      </c>
      <c r="C51" s="13">
        <v>0.01</v>
      </c>
      <c r="D51" s="7">
        <v>4</v>
      </c>
    </row>
    <row r="52" spans="1:4" x14ac:dyDescent="0.3">
      <c r="A52" s="19" t="s">
        <v>511</v>
      </c>
    </row>
    <row r="53" spans="1:4" x14ac:dyDescent="0.3">
      <c r="A53" s="19" t="s">
        <v>512</v>
      </c>
    </row>
  </sheetData>
  <mergeCells count="13">
    <mergeCell ref="A38:A43"/>
    <mergeCell ref="A44:A51"/>
    <mergeCell ref="A3:B3"/>
    <mergeCell ref="A28:A29"/>
    <mergeCell ref="A30:A31"/>
    <mergeCell ref="A32:A33"/>
    <mergeCell ref="A34:A35"/>
    <mergeCell ref="A36:A37"/>
    <mergeCell ref="A4:A6"/>
    <mergeCell ref="A7:A9"/>
    <mergeCell ref="A10:A18"/>
    <mergeCell ref="A19:A23"/>
    <mergeCell ref="A24:A27"/>
  </mergeCells>
  <dataValidations count="2">
    <dataValidation allowBlank="1" showErrorMessage="1" prompt="9f0e0817-abf7-49da-95b4-66e043c31876" sqref="A2 D53" xr:uid="{00000000-0002-0000-0100-000000000000}"/>
    <dataValidation allowBlank="1" error="9f0e0817-abf7-49da-95b4-66e043c31876" sqref="A1" xr:uid="{00000000-0002-0000-0100-000001000000}"/>
  </dataValidations>
  <hyperlinks>
    <hyperlink ref="A1" location="'TOC'!A1" display="Back to TOC" xr:uid="{00000000-0004-0000-0100-000000000000}"/>
  </hyperlink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D77"/>
  <sheetViews>
    <sheetView workbookViewId="0">
      <selection activeCell="A37" sqref="A37:A49"/>
    </sheetView>
  </sheetViews>
  <sheetFormatPr defaultRowHeight="14.4" x14ac:dyDescent="0.3"/>
  <cols>
    <col min="1" max="1" width="92" style="19" bestFit="1" customWidth="1"/>
    <col min="2" max="2" width="92" bestFit="1" customWidth="1"/>
    <col min="3" max="4" width="12.6640625" bestFit="1" customWidth="1"/>
  </cols>
  <sheetData>
    <row r="1" spans="1:4" x14ac:dyDescent="0.3">
      <c r="A1" s="18" t="s">
        <v>448</v>
      </c>
    </row>
    <row r="2" spans="1:4" x14ac:dyDescent="0.3">
      <c r="A2" s="19" t="s">
        <v>4</v>
      </c>
    </row>
    <row r="3" spans="1:4" x14ac:dyDescent="0.3">
      <c r="A3" s="14" t="s">
        <v>449</v>
      </c>
      <c r="B3" s="15" t="s">
        <v>449</v>
      </c>
      <c r="C3" s="5" t="s">
        <v>450</v>
      </c>
      <c r="D3" s="5" t="s">
        <v>451</v>
      </c>
    </row>
    <row r="4" spans="1:4" x14ac:dyDescent="0.3">
      <c r="A4" s="20" t="s">
        <v>513</v>
      </c>
      <c r="B4" t="s">
        <v>514</v>
      </c>
      <c r="C4" s="13">
        <v>6.910791509717E-2</v>
      </c>
      <c r="D4" s="7">
        <v>48</v>
      </c>
    </row>
    <row r="5" spans="1:4" x14ac:dyDescent="0.3">
      <c r="A5" s="20"/>
      <c r="B5" t="s">
        <v>515</v>
      </c>
      <c r="C5" s="13">
        <v>0.1678379283917</v>
      </c>
      <c r="D5" s="7">
        <v>125</v>
      </c>
    </row>
    <row r="6" spans="1:4" x14ac:dyDescent="0.3">
      <c r="A6" s="20"/>
      <c r="B6" t="s">
        <v>516</v>
      </c>
      <c r="C6" s="13">
        <v>0.2058378066587</v>
      </c>
      <c r="D6" s="7">
        <v>162</v>
      </c>
    </row>
    <row r="7" spans="1:4" x14ac:dyDescent="0.3">
      <c r="A7" s="20"/>
      <c r="B7" t="s">
        <v>517</v>
      </c>
      <c r="C7" s="13">
        <v>0.22421529782909999</v>
      </c>
      <c r="D7" s="7">
        <v>174</v>
      </c>
    </row>
    <row r="8" spans="1:4" x14ac:dyDescent="0.3">
      <c r="A8" s="20"/>
      <c r="B8" t="s">
        <v>518</v>
      </c>
      <c r="C8" s="13">
        <v>0.33300105202329999</v>
      </c>
      <c r="D8" s="7">
        <v>250</v>
      </c>
    </row>
    <row r="9" spans="1:4" x14ac:dyDescent="0.3">
      <c r="A9" s="20" t="s">
        <v>519</v>
      </c>
      <c r="B9" t="s">
        <v>520</v>
      </c>
      <c r="C9" s="13">
        <v>0.55729232178660004</v>
      </c>
      <c r="D9" s="7">
        <v>429</v>
      </c>
    </row>
    <row r="10" spans="1:4" x14ac:dyDescent="0.3">
      <c r="A10" s="20"/>
      <c r="B10" t="s">
        <v>521</v>
      </c>
      <c r="C10" s="13">
        <v>0.44193973334820003</v>
      </c>
      <c r="D10" s="7">
        <v>329</v>
      </c>
    </row>
    <row r="11" spans="1:4" x14ac:dyDescent="0.3">
      <c r="A11" s="20"/>
      <c r="B11" t="s">
        <v>522</v>
      </c>
      <c r="C11" s="13">
        <v>7.6794486518909995E-4</v>
      </c>
      <c r="D11" s="7">
        <v>1</v>
      </c>
    </row>
    <row r="12" spans="1:4" x14ac:dyDescent="0.3">
      <c r="A12" s="20" t="s">
        <v>523</v>
      </c>
      <c r="B12" t="s">
        <v>524</v>
      </c>
      <c r="C12" s="13">
        <v>0.24006530137900001</v>
      </c>
      <c r="D12" s="7">
        <v>178</v>
      </c>
    </row>
    <row r="13" spans="1:4" x14ac:dyDescent="0.3">
      <c r="A13" s="20"/>
      <c r="B13" t="s">
        <v>525</v>
      </c>
      <c r="C13" s="13">
        <v>8.9934698621040005E-2</v>
      </c>
      <c r="D13" s="7">
        <v>59</v>
      </c>
    </row>
    <row r="14" spans="1:4" x14ac:dyDescent="0.3">
      <c r="A14" s="20"/>
      <c r="B14" t="s">
        <v>526</v>
      </c>
      <c r="C14" s="13">
        <v>0.20492976113649999</v>
      </c>
      <c r="D14" s="7">
        <v>174</v>
      </c>
    </row>
    <row r="15" spans="1:4" x14ac:dyDescent="0.3">
      <c r="A15" s="20"/>
      <c r="B15" t="s">
        <v>527</v>
      </c>
      <c r="C15" s="13">
        <v>4.507023886349E-2</v>
      </c>
      <c r="D15" s="7">
        <v>38</v>
      </c>
    </row>
    <row r="16" spans="1:4" x14ac:dyDescent="0.3">
      <c r="A16" s="20"/>
      <c r="B16" t="s">
        <v>528</v>
      </c>
      <c r="C16" s="13">
        <v>8.3877448418289993E-2</v>
      </c>
      <c r="D16" s="7">
        <v>64</v>
      </c>
    </row>
    <row r="17" spans="1:4" x14ac:dyDescent="0.3">
      <c r="A17" s="20"/>
      <c r="B17" t="s">
        <v>529</v>
      </c>
      <c r="C17" s="13">
        <v>0.1161225515817</v>
      </c>
      <c r="D17" s="7">
        <v>87</v>
      </c>
    </row>
    <row r="18" spans="1:4" x14ac:dyDescent="0.3">
      <c r="A18" s="20"/>
      <c r="B18" t="s">
        <v>530</v>
      </c>
      <c r="C18" s="13">
        <v>5.843590788361E-2</v>
      </c>
      <c r="D18" s="7">
        <v>48</v>
      </c>
    </row>
    <row r="19" spans="1:4" x14ac:dyDescent="0.3">
      <c r="A19" s="20"/>
      <c r="B19" t="s">
        <v>531</v>
      </c>
      <c r="C19" s="13">
        <v>1.156409211639E-2</v>
      </c>
      <c r="D19" s="7">
        <v>10</v>
      </c>
    </row>
    <row r="20" spans="1:4" x14ac:dyDescent="0.3">
      <c r="A20" s="20"/>
      <c r="B20" t="s">
        <v>532</v>
      </c>
      <c r="C20" s="13">
        <v>8.8057452373880005E-2</v>
      </c>
      <c r="D20" s="7">
        <v>58</v>
      </c>
    </row>
    <row r="21" spans="1:4" x14ac:dyDescent="0.3">
      <c r="A21" s="20"/>
      <c r="B21" t="s">
        <v>533</v>
      </c>
      <c r="C21" s="13">
        <v>1.1942547626119999E-2</v>
      </c>
      <c r="D21" s="7">
        <v>8</v>
      </c>
    </row>
    <row r="22" spans="1:4" x14ac:dyDescent="0.3">
      <c r="A22" s="20"/>
      <c r="B22" t="s">
        <v>534</v>
      </c>
      <c r="C22" s="13">
        <v>7.344437011241E-3</v>
      </c>
      <c r="D22" s="7">
        <v>7</v>
      </c>
    </row>
    <row r="23" spans="1:4" x14ac:dyDescent="0.3">
      <c r="A23" s="20"/>
      <c r="B23" t="s">
        <v>535</v>
      </c>
      <c r="C23" s="13">
        <v>1.265556298876E-2</v>
      </c>
      <c r="D23" s="7">
        <v>12</v>
      </c>
    </row>
    <row r="24" spans="1:4" x14ac:dyDescent="0.3">
      <c r="A24" s="20"/>
      <c r="B24" t="s">
        <v>499</v>
      </c>
      <c r="C24" s="13">
        <v>0.02</v>
      </c>
      <c r="D24" s="7">
        <v>12</v>
      </c>
    </row>
    <row r="25" spans="1:4" x14ac:dyDescent="0.3">
      <c r="A25" s="20"/>
      <c r="B25" t="s">
        <v>536</v>
      </c>
      <c r="C25" s="13">
        <v>0.01</v>
      </c>
      <c r="D25" s="7">
        <v>4</v>
      </c>
    </row>
    <row r="26" spans="1:4" x14ac:dyDescent="0.3">
      <c r="A26" s="20" t="s">
        <v>537</v>
      </c>
      <c r="B26" t="s">
        <v>500</v>
      </c>
      <c r="C26" s="13">
        <v>0.33</v>
      </c>
      <c r="D26" s="7">
        <v>237</v>
      </c>
    </row>
    <row r="27" spans="1:4" x14ac:dyDescent="0.3">
      <c r="A27" s="20"/>
      <c r="B27" t="s">
        <v>501</v>
      </c>
      <c r="C27" s="13">
        <v>0.25</v>
      </c>
      <c r="D27" s="7">
        <v>212</v>
      </c>
    </row>
    <row r="28" spans="1:4" x14ac:dyDescent="0.3">
      <c r="A28" s="20"/>
      <c r="B28" t="s">
        <v>502</v>
      </c>
      <c r="C28" s="13">
        <v>0.2</v>
      </c>
      <c r="D28" s="7">
        <v>151</v>
      </c>
    </row>
    <row r="29" spans="1:4" x14ac:dyDescent="0.3">
      <c r="A29" s="20"/>
      <c r="B29" t="s">
        <v>503</v>
      </c>
      <c r="C29" s="13">
        <v>7.0000000000000007E-2</v>
      </c>
      <c r="D29" s="7">
        <v>58</v>
      </c>
    </row>
    <row r="30" spans="1:4" x14ac:dyDescent="0.3">
      <c r="A30" s="20"/>
      <c r="B30" t="s">
        <v>504</v>
      </c>
      <c r="C30" s="13">
        <v>0.1</v>
      </c>
      <c r="D30" s="7">
        <v>66</v>
      </c>
    </row>
    <row r="31" spans="1:4" x14ac:dyDescent="0.3">
      <c r="A31" s="20"/>
      <c r="B31" t="s">
        <v>538</v>
      </c>
      <c r="C31" s="13">
        <v>0.02</v>
      </c>
      <c r="D31" s="7">
        <v>19</v>
      </c>
    </row>
    <row r="32" spans="1:4" x14ac:dyDescent="0.3">
      <c r="A32" s="20"/>
      <c r="B32" t="s">
        <v>499</v>
      </c>
      <c r="C32" s="13">
        <v>0.02</v>
      </c>
      <c r="D32" s="7">
        <v>12</v>
      </c>
    </row>
    <row r="33" spans="1:4" x14ac:dyDescent="0.3">
      <c r="A33" s="20"/>
      <c r="B33" t="s">
        <v>536</v>
      </c>
      <c r="C33" s="13">
        <v>0.01</v>
      </c>
      <c r="D33" s="7">
        <v>4</v>
      </c>
    </row>
    <row r="34" spans="1:4" x14ac:dyDescent="0.3">
      <c r="A34" s="20" t="s">
        <v>539</v>
      </c>
      <c r="B34" t="s">
        <v>508</v>
      </c>
      <c r="C34" s="13">
        <v>0.7731481617964</v>
      </c>
      <c r="D34" s="7">
        <v>590</v>
      </c>
    </row>
    <row r="35" spans="1:4" x14ac:dyDescent="0.3">
      <c r="A35" s="20"/>
      <c r="B35" t="s">
        <v>509</v>
      </c>
      <c r="C35" s="13">
        <v>0.21983102003739999</v>
      </c>
      <c r="D35" s="7">
        <v>163</v>
      </c>
    </row>
    <row r="36" spans="1:4" x14ac:dyDescent="0.3">
      <c r="A36" s="20"/>
      <c r="B36" t="s">
        <v>510</v>
      </c>
      <c r="C36" s="13">
        <v>7.0208181662210004E-3</v>
      </c>
      <c r="D36" s="7">
        <v>6</v>
      </c>
    </row>
    <row r="37" spans="1:4" x14ac:dyDescent="0.3">
      <c r="A37" s="20" t="s">
        <v>540</v>
      </c>
      <c r="B37" t="s">
        <v>499</v>
      </c>
      <c r="C37" s="13">
        <v>2.2288793650529999E-2</v>
      </c>
      <c r="D37" s="7">
        <v>14</v>
      </c>
    </row>
    <row r="38" spans="1:4" x14ac:dyDescent="0.3">
      <c r="A38" s="20"/>
      <c r="B38" t="s">
        <v>541</v>
      </c>
      <c r="C38" s="13">
        <v>0.2163440429388</v>
      </c>
      <c r="D38" s="7">
        <v>162</v>
      </c>
    </row>
    <row r="39" spans="1:4" x14ac:dyDescent="0.3">
      <c r="A39" s="20"/>
      <c r="B39" t="s">
        <v>542</v>
      </c>
      <c r="C39" s="13">
        <v>0.1164761262358</v>
      </c>
      <c r="D39" s="7">
        <v>76</v>
      </c>
    </row>
    <row r="40" spans="1:4" x14ac:dyDescent="0.3">
      <c r="A40" s="20"/>
      <c r="B40" t="s">
        <v>543</v>
      </c>
      <c r="C40" s="13">
        <v>0.19210522302749999</v>
      </c>
      <c r="D40" s="7">
        <v>162</v>
      </c>
    </row>
    <row r="41" spans="1:4" x14ac:dyDescent="0.3">
      <c r="A41" s="20"/>
      <c r="B41" t="s">
        <v>544</v>
      </c>
      <c r="C41" s="13">
        <v>6.0435977575310003E-2</v>
      </c>
      <c r="D41" s="7">
        <v>53</v>
      </c>
    </row>
    <row r="42" spans="1:4" x14ac:dyDescent="0.3">
      <c r="A42" s="20"/>
      <c r="B42" t="s">
        <v>545</v>
      </c>
      <c r="C42" s="13">
        <v>8.0265317574789996E-2</v>
      </c>
      <c r="D42" s="7">
        <v>60</v>
      </c>
    </row>
    <row r="43" spans="1:4" x14ac:dyDescent="0.3">
      <c r="A43" s="20"/>
      <c r="B43" t="s">
        <v>546</v>
      </c>
      <c r="C43" s="13">
        <v>0.11385088226490001</v>
      </c>
      <c r="D43" s="7">
        <v>87</v>
      </c>
    </row>
    <row r="44" spans="1:4" x14ac:dyDescent="0.3">
      <c r="A44" s="20"/>
      <c r="B44" t="s">
        <v>530</v>
      </c>
      <c r="C44" s="13">
        <v>5.6970680997989999E-2</v>
      </c>
      <c r="D44" s="7">
        <v>46</v>
      </c>
    </row>
    <row r="45" spans="1:4" x14ac:dyDescent="0.3">
      <c r="A45" s="20"/>
      <c r="B45" t="s">
        <v>547</v>
      </c>
      <c r="C45" s="13">
        <v>1.117274589097E-2</v>
      </c>
      <c r="D45" s="7">
        <v>10</v>
      </c>
    </row>
    <row r="46" spans="1:4" x14ac:dyDescent="0.3">
      <c r="A46" s="20"/>
      <c r="B46" t="s">
        <v>548</v>
      </c>
      <c r="C46" s="13">
        <v>8.1412144432159994E-2</v>
      </c>
      <c r="D46" s="7">
        <v>54</v>
      </c>
    </row>
    <row r="47" spans="1:4" x14ac:dyDescent="0.3">
      <c r="A47" s="20"/>
      <c r="B47" t="s">
        <v>549</v>
      </c>
      <c r="C47" s="13">
        <v>1.9510390616350001E-2</v>
      </c>
      <c r="D47" s="7">
        <v>13</v>
      </c>
    </row>
    <row r="48" spans="1:4" x14ac:dyDescent="0.3">
      <c r="A48" s="20"/>
      <c r="B48" t="s">
        <v>505</v>
      </c>
      <c r="C48" s="13">
        <v>1.916767479496E-2</v>
      </c>
      <c r="D48" s="7">
        <v>18</v>
      </c>
    </row>
    <row r="49" spans="1:4" x14ac:dyDescent="0.3">
      <c r="A49" s="20"/>
      <c r="B49" t="s">
        <v>506</v>
      </c>
      <c r="C49" s="13">
        <v>0.01</v>
      </c>
      <c r="D49" s="7">
        <v>4</v>
      </c>
    </row>
    <row r="50" spans="1:4" x14ac:dyDescent="0.3">
      <c r="A50" s="20" t="s">
        <v>550</v>
      </c>
      <c r="B50" t="s">
        <v>551</v>
      </c>
      <c r="C50" s="13">
        <v>0.61399629139480005</v>
      </c>
      <c r="D50" s="7">
        <v>54</v>
      </c>
    </row>
    <row r="51" spans="1:4" x14ac:dyDescent="0.3">
      <c r="A51" s="20"/>
      <c r="B51" t="s">
        <v>552</v>
      </c>
      <c r="C51" s="13">
        <v>0.3860037086052</v>
      </c>
      <c r="D51" s="7">
        <v>33</v>
      </c>
    </row>
    <row r="52" spans="1:4" x14ac:dyDescent="0.3">
      <c r="A52" s="20" t="s">
        <v>553</v>
      </c>
      <c r="B52" t="s">
        <v>554</v>
      </c>
      <c r="C52" s="13">
        <v>0.47209021281300001</v>
      </c>
      <c r="D52" s="7">
        <v>296</v>
      </c>
    </row>
    <row r="53" spans="1:4" x14ac:dyDescent="0.3">
      <c r="A53" s="20"/>
      <c r="B53" t="s">
        <v>555</v>
      </c>
      <c r="C53" s="13">
        <v>0.30466724007110002</v>
      </c>
      <c r="D53" s="7">
        <v>250</v>
      </c>
    </row>
    <row r="54" spans="1:4" x14ac:dyDescent="0.3">
      <c r="A54" s="20"/>
      <c r="B54" t="s">
        <v>556</v>
      </c>
      <c r="C54" s="13">
        <v>9.4242474212169997E-2</v>
      </c>
      <c r="D54" s="7">
        <v>85</v>
      </c>
    </row>
    <row r="55" spans="1:4" x14ac:dyDescent="0.3">
      <c r="A55" s="20"/>
      <c r="B55" t="s">
        <v>557</v>
      </c>
      <c r="C55" s="13">
        <v>0.1290000729037</v>
      </c>
      <c r="D55" s="7">
        <v>128</v>
      </c>
    </row>
    <row r="56" spans="1:4" x14ac:dyDescent="0.3">
      <c r="A56" s="20" t="s">
        <v>558</v>
      </c>
      <c r="B56" t="s">
        <v>559</v>
      </c>
      <c r="C56" s="13">
        <v>3.6810099500890002E-2</v>
      </c>
      <c r="D56" s="7">
        <v>28</v>
      </c>
    </row>
    <row r="57" spans="1:4" x14ac:dyDescent="0.3">
      <c r="A57" s="20"/>
      <c r="B57" t="s">
        <v>560</v>
      </c>
      <c r="C57" s="13">
        <v>6.9540722601819996E-3</v>
      </c>
      <c r="D57" s="7">
        <v>5</v>
      </c>
    </row>
    <row r="58" spans="1:4" x14ac:dyDescent="0.3">
      <c r="A58" s="20"/>
      <c r="B58" t="s">
        <v>561</v>
      </c>
      <c r="C58" s="13">
        <v>3.8203639277950001E-2</v>
      </c>
      <c r="D58" s="7">
        <v>35</v>
      </c>
    </row>
    <row r="59" spans="1:4" x14ac:dyDescent="0.3">
      <c r="A59" s="20"/>
      <c r="B59" t="s">
        <v>562</v>
      </c>
      <c r="C59" s="13">
        <v>9.4073994848110007E-3</v>
      </c>
      <c r="D59" s="7">
        <v>8</v>
      </c>
    </row>
    <row r="60" spans="1:4" x14ac:dyDescent="0.3">
      <c r="A60" s="20"/>
      <c r="B60" t="s">
        <v>563</v>
      </c>
      <c r="C60" s="13">
        <v>0.10241190949660001</v>
      </c>
      <c r="D60" s="7">
        <v>78</v>
      </c>
    </row>
    <row r="61" spans="1:4" x14ac:dyDescent="0.3">
      <c r="A61" s="20"/>
      <c r="B61" t="s">
        <v>564</v>
      </c>
      <c r="C61" s="13">
        <v>4.4481668439459998E-2</v>
      </c>
      <c r="D61" s="7">
        <v>36</v>
      </c>
    </row>
    <row r="62" spans="1:4" x14ac:dyDescent="0.3">
      <c r="A62" s="20"/>
      <c r="B62" t="s">
        <v>565</v>
      </c>
      <c r="C62" s="13">
        <v>0.1176153885167</v>
      </c>
      <c r="D62" s="7">
        <v>92</v>
      </c>
    </row>
    <row r="63" spans="1:4" x14ac:dyDescent="0.3">
      <c r="A63" s="20"/>
      <c r="B63" t="s">
        <v>566</v>
      </c>
      <c r="C63" s="13">
        <v>4.80725324663E-2</v>
      </c>
      <c r="D63" s="7">
        <v>40</v>
      </c>
    </row>
    <row r="64" spans="1:4" x14ac:dyDescent="0.3">
      <c r="A64" s="20"/>
      <c r="B64" t="s">
        <v>567</v>
      </c>
      <c r="C64" s="13">
        <v>2.4462983824790001E-2</v>
      </c>
      <c r="D64" s="7">
        <v>21</v>
      </c>
    </row>
    <row r="65" spans="1:4" x14ac:dyDescent="0.3">
      <c r="A65" s="20"/>
      <c r="B65" t="s">
        <v>568</v>
      </c>
      <c r="C65" s="13">
        <v>2.4852657432719999E-2</v>
      </c>
      <c r="D65" s="7">
        <v>21</v>
      </c>
    </row>
    <row r="66" spans="1:4" x14ac:dyDescent="0.3">
      <c r="A66" s="20"/>
      <c r="B66" t="s">
        <v>569</v>
      </c>
      <c r="C66" s="13">
        <v>6.2022191435030002E-2</v>
      </c>
      <c r="D66" s="7">
        <v>47</v>
      </c>
    </row>
    <row r="67" spans="1:4" x14ac:dyDescent="0.3">
      <c r="A67" s="20"/>
      <c r="B67" t="s">
        <v>570</v>
      </c>
      <c r="C67" s="13">
        <v>2.6243414553599999E-2</v>
      </c>
      <c r="D67" s="7">
        <v>18</v>
      </c>
    </row>
    <row r="68" spans="1:4" x14ac:dyDescent="0.3">
      <c r="A68" s="20"/>
      <c r="B68" t="s">
        <v>571</v>
      </c>
      <c r="C68" s="13">
        <v>0.1202839500777</v>
      </c>
      <c r="D68" s="7">
        <v>94</v>
      </c>
    </row>
    <row r="69" spans="1:4" x14ac:dyDescent="0.3">
      <c r="A69" s="20"/>
      <c r="B69" t="s">
        <v>572</v>
      </c>
      <c r="C69" s="13">
        <v>2.0923347878739999E-2</v>
      </c>
      <c r="D69" s="7">
        <v>14</v>
      </c>
    </row>
    <row r="70" spans="1:4" x14ac:dyDescent="0.3">
      <c r="A70" s="20"/>
      <c r="B70" t="s">
        <v>573</v>
      </c>
      <c r="C70" s="13">
        <v>1.9461092360070001E-3</v>
      </c>
      <c r="D70" s="7">
        <v>2</v>
      </c>
    </row>
    <row r="71" spans="1:4" x14ac:dyDescent="0.3">
      <c r="A71" s="20"/>
      <c r="B71" t="s">
        <v>574</v>
      </c>
      <c r="C71" s="13">
        <v>5.7784856197239998E-2</v>
      </c>
      <c r="D71" s="7">
        <v>40</v>
      </c>
    </row>
    <row r="72" spans="1:4" x14ac:dyDescent="0.3">
      <c r="A72" s="20"/>
      <c r="B72" t="s">
        <v>575</v>
      </c>
      <c r="C72" s="13">
        <v>0.1046175849568</v>
      </c>
      <c r="D72" s="7">
        <v>71</v>
      </c>
    </row>
    <row r="73" spans="1:4" x14ac:dyDescent="0.3">
      <c r="A73" s="20"/>
      <c r="B73" t="s">
        <v>576</v>
      </c>
      <c r="C73" s="13">
        <v>5.463718714094E-2</v>
      </c>
      <c r="D73" s="7">
        <v>38</v>
      </c>
    </row>
    <row r="74" spans="1:4" x14ac:dyDescent="0.3">
      <c r="A74" s="20"/>
      <c r="B74" t="s">
        <v>577</v>
      </c>
      <c r="C74" s="13">
        <v>9.6085729678109993E-2</v>
      </c>
      <c r="D74" s="7">
        <v>69</v>
      </c>
    </row>
    <row r="75" spans="1:4" x14ac:dyDescent="0.3">
      <c r="A75" s="20"/>
      <c r="B75" t="s">
        <v>578</v>
      </c>
      <c r="C75" s="13">
        <v>2.1832781452949999E-3</v>
      </c>
      <c r="D75" s="7">
        <v>2</v>
      </c>
    </row>
    <row r="76" spans="1:4" x14ac:dyDescent="0.3">
      <c r="A76" s="19" t="s">
        <v>579</v>
      </c>
    </row>
    <row r="77" spans="1:4" x14ac:dyDescent="0.3">
      <c r="A77" s="19" t="s">
        <v>512</v>
      </c>
    </row>
  </sheetData>
  <mergeCells count="10">
    <mergeCell ref="A37:A49"/>
    <mergeCell ref="A50:A51"/>
    <mergeCell ref="A52:A55"/>
    <mergeCell ref="A56:A75"/>
    <mergeCell ref="A3:B3"/>
    <mergeCell ref="A4:A8"/>
    <mergeCell ref="A9:A11"/>
    <mergeCell ref="A12:A25"/>
    <mergeCell ref="A26:A33"/>
    <mergeCell ref="A34:A36"/>
  </mergeCells>
  <dataValidations count="2">
    <dataValidation allowBlank="1" showErrorMessage="1" prompt="13d18190-9187-442e-ba54-4a950174bbad" sqref="A2 D77" xr:uid="{00000000-0002-0000-0200-000000000000}"/>
    <dataValidation allowBlank="1" error="13d18190-9187-442e-ba54-4a950174bbad" sqref="A1" xr:uid="{00000000-0002-0000-0200-000001000000}"/>
  </dataValidations>
  <hyperlinks>
    <hyperlink ref="A1" location="'TOC'!A1" display="Back to TOC" xr:uid="{00000000-0004-0000-0200-000000000000}"/>
  </hyperlink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C10"/>
  <sheetViews>
    <sheetView workbookViewId="0"/>
  </sheetViews>
  <sheetFormatPr defaultRowHeight="14.4" x14ac:dyDescent="0.3"/>
  <cols>
    <col min="1" max="1" width="31.21875" bestFit="1" customWidth="1"/>
    <col min="2" max="3" width="12.6640625" bestFit="1" customWidth="1"/>
  </cols>
  <sheetData>
    <row r="1" spans="1:3" x14ac:dyDescent="0.3">
      <c r="A1" s="4" t="s">
        <v>448</v>
      </c>
    </row>
    <row r="2" spans="1:3" x14ac:dyDescent="0.3">
      <c r="A2" t="s">
        <v>7</v>
      </c>
    </row>
    <row r="3" spans="1:3" x14ac:dyDescent="0.3">
      <c r="A3" s="5" t="s">
        <v>449</v>
      </c>
      <c r="B3" s="5" t="s">
        <v>450</v>
      </c>
      <c r="C3" s="5" t="s">
        <v>451</v>
      </c>
    </row>
    <row r="4" spans="1:3" x14ac:dyDescent="0.3">
      <c r="A4" t="s">
        <v>580</v>
      </c>
      <c r="B4" s="9">
        <v>0.20049684151300001</v>
      </c>
      <c r="C4" s="7">
        <v>153</v>
      </c>
    </row>
    <row r="5" spans="1:3" x14ac:dyDescent="0.3">
      <c r="A5" t="s">
        <v>581</v>
      </c>
      <c r="B5" s="6">
        <v>0.8381670885136</v>
      </c>
      <c r="C5" s="7">
        <v>648</v>
      </c>
    </row>
    <row r="6" spans="1:3" x14ac:dyDescent="0.3">
      <c r="A6" t="s">
        <v>582</v>
      </c>
      <c r="B6" s="9">
        <v>0.1685906450023</v>
      </c>
      <c r="C6" s="7">
        <v>129</v>
      </c>
    </row>
    <row r="7" spans="1:3" x14ac:dyDescent="0.3">
      <c r="A7" t="s">
        <v>583</v>
      </c>
      <c r="B7" s="9">
        <v>1.8093213653719999E-2</v>
      </c>
      <c r="C7" s="7">
        <v>14</v>
      </c>
    </row>
    <row r="8" spans="1:3" x14ac:dyDescent="0.3">
      <c r="A8" t="s">
        <v>584</v>
      </c>
      <c r="B8" s="9">
        <v>8.364364201018E-2</v>
      </c>
      <c r="C8" s="7">
        <v>56</v>
      </c>
    </row>
    <row r="9" spans="1:3" x14ac:dyDescent="0.3">
      <c r="A9" t="s">
        <v>585</v>
      </c>
    </row>
    <row r="10" spans="1:3" x14ac:dyDescent="0.3">
      <c r="A10" t="s">
        <v>512</v>
      </c>
    </row>
  </sheetData>
  <dataValidations count="2">
    <dataValidation allowBlank="1" showErrorMessage="1" prompt="bcc94a84-7169-4f88-8c07-c5e831464697" sqref="A2 C10" xr:uid="{00000000-0002-0000-0300-000000000000}"/>
    <dataValidation allowBlank="1" error="bcc94a84-7169-4f88-8c07-c5e831464697" sqref="A1" xr:uid="{00000000-0002-0000-0300-000001000000}"/>
  </dataValidations>
  <hyperlinks>
    <hyperlink ref="A1" location="'TOC'!A1" display="Back to TOC" xr:uid="{00000000-0004-0000-0300-000000000000}"/>
  </hyperlink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AZ12"/>
  <sheetViews>
    <sheetView workbookViewId="0">
      <pane xSplit="1" topLeftCell="B1" activePane="topRight" state="frozen"/>
      <selection pane="topRight" activeCell="H24" sqref="H24"/>
    </sheetView>
  </sheetViews>
  <sheetFormatPr defaultRowHeight="14.4" x14ac:dyDescent="0.3"/>
  <cols>
    <col min="1" max="1" width="31.21875" bestFit="1" customWidth="1"/>
    <col min="2" max="52" width="12.6640625" bestFit="1" customWidth="1"/>
  </cols>
  <sheetData>
    <row r="1" spans="1:52" x14ac:dyDescent="0.3">
      <c r="A1" s="4" t="s">
        <v>448</v>
      </c>
    </row>
    <row r="2" spans="1:52" x14ac:dyDescent="0.3">
      <c r="A2" t="s">
        <v>10</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580</v>
      </c>
      <c r="B5" s="8">
        <v>0.19071699380580001</v>
      </c>
      <c r="C5" s="8">
        <v>0.2047621525476</v>
      </c>
      <c r="D5" s="8">
        <v>0.20688733145429999</v>
      </c>
      <c r="E5" s="8">
        <v>0.21617182905599999</v>
      </c>
      <c r="F5" s="8">
        <v>0.1289393010048</v>
      </c>
      <c r="G5" s="8">
        <v>0.1424824396222</v>
      </c>
      <c r="H5" s="8">
        <v>0.17111241406450001</v>
      </c>
      <c r="I5" s="8">
        <v>0.25434498562789998</v>
      </c>
      <c r="J5" s="8">
        <v>0.30209962565100001</v>
      </c>
      <c r="K5" s="8">
        <v>0.17259683671430001</v>
      </c>
      <c r="L5" s="8">
        <v>0.1735590789459</v>
      </c>
      <c r="M5" s="8">
        <v>0.30831576988640003</v>
      </c>
      <c r="N5" s="8">
        <v>0.11212932454669999</v>
      </c>
      <c r="O5" s="8">
        <v>0</v>
      </c>
      <c r="P5" s="8">
        <v>0.19604297376349999</v>
      </c>
      <c r="Q5" s="8">
        <v>0.19558319812389999</v>
      </c>
      <c r="R5" s="8">
        <v>0.17141414158170001</v>
      </c>
      <c r="S5" s="8">
        <v>0.1967412828573</v>
      </c>
      <c r="T5" s="8">
        <v>0.29792282204800002</v>
      </c>
      <c r="U5" s="8">
        <v>0</v>
      </c>
      <c r="V5" s="8">
        <v>0.1480021470664</v>
      </c>
      <c r="W5" s="8">
        <v>0.23111962645619999</v>
      </c>
      <c r="X5" s="8">
        <v>0.1614896966945</v>
      </c>
      <c r="Y5" s="8">
        <v>0.11280887451719999</v>
      </c>
      <c r="Z5" s="8">
        <v>0.21720056231029999</v>
      </c>
      <c r="AA5" s="8">
        <v>0.19601102023219999</v>
      </c>
      <c r="AB5" s="8">
        <v>0.18498931294920001</v>
      </c>
      <c r="AC5" s="8">
        <v>0.2015156007311</v>
      </c>
      <c r="AD5" s="8">
        <v>0.23737678924989999</v>
      </c>
      <c r="AE5" s="8">
        <v>0.1770610075706</v>
      </c>
      <c r="AF5" s="8">
        <v>0.2011438495914</v>
      </c>
      <c r="AG5" s="8">
        <v>0.2003340628334</v>
      </c>
      <c r="AH5" s="8">
        <v>0.13546659118170001</v>
      </c>
      <c r="AI5" s="8">
        <v>0.21657188200300001</v>
      </c>
      <c r="AJ5" s="8">
        <v>0.19853770225090001</v>
      </c>
      <c r="AK5" s="8">
        <v>0.19000380103110001</v>
      </c>
      <c r="AL5" s="8">
        <v>0.2141976965537</v>
      </c>
      <c r="AM5" s="8">
        <v>0.17427783432249999</v>
      </c>
      <c r="AN5" s="8">
        <v>0.25975297232599998</v>
      </c>
      <c r="AO5" s="8">
        <v>0.23192378233390001</v>
      </c>
      <c r="AP5" s="8">
        <v>0.23788821122439999</v>
      </c>
      <c r="AQ5" s="8">
        <v>0.19187057864779999</v>
      </c>
      <c r="AR5" s="8">
        <v>0.18833254272809999</v>
      </c>
      <c r="AS5" s="8">
        <v>0.22531221790370001</v>
      </c>
      <c r="AT5" s="8">
        <v>0.1720832128468</v>
      </c>
      <c r="AU5" s="8">
        <v>0.20489154374019999</v>
      </c>
      <c r="AV5" s="8">
        <v>0.24031272246150001</v>
      </c>
      <c r="AW5" s="8">
        <v>0.30269738949379998</v>
      </c>
      <c r="AX5" s="8">
        <v>0.1924797141623</v>
      </c>
      <c r="AY5" s="8">
        <v>0.23118508011319999</v>
      </c>
      <c r="AZ5" s="8">
        <v>0.12247181543210001</v>
      </c>
    </row>
    <row r="6" spans="1:52" x14ac:dyDescent="0.3">
      <c r="A6" t="s">
        <v>581</v>
      </c>
      <c r="B6" s="8">
        <v>0.7753956811628</v>
      </c>
      <c r="C6" s="8">
        <v>0.85477896955989996</v>
      </c>
      <c r="D6" s="8">
        <v>0.89802245709630002</v>
      </c>
      <c r="E6" s="8">
        <v>0.85330894736200003</v>
      </c>
      <c r="F6" s="8">
        <v>0.72848161306659998</v>
      </c>
      <c r="G6" s="8">
        <v>0.80529023568760005</v>
      </c>
      <c r="H6" s="8">
        <v>0.89356598616049998</v>
      </c>
      <c r="I6" s="8">
        <v>0.86492747740639997</v>
      </c>
      <c r="J6" s="8">
        <v>0.72240799250739995</v>
      </c>
      <c r="K6" s="8">
        <v>0.86246773655709996</v>
      </c>
      <c r="L6" s="8">
        <v>0.67265050423259998</v>
      </c>
      <c r="M6" s="8">
        <v>0.78860843402159997</v>
      </c>
      <c r="N6" s="8">
        <v>0.82725464016200001</v>
      </c>
      <c r="O6" s="8">
        <v>0.83184691336700001</v>
      </c>
      <c r="P6" s="8">
        <v>0.63789402567739995</v>
      </c>
      <c r="Q6" s="8">
        <v>0.86949218769309999</v>
      </c>
      <c r="R6" s="8">
        <v>0.78291848136169995</v>
      </c>
      <c r="S6" s="8">
        <v>0.83854938766200005</v>
      </c>
      <c r="T6" s="8">
        <v>0.70743676187140003</v>
      </c>
      <c r="U6" s="8">
        <v>1</v>
      </c>
      <c r="V6" s="8">
        <v>0.78770120009660005</v>
      </c>
      <c r="W6" s="8">
        <v>0.86758302381700003</v>
      </c>
      <c r="X6" s="8">
        <v>0.79380961949590001</v>
      </c>
      <c r="Y6" s="8">
        <v>0.80749832476140004</v>
      </c>
      <c r="Z6" s="8">
        <v>0.82519312369959996</v>
      </c>
      <c r="AA6" s="8">
        <v>0.84165127554980002</v>
      </c>
      <c r="AB6" s="8">
        <v>0.75735747084369998</v>
      </c>
      <c r="AC6" s="8">
        <v>0.84347583533149995</v>
      </c>
      <c r="AD6" s="8">
        <v>0.80965383997609996</v>
      </c>
      <c r="AE6" s="8">
        <v>0.85628619656259997</v>
      </c>
      <c r="AF6" s="8">
        <v>0.77316855398340001</v>
      </c>
      <c r="AG6" s="8">
        <v>0.85451986056740004</v>
      </c>
      <c r="AH6" s="8">
        <v>0.86101188673950002</v>
      </c>
      <c r="AI6" s="8">
        <v>0.83252000804579995</v>
      </c>
      <c r="AJ6" s="8">
        <v>0.73981452813430004</v>
      </c>
      <c r="AK6" s="8">
        <v>0.83816016056499998</v>
      </c>
      <c r="AL6" s="8">
        <v>0.85224892341269998</v>
      </c>
      <c r="AM6" s="8">
        <v>0.90804710775429998</v>
      </c>
      <c r="AN6" s="8">
        <v>0.90782445264769995</v>
      </c>
      <c r="AO6" s="8">
        <v>0.88009057246709999</v>
      </c>
      <c r="AP6" s="8">
        <v>0.79363578558470005</v>
      </c>
      <c r="AQ6" s="8">
        <v>0.84565643739200003</v>
      </c>
      <c r="AR6" s="8">
        <v>0.86770014557499997</v>
      </c>
      <c r="AS6" s="8">
        <v>0.79557650281879999</v>
      </c>
      <c r="AT6" s="8">
        <v>0.83891396267399998</v>
      </c>
      <c r="AU6" s="8">
        <v>0.83292363032649996</v>
      </c>
      <c r="AV6" s="8">
        <v>0.90056823723489998</v>
      </c>
      <c r="AW6" s="8">
        <v>0.69730261050620002</v>
      </c>
      <c r="AX6" s="8">
        <v>0.85481869086079998</v>
      </c>
      <c r="AY6" s="8">
        <v>0.77443470357470001</v>
      </c>
      <c r="AZ6" s="8">
        <v>1</v>
      </c>
    </row>
    <row r="7" spans="1:52" x14ac:dyDescent="0.3">
      <c r="A7" t="s">
        <v>582</v>
      </c>
      <c r="B7" s="8">
        <v>0.19685521146019999</v>
      </c>
      <c r="C7" s="8">
        <v>0.13390522357260001</v>
      </c>
      <c r="D7" s="8">
        <v>0.1892486633554</v>
      </c>
      <c r="E7" s="8">
        <v>0.16109957873819999</v>
      </c>
      <c r="F7" s="8">
        <v>0.24392144755039999</v>
      </c>
      <c r="G7" s="8">
        <v>0.1728247483748</v>
      </c>
      <c r="H7" s="8">
        <v>0.14265052549900001</v>
      </c>
      <c r="I7" s="8">
        <v>0.19780182056350001</v>
      </c>
      <c r="J7" s="8">
        <v>0.24293414513360001</v>
      </c>
      <c r="K7" s="8">
        <v>0.20367108358200001</v>
      </c>
      <c r="L7" s="8">
        <v>0.2155450484808</v>
      </c>
      <c r="M7" s="8">
        <v>0.12913320707420001</v>
      </c>
      <c r="N7" s="8">
        <v>0.15934569533840001</v>
      </c>
      <c r="O7" s="8">
        <v>8.8217785712300004E-2</v>
      </c>
      <c r="P7" s="8">
        <v>0</v>
      </c>
      <c r="Q7" s="8">
        <v>0.17400576562360001</v>
      </c>
      <c r="R7" s="8">
        <v>0.18774915647769999</v>
      </c>
      <c r="S7" s="8">
        <v>0.14649550303459999</v>
      </c>
      <c r="T7" s="8">
        <v>0.17960680587899999</v>
      </c>
      <c r="U7" s="8">
        <v>0</v>
      </c>
      <c r="V7" s="8">
        <v>0.16893324372519999</v>
      </c>
      <c r="W7" s="8">
        <v>0.16892479174239999</v>
      </c>
      <c r="X7" s="8">
        <v>0.17803806435630001</v>
      </c>
      <c r="Y7" s="8">
        <v>8.7036904442459997E-2</v>
      </c>
      <c r="Z7" s="8">
        <v>0.17534186316469999</v>
      </c>
      <c r="AA7" s="8">
        <v>0.16677759038580001</v>
      </c>
      <c r="AB7" s="8">
        <v>0.20560616106970001</v>
      </c>
      <c r="AC7" s="8">
        <v>0.16615892946149999</v>
      </c>
      <c r="AD7" s="8">
        <v>0.22125831972859999</v>
      </c>
      <c r="AE7" s="8">
        <v>0.13512229825120001</v>
      </c>
      <c r="AF7" s="8">
        <v>0.1527857446133</v>
      </c>
      <c r="AG7" s="8">
        <v>0.17256694901069999</v>
      </c>
      <c r="AH7" s="8">
        <v>0.17869859308719999</v>
      </c>
      <c r="AI7" s="8">
        <v>0.16609202822149999</v>
      </c>
      <c r="AJ7" s="8">
        <v>0.2005282473977</v>
      </c>
      <c r="AK7" s="8">
        <v>0.20164129288009999</v>
      </c>
      <c r="AL7" s="8">
        <v>0.14165751127410001</v>
      </c>
      <c r="AM7" s="8">
        <v>0.13353214451109999</v>
      </c>
      <c r="AN7" s="8">
        <v>0.16007619081489999</v>
      </c>
      <c r="AO7" s="8">
        <v>0.1088357600918</v>
      </c>
      <c r="AP7" s="8">
        <v>5.9013994087410003E-2</v>
      </c>
      <c r="AQ7" s="8">
        <v>0.1642331475986</v>
      </c>
      <c r="AR7" s="8">
        <v>0.18352807666420001</v>
      </c>
      <c r="AS7" s="8">
        <v>0.17318629812799999</v>
      </c>
      <c r="AT7" s="8">
        <v>0.14221103435060001</v>
      </c>
      <c r="AU7" s="8">
        <v>0.1774324236282</v>
      </c>
      <c r="AV7" s="8">
        <v>0.26350855047979999</v>
      </c>
      <c r="AW7" s="8">
        <v>0</v>
      </c>
      <c r="AX7" s="8">
        <v>0.16862060033029999</v>
      </c>
      <c r="AY7" s="8">
        <v>0.169958204547</v>
      </c>
      <c r="AZ7" s="8">
        <v>0.12247181543210001</v>
      </c>
    </row>
    <row r="8" spans="1:52" x14ac:dyDescent="0.3">
      <c r="A8" t="s">
        <v>583</v>
      </c>
      <c r="B8" s="8">
        <v>2.293572131382E-2</v>
      </c>
      <c r="C8" s="8">
        <v>1.199196227708E-2</v>
      </c>
      <c r="D8" s="8">
        <v>2.1910184377699999E-2</v>
      </c>
      <c r="E8" s="8">
        <v>1.663830281334E-2</v>
      </c>
      <c r="F8" s="8">
        <v>0</v>
      </c>
      <c r="G8" s="8">
        <v>3.7603871323459999E-2</v>
      </c>
      <c r="H8" s="8">
        <v>1.5891653479170001E-2</v>
      </c>
      <c r="I8" s="8">
        <v>2.4257438627150001E-2</v>
      </c>
      <c r="J8" s="8">
        <v>6.8103619726310001E-3</v>
      </c>
      <c r="K8" s="8">
        <v>0</v>
      </c>
      <c r="L8" s="8">
        <v>4.4677141519599999E-2</v>
      </c>
      <c r="M8" s="8">
        <v>1.2433445063899999E-2</v>
      </c>
      <c r="N8" s="8">
        <v>2.638969089887E-2</v>
      </c>
      <c r="O8" s="8">
        <v>0</v>
      </c>
      <c r="P8" s="8">
        <v>0</v>
      </c>
      <c r="Q8" s="8">
        <v>1.415584554192E-2</v>
      </c>
      <c r="R8" s="8">
        <v>2.4070491534750001E-2</v>
      </c>
      <c r="S8" s="8">
        <v>1.2374317483059999E-2</v>
      </c>
      <c r="T8" s="8">
        <v>5.4028135896099998E-2</v>
      </c>
      <c r="U8" s="8">
        <v>0</v>
      </c>
      <c r="V8" s="8">
        <v>1.2074658931550001E-2</v>
      </c>
      <c r="W8" s="8">
        <v>1.6447759153360001E-2</v>
      </c>
      <c r="X8" s="8">
        <v>2.8203610389380001E-2</v>
      </c>
      <c r="Y8" s="8">
        <v>0</v>
      </c>
      <c r="Z8" s="8">
        <v>4.3386349295590002E-2</v>
      </c>
      <c r="AA8" s="8">
        <v>1.13006859591E-2</v>
      </c>
      <c r="AB8" s="8">
        <v>1.6954547954319998E-2</v>
      </c>
      <c r="AC8" s="8">
        <v>1.8168017718909999E-2</v>
      </c>
      <c r="AD8" s="8">
        <v>3.2664567476689998E-2</v>
      </c>
      <c r="AE8" s="8">
        <v>8.8336607132590006E-3</v>
      </c>
      <c r="AF8" s="8">
        <v>1.0790871111500001E-2</v>
      </c>
      <c r="AG8" s="8">
        <v>1.9930386505600001E-2</v>
      </c>
      <c r="AH8" s="8">
        <v>4.0420265121220003E-2</v>
      </c>
      <c r="AI8" s="8">
        <v>1.2574116702149999E-2</v>
      </c>
      <c r="AJ8" s="8">
        <v>4.2018096831080001E-2</v>
      </c>
      <c r="AK8" s="8">
        <v>7.4216480138039999E-3</v>
      </c>
      <c r="AL8" s="8">
        <v>1.8272222401860001E-2</v>
      </c>
      <c r="AM8" s="8">
        <v>2.1845619685019999E-2</v>
      </c>
      <c r="AN8" s="8">
        <v>0</v>
      </c>
      <c r="AO8" s="8">
        <v>0</v>
      </c>
      <c r="AP8" s="8">
        <v>0</v>
      </c>
      <c r="AQ8" s="8">
        <v>9.7962914483730006E-3</v>
      </c>
      <c r="AR8" s="8">
        <v>1.771002249314E-2</v>
      </c>
      <c r="AS8" s="8">
        <v>1.6938693207860001E-2</v>
      </c>
      <c r="AT8" s="8">
        <v>4.111201045843E-2</v>
      </c>
      <c r="AU8" s="8">
        <v>3.4069563275310001E-2</v>
      </c>
      <c r="AV8" s="8">
        <v>4.342337888864E-2</v>
      </c>
      <c r="AW8" s="8">
        <v>0</v>
      </c>
      <c r="AX8" s="8">
        <v>1.9041105221210001E-2</v>
      </c>
      <c r="AY8" s="8">
        <v>1.533731751232E-2</v>
      </c>
      <c r="AZ8" s="8">
        <v>0</v>
      </c>
    </row>
    <row r="9" spans="1:52" x14ac:dyDescent="0.3">
      <c r="A9" t="s">
        <v>584</v>
      </c>
      <c r="B9" s="8">
        <v>0.12019900027579999</v>
      </c>
      <c r="C9" s="8">
        <v>7.68610131212E-2</v>
      </c>
      <c r="D9" s="8">
        <v>4.3726485022889998E-2</v>
      </c>
      <c r="E9" s="8">
        <v>7.8592847364649998E-2</v>
      </c>
      <c r="F9" s="8">
        <v>0.1075774228539</v>
      </c>
      <c r="G9" s="8">
        <v>0.1018364771989</v>
      </c>
      <c r="H9" s="8">
        <v>4.2809982749909999E-2</v>
      </c>
      <c r="I9" s="8">
        <v>5.3461160173509999E-2</v>
      </c>
      <c r="J9" s="8">
        <v>0.14776498331980001</v>
      </c>
      <c r="K9" s="8">
        <v>0</v>
      </c>
      <c r="L9" s="8">
        <v>0.1621252984473</v>
      </c>
      <c r="M9" s="8">
        <v>0.1760727771859</v>
      </c>
      <c r="N9" s="8">
        <v>0.1107055942111</v>
      </c>
      <c r="O9" s="8">
        <v>0.16815308663299999</v>
      </c>
      <c r="P9" s="8">
        <v>0.3621059743226</v>
      </c>
      <c r="Q9" s="8">
        <v>5.9229123169480001E-2</v>
      </c>
      <c r="R9" s="8">
        <v>9.1755932637809998E-2</v>
      </c>
      <c r="S9" s="8">
        <v>0.1221318368407</v>
      </c>
      <c r="T9" s="8">
        <v>0.1143815057692</v>
      </c>
      <c r="U9" s="8">
        <v>0</v>
      </c>
      <c r="V9" s="8">
        <v>0.1483670597049</v>
      </c>
      <c r="W9" s="8">
        <v>5.9459782568899999E-2</v>
      </c>
      <c r="X9" s="8">
        <v>0.1010890086011</v>
      </c>
      <c r="Y9" s="8">
        <v>0.15296287722810001</v>
      </c>
      <c r="Z9" s="8">
        <v>0.13642982406090001</v>
      </c>
      <c r="AA9" s="8">
        <v>6.9467795703509999E-2</v>
      </c>
      <c r="AB9" s="8">
        <v>0.13476936173260001</v>
      </c>
      <c r="AC9" s="8">
        <v>8.0284963801870002E-2</v>
      </c>
      <c r="AD9" s="8">
        <v>0.10542474660289999</v>
      </c>
      <c r="AE9" s="8">
        <v>6.9802560836239994E-2</v>
      </c>
      <c r="AF9" s="8">
        <v>7.9021511315929993E-2</v>
      </c>
      <c r="AG9" s="8">
        <v>8.4806508991589993E-2</v>
      </c>
      <c r="AH9" s="8">
        <v>6.4314103889349994E-2</v>
      </c>
      <c r="AI9" s="8">
        <v>8.8421773823650004E-2</v>
      </c>
      <c r="AJ9" s="8">
        <v>0.12353232789260001</v>
      </c>
      <c r="AK9" s="8">
        <v>8.9618604592370005E-2</v>
      </c>
      <c r="AL9" s="8">
        <v>6.0532382957909997E-2</v>
      </c>
      <c r="AM9" s="8">
        <v>4.091724976339E-2</v>
      </c>
      <c r="AN9" s="8">
        <v>4.6216205462259997E-2</v>
      </c>
      <c r="AO9" s="8">
        <v>9.8014111090270001E-2</v>
      </c>
      <c r="AP9" s="8">
        <v>0.11802798817479999</v>
      </c>
      <c r="AQ9" s="8">
        <v>7.8443148069839999E-2</v>
      </c>
      <c r="AR9" s="8">
        <v>7.1186202461610004E-2</v>
      </c>
      <c r="AS9" s="8">
        <v>0.102815965339</v>
      </c>
      <c r="AT9" s="8">
        <v>7.6481042565310006E-2</v>
      </c>
      <c r="AU9" s="8">
        <v>9.7621697522420003E-2</v>
      </c>
      <c r="AV9" s="8">
        <v>9.9431762765059994E-2</v>
      </c>
      <c r="AW9" s="8">
        <v>0</v>
      </c>
      <c r="AX9" s="8">
        <v>6.9697492674440004E-2</v>
      </c>
      <c r="AY9" s="8">
        <v>0.1353637610473</v>
      </c>
      <c r="AZ9" s="8">
        <v>0</v>
      </c>
    </row>
    <row r="10" spans="1:52" x14ac:dyDescent="0.3">
      <c r="A10" t="s">
        <v>587</v>
      </c>
      <c r="B10" s="7">
        <v>175</v>
      </c>
      <c r="C10" s="7">
        <v>312</v>
      </c>
      <c r="D10" s="7">
        <v>272</v>
      </c>
      <c r="E10" s="7">
        <v>620</v>
      </c>
      <c r="F10" s="7">
        <v>54</v>
      </c>
      <c r="G10" s="7">
        <v>85</v>
      </c>
      <c r="H10" s="7">
        <v>326</v>
      </c>
      <c r="I10" s="7">
        <v>148</v>
      </c>
      <c r="J10" s="7">
        <v>83</v>
      </c>
      <c r="K10" s="7">
        <v>24</v>
      </c>
      <c r="L10" s="7">
        <v>30</v>
      </c>
      <c r="M10" s="7">
        <v>48</v>
      </c>
      <c r="N10" s="7">
        <v>87</v>
      </c>
      <c r="O10" s="7">
        <v>7</v>
      </c>
      <c r="P10" s="7">
        <v>6</v>
      </c>
      <c r="Q10" s="7">
        <v>421</v>
      </c>
      <c r="R10" s="7">
        <v>91</v>
      </c>
      <c r="S10" s="7">
        <v>196</v>
      </c>
      <c r="T10" s="7">
        <v>49</v>
      </c>
      <c r="U10" s="7">
        <v>2</v>
      </c>
      <c r="V10" s="7">
        <v>111</v>
      </c>
      <c r="W10" s="7">
        <v>462</v>
      </c>
      <c r="X10" s="7">
        <v>165</v>
      </c>
      <c r="Y10" s="7">
        <v>21</v>
      </c>
      <c r="Z10" s="7">
        <v>157</v>
      </c>
      <c r="AA10" s="7">
        <v>602</v>
      </c>
      <c r="AB10" s="7">
        <v>45</v>
      </c>
      <c r="AC10" s="7">
        <v>714</v>
      </c>
      <c r="AD10" s="7">
        <v>289</v>
      </c>
      <c r="AE10" s="7">
        <v>470</v>
      </c>
      <c r="AF10" s="7">
        <v>152</v>
      </c>
      <c r="AG10" s="7">
        <v>607</v>
      </c>
      <c r="AH10" s="7">
        <v>144</v>
      </c>
      <c r="AI10" s="7">
        <v>615</v>
      </c>
      <c r="AJ10" s="7">
        <v>137</v>
      </c>
      <c r="AK10" s="7">
        <v>209</v>
      </c>
      <c r="AL10" s="7">
        <v>108</v>
      </c>
      <c r="AM10" s="7">
        <v>169</v>
      </c>
      <c r="AN10" s="7">
        <v>49</v>
      </c>
      <c r="AO10" s="7">
        <v>87</v>
      </c>
      <c r="AP10" s="7">
        <v>14</v>
      </c>
      <c r="AQ10" s="7">
        <v>238</v>
      </c>
      <c r="AR10" s="7">
        <v>215</v>
      </c>
      <c r="AS10" s="7">
        <v>147</v>
      </c>
      <c r="AT10" s="7">
        <v>56</v>
      </c>
      <c r="AU10" s="7">
        <v>67</v>
      </c>
      <c r="AV10" s="7">
        <v>18</v>
      </c>
      <c r="AW10" s="7">
        <v>4</v>
      </c>
      <c r="AX10" s="7">
        <v>590</v>
      </c>
      <c r="AY10" s="7">
        <v>163</v>
      </c>
      <c r="AZ10" s="7">
        <v>6</v>
      </c>
    </row>
    <row r="11" spans="1:52" x14ac:dyDescent="0.3">
      <c r="A11" t="s">
        <v>588</v>
      </c>
    </row>
    <row r="12" spans="1:52" x14ac:dyDescent="0.3">
      <c r="A12"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47f5219d-0788-4e3d-9857-ac06cc8e15f2" sqref="A2 AZ12" xr:uid="{00000000-0002-0000-0400-000000000000}"/>
    <dataValidation allowBlank="1" error="47f5219d-0788-4e3d-9857-ac06cc8e15f2" sqref="A1" xr:uid="{00000000-0002-0000-0400-000001000000}"/>
  </dataValidations>
  <hyperlinks>
    <hyperlink ref="A1" location="'TOC'!A1" display="Back to TOC" xr:uid="{00000000-0004-0000-0400-000000000000}"/>
  </hyperlink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BU12"/>
  <sheetViews>
    <sheetView workbookViewId="0">
      <pane xSplit="1" topLeftCell="B1" activePane="topRight" state="frozen"/>
      <selection pane="topRight" sqref="A1:A1048576"/>
    </sheetView>
  </sheetViews>
  <sheetFormatPr defaultRowHeight="14.4" x14ac:dyDescent="0.3"/>
  <cols>
    <col min="1" max="1" width="31.21875" bestFit="1" customWidth="1"/>
    <col min="2" max="73" width="12.6640625" bestFit="1" customWidth="1"/>
  </cols>
  <sheetData>
    <row r="1" spans="1:73" x14ac:dyDescent="0.3">
      <c r="A1" s="4" t="s">
        <v>448</v>
      </c>
    </row>
    <row r="2" spans="1:73" x14ac:dyDescent="0.3">
      <c r="A2" t="s">
        <v>13</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580</v>
      </c>
      <c r="B5" s="8">
        <v>0.25295665318880001</v>
      </c>
      <c r="C5" s="8">
        <v>0.25129190354129999</v>
      </c>
      <c r="D5" s="8">
        <v>0.27052104686040002</v>
      </c>
      <c r="E5" s="8">
        <v>0.18263218926829999</v>
      </c>
      <c r="F5" s="8">
        <v>0.13275283116930001</v>
      </c>
      <c r="G5" s="8">
        <v>0.2059880975427</v>
      </c>
      <c r="H5" s="8">
        <v>0.19392068625219999</v>
      </c>
      <c r="I5" s="8">
        <v>0</v>
      </c>
      <c r="J5" s="8">
        <v>0.17819501136230001</v>
      </c>
      <c r="K5" s="8">
        <v>0.20341461256830001</v>
      </c>
      <c r="L5" s="8">
        <v>0.17485296763290001</v>
      </c>
      <c r="M5" s="8">
        <v>0.2772804125835</v>
      </c>
      <c r="N5" s="8">
        <v>0.19006261669720001</v>
      </c>
      <c r="O5" s="8">
        <v>0.256312763557</v>
      </c>
      <c r="P5" s="8">
        <v>0.13349440727129999</v>
      </c>
      <c r="Q5" s="8">
        <v>0.33945362140419999</v>
      </c>
      <c r="R5" s="8">
        <v>0.2229568793643</v>
      </c>
      <c r="S5" s="8">
        <v>8.7515599763919996E-2</v>
      </c>
      <c r="T5" s="8">
        <v>0.11332729843849999</v>
      </c>
      <c r="U5" s="8">
        <v>0.29820174033750002</v>
      </c>
      <c r="V5" s="8">
        <v>0.26756579649790002</v>
      </c>
      <c r="W5" s="8">
        <v>0.30269738949379998</v>
      </c>
      <c r="X5" s="8">
        <v>0.185068093889</v>
      </c>
      <c r="Y5" s="8">
        <v>0.19331868527330001</v>
      </c>
      <c r="Z5" s="8">
        <v>0.2285282971773</v>
      </c>
      <c r="AA5" s="8">
        <v>0.1675191404778</v>
      </c>
      <c r="AB5" s="8">
        <v>0.2067817400426</v>
      </c>
      <c r="AC5" s="8">
        <v>0.23031180566170001</v>
      </c>
      <c r="AD5" s="8">
        <v>0.26756579649790002</v>
      </c>
      <c r="AE5" s="8">
        <v>0.30269738949379998</v>
      </c>
      <c r="AF5" s="8">
        <v>0.1924797141623</v>
      </c>
      <c r="AG5" s="8">
        <v>0.23118508011319999</v>
      </c>
      <c r="AH5" s="8">
        <v>0.12247181543210001</v>
      </c>
      <c r="AI5" s="8">
        <v>0.23788821122439999</v>
      </c>
      <c r="AJ5" s="8">
        <v>0.1709482497226</v>
      </c>
      <c r="AK5" s="8">
        <v>0.23073194340690001</v>
      </c>
      <c r="AL5" s="8">
        <v>0.16110882647809999</v>
      </c>
      <c r="AM5" s="8">
        <v>0.27486738987819997</v>
      </c>
      <c r="AN5" s="8">
        <v>0.17146818277500001</v>
      </c>
      <c r="AO5" s="8">
        <v>0.2632724733988</v>
      </c>
      <c r="AP5" s="8">
        <v>0.13692774510729999</v>
      </c>
      <c r="AQ5" s="8">
        <v>0.35134361646349999</v>
      </c>
      <c r="AR5" s="8">
        <v>0.24115584871260001</v>
      </c>
      <c r="AS5" s="8">
        <v>5.3569364076859999E-2</v>
      </c>
      <c r="AT5" s="8">
        <v>0.24031272246150001</v>
      </c>
      <c r="AU5" s="8">
        <v>0.30269738949379998</v>
      </c>
      <c r="AV5" s="8">
        <v>0.22805508819430001</v>
      </c>
      <c r="AW5" s="8">
        <v>0.31929096085390002</v>
      </c>
      <c r="AX5" s="8">
        <v>0.1876143102873</v>
      </c>
      <c r="AY5" s="8">
        <v>0.2137032781638</v>
      </c>
      <c r="AZ5" s="8">
        <v>0.23373115937950001</v>
      </c>
      <c r="BA5" s="8">
        <v>0.19217176061960001</v>
      </c>
      <c r="BB5" s="8">
        <v>0.32925604706079997</v>
      </c>
      <c r="BC5" s="8">
        <v>0.30377022319590002</v>
      </c>
      <c r="BD5" s="8">
        <v>0.2825575375071</v>
      </c>
      <c r="BE5" s="8">
        <v>0.43939947759469999</v>
      </c>
      <c r="BF5" s="8">
        <v>0.30835682629709998</v>
      </c>
      <c r="BG5" s="8">
        <v>0.2008199528905</v>
      </c>
      <c r="BH5" s="8">
        <v>0.1313989694346</v>
      </c>
      <c r="BI5" s="8">
        <v>0.21216146648449999</v>
      </c>
      <c r="BJ5" s="8">
        <v>0.1204662550632</v>
      </c>
      <c r="BK5" s="8">
        <v>0.17589552408920001</v>
      </c>
      <c r="BL5" s="8">
        <v>8.2542928667550003E-2</v>
      </c>
      <c r="BM5" s="8">
        <v>0.14361491756649999</v>
      </c>
      <c r="BN5" s="8">
        <v>0.1599739660891</v>
      </c>
      <c r="BO5" s="8">
        <v>0.35221049707750002</v>
      </c>
      <c r="BP5" s="8">
        <v>0</v>
      </c>
      <c r="BQ5" s="8">
        <v>0.20434812176350001</v>
      </c>
      <c r="BR5" s="8">
        <v>0.1047918144793</v>
      </c>
      <c r="BS5" s="8">
        <v>0.33599766412490001</v>
      </c>
      <c r="BT5" s="8">
        <v>0.22086906012060001</v>
      </c>
      <c r="BU5" s="8">
        <v>0</v>
      </c>
    </row>
    <row r="6" spans="1:73" x14ac:dyDescent="0.3">
      <c r="A6" t="s">
        <v>581</v>
      </c>
      <c r="B6" s="8">
        <v>0.73422520100190003</v>
      </c>
      <c r="C6" s="8">
        <v>0.7717214831111</v>
      </c>
      <c r="D6" s="8">
        <v>0.84708337220700003</v>
      </c>
      <c r="E6" s="8">
        <v>0.88914864653930004</v>
      </c>
      <c r="F6" s="8">
        <v>0.85338970229330002</v>
      </c>
      <c r="G6" s="8">
        <v>0.82983043070359996</v>
      </c>
      <c r="H6" s="8">
        <v>0.85013618995329998</v>
      </c>
      <c r="I6" s="8">
        <v>0</v>
      </c>
      <c r="J6" s="8">
        <v>0.84495006597410005</v>
      </c>
      <c r="K6" s="8">
        <v>0.87754385043939998</v>
      </c>
      <c r="L6" s="8">
        <v>0.90269281147830005</v>
      </c>
      <c r="M6" s="8">
        <v>0.68409375233750003</v>
      </c>
      <c r="N6" s="8">
        <v>0.79898534555620004</v>
      </c>
      <c r="O6" s="8">
        <v>0.76788023721270005</v>
      </c>
      <c r="P6" s="8">
        <v>0.83138800617679998</v>
      </c>
      <c r="Q6" s="8">
        <v>0.80561212122549997</v>
      </c>
      <c r="R6" s="8">
        <v>0.83719975180770001</v>
      </c>
      <c r="S6" s="8">
        <v>0.86573546330399997</v>
      </c>
      <c r="T6" s="8">
        <v>0.74050077765610001</v>
      </c>
      <c r="U6" s="8">
        <v>1</v>
      </c>
      <c r="V6" s="8">
        <v>0.86846492632920003</v>
      </c>
      <c r="W6" s="8">
        <v>0.69730261050620002</v>
      </c>
      <c r="X6" s="8">
        <v>0.85383283016440004</v>
      </c>
      <c r="Y6" s="8">
        <v>0.86328356423499997</v>
      </c>
      <c r="Z6" s="8">
        <v>0.78092532281579996</v>
      </c>
      <c r="AA6" s="8">
        <v>0.8271297960631</v>
      </c>
      <c r="AB6" s="8">
        <v>0.8406076427436</v>
      </c>
      <c r="AC6" s="8">
        <v>0.90470621535149998</v>
      </c>
      <c r="AD6" s="8">
        <v>0.86846492632920003</v>
      </c>
      <c r="AE6" s="8">
        <v>0.69730261050620002</v>
      </c>
      <c r="AF6" s="8">
        <v>0.85481869086079998</v>
      </c>
      <c r="AG6" s="8">
        <v>0.77443470357470001</v>
      </c>
      <c r="AH6" s="8">
        <v>1</v>
      </c>
      <c r="AI6" s="8">
        <v>0.79363578558470005</v>
      </c>
      <c r="AJ6" s="8">
        <v>0.85584254374879998</v>
      </c>
      <c r="AK6" s="8">
        <v>0.82673665097539994</v>
      </c>
      <c r="AL6" s="8">
        <v>0.90730404728250003</v>
      </c>
      <c r="AM6" s="8">
        <v>0.74181293938570003</v>
      </c>
      <c r="AN6" s="8">
        <v>0.79827936844019998</v>
      </c>
      <c r="AO6" s="8">
        <v>0.79367097197750003</v>
      </c>
      <c r="AP6" s="8">
        <v>0.83991096233090001</v>
      </c>
      <c r="AQ6" s="8">
        <v>0.83383018560050004</v>
      </c>
      <c r="AR6" s="8">
        <v>0.83674897675100002</v>
      </c>
      <c r="AS6" s="8">
        <v>0.81696138427289999</v>
      </c>
      <c r="AT6" s="8">
        <v>0.90056823723489998</v>
      </c>
      <c r="AU6" s="8">
        <v>0.69730261050620002</v>
      </c>
      <c r="AV6" s="8">
        <v>0.80506818190439999</v>
      </c>
      <c r="AW6" s="8">
        <v>0.77554201499749997</v>
      </c>
      <c r="AX6" s="8">
        <v>0.79316925856279996</v>
      </c>
      <c r="AY6" s="8">
        <v>0.85706965135919999</v>
      </c>
      <c r="AZ6" s="8">
        <v>0.88188010092439995</v>
      </c>
      <c r="BA6" s="8">
        <v>0.92626332570579994</v>
      </c>
      <c r="BB6" s="8">
        <v>0.69982386136660002</v>
      </c>
      <c r="BC6" s="8">
        <v>1</v>
      </c>
      <c r="BD6" s="8">
        <v>0.94062075718289995</v>
      </c>
      <c r="BE6" s="8">
        <v>0.56909803170469997</v>
      </c>
      <c r="BF6" s="8">
        <v>0.84546059284590003</v>
      </c>
      <c r="BG6" s="8">
        <v>0.82621196097159999</v>
      </c>
      <c r="BH6" s="8">
        <v>0.88166308263329995</v>
      </c>
      <c r="BI6" s="9">
        <v>0.51306240714270002</v>
      </c>
      <c r="BJ6" s="8">
        <v>0.77072163630419999</v>
      </c>
      <c r="BK6" s="8">
        <v>0.96910009051269996</v>
      </c>
      <c r="BL6" s="8">
        <v>0.91716683177930003</v>
      </c>
      <c r="BM6" s="8">
        <v>0.77588387385059998</v>
      </c>
      <c r="BN6" s="8">
        <v>0.9116272276795</v>
      </c>
      <c r="BO6" s="8">
        <v>0.76255434393629995</v>
      </c>
      <c r="BP6" s="8">
        <v>1</v>
      </c>
      <c r="BQ6" s="8">
        <v>0.76714880488229997</v>
      </c>
      <c r="BR6" s="8">
        <v>0.92097971059729999</v>
      </c>
      <c r="BS6" s="8">
        <v>0.72330064138149996</v>
      </c>
      <c r="BT6" s="8">
        <v>0.85696610602400003</v>
      </c>
      <c r="BU6" s="8">
        <v>1</v>
      </c>
    </row>
    <row r="7" spans="1:73" x14ac:dyDescent="0.3">
      <c r="A7" t="s">
        <v>582</v>
      </c>
      <c r="B7" s="6">
        <v>0.38519679957649999</v>
      </c>
      <c r="C7" s="8">
        <v>0.2133464306542</v>
      </c>
      <c r="D7" s="8">
        <v>0.17337618227820001</v>
      </c>
      <c r="E7" s="8">
        <v>0.16715527735499999</v>
      </c>
      <c r="F7" s="9">
        <v>9.9088969080800005E-2</v>
      </c>
      <c r="G7" s="8">
        <v>0.13655044643809999</v>
      </c>
      <c r="H7" s="8">
        <v>0.20754907938620001</v>
      </c>
      <c r="I7" s="8">
        <v>1</v>
      </c>
      <c r="J7" s="8">
        <v>0.20160277311960001</v>
      </c>
      <c r="K7" s="8">
        <v>6.5221119114830001E-2</v>
      </c>
      <c r="L7" s="8">
        <v>0.17476717907539999</v>
      </c>
      <c r="M7" s="8">
        <v>0.23371086615700001</v>
      </c>
      <c r="N7" s="8">
        <v>0.14288067940310001</v>
      </c>
      <c r="O7" s="8">
        <v>0.18798249015349999</v>
      </c>
      <c r="P7" s="8">
        <v>0.1178938463122</v>
      </c>
      <c r="Q7" s="8">
        <v>0.33945362140419999</v>
      </c>
      <c r="R7" s="8">
        <v>0.18100950340880001</v>
      </c>
      <c r="S7" s="8">
        <v>8.7515599763919996E-2</v>
      </c>
      <c r="T7" s="8">
        <v>0.11332729843849999</v>
      </c>
      <c r="U7" s="8">
        <v>0.33333333333330001</v>
      </c>
      <c r="V7" s="8">
        <v>6.5767536835400001E-2</v>
      </c>
      <c r="W7" s="8">
        <v>0</v>
      </c>
      <c r="X7" s="8">
        <v>0.1644347641791</v>
      </c>
      <c r="Y7" s="8">
        <v>0.1853936033004</v>
      </c>
      <c r="Z7" s="8">
        <v>0.16906736612959999</v>
      </c>
      <c r="AA7" s="8">
        <v>0.1544958127187</v>
      </c>
      <c r="AB7" s="8">
        <v>0.16984394943850001</v>
      </c>
      <c r="AC7" s="8">
        <v>0.25254231006439998</v>
      </c>
      <c r="AD7" s="8">
        <v>6.5767536835400001E-2</v>
      </c>
      <c r="AE7" s="8">
        <v>0</v>
      </c>
      <c r="AF7" s="8">
        <v>0.16862060033029999</v>
      </c>
      <c r="AG7" s="8">
        <v>0.169958204547</v>
      </c>
      <c r="AH7" s="8">
        <v>0.12247181543210001</v>
      </c>
      <c r="AI7" s="8">
        <v>5.9013994087410003E-2</v>
      </c>
      <c r="AJ7" s="8">
        <v>0.20923473694450001</v>
      </c>
      <c r="AK7" s="8">
        <v>8.0646698663450006E-2</v>
      </c>
      <c r="AL7" s="8">
        <v>0.1795977876075</v>
      </c>
      <c r="AM7" s="8">
        <v>0.1960211161763</v>
      </c>
      <c r="AN7" s="8">
        <v>0.1328755719361</v>
      </c>
      <c r="AO7" s="8">
        <v>0.2016055178574</v>
      </c>
      <c r="AP7" s="8">
        <v>0.1209259538847</v>
      </c>
      <c r="AQ7" s="8">
        <v>0.25074527840080002</v>
      </c>
      <c r="AR7" s="8">
        <v>0.19578449673350001</v>
      </c>
      <c r="AS7" s="8">
        <v>0.10085365820769999</v>
      </c>
      <c r="AT7" s="8">
        <v>0.26350855047979999</v>
      </c>
      <c r="AU7" s="8">
        <v>0</v>
      </c>
      <c r="AV7" s="8">
        <v>0.19380940325179999</v>
      </c>
      <c r="AW7" s="8">
        <v>0.21400639730070001</v>
      </c>
      <c r="AX7" s="8">
        <v>0.1912578207159</v>
      </c>
      <c r="AY7" s="8">
        <v>0.13961937511969999</v>
      </c>
      <c r="AZ7" s="8">
        <v>0.2009965840813</v>
      </c>
      <c r="BA7" s="8">
        <v>0.13038624141499999</v>
      </c>
      <c r="BB7" s="8">
        <v>0.28498665149329999</v>
      </c>
      <c r="BC7" s="8">
        <v>0</v>
      </c>
      <c r="BD7" s="8">
        <v>0.10637607304210001</v>
      </c>
      <c r="BE7" s="8">
        <v>0.43939947759469999</v>
      </c>
      <c r="BF7" s="8">
        <v>0.11173403105269999</v>
      </c>
      <c r="BG7" s="8">
        <v>3.1818349665369998E-2</v>
      </c>
      <c r="BH7" s="8">
        <v>0.12614276408110001</v>
      </c>
      <c r="BI7" s="8">
        <v>0.2573081171735</v>
      </c>
      <c r="BJ7" s="8">
        <v>0.1881255603701</v>
      </c>
      <c r="BK7" s="8">
        <v>3.7120177228929997E-2</v>
      </c>
      <c r="BL7" s="8">
        <v>0.13742890912139999</v>
      </c>
      <c r="BM7" s="8">
        <v>3.171558347852E-2</v>
      </c>
      <c r="BN7" s="8">
        <v>0.1526887004385</v>
      </c>
      <c r="BO7" s="8">
        <v>0.23445237156650001</v>
      </c>
      <c r="BP7" s="8">
        <v>0</v>
      </c>
      <c r="BQ7" s="8">
        <v>0.3560675365848</v>
      </c>
      <c r="BR7" s="8">
        <v>0.15924682551639999</v>
      </c>
      <c r="BS7" s="8">
        <v>0.35287733687860001</v>
      </c>
      <c r="BT7" s="8">
        <v>0.14989784250489999</v>
      </c>
      <c r="BU7" s="8">
        <v>0.35173936350899998</v>
      </c>
    </row>
    <row r="8" spans="1:73" x14ac:dyDescent="0.3">
      <c r="A8" t="s">
        <v>583</v>
      </c>
      <c r="B8" s="8">
        <v>3.4630294839099997E-2</v>
      </c>
      <c r="C8" s="8">
        <v>2.6783630307690001E-2</v>
      </c>
      <c r="D8" s="8">
        <v>5.4604141312739997E-3</v>
      </c>
      <c r="E8" s="8">
        <v>1.9653439247849999E-2</v>
      </c>
      <c r="F8" s="8">
        <v>1.7039332805430001E-2</v>
      </c>
      <c r="G8" s="8">
        <v>1.332590425559E-2</v>
      </c>
      <c r="H8" s="8">
        <v>2.4136298970909999E-2</v>
      </c>
      <c r="I8" s="8">
        <v>0</v>
      </c>
      <c r="J8" s="8">
        <v>7.6857008756629997E-3</v>
      </c>
      <c r="K8" s="8">
        <v>1.5737343892919999E-2</v>
      </c>
      <c r="L8" s="8">
        <v>2.1824601357630001E-2</v>
      </c>
      <c r="M8" s="8">
        <v>0</v>
      </c>
      <c r="N8" s="8">
        <v>2.3473626769399999E-2</v>
      </c>
      <c r="O8" s="8">
        <v>1.1360126170599999E-2</v>
      </c>
      <c r="P8" s="8">
        <v>2.8707581886879999E-2</v>
      </c>
      <c r="Q8" s="8">
        <v>9.7193939387259995E-2</v>
      </c>
      <c r="R8" s="8">
        <v>3.9047083478420001E-2</v>
      </c>
      <c r="S8" s="8">
        <v>0</v>
      </c>
      <c r="T8" s="8">
        <v>0</v>
      </c>
      <c r="U8" s="8">
        <v>6.5767536835400001E-2</v>
      </c>
      <c r="V8" s="8">
        <v>0</v>
      </c>
      <c r="W8" s="8">
        <v>0</v>
      </c>
      <c r="X8" s="8">
        <v>9.8800102337280003E-3</v>
      </c>
      <c r="Y8" s="8">
        <v>1.7890041372480001E-2</v>
      </c>
      <c r="Z8" s="8">
        <v>1.6440373778800001E-2</v>
      </c>
      <c r="AA8" s="8">
        <v>4.0021618270459997E-2</v>
      </c>
      <c r="AB8" s="8">
        <v>3.4383866937399997E-2</v>
      </c>
      <c r="AC8" s="8">
        <v>4.16162602518E-2</v>
      </c>
      <c r="AD8" s="8">
        <v>0</v>
      </c>
      <c r="AE8" s="8">
        <v>0</v>
      </c>
      <c r="AF8" s="8">
        <v>1.9041105221210001E-2</v>
      </c>
      <c r="AG8" s="8">
        <v>1.533731751232E-2</v>
      </c>
      <c r="AH8" s="8">
        <v>0</v>
      </c>
      <c r="AI8" s="8">
        <v>0</v>
      </c>
      <c r="AJ8" s="8">
        <v>8.5284072164020005E-3</v>
      </c>
      <c r="AK8" s="8">
        <v>1.215127362015E-2</v>
      </c>
      <c r="AL8" s="8">
        <v>2.3281565553679998E-2</v>
      </c>
      <c r="AM8" s="8">
        <v>0</v>
      </c>
      <c r="AN8" s="8">
        <v>2.4529995993679998E-2</v>
      </c>
      <c r="AO8" s="8">
        <v>1.1586795033790001E-2</v>
      </c>
      <c r="AP8" s="8">
        <v>2.9445911147909998E-2</v>
      </c>
      <c r="AQ8" s="8">
        <v>0.1005983380628</v>
      </c>
      <c r="AR8" s="8">
        <v>4.2234321644789997E-2</v>
      </c>
      <c r="AS8" s="8">
        <v>0</v>
      </c>
      <c r="AT8" s="8">
        <v>4.342337888864E-2</v>
      </c>
      <c r="AU8" s="8">
        <v>0</v>
      </c>
      <c r="AV8" s="8">
        <v>0</v>
      </c>
      <c r="AW8" s="8">
        <v>3.001731531455E-2</v>
      </c>
      <c r="AX8" s="8">
        <v>1.8899152477160001E-2</v>
      </c>
      <c r="AY8" s="8">
        <v>2.152543140197E-2</v>
      </c>
      <c r="AZ8" s="8">
        <v>0</v>
      </c>
      <c r="BA8" s="8">
        <v>2.025591849211E-2</v>
      </c>
      <c r="BB8" s="8">
        <v>5.1004600604230003E-2</v>
      </c>
      <c r="BC8" s="8">
        <v>0</v>
      </c>
      <c r="BD8" s="8">
        <v>3.7047079986500003E-2</v>
      </c>
      <c r="BE8" s="8">
        <v>0.11947612834390001</v>
      </c>
      <c r="BF8" s="8">
        <v>0</v>
      </c>
      <c r="BG8" s="8">
        <v>0</v>
      </c>
      <c r="BH8" s="8">
        <v>6.5292890230920003E-3</v>
      </c>
      <c r="BI8" s="8">
        <v>6.5465082197730007E-2</v>
      </c>
      <c r="BJ8" s="8">
        <v>8.5317135364889995E-2</v>
      </c>
      <c r="BK8" s="8">
        <v>3.7120177228929997E-2</v>
      </c>
      <c r="BL8" s="8">
        <v>2.7047635239720001E-2</v>
      </c>
      <c r="BM8" s="8">
        <v>0</v>
      </c>
      <c r="BN8" s="8">
        <v>0</v>
      </c>
      <c r="BO8" s="8">
        <v>0</v>
      </c>
      <c r="BP8" s="8">
        <v>0</v>
      </c>
      <c r="BQ8" s="8">
        <v>4.1416170827900001E-2</v>
      </c>
      <c r="BR8" s="8">
        <v>0</v>
      </c>
      <c r="BS8" s="8">
        <v>3.2184238134130003E-2</v>
      </c>
      <c r="BT8" s="8">
        <v>9.6011660795289992E-3</v>
      </c>
      <c r="BU8" s="8">
        <v>0</v>
      </c>
    </row>
    <row r="9" spans="1:73" x14ac:dyDescent="0.3">
      <c r="A9" t="s">
        <v>584</v>
      </c>
      <c r="B9" s="8">
        <v>5.3769538574009998E-2</v>
      </c>
      <c r="C9" s="8">
        <v>8.591024583871E-2</v>
      </c>
      <c r="D9" s="8">
        <v>7.4487137902250006E-2</v>
      </c>
      <c r="E9" s="8">
        <v>5.3562164764940003E-2</v>
      </c>
      <c r="F9" s="8">
        <v>0.1146153069706</v>
      </c>
      <c r="G9" s="8">
        <v>0.10099774680659999</v>
      </c>
      <c r="H9" s="8">
        <v>6.1905212708229997E-2</v>
      </c>
      <c r="I9" s="8">
        <v>0</v>
      </c>
      <c r="J9" s="8">
        <v>6.0570312261710002E-2</v>
      </c>
      <c r="K9" s="8">
        <v>0.10671880566770001</v>
      </c>
      <c r="L9" s="8">
        <v>4.2989665285149997E-2</v>
      </c>
      <c r="M9" s="8">
        <v>0.20340666987700001</v>
      </c>
      <c r="N9" s="8">
        <v>0.1123614824842</v>
      </c>
      <c r="O9" s="8">
        <v>0.1076669240507</v>
      </c>
      <c r="P9" s="8">
        <v>6.9952205968179998E-2</v>
      </c>
      <c r="Q9" s="8">
        <v>9.7193939387259995E-2</v>
      </c>
      <c r="R9" s="8">
        <v>9.3674849127910007E-2</v>
      </c>
      <c r="S9" s="8">
        <v>0.134264536696</v>
      </c>
      <c r="T9" s="8">
        <v>0.25949922234389999</v>
      </c>
      <c r="U9" s="8">
        <v>0</v>
      </c>
      <c r="V9" s="8">
        <v>0.1315350736708</v>
      </c>
      <c r="W9" s="8">
        <v>0</v>
      </c>
      <c r="X9" s="8">
        <v>7.3147133008009999E-2</v>
      </c>
      <c r="Y9" s="8">
        <v>7.1909796144029994E-2</v>
      </c>
      <c r="Z9" s="8">
        <v>0.10963576196499999</v>
      </c>
      <c r="AA9" s="8">
        <v>7.4452576177730004E-2</v>
      </c>
      <c r="AB9" s="8">
        <v>9.8522291897019998E-2</v>
      </c>
      <c r="AC9" s="8">
        <v>9.529378464853E-2</v>
      </c>
      <c r="AD9" s="8">
        <v>0.1315350736708</v>
      </c>
      <c r="AE9" s="8">
        <v>0</v>
      </c>
      <c r="AF9" s="8">
        <v>6.9697492674440004E-2</v>
      </c>
      <c r="AG9" s="8">
        <v>0.1353637610473</v>
      </c>
      <c r="AH9" s="8">
        <v>0</v>
      </c>
      <c r="AI9" s="8">
        <v>0.11802798817479999</v>
      </c>
      <c r="AJ9" s="8">
        <v>6.9770374543819999E-2</v>
      </c>
      <c r="AK9" s="8">
        <v>9.4552053377299994E-2</v>
      </c>
      <c r="AL9" s="8">
        <v>4.8880262396540003E-2</v>
      </c>
      <c r="AM9" s="8">
        <v>0.14208912755620001</v>
      </c>
      <c r="AN9" s="8">
        <v>0.1090778552918</v>
      </c>
      <c r="AO9" s="8">
        <v>9.8401308415069999E-2</v>
      </c>
      <c r="AP9" s="8">
        <v>5.8891822295819997E-2</v>
      </c>
      <c r="AQ9" s="8">
        <v>0.16616981439949999</v>
      </c>
      <c r="AR9" s="8">
        <v>8.8483228119669993E-2</v>
      </c>
      <c r="AS9" s="8">
        <v>0.13575432159619999</v>
      </c>
      <c r="AT9" s="8">
        <v>9.9431762765059994E-2</v>
      </c>
      <c r="AU9" s="8">
        <v>0</v>
      </c>
      <c r="AV9" s="8">
        <v>0.10365033829299999</v>
      </c>
      <c r="AW9" s="8">
        <v>9.005194594365E-2</v>
      </c>
      <c r="AX9" s="8">
        <v>0.10769798990770001</v>
      </c>
      <c r="AY9" s="8">
        <v>7.7912206421340002E-2</v>
      </c>
      <c r="AZ9" s="8">
        <v>8.637976832008E-2</v>
      </c>
      <c r="BA9" s="9">
        <v>7.1514304429960004E-3</v>
      </c>
      <c r="BB9" s="8">
        <v>0.1654257185039</v>
      </c>
      <c r="BC9" s="8">
        <v>0</v>
      </c>
      <c r="BD9" s="8">
        <v>1.917653544668E-2</v>
      </c>
      <c r="BE9" s="8">
        <v>0.1504489399425</v>
      </c>
      <c r="BF9" s="8">
        <v>7.8482689654410007E-2</v>
      </c>
      <c r="BG9" s="8">
        <v>7.3919771247699995E-2</v>
      </c>
      <c r="BH9" s="8">
        <v>5.3741792558789997E-2</v>
      </c>
      <c r="BI9" s="6">
        <v>0.33383120520350001</v>
      </c>
      <c r="BJ9" s="8">
        <v>0.16161905838900001</v>
      </c>
      <c r="BK9" s="8">
        <v>0</v>
      </c>
      <c r="BL9" s="8">
        <v>1.386362407939E-2</v>
      </c>
      <c r="BM9" s="8">
        <v>0.1792224112552</v>
      </c>
      <c r="BN9" s="8">
        <v>5.6664651552069997E-2</v>
      </c>
      <c r="BO9" s="8">
        <v>8.0176156340980007E-2</v>
      </c>
      <c r="BP9" s="8">
        <v>0</v>
      </c>
      <c r="BQ9" s="8">
        <v>5.0577740493709999E-2</v>
      </c>
      <c r="BR9" s="8">
        <v>6.0936288188179998E-2</v>
      </c>
      <c r="BS9" s="8">
        <v>9.3827849393189999E-2</v>
      </c>
      <c r="BT9" s="8">
        <v>9.6552078814260006E-2</v>
      </c>
      <c r="BU9" s="8">
        <v>0</v>
      </c>
    </row>
    <row r="10" spans="1:73" x14ac:dyDescent="0.3">
      <c r="A10" t="s">
        <v>587</v>
      </c>
      <c r="B10" s="7">
        <v>48</v>
      </c>
      <c r="C10" s="7">
        <v>125</v>
      </c>
      <c r="D10" s="7">
        <v>162</v>
      </c>
      <c r="E10" s="7">
        <v>174</v>
      </c>
      <c r="F10" s="7">
        <v>250</v>
      </c>
      <c r="G10" s="7">
        <v>429</v>
      </c>
      <c r="H10" s="7">
        <v>329</v>
      </c>
      <c r="I10" s="7">
        <v>1</v>
      </c>
      <c r="J10" s="7">
        <v>178</v>
      </c>
      <c r="K10" s="7">
        <v>59</v>
      </c>
      <c r="L10" s="7">
        <v>174</v>
      </c>
      <c r="M10" s="7">
        <v>38</v>
      </c>
      <c r="N10" s="7">
        <v>64</v>
      </c>
      <c r="O10" s="7">
        <v>87</v>
      </c>
      <c r="P10" s="7">
        <v>48</v>
      </c>
      <c r="Q10" s="7">
        <v>10</v>
      </c>
      <c r="R10" s="7">
        <v>58</v>
      </c>
      <c r="S10" s="7">
        <v>8</v>
      </c>
      <c r="T10" s="7">
        <v>7</v>
      </c>
      <c r="U10" s="7">
        <v>12</v>
      </c>
      <c r="V10" s="7">
        <v>12</v>
      </c>
      <c r="W10" s="7">
        <v>4</v>
      </c>
      <c r="X10" s="7">
        <v>237</v>
      </c>
      <c r="Y10" s="7">
        <v>212</v>
      </c>
      <c r="Z10" s="7">
        <v>151</v>
      </c>
      <c r="AA10" s="7">
        <v>58</v>
      </c>
      <c r="AB10" s="7">
        <v>66</v>
      </c>
      <c r="AC10" s="7">
        <v>19</v>
      </c>
      <c r="AD10" s="7">
        <v>12</v>
      </c>
      <c r="AE10" s="7">
        <v>4</v>
      </c>
      <c r="AF10" s="7">
        <v>590</v>
      </c>
      <c r="AG10" s="7">
        <v>163</v>
      </c>
      <c r="AH10" s="7">
        <v>6</v>
      </c>
      <c r="AI10" s="7">
        <v>14</v>
      </c>
      <c r="AJ10" s="7">
        <v>162</v>
      </c>
      <c r="AK10" s="7">
        <v>76</v>
      </c>
      <c r="AL10" s="7">
        <v>162</v>
      </c>
      <c r="AM10" s="7">
        <v>53</v>
      </c>
      <c r="AN10" s="7">
        <v>60</v>
      </c>
      <c r="AO10" s="7">
        <v>87</v>
      </c>
      <c r="AP10" s="7">
        <v>46</v>
      </c>
      <c r="AQ10" s="7">
        <v>10</v>
      </c>
      <c r="AR10" s="7">
        <v>54</v>
      </c>
      <c r="AS10" s="7">
        <v>13</v>
      </c>
      <c r="AT10" s="7">
        <v>18</v>
      </c>
      <c r="AU10" s="7">
        <v>4</v>
      </c>
      <c r="AV10" s="7">
        <v>54</v>
      </c>
      <c r="AW10" s="7">
        <v>33</v>
      </c>
      <c r="AX10" s="7">
        <v>296</v>
      </c>
      <c r="AY10" s="7">
        <v>250</v>
      </c>
      <c r="AZ10" s="7">
        <v>85</v>
      </c>
      <c r="BA10" s="7">
        <v>128</v>
      </c>
      <c r="BB10" s="7">
        <v>28</v>
      </c>
      <c r="BC10" s="7">
        <v>5</v>
      </c>
      <c r="BD10" s="7">
        <v>35</v>
      </c>
      <c r="BE10" s="7">
        <v>8</v>
      </c>
      <c r="BF10" s="7">
        <v>78</v>
      </c>
      <c r="BG10" s="7">
        <v>36</v>
      </c>
      <c r="BH10" s="7">
        <v>92</v>
      </c>
      <c r="BI10" s="7">
        <v>40</v>
      </c>
      <c r="BJ10" s="7">
        <v>21</v>
      </c>
      <c r="BK10" s="7">
        <v>21</v>
      </c>
      <c r="BL10" s="7">
        <v>47</v>
      </c>
      <c r="BM10" s="7">
        <v>18</v>
      </c>
      <c r="BN10" s="7">
        <v>94</v>
      </c>
      <c r="BO10" s="7">
        <v>14</v>
      </c>
      <c r="BP10" s="7">
        <v>2</v>
      </c>
      <c r="BQ10" s="7">
        <v>40</v>
      </c>
      <c r="BR10" s="7">
        <v>71</v>
      </c>
      <c r="BS10" s="7">
        <v>38</v>
      </c>
      <c r="BT10" s="7">
        <v>69</v>
      </c>
      <c r="BU10" s="7">
        <v>2</v>
      </c>
    </row>
    <row r="11" spans="1:73" x14ac:dyDescent="0.3">
      <c r="A11" t="s">
        <v>589</v>
      </c>
    </row>
    <row r="12" spans="1:73" x14ac:dyDescent="0.3">
      <c r="A12"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84e32bc2-1678-4ad3-b592-9a7ea3a4c9a3" sqref="A2 BU12" xr:uid="{00000000-0002-0000-0500-000000000000}"/>
    <dataValidation allowBlank="1" error="84e32bc2-1678-4ad3-b592-9a7ea3a4c9a3" sqref="A1" xr:uid="{00000000-0002-0000-0500-000001000000}"/>
  </dataValidations>
  <hyperlinks>
    <hyperlink ref="A1" location="'TOC'!A1" display="Back to TOC" xr:uid="{00000000-0004-0000-0500-000000000000}"/>
  </hyperlink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C14"/>
  <sheetViews>
    <sheetView workbookViewId="0"/>
  </sheetViews>
  <sheetFormatPr defaultRowHeight="14.4" x14ac:dyDescent="0.3"/>
  <cols>
    <col min="1" max="1" width="87.44140625" bestFit="1" customWidth="1"/>
    <col min="2" max="3" width="12.6640625" bestFit="1" customWidth="1"/>
  </cols>
  <sheetData>
    <row r="1" spans="1:3" x14ac:dyDescent="0.3">
      <c r="A1" s="4" t="s">
        <v>448</v>
      </c>
    </row>
    <row r="2" spans="1:3" x14ac:dyDescent="0.3">
      <c r="A2" t="s">
        <v>16</v>
      </c>
    </row>
    <row r="3" spans="1:3" x14ac:dyDescent="0.3">
      <c r="A3" s="5" t="s">
        <v>449</v>
      </c>
      <c r="B3" s="5" t="s">
        <v>450</v>
      </c>
      <c r="C3" s="5" t="s">
        <v>451</v>
      </c>
    </row>
    <row r="4" spans="1:3" x14ac:dyDescent="0.3">
      <c r="A4" t="s">
        <v>461</v>
      </c>
      <c r="B4" s="6">
        <v>0.4056001228567</v>
      </c>
      <c r="C4" s="7">
        <v>326</v>
      </c>
    </row>
    <row r="5" spans="1:3" x14ac:dyDescent="0.3">
      <c r="A5" t="s">
        <v>462</v>
      </c>
      <c r="B5" s="6">
        <v>0.17754455914969999</v>
      </c>
      <c r="C5" s="7">
        <v>148</v>
      </c>
    </row>
    <row r="6" spans="1:3" x14ac:dyDescent="0.3">
      <c r="A6" t="s">
        <v>467</v>
      </c>
      <c r="B6" s="8">
        <v>0.1353328411476</v>
      </c>
      <c r="C6" s="7">
        <v>87</v>
      </c>
    </row>
    <row r="7" spans="1:3" x14ac:dyDescent="0.3">
      <c r="A7" t="s">
        <v>463</v>
      </c>
      <c r="B7" s="8">
        <v>0.1127612406323</v>
      </c>
      <c r="C7" s="7">
        <v>83</v>
      </c>
    </row>
    <row r="8" spans="1:3" x14ac:dyDescent="0.3">
      <c r="A8" t="s">
        <v>466</v>
      </c>
      <c r="B8" s="9">
        <v>6.6942444411719995E-2</v>
      </c>
      <c r="C8" s="7">
        <v>48</v>
      </c>
    </row>
    <row r="9" spans="1:3" x14ac:dyDescent="0.3">
      <c r="A9" t="s">
        <v>465</v>
      </c>
      <c r="B9" s="9">
        <v>4.855097736024E-2</v>
      </c>
      <c r="C9" s="7">
        <v>30</v>
      </c>
    </row>
    <row r="10" spans="1:3" x14ac:dyDescent="0.3">
      <c r="A10" t="s">
        <v>464</v>
      </c>
      <c r="B10" s="9">
        <v>3.2516769495089998E-2</v>
      </c>
      <c r="C10" s="7">
        <v>24</v>
      </c>
    </row>
    <row r="11" spans="1:3" x14ac:dyDescent="0.3">
      <c r="A11" t="s">
        <v>468</v>
      </c>
      <c r="B11" s="9">
        <v>1.045747227799E-2</v>
      </c>
      <c r="C11" s="7">
        <v>7</v>
      </c>
    </row>
    <row r="12" spans="1:3" x14ac:dyDescent="0.3">
      <c r="A12" t="s">
        <v>469</v>
      </c>
      <c r="B12" s="9">
        <v>1.029357266871E-2</v>
      </c>
      <c r="C12" s="7">
        <v>6</v>
      </c>
    </row>
    <row r="13" spans="1:3" x14ac:dyDescent="0.3">
      <c r="A13" t="s">
        <v>590</v>
      </c>
    </row>
    <row r="14" spans="1:3" x14ac:dyDescent="0.3">
      <c r="A14" t="s">
        <v>512</v>
      </c>
    </row>
  </sheetData>
  <dataValidations count="2">
    <dataValidation allowBlank="1" showErrorMessage="1" prompt="451f0fcb-e10b-4959-84ef-14b40e8b1015" sqref="A2 C14" xr:uid="{00000000-0002-0000-0600-000000000000}"/>
    <dataValidation allowBlank="1" error="451f0fcb-e10b-4959-84ef-14b40e8b1015" sqref="A1" xr:uid="{00000000-0002-0000-0600-000001000000}"/>
  </dataValidations>
  <hyperlinks>
    <hyperlink ref="A1" location="'TOC'!A1" display="Back to TOC" xr:uid="{00000000-0004-0000-0600-000000000000}"/>
  </hyperlink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AZ16"/>
  <sheetViews>
    <sheetView workbookViewId="0">
      <pane xSplit="1" topLeftCell="B1" activePane="topRight" state="frozen"/>
      <selection pane="topRight" activeCell="B5" sqref="B5:D13"/>
    </sheetView>
  </sheetViews>
  <sheetFormatPr defaultRowHeight="14.4" x14ac:dyDescent="0.3"/>
  <cols>
    <col min="1" max="1" width="87.44140625" bestFit="1" customWidth="1"/>
    <col min="2" max="52" width="12.6640625" bestFit="1" customWidth="1"/>
  </cols>
  <sheetData>
    <row r="1" spans="1:52" x14ac:dyDescent="0.3">
      <c r="A1" s="4" t="s">
        <v>448</v>
      </c>
    </row>
    <row r="2" spans="1:52" x14ac:dyDescent="0.3">
      <c r="A2" t="s">
        <v>19</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461</v>
      </c>
      <c r="B5" s="8">
        <v>0.32943663311999999</v>
      </c>
      <c r="C5" s="8">
        <v>0.40926197754909999</v>
      </c>
      <c r="D5" s="6">
        <v>0.50709015427170001</v>
      </c>
      <c r="E5" s="6">
        <v>0.44071729212979999</v>
      </c>
      <c r="F5" s="9">
        <v>0.17080463965350001</v>
      </c>
      <c r="G5" s="8">
        <v>0.31816506643100001</v>
      </c>
      <c r="H5" s="6">
        <v>1</v>
      </c>
      <c r="I5" s="9">
        <v>0</v>
      </c>
      <c r="J5" s="9">
        <v>0</v>
      </c>
      <c r="K5" s="9">
        <v>0</v>
      </c>
      <c r="L5" s="9">
        <v>0</v>
      </c>
      <c r="M5" s="9">
        <v>0</v>
      </c>
      <c r="N5" s="9">
        <v>0</v>
      </c>
      <c r="O5" s="8">
        <v>0</v>
      </c>
      <c r="P5" s="8">
        <v>0</v>
      </c>
      <c r="Q5" s="6">
        <v>0.49101521037329998</v>
      </c>
      <c r="R5" s="8">
        <v>0.3032992031092</v>
      </c>
      <c r="S5" s="8">
        <v>0.36731859954579998</v>
      </c>
      <c r="T5" s="9">
        <v>0.13162768805360001</v>
      </c>
      <c r="U5" s="8">
        <v>0</v>
      </c>
      <c r="V5" s="8">
        <v>0.48991711763469997</v>
      </c>
      <c r="W5" s="8">
        <v>0.40962186523850003</v>
      </c>
      <c r="X5" s="8">
        <v>0.3496624425041</v>
      </c>
      <c r="Y5" s="8">
        <v>0.38226592708070001</v>
      </c>
      <c r="Z5" s="8">
        <v>0.35042545673789999</v>
      </c>
      <c r="AA5" s="8">
        <v>0.42041740185920001</v>
      </c>
      <c r="AB5" s="8">
        <v>0.33964877656129999</v>
      </c>
      <c r="AC5" s="8">
        <v>0.4099327630779</v>
      </c>
      <c r="AD5" s="8">
        <v>0.36523103100440002</v>
      </c>
      <c r="AE5" s="8">
        <v>0.4312531780021</v>
      </c>
      <c r="AF5" s="8">
        <v>0.37943394103369998</v>
      </c>
      <c r="AG5" s="8">
        <v>0.41218318830509998</v>
      </c>
      <c r="AH5" s="8">
        <v>0.36389875349720002</v>
      </c>
      <c r="AI5" s="8">
        <v>0.41590842087989999</v>
      </c>
      <c r="AJ5" s="9">
        <v>0.26906830355630001</v>
      </c>
      <c r="AK5" s="8">
        <v>0.36430205404280003</v>
      </c>
      <c r="AL5" s="6">
        <v>0.54206984337149999</v>
      </c>
      <c r="AM5" s="6">
        <v>0.55526247643979998</v>
      </c>
      <c r="AN5" s="8">
        <v>0.51385302969229996</v>
      </c>
      <c r="AO5" s="8">
        <v>0.3439602974416</v>
      </c>
      <c r="AP5" s="8">
        <v>0.50995396073169996</v>
      </c>
      <c r="AQ5" s="8">
        <v>0.39546571743710002</v>
      </c>
      <c r="AR5" s="8">
        <v>0.42076730545219998</v>
      </c>
      <c r="AS5" s="8">
        <v>0.39232976171060002</v>
      </c>
      <c r="AT5" s="8">
        <v>0.41991256233579999</v>
      </c>
      <c r="AU5" s="8">
        <v>0.38907097957089998</v>
      </c>
      <c r="AV5" s="8">
        <v>0.53960210594739999</v>
      </c>
      <c r="AW5" s="8">
        <v>0.19730261050619999</v>
      </c>
      <c r="AX5" s="8">
        <v>0.42968611101460003</v>
      </c>
      <c r="AY5" s="9">
        <v>0.30999287752709997</v>
      </c>
      <c r="AZ5" s="8">
        <v>0.74678554280639997</v>
      </c>
    </row>
    <row r="6" spans="1:52" x14ac:dyDescent="0.3">
      <c r="A6" t="s">
        <v>462</v>
      </c>
      <c r="B6" s="9">
        <v>7.4063917633250001E-2</v>
      </c>
      <c r="C6" s="6">
        <v>0.230572006494</v>
      </c>
      <c r="D6" s="8">
        <v>0.23134410177869999</v>
      </c>
      <c r="E6" s="8">
        <v>0.18731716942910001</v>
      </c>
      <c r="F6" s="8">
        <v>0.21098437014640001</v>
      </c>
      <c r="G6" s="8">
        <v>9.6800290962780006E-2</v>
      </c>
      <c r="H6" s="9">
        <v>0</v>
      </c>
      <c r="I6" s="6">
        <v>1</v>
      </c>
      <c r="J6" s="9">
        <v>0</v>
      </c>
      <c r="K6" s="8">
        <v>0</v>
      </c>
      <c r="L6" s="8">
        <v>0</v>
      </c>
      <c r="M6" s="9">
        <v>0</v>
      </c>
      <c r="N6" s="9">
        <v>0</v>
      </c>
      <c r="O6" s="8">
        <v>0</v>
      </c>
      <c r="P6" s="8">
        <v>0</v>
      </c>
      <c r="Q6" s="6">
        <v>0.22613081924869999</v>
      </c>
      <c r="R6" s="8">
        <v>0.12238792796130001</v>
      </c>
      <c r="S6" s="8">
        <v>0.1527827640793</v>
      </c>
      <c r="T6" s="8">
        <v>2.4514443487859999E-2</v>
      </c>
      <c r="U6" s="8">
        <v>0</v>
      </c>
      <c r="V6" s="8">
        <v>0.15806320945230001</v>
      </c>
      <c r="W6" s="8">
        <v>0.17464128019899999</v>
      </c>
      <c r="X6" s="8">
        <v>0.17129849006270001</v>
      </c>
      <c r="Y6" s="8">
        <v>0.37171848190579998</v>
      </c>
      <c r="Z6" s="8">
        <v>0.1338842603615</v>
      </c>
      <c r="AA6" s="8">
        <v>0.1892696292586</v>
      </c>
      <c r="AB6" s="8">
        <v>0.14578412567980001</v>
      </c>
      <c r="AC6" s="8">
        <v>0.17963104470649999</v>
      </c>
      <c r="AD6" s="9">
        <v>0.11987066006240001</v>
      </c>
      <c r="AE6" s="6">
        <v>0.21419417512700001</v>
      </c>
      <c r="AF6" s="8">
        <v>0.1809619604968</v>
      </c>
      <c r="AG6" s="8">
        <v>0.17668478614640001</v>
      </c>
      <c r="AH6" s="8">
        <v>0.1521222424125</v>
      </c>
      <c r="AI6" s="8">
        <v>0.1838287848572</v>
      </c>
      <c r="AJ6" s="8">
        <v>0.1196996961639</v>
      </c>
      <c r="AK6" s="8">
        <v>0.1784335819758</v>
      </c>
      <c r="AL6" s="8">
        <v>0.201469582472</v>
      </c>
      <c r="AM6" s="8">
        <v>0.20652795187850001</v>
      </c>
      <c r="AN6" s="8">
        <v>0.2462931287124</v>
      </c>
      <c r="AO6" s="8">
        <v>0.1883447108114</v>
      </c>
      <c r="AP6" s="8">
        <v>0.14955198498389999</v>
      </c>
      <c r="AQ6" s="8">
        <v>0.16648278639440001</v>
      </c>
      <c r="AR6" s="8">
        <v>0.17440644878600001</v>
      </c>
      <c r="AS6" s="8">
        <v>0.18778486452779999</v>
      </c>
      <c r="AT6" s="8">
        <v>0.14771135626070001</v>
      </c>
      <c r="AU6" s="8">
        <v>0.20418363848070001</v>
      </c>
      <c r="AV6" s="8">
        <v>0.24031272246150001</v>
      </c>
      <c r="AW6" s="8">
        <v>0.30269738949379998</v>
      </c>
      <c r="AX6" s="8">
        <v>0.1647632502801</v>
      </c>
      <c r="AY6" s="8">
        <v>0.22007987041480001</v>
      </c>
      <c r="AZ6" s="8">
        <v>0.25321445719359997</v>
      </c>
    </row>
    <row r="7" spans="1:52" x14ac:dyDescent="0.3">
      <c r="A7" t="s">
        <v>467</v>
      </c>
      <c r="B7" s="6">
        <v>0.23150904814750001</v>
      </c>
      <c r="C7" s="8">
        <v>0.1114009894729</v>
      </c>
      <c r="D7" s="9">
        <v>4.0963954995000003E-2</v>
      </c>
      <c r="E7" s="8">
        <v>0.13719389188510001</v>
      </c>
      <c r="F7" s="8">
        <v>0.1151331707539</v>
      </c>
      <c r="G7" s="8">
        <v>0.1351288836375</v>
      </c>
      <c r="H7" s="9">
        <v>0</v>
      </c>
      <c r="I7" s="9">
        <v>0</v>
      </c>
      <c r="J7" s="9">
        <v>0</v>
      </c>
      <c r="K7" s="8">
        <v>0</v>
      </c>
      <c r="L7" s="8">
        <v>0</v>
      </c>
      <c r="M7" s="9">
        <v>0</v>
      </c>
      <c r="N7" s="6">
        <v>1</v>
      </c>
      <c r="O7" s="8">
        <v>0</v>
      </c>
      <c r="P7" s="8">
        <v>0</v>
      </c>
      <c r="Q7" s="9">
        <v>7.2134277428739998E-2</v>
      </c>
      <c r="R7" s="8">
        <v>0.23125960044339999</v>
      </c>
      <c r="S7" s="8">
        <v>0.1877912802925</v>
      </c>
      <c r="T7" s="8">
        <v>0.2198502002164</v>
      </c>
      <c r="U7" s="8">
        <v>0.69603208966810004</v>
      </c>
      <c r="V7" s="8">
        <v>8.1659371165429998E-2</v>
      </c>
      <c r="W7" s="8">
        <v>0.14421766925890001</v>
      </c>
      <c r="X7" s="8">
        <v>0.14711202287960001</v>
      </c>
      <c r="Y7" s="8">
        <v>0.1018527394376</v>
      </c>
      <c r="Z7" s="8">
        <v>0.16871102469179999</v>
      </c>
      <c r="AA7" s="8">
        <v>0.12636905590040001</v>
      </c>
      <c r="AB7" s="8">
        <v>0.1212031231061</v>
      </c>
      <c r="AC7" s="8">
        <v>0.1362610858028</v>
      </c>
      <c r="AD7" s="6">
        <v>0.21082084653059999</v>
      </c>
      <c r="AE7" s="9">
        <v>8.7363023743750004E-2</v>
      </c>
      <c r="AF7" s="8">
        <v>9.7890279901239996E-2</v>
      </c>
      <c r="AG7" s="8">
        <v>0.14475289459330001</v>
      </c>
      <c r="AH7" s="8">
        <v>0.12669492953209999</v>
      </c>
      <c r="AI7" s="8">
        <v>0.1374680748005</v>
      </c>
      <c r="AJ7" s="6">
        <v>0.2452499715158</v>
      </c>
      <c r="AK7" s="8">
        <v>0.17007577714659999</v>
      </c>
      <c r="AL7" s="8">
        <v>4.8909993079E-2</v>
      </c>
      <c r="AM7" s="8">
        <v>6.1058872460730003E-2</v>
      </c>
      <c r="AN7" s="8">
        <v>0</v>
      </c>
      <c r="AO7" s="8">
        <v>0.1005143502496</v>
      </c>
      <c r="AP7" s="8">
        <v>0</v>
      </c>
      <c r="AQ7" s="8">
        <v>0.13187259924059999</v>
      </c>
      <c r="AR7" s="8">
        <v>0.12475714381230001</v>
      </c>
      <c r="AS7" s="8">
        <v>0.11906625903610001</v>
      </c>
      <c r="AT7" s="6">
        <v>0.29828899924820002</v>
      </c>
      <c r="AU7" s="8">
        <v>0.1634673279213</v>
      </c>
      <c r="AV7" s="8">
        <v>0</v>
      </c>
      <c r="AW7" s="8">
        <v>0</v>
      </c>
      <c r="AX7" s="8">
        <v>0.15074204424240001</v>
      </c>
      <c r="AY7" s="8">
        <v>8.5460672169490007E-2</v>
      </c>
      <c r="AZ7" s="8">
        <v>0</v>
      </c>
    </row>
    <row r="8" spans="1:52" x14ac:dyDescent="0.3">
      <c r="A8" t="s">
        <v>463</v>
      </c>
      <c r="B8" s="8">
        <v>0.12724750292199999</v>
      </c>
      <c r="C8" s="8">
        <v>9.465240942151E-2</v>
      </c>
      <c r="D8" s="8">
        <v>0.12392949034090001</v>
      </c>
      <c r="E8" s="8">
        <v>0.1060340583615</v>
      </c>
      <c r="F8" s="8">
        <v>0.18667212984750001</v>
      </c>
      <c r="G8" s="8">
        <v>0.112987545765</v>
      </c>
      <c r="H8" s="9">
        <v>0</v>
      </c>
      <c r="I8" s="9">
        <v>0</v>
      </c>
      <c r="J8" s="6">
        <v>1</v>
      </c>
      <c r="K8" s="8">
        <v>0</v>
      </c>
      <c r="L8" s="8">
        <v>0</v>
      </c>
      <c r="M8" s="8">
        <v>0</v>
      </c>
      <c r="N8" s="9">
        <v>0</v>
      </c>
      <c r="O8" s="8">
        <v>0</v>
      </c>
      <c r="P8" s="8">
        <v>0</v>
      </c>
      <c r="Q8" s="9">
        <v>7.7446539157260005E-2</v>
      </c>
      <c r="R8" s="8">
        <v>0.1608601545426</v>
      </c>
      <c r="S8" s="8">
        <v>0.13447563063619999</v>
      </c>
      <c r="T8" s="8">
        <v>0.1973731060917</v>
      </c>
      <c r="U8" s="8">
        <v>0.30396791033190002</v>
      </c>
      <c r="V8" s="8">
        <v>0.14377084484300001</v>
      </c>
      <c r="W8" s="8">
        <v>0.10327129673380001</v>
      </c>
      <c r="X8" s="8">
        <v>0.1311193439734</v>
      </c>
      <c r="Y8" s="8">
        <v>2.577197007475E-2</v>
      </c>
      <c r="Z8" s="8">
        <v>0.16646530869289999</v>
      </c>
      <c r="AA8" s="8">
        <v>9.8338894001199995E-2</v>
      </c>
      <c r="AB8" s="6">
        <v>0.25203965754469998</v>
      </c>
      <c r="AC8" s="9">
        <v>0.103611415724</v>
      </c>
      <c r="AD8" s="8">
        <v>9.1841382604819999E-2</v>
      </c>
      <c r="AE8" s="8">
        <v>0.1260550316737</v>
      </c>
      <c r="AF8" s="8">
        <v>0.16138185026099999</v>
      </c>
      <c r="AG8" s="8">
        <v>0.1005289379794</v>
      </c>
      <c r="AH8" s="8">
        <v>0.12731268845820001</v>
      </c>
      <c r="AI8" s="8">
        <v>0.1091642206025</v>
      </c>
      <c r="AJ8" s="8">
        <v>0.14330797773109999</v>
      </c>
      <c r="AK8" s="8">
        <v>0.112692692353</v>
      </c>
      <c r="AL8" s="9">
        <v>3.7787609445200002E-2</v>
      </c>
      <c r="AM8" s="8">
        <v>9.3176766553310003E-2</v>
      </c>
      <c r="AN8" s="8">
        <v>0.18067523934970001</v>
      </c>
      <c r="AO8" s="8">
        <v>0.14679313184709999</v>
      </c>
      <c r="AP8" s="8">
        <v>0.1004040784041</v>
      </c>
      <c r="AQ8" s="8">
        <v>0.13133161663599999</v>
      </c>
      <c r="AR8" s="8">
        <v>9.52439901762E-2</v>
      </c>
      <c r="AS8" s="8">
        <v>0.1519440635646</v>
      </c>
      <c r="AT8" s="8">
        <v>3.536903210688E-2</v>
      </c>
      <c r="AU8" s="8">
        <v>5.8020154640050003E-2</v>
      </c>
      <c r="AV8" s="8">
        <v>0</v>
      </c>
      <c r="AW8" s="8">
        <v>0.5</v>
      </c>
      <c r="AX8" s="8">
        <v>9.7489509459510001E-2</v>
      </c>
      <c r="AY8" s="8">
        <v>0.1700733845156</v>
      </c>
      <c r="AZ8" s="8">
        <v>0</v>
      </c>
    </row>
    <row r="9" spans="1:52" x14ac:dyDescent="0.3">
      <c r="A9" t="s">
        <v>466</v>
      </c>
      <c r="B9" s="8">
        <v>6.5183339753489999E-2</v>
      </c>
      <c r="C9" s="8">
        <v>7.8089805586270003E-2</v>
      </c>
      <c r="D9" s="8">
        <v>4.9926627288749997E-2</v>
      </c>
      <c r="E9" s="8">
        <v>5.6919089335750003E-2</v>
      </c>
      <c r="F9" s="8">
        <v>5.518955704912E-2</v>
      </c>
      <c r="G9" s="8">
        <v>0.13688325846710001</v>
      </c>
      <c r="H9" s="9">
        <v>0</v>
      </c>
      <c r="I9" s="9">
        <v>0</v>
      </c>
      <c r="J9" s="8">
        <v>0</v>
      </c>
      <c r="K9" s="8">
        <v>0</v>
      </c>
      <c r="L9" s="8">
        <v>0</v>
      </c>
      <c r="M9" s="6">
        <v>1</v>
      </c>
      <c r="N9" s="9">
        <v>0</v>
      </c>
      <c r="O9" s="8">
        <v>0</v>
      </c>
      <c r="P9" s="8">
        <v>0</v>
      </c>
      <c r="Q9" s="8">
        <v>5.1453788315950003E-2</v>
      </c>
      <c r="R9" s="8">
        <v>0.1055227666571</v>
      </c>
      <c r="S9" s="8">
        <v>7.3728641487689997E-2</v>
      </c>
      <c r="T9" s="8">
        <v>9.138007241262E-2</v>
      </c>
      <c r="U9" s="8">
        <v>0</v>
      </c>
      <c r="V9" s="8">
        <v>6.6983448099330004E-2</v>
      </c>
      <c r="W9" s="8">
        <v>6.4806449725920007E-2</v>
      </c>
      <c r="X9" s="8">
        <v>8.1166663640309999E-2</v>
      </c>
      <c r="Y9" s="8">
        <v>0</v>
      </c>
      <c r="Z9" s="8">
        <v>0.104628348661</v>
      </c>
      <c r="AA9" s="8">
        <v>5.6821811211670001E-2</v>
      </c>
      <c r="AB9" s="8">
        <v>9.5844133863249997E-2</v>
      </c>
      <c r="AC9" s="8">
        <v>6.5043762592250004E-2</v>
      </c>
      <c r="AD9" s="8">
        <v>8.8291331863770001E-2</v>
      </c>
      <c r="AE9" s="8">
        <v>5.3376021141529999E-2</v>
      </c>
      <c r="AF9" s="8">
        <v>4.8051228596609999E-2</v>
      </c>
      <c r="AG9" s="8">
        <v>7.1695224582459999E-2</v>
      </c>
      <c r="AH9" s="8">
        <v>7.8943469549170003E-2</v>
      </c>
      <c r="AI9" s="8">
        <v>6.3975871716340005E-2</v>
      </c>
      <c r="AJ9" s="8">
        <v>8.798016940575E-2</v>
      </c>
      <c r="AK9" s="8">
        <v>6.6664039125619995E-2</v>
      </c>
      <c r="AL9" s="8">
        <v>5.107026088556E-2</v>
      </c>
      <c r="AM9" s="8">
        <v>3.7121426581639999E-2</v>
      </c>
      <c r="AN9" s="8">
        <v>2.0183327186149999E-2</v>
      </c>
      <c r="AO9" s="8">
        <v>0.110080473141</v>
      </c>
      <c r="AP9" s="8">
        <v>0.14955198498389999</v>
      </c>
      <c r="AQ9" s="8">
        <v>6.1093455359489998E-2</v>
      </c>
      <c r="AR9" s="8">
        <v>6.5709273348839997E-2</v>
      </c>
      <c r="AS9" s="8">
        <v>8.5775865475759994E-2</v>
      </c>
      <c r="AT9" s="8">
        <v>0</v>
      </c>
      <c r="AU9" s="8">
        <v>7.8495180505329998E-2</v>
      </c>
      <c r="AV9" s="8">
        <v>0.1100425857956</v>
      </c>
      <c r="AW9" s="8">
        <v>0</v>
      </c>
      <c r="AX9" s="8">
        <v>5.5670974242479999E-2</v>
      </c>
      <c r="AY9" s="8">
        <v>0.1087222950004</v>
      </c>
      <c r="AZ9" s="8">
        <v>0</v>
      </c>
    </row>
    <row r="10" spans="1:52" x14ac:dyDescent="0.3">
      <c r="A10" t="s">
        <v>465</v>
      </c>
      <c r="B10" s="6">
        <v>9.9096154735930003E-2</v>
      </c>
      <c r="C10" s="8">
        <v>2.9012686476169999E-2</v>
      </c>
      <c r="D10" s="9">
        <v>1.113731845847E-2</v>
      </c>
      <c r="E10" s="8">
        <v>4.5788291001790001E-2</v>
      </c>
      <c r="F10" s="8">
        <v>9.6255571887939997E-2</v>
      </c>
      <c r="G10" s="8">
        <v>3.8734796119349997E-2</v>
      </c>
      <c r="H10" s="9">
        <v>0</v>
      </c>
      <c r="I10" s="8">
        <v>0</v>
      </c>
      <c r="J10" s="8">
        <v>0</v>
      </c>
      <c r="K10" s="8">
        <v>0</v>
      </c>
      <c r="L10" s="6">
        <v>1</v>
      </c>
      <c r="M10" s="8">
        <v>0</v>
      </c>
      <c r="N10" s="8">
        <v>0</v>
      </c>
      <c r="O10" s="8">
        <v>0</v>
      </c>
      <c r="P10" s="8">
        <v>0</v>
      </c>
      <c r="Q10" s="9">
        <v>1.529705841062E-2</v>
      </c>
      <c r="R10" s="8">
        <v>4.9471018383570001E-2</v>
      </c>
      <c r="S10" s="8">
        <v>5.070237311768E-2</v>
      </c>
      <c r="T10" s="6">
        <v>0.26400429054910002</v>
      </c>
      <c r="U10" s="8">
        <v>0</v>
      </c>
      <c r="V10" s="8">
        <v>1.326823500754E-2</v>
      </c>
      <c r="W10" s="8">
        <v>4.9077514434500001E-2</v>
      </c>
      <c r="X10" s="8">
        <v>6.4531565778569999E-2</v>
      </c>
      <c r="Y10" s="8">
        <v>7.0892775069149996E-2</v>
      </c>
      <c r="Z10" s="8">
        <v>4.8962035472959999E-2</v>
      </c>
      <c r="AA10" s="8">
        <v>4.8440586792050003E-2</v>
      </c>
      <c r="AB10" s="8">
        <v>4.548018324493E-2</v>
      </c>
      <c r="AC10" s="8">
        <v>4.8752711621059999E-2</v>
      </c>
      <c r="AD10" s="8">
        <v>7.1843777658760002E-2</v>
      </c>
      <c r="AE10" s="8">
        <v>3.3749269837660002E-2</v>
      </c>
      <c r="AF10" s="8">
        <v>7.6402925354140006E-2</v>
      </c>
      <c r="AG10" s="8">
        <v>4.1543795427770001E-2</v>
      </c>
      <c r="AH10" s="8">
        <v>9.4583219709549998E-2</v>
      </c>
      <c r="AI10" s="8">
        <v>3.7172116663229997E-2</v>
      </c>
      <c r="AJ10" s="8">
        <v>8.559398781758E-2</v>
      </c>
      <c r="AK10" s="8">
        <v>4.9808657932740003E-2</v>
      </c>
      <c r="AL10" s="8">
        <v>3.4434202674750003E-2</v>
      </c>
      <c r="AM10" s="8">
        <v>1.41999338943E-2</v>
      </c>
      <c r="AN10" s="8">
        <v>0</v>
      </c>
      <c r="AO10" s="8">
        <v>6.1529941679500003E-2</v>
      </c>
      <c r="AP10" s="8">
        <v>0</v>
      </c>
      <c r="AQ10" s="8">
        <v>6.3470915474729994E-2</v>
      </c>
      <c r="AR10" s="8">
        <v>4.7256191926559998E-2</v>
      </c>
      <c r="AS10" s="8">
        <v>3.7301341645599999E-2</v>
      </c>
      <c r="AT10" s="8">
        <v>8.2224020916859999E-2</v>
      </c>
      <c r="AU10" s="8">
        <v>2.6244087516489999E-2</v>
      </c>
      <c r="AV10" s="8">
        <v>0</v>
      </c>
      <c r="AW10" s="8">
        <v>0</v>
      </c>
      <c r="AX10" s="8">
        <v>5.0019054656729997E-2</v>
      </c>
      <c r="AY10" s="8">
        <v>4.4938322152690002E-2</v>
      </c>
      <c r="AZ10" s="8">
        <v>0</v>
      </c>
    </row>
    <row r="11" spans="1:52" x14ac:dyDescent="0.3">
      <c r="A11" t="s">
        <v>464</v>
      </c>
      <c r="B11" s="8">
        <v>3.9730589542230001E-2</v>
      </c>
      <c r="C11" s="8">
        <v>2.908863003895E-2</v>
      </c>
      <c r="D11" s="8">
        <v>2.8296435143229999E-2</v>
      </c>
      <c r="E11" s="9">
        <v>1.5956389452230001E-2</v>
      </c>
      <c r="F11" s="8">
        <v>7.9738595895889997E-2</v>
      </c>
      <c r="G11" s="6">
        <v>0.11001425151539999</v>
      </c>
      <c r="H11" s="9">
        <v>0</v>
      </c>
      <c r="I11" s="8">
        <v>0</v>
      </c>
      <c r="J11" s="8">
        <v>0</v>
      </c>
      <c r="K11" s="6">
        <v>1</v>
      </c>
      <c r="L11" s="8">
        <v>0</v>
      </c>
      <c r="M11" s="8">
        <v>0</v>
      </c>
      <c r="N11" s="8">
        <v>0</v>
      </c>
      <c r="O11" s="8">
        <v>0</v>
      </c>
      <c r="P11" s="8">
        <v>0</v>
      </c>
      <c r="Q11" s="8">
        <v>4.3337019405410002E-2</v>
      </c>
      <c r="R11" s="8">
        <v>1.3074919629109999E-2</v>
      </c>
      <c r="S11" s="8">
        <v>1.544747564627E-2</v>
      </c>
      <c r="T11" s="8">
        <v>4.6124737576919997E-2</v>
      </c>
      <c r="U11" s="8">
        <v>0</v>
      </c>
      <c r="V11" s="8">
        <v>3.937688871311E-2</v>
      </c>
      <c r="W11" s="8">
        <v>3.3347834620509997E-2</v>
      </c>
      <c r="X11" s="8">
        <v>2.446426988813E-2</v>
      </c>
      <c r="Y11" s="8">
        <v>4.7498106432020001E-2</v>
      </c>
      <c r="Z11" s="9">
        <v>4.0616592458029999E-3</v>
      </c>
      <c r="AA11" s="6">
        <v>4.0158452486029998E-2</v>
      </c>
      <c r="AB11" s="8">
        <v>0</v>
      </c>
      <c r="AC11" s="8">
        <v>3.4652942163190002E-2</v>
      </c>
      <c r="AD11" s="8">
        <v>3.4950163878339997E-2</v>
      </c>
      <c r="AE11" s="8">
        <v>3.0970437946880001E-2</v>
      </c>
      <c r="AF11" s="8">
        <v>3.8399867106290002E-2</v>
      </c>
      <c r="AG11" s="8">
        <v>3.103665990645E-2</v>
      </c>
      <c r="AH11" s="8">
        <v>2.6980446236919999E-2</v>
      </c>
      <c r="AI11" s="8">
        <v>3.388531136734E-2</v>
      </c>
      <c r="AJ11" s="8">
        <v>1.8073269057860001E-2</v>
      </c>
      <c r="AK11" s="8">
        <v>3.9711050557180001E-2</v>
      </c>
      <c r="AL11" s="8">
        <v>5.2210119463110001E-2</v>
      </c>
      <c r="AM11" s="8">
        <v>2.2653913499180001E-2</v>
      </c>
      <c r="AN11" s="8">
        <v>3.8995275059470001E-2</v>
      </c>
      <c r="AO11" s="8">
        <v>3.0834481019910001E-2</v>
      </c>
      <c r="AP11" s="8">
        <v>0</v>
      </c>
      <c r="AQ11" s="8">
        <v>2.89010228073E-2</v>
      </c>
      <c r="AR11" s="8">
        <v>4.6305269306490003E-2</v>
      </c>
      <c r="AS11" s="8">
        <v>2.579784403964E-2</v>
      </c>
      <c r="AT11" s="8">
        <v>0</v>
      </c>
      <c r="AU11" s="8">
        <v>4.874256424166E-2</v>
      </c>
      <c r="AV11" s="8">
        <v>6.6619206906930004E-2</v>
      </c>
      <c r="AW11" s="8">
        <v>0</v>
      </c>
      <c r="AX11" s="8">
        <v>3.0214269529110001E-2</v>
      </c>
      <c r="AY11" s="8">
        <v>4.1653186829969997E-2</v>
      </c>
      <c r="AZ11" s="8">
        <v>0</v>
      </c>
    </row>
    <row r="12" spans="1:52" x14ac:dyDescent="0.3">
      <c r="A12" t="s">
        <v>468</v>
      </c>
      <c r="B12" s="8">
        <v>1.6556919313060001E-2</v>
      </c>
      <c r="C12" s="8">
        <v>9.2990111024720008E-3</v>
      </c>
      <c r="D12" s="8">
        <v>3.8438960354679999E-3</v>
      </c>
      <c r="E12" s="8">
        <v>4.8349705515660004E-3</v>
      </c>
      <c r="F12" s="8">
        <v>2.8235168039859999E-2</v>
      </c>
      <c r="G12" s="8">
        <v>3.5772403208549998E-2</v>
      </c>
      <c r="H12" s="8">
        <v>0</v>
      </c>
      <c r="I12" s="8">
        <v>0</v>
      </c>
      <c r="J12" s="8">
        <v>0</v>
      </c>
      <c r="K12" s="8">
        <v>0</v>
      </c>
      <c r="L12" s="8">
        <v>0</v>
      </c>
      <c r="M12" s="8">
        <v>0</v>
      </c>
      <c r="N12" s="8">
        <v>0</v>
      </c>
      <c r="O12" s="6">
        <v>1</v>
      </c>
      <c r="P12" s="8">
        <v>0</v>
      </c>
      <c r="Q12" s="8">
        <v>1.951167589652E-2</v>
      </c>
      <c r="R12" s="8">
        <v>0</v>
      </c>
      <c r="S12" s="8">
        <v>0</v>
      </c>
      <c r="T12" s="8">
        <v>0</v>
      </c>
      <c r="U12" s="8">
        <v>0</v>
      </c>
      <c r="V12" s="8">
        <v>6.9608850846180001E-3</v>
      </c>
      <c r="W12" s="8">
        <v>1.017456518566E-2</v>
      </c>
      <c r="X12" s="8">
        <v>1.45562693534E-2</v>
      </c>
      <c r="Y12" s="8">
        <v>0</v>
      </c>
      <c r="Z12" s="8">
        <v>5.309215234728E-3</v>
      </c>
      <c r="AA12" s="8">
        <v>1.184004812942E-2</v>
      </c>
      <c r="AB12" s="8">
        <v>0</v>
      </c>
      <c r="AC12" s="8">
        <v>1.1144470611610001E-2</v>
      </c>
      <c r="AD12" s="8">
        <v>7.5578521416559998E-3</v>
      </c>
      <c r="AE12" s="8">
        <v>1.230007293719E-2</v>
      </c>
      <c r="AF12" s="8">
        <v>1.3337319428189999E-2</v>
      </c>
      <c r="AG12" s="8">
        <v>9.7329408045190007E-3</v>
      </c>
      <c r="AH12" s="8">
        <v>8.8721459200189999E-3</v>
      </c>
      <c r="AI12" s="8">
        <v>1.084935429082E-2</v>
      </c>
      <c r="AJ12" s="8">
        <v>2.1672191370599999E-2</v>
      </c>
      <c r="AK12" s="8">
        <v>1.1739760545549999E-2</v>
      </c>
      <c r="AL12" s="8">
        <v>0</v>
      </c>
      <c r="AM12" s="8">
        <v>0</v>
      </c>
      <c r="AN12" s="8">
        <v>0</v>
      </c>
      <c r="AO12" s="8">
        <v>1.7942613809860002E-2</v>
      </c>
      <c r="AP12" s="8">
        <v>0</v>
      </c>
      <c r="AQ12" s="8">
        <v>9.1189639697490006E-3</v>
      </c>
      <c r="AR12" s="8">
        <v>1.8591330220409999E-2</v>
      </c>
      <c r="AS12" s="8">
        <v>0</v>
      </c>
      <c r="AT12" s="8">
        <v>1.6494029131540001E-2</v>
      </c>
      <c r="AU12" s="8">
        <v>1.588803356178E-2</v>
      </c>
      <c r="AV12" s="8">
        <v>0</v>
      </c>
      <c r="AW12" s="8">
        <v>0</v>
      </c>
      <c r="AX12" s="8">
        <v>1.3525832168689999E-2</v>
      </c>
      <c r="AY12" s="8">
        <v>0</v>
      </c>
      <c r="AZ12" s="8">
        <v>0</v>
      </c>
    </row>
    <row r="13" spans="1:52" x14ac:dyDescent="0.3">
      <c r="A13" t="s">
        <v>469</v>
      </c>
      <c r="B13" s="8">
        <v>1.717589483253E-2</v>
      </c>
      <c r="C13" s="8">
        <v>8.6224838586090001E-3</v>
      </c>
      <c r="D13" s="8">
        <v>3.4680216876499998E-3</v>
      </c>
      <c r="E13" s="8">
        <v>5.2388478530739999E-3</v>
      </c>
      <c r="F13" s="6">
        <v>5.6986796725839999E-2</v>
      </c>
      <c r="G13" s="8">
        <v>1.551350389343E-2</v>
      </c>
      <c r="H13" s="8">
        <v>0</v>
      </c>
      <c r="I13" s="8">
        <v>0</v>
      </c>
      <c r="J13" s="8">
        <v>0</v>
      </c>
      <c r="K13" s="8">
        <v>0</v>
      </c>
      <c r="L13" s="8">
        <v>0</v>
      </c>
      <c r="M13" s="8">
        <v>0</v>
      </c>
      <c r="N13" s="8">
        <v>0</v>
      </c>
      <c r="O13" s="8">
        <v>0</v>
      </c>
      <c r="P13" s="6">
        <v>1</v>
      </c>
      <c r="Q13" s="8">
        <v>3.673611763475E-3</v>
      </c>
      <c r="R13" s="8">
        <v>1.412440927374E-2</v>
      </c>
      <c r="S13" s="8">
        <v>1.775323519452E-2</v>
      </c>
      <c r="T13" s="8">
        <v>2.5125461611800001E-2</v>
      </c>
      <c r="U13" s="8">
        <v>0</v>
      </c>
      <c r="V13" s="8">
        <v>0</v>
      </c>
      <c r="W13" s="8">
        <v>1.0841524603339999E-2</v>
      </c>
      <c r="X13" s="8">
        <v>1.6088931919760002E-2</v>
      </c>
      <c r="Y13" s="8">
        <v>0</v>
      </c>
      <c r="Z13" s="8">
        <v>1.7552690901469999E-2</v>
      </c>
      <c r="AA13" s="8">
        <v>8.3441203614659995E-3</v>
      </c>
      <c r="AB13" s="8">
        <v>0</v>
      </c>
      <c r="AC13" s="8">
        <v>1.096980370068E-2</v>
      </c>
      <c r="AD13" s="8">
        <v>9.5929542551949996E-3</v>
      </c>
      <c r="AE13" s="8">
        <v>1.07387895902E-2</v>
      </c>
      <c r="AF13" s="8">
        <v>4.1406278219939998E-3</v>
      </c>
      <c r="AG13" s="8">
        <v>1.184157225462E-2</v>
      </c>
      <c r="AH13" s="8">
        <v>2.0592104684310001E-2</v>
      </c>
      <c r="AI13" s="8">
        <v>7.7478448221279996E-3</v>
      </c>
      <c r="AJ13" s="8">
        <v>9.3544333810149996E-3</v>
      </c>
      <c r="AK13" s="8">
        <v>6.5723863206940004E-3</v>
      </c>
      <c r="AL13" s="8">
        <v>3.2048388608829997E-2</v>
      </c>
      <c r="AM13" s="8">
        <v>9.9986586925079994E-3</v>
      </c>
      <c r="AN13" s="8">
        <v>0</v>
      </c>
      <c r="AO13" s="8">
        <v>0</v>
      </c>
      <c r="AP13" s="6">
        <v>9.0537990896469994E-2</v>
      </c>
      <c r="AQ13" s="8">
        <v>1.226292268062E-2</v>
      </c>
      <c r="AR13" s="8">
        <v>6.9630469710519997E-3</v>
      </c>
      <c r="AS13" s="8">
        <v>0</v>
      </c>
      <c r="AT13" s="8">
        <v>0</v>
      </c>
      <c r="AU13" s="8">
        <v>1.588803356178E-2</v>
      </c>
      <c r="AV13" s="8">
        <v>4.342337888864E-2</v>
      </c>
      <c r="AW13" s="8">
        <v>0</v>
      </c>
      <c r="AX13" s="8">
        <v>7.8889544063460004E-3</v>
      </c>
      <c r="AY13" s="8">
        <v>1.9079391389969998E-2</v>
      </c>
      <c r="AZ13" s="8">
        <v>0</v>
      </c>
    </row>
    <row r="14" spans="1:52" x14ac:dyDescent="0.3">
      <c r="A14" t="s">
        <v>587</v>
      </c>
      <c r="B14" s="7">
        <v>175</v>
      </c>
      <c r="C14" s="7">
        <v>312</v>
      </c>
      <c r="D14" s="7">
        <v>272</v>
      </c>
      <c r="E14" s="7">
        <v>620</v>
      </c>
      <c r="F14" s="7">
        <v>54</v>
      </c>
      <c r="G14" s="7">
        <v>85</v>
      </c>
      <c r="H14" s="7">
        <v>326</v>
      </c>
      <c r="I14" s="7">
        <v>148</v>
      </c>
      <c r="J14" s="7">
        <v>83</v>
      </c>
      <c r="K14" s="7">
        <v>24</v>
      </c>
      <c r="L14" s="7">
        <v>30</v>
      </c>
      <c r="M14" s="7">
        <v>48</v>
      </c>
      <c r="N14" s="7">
        <v>87</v>
      </c>
      <c r="O14" s="7">
        <v>7</v>
      </c>
      <c r="P14" s="7">
        <v>6</v>
      </c>
      <c r="Q14" s="7">
        <v>421</v>
      </c>
      <c r="R14" s="7">
        <v>91</v>
      </c>
      <c r="S14" s="7">
        <v>196</v>
      </c>
      <c r="T14" s="7">
        <v>49</v>
      </c>
      <c r="U14" s="7">
        <v>2</v>
      </c>
      <c r="V14" s="7">
        <v>111</v>
      </c>
      <c r="W14" s="7">
        <v>462</v>
      </c>
      <c r="X14" s="7">
        <v>165</v>
      </c>
      <c r="Y14" s="7">
        <v>21</v>
      </c>
      <c r="Z14" s="7">
        <v>157</v>
      </c>
      <c r="AA14" s="7">
        <v>602</v>
      </c>
      <c r="AB14" s="7">
        <v>45</v>
      </c>
      <c r="AC14" s="7">
        <v>714</v>
      </c>
      <c r="AD14" s="7">
        <v>289</v>
      </c>
      <c r="AE14" s="7">
        <v>470</v>
      </c>
      <c r="AF14" s="7">
        <v>152</v>
      </c>
      <c r="AG14" s="7">
        <v>607</v>
      </c>
      <c r="AH14" s="7">
        <v>144</v>
      </c>
      <c r="AI14" s="7">
        <v>615</v>
      </c>
      <c r="AJ14" s="7">
        <v>137</v>
      </c>
      <c r="AK14" s="7">
        <v>209</v>
      </c>
      <c r="AL14" s="7">
        <v>108</v>
      </c>
      <c r="AM14" s="7">
        <v>169</v>
      </c>
      <c r="AN14" s="7">
        <v>49</v>
      </c>
      <c r="AO14" s="7">
        <v>87</v>
      </c>
      <c r="AP14" s="7">
        <v>14</v>
      </c>
      <c r="AQ14" s="7">
        <v>238</v>
      </c>
      <c r="AR14" s="7">
        <v>215</v>
      </c>
      <c r="AS14" s="7">
        <v>147</v>
      </c>
      <c r="AT14" s="7">
        <v>56</v>
      </c>
      <c r="AU14" s="7">
        <v>67</v>
      </c>
      <c r="AV14" s="7">
        <v>18</v>
      </c>
      <c r="AW14" s="7">
        <v>4</v>
      </c>
      <c r="AX14" s="7">
        <v>590</v>
      </c>
      <c r="AY14" s="7">
        <v>163</v>
      </c>
      <c r="AZ14" s="7">
        <v>6</v>
      </c>
    </row>
    <row r="15" spans="1:52" x14ac:dyDescent="0.3">
      <c r="A15" t="s">
        <v>591</v>
      </c>
    </row>
    <row r="16" spans="1:52" x14ac:dyDescent="0.3">
      <c r="A16"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0b2aff49-b22a-4a5a-82fd-4ed3de11a8a5" sqref="A2 AZ16" xr:uid="{00000000-0002-0000-0700-000000000000}"/>
    <dataValidation allowBlank="1" error="0b2aff49-b22a-4a5a-82fd-4ed3de11a8a5" sqref="A1" xr:uid="{00000000-0002-0000-0700-000001000000}"/>
  </dataValidations>
  <hyperlinks>
    <hyperlink ref="A1" location="'TOC'!A1" display="Back to TOC" xr:uid="{00000000-0004-0000-0700-000000000000}"/>
  </hyperlinks>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BU16"/>
  <sheetViews>
    <sheetView workbookViewId="0">
      <pane xSplit="1" topLeftCell="BJ1" activePane="topRight" state="frozen"/>
      <selection pane="topRight" activeCell="BB5" sqref="BB5:BT13"/>
    </sheetView>
  </sheetViews>
  <sheetFormatPr defaultRowHeight="14.4" x14ac:dyDescent="0.3"/>
  <cols>
    <col min="1" max="1" width="87.44140625" bestFit="1" customWidth="1"/>
    <col min="2" max="73" width="12.6640625" bestFit="1" customWidth="1"/>
  </cols>
  <sheetData>
    <row r="1" spans="1:73" x14ac:dyDescent="0.3">
      <c r="A1" s="4" t="s">
        <v>448</v>
      </c>
    </row>
    <row r="2" spans="1:73" x14ac:dyDescent="0.3">
      <c r="A2" t="s">
        <v>22</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461</v>
      </c>
      <c r="B5" s="8">
        <v>0.27024522768440001</v>
      </c>
      <c r="C5" s="8">
        <v>0.41022935108379999</v>
      </c>
      <c r="D5" s="8">
        <v>0.44560469701939998</v>
      </c>
      <c r="E5" s="8">
        <v>0.44141372637639997</v>
      </c>
      <c r="F5" s="8">
        <v>0.38251527970999999</v>
      </c>
      <c r="G5" s="8">
        <v>0.41057419140919998</v>
      </c>
      <c r="H5" s="8">
        <v>0.40003254996150001</v>
      </c>
      <c r="I5" s="8">
        <v>0</v>
      </c>
      <c r="J5" s="8">
        <v>0.4352367980238</v>
      </c>
      <c r="K5" s="8">
        <v>0.30034525291429998</v>
      </c>
      <c r="L5" s="8">
        <v>0.43634601216710001</v>
      </c>
      <c r="M5" s="8">
        <v>0.35114865854159999</v>
      </c>
      <c r="N5" s="8">
        <v>0.44233373893119998</v>
      </c>
      <c r="O5" s="8">
        <v>0.36178791848070002</v>
      </c>
      <c r="P5" s="8">
        <v>0.4130202640083</v>
      </c>
      <c r="Q5" s="8">
        <v>0.45067786385519998</v>
      </c>
      <c r="R5" s="8">
        <v>0.44591375872860001</v>
      </c>
      <c r="S5" s="8">
        <v>0</v>
      </c>
      <c r="T5" s="8">
        <v>0.66001810468440003</v>
      </c>
      <c r="U5" s="8">
        <v>0.5</v>
      </c>
      <c r="V5" s="8">
        <v>0.39910087016869999</v>
      </c>
      <c r="W5" s="8">
        <v>0.19730261050619999</v>
      </c>
      <c r="X5" s="8">
        <v>0.39847488755119997</v>
      </c>
      <c r="Y5" s="8">
        <v>0.4209865518534</v>
      </c>
      <c r="Z5" s="8">
        <v>0.39556780798140001</v>
      </c>
      <c r="AA5" s="8">
        <v>0.41924134905850002</v>
      </c>
      <c r="AB5" s="8">
        <v>0.39266029572099997</v>
      </c>
      <c r="AC5" s="8">
        <v>0.55876214452560002</v>
      </c>
      <c r="AD5" s="8">
        <v>0.39910087016869999</v>
      </c>
      <c r="AE5" s="8">
        <v>0.19730261050619999</v>
      </c>
      <c r="AF5" s="8">
        <v>0.42968611101460003</v>
      </c>
      <c r="AG5" s="8">
        <v>0.30999287752709997</v>
      </c>
      <c r="AH5" s="8">
        <v>0.74678554280639997</v>
      </c>
      <c r="AI5" s="8">
        <v>0.50995396073169996</v>
      </c>
      <c r="AJ5" s="8">
        <v>0.42607652024879999</v>
      </c>
      <c r="AK5" s="8">
        <v>0.33860887430620001</v>
      </c>
      <c r="AL5" s="8">
        <v>0.44524773845760002</v>
      </c>
      <c r="AM5" s="8">
        <v>0.34295241387620001</v>
      </c>
      <c r="AN5" s="8">
        <v>0.4243794813201</v>
      </c>
      <c r="AO5" s="8">
        <v>0.36973458395300002</v>
      </c>
      <c r="AP5" s="8">
        <v>0.42364271725140001</v>
      </c>
      <c r="AQ5" s="8">
        <v>0.40089221873870001</v>
      </c>
      <c r="AR5" s="8">
        <v>0.41352406429540001</v>
      </c>
      <c r="AS5" s="8">
        <v>0.2870341672615</v>
      </c>
      <c r="AT5" s="8">
        <v>0.53960210594739999</v>
      </c>
      <c r="AU5" s="8">
        <v>0.19730261050619999</v>
      </c>
      <c r="AV5" s="8">
        <v>0.3276443705573</v>
      </c>
      <c r="AW5" s="8">
        <v>0.4366853265308</v>
      </c>
      <c r="AX5" s="8">
        <v>0.35981217153450001</v>
      </c>
      <c r="AY5" s="8">
        <v>0.41910843983719998</v>
      </c>
      <c r="AZ5" s="8">
        <v>0.38036262189199999</v>
      </c>
      <c r="BA5" s="6">
        <v>0.55970039673920002</v>
      </c>
      <c r="BB5" s="8">
        <v>0.39091091367609998</v>
      </c>
      <c r="BC5" s="8">
        <v>0.45406478142099999</v>
      </c>
      <c r="BD5" s="8">
        <v>0.37967285442710003</v>
      </c>
      <c r="BE5" s="8">
        <v>0.1504489399425</v>
      </c>
      <c r="BF5" s="9">
        <v>0.1684680865796</v>
      </c>
      <c r="BG5" s="8">
        <v>0.25191908087600001</v>
      </c>
      <c r="BH5" s="8">
        <v>0.32275117672289999</v>
      </c>
      <c r="BI5" s="8">
        <v>0.35876426394549998</v>
      </c>
      <c r="BJ5" s="8">
        <v>0.30276096817670001</v>
      </c>
      <c r="BK5" s="8">
        <v>0.59743861608979998</v>
      </c>
      <c r="BL5" s="6">
        <v>0.77259124307899996</v>
      </c>
      <c r="BM5" s="8">
        <v>0.3107764326986</v>
      </c>
      <c r="BN5" s="6">
        <v>0.62560678745950005</v>
      </c>
      <c r="BO5" s="8">
        <v>0.37731015733930001</v>
      </c>
      <c r="BP5" s="8">
        <v>1</v>
      </c>
      <c r="BQ5" s="8">
        <v>0.55696917005159996</v>
      </c>
      <c r="BR5" s="8">
        <v>0.4902476366081</v>
      </c>
      <c r="BS5" s="8">
        <v>0.2930833965156</v>
      </c>
      <c r="BT5" s="8">
        <v>0.26602678666149998</v>
      </c>
      <c r="BU5" s="8">
        <v>0</v>
      </c>
    </row>
    <row r="6" spans="1:73" x14ac:dyDescent="0.3">
      <c r="A6" t="s">
        <v>462</v>
      </c>
      <c r="B6" s="8">
        <v>9.2441168310009994E-2</v>
      </c>
      <c r="C6" s="8">
        <v>0.1538576419396</v>
      </c>
      <c r="D6" s="8">
        <v>0.18680231063280001</v>
      </c>
      <c r="E6" s="8">
        <v>0.16603166382930001</v>
      </c>
      <c r="F6" s="8">
        <v>0.2091740478628</v>
      </c>
      <c r="G6" s="8">
        <v>0.14236724553079999</v>
      </c>
      <c r="H6" s="8">
        <v>0.2222121681557</v>
      </c>
      <c r="I6" s="8">
        <v>0</v>
      </c>
      <c r="J6" s="8">
        <v>0.15018255943430001</v>
      </c>
      <c r="K6" s="8">
        <v>0.18744574441680001</v>
      </c>
      <c r="L6" s="8">
        <v>0.17219288248539999</v>
      </c>
      <c r="M6" s="8">
        <v>0.22044551601039999</v>
      </c>
      <c r="N6" s="8">
        <v>0.19804361479050001</v>
      </c>
      <c r="O6" s="8">
        <v>0.18222005764070001</v>
      </c>
      <c r="P6" s="8">
        <v>0.1212443766746</v>
      </c>
      <c r="Q6" s="8">
        <v>0.25774031798309999</v>
      </c>
      <c r="R6" s="8">
        <v>0.19840742930079999</v>
      </c>
      <c r="S6" s="8">
        <v>0.26254679929180003</v>
      </c>
      <c r="T6" s="8">
        <v>0.33998189531560002</v>
      </c>
      <c r="U6" s="8">
        <v>0.16666666666669999</v>
      </c>
      <c r="V6" s="8">
        <v>0.16666666666669999</v>
      </c>
      <c r="W6" s="8">
        <v>0.30269738949379998</v>
      </c>
      <c r="X6" s="8">
        <v>0.1603378724981</v>
      </c>
      <c r="Y6" s="8">
        <v>0.18089191336050001</v>
      </c>
      <c r="Z6" s="8">
        <v>0.18885625563389999</v>
      </c>
      <c r="AA6" s="8">
        <v>0.1437936858003</v>
      </c>
      <c r="AB6" s="8">
        <v>0.20606730410910001</v>
      </c>
      <c r="AC6" s="8">
        <v>0.23031180566170001</v>
      </c>
      <c r="AD6" s="8">
        <v>0.16666666666669999</v>
      </c>
      <c r="AE6" s="8">
        <v>0.30269738949379998</v>
      </c>
      <c r="AF6" s="8">
        <v>0.1647632502801</v>
      </c>
      <c r="AG6" s="8">
        <v>0.22007987041480001</v>
      </c>
      <c r="AH6" s="8">
        <v>0.25321445719359997</v>
      </c>
      <c r="AI6" s="8">
        <v>0.14955198498389999</v>
      </c>
      <c r="AJ6" s="8">
        <v>0.14702332969320001</v>
      </c>
      <c r="AK6" s="8">
        <v>0.20262699613230001</v>
      </c>
      <c r="AL6" s="8">
        <v>0.1725808571186</v>
      </c>
      <c r="AM6" s="8">
        <v>0.18020937791030001</v>
      </c>
      <c r="AN6" s="8">
        <v>0.1905209710619</v>
      </c>
      <c r="AO6" s="8">
        <v>0.18585589871290001</v>
      </c>
      <c r="AP6" s="8">
        <v>0.1312319129983</v>
      </c>
      <c r="AQ6" s="8">
        <v>0.23174129073620001</v>
      </c>
      <c r="AR6" s="8">
        <v>0.2146025372276</v>
      </c>
      <c r="AS6" s="8">
        <v>0.16070809223060001</v>
      </c>
      <c r="AT6" s="8">
        <v>0.24031272246150001</v>
      </c>
      <c r="AU6" s="8">
        <v>0.30269738949379998</v>
      </c>
      <c r="AV6" s="8">
        <v>0.19604268268530001</v>
      </c>
      <c r="AW6" s="8">
        <v>0.16965230418560001</v>
      </c>
      <c r="AX6" s="9">
        <v>0.10566622892700001</v>
      </c>
      <c r="AY6" s="6">
        <v>0.24728859057460001</v>
      </c>
      <c r="AZ6" s="8">
        <v>0.26586122420500002</v>
      </c>
      <c r="BA6" s="8">
        <v>0.21135193242200001</v>
      </c>
      <c r="BB6" s="8">
        <v>2.5062009095899999E-2</v>
      </c>
      <c r="BC6" s="8">
        <v>0.1694207834975</v>
      </c>
      <c r="BD6" s="6">
        <v>0.45204531084260002</v>
      </c>
      <c r="BE6" s="8">
        <v>0</v>
      </c>
      <c r="BF6" s="8">
        <v>0.21002186425969999</v>
      </c>
      <c r="BG6" s="8">
        <v>0.35255308242060002</v>
      </c>
      <c r="BH6" s="6">
        <v>0.44264856297600003</v>
      </c>
      <c r="BI6" s="8">
        <v>0.32538834106109998</v>
      </c>
      <c r="BJ6" s="8">
        <v>0.20293249133630001</v>
      </c>
      <c r="BK6" s="8">
        <v>7.1718181444910004E-2</v>
      </c>
      <c r="BL6" s="8">
        <v>1.8995852025840001E-2</v>
      </c>
      <c r="BM6" s="8">
        <v>0.19548044652560001</v>
      </c>
      <c r="BN6" s="9">
        <v>3.542733925621E-2</v>
      </c>
      <c r="BO6" s="8">
        <v>8.404277614241E-2</v>
      </c>
      <c r="BP6" s="8">
        <v>0</v>
      </c>
      <c r="BQ6" s="8">
        <v>7.7786878549990002E-2</v>
      </c>
      <c r="BR6" s="8">
        <v>4.3610312466559997E-2</v>
      </c>
      <c r="BS6" s="8">
        <v>0.11591210811039999</v>
      </c>
      <c r="BT6" s="8">
        <v>0.19579902613690001</v>
      </c>
      <c r="BU6" s="8">
        <v>0</v>
      </c>
    </row>
    <row r="7" spans="1:73" x14ac:dyDescent="0.3">
      <c r="A7" t="s">
        <v>467</v>
      </c>
      <c r="B7" s="8">
        <v>0.20519686420380001</v>
      </c>
      <c r="C7" s="8">
        <v>8.8272077099040003E-2</v>
      </c>
      <c r="D7" s="8">
        <v>0.12726112406990001</v>
      </c>
      <c r="E7" s="8">
        <v>8.6039823328149995E-2</v>
      </c>
      <c r="F7" s="8">
        <v>0.1827325033628</v>
      </c>
      <c r="G7" s="8">
        <v>0.1426766827331</v>
      </c>
      <c r="H7" s="8">
        <v>0.12630731556880001</v>
      </c>
      <c r="I7" s="8">
        <v>0</v>
      </c>
      <c r="J7" s="8">
        <v>0.13378291440740001</v>
      </c>
      <c r="K7" s="8">
        <v>0.15690377203870001</v>
      </c>
      <c r="L7" s="8">
        <v>0.124049788417</v>
      </c>
      <c r="M7" s="8">
        <v>9.5460731652120004E-2</v>
      </c>
      <c r="N7" s="8">
        <v>6.2674565970170001E-2</v>
      </c>
      <c r="O7" s="8">
        <v>0.1489824835038</v>
      </c>
      <c r="P7" s="6">
        <v>0.32860745454779999</v>
      </c>
      <c r="Q7" s="8">
        <v>9.7193939387259995E-2</v>
      </c>
      <c r="R7" s="8">
        <v>0.16914044303930001</v>
      </c>
      <c r="S7" s="8">
        <v>0.134264536696</v>
      </c>
      <c r="T7" s="8">
        <v>0</v>
      </c>
      <c r="U7" s="8">
        <v>0</v>
      </c>
      <c r="V7" s="8">
        <v>0</v>
      </c>
      <c r="W7" s="8">
        <v>0</v>
      </c>
      <c r="X7" s="8">
        <v>0.1400840276284</v>
      </c>
      <c r="Y7" s="8">
        <v>0.1188957259479</v>
      </c>
      <c r="Z7" s="8">
        <v>0.1127860439987</v>
      </c>
      <c r="AA7" s="6">
        <v>0.29037763731499999</v>
      </c>
      <c r="AB7" s="8">
        <v>0.16497537131420001</v>
      </c>
      <c r="AC7" s="8">
        <v>0</v>
      </c>
      <c r="AD7" s="8">
        <v>0</v>
      </c>
      <c r="AE7" s="8">
        <v>0</v>
      </c>
      <c r="AF7" s="8">
        <v>0.15074204424240001</v>
      </c>
      <c r="AG7" s="8">
        <v>8.5460672169490007E-2</v>
      </c>
      <c r="AH7" s="8">
        <v>0</v>
      </c>
      <c r="AI7" s="8">
        <v>0</v>
      </c>
      <c r="AJ7" s="8">
        <v>0.15072952069859999</v>
      </c>
      <c r="AK7" s="8">
        <v>9.6847545116350006E-2</v>
      </c>
      <c r="AL7" s="8">
        <v>0.12934344923710001</v>
      </c>
      <c r="AM7" s="8">
        <v>0.110178853498</v>
      </c>
      <c r="AN7" s="8">
        <v>0.1076582530792</v>
      </c>
      <c r="AO7" s="8">
        <v>0.12710894788310001</v>
      </c>
      <c r="AP7" s="8">
        <v>0.30447067735409999</v>
      </c>
      <c r="AQ7" s="8">
        <v>0.26676815246230001</v>
      </c>
      <c r="AR7" s="8">
        <v>0.18294661823880001</v>
      </c>
      <c r="AS7" s="8">
        <v>8.2184957519329999E-2</v>
      </c>
      <c r="AT7" s="8">
        <v>0</v>
      </c>
      <c r="AU7" s="8">
        <v>0</v>
      </c>
      <c r="AV7" s="8">
        <v>9.4073982586220004E-2</v>
      </c>
      <c r="AW7" s="8">
        <v>0.17965597198290001</v>
      </c>
      <c r="AX7" s="8">
        <v>0.18077423315630001</v>
      </c>
      <c r="AY7" s="8">
        <v>0.1241590938397</v>
      </c>
      <c r="AZ7" s="8">
        <v>9.8402097972409994E-2</v>
      </c>
      <c r="BA7" s="9">
        <v>2.2404865750659999E-2</v>
      </c>
      <c r="BB7" s="8">
        <v>0.158377659414</v>
      </c>
      <c r="BC7" s="8">
        <v>0.25286712247609999</v>
      </c>
      <c r="BD7" s="8">
        <v>4.1971410428329997E-2</v>
      </c>
      <c r="BE7" s="8">
        <v>0</v>
      </c>
      <c r="BF7" s="8">
        <v>0.17802164442730001</v>
      </c>
      <c r="BG7" s="8">
        <v>0.23998658670469999</v>
      </c>
      <c r="BH7" s="8">
        <v>7.5750867510159997E-2</v>
      </c>
      <c r="BI7" s="8">
        <v>9.6904667628039995E-2</v>
      </c>
      <c r="BJ7" s="8">
        <v>8.3656790659690006E-2</v>
      </c>
      <c r="BK7" s="8">
        <v>0.26534528876210001</v>
      </c>
      <c r="BL7" s="8">
        <v>0.1010392613973</v>
      </c>
      <c r="BM7" s="8">
        <v>0.17895337152900001</v>
      </c>
      <c r="BN7" s="8">
        <v>0.18846560378759999</v>
      </c>
      <c r="BO7" s="8">
        <v>0.14405281383349999</v>
      </c>
      <c r="BP7" s="8">
        <v>0</v>
      </c>
      <c r="BQ7" s="8">
        <v>0.15346240409299999</v>
      </c>
      <c r="BR7" s="8">
        <v>4.8383785684190002E-2</v>
      </c>
      <c r="BS7" s="8">
        <v>0.15138339283089999</v>
      </c>
      <c r="BT7" s="8">
        <v>0.16837356573459999</v>
      </c>
      <c r="BU7" s="8">
        <v>0</v>
      </c>
    </row>
    <row r="8" spans="1:73" x14ac:dyDescent="0.3">
      <c r="A8" t="s">
        <v>463</v>
      </c>
      <c r="B8" s="8">
        <v>0.1350801555036</v>
      </c>
      <c r="C8" s="8">
        <v>0.13869387277699999</v>
      </c>
      <c r="D8" s="8">
        <v>9.3441665620909997E-2</v>
      </c>
      <c r="E8" s="8">
        <v>0.146578549723</v>
      </c>
      <c r="F8" s="8">
        <v>8.4231144535709998E-2</v>
      </c>
      <c r="G8" s="8">
        <v>0.1095269273988</v>
      </c>
      <c r="H8" s="8">
        <v>0.11703569754239999</v>
      </c>
      <c r="I8" s="8">
        <v>0</v>
      </c>
      <c r="J8" s="8">
        <v>0.12753787711709999</v>
      </c>
      <c r="K8" s="8">
        <v>0.151424260358</v>
      </c>
      <c r="L8" s="8">
        <v>9.1875667539569994E-2</v>
      </c>
      <c r="M8" s="8">
        <v>9.5460731652120004E-2</v>
      </c>
      <c r="N8" s="8">
        <v>9.9139149272889998E-2</v>
      </c>
      <c r="O8" s="8">
        <v>0.1937473114288</v>
      </c>
      <c r="P8" s="8">
        <v>4.1244624081300002E-2</v>
      </c>
      <c r="Q8" s="8">
        <v>0</v>
      </c>
      <c r="R8" s="8">
        <v>4.828757080249E-2</v>
      </c>
      <c r="S8" s="8">
        <v>0.134264536696</v>
      </c>
      <c r="T8" s="8">
        <v>0</v>
      </c>
      <c r="U8" s="8">
        <v>0</v>
      </c>
      <c r="V8" s="8">
        <v>6.5767536835400001E-2</v>
      </c>
      <c r="W8" s="8">
        <v>0.5</v>
      </c>
      <c r="X8" s="8">
        <v>0.13404761856540001</v>
      </c>
      <c r="Y8" s="8">
        <v>9.2521986323149993E-2</v>
      </c>
      <c r="Z8" s="8">
        <v>0.15406985522290001</v>
      </c>
      <c r="AA8" s="8">
        <v>3.443095790727E-2</v>
      </c>
      <c r="AB8" s="8">
        <v>5.8555410901809997E-2</v>
      </c>
      <c r="AC8" s="8">
        <v>0</v>
      </c>
      <c r="AD8" s="8">
        <v>6.5767536835400001E-2</v>
      </c>
      <c r="AE8" s="8">
        <v>0.5</v>
      </c>
      <c r="AF8" s="8">
        <v>9.7489509459510001E-2</v>
      </c>
      <c r="AG8" s="8">
        <v>0.1700733845156</v>
      </c>
      <c r="AH8" s="8">
        <v>0</v>
      </c>
      <c r="AI8" s="8">
        <v>0.1004040784041</v>
      </c>
      <c r="AJ8" s="8">
        <v>0.14459108860459999</v>
      </c>
      <c r="AK8" s="8">
        <v>0.1067033269974</v>
      </c>
      <c r="AL8" s="8">
        <v>8.4857960856680001E-2</v>
      </c>
      <c r="AM8" s="8">
        <v>0.1282576115131</v>
      </c>
      <c r="AN8" s="8">
        <v>8.7165568561180004E-2</v>
      </c>
      <c r="AO8" s="8">
        <v>0.1976131560654</v>
      </c>
      <c r="AP8" s="8">
        <v>4.2305393077419998E-2</v>
      </c>
      <c r="AQ8" s="8">
        <v>0</v>
      </c>
      <c r="AR8" s="8">
        <v>5.2229068474340001E-2</v>
      </c>
      <c r="AS8" s="8">
        <v>8.2184957519329999E-2</v>
      </c>
      <c r="AT8" s="8">
        <v>0</v>
      </c>
      <c r="AU8" s="8">
        <v>0.5</v>
      </c>
      <c r="AV8" s="8">
        <v>0.22504937740879999</v>
      </c>
      <c r="AW8" s="8">
        <v>0.15397176667160001</v>
      </c>
      <c r="AX8" s="8">
        <v>0.1245201033644</v>
      </c>
      <c r="AY8" s="8">
        <v>0.10081958691369999</v>
      </c>
      <c r="AZ8" s="8">
        <v>9.0684957507980002E-2</v>
      </c>
      <c r="BA8" s="8">
        <v>0.1140597686872</v>
      </c>
      <c r="BB8" s="8">
        <v>0.15496433134830001</v>
      </c>
      <c r="BC8" s="8">
        <v>0.1236473126054</v>
      </c>
      <c r="BD8" s="8">
        <v>0.1021625926831</v>
      </c>
      <c r="BE8" s="8">
        <v>0.31992334925080002</v>
      </c>
      <c r="BF8" s="8">
        <v>0.1432935372369</v>
      </c>
      <c r="BG8" s="8">
        <v>0.10256822033720001</v>
      </c>
      <c r="BH8" s="8">
        <v>5.8644255344679999E-2</v>
      </c>
      <c r="BI8" s="8">
        <v>0.1070760151301</v>
      </c>
      <c r="BJ8" s="8">
        <v>0.2004261124574</v>
      </c>
      <c r="BK8" s="8">
        <v>6.5497913703250005E-2</v>
      </c>
      <c r="BL8" s="8">
        <v>1.4874273661850001E-2</v>
      </c>
      <c r="BM8" s="8">
        <v>0.19487119661589999</v>
      </c>
      <c r="BN8" s="8">
        <v>4.1668388901690001E-2</v>
      </c>
      <c r="BO8" s="8">
        <v>9.4100998078850001E-2</v>
      </c>
      <c r="BP8" s="8">
        <v>0</v>
      </c>
      <c r="BQ8" s="8">
        <v>7.9252082911100002E-2</v>
      </c>
      <c r="BR8" s="8">
        <v>0.16816915616290001</v>
      </c>
      <c r="BS8" s="8">
        <v>0.2473467243743</v>
      </c>
      <c r="BT8" s="8">
        <v>0.1101437258695</v>
      </c>
      <c r="BU8" s="6">
        <v>1</v>
      </c>
    </row>
    <row r="9" spans="1:73" x14ac:dyDescent="0.3">
      <c r="A9" t="s">
        <v>466</v>
      </c>
      <c r="B9" s="8">
        <v>7.2158523657430002E-2</v>
      </c>
      <c r="C9" s="8">
        <v>0.1035054022773</v>
      </c>
      <c r="D9" s="8">
        <v>6.4056559722830003E-2</v>
      </c>
      <c r="E9" s="8">
        <v>7.1371670398750003E-2</v>
      </c>
      <c r="F9" s="8">
        <v>4.6233201984460001E-2</v>
      </c>
      <c r="G9" s="8">
        <v>8.7126061213609995E-2</v>
      </c>
      <c r="H9" s="8">
        <v>4.160693887051E-2</v>
      </c>
      <c r="I9" s="8">
        <v>0</v>
      </c>
      <c r="J9" s="8">
        <v>5.5701697962829998E-2</v>
      </c>
      <c r="K9" s="8">
        <v>5.4963286902600002E-2</v>
      </c>
      <c r="L9" s="8">
        <v>5.5403585652850001E-2</v>
      </c>
      <c r="M9" s="8">
        <v>0.11627307377230001</v>
      </c>
      <c r="N9" s="8">
        <v>8.8653171959569996E-2</v>
      </c>
      <c r="O9" s="8">
        <v>7.935136681419E-2</v>
      </c>
      <c r="P9" s="8">
        <v>0</v>
      </c>
      <c r="Q9" s="8">
        <v>0</v>
      </c>
      <c r="R9" s="8">
        <v>6.2785204217399998E-2</v>
      </c>
      <c r="S9" s="8">
        <v>0.20039505392439999</v>
      </c>
      <c r="T9" s="8">
        <v>0</v>
      </c>
      <c r="U9" s="8">
        <v>0.16666666666669999</v>
      </c>
      <c r="V9" s="8">
        <v>0.26756579649790002</v>
      </c>
      <c r="W9" s="8">
        <v>0</v>
      </c>
      <c r="X9" s="8">
        <v>5.5500459247199999E-2</v>
      </c>
      <c r="Y9" s="8">
        <v>6.6377195129020003E-2</v>
      </c>
      <c r="Z9" s="8">
        <v>8.3252425220580004E-2</v>
      </c>
      <c r="AA9" s="8">
        <v>0</v>
      </c>
      <c r="AB9" s="8">
        <v>7.9219326056889999E-2</v>
      </c>
      <c r="AC9" s="8">
        <v>0.1054630249063</v>
      </c>
      <c r="AD9" s="8">
        <v>0.26756579649790002</v>
      </c>
      <c r="AE9" s="8">
        <v>0</v>
      </c>
      <c r="AF9" s="8">
        <v>5.5670974242479999E-2</v>
      </c>
      <c r="AG9" s="8">
        <v>0.1087222950004</v>
      </c>
      <c r="AH9" s="8">
        <v>0</v>
      </c>
      <c r="AI9" s="8">
        <v>0.14955198498389999</v>
      </c>
      <c r="AJ9" s="8">
        <v>6.1809166211029998E-2</v>
      </c>
      <c r="AK9" s="8">
        <v>5.9764086121330003E-2</v>
      </c>
      <c r="AL9" s="8">
        <v>5.9102211772349998E-2</v>
      </c>
      <c r="AM9" s="8">
        <v>8.6710853676159994E-2</v>
      </c>
      <c r="AN9" s="8">
        <v>7.6207697244049993E-2</v>
      </c>
      <c r="AO9" s="8">
        <v>9.2521461526040003E-2</v>
      </c>
      <c r="AP9" s="8">
        <v>0</v>
      </c>
      <c r="AQ9" s="8">
        <v>0</v>
      </c>
      <c r="AR9" s="8">
        <v>5.5072200139440003E-2</v>
      </c>
      <c r="AS9" s="8">
        <v>0.1762336162997</v>
      </c>
      <c r="AT9" s="8">
        <v>0.1100425857956</v>
      </c>
      <c r="AU9" s="8">
        <v>0</v>
      </c>
      <c r="AV9" s="8">
        <v>0.1129450982528</v>
      </c>
      <c r="AW9" s="8">
        <v>6.00346306291E-2</v>
      </c>
      <c r="AX9" s="8">
        <v>8.3937553621460007E-2</v>
      </c>
      <c r="AY9" s="8">
        <v>5.0570127197089997E-2</v>
      </c>
      <c r="AZ9" s="8">
        <v>6.3272293418409994E-2</v>
      </c>
      <c r="BA9" s="8">
        <v>4.6095697170539997E-2</v>
      </c>
      <c r="BB9" s="8">
        <v>7.5480220882749999E-2</v>
      </c>
      <c r="BC9" s="8">
        <v>0</v>
      </c>
      <c r="BD9" s="8">
        <v>0</v>
      </c>
      <c r="BE9" s="8">
        <v>0.2906754541189</v>
      </c>
      <c r="BF9" s="8">
        <v>0.1019780345226</v>
      </c>
      <c r="BG9" s="8">
        <v>2.6486514830760002E-2</v>
      </c>
      <c r="BH9" s="8">
        <v>4.5816914291990002E-2</v>
      </c>
      <c r="BI9" s="8">
        <v>2.7441176271389998E-2</v>
      </c>
      <c r="BJ9" s="8">
        <v>0.13834130876610001</v>
      </c>
      <c r="BK9" s="8">
        <v>0</v>
      </c>
      <c r="BL9" s="8">
        <v>3.6683412406099999E-2</v>
      </c>
      <c r="BM9" s="8">
        <v>0</v>
      </c>
      <c r="BN9" s="8">
        <v>3.2528566659270002E-2</v>
      </c>
      <c r="BO9" s="8">
        <v>6.3047598542290001E-2</v>
      </c>
      <c r="BP9" s="8">
        <v>0</v>
      </c>
      <c r="BQ9" s="8">
        <v>2.4493152241730001E-2</v>
      </c>
      <c r="BR9" s="8">
        <v>0.14493063520239999</v>
      </c>
      <c r="BS9" s="8">
        <v>9.4706676326770003E-2</v>
      </c>
      <c r="BT9" s="8">
        <v>0.108822073716</v>
      </c>
      <c r="BU9" s="8">
        <v>0</v>
      </c>
    </row>
    <row r="10" spans="1:73" x14ac:dyDescent="0.3">
      <c r="A10" t="s">
        <v>465</v>
      </c>
      <c r="B10" s="8">
        <v>0.13152005982330001</v>
      </c>
      <c r="C10" s="8">
        <v>6.2274989518180002E-2</v>
      </c>
      <c r="D10" s="8">
        <v>2.9333352933409999E-2</v>
      </c>
      <c r="E10" s="8">
        <v>5.1266505288429999E-2</v>
      </c>
      <c r="F10" s="8">
        <v>3.4465798680380001E-2</v>
      </c>
      <c r="G10" s="8">
        <v>5.9054228315869997E-2</v>
      </c>
      <c r="H10" s="8">
        <v>3.3652924512820002E-2</v>
      </c>
      <c r="I10" s="8">
        <v>1</v>
      </c>
      <c r="J10" s="8">
        <v>6.1596076122760003E-2</v>
      </c>
      <c r="K10" s="8">
        <v>7.0465797350270004E-2</v>
      </c>
      <c r="L10" s="8">
        <v>5.4487891450879997E-2</v>
      </c>
      <c r="M10" s="8">
        <v>1.7038846133369999E-2</v>
      </c>
      <c r="N10" s="8">
        <v>2.5978605989400001E-2</v>
      </c>
      <c r="O10" s="8">
        <v>3.391086213181E-2</v>
      </c>
      <c r="P10" s="8">
        <v>7.6649222230910002E-2</v>
      </c>
      <c r="Q10" s="8">
        <v>0.19438787877450001</v>
      </c>
      <c r="R10" s="8">
        <v>1.186906036949E-2</v>
      </c>
      <c r="S10" s="8">
        <v>0.134264536696</v>
      </c>
      <c r="T10" s="8">
        <v>0</v>
      </c>
      <c r="U10" s="8">
        <v>0</v>
      </c>
      <c r="V10" s="8">
        <v>0</v>
      </c>
      <c r="W10" s="8">
        <v>0</v>
      </c>
      <c r="X10" s="8">
        <v>6.4013335836239998E-2</v>
      </c>
      <c r="Y10" s="8">
        <v>4.7736541780200002E-2</v>
      </c>
      <c r="Z10" s="8">
        <v>3.0584175104679999E-2</v>
      </c>
      <c r="AA10" s="8">
        <v>9.6099803229919997E-2</v>
      </c>
      <c r="AB10" s="8">
        <v>2.6486198422E-2</v>
      </c>
      <c r="AC10" s="8">
        <v>0</v>
      </c>
      <c r="AD10" s="8">
        <v>0</v>
      </c>
      <c r="AE10" s="8">
        <v>0</v>
      </c>
      <c r="AF10" s="8">
        <v>5.0019054656729997E-2</v>
      </c>
      <c r="AG10" s="8">
        <v>4.4938322152690002E-2</v>
      </c>
      <c r="AH10" s="8">
        <v>0</v>
      </c>
      <c r="AI10" s="8">
        <v>0</v>
      </c>
      <c r="AJ10" s="8">
        <v>2.9292788290829999E-2</v>
      </c>
      <c r="AK10" s="8">
        <v>0.12695374628309999</v>
      </c>
      <c r="AL10" s="8">
        <v>4.8971778016630003E-2</v>
      </c>
      <c r="AM10" s="8">
        <v>4.1802932764080002E-2</v>
      </c>
      <c r="AN10" s="8">
        <v>5.1677701250370002E-2</v>
      </c>
      <c r="AO10" s="8">
        <v>2.71659518595E-2</v>
      </c>
      <c r="AP10" s="8">
        <v>7.8620560807290005E-2</v>
      </c>
      <c r="AQ10" s="8">
        <v>0.1005983380628</v>
      </c>
      <c r="AR10" s="8">
        <v>1.283787849465E-2</v>
      </c>
      <c r="AS10" s="8">
        <v>8.2184957519329999E-2</v>
      </c>
      <c r="AT10" s="8">
        <v>0</v>
      </c>
      <c r="AU10" s="8">
        <v>0</v>
      </c>
      <c r="AV10" s="8">
        <v>4.4244488509510002E-2</v>
      </c>
      <c r="AW10" s="8">
        <v>0</v>
      </c>
      <c r="AX10" s="6">
        <v>8.6454786084910001E-2</v>
      </c>
      <c r="AY10" s="8">
        <v>1.4853738875960001E-2</v>
      </c>
      <c r="AZ10" s="8">
        <v>2.2146189601409998E-2</v>
      </c>
      <c r="BA10" s="8">
        <v>8.7128607211600009E-3</v>
      </c>
      <c r="BB10" s="8">
        <v>8.1262167034999999E-2</v>
      </c>
      <c r="BC10" s="8">
        <v>0</v>
      </c>
      <c r="BD10" s="8">
        <v>0</v>
      </c>
      <c r="BE10" s="8">
        <v>0.23895225668780001</v>
      </c>
      <c r="BF10" s="6">
        <v>0.17600080714329999</v>
      </c>
      <c r="BG10" s="8">
        <v>0</v>
      </c>
      <c r="BH10" s="8">
        <v>1.796057564606E-2</v>
      </c>
      <c r="BI10" s="8">
        <v>4.3942766778040002E-2</v>
      </c>
      <c r="BJ10" s="8">
        <v>7.1882328603800005E-2</v>
      </c>
      <c r="BK10" s="8">
        <v>0</v>
      </c>
      <c r="BL10" s="8">
        <v>0</v>
      </c>
      <c r="BM10" s="8">
        <v>0</v>
      </c>
      <c r="BN10" s="8">
        <v>1.6368833225609999E-2</v>
      </c>
      <c r="BO10" s="8">
        <v>0.23744565606369999</v>
      </c>
      <c r="BP10" s="8">
        <v>0</v>
      </c>
      <c r="BQ10" s="8">
        <v>3.6556984331420003E-2</v>
      </c>
      <c r="BR10" s="8">
        <v>4.0825182108250001E-2</v>
      </c>
      <c r="BS10" s="8">
        <v>0</v>
      </c>
      <c r="BT10" s="8">
        <v>6.2270811983829999E-2</v>
      </c>
      <c r="BU10" s="8">
        <v>0</v>
      </c>
    </row>
    <row r="11" spans="1:73" x14ac:dyDescent="0.3">
      <c r="A11" t="s">
        <v>464</v>
      </c>
      <c r="B11" s="8">
        <v>7.6309817998429993E-2</v>
      </c>
      <c r="C11" s="8">
        <v>2.7192973803300002E-2</v>
      </c>
      <c r="D11" s="8">
        <v>3.9496954282489997E-2</v>
      </c>
      <c r="E11" s="8">
        <v>2.851673374419E-2</v>
      </c>
      <c r="F11" s="8">
        <v>2.449028386997E-2</v>
      </c>
      <c r="G11" s="8">
        <v>3.0419736068980002E-2</v>
      </c>
      <c r="H11" s="8">
        <v>3.5217661999209997E-2</v>
      </c>
      <c r="I11" s="8">
        <v>0</v>
      </c>
      <c r="J11" s="8">
        <v>2.3319787047900001E-2</v>
      </c>
      <c r="K11" s="8">
        <v>5.4963286902600002E-2</v>
      </c>
      <c r="L11" s="8">
        <v>4.2733508513300003E-2</v>
      </c>
      <c r="M11" s="8">
        <v>6.5156535372179997E-2</v>
      </c>
      <c r="N11" s="8">
        <v>5.9703526316849997E-2</v>
      </c>
      <c r="O11" s="8">
        <v>0</v>
      </c>
      <c r="P11" s="8">
        <v>0</v>
      </c>
      <c r="Q11" s="8">
        <v>0</v>
      </c>
      <c r="R11" s="8">
        <v>4.5387278325429999E-2</v>
      </c>
      <c r="S11" s="8">
        <v>0</v>
      </c>
      <c r="T11" s="8">
        <v>0</v>
      </c>
      <c r="U11" s="8">
        <v>0.10089912983130001</v>
      </c>
      <c r="V11" s="8">
        <v>0</v>
      </c>
      <c r="W11" s="8">
        <v>0</v>
      </c>
      <c r="X11" s="8">
        <v>3.19435707532E-2</v>
      </c>
      <c r="Y11" s="8">
        <v>4.6775953219580002E-2</v>
      </c>
      <c r="Z11" s="8">
        <v>2.5038897245160001E-2</v>
      </c>
      <c r="AA11" s="8">
        <v>0</v>
      </c>
      <c r="AB11" s="8">
        <v>3.9966880995210001E-2</v>
      </c>
      <c r="AC11" s="8">
        <v>6.384676465453E-2</v>
      </c>
      <c r="AD11" s="8">
        <v>0</v>
      </c>
      <c r="AE11" s="8">
        <v>0</v>
      </c>
      <c r="AF11" s="8">
        <v>3.0214269529110001E-2</v>
      </c>
      <c r="AG11" s="8">
        <v>4.1653186829969997E-2</v>
      </c>
      <c r="AH11" s="8">
        <v>0</v>
      </c>
      <c r="AI11" s="8">
        <v>0</v>
      </c>
      <c r="AJ11" s="8">
        <v>1.7348301149139999E-2</v>
      </c>
      <c r="AK11" s="8">
        <v>5.0359175574289997E-2</v>
      </c>
      <c r="AL11" s="8">
        <v>4.1588785047360001E-2</v>
      </c>
      <c r="AM11" s="8">
        <v>6.1297353440079999E-2</v>
      </c>
      <c r="AN11" s="8">
        <v>6.2390327483169999E-2</v>
      </c>
      <c r="AO11" s="8">
        <v>0</v>
      </c>
      <c r="AP11" s="8">
        <v>0</v>
      </c>
      <c r="AQ11" s="8">
        <v>0</v>
      </c>
      <c r="AR11" s="8">
        <v>4.9092038139979997E-2</v>
      </c>
      <c r="AS11" s="8">
        <v>4.7284294130889998E-2</v>
      </c>
      <c r="AT11" s="8">
        <v>6.6619206906930004E-2</v>
      </c>
      <c r="AU11" s="8">
        <v>0</v>
      </c>
      <c r="AV11" s="8">
        <v>0</v>
      </c>
      <c r="AW11" s="8">
        <v>0</v>
      </c>
      <c r="AX11" s="8">
        <v>3.5314610427130001E-2</v>
      </c>
      <c r="AY11" s="8">
        <v>2.211946787243E-2</v>
      </c>
      <c r="AZ11" s="8">
        <v>4.505399370944E-2</v>
      </c>
      <c r="BA11" s="8">
        <v>3.7674478509160003E-2</v>
      </c>
      <c r="BB11" s="8">
        <v>0</v>
      </c>
      <c r="BC11" s="8">
        <v>0</v>
      </c>
      <c r="BD11" s="8">
        <v>2.4147831618880001E-2</v>
      </c>
      <c r="BE11" s="8">
        <v>0</v>
      </c>
      <c r="BF11" s="8">
        <v>2.2216025830629999E-2</v>
      </c>
      <c r="BG11" s="8">
        <v>2.6486514830760002E-2</v>
      </c>
      <c r="BH11" s="8">
        <v>0</v>
      </c>
      <c r="BI11" s="8">
        <v>1.5974712081739999E-2</v>
      </c>
      <c r="BJ11" s="8">
        <v>0</v>
      </c>
      <c r="BK11" s="8">
        <v>0</v>
      </c>
      <c r="BL11" s="8">
        <v>3.769406198855E-2</v>
      </c>
      <c r="BM11" s="8">
        <v>4.4893714894159997E-2</v>
      </c>
      <c r="BN11" s="8">
        <v>5.9934480710099998E-2</v>
      </c>
      <c r="BO11" s="8">
        <v>0</v>
      </c>
      <c r="BP11" s="8">
        <v>0</v>
      </c>
      <c r="BQ11" s="8">
        <v>0</v>
      </c>
      <c r="BR11" s="8">
        <v>4.7024872392839999E-2</v>
      </c>
      <c r="BS11" s="8">
        <v>9.756770184204E-2</v>
      </c>
      <c r="BT11" s="8">
        <v>6.6579058649629999E-2</v>
      </c>
      <c r="BU11" s="8">
        <v>0</v>
      </c>
    </row>
    <row r="12" spans="1:73" x14ac:dyDescent="0.3">
      <c r="A12" t="s">
        <v>468</v>
      </c>
      <c r="B12" s="8">
        <v>1.7048182819029999E-2</v>
      </c>
      <c r="C12" s="8">
        <v>5.4965826696760003E-3</v>
      </c>
      <c r="D12" s="8">
        <v>1.4003335718260001E-2</v>
      </c>
      <c r="E12" s="8">
        <v>0</v>
      </c>
      <c r="F12" s="8">
        <v>1.643945841987E-2</v>
      </c>
      <c r="G12" s="8">
        <v>1.084333646833E-2</v>
      </c>
      <c r="H12" s="8">
        <v>9.9890636404159992E-3</v>
      </c>
      <c r="I12" s="8">
        <v>0</v>
      </c>
      <c r="J12" s="8">
        <v>3.8428504378309998E-3</v>
      </c>
      <c r="K12" s="8">
        <v>2.348859911676E-2</v>
      </c>
      <c r="L12" s="8">
        <v>2.2910663773900001E-2</v>
      </c>
      <c r="M12" s="8">
        <v>0</v>
      </c>
      <c r="N12" s="8">
        <v>0</v>
      </c>
      <c r="O12" s="8">
        <v>0</v>
      </c>
      <c r="P12" s="8">
        <v>1.9234058457140001E-2</v>
      </c>
      <c r="Q12" s="8">
        <v>0</v>
      </c>
      <c r="R12" s="8">
        <v>1.8209255216499999E-2</v>
      </c>
      <c r="S12" s="8">
        <v>0</v>
      </c>
      <c r="T12" s="8">
        <v>0</v>
      </c>
      <c r="U12" s="8">
        <v>0</v>
      </c>
      <c r="V12" s="8">
        <v>0</v>
      </c>
      <c r="W12" s="8">
        <v>0</v>
      </c>
      <c r="X12" s="8">
        <v>9.1968943366919995E-3</v>
      </c>
      <c r="Y12" s="8">
        <v>1.8780307418659999E-2</v>
      </c>
      <c r="Z12" s="8">
        <v>0</v>
      </c>
      <c r="AA12" s="8">
        <v>1.6056566688989998E-2</v>
      </c>
      <c r="AB12" s="8">
        <v>1.6034606239910001E-2</v>
      </c>
      <c r="AC12" s="8">
        <v>0</v>
      </c>
      <c r="AD12" s="8">
        <v>0</v>
      </c>
      <c r="AE12" s="8">
        <v>0</v>
      </c>
      <c r="AF12" s="8">
        <v>1.3525832168689999E-2</v>
      </c>
      <c r="AG12" s="8">
        <v>0</v>
      </c>
      <c r="AH12" s="8">
        <v>0</v>
      </c>
      <c r="AI12" s="8">
        <v>0</v>
      </c>
      <c r="AJ12" s="8">
        <v>4.2642036082010002E-3</v>
      </c>
      <c r="AK12" s="8">
        <v>1.8136249469010001E-2</v>
      </c>
      <c r="AL12" s="8">
        <v>1.8307219493679999E-2</v>
      </c>
      <c r="AM12" s="8">
        <v>1.9494420676000001E-2</v>
      </c>
      <c r="AN12" s="8">
        <v>0</v>
      </c>
      <c r="AO12" s="8">
        <v>0</v>
      </c>
      <c r="AP12" s="8">
        <v>1.9728738511459998E-2</v>
      </c>
      <c r="AQ12" s="8">
        <v>0</v>
      </c>
      <c r="AR12" s="8">
        <v>1.9695594989839998E-2</v>
      </c>
      <c r="AS12" s="8">
        <v>0</v>
      </c>
      <c r="AT12" s="8">
        <v>0</v>
      </c>
      <c r="AU12" s="8">
        <v>0</v>
      </c>
      <c r="AV12" s="8">
        <v>0</v>
      </c>
      <c r="AW12" s="8">
        <v>0</v>
      </c>
      <c r="AX12" s="8">
        <v>1.532082850719E-2</v>
      </c>
      <c r="AY12" s="8">
        <v>0</v>
      </c>
      <c r="AZ12" s="8">
        <v>3.4216621693320001E-2</v>
      </c>
      <c r="BA12" s="8">
        <v>0</v>
      </c>
      <c r="BB12" s="8">
        <v>0</v>
      </c>
      <c r="BC12" s="8">
        <v>0</v>
      </c>
      <c r="BD12" s="8">
        <v>0</v>
      </c>
      <c r="BE12" s="8">
        <v>0</v>
      </c>
      <c r="BF12" s="8">
        <v>0</v>
      </c>
      <c r="BG12" s="8">
        <v>0</v>
      </c>
      <c r="BH12" s="8">
        <v>3.6427647508179999E-2</v>
      </c>
      <c r="BI12" s="8">
        <v>2.4508057104009998E-2</v>
      </c>
      <c r="BJ12" s="8">
        <v>0</v>
      </c>
      <c r="BK12" s="8">
        <v>0</v>
      </c>
      <c r="BL12" s="8">
        <v>1.812189544136E-2</v>
      </c>
      <c r="BM12" s="8">
        <v>0</v>
      </c>
      <c r="BN12" s="8">
        <v>0</v>
      </c>
      <c r="BO12" s="8">
        <v>0</v>
      </c>
      <c r="BP12" s="8">
        <v>0</v>
      </c>
      <c r="BQ12" s="8">
        <v>0</v>
      </c>
      <c r="BR12" s="8">
        <v>1.6808419374700002E-2</v>
      </c>
      <c r="BS12" s="8">
        <v>0</v>
      </c>
      <c r="BT12" s="8">
        <v>2.1984951247940001E-2</v>
      </c>
      <c r="BU12" s="8">
        <v>0</v>
      </c>
    </row>
    <row r="13" spans="1:73" x14ac:dyDescent="0.3">
      <c r="A13" t="s">
        <v>469</v>
      </c>
      <c r="B13" s="8">
        <v>0</v>
      </c>
      <c r="C13" s="8">
        <v>1.0477108832150001E-2</v>
      </c>
      <c r="D13" s="8">
        <v>0</v>
      </c>
      <c r="E13" s="8">
        <v>8.7813273117579999E-3</v>
      </c>
      <c r="F13" s="8">
        <v>1.971828157404E-2</v>
      </c>
      <c r="G13" s="8">
        <v>7.4115908612910003E-3</v>
      </c>
      <c r="H13" s="8">
        <v>1.3945679748680001E-2</v>
      </c>
      <c r="I13" s="8">
        <v>0</v>
      </c>
      <c r="J13" s="8">
        <v>8.7994394461089996E-3</v>
      </c>
      <c r="K13" s="8">
        <v>0</v>
      </c>
      <c r="L13" s="8">
        <v>0</v>
      </c>
      <c r="M13" s="8">
        <v>3.9015906865929997E-2</v>
      </c>
      <c r="N13" s="8">
        <v>2.3473626769399999E-2</v>
      </c>
      <c r="O13" s="8">
        <v>0</v>
      </c>
      <c r="P13" s="8">
        <v>0</v>
      </c>
      <c r="Q13" s="8">
        <v>0</v>
      </c>
      <c r="R13" s="8">
        <v>0</v>
      </c>
      <c r="S13" s="6">
        <v>0.134264536696</v>
      </c>
      <c r="T13" s="8">
        <v>0</v>
      </c>
      <c r="U13" s="8">
        <v>6.5767536835400001E-2</v>
      </c>
      <c r="V13" s="8">
        <v>0.10089912983130001</v>
      </c>
      <c r="W13" s="8">
        <v>0</v>
      </c>
      <c r="X13" s="8">
        <v>6.4013335836240002E-3</v>
      </c>
      <c r="Y13" s="8">
        <v>7.0338249676919996E-3</v>
      </c>
      <c r="Z13" s="8">
        <v>9.8445395927039998E-3</v>
      </c>
      <c r="AA13" s="8">
        <v>0</v>
      </c>
      <c r="AB13" s="8">
        <v>1.6034606239910001E-2</v>
      </c>
      <c r="AC13" s="8">
        <v>4.16162602518E-2</v>
      </c>
      <c r="AD13" s="8">
        <v>0.10089912983130001</v>
      </c>
      <c r="AE13" s="8">
        <v>0</v>
      </c>
      <c r="AF13" s="8">
        <v>7.8889544063460004E-3</v>
      </c>
      <c r="AG13" s="8">
        <v>1.9079391389969998E-2</v>
      </c>
      <c r="AH13" s="8">
        <v>0</v>
      </c>
      <c r="AI13" s="8">
        <v>9.0537990896469994E-2</v>
      </c>
      <c r="AJ13" s="8">
        <v>1.886508149564E-2</v>
      </c>
      <c r="AK13" s="8">
        <v>0</v>
      </c>
      <c r="AL13" s="8">
        <v>0</v>
      </c>
      <c r="AM13" s="8">
        <v>2.9096182646040001E-2</v>
      </c>
      <c r="AN13" s="8">
        <v>0</v>
      </c>
      <c r="AO13" s="8">
        <v>0</v>
      </c>
      <c r="AP13" s="8">
        <v>0</v>
      </c>
      <c r="AQ13" s="8">
        <v>0</v>
      </c>
      <c r="AR13" s="8">
        <v>0</v>
      </c>
      <c r="AS13" s="8">
        <v>8.2184957519329999E-2</v>
      </c>
      <c r="AT13" s="8">
        <v>4.342337888864E-2</v>
      </c>
      <c r="AU13" s="8">
        <v>0</v>
      </c>
      <c r="AV13" s="8">
        <v>0</v>
      </c>
      <c r="AW13" s="8">
        <v>0</v>
      </c>
      <c r="AX13" s="8">
        <v>8.1994843770509997E-3</v>
      </c>
      <c r="AY13" s="8">
        <v>2.1080954889319999E-2</v>
      </c>
      <c r="AZ13" s="8">
        <v>0</v>
      </c>
      <c r="BA13" s="8">
        <v>0</v>
      </c>
      <c r="BB13" s="6">
        <v>0.1139426985479</v>
      </c>
      <c r="BC13" s="8">
        <v>0</v>
      </c>
      <c r="BD13" s="8">
        <v>0</v>
      </c>
      <c r="BE13" s="8">
        <v>0</v>
      </c>
      <c r="BF13" s="8">
        <v>0</v>
      </c>
      <c r="BG13" s="8">
        <v>0</v>
      </c>
      <c r="BH13" s="8">
        <v>0</v>
      </c>
      <c r="BI13" s="8">
        <v>0</v>
      </c>
      <c r="BJ13" s="8">
        <v>0</v>
      </c>
      <c r="BK13" s="8">
        <v>0</v>
      </c>
      <c r="BL13" s="8">
        <v>0</v>
      </c>
      <c r="BM13" s="8">
        <v>7.5024837736709996E-2</v>
      </c>
      <c r="BN13" s="8">
        <v>0</v>
      </c>
      <c r="BO13" s="8">
        <v>0</v>
      </c>
      <c r="BP13" s="8">
        <v>0</v>
      </c>
      <c r="BQ13" s="6">
        <v>7.1479327821159996E-2</v>
      </c>
      <c r="BR13" s="8">
        <v>0</v>
      </c>
      <c r="BS13" s="8">
        <v>0</v>
      </c>
      <c r="BT13" s="8">
        <v>0</v>
      </c>
      <c r="BU13" s="8">
        <v>0</v>
      </c>
    </row>
    <row r="14" spans="1:73" x14ac:dyDescent="0.3">
      <c r="A14" t="s">
        <v>587</v>
      </c>
      <c r="B14" s="7">
        <v>48</v>
      </c>
      <c r="C14" s="7">
        <v>125</v>
      </c>
      <c r="D14" s="7">
        <v>162</v>
      </c>
      <c r="E14" s="7">
        <v>174</v>
      </c>
      <c r="F14" s="7">
        <v>250</v>
      </c>
      <c r="G14" s="7">
        <v>429</v>
      </c>
      <c r="H14" s="7">
        <v>329</v>
      </c>
      <c r="I14" s="7">
        <v>1</v>
      </c>
      <c r="J14" s="7">
        <v>178</v>
      </c>
      <c r="K14" s="7">
        <v>59</v>
      </c>
      <c r="L14" s="7">
        <v>174</v>
      </c>
      <c r="M14" s="7">
        <v>38</v>
      </c>
      <c r="N14" s="7">
        <v>64</v>
      </c>
      <c r="O14" s="7">
        <v>87</v>
      </c>
      <c r="P14" s="7">
        <v>48</v>
      </c>
      <c r="Q14" s="7">
        <v>10</v>
      </c>
      <c r="R14" s="7">
        <v>58</v>
      </c>
      <c r="S14" s="7">
        <v>8</v>
      </c>
      <c r="T14" s="7">
        <v>7</v>
      </c>
      <c r="U14" s="7">
        <v>12</v>
      </c>
      <c r="V14" s="7">
        <v>12</v>
      </c>
      <c r="W14" s="7">
        <v>4</v>
      </c>
      <c r="X14" s="7">
        <v>237</v>
      </c>
      <c r="Y14" s="7">
        <v>212</v>
      </c>
      <c r="Z14" s="7">
        <v>151</v>
      </c>
      <c r="AA14" s="7">
        <v>58</v>
      </c>
      <c r="AB14" s="7">
        <v>66</v>
      </c>
      <c r="AC14" s="7">
        <v>19</v>
      </c>
      <c r="AD14" s="7">
        <v>12</v>
      </c>
      <c r="AE14" s="7">
        <v>4</v>
      </c>
      <c r="AF14" s="7">
        <v>590</v>
      </c>
      <c r="AG14" s="7">
        <v>163</v>
      </c>
      <c r="AH14" s="7">
        <v>6</v>
      </c>
      <c r="AI14" s="7">
        <v>14</v>
      </c>
      <c r="AJ14" s="7">
        <v>162</v>
      </c>
      <c r="AK14" s="7">
        <v>76</v>
      </c>
      <c r="AL14" s="7">
        <v>162</v>
      </c>
      <c r="AM14" s="7">
        <v>53</v>
      </c>
      <c r="AN14" s="7">
        <v>60</v>
      </c>
      <c r="AO14" s="7">
        <v>87</v>
      </c>
      <c r="AP14" s="7">
        <v>46</v>
      </c>
      <c r="AQ14" s="7">
        <v>10</v>
      </c>
      <c r="AR14" s="7">
        <v>54</v>
      </c>
      <c r="AS14" s="7">
        <v>13</v>
      </c>
      <c r="AT14" s="7">
        <v>18</v>
      </c>
      <c r="AU14" s="7">
        <v>4</v>
      </c>
      <c r="AV14" s="7">
        <v>54</v>
      </c>
      <c r="AW14" s="7">
        <v>33</v>
      </c>
      <c r="AX14" s="7">
        <v>296</v>
      </c>
      <c r="AY14" s="7">
        <v>250</v>
      </c>
      <c r="AZ14" s="7">
        <v>85</v>
      </c>
      <c r="BA14" s="7">
        <v>128</v>
      </c>
      <c r="BB14" s="7">
        <v>28</v>
      </c>
      <c r="BC14" s="7">
        <v>5</v>
      </c>
      <c r="BD14" s="7">
        <v>35</v>
      </c>
      <c r="BE14" s="7">
        <v>8</v>
      </c>
      <c r="BF14" s="7">
        <v>78</v>
      </c>
      <c r="BG14" s="7">
        <v>36</v>
      </c>
      <c r="BH14" s="7">
        <v>92</v>
      </c>
      <c r="BI14" s="7">
        <v>40</v>
      </c>
      <c r="BJ14" s="7">
        <v>21</v>
      </c>
      <c r="BK14" s="7">
        <v>21</v>
      </c>
      <c r="BL14" s="7">
        <v>47</v>
      </c>
      <c r="BM14" s="7">
        <v>18</v>
      </c>
      <c r="BN14" s="7">
        <v>94</v>
      </c>
      <c r="BO14" s="7">
        <v>14</v>
      </c>
      <c r="BP14" s="7">
        <v>2</v>
      </c>
      <c r="BQ14" s="7">
        <v>40</v>
      </c>
      <c r="BR14" s="7">
        <v>71</v>
      </c>
      <c r="BS14" s="7">
        <v>38</v>
      </c>
      <c r="BT14" s="7">
        <v>69</v>
      </c>
      <c r="BU14" s="7">
        <v>2</v>
      </c>
    </row>
    <row r="15" spans="1:73" x14ac:dyDescent="0.3">
      <c r="A15" t="s">
        <v>589</v>
      </c>
    </row>
    <row r="16" spans="1:73" x14ac:dyDescent="0.3">
      <c r="A16"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545c772d-3a64-4f83-81c3-b949a91cec70" sqref="A2 BU16" xr:uid="{00000000-0002-0000-0800-000000000000}"/>
    <dataValidation allowBlank="1" error="545c772d-3a64-4f83-81c3-b949a91cec70" sqref="A1" xr:uid="{00000000-0002-0000-0800-000001000000}"/>
  </dataValidations>
  <hyperlinks>
    <hyperlink ref="A1" location="'TOC'!A1" display="Back to TOC" xr:uid="{00000000-0004-0000-0800-000000000000}"/>
  </hyperlinks>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C10"/>
  <sheetViews>
    <sheetView workbookViewId="0"/>
  </sheetViews>
  <sheetFormatPr defaultRowHeight="14.4" x14ac:dyDescent="0.3"/>
  <cols>
    <col min="1" max="1" width="25.44140625" bestFit="1" customWidth="1"/>
    <col min="2" max="3" width="12.6640625" bestFit="1" customWidth="1"/>
  </cols>
  <sheetData>
    <row r="1" spans="1:3" x14ac:dyDescent="0.3">
      <c r="A1" s="4" t="s">
        <v>448</v>
      </c>
    </row>
    <row r="2" spans="1:3" x14ac:dyDescent="0.3">
      <c r="A2" t="s">
        <v>25</v>
      </c>
    </row>
    <row r="3" spans="1:3" x14ac:dyDescent="0.3">
      <c r="A3" s="5" t="s">
        <v>449</v>
      </c>
      <c r="B3" s="5" t="s">
        <v>450</v>
      </c>
      <c r="C3" s="5" t="s">
        <v>451</v>
      </c>
    </row>
    <row r="4" spans="1:3" x14ac:dyDescent="0.3">
      <c r="A4" t="s">
        <v>471</v>
      </c>
      <c r="B4" s="6">
        <v>0.53595971629789996</v>
      </c>
      <c r="C4" s="7">
        <v>421</v>
      </c>
    </row>
    <row r="5" spans="1:3" x14ac:dyDescent="0.3">
      <c r="A5" t="s">
        <v>473</v>
      </c>
      <c r="B5" s="6">
        <v>0.25619138493850002</v>
      </c>
      <c r="C5" s="7">
        <v>196</v>
      </c>
    </row>
    <row r="6" spans="1:3" x14ac:dyDescent="0.3">
      <c r="A6" t="s">
        <v>472</v>
      </c>
      <c r="B6" s="9">
        <v>0.1244976839628</v>
      </c>
      <c r="C6" s="7">
        <v>91</v>
      </c>
    </row>
    <row r="7" spans="1:3" x14ac:dyDescent="0.3">
      <c r="A7" t="s">
        <v>474</v>
      </c>
      <c r="B7" s="9">
        <v>8.0316239669709993E-2</v>
      </c>
      <c r="C7" s="7">
        <v>49</v>
      </c>
    </row>
    <row r="8" spans="1:3" x14ac:dyDescent="0.3">
      <c r="A8" t="s">
        <v>469</v>
      </c>
      <c r="B8" s="9">
        <v>3.034975131108E-3</v>
      </c>
      <c r="C8" s="7">
        <v>2</v>
      </c>
    </row>
    <row r="9" spans="1:3" x14ac:dyDescent="0.3">
      <c r="A9" t="s">
        <v>600</v>
      </c>
    </row>
    <row r="10" spans="1:3" x14ac:dyDescent="0.3">
      <c r="A10" t="s">
        <v>512</v>
      </c>
    </row>
  </sheetData>
  <dataValidations count="2">
    <dataValidation allowBlank="1" showErrorMessage="1" prompt="c9a0ffe7-e788-4c3f-b9df-bd56b58c666a" sqref="A2 C10" xr:uid="{00000000-0002-0000-0A00-000000000000}"/>
    <dataValidation allowBlank="1" error="c9a0ffe7-e788-4c3f-b9df-bd56b58c666a" sqref="A1" xr:uid="{00000000-0002-0000-0A00-000001000000}"/>
  </dataValidations>
  <hyperlinks>
    <hyperlink ref="A1" location="'TOC'!A1" display="Back to TOC" xr:uid="{00000000-0004-0000-0A00-000000000000}"/>
  </hyperlinks>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AZ12"/>
  <sheetViews>
    <sheetView workbookViewId="0">
      <pane xSplit="1" topLeftCell="B1" activePane="topRight" state="frozen"/>
      <selection pane="topRight" activeCell="B5" sqref="B5:D9"/>
    </sheetView>
  </sheetViews>
  <sheetFormatPr defaultRowHeight="14.4" x14ac:dyDescent="0.3"/>
  <cols>
    <col min="1" max="1" width="25.44140625" bestFit="1" customWidth="1"/>
    <col min="2" max="52" width="12.6640625" bestFit="1" customWidth="1"/>
  </cols>
  <sheetData>
    <row r="1" spans="1:52" x14ac:dyDescent="0.3">
      <c r="A1" s="4" t="s">
        <v>448</v>
      </c>
    </row>
    <row r="2" spans="1:52" x14ac:dyDescent="0.3">
      <c r="A2" t="s">
        <v>28</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471</v>
      </c>
      <c r="B5" s="9">
        <v>0.45155872080019999</v>
      </c>
      <c r="C5" s="8">
        <v>0.56677688579259999</v>
      </c>
      <c r="D5" s="8">
        <v>0.60159774663709997</v>
      </c>
      <c r="E5" s="9">
        <v>0.50029898455800004</v>
      </c>
      <c r="F5" s="8">
        <v>0.51989471749109994</v>
      </c>
      <c r="G5" s="6">
        <v>0.7700876227572</v>
      </c>
      <c r="H5" s="6">
        <v>0.64882715270430003</v>
      </c>
      <c r="I5" s="6">
        <v>0.68262868944669997</v>
      </c>
      <c r="J5" s="9">
        <v>0.3681072052969</v>
      </c>
      <c r="K5" s="8">
        <v>0.71430517195819998</v>
      </c>
      <c r="L5" s="9">
        <v>0.16886595351350001</v>
      </c>
      <c r="M5" s="8">
        <v>0.4119532537333</v>
      </c>
      <c r="N5" s="9">
        <v>0.28567394682789998</v>
      </c>
      <c r="O5" s="8">
        <v>1</v>
      </c>
      <c r="P5" s="8">
        <v>0.19127546692559999</v>
      </c>
      <c r="Q5" s="6">
        <v>1</v>
      </c>
      <c r="R5" s="9">
        <v>0</v>
      </c>
      <c r="S5" s="9">
        <v>0</v>
      </c>
      <c r="T5" s="9">
        <v>0</v>
      </c>
      <c r="U5" s="8">
        <v>0</v>
      </c>
      <c r="V5" s="8">
        <v>0.6001008185758</v>
      </c>
      <c r="W5" s="8">
        <v>0.5242432911114</v>
      </c>
      <c r="X5" s="8">
        <v>0.53569517698000002</v>
      </c>
      <c r="Y5" s="8">
        <v>0.49128774640689998</v>
      </c>
      <c r="Z5" s="9">
        <v>0.27448553829819999</v>
      </c>
      <c r="AA5" s="6">
        <v>0.60617918693369999</v>
      </c>
      <c r="AB5" s="9">
        <v>0.27252283310660003</v>
      </c>
      <c r="AC5" s="6">
        <v>0.55326606863170003</v>
      </c>
      <c r="AD5" s="9">
        <v>0.42930682628450001</v>
      </c>
      <c r="AE5" s="6">
        <v>0.60373365778120003</v>
      </c>
      <c r="AF5" s="8">
        <v>0.55230505477699998</v>
      </c>
      <c r="AG5" s="8">
        <v>0.5318474452102</v>
      </c>
      <c r="AH5" s="8">
        <v>0.59295370749529996</v>
      </c>
      <c r="AI5" s="8">
        <v>0.52187118501399998</v>
      </c>
      <c r="AJ5" s="9">
        <v>0.3902758116017</v>
      </c>
      <c r="AK5" s="8">
        <v>0.54893811477200005</v>
      </c>
      <c r="AL5" s="6">
        <v>0.6708237595673</v>
      </c>
      <c r="AM5" s="8">
        <v>0.59419954370359995</v>
      </c>
      <c r="AN5" s="8">
        <v>0.4643992207996</v>
      </c>
      <c r="AO5" s="8">
        <v>0.56486535152780004</v>
      </c>
      <c r="AP5" s="8">
        <v>0.56448217847049997</v>
      </c>
      <c r="AQ5" s="8">
        <v>0.54073016319470002</v>
      </c>
      <c r="AR5" s="8">
        <v>0.56435665897309994</v>
      </c>
      <c r="AS5" s="8">
        <v>0.5162638311851</v>
      </c>
      <c r="AT5" s="8">
        <v>0.49187778195429999</v>
      </c>
      <c r="AU5" s="8">
        <v>0.48827826798559998</v>
      </c>
      <c r="AV5" s="8">
        <v>0.61683213588480001</v>
      </c>
      <c r="AW5" s="8">
        <v>0.60539477898759997</v>
      </c>
      <c r="AX5" s="8">
        <v>0.55226556291280005</v>
      </c>
      <c r="AY5" s="8">
        <v>0.48764200261239998</v>
      </c>
      <c r="AZ5" s="8">
        <v>0.25321445719359997</v>
      </c>
    </row>
    <row r="6" spans="1:52" x14ac:dyDescent="0.3">
      <c r="A6" t="s">
        <v>473</v>
      </c>
      <c r="B6" s="8">
        <v>0.25253360975259997</v>
      </c>
      <c r="C6" s="8">
        <v>0.2509092680967</v>
      </c>
      <c r="D6" s="8">
        <v>0.27061693759159999</v>
      </c>
      <c r="E6" s="6">
        <v>0.29059888102300002</v>
      </c>
      <c r="F6" s="8">
        <v>0.16404060679079999</v>
      </c>
      <c r="G6" s="9">
        <v>9.1770055338339998E-2</v>
      </c>
      <c r="H6" s="8">
        <v>0.2320114206784</v>
      </c>
      <c r="I6" s="8">
        <v>0.22046086972010001</v>
      </c>
      <c r="J6" s="8">
        <v>0.30552606427509998</v>
      </c>
      <c r="K6" s="8">
        <v>0.1217067451986</v>
      </c>
      <c r="L6" s="8">
        <v>0.26754376317299999</v>
      </c>
      <c r="M6" s="8">
        <v>0.28216242980599998</v>
      </c>
      <c r="N6" s="8">
        <v>0.35549765873209999</v>
      </c>
      <c r="O6" s="8">
        <v>0</v>
      </c>
      <c r="P6" s="8">
        <v>0.44185105191390001</v>
      </c>
      <c r="Q6" s="9">
        <v>0</v>
      </c>
      <c r="R6" s="9">
        <v>0</v>
      </c>
      <c r="S6" s="6">
        <v>1</v>
      </c>
      <c r="T6" s="9">
        <v>0</v>
      </c>
      <c r="U6" s="8">
        <v>0</v>
      </c>
      <c r="V6" s="8">
        <v>0.29475670720960001</v>
      </c>
      <c r="W6" s="8">
        <v>0.25475676968990002</v>
      </c>
      <c r="X6" s="8">
        <v>0.22753779353699999</v>
      </c>
      <c r="Y6" s="8">
        <v>0.33596673908640001</v>
      </c>
      <c r="Z6" s="6">
        <v>0.495629186296</v>
      </c>
      <c r="AA6" s="9">
        <v>0.19188983214220001</v>
      </c>
      <c r="AB6" s="6">
        <v>0.47970632364080001</v>
      </c>
      <c r="AC6" s="9">
        <v>0.2415076844855</v>
      </c>
      <c r="AD6" s="8">
        <v>0.290234002326</v>
      </c>
      <c r="AE6" s="8">
        <v>0.23455856881439999</v>
      </c>
      <c r="AF6" s="9">
        <v>0.1684425323522</v>
      </c>
      <c r="AG6" s="6">
        <v>0.27826783627230001</v>
      </c>
      <c r="AH6" s="8">
        <v>0.21385573300339999</v>
      </c>
      <c r="AI6" s="8">
        <v>0.2666564733483</v>
      </c>
      <c r="AJ6" s="8">
        <v>0.31049788753879998</v>
      </c>
      <c r="AK6" s="8">
        <v>0.2159214147663</v>
      </c>
      <c r="AL6" s="8">
        <v>0.2221929048978</v>
      </c>
      <c r="AM6" s="8">
        <v>0.22521322722369999</v>
      </c>
      <c r="AN6" s="6">
        <v>0.45081311671160001</v>
      </c>
      <c r="AO6" s="8">
        <v>0.26563672467690003</v>
      </c>
      <c r="AP6" s="8">
        <v>0.13192807521309999</v>
      </c>
      <c r="AQ6" s="8">
        <v>0.25494120842410001</v>
      </c>
      <c r="AR6" s="8">
        <v>0.22310429016739999</v>
      </c>
      <c r="AS6" s="8">
        <v>0.28382779502510003</v>
      </c>
      <c r="AT6" s="8">
        <v>0.24019417847589999</v>
      </c>
      <c r="AU6" s="8">
        <v>0.34596090794130002</v>
      </c>
      <c r="AV6" s="8">
        <v>0.29632110633789999</v>
      </c>
      <c r="AW6" s="8">
        <v>0</v>
      </c>
      <c r="AX6" s="8">
        <v>0.24596312465520001</v>
      </c>
      <c r="AY6" s="8">
        <v>0.2854712125287</v>
      </c>
      <c r="AZ6" s="8">
        <v>0.46576044596580002</v>
      </c>
    </row>
    <row r="7" spans="1:52" x14ac:dyDescent="0.3">
      <c r="A7" t="s">
        <v>472</v>
      </c>
      <c r="B7" s="8">
        <v>0.13439320042870001</v>
      </c>
      <c r="C7" s="8">
        <v>0.1344365966695</v>
      </c>
      <c r="D7" s="8">
        <v>9.3085938399420004E-2</v>
      </c>
      <c r="E7" s="8">
        <v>0.13497675636949999</v>
      </c>
      <c r="F7" s="8">
        <v>0.14458850897270001</v>
      </c>
      <c r="G7" s="8">
        <v>4.692042050142E-2</v>
      </c>
      <c r="H7" s="8">
        <v>9.3096737912489999E-2</v>
      </c>
      <c r="I7" s="8">
        <v>8.5820785774380001E-2</v>
      </c>
      <c r="J7" s="8">
        <v>0.17760284092430001</v>
      </c>
      <c r="K7" s="8">
        <v>5.0060237751170002E-2</v>
      </c>
      <c r="L7" s="8">
        <v>0.12685691507989999</v>
      </c>
      <c r="M7" s="8">
        <v>0.19624828716080001</v>
      </c>
      <c r="N7" s="6">
        <v>0.2127442563478</v>
      </c>
      <c r="O7" s="8">
        <v>0</v>
      </c>
      <c r="P7" s="8">
        <v>0.17083050739690001</v>
      </c>
      <c r="Q7" s="9">
        <v>0</v>
      </c>
      <c r="R7" s="6">
        <v>1</v>
      </c>
      <c r="S7" s="9">
        <v>0</v>
      </c>
      <c r="T7" s="9">
        <v>0</v>
      </c>
      <c r="U7" s="8">
        <v>0</v>
      </c>
      <c r="V7" s="8">
        <v>9.1874239207060004E-2</v>
      </c>
      <c r="W7" s="8">
        <v>0.13510267652060001</v>
      </c>
      <c r="X7" s="8">
        <v>0.1182811479584</v>
      </c>
      <c r="Y7" s="8">
        <v>0.1018527394376</v>
      </c>
      <c r="Z7" s="8">
        <v>0.16642817202060001</v>
      </c>
      <c r="AA7" s="8">
        <v>0.1132371583635</v>
      </c>
      <c r="AB7" s="8">
        <v>0.14377246096339999</v>
      </c>
      <c r="AC7" s="8">
        <v>0.1232314372707</v>
      </c>
      <c r="AD7" s="6">
        <v>0.20148085221789999</v>
      </c>
      <c r="AE7" s="9">
        <v>7.5577746210850005E-2</v>
      </c>
      <c r="AF7" s="8">
        <v>0.15777200439399999</v>
      </c>
      <c r="AG7" s="8">
        <v>0.116126304805</v>
      </c>
      <c r="AH7" s="8">
        <v>9.9544082077410001E-2</v>
      </c>
      <c r="AI7" s="8">
        <v>0.13066604651159999</v>
      </c>
      <c r="AJ7" s="8">
        <v>0.15150717430220001</v>
      </c>
      <c r="AK7" s="8">
        <v>0.14071461294340001</v>
      </c>
      <c r="AL7" s="8">
        <v>9.246235368729E-2</v>
      </c>
      <c r="AM7" s="8">
        <v>0.13062747304309999</v>
      </c>
      <c r="AN7" s="8">
        <v>8.4787662488760004E-2</v>
      </c>
      <c r="AO7" s="8">
        <v>7.3922201937390006E-2</v>
      </c>
      <c r="AP7" s="8">
        <v>6.3499770436069997E-2</v>
      </c>
      <c r="AQ7" s="8">
        <v>0.1232336557291</v>
      </c>
      <c r="AR7" s="8">
        <v>0.1235732110119</v>
      </c>
      <c r="AS7" s="8">
        <v>0.11531631440579999</v>
      </c>
      <c r="AT7" s="8">
        <v>0.1694561142622</v>
      </c>
      <c r="AU7" s="8">
        <v>0.13169126079769999</v>
      </c>
      <c r="AV7" s="8">
        <v>8.6846757777280001E-2</v>
      </c>
      <c r="AW7" s="8">
        <v>0.19730261050619999</v>
      </c>
      <c r="AX7" s="8">
        <v>0.1140402836632</v>
      </c>
      <c r="AY7" s="8">
        <v>0.15627740874330001</v>
      </c>
      <c r="AZ7" s="8">
        <v>0.28102509684049998</v>
      </c>
    </row>
    <row r="8" spans="1:52" x14ac:dyDescent="0.3">
      <c r="A8" t="s">
        <v>474</v>
      </c>
      <c r="B8" s="6">
        <v>0.15530140995210001</v>
      </c>
      <c r="C8" s="9">
        <v>4.7877249441109999E-2</v>
      </c>
      <c r="D8" s="9">
        <v>3.0855481336399999E-2</v>
      </c>
      <c r="E8" s="8">
        <v>7.1486819758339995E-2</v>
      </c>
      <c r="F8" s="8">
        <v>0.158748094738</v>
      </c>
      <c r="G8" s="8">
        <v>9.1221901403030006E-2</v>
      </c>
      <c r="H8" s="9">
        <v>2.6064688704780001E-2</v>
      </c>
      <c r="I8" s="9">
        <v>1.108965505882E-2</v>
      </c>
      <c r="J8" s="8">
        <v>0.14058257610790001</v>
      </c>
      <c r="K8" s="8">
        <v>0.113927845092</v>
      </c>
      <c r="L8" s="6">
        <v>0.43673336823350001</v>
      </c>
      <c r="M8" s="8">
        <v>0.1096360292999</v>
      </c>
      <c r="N8" s="8">
        <v>0.13047491815209999</v>
      </c>
      <c r="O8" s="8">
        <v>0</v>
      </c>
      <c r="P8" s="8">
        <v>0.19604297376349999</v>
      </c>
      <c r="Q8" s="9">
        <v>0</v>
      </c>
      <c r="R8" s="9">
        <v>0</v>
      </c>
      <c r="S8" s="9">
        <v>0</v>
      </c>
      <c r="T8" s="6">
        <v>1</v>
      </c>
      <c r="U8" s="8">
        <v>0</v>
      </c>
      <c r="V8" s="8">
        <v>1.326823500754E-2</v>
      </c>
      <c r="W8" s="8">
        <v>8.0894921767150005E-2</v>
      </c>
      <c r="X8" s="8">
        <v>0.11848588152470001</v>
      </c>
      <c r="Y8" s="8">
        <v>7.0892775069149996E-2</v>
      </c>
      <c r="Z8" s="8">
        <v>6.3457103385249999E-2</v>
      </c>
      <c r="AA8" s="8">
        <v>8.4843798124339995E-2</v>
      </c>
      <c r="AB8" s="8">
        <v>0.1039983822892</v>
      </c>
      <c r="AC8" s="8">
        <v>7.8760453330189995E-2</v>
      </c>
      <c r="AD8" s="8">
        <v>7.8978319171589997E-2</v>
      </c>
      <c r="AE8" s="8">
        <v>8.1166438342590005E-2</v>
      </c>
      <c r="AF8" s="8">
        <v>0.1168910072842</v>
      </c>
      <c r="AG8" s="8">
        <v>7.1114511630129995E-2</v>
      </c>
      <c r="AH8" s="8">
        <v>9.3646477423830005E-2</v>
      </c>
      <c r="AI8" s="8">
        <v>7.7021094555739994E-2</v>
      </c>
      <c r="AJ8" s="6">
        <v>0.14771912655719999</v>
      </c>
      <c r="AK8" s="8">
        <v>8.7374348317979994E-2</v>
      </c>
      <c r="AL8" s="8">
        <v>1.452098184764E-2</v>
      </c>
      <c r="AM8" s="8">
        <v>4.4714181609299998E-2</v>
      </c>
      <c r="AN8" s="8">
        <v>0</v>
      </c>
      <c r="AO8" s="8">
        <v>9.5575721857909995E-2</v>
      </c>
      <c r="AP8" s="8">
        <v>0.24008997588030001</v>
      </c>
      <c r="AQ8" s="8">
        <v>7.1976008682370002E-2</v>
      </c>
      <c r="AR8" s="8">
        <v>8.8965839847549993E-2</v>
      </c>
      <c r="AS8" s="8">
        <v>8.4592059383929996E-2</v>
      </c>
      <c r="AT8" s="8">
        <v>9.8471925307559993E-2</v>
      </c>
      <c r="AU8" s="8">
        <v>3.4069563275310001E-2</v>
      </c>
      <c r="AV8" s="8">
        <v>0</v>
      </c>
      <c r="AW8" s="8">
        <v>0.19730261050619999</v>
      </c>
      <c r="AX8" s="8">
        <v>8.3805552021830002E-2</v>
      </c>
      <c r="AY8" s="8">
        <v>7.0609376115609995E-2</v>
      </c>
      <c r="AZ8" s="8">
        <v>0</v>
      </c>
    </row>
    <row r="9" spans="1:52" x14ac:dyDescent="0.3">
      <c r="A9" t="s">
        <v>469</v>
      </c>
      <c r="B9" s="8">
        <v>6.2130590664589997E-3</v>
      </c>
      <c r="C9" s="8">
        <v>0</v>
      </c>
      <c r="D9" s="8">
        <v>3.8438960354679999E-3</v>
      </c>
      <c r="E9" s="8">
        <v>2.6385582911650001E-3</v>
      </c>
      <c r="F9" s="8">
        <v>1.2728072007379999E-2</v>
      </c>
      <c r="G9" s="8">
        <v>0</v>
      </c>
      <c r="H9" s="8">
        <v>0</v>
      </c>
      <c r="I9" s="8">
        <v>0</v>
      </c>
      <c r="J9" s="8">
        <v>8.1813133957999995E-3</v>
      </c>
      <c r="K9" s="8">
        <v>0</v>
      </c>
      <c r="L9" s="8">
        <v>0</v>
      </c>
      <c r="M9" s="8">
        <v>0</v>
      </c>
      <c r="N9" s="8">
        <v>1.5609219940139999E-2</v>
      </c>
      <c r="O9" s="8">
        <v>0</v>
      </c>
      <c r="P9" s="8">
        <v>0</v>
      </c>
      <c r="Q9" s="8">
        <v>0</v>
      </c>
      <c r="R9" s="8">
        <v>0</v>
      </c>
      <c r="S9" s="8">
        <v>0</v>
      </c>
      <c r="T9" s="8">
        <v>0</v>
      </c>
      <c r="U9" s="6">
        <v>1</v>
      </c>
      <c r="V9" s="8">
        <v>0</v>
      </c>
      <c r="W9" s="8">
        <v>5.0023409108720003E-3</v>
      </c>
      <c r="X9" s="8">
        <v>0</v>
      </c>
      <c r="Y9" s="8">
        <v>0</v>
      </c>
      <c r="Z9" s="8">
        <v>0</v>
      </c>
      <c r="AA9" s="8">
        <v>3.8500244362810001E-3</v>
      </c>
      <c r="AB9" s="8">
        <v>0</v>
      </c>
      <c r="AC9" s="8">
        <v>3.2343562819450002E-3</v>
      </c>
      <c r="AD9" s="8">
        <v>0</v>
      </c>
      <c r="AE9" s="8">
        <v>4.9635888509370002E-3</v>
      </c>
      <c r="AF9" s="8">
        <v>4.5894011926130001E-3</v>
      </c>
      <c r="AG9" s="8">
        <v>2.6439020824330002E-3</v>
      </c>
      <c r="AH9" s="8">
        <v>0</v>
      </c>
      <c r="AI9" s="8">
        <v>3.7852005703500002E-3</v>
      </c>
      <c r="AJ9" s="8">
        <v>0</v>
      </c>
      <c r="AK9" s="8">
        <v>7.051509200303E-3</v>
      </c>
      <c r="AL9" s="8">
        <v>0</v>
      </c>
      <c r="AM9" s="8">
        <v>5.2455744203580004E-3</v>
      </c>
      <c r="AN9" s="8">
        <v>0</v>
      </c>
      <c r="AO9" s="8">
        <v>0</v>
      </c>
      <c r="AP9" s="8">
        <v>0</v>
      </c>
      <c r="AQ9" s="8">
        <v>9.1189639697490006E-3</v>
      </c>
      <c r="AR9" s="8">
        <v>0</v>
      </c>
      <c r="AS9" s="8">
        <v>0</v>
      </c>
      <c r="AT9" s="8">
        <v>0</v>
      </c>
      <c r="AU9" s="8">
        <v>0</v>
      </c>
      <c r="AV9" s="8">
        <v>0</v>
      </c>
      <c r="AW9" s="8">
        <v>0</v>
      </c>
      <c r="AX9" s="8">
        <v>3.9254767469879999E-3</v>
      </c>
      <c r="AY9" s="8">
        <v>0</v>
      </c>
      <c r="AZ9" s="8">
        <v>0</v>
      </c>
    </row>
    <row r="10" spans="1:52" x14ac:dyDescent="0.3">
      <c r="A10" t="s">
        <v>587</v>
      </c>
      <c r="B10" s="7">
        <v>175</v>
      </c>
      <c r="C10" s="7">
        <v>312</v>
      </c>
      <c r="D10" s="7">
        <v>272</v>
      </c>
      <c r="E10" s="7">
        <v>620</v>
      </c>
      <c r="F10" s="7">
        <v>54</v>
      </c>
      <c r="G10" s="7">
        <v>85</v>
      </c>
      <c r="H10" s="7">
        <v>326</v>
      </c>
      <c r="I10" s="7">
        <v>148</v>
      </c>
      <c r="J10" s="7">
        <v>83</v>
      </c>
      <c r="K10" s="7">
        <v>24</v>
      </c>
      <c r="L10" s="7">
        <v>30</v>
      </c>
      <c r="M10" s="7">
        <v>48</v>
      </c>
      <c r="N10" s="7">
        <v>87</v>
      </c>
      <c r="O10" s="7">
        <v>7</v>
      </c>
      <c r="P10" s="7">
        <v>6</v>
      </c>
      <c r="Q10" s="7">
        <v>421</v>
      </c>
      <c r="R10" s="7">
        <v>91</v>
      </c>
      <c r="S10" s="7">
        <v>196</v>
      </c>
      <c r="T10" s="7">
        <v>49</v>
      </c>
      <c r="U10" s="7">
        <v>2</v>
      </c>
      <c r="V10" s="7">
        <v>111</v>
      </c>
      <c r="W10" s="7">
        <v>462</v>
      </c>
      <c r="X10" s="7">
        <v>165</v>
      </c>
      <c r="Y10" s="7">
        <v>21</v>
      </c>
      <c r="Z10" s="7">
        <v>157</v>
      </c>
      <c r="AA10" s="7">
        <v>602</v>
      </c>
      <c r="AB10" s="7">
        <v>45</v>
      </c>
      <c r="AC10" s="7">
        <v>714</v>
      </c>
      <c r="AD10" s="7">
        <v>289</v>
      </c>
      <c r="AE10" s="7">
        <v>470</v>
      </c>
      <c r="AF10" s="7">
        <v>152</v>
      </c>
      <c r="AG10" s="7">
        <v>607</v>
      </c>
      <c r="AH10" s="7">
        <v>144</v>
      </c>
      <c r="AI10" s="7">
        <v>615</v>
      </c>
      <c r="AJ10" s="7">
        <v>137</v>
      </c>
      <c r="AK10" s="7">
        <v>209</v>
      </c>
      <c r="AL10" s="7">
        <v>108</v>
      </c>
      <c r="AM10" s="7">
        <v>169</v>
      </c>
      <c r="AN10" s="7">
        <v>49</v>
      </c>
      <c r="AO10" s="7">
        <v>87</v>
      </c>
      <c r="AP10" s="7">
        <v>14</v>
      </c>
      <c r="AQ10" s="7">
        <v>238</v>
      </c>
      <c r="AR10" s="7">
        <v>215</v>
      </c>
      <c r="AS10" s="7">
        <v>147</v>
      </c>
      <c r="AT10" s="7">
        <v>56</v>
      </c>
      <c r="AU10" s="7">
        <v>67</v>
      </c>
      <c r="AV10" s="7">
        <v>18</v>
      </c>
      <c r="AW10" s="7">
        <v>4</v>
      </c>
      <c r="AX10" s="7">
        <v>590</v>
      </c>
      <c r="AY10" s="7">
        <v>163</v>
      </c>
      <c r="AZ10" s="7">
        <v>6</v>
      </c>
    </row>
    <row r="11" spans="1:52" x14ac:dyDescent="0.3">
      <c r="A11" t="s">
        <v>601</v>
      </c>
    </row>
    <row r="12" spans="1:52" x14ac:dyDescent="0.3">
      <c r="A12"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a6f5a82f-a865-47f0-afa7-2bcd28cd55ee" sqref="A2 AZ12" xr:uid="{00000000-0002-0000-0B00-000000000000}"/>
    <dataValidation allowBlank="1" error="a6f5a82f-a865-47f0-afa7-2bcd28cd55ee" sqref="A1" xr:uid="{00000000-0002-0000-0B00-000001000000}"/>
  </dataValidations>
  <hyperlinks>
    <hyperlink ref="A1" location="'TOC'!A1" display="Back to TOC" xr:uid="{00000000-0004-0000-0B00-000000000000}"/>
  </hyperlinks>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BU12"/>
  <sheetViews>
    <sheetView workbookViewId="0">
      <pane xSplit="1" topLeftCell="B1" activePane="topRight" state="frozen"/>
      <selection pane="topRight" sqref="A1:A1048576"/>
    </sheetView>
  </sheetViews>
  <sheetFormatPr defaultRowHeight="14.4" x14ac:dyDescent="0.3"/>
  <cols>
    <col min="1" max="1" width="25.44140625" bestFit="1" customWidth="1"/>
    <col min="2" max="73" width="12.6640625" bestFit="1" customWidth="1"/>
  </cols>
  <sheetData>
    <row r="1" spans="1:73" x14ac:dyDescent="0.3">
      <c r="A1" s="4" t="s">
        <v>448</v>
      </c>
    </row>
    <row r="2" spans="1:73" x14ac:dyDescent="0.3">
      <c r="A2" t="s">
        <v>31</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471</v>
      </c>
      <c r="B5" s="8">
        <v>0.55654670060769995</v>
      </c>
      <c r="C5" s="8">
        <v>0.61290427627370003</v>
      </c>
      <c r="D5" s="8">
        <v>0.62280071798710002</v>
      </c>
      <c r="E5" s="8">
        <v>0.50059794346859998</v>
      </c>
      <c r="F5" s="8">
        <v>0.46303667340459997</v>
      </c>
      <c r="G5" s="8">
        <v>0.4978919447847</v>
      </c>
      <c r="H5" s="8">
        <v>0.58489504085010002</v>
      </c>
      <c r="I5" s="8">
        <v>0</v>
      </c>
      <c r="J5" s="8">
        <v>0.56884624242689996</v>
      </c>
      <c r="K5" s="8">
        <v>0.44879657857999999</v>
      </c>
      <c r="L5" s="8">
        <v>0.58122012808300005</v>
      </c>
      <c r="M5" s="8">
        <v>0.47652351468679999</v>
      </c>
      <c r="N5" s="8">
        <v>0.55219024219549995</v>
      </c>
      <c r="O5" s="8">
        <v>0.50715161713260004</v>
      </c>
      <c r="P5" s="8">
        <v>0.48411647190520002</v>
      </c>
      <c r="Q5" s="8">
        <v>0.54932213614479997</v>
      </c>
      <c r="R5" s="8">
        <v>0.50869896294600003</v>
      </c>
      <c r="S5" s="8">
        <v>0.37542625345219999</v>
      </c>
      <c r="T5" s="8">
        <v>0.51384618077900002</v>
      </c>
      <c r="U5" s="8">
        <v>0.70179825966249998</v>
      </c>
      <c r="V5" s="8">
        <v>0.53063594383949997</v>
      </c>
      <c r="W5" s="8">
        <v>0.60539477898759997</v>
      </c>
      <c r="X5" s="8">
        <v>0.5361291807977</v>
      </c>
      <c r="Y5" s="8">
        <v>0.56234532258720005</v>
      </c>
      <c r="Z5" s="8">
        <v>0.52604024188529996</v>
      </c>
      <c r="AA5" s="8">
        <v>0.49488853344490003</v>
      </c>
      <c r="AB5" s="8">
        <v>0.49278280614210002</v>
      </c>
      <c r="AC5" s="8">
        <v>0.63277814943790001</v>
      </c>
      <c r="AD5" s="8">
        <v>0.53063594383949997</v>
      </c>
      <c r="AE5" s="8">
        <v>0.60539477898759997</v>
      </c>
      <c r="AF5" s="8">
        <v>0.55226556291280005</v>
      </c>
      <c r="AG5" s="8">
        <v>0.48764200261239998</v>
      </c>
      <c r="AH5" s="8">
        <v>0.25321445719359997</v>
      </c>
      <c r="AI5" s="8">
        <v>0.56448217847049997</v>
      </c>
      <c r="AJ5" s="8">
        <v>0.59150416474339995</v>
      </c>
      <c r="AK5" s="8">
        <v>0.446421972098</v>
      </c>
      <c r="AL5" s="8">
        <v>0.59144445017790004</v>
      </c>
      <c r="AM5" s="8">
        <v>0.47825387087440002</v>
      </c>
      <c r="AN5" s="8">
        <v>0.5556148684269</v>
      </c>
      <c r="AO5" s="8">
        <v>0.48852119592159998</v>
      </c>
      <c r="AP5" s="8">
        <v>0.51629618446119996</v>
      </c>
      <c r="AQ5" s="8">
        <v>0.36736649052510001</v>
      </c>
      <c r="AR5" s="8">
        <v>0.50798745441449999</v>
      </c>
      <c r="AS5" s="8">
        <v>0.40603659667629999</v>
      </c>
      <c r="AT5" s="8">
        <v>0.61683213588480001</v>
      </c>
      <c r="AU5" s="8">
        <v>0.60539477898759997</v>
      </c>
      <c r="AV5" s="8">
        <v>0.46177161446800002</v>
      </c>
      <c r="AW5" s="8">
        <v>0.53107038247780003</v>
      </c>
      <c r="AX5" s="9">
        <v>0.4601658339577</v>
      </c>
      <c r="AY5" s="8">
        <v>0.5528184907257</v>
      </c>
      <c r="AZ5" s="8">
        <v>0.66847624635189995</v>
      </c>
      <c r="BA5" s="8">
        <v>0.67670807165119995</v>
      </c>
      <c r="BB5" s="8">
        <v>0.2027806403453</v>
      </c>
      <c r="BC5" s="8">
        <v>0.5777120940264</v>
      </c>
      <c r="BD5" s="8">
        <v>0.59770852558370002</v>
      </c>
      <c r="BE5" s="8">
        <v>0.36798990012459998</v>
      </c>
      <c r="BF5" s="9">
        <v>0.27204965782750001</v>
      </c>
      <c r="BG5" s="8">
        <v>0.46963151579619999</v>
      </c>
      <c r="BH5" s="8">
        <v>0.69275485191959996</v>
      </c>
      <c r="BI5" s="8">
        <v>0.49677766154370001</v>
      </c>
      <c r="BJ5" s="8">
        <v>0.58160306091369995</v>
      </c>
      <c r="BK5" s="8">
        <v>0.72847288713769998</v>
      </c>
      <c r="BL5" s="8">
        <v>0.70309111002339997</v>
      </c>
      <c r="BM5" s="8">
        <v>0.44081137675909998</v>
      </c>
      <c r="BN5" s="8">
        <v>0.6556888598649</v>
      </c>
      <c r="BO5" s="8">
        <v>0.37095337574870002</v>
      </c>
      <c r="BP5" s="8">
        <v>1</v>
      </c>
      <c r="BQ5" s="8">
        <v>0.38809687936990001</v>
      </c>
      <c r="BR5" s="8">
        <v>0.67960902944159995</v>
      </c>
      <c r="BS5" s="8">
        <v>0.49942405749879998</v>
      </c>
      <c r="BT5" s="8">
        <v>0.49095307847089997</v>
      </c>
      <c r="BU5" s="8">
        <v>0</v>
      </c>
    </row>
    <row r="6" spans="1:73" x14ac:dyDescent="0.3">
      <c r="A6" t="s">
        <v>473</v>
      </c>
      <c r="B6" s="8">
        <v>0.2016560699288</v>
      </c>
      <c r="C6" s="8">
        <v>0.1294116331689</v>
      </c>
      <c r="D6" s="8">
        <v>0.17306212656619999</v>
      </c>
      <c r="E6" s="8">
        <v>0.26364065930239999</v>
      </c>
      <c r="F6" s="6">
        <v>0.37777711421749999</v>
      </c>
      <c r="G6" s="8">
        <v>0.28627779145409998</v>
      </c>
      <c r="H6" s="8">
        <v>0.218697171967</v>
      </c>
      <c r="I6" s="8">
        <v>0</v>
      </c>
      <c r="J6" s="8">
        <v>0.2229565277402</v>
      </c>
      <c r="K6" s="8">
        <v>0.34708761770250002</v>
      </c>
      <c r="L6" s="8">
        <v>0.22250568358469999</v>
      </c>
      <c r="M6" s="8">
        <v>0.1988585270647</v>
      </c>
      <c r="N6" s="8">
        <v>0.2812207678768</v>
      </c>
      <c r="O6" s="8">
        <v>0.27983008756939998</v>
      </c>
      <c r="P6" s="8">
        <v>0.25138825358349998</v>
      </c>
      <c r="Q6" s="8">
        <v>0.20841818183819999</v>
      </c>
      <c r="R6" s="8">
        <v>0.3195320209693</v>
      </c>
      <c r="S6" s="8">
        <v>0.49030920985179999</v>
      </c>
      <c r="T6" s="8">
        <v>0.37282652078239997</v>
      </c>
      <c r="U6" s="8">
        <v>0.23243420350210001</v>
      </c>
      <c r="V6" s="8">
        <v>0.20179825966250001</v>
      </c>
      <c r="W6" s="8">
        <v>0</v>
      </c>
      <c r="X6" s="8">
        <v>0.256785897938</v>
      </c>
      <c r="Y6" s="8">
        <v>0.21824255161350001</v>
      </c>
      <c r="Z6" s="8">
        <v>0.28041332114810003</v>
      </c>
      <c r="AA6" s="8">
        <v>0.24428954118480001</v>
      </c>
      <c r="AB6" s="8">
        <v>0.33992716808610002</v>
      </c>
      <c r="AC6" s="8">
        <v>0.28398933005850002</v>
      </c>
      <c r="AD6" s="8">
        <v>0.20179825966250001</v>
      </c>
      <c r="AE6" s="8">
        <v>0</v>
      </c>
      <c r="AF6" s="8">
        <v>0.24596312465520001</v>
      </c>
      <c r="AG6" s="8">
        <v>0.2854712125287</v>
      </c>
      <c r="AH6" s="8">
        <v>0.46576044596580002</v>
      </c>
      <c r="AI6" s="8">
        <v>0.13192807521309999</v>
      </c>
      <c r="AJ6" s="8">
        <v>0.2310006368675</v>
      </c>
      <c r="AK6" s="8">
        <v>0.29940869037259998</v>
      </c>
      <c r="AL6" s="8">
        <v>0.21943937959189999</v>
      </c>
      <c r="AM6" s="8">
        <v>0.2347537826012</v>
      </c>
      <c r="AN6" s="8">
        <v>0.29624883774139998</v>
      </c>
      <c r="AO6" s="8">
        <v>0.27507091129799999</v>
      </c>
      <c r="AP6" s="8">
        <v>0.22526547855099999</v>
      </c>
      <c r="AQ6" s="8">
        <v>0.31631675473749998</v>
      </c>
      <c r="AR6" s="8">
        <v>0.30622279568159999</v>
      </c>
      <c r="AS6" s="8">
        <v>0.51177844580440002</v>
      </c>
      <c r="AT6" s="8">
        <v>0.29632110633789999</v>
      </c>
      <c r="AU6" s="8">
        <v>0</v>
      </c>
      <c r="AV6" s="8">
        <v>0.29731360324220002</v>
      </c>
      <c r="AW6" s="8">
        <v>0.23969060261200001</v>
      </c>
      <c r="AX6" s="8">
        <v>0.26688644124999999</v>
      </c>
      <c r="AY6" s="8">
        <v>0.2765283624457</v>
      </c>
      <c r="AZ6" s="8">
        <v>0.19078841604060001</v>
      </c>
      <c r="BA6" s="8">
        <v>0.21680144899119999</v>
      </c>
      <c r="BB6" s="8">
        <v>0.50224507822289999</v>
      </c>
      <c r="BC6" s="8">
        <v>0.25286712247609999</v>
      </c>
      <c r="BD6" s="8">
        <v>0.3460678589831</v>
      </c>
      <c r="BE6" s="8">
        <v>0.1504489399425</v>
      </c>
      <c r="BF6" s="8">
        <v>0.39511159578850003</v>
      </c>
      <c r="BG6" s="8">
        <v>0.4007131143562</v>
      </c>
      <c r="BH6" s="8">
        <v>0.19749760164640001</v>
      </c>
      <c r="BI6" s="8">
        <v>0.37640218309349999</v>
      </c>
      <c r="BJ6" s="8">
        <v>0.15379535749260001</v>
      </c>
      <c r="BK6" s="8">
        <v>0</v>
      </c>
      <c r="BL6" s="8">
        <v>0.19244401708760001</v>
      </c>
      <c r="BM6" s="8">
        <v>0.34617449402270001</v>
      </c>
      <c r="BN6" s="8">
        <v>0.14203636164950001</v>
      </c>
      <c r="BO6" s="8">
        <v>0.2411913727636</v>
      </c>
      <c r="BP6" s="8">
        <v>0</v>
      </c>
      <c r="BQ6" s="8">
        <v>0.2653443198573</v>
      </c>
      <c r="BR6" s="8">
        <v>0.11602896600940001</v>
      </c>
      <c r="BS6" s="8">
        <v>0.29031025116269998</v>
      </c>
      <c r="BT6" s="8">
        <v>0.32730728983250001</v>
      </c>
      <c r="BU6" s="8">
        <v>0</v>
      </c>
    </row>
    <row r="7" spans="1:73" x14ac:dyDescent="0.3">
      <c r="A7" t="s">
        <v>472</v>
      </c>
      <c r="B7" s="8">
        <v>6.267335459501E-2</v>
      </c>
      <c r="C7" s="8">
        <v>0.16379821017580001</v>
      </c>
      <c r="D7" s="8">
        <v>0.12266588620460001</v>
      </c>
      <c r="E7" s="8">
        <v>0.15210566859479999</v>
      </c>
      <c r="F7" s="8">
        <v>0.100063383789</v>
      </c>
      <c r="G7" s="8">
        <v>0.1293896876192</v>
      </c>
      <c r="H7" s="8">
        <v>0.1185451331505</v>
      </c>
      <c r="I7" s="8">
        <v>0</v>
      </c>
      <c r="J7" s="8">
        <v>0.1104643670667</v>
      </c>
      <c r="K7" s="8">
        <v>0.16488986070780001</v>
      </c>
      <c r="L7" s="8">
        <v>0.1104652259763</v>
      </c>
      <c r="M7" s="8">
        <v>0.21628194823669999</v>
      </c>
      <c r="N7" s="8">
        <v>0.119641736389</v>
      </c>
      <c r="O7" s="8">
        <v>0.1055208876273</v>
      </c>
      <c r="P7" s="8">
        <v>0.14966494696380001</v>
      </c>
      <c r="Q7" s="8">
        <v>0.24225968201690001</v>
      </c>
      <c r="R7" s="8">
        <v>0.1327219326063</v>
      </c>
      <c r="S7" s="8">
        <v>0.134264536696</v>
      </c>
      <c r="T7" s="8">
        <v>0.11332729843849999</v>
      </c>
      <c r="U7" s="8">
        <v>6.5767536835400001E-2</v>
      </c>
      <c r="V7" s="8">
        <v>0</v>
      </c>
      <c r="W7" s="8">
        <v>0.19730261050619999</v>
      </c>
      <c r="X7" s="8">
        <v>0.12529691363619999</v>
      </c>
      <c r="Y7" s="8">
        <v>0.12954196576839999</v>
      </c>
      <c r="Z7" s="8">
        <v>0.1114429914455</v>
      </c>
      <c r="AA7" s="8">
        <v>0.16496171904449999</v>
      </c>
      <c r="AB7" s="8">
        <v>0.13290615883439999</v>
      </c>
      <c r="AC7" s="8">
        <v>8.3232520503599999E-2</v>
      </c>
      <c r="AD7" s="8">
        <v>0</v>
      </c>
      <c r="AE7" s="8">
        <v>0.19730261050619999</v>
      </c>
      <c r="AF7" s="8">
        <v>0.1140402836632</v>
      </c>
      <c r="AG7" s="8">
        <v>0.15627740874330001</v>
      </c>
      <c r="AH7" s="8">
        <v>0.28102509684049998</v>
      </c>
      <c r="AI7" s="8">
        <v>6.3499770436069997E-2</v>
      </c>
      <c r="AJ7" s="8">
        <v>0.10582552426650001</v>
      </c>
      <c r="AK7" s="8">
        <v>0.1555677113193</v>
      </c>
      <c r="AL7" s="8">
        <v>0.1015763052085</v>
      </c>
      <c r="AM7" s="8">
        <v>0.19349382229029999</v>
      </c>
      <c r="AN7" s="8">
        <v>9.9076301844340006E-2</v>
      </c>
      <c r="AO7" s="8">
        <v>0.1267655868202</v>
      </c>
      <c r="AP7" s="8">
        <v>0.14065469239619999</v>
      </c>
      <c r="AQ7" s="8">
        <v>0.31631675473749998</v>
      </c>
      <c r="AR7" s="8">
        <v>0.1435554282591</v>
      </c>
      <c r="AS7" s="8">
        <v>8.2184957519329999E-2</v>
      </c>
      <c r="AT7" s="8">
        <v>8.6846757777280001E-2</v>
      </c>
      <c r="AU7" s="8">
        <v>0.19730261050619999</v>
      </c>
      <c r="AV7" s="8">
        <v>0.1093801641172</v>
      </c>
      <c r="AW7" s="8">
        <v>0.1544196865761</v>
      </c>
      <c r="AX7" s="8">
        <v>0.15778418460570001</v>
      </c>
      <c r="AY7" s="8">
        <v>9.9439498340089999E-2</v>
      </c>
      <c r="AZ7" s="8">
        <v>0.1066377253797</v>
      </c>
      <c r="BA7" s="8">
        <v>7.4911229573509999E-2</v>
      </c>
      <c r="BB7" s="8">
        <v>0.27411193996569999</v>
      </c>
      <c r="BC7" s="8">
        <v>0.1694207834975</v>
      </c>
      <c r="BD7" s="8">
        <v>5.6223615433190002E-2</v>
      </c>
      <c r="BE7" s="8">
        <v>0.4815611599329</v>
      </c>
      <c r="BF7" s="8">
        <v>0.2090943578161</v>
      </c>
      <c r="BG7" s="8">
        <v>0.1031688550168</v>
      </c>
      <c r="BH7" s="8">
        <v>6.8517458028980002E-2</v>
      </c>
      <c r="BI7" s="8">
        <v>5.8369331480720002E-2</v>
      </c>
      <c r="BJ7" s="8">
        <v>0.21083255872519999</v>
      </c>
      <c r="BK7" s="8">
        <v>0.27152711286230002</v>
      </c>
      <c r="BL7" s="8">
        <v>5.32930350581E-2</v>
      </c>
      <c r="BM7" s="8">
        <v>5.0266585338040001E-2</v>
      </c>
      <c r="BN7" s="8">
        <v>9.7305020952460006E-2</v>
      </c>
      <c r="BO7" s="8">
        <v>5.6308597345229999E-2</v>
      </c>
      <c r="BP7" s="8">
        <v>0</v>
      </c>
      <c r="BQ7" s="8">
        <v>0.16303323968649999</v>
      </c>
      <c r="BR7" s="8">
        <v>0.1556782050953</v>
      </c>
      <c r="BS7" s="8">
        <v>0.11392781536219999</v>
      </c>
      <c r="BT7" s="8">
        <v>6.4062799323280004E-2</v>
      </c>
      <c r="BU7" s="6">
        <v>1</v>
      </c>
    </row>
    <row r="8" spans="1:73" x14ac:dyDescent="0.3">
      <c r="A8" t="s">
        <v>474</v>
      </c>
      <c r="B8" s="8">
        <v>0.17912387486860001</v>
      </c>
      <c r="C8" s="8">
        <v>9.3885880381640002E-2</v>
      </c>
      <c r="D8" s="8">
        <v>6.6726771229979998E-2</v>
      </c>
      <c r="E8" s="8">
        <v>8.3655728634219995E-2</v>
      </c>
      <c r="F8" s="8">
        <v>5.91228285889E-2</v>
      </c>
      <c r="G8" s="8">
        <v>8.4785188094430003E-2</v>
      </c>
      <c r="H8" s="8">
        <v>7.3082726084760005E-2</v>
      </c>
      <c r="I8" s="8">
        <v>1</v>
      </c>
      <c r="J8" s="8">
        <v>8.5090572882179999E-2</v>
      </c>
      <c r="K8" s="8">
        <v>3.9225943009679999E-2</v>
      </c>
      <c r="L8" s="8">
        <v>8.5808962356010002E-2</v>
      </c>
      <c r="M8" s="8">
        <v>0.1083360100118</v>
      </c>
      <c r="N8" s="8">
        <v>4.6947253538809998E-2</v>
      </c>
      <c r="O8" s="8">
        <v>0.1074974076707</v>
      </c>
      <c r="P8" s="8">
        <v>0.1148303275475</v>
      </c>
      <c r="Q8" s="8">
        <v>0</v>
      </c>
      <c r="R8" s="8">
        <v>3.9047083478420001E-2</v>
      </c>
      <c r="S8" s="8">
        <v>0</v>
      </c>
      <c r="T8" s="8">
        <v>0</v>
      </c>
      <c r="U8" s="8">
        <v>0</v>
      </c>
      <c r="V8" s="8">
        <v>0.26756579649790002</v>
      </c>
      <c r="W8" s="8">
        <v>0.19730261050619999</v>
      </c>
      <c r="X8" s="8">
        <v>7.2591113291430004E-2</v>
      </c>
      <c r="Y8" s="8">
        <v>8.9870160030949997E-2</v>
      </c>
      <c r="Z8" s="8">
        <v>8.2103445521120005E-2</v>
      </c>
      <c r="AA8" s="8">
        <v>9.5860206325880007E-2</v>
      </c>
      <c r="AB8" s="8">
        <v>3.4383866937399997E-2</v>
      </c>
      <c r="AC8" s="8">
        <v>0</v>
      </c>
      <c r="AD8" s="8">
        <v>0.26756579649790002</v>
      </c>
      <c r="AE8" s="8">
        <v>0.19730261050619999</v>
      </c>
      <c r="AF8" s="8">
        <v>8.3805552021830002E-2</v>
      </c>
      <c r="AG8" s="8">
        <v>7.0609376115609995E-2</v>
      </c>
      <c r="AH8" s="8">
        <v>0</v>
      </c>
      <c r="AI8" s="8">
        <v>0.24008997588030001</v>
      </c>
      <c r="AJ8" s="8">
        <v>6.1905411358989998E-2</v>
      </c>
      <c r="AK8" s="8">
        <v>9.0681247345070007E-2</v>
      </c>
      <c r="AL8" s="8">
        <v>8.7539865021749999E-2</v>
      </c>
      <c r="AM8" s="8">
        <v>9.3498524234120001E-2</v>
      </c>
      <c r="AN8" s="8">
        <v>4.9059991987359997E-2</v>
      </c>
      <c r="AO8" s="8">
        <v>0.1096423059603</v>
      </c>
      <c r="AP8" s="8">
        <v>0.1177836445916</v>
      </c>
      <c r="AQ8" s="8">
        <v>0</v>
      </c>
      <c r="AR8" s="8">
        <v>4.2234321644789997E-2</v>
      </c>
      <c r="AS8" s="8">
        <v>0</v>
      </c>
      <c r="AT8" s="8">
        <v>0</v>
      </c>
      <c r="AU8" s="8">
        <v>0.19730261050619999</v>
      </c>
      <c r="AV8" s="8">
        <v>0.13153461817260001</v>
      </c>
      <c r="AW8" s="8">
        <v>7.4819328334150004E-2</v>
      </c>
      <c r="AX8" s="8">
        <v>0.1106888867723</v>
      </c>
      <c r="AY8" s="8">
        <v>7.1213648488529999E-2</v>
      </c>
      <c r="AZ8" s="8">
        <v>3.4097612227860001E-2</v>
      </c>
      <c r="BA8" s="8">
        <v>2.4427819341099999E-2</v>
      </c>
      <c r="BB8" s="8">
        <v>2.0862341466110001E-2</v>
      </c>
      <c r="BC8" s="8">
        <v>0</v>
      </c>
      <c r="BD8" s="8">
        <v>0</v>
      </c>
      <c r="BE8" s="8">
        <v>0</v>
      </c>
      <c r="BF8" s="8">
        <v>0.1237443885678</v>
      </c>
      <c r="BG8" s="8">
        <v>2.6486514830760002E-2</v>
      </c>
      <c r="BH8" s="8">
        <v>4.1230088404929997E-2</v>
      </c>
      <c r="BI8" s="8">
        <v>6.8450823882049996E-2</v>
      </c>
      <c r="BJ8" s="8">
        <v>5.3769022868550002E-2</v>
      </c>
      <c r="BK8" s="8">
        <v>0</v>
      </c>
      <c r="BL8" s="8">
        <v>5.1171837830870003E-2</v>
      </c>
      <c r="BM8" s="8">
        <v>0.16274754388019999</v>
      </c>
      <c r="BN8" s="8">
        <v>8.7407646534710004E-2</v>
      </c>
      <c r="BO8" s="8">
        <v>0.33154665414250001</v>
      </c>
      <c r="BP8" s="8">
        <v>0</v>
      </c>
      <c r="BQ8" s="8">
        <v>0.1835255610863</v>
      </c>
      <c r="BR8" s="8">
        <v>4.8683799453669997E-2</v>
      </c>
      <c r="BS8" s="8">
        <v>9.6337875976280005E-2</v>
      </c>
      <c r="BT8" s="8">
        <v>0.1080756662938</v>
      </c>
      <c r="BU8" s="8">
        <v>0</v>
      </c>
    </row>
    <row r="9" spans="1:73" x14ac:dyDescent="0.3">
      <c r="A9" t="s">
        <v>469</v>
      </c>
      <c r="B9" s="8">
        <v>0</v>
      </c>
      <c r="C9" s="8">
        <v>0</v>
      </c>
      <c r="D9" s="8">
        <v>1.4744498012169999E-2</v>
      </c>
      <c r="E9" s="8">
        <v>0</v>
      </c>
      <c r="F9" s="8">
        <v>0</v>
      </c>
      <c r="G9" s="8">
        <v>1.655388047613E-3</v>
      </c>
      <c r="H9" s="8">
        <v>4.7799279476219998E-3</v>
      </c>
      <c r="I9" s="8">
        <v>0</v>
      </c>
      <c r="J9" s="8">
        <v>1.264228988394E-2</v>
      </c>
      <c r="K9" s="8">
        <v>0</v>
      </c>
      <c r="L9" s="8">
        <v>0</v>
      </c>
      <c r="M9" s="8">
        <v>0</v>
      </c>
      <c r="N9" s="8">
        <v>0</v>
      </c>
      <c r="O9" s="8">
        <v>0</v>
      </c>
      <c r="P9" s="8">
        <v>0</v>
      </c>
      <c r="Q9" s="8">
        <v>0</v>
      </c>
      <c r="R9" s="8">
        <v>0</v>
      </c>
      <c r="S9" s="8">
        <v>0</v>
      </c>
      <c r="T9" s="8">
        <v>0</v>
      </c>
      <c r="U9" s="8">
        <v>0</v>
      </c>
      <c r="V9" s="8">
        <v>0</v>
      </c>
      <c r="W9" s="8">
        <v>0</v>
      </c>
      <c r="X9" s="8">
        <v>9.1968943366919995E-3</v>
      </c>
      <c r="Y9" s="8">
        <v>0</v>
      </c>
      <c r="Z9" s="8">
        <v>0</v>
      </c>
      <c r="AA9" s="8">
        <v>0</v>
      </c>
      <c r="AB9" s="8">
        <v>0</v>
      </c>
      <c r="AC9" s="8">
        <v>0</v>
      </c>
      <c r="AD9" s="8">
        <v>0</v>
      </c>
      <c r="AE9" s="8">
        <v>0</v>
      </c>
      <c r="AF9" s="8">
        <v>3.9254767469879999E-3</v>
      </c>
      <c r="AG9" s="8">
        <v>0</v>
      </c>
      <c r="AH9" s="8">
        <v>0</v>
      </c>
      <c r="AI9" s="8">
        <v>0</v>
      </c>
      <c r="AJ9" s="8">
        <v>9.7642627636110001E-3</v>
      </c>
      <c r="AK9" s="8">
        <v>7.9203788649790004E-3</v>
      </c>
      <c r="AL9" s="8">
        <v>0</v>
      </c>
      <c r="AM9" s="8">
        <v>0</v>
      </c>
      <c r="AN9" s="8">
        <v>0</v>
      </c>
      <c r="AO9" s="8">
        <v>0</v>
      </c>
      <c r="AP9" s="8">
        <v>0</v>
      </c>
      <c r="AQ9" s="8">
        <v>0</v>
      </c>
      <c r="AR9" s="8">
        <v>0</v>
      </c>
      <c r="AS9" s="8">
        <v>0</v>
      </c>
      <c r="AT9" s="8">
        <v>0</v>
      </c>
      <c r="AU9" s="8">
        <v>0</v>
      </c>
      <c r="AV9" s="8">
        <v>0</v>
      </c>
      <c r="AW9" s="8">
        <v>0</v>
      </c>
      <c r="AX9" s="8">
        <v>4.4746534142459998E-3</v>
      </c>
      <c r="AY9" s="8">
        <v>0</v>
      </c>
      <c r="AZ9" s="8">
        <v>0</v>
      </c>
      <c r="BA9" s="8">
        <v>7.1514304429960004E-3</v>
      </c>
      <c r="BB9" s="8">
        <v>0</v>
      </c>
      <c r="BC9" s="8">
        <v>0</v>
      </c>
      <c r="BD9" s="8">
        <v>0</v>
      </c>
      <c r="BE9" s="8">
        <v>0</v>
      </c>
      <c r="BF9" s="8">
        <v>0</v>
      </c>
      <c r="BG9" s="8">
        <v>0</v>
      </c>
      <c r="BH9" s="8">
        <v>0</v>
      </c>
      <c r="BI9" s="8">
        <v>0</v>
      </c>
      <c r="BJ9" s="8">
        <v>0</v>
      </c>
      <c r="BK9" s="8">
        <v>0</v>
      </c>
      <c r="BL9" s="8">
        <v>0</v>
      </c>
      <c r="BM9" s="8">
        <v>0</v>
      </c>
      <c r="BN9" s="8">
        <v>1.756211099844E-2</v>
      </c>
      <c r="BO9" s="8">
        <v>0</v>
      </c>
      <c r="BP9" s="8">
        <v>0</v>
      </c>
      <c r="BQ9" s="8">
        <v>0</v>
      </c>
      <c r="BR9" s="8">
        <v>0</v>
      </c>
      <c r="BS9" s="8">
        <v>0</v>
      </c>
      <c r="BT9" s="8">
        <v>9.6011660795289992E-3</v>
      </c>
      <c r="BU9" s="8">
        <v>0</v>
      </c>
    </row>
    <row r="10" spans="1:73" x14ac:dyDescent="0.3">
      <c r="A10" t="s">
        <v>587</v>
      </c>
      <c r="B10" s="7">
        <v>48</v>
      </c>
      <c r="C10" s="7">
        <v>125</v>
      </c>
      <c r="D10" s="7">
        <v>162</v>
      </c>
      <c r="E10" s="7">
        <v>174</v>
      </c>
      <c r="F10" s="7">
        <v>250</v>
      </c>
      <c r="G10" s="7">
        <v>429</v>
      </c>
      <c r="H10" s="7">
        <v>329</v>
      </c>
      <c r="I10" s="7">
        <v>1</v>
      </c>
      <c r="J10" s="7">
        <v>178</v>
      </c>
      <c r="K10" s="7">
        <v>59</v>
      </c>
      <c r="L10" s="7">
        <v>174</v>
      </c>
      <c r="M10" s="7">
        <v>38</v>
      </c>
      <c r="N10" s="7">
        <v>64</v>
      </c>
      <c r="O10" s="7">
        <v>87</v>
      </c>
      <c r="P10" s="7">
        <v>48</v>
      </c>
      <c r="Q10" s="7">
        <v>10</v>
      </c>
      <c r="R10" s="7">
        <v>58</v>
      </c>
      <c r="S10" s="7">
        <v>8</v>
      </c>
      <c r="T10" s="7">
        <v>7</v>
      </c>
      <c r="U10" s="7">
        <v>12</v>
      </c>
      <c r="V10" s="7">
        <v>12</v>
      </c>
      <c r="W10" s="7">
        <v>4</v>
      </c>
      <c r="X10" s="7">
        <v>237</v>
      </c>
      <c r="Y10" s="7">
        <v>212</v>
      </c>
      <c r="Z10" s="7">
        <v>151</v>
      </c>
      <c r="AA10" s="7">
        <v>58</v>
      </c>
      <c r="AB10" s="7">
        <v>66</v>
      </c>
      <c r="AC10" s="7">
        <v>19</v>
      </c>
      <c r="AD10" s="7">
        <v>12</v>
      </c>
      <c r="AE10" s="7">
        <v>4</v>
      </c>
      <c r="AF10" s="7">
        <v>590</v>
      </c>
      <c r="AG10" s="7">
        <v>163</v>
      </c>
      <c r="AH10" s="7">
        <v>6</v>
      </c>
      <c r="AI10" s="7">
        <v>14</v>
      </c>
      <c r="AJ10" s="7">
        <v>162</v>
      </c>
      <c r="AK10" s="7">
        <v>76</v>
      </c>
      <c r="AL10" s="7">
        <v>162</v>
      </c>
      <c r="AM10" s="7">
        <v>53</v>
      </c>
      <c r="AN10" s="7">
        <v>60</v>
      </c>
      <c r="AO10" s="7">
        <v>87</v>
      </c>
      <c r="AP10" s="7">
        <v>46</v>
      </c>
      <c r="AQ10" s="7">
        <v>10</v>
      </c>
      <c r="AR10" s="7">
        <v>54</v>
      </c>
      <c r="AS10" s="7">
        <v>13</v>
      </c>
      <c r="AT10" s="7">
        <v>18</v>
      </c>
      <c r="AU10" s="7">
        <v>4</v>
      </c>
      <c r="AV10" s="7">
        <v>54</v>
      </c>
      <c r="AW10" s="7">
        <v>33</v>
      </c>
      <c r="AX10" s="7">
        <v>296</v>
      </c>
      <c r="AY10" s="7">
        <v>250</v>
      </c>
      <c r="AZ10" s="7">
        <v>85</v>
      </c>
      <c r="BA10" s="7">
        <v>128</v>
      </c>
      <c r="BB10" s="7">
        <v>28</v>
      </c>
      <c r="BC10" s="7">
        <v>5</v>
      </c>
      <c r="BD10" s="7">
        <v>35</v>
      </c>
      <c r="BE10" s="7">
        <v>8</v>
      </c>
      <c r="BF10" s="7">
        <v>78</v>
      </c>
      <c r="BG10" s="7">
        <v>36</v>
      </c>
      <c r="BH10" s="7">
        <v>92</v>
      </c>
      <c r="BI10" s="7">
        <v>40</v>
      </c>
      <c r="BJ10" s="7">
        <v>21</v>
      </c>
      <c r="BK10" s="7">
        <v>21</v>
      </c>
      <c r="BL10" s="7">
        <v>47</v>
      </c>
      <c r="BM10" s="7">
        <v>18</v>
      </c>
      <c r="BN10" s="7">
        <v>94</v>
      </c>
      <c r="BO10" s="7">
        <v>14</v>
      </c>
      <c r="BP10" s="7">
        <v>2</v>
      </c>
      <c r="BQ10" s="7">
        <v>40</v>
      </c>
      <c r="BR10" s="7">
        <v>71</v>
      </c>
      <c r="BS10" s="7">
        <v>38</v>
      </c>
      <c r="BT10" s="7">
        <v>69</v>
      </c>
      <c r="BU10" s="7">
        <v>2</v>
      </c>
    </row>
    <row r="11" spans="1:73" x14ac:dyDescent="0.3">
      <c r="A11" t="s">
        <v>589</v>
      </c>
    </row>
    <row r="12" spans="1:73" x14ac:dyDescent="0.3">
      <c r="A12"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73ee5406-c211-43c4-8c0d-9e15c7a01348" sqref="A2 BU12" xr:uid="{00000000-0002-0000-0C00-000000000000}"/>
    <dataValidation allowBlank="1" error="73ee5406-c211-43c4-8c0d-9e15c7a01348" sqref="A1" xr:uid="{00000000-0002-0000-0C00-000001000000}"/>
  </dataValidations>
  <hyperlinks>
    <hyperlink ref="A1" location="'TOC'!A1" display="Back to TOC" xr:uid="{00000000-0004-0000-0C00-000000000000}"/>
  </hyperlink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F11"/>
  <sheetViews>
    <sheetView workbookViewId="0">
      <selection activeCell="A24" sqref="A24"/>
    </sheetView>
  </sheetViews>
  <sheetFormatPr defaultRowHeight="14.4" x14ac:dyDescent="0.3"/>
  <cols>
    <col min="1" max="1" width="92" bestFit="1" customWidth="1"/>
    <col min="2" max="6" width="12.6640625" bestFit="1" customWidth="1"/>
  </cols>
  <sheetData>
    <row r="1" spans="1:6" x14ac:dyDescent="0.3">
      <c r="A1" s="4" t="s">
        <v>448</v>
      </c>
    </row>
    <row r="2" spans="1:6" x14ac:dyDescent="0.3">
      <c r="A2" t="s">
        <v>33</v>
      </c>
    </row>
    <row r="3" spans="1:6" ht="57.6" x14ac:dyDescent="0.3">
      <c r="A3" s="5" t="s">
        <v>602</v>
      </c>
      <c r="B3" s="5" t="s">
        <v>603</v>
      </c>
      <c r="C3" s="5" t="s">
        <v>604</v>
      </c>
      <c r="D3" s="5" t="s">
        <v>605</v>
      </c>
      <c r="E3" s="5" t="s">
        <v>606</v>
      </c>
      <c r="F3" s="5" t="s">
        <v>607</v>
      </c>
    </row>
    <row r="4" spans="1:6" x14ac:dyDescent="0.3">
      <c r="A4" t="s">
        <v>608</v>
      </c>
      <c r="B4" s="6">
        <v>0.61297573034630004</v>
      </c>
      <c r="C4" s="8">
        <v>0.2952052969333</v>
      </c>
      <c r="D4" s="9">
        <v>7.315885044605E-2</v>
      </c>
      <c r="E4" s="9">
        <v>1.866012227434E-2</v>
      </c>
      <c r="F4" s="7">
        <v>759</v>
      </c>
    </row>
    <row r="5" spans="1:6" x14ac:dyDescent="0.3">
      <c r="A5" t="s">
        <v>609</v>
      </c>
      <c r="B5" s="8">
        <v>0.46535750275249999</v>
      </c>
      <c r="C5" s="6">
        <v>0.37045378206789997</v>
      </c>
      <c r="D5" s="8">
        <v>0.12940161799239999</v>
      </c>
      <c r="E5" s="8">
        <v>3.4787097187219999E-2</v>
      </c>
      <c r="F5" s="7">
        <v>759</v>
      </c>
    </row>
    <row r="6" spans="1:6" x14ac:dyDescent="0.3">
      <c r="A6" t="s">
        <v>610</v>
      </c>
      <c r="B6" s="8">
        <v>0.49137357444820001</v>
      </c>
      <c r="C6" s="8">
        <v>0.32973742352669999</v>
      </c>
      <c r="D6" s="8">
        <v>0.1501133473049</v>
      </c>
      <c r="E6" s="8">
        <v>2.8775654720219999E-2</v>
      </c>
      <c r="F6" s="7">
        <v>759</v>
      </c>
    </row>
    <row r="7" spans="1:6" x14ac:dyDescent="0.3">
      <c r="A7" t="s">
        <v>611</v>
      </c>
      <c r="B7" s="9">
        <v>0.40286716002340001</v>
      </c>
      <c r="C7" s="8">
        <v>0.35094288500370002</v>
      </c>
      <c r="D7" s="6">
        <v>0.21152132566609999</v>
      </c>
      <c r="E7" s="8">
        <v>3.4668629306870001E-2</v>
      </c>
      <c r="F7" s="7">
        <v>759</v>
      </c>
    </row>
    <row r="8" spans="1:6" x14ac:dyDescent="0.3">
      <c r="A8" t="s">
        <v>612</v>
      </c>
      <c r="B8" s="9">
        <v>0.37128077503790002</v>
      </c>
      <c r="C8" s="8">
        <v>0.34362930398390001</v>
      </c>
      <c r="D8" s="6">
        <v>0.24805009643549999</v>
      </c>
      <c r="E8" s="8">
        <v>3.7039824542729999E-2</v>
      </c>
      <c r="F8" s="7">
        <v>759</v>
      </c>
    </row>
    <row r="9" spans="1:6" x14ac:dyDescent="0.3">
      <c r="A9" t="s">
        <v>613</v>
      </c>
      <c r="B9" s="6">
        <v>0.58726201022479996</v>
      </c>
      <c r="C9" s="9">
        <v>0.22561635801720001</v>
      </c>
      <c r="D9" s="9">
        <v>0.1195645527566</v>
      </c>
      <c r="E9" s="6">
        <v>6.7557079001510006E-2</v>
      </c>
      <c r="F9" s="7">
        <v>759</v>
      </c>
    </row>
    <row r="10" spans="1:6" x14ac:dyDescent="0.3">
      <c r="A10" t="s">
        <v>601</v>
      </c>
    </row>
    <row r="11" spans="1:6" x14ac:dyDescent="0.3">
      <c r="A11" t="s">
        <v>512</v>
      </c>
    </row>
  </sheetData>
  <dataValidations count="2">
    <dataValidation allowBlank="1" showErrorMessage="1" prompt="419044da-95c6-4482-b105-521ed26ec4cd" sqref="A2 F11" xr:uid="{00000000-0002-0000-0E00-000000000000}"/>
    <dataValidation allowBlank="1" error="419044da-95c6-4482-b105-521ed26ec4cd" sqref="A1" xr:uid="{00000000-0002-0000-0E00-000001000000}"/>
  </dataValidations>
  <hyperlinks>
    <hyperlink ref="A1" location="'TOC'!A1" display="Back to TOC" xr:uid="{00000000-0004-0000-0E00-000000000000}"/>
  </hyperlinks>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F11"/>
  <sheetViews>
    <sheetView workbookViewId="0"/>
  </sheetViews>
  <sheetFormatPr defaultRowHeight="14.4" x14ac:dyDescent="0.3"/>
  <cols>
    <col min="1" max="1" width="92" bestFit="1" customWidth="1"/>
    <col min="2" max="6" width="12.6640625" bestFit="1" customWidth="1"/>
  </cols>
  <sheetData>
    <row r="1" spans="1:6" x14ac:dyDescent="0.3">
      <c r="A1" s="4" t="s">
        <v>448</v>
      </c>
    </row>
    <row r="2" spans="1:6" x14ac:dyDescent="0.3">
      <c r="A2" t="s">
        <v>33</v>
      </c>
    </row>
    <row r="3" spans="1:6" ht="57.6" x14ac:dyDescent="0.3">
      <c r="A3" s="5" t="s">
        <v>602</v>
      </c>
      <c r="B3" s="5" t="s">
        <v>603</v>
      </c>
      <c r="C3" s="5" t="s">
        <v>604</v>
      </c>
      <c r="D3" s="5" t="s">
        <v>605</v>
      </c>
      <c r="E3" s="5" t="s">
        <v>606</v>
      </c>
      <c r="F3" s="5" t="s">
        <v>607</v>
      </c>
    </row>
    <row r="4" spans="1:6" x14ac:dyDescent="0.3">
      <c r="A4" t="s">
        <v>608</v>
      </c>
      <c r="B4" s="8">
        <v>0.54880127430059999</v>
      </c>
      <c r="C4" s="8">
        <v>0.28539034799750002</v>
      </c>
      <c r="D4" s="8">
        <v>0.1242898590268</v>
      </c>
      <c r="E4" s="8">
        <v>4.1518518675179999E-2</v>
      </c>
      <c r="F4" s="7">
        <v>175</v>
      </c>
    </row>
    <row r="5" spans="1:6" x14ac:dyDescent="0.3">
      <c r="A5" t="s">
        <v>609</v>
      </c>
      <c r="B5" s="8">
        <v>0.42279750090250001</v>
      </c>
      <c r="C5" s="8">
        <v>0.34743027110699998</v>
      </c>
      <c r="D5" s="8">
        <v>0.16548373093589999</v>
      </c>
      <c r="E5" s="8">
        <v>6.428849705471E-2</v>
      </c>
      <c r="F5" s="7">
        <v>175</v>
      </c>
    </row>
    <row r="6" spans="1:6" x14ac:dyDescent="0.3">
      <c r="A6" t="s">
        <v>610</v>
      </c>
      <c r="B6" s="8">
        <v>0.4632219073762</v>
      </c>
      <c r="C6" s="8">
        <v>0.28984843137470001</v>
      </c>
      <c r="D6" s="8">
        <v>0.19444830680780001</v>
      </c>
      <c r="E6" s="8">
        <v>5.2481354441250003E-2</v>
      </c>
      <c r="F6" s="7">
        <v>175</v>
      </c>
    </row>
    <row r="7" spans="1:6" x14ac:dyDescent="0.3">
      <c r="A7" t="s">
        <v>611</v>
      </c>
      <c r="B7" s="8">
        <v>0.37749549305879998</v>
      </c>
      <c r="C7" s="8">
        <v>0.28082477580620002</v>
      </c>
      <c r="D7" s="8">
        <v>0.27245725287240002</v>
      </c>
      <c r="E7" s="8">
        <v>6.9222478262650003E-2</v>
      </c>
      <c r="F7" s="7">
        <v>175</v>
      </c>
    </row>
    <row r="8" spans="1:6" x14ac:dyDescent="0.3">
      <c r="A8" t="s">
        <v>612</v>
      </c>
      <c r="B8" s="8">
        <v>0.36677060620809998</v>
      </c>
      <c r="C8" s="8">
        <v>0.26629373454139998</v>
      </c>
      <c r="D8" s="6">
        <v>0.30202818667629999</v>
      </c>
      <c r="E8" s="8">
        <v>6.4907472574169997E-2</v>
      </c>
      <c r="F8" s="7">
        <v>175</v>
      </c>
    </row>
    <row r="9" spans="1:6" x14ac:dyDescent="0.3">
      <c r="A9" t="s">
        <v>613</v>
      </c>
      <c r="B9" s="8">
        <v>0.51882664864689998</v>
      </c>
      <c r="C9" s="8">
        <v>0.20977248044230001</v>
      </c>
      <c r="D9" s="8">
        <v>0.18225593391879999</v>
      </c>
      <c r="E9" s="8">
        <v>8.9144936992029994E-2</v>
      </c>
      <c r="F9" s="7">
        <v>175</v>
      </c>
    </row>
    <row r="10" spans="1:6" x14ac:dyDescent="0.3">
      <c r="A10" t="s">
        <v>614</v>
      </c>
    </row>
    <row r="11" spans="1:6" x14ac:dyDescent="0.3">
      <c r="A11" t="s">
        <v>512</v>
      </c>
    </row>
  </sheetData>
  <dataValidations count="2">
    <dataValidation allowBlank="1" showErrorMessage="1" prompt="db16263c-965a-4157-8890-a7773a4cd4b9" sqref="A2 F11" xr:uid="{00000000-0002-0000-0F00-000000000000}"/>
    <dataValidation allowBlank="1" error="db16263c-965a-4157-8890-a7773a4cd4b9" sqref="A1" xr:uid="{00000000-0002-0000-0F00-000001000000}"/>
  </dataValidations>
  <hyperlinks>
    <hyperlink ref="A1" location="'TOC'!A1" display="Back to TOC" xr:uid="{00000000-0004-0000-0F00-000000000000}"/>
  </hyperlinks>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F11"/>
  <sheetViews>
    <sheetView workbookViewId="0"/>
  </sheetViews>
  <sheetFormatPr defaultRowHeight="14.4" x14ac:dyDescent="0.3"/>
  <cols>
    <col min="1" max="1" width="92" bestFit="1" customWidth="1"/>
    <col min="2" max="6" width="12.6640625" bestFit="1" customWidth="1"/>
  </cols>
  <sheetData>
    <row r="1" spans="1:6" x14ac:dyDescent="0.3">
      <c r="A1" s="4" t="s">
        <v>448</v>
      </c>
    </row>
    <row r="2" spans="1:6" x14ac:dyDescent="0.3">
      <c r="A2" t="s">
        <v>33</v>
      </c>
    </row>
    <row r="3" spans="1:6" ht="57.6" x14ac:dyDescent="0.3">
      <c r="A3" s="5" t="s">
        <v>602</v>
      </c>
      <c r="B3" s="5" t="s">
        <v>603</v>
      </c>
      <c r="C3" s="5" t="s">
        <v>604</v>
      </c>
      <c r="D3" s="5" t="s">
        <v>605</v>
      </c>
      <c r="E3" s="5" t="s">
        <v>606</v>
      </c>
      <c r="F3" s="5" t="s">
        <v>607</v>
      </c>
    </row>
    <row r="4" spans="1:6" x14ac:dyDescent="0.3">
      <c r="A4" t="s">
        <v>608</v>
      </c>
      <c r="B4" s="6">
        <v>0.67343203720690004</v>
      </c>
      <c r="C4" s="8">
        <v>0.27687145048450001</v>
      </c>
      <c r="D4" s="9">
        <v>4.1074391174639999E-2</v>
      </c>
      <c r="E4" s="8">
        <v>8.6221211339709992E-3</v>
      </c>
      <c r="F4" s="7">
        <v>312</v>
      </c>
    </row>
    <row r="5" spans="1:6" x14ac:dyDescent="0.3">
      <c r="A5" t="s">
        <v>609</v>
      </c>
      <c r="B5" s="8">
        <v>0.49037518583840001</v>
      </c>
      <c r="C5" s="8">
        <v>0.38012334312270002</v>
      </c>
      <c r="D5" s="8">
        <v>0.1070519719906</v>
      </c>
      <c r="E5" s="8">
        <v>2.2449499048279999E-2</v>
      </c>
      <c r="F5" s="7">
        <v>312</v>
      </c>
    </row>
    <row r="6" spans="1:6" x14ac:dyDescent="0.3">
      <c r="A6" t="s">
        <v>610</v>
      </c>
      <c r="B6" s="8">
        <v>0.51520422228189999</v>
      </c>
      <c r="C6" s="8">
        <v>0.34822097603090002</v>
      </c>
      <c r="D6" s="8">
        <v>0.1180598316612</v>
      </c>
      <c r="E6" s="8">
        <v>1.8514970025920001E-2</v>
      </c>
      <c r="F6" s="7">
        <v>312</v>
      </c>
    </row>
    <row r="7" spans="1:6" x14ac:dyDescent="0.3">
      <c r="A7" t="s">
        <v>611</v>
      </c>
      <c r="B7" s="9">
        <v>0.42662512337399999</v>
      </c>
      <c r="C7" s="8">
        <v>0.36929776661969999</v>
      </c>
      <c r="D7" s="6">
        <v>0.1898446823446</v>
      </c>
      <c r="E7" s="8">
        <v>1.423242766168E-2</v>
      </c>
      <c r="F7" s="7">
        <v>312</v>
      </c>
    </row>
    <row r="8" spans="1:6" x14ac:dyDescent="0.3">
      <c r="A8" t="s">
        <v>612</v>
      </c>
      <c r="B8" s="9">
        <v>0.38352201508490003</v>
      </c>
      <c r="C8" s="8">
        <v>0.38061828858059998</v>
      </c>
      <c r="D8" s="6">
        <v>0.2103760763012</v>
      </c>
      <c r="E8" s="8">
        <v>2.5483620033290001E-2</v>
      </c>
      <c r="F8" s="7">
        <v>312</v>
      </c>
    </row>
    <row r="9" spans="1:6" x14ac:dyDescent="0.3">
      <c r="A9" t="s">
        <v>613</v>
      </c>
      <c r="B9" s="6">
        <v>0.65471718500660003</v>
      </c>
      <c r="C9" s="9">
        <v>0.22988126347150001</v>
      </c>
      <c r="D9" s="9">
        <v>6.5575980397530001E-2</v>
      </c>
      <c r="E9" s="6">
        <v>4.98255711243E-2</v>
      </c>
      <c r="F9" s="7">
        <v>312</v>
      </c>
    </row>
    <row r="10" spans="1:6" x14ac:dyDescent="0.3">
      <c r="A10" t="s">
        <v>615</v>
      </c>
    </row>
    <row r="11" spans="1:6" x14ac:dyDescent="0.3">
      <c r="A11" t="s">
        <v>512</v>
      </c>
    </row>
  </sheetData>
  <dataValidations count="2">
    <dataValidation allowBlank="1" showErrorMessage="1" prompt="3768c486-fc93-47f4-9575-f41056a4ac3a" sqref="A2 F11" xr:uid="{00000000-0002-0000-1000-000000000000}"/>
    <dataValidation allowBlank="1" error="3768c486-fc93-47f4-9575-f41056a4ac3a" sqref="A1" xr:uid="{00000000-0002-0000-1000-000001000000}"/>
  </dataValidations>
  <hyperlinks>
    <hyperlink ref="A1" location="'TOC'!A1" display="Back to TOC" xr:uid="{00000000-0004-0000-1000-000000000000}"/>
  </hyperlinks>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F11"/>
  <sheetViews>
    <sheetView workbookViewId="0"/>
  </sheetViews>
  <sheetFormatPr defaultRowHeight="14.4" x14ac:dyDescent="0.3"/>
  <cols>
    <col min="1" max="1" width="92" bestFit="1" customWidth="1"/>
    <col min="2" max="6" width="12.6640625" bestFit="1" customWidth="1"/>
  </cols>
  <sheetData>
    <row r="1" spans="1:6" x14ac:dyDescent="0.3">
      <c r="A1" s="4" t="s">
        <v>448</v>
      </c>
    </row>
    <row r="2" spans="1:6" x14ac:dyDescent="0.3">
      <c r="A2" t="s">
        <v>33</v>
      </c>
    </row>
    <row r="3" spans="1:6" ht="57.6" x14ac:dyDescent="0.3">
      <c r="A3" s="5" t="s">
        <v>602</v>
      </c>
      <c r="B3" s="5" t="s">
        <v>603</v>
      </c>
      <c r="C3" s="5" t="s">
        <v>604</v>
      </c>
      <c r="D3" s="5" t="s">
        <v>605</v>
      </c>
      <c r="E3" s="5" t="s">
        <v>606</v>
      </c>
      <c r="F3" s="5" t="s">
        <v>607</v>
      </c>
    </row>
    <row r="4" spans="1:6" x14ac:dyDescent="0.3">
      <c r="A4" t="s">
        <v>608</v>
      </c>
      <c r="B4" s="6">
        <v>0.59809100607200005</v>
      </c>
      <c r="C4" s="8">
        <v>0.34119403921090002</v>
      </c>
      <c r="D4" s="9">
        <v>5.6871058681629998E-2</v>
      </c>
      <c r="E4" s="8">
        <v>3.8438960354679999E-3</v>
      </c>
      <c r="F4" s="7">
        <v>272</v>
      </c>
    </row>
    <row r="5" spans="1:6" x14ac:dyDescent="0.3">
      <c r="A5" t="s">
        <v>609</v>
      </c>
      <c r="B5" s="8">
        <v>0.48186989330629998</v>
      </c>
      <c r="C5" s="8">
        <v>0.3861486907501</v>
      </c>
      <c r="D5" s="8">
        <v>0.11739717182540001</v>
      </c>
      <c r="E5" s="8">
        <v>1.4584244118089999E-2</v>
      </c>
      <c r="F5" s="7">
        <v>272</v>
      </c>
    </row>
    <row r="6" spans="1:6" x14ac:dyDescent="0.3">
      <c r="A6" t="s">
        <v>610</v>
      </c>
      <c r="B6" s="8">
        <v>0.48955146909109998</v>
      </c>
      <c r="C6" s="8">
        <v>0.35390061219300001</v>
      </c>
      <c r="D6" s="8">
        <v>0.1433991403854</v>
      </c>
      <c r="E6" s="8">
        <v>1.314877833047E-2</v>
      </c>
      <c r="F6" s="7">
        <v>272</v>
      </c>
    </row>
    <row r="7" spans="1:6" x14ac:dyDescent="0.3">
      <c r="A7" t="s">
        <v>611</v>
      </c>
      <c r="B7" s="9">
        <v>0.39723391902630001</v>
      </c>
      <c r="C7" s="8">
        <v>0.41815583020539998</v>
      </c>
      <c r="D7" s="8">
        <v>0.1631295546031</v>
      </c>
      <c r="E7" s="8">
        <v>2.1480696165250002E-2</v>
      </c>
      <c r="F7" s="7">
        <v>272</v>
      </c>
    </row>
    <row r="8" spans="1:6" x14ac:dyDescent="0.3">
      <c r="A8" t="s">
        <v>612</v>
      </c>
      <c r="B8" s="9">
        <v>0.35624801079790003</v>
      </c>
      <c r="C8" s="8">
        <v>0.3884573043165</v>
      </c>
      <c r="D8" s="6">
        <v>0.23751067049589999</v>
      </c>
      <c r="E8" s="8">
        <v>1.778401438972E-2</v>
      </c>
      <c r="F8" s="7">
        <v>272</v>
      </c>
    </row>
    <row r="9" spans="1:6" x14ac:dyDescent="0.3">
      <c r="A9" t="s">
        <v>613</v>
      </c>
      <c r="B9" s="6">
        <v>0.56616554992510004</v>
      </c>
      <c r="C9" s="9">
        <v>0.2405982667031</v>
      </c>
      <c r="D9" s="8">
        <v>0.1252317644051</v>
      </c>
      <c r="E9" s="6">
        <v>6.8004418966710001E-2</v>
      </c>
      <c r="F9" s="7">
        <v>272</v>
      </c>
    </row>
    <row r="10" spans="1:6" x14ac:dyDescent="0.3">
      <c r="A10" t="s">
        <v>616</v>
      </c>
    </row>
    <row r="11" spans="1:6" x14ac:dyDescent="0.3">
      <c r="A11" t="s">
        <v>512</v>
      </c>
    </row>
  </sheetData>
  <dataValidations count="2">
    <dataValidation allowBlank="1" showErrorMessage="1" prompt="6f7077dc-da2d-4f22-9faa-6043983eff12" sqref="A2 F11" xr:uid="{00000000-0002-0000-1100-000000000000}"/>
    <dataValidation allowBlank="1" error="6f7077dc-da2d-4f22-9faa-6043983eff12" sqref="A1" xr:uid="{00000000-0002-0000-1100-000001000000}"/>
  </dataValidations>
  <hyperlinks>
    <hyperlink ref="A1" location="'TOC'!A1" display="Back to TOC" xr:uid="{00000000-0004-0000-1100-000000000000}"/>
  </hyperlinks>
  <pageMargins left="0.7" right="0.7" top="0.75" bottom="0.75" header="0.3" footer="0.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dimension ref="A1:AZ13"/>
  <sheetViews>
    <sheetView workbookViewId="0">
      <pane xSplit="1" topLeftCell="B1" activePane="topRight" state="frozen"/>
      <selection pane="topRight" sqref="A1:A1048576"/>
    </sheetView>
  </sheetViews>
  <sheetFormatPr defaultRowHeight="14.4" x14ac:dyDescent="0.3"/>
  <cols>
    <col min="1" max="1" width="92" bestFit="1" customWidth="1"/>
    <col min="2" max="52" width="12.6640625" bestFit="1" customWidth="1"/>
  </cols>
  <sheetData>
    <row r="1" spans="1:52" x14ac:dyDescent="0.3">
      <c r="A1" s="4" t="s">
        <v>448</v>
      </c>
    </row>
    <row r="2" spans="1:52" x14ac:dyDescent="0.3">
      <c r="A2" t="s">
        <v>41</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608</v>
      </c>
      <c r="B5" s="8">
        <v>0.54880127430059999</v>
      </c>
      <c r="C5" s="6">
        <v>0.67343203720690004</v>
      </c>
      <c r="D5" s="8">
        <v>0.59809100607200005</v>
      </c>
      <c r="E5" s="6">
        <v>0.68271084635629997</v>
      </c>
      <c r="F5" s="9">
        <v>0.32648504454839999</v>
      </c>
      <c r="G5" s="9">
        <v>0.33668800477350003</v>
      </c>
      <c r="H5" s="8">
        <v>0.57852004237770005</v>
      </c>
      <c r="I5" s="8">
        <v>0.66883307013399995</v>
      </c>
      <c r="J5" s="8">
        <v>0.56887136172609998</v>
      </c>
      <c r="K5" s="9">
        <v>0.19808280241439999</v>
      </c>
      <c r="L5" s="8">
        <v>0.65293543906189999</v>
      </c>
      <c r="M5" s="8">
        <v>0.67101251896629999</v>
      </c>
      <c r="N5" s="8">
        <v>0.71860635593529998</v>
      </c>
      <c r="O5" s="8">
        <v>0.46169089271329999</v>
      </c>
      <c r="P5" s="8">
        <v>1</v>
      </c>
      <c r="Q5" s="9">
        <v>0.43796074777490002</v>
      </c>
      <c r="R5" s="6">
        <v>0.79852989107890004</v>
      </c>
      <c r="S5" s="6">
        <v>0.91934005426139997</v>
      </c>
      <c r="T5" s="8">
        <v>0.50138444614319999</v>
      </c>
      <c r="U5" s="8">
        <v>1</v>
      </c>
      <c r="V5" s="8">
        <v>0.66277977755569994</v>
      </c>
      <c r="W5" s="8">
        <v>0.62822217541519998</v>
      </c>
      <c r="X5" s="8">
        <v>0.53839872552229995</v>
      </c>
      <c r="Y5" s="8">
        <v>0.65907092184219995</v>
      </c>
      <c r="Z5" s="6">
        <v>0.87299339601920001</v>
      </c>
      <c r="AA5" s="9">
        <v>0.54314740932750005</v>
      </c>
      <c r="AB5" s="6">
        <v>0.88504371176340002</v>
      </c>
      <c r="AC5" s="9">
        <v>0.59510236239519998</v>
      </c>
      <c r="AD5" s="8">
        <v>0.66925792643140003</v>
      </c>
      <c r="AE5" s="8">
        <v>0.57721048982120005</v>
      </c>
      <c r="AF5" s="8">
        <v>0.63686375297370001</v>
      </c>
      <c r="AG5" s="8">
        <v>0.60696581963579999</v>
      </c>
      <c r="AH5" s="8">
        <v>0.58186397574299997</v>
      </c>
      <c r="AI5" s="8">
        <v>0.62066634682739996</v>
      </c>
      <c r="AJ5" s="8">
        <v>0.6207962257006</v>
      </c>
      <c r="AK5" s="8">
        <v>0.63186238417189999</v>
      </c>
      <c r="AL5" s="8">
        <v>0.53574461026260001</v>
      </c>
      <c r="AM5" s="8">
        <v>0.62505212102450003</v>
      </c>
      <c r="AN5" s="8">
        <v>0.73423695758679997</v>
      </c>
      <c r="AO5" s="8">
        <v>0.57477054884250001</v>
      </c>
      <c r="AP5" s="8">
        <v>0.58506980651340001</v>
      </c>
      <c r="AQ5" s="8">
        <v>0.59134499154050002</v>
      </c>
      <c r="AR5" s="8">
        <v>0.59404205819220002</v>
      </c>
      <c r="AS5" s="8">
        <v>0.56408430597280002</v>
      </c>
      <c r="AT5" s="8">
        <v>0.73805759522329994</v>
      </c>
      <c r="AU5" s="8">
        <v>0.71782830834989997</v>
      </c>
      <c r="AV5" s="8">
        <v>0.66987224261330003</v>
      </c>
      <c r="AW5" s="8">
        <v>0.80269738949379998</v>
      </c>
      <c r="AX5" s="8">
        <v>0.59575885238649995</v>
      </c>
      <c r="AY5" s="8">
        <v>0.66592153271569998</v>
      </c>
      <c r="AZ5" s="8">
        <v>0.85113427047040002</v>
      </c>
    </row>
    <row r="6" spans="1:52" x14ac:dyDescent="0.3">
      <c r="A6" t="s">
        <v>609</v>
      </c>
      <c r="B6" s="8">
        <v>0.42279750090250001</v>
      </c>
      <c r="C6" s="8">
        <v>0.49037518583840001</v>
      </c>
      <c r="D6" s="8">
        <v>0.48186989330629998</v>
      </c>
      <c r="E6" s="6">
        <v>0.52851228271749995</v>
      </c>
      <c r="F6" s="9">
        <v>0.24475004410939999</v>
      </c>
      <c r="G6" s="9">
        <v>0.1929542734111</v>
      </c>
      <c r="H6" s="8">
        <v>0.41253283998130003</v>
      </c>
      <c r="I6" s="8">
        <v>0.46862838381409999</v>
      </c>
      <c r="J6" s="8">
        <v>0.47221396850070002</v>
      </c>
      <c r="K6" s="9">
        <v>0.15282402837100001</v>
      </c>
      <c r="L6" s="8">
        <v>0.50705371405849997</v>
      </c>
      <c r="M6" s="8">
        <v>0.57718839254179999</v>
      </c>
      <c r="N6" s="6">
        <v>0.62869433361780003</v>
      </c>
      <c r="O6" s="8">
        <v>0</v>
      </c>
      <c r="P6" s="8">
        <v>0.80395702623650001</v>
      </c>
      <c r="Q6" s="9">
        <v>0.2216601426234</v>
      </c>
      <c r="R6" s="6">
        <v>0.79686940102070003</v>
      </c>
      <c r="S6" s="6">
        <v>0.82081907277120003</v>
      </c>
      <c r="T6" s="8">
        <v>0.4499574533431</v>
      </c>
      <c r="U6" s="8">
        <v>0.30396791033190002</v>
      </c>
      <c r="V6" s="8">
        <v>0.47694828223090002</v>
      </c>
      <c r="W6" s="8">
        <v>0.48125530871209998</v>
      </c>
      <c r="X6" s="8">
        <v>0.41814820766819999</v>
      </c>
      <c r="Y6" s="8">
        <v>0.4560261528674</v>
      </c>
      <c r="Z6" s="6">
        <v>0.77639447797189998</v>
      </c>
      <c r="AA6" s="9">
        <v>0.38182783295810002</v>
      </c>
      <c r="AB6" s="6">
        <v>0.76868313198360005</v>
      </c>
      <c r="AC6" s="9">
        <v>0.4454306794931</v>
      </c>
      <c r="AD6" s="6">
        <v>0.57570733831230003</v>
      </c>
      <c r="AE6" s="9">
        <v>0.395234289992</v>
      </c>
      <c r="AF6" s="8">
        <v>0.45487263706640002</v>
      </c>
      <c r="AG6" s="8">
        <v>0.46799535635669998</v>
      </c>
      <c r="AH6" s="8">
        <v>0.43026637790459998</v>
      </c>
      <c r="AI6" s="8">
        <v>0.4740317927928</v>
      </c>
      <c r="AJ6" s="8">
        <v>0.46865867957360002</v>
      </c>
      <c r="AK6" s="8">
        <v>0.45449941313499997</v>
      </c>
      <c r="AL6" s="8">
        <v>0.40701019535630001</v>
      </c>
      <c r="AM6" s="8">
        <v>0.51551126077959997</v>
      </c>
      <c r="AN6" s="8">
        <v>0.56924838799069999</v>
      </c>
      <c r="AO6" s="8">
        <v>0.43946463691330001</v>
      </c>
      <c r="AP6" s="8">
        <v>0.39412773721290001</v>
      </c>
      <c r="AQ6" s="8">
        <v>0.41429164162269999</v>
      </c>
      <c r="AR6" s="8">
        <v>0.46464384360349997</v>
      </c>
      <c r="AS6" s="8">
        <v>0.4498355839796</v>
      </c>
      <c r="AT6" s="8">
        <v>0.61783744361490001</v>
      </c>
      <c r="AU6" s="8">
        <v>0.56120850563619995</v>
      </c>
      <c r="AV6" s="8">
        <v>0.53663382879940003</v>
      </c>
      <c r="AW6" s="8">
        <v>0.5</v>
      </c>
      <c r="AX6" s="9">
        <v>0.43712535548010001</v>
      </c>
      <c r="AY6" s="6">
        <v>0.55566221801839999</v>
      </c>
      <c r="AZ6" s="8">
        <v>0.74678554280639997</v>
      </c>
    </row>
    <row r="7" spans="1:52" x14ac:dyDescent="0.3">
      <c r="A7" t="s">
        <v>610</v>
      </c>
      <c r="B7" s="8">
        <v>0.4632219073762</v>
      </c>
      <c r="C7" s="8">
        <v>0.51520422228189999</v>
      </c>
      <c r="D7" s="8">
        <v>0.48955146909109998</v>
      </c>
      <c r="E7" s="6">
        <v>0.56348075043320001</v>
      </c>
      <c r="F7" s="9">
        <v>0.231242228489</v>
      </c>
      <c r="G7" s="9">
        <v>0.18506897033149999</v>
      </c>
      <c r="H7" s="8">
        <v>0.44555820233089999</v>
      </c>
      <c r="I7" s="8">
        <v>0.48307998811070002</v>
      </c>
      <c r="J7" s="8">
        <v>0.49469750647819999</v>
      </c>
      <c r="K7" s="9">
        <v>8.6292753745610004E-2</v>
      </c>
      <c r="L7" s="8">
        <v>0.56505554241120004</v>
      </c>
      <c r="M7" s="8">
        <v>0.61478208245830002</v>
      </c>
      <c r="N7" s="6">
        <v>0.6452327317355</v>
      </c>
      <c r="O7" s="8">
        <v>0.2020029340208</v>
      </c>
      <c r="P7" s="8">
        <v>0.80395702623650001</v>
      </c>
      <c r="Q7" s="9">
        <v>0.24102353760789999</v>
      </c>
      <c r="R7" s="6">
        <v>0.81902816085670005</v>
      </c>
      <c r="S7" s="6">
        <v>0.8802791392439</v>
      </c>
      <c r="T7" s="8">
        <v>0.4206508143164</v>
      </c>
      <c r="U7" s="8">
        <v>0.30396791033190002</v>
      </c>
      <c r="V7" s="8">
        <v>0.48803188873659997</v>
      </c>
      <c r="W7" s="8">
        <v>0.50875275879540005</v>
      </c>
      <c r="X7" s="8">
        <v>0.44642750293</v>
      </c>
      <c r="Y7" s="8">
        <v>0.50075294517150004</v>
      </c>
      <c r="Z7" s="6">
        <v>0.80522159729749998</v>
      </c>
      <c r="AA7" s="9">
        <v>0.40708899157590001</v>
      </c>
      <c r="AB7" s="6">
        <v>0.85609780680259995</v>
      </c>
      <c r="AC7" s="9">
        <v>0.46741320111939999</v>
      </c>
      <c r="AD7" s="6">
        <v>0.59680209599550005</v>
      </c>
      <c r="AE7" s="9">
        <v>0.42437767354830003</v>
      </c>
      <c r="AF7" s="8">
        <v>0.49294782421319999</v>
      </c>
      <c r="AG7" s="8">
        <v>0.49097751401779999</v>
      </c>
      <c r="AH7" s="8">
        <v>0.45570552822900001</v>
      </c>
      <c r="AI7" s="8">
        <v>0.5001904755712</v>
      </c>
      <c r="AJ7" s="8">
        <v>0.49343516324129999</v>
      </c>
      <c r="AK7" s="8">
        <v>0.50441708674329999</v>
      </c>
      <c r="AL7" s="8">
        <v>0.40371739276829999</v>
      </c>
      <c r="AM7" s="8">
        <v>0.52665317620459995</v>
      </c>
      <c r="AN7" s="8">
        <v>0.63670246334790004</v>
      </c>
      <c r="AO7" s="8">
        <v>0.44719684119609998</v>
      </c>
      <c r="AP7" s="8">
        <v>0.39412773721290001</v>
      </c>
      <c r="AQ7" s="8">
        <v>0.4918395755687</v>
      </c>
      <c r="AR7" s="8">
        <v>0.47026000250189998</v>
      </c>
      <c r="AS7" s="8">
        <v>0.45004300660379998</v>
      </c>
      <c r="AT7" s="8">
        <v>0.59321946228800004</v>
      </c>
      <c r="AU7" s="8">
        <v>0.56542493964280005</v>
      </c>
      <c r="AV7" s="8">
        <v>0.53663382879940003</v>
      </c>
      <c r="AW7" s="8">
        <v>0.5</v>
      </c>
      <c r="AX7" s="8">
        <v>0.4708389208382</v>
      </c>
      <c r="AY7" s="8">
        <v>0.55210438149850005</v>
      </c>
      <c r="AZ7" s="8">
        <v>0.85113427047040002</v>
      </c>
    </row>
    <row r="8" spans="1:52" x14ac:dyDescent="0.3">
      <c r="A8" t="s">
        <v>611</v>
      </c>
      <c r="B8" s="8">
        <v>0.37749549305879998</v>
      </c>
      <c r="C8" s="8">
        <v>0.42662512337399999</v>
      </c>
      <c r="D8" s="8">
        <v>0.39723391902630001</v>
      </c>
      <c r="E8" s="6">
        <v>0.46958036727120001</v>
      </c>
      <c r="F8" s="9">
        <v>0.17230991809849999</v>
      </c>
      <c r="G8" s="9">
        <v>0.1136990521066</v>
      </c>
      <c r="H8" s="8">
        <v>0.35374467780710001</v>
      </c>
      <c r="I8" s="8">
        <v>0.37725735291029999</v>
      </c>
      <c r="J8" s="8">
        <v>0.4549149229951</v>
      </c>
      <c r="K8" s="9">
        <v>5.984940282278E-2</v>
      </c>
      <c r="L8" s="8">
        <v>0.4202001122513</v>
      </c>
      <c r="M8" s="8">
        <v>0.56052509799460004</v>
      </c>
      <c r="N8" s="6">
        <v>0.5547671025359</v>
      </c>
      <c r="O8" s="8">
        <v>0</v>
      </c>
      <c r="P8" s="8">
        <v>0.598737696604</v>
      </c>
      <c r="Q8" s="9">
        <v>0.1419950944242</v>
      </c>
      <c r="R8" s="6">
        <v>0.72241138117159998</v>
      </c>
      <c r="S8" s="6">
        <v>0.79309226681769995</v>
      </c>
      <c r="T8" s="8">
        <v>0.41886372661600002</v>
      </c>
      <c r="U8" s="8">
        <v>0</v>
      </c>
      <c r="V8" s="8">
        <v>0.39171637486849997</v>
      </c>
      <c r="W8" s="8">
        <v>0.4144569307564</v>
      </c>
      <c r="X8" s="8">
        <v>0.37528714098319998</v>
      </c>
      <c r="Y8" s="8">
        <v>0.4302541827927</v>
      </c>
      <c r="Z8" s="6">
        <v>0.71497119867369996</v>
      </c>
      <c r="AA8" s="9">
        <v>0.3190509279771</v>
      </c>
      <c r="AB8" s="6">
        <v>0.76235055483229996</v>
      </c>
      <c r="AC8" s="9">
        <v>0.3792510808572</v>
      </c>
      <c r="AD8" s="6">
        <v>0.51025949445499996</v>
      </c>
      <c r="AE8" s="9">
        <v>0.33462332913780002</v>
      </c>
      <c r="AF8" s="8">
        <v>0.40626210753199998</v>
      </c>
      <c r="AG8" s="8">
        <v>0.40201303610900002</v>
      </c>
      <c r="AH8" s="8">
        <v>0.3631403057798</v>
      </c>
      <c r="AI8" s="8">
        <v>0.41268737119049997</v>
      </c>
      <c r="AJ8" s="8">
        <v>0.41406538689360001</v>
      </c>
      <c r="AK8" s="8">
        <v>0.39668516543979998</v>
      </c>
      <c r="AL8" s="8">
        <v>0.31704220165430003</v>
      </c>
      <c r="AM8" s="8">
        <v>0.4424029030037</v>
      </c>
      <c r="AN8" s="8">
        <v>0.53691218548130004</v>
      </c>
      <c r="AO8" s="8">
        <v>0.38682469271109998</v>
      </c>
      <c r="AP8" s="8">
        <v>0.43551782152950003</v>
      </c>
      <c r="AQ8" s="8">
        <v>0.35723558938970001</v>
      </c>
      <c r="AR8" s="8">
        <v>0.40218330356749998</v>
      </c>
      <c r="AS8" s="8">
        <v>0.3962825196516</v>
      </c>
      <c r="AT8" s="8">
        <v>0.4835042367188</v>
      </c>
      <c r="AU8" s="8">
        <v>0.48369127568210002</v>
      </c>
      <c r="AV8" s="8">
        <v>0.47001462189249998</v>
      </c>
      <c r="AW8" s="8">
        <v>0.5</v>
      </c>
      <c r="AX8" s="9">
        <v>0.37352068492250001</v>
      </c>
      <c r="AY8" s="6">
        <v>0.4917625825336</v>
      </c>
      <c r="AZ8" s="8">
        <v>0.85113427047040002</v>
      </c>
    </row>
    <row r="9" spans="1:52" x14ac:dyDescent="0.3">
      <c r="A9" t="s">
        <v>612</v>
      </c>
      <c r="B9" s="8">
        <v>0.36677060620809998</v>
      </c>
      <c r="C9" s="8">
        <v>0.38352201508490003</v>
      </c>
      <c r="D9" s="8">
        <v>0.35624801079790003</v>
      </c>
      <c r="E9" s="6">
        <v>0.43230082325519997</v>
      </c>
      <c r="F9" s="9">
        <v>0.17144509464880001</v>
      </c>
      <c r="G9" s="9">
        <v>0.1004811995976</v>
      </c>
      <c r="H9" s="8">
        <v>0.31863289955329999</v>
      </c>
      <c r="I9" s="8">
        <v>0.31308032411820003</v>
      </c>
      <c r="J9" s="8">
        <v>0.41841565158119998</v>
      </c>
      <c r="K9" s="9">
        <v>5.4814405699700003E-2</v>
      </c>
      <c r="L9" s="8">
        <v>0.44335020580939999</v>
      </c>
      <c r="M9" s="8">
        <v>0.50943843262699995</v>
      </c>
      <c r="N9" s="6">
        <v>0.55938217174630001</v>
      </c>
      <c r="O9" s="8">
        <v>0</v>
      </c>
      <c r="P9" s="8">
        <v>0.598737696604</v>
      </c>
      <c r="Q9" s="9">
        <v>0.11345814405470001</v>
      </c>
      <c r="R9" s="6">
        <v>0.6901510562448</v>
      </c>
      <c r="S9" s="6">
        <v>0.76993702227710004</v>
      </c>
      <c r="T9" s="8">
        <v>0.33988568577540001</v>
      </c>
      <c r="U9" s="8">
        <v>0</v>
      </c>
      <c r="V9" s="8">
        <v>0.3972442277073</v>
      </c>
      <c r="W9" s="8">
        <v>0.38169262860059999</v>
      </c>
      <c r="X9" s="8">
        <v>0.32142269082820002</v>
      </c>
      <c r="Y9" s="8">
        <v>0.4302541827927</v>
      </c>
      <c r="Z9" s="6">
        <v>0.7123833239631</v>
      </c>
      <c r="AA9" s="9">
        <v>0.27967692871819999</v>
      </c>
      <c r="AB9" s="6">
        <v>0.72653398542860004</v>
      </c>
      <c r="AC9" s="9">
        <v>0.34794259569000002</v>
      </c>
      <c r="AD9" s="6">
        <v>0.4983739705304</v>
      </c>
      <c r="AE9" s="9">
        <v>0.29051778030640002</v>
      </c>
      <c r="AF9" s="8">
        <v>0.38154059191079998</v>
      </c>
      <c r="AG9" s="8">
        <v>0.36869954074009997</v>
      </c>
      <c r="AH9" s="8">
        <v>0.3281562366311</v>
      </c>
      <c r="AI9" s="8">
        <v>0.38194087087739997</v>
      </c>
      <c r="AJ9" s="8">
        <v>0.39374788123499999</v>
      </c>
      <c r="AK9" s="8">
        <v>0.37657793912330001</v>
      </c>
      <c r="AL9" s="8">
        <v>0.27449067133850003</v>
      </c>
      <c r="AM9" s="8">
        <v>0.41423871818680003</v>
      </c>
      <c r="AN9" s="8">
        <v>0.4501820191673</v>
      </c>
      <c r="AO9" s="8">
        <v>0.33295889517389998</v>
      </c>
      <c r="AP9" s="8">
        <v>0.30358974631640001</v>
      </c>
      <c r="AQ9" s="8">
        <v>0.3336654695704</v>
      </c>
      <c r="AR9" s="8">
        <v>0.38189799179790002</v>
      </c>
      <c r="AS9" s="8">
        <v>0.34597061533419998</v>
      </c>
      <c r="AT9" s="8">
        <v>0.47538028452339998</v>
      </c>
      <c r="AU9" s="8">
        <v>0.44709113421090002</v>
      </c>
      <c r="AV9" s="8">
        <v>0.38316786411519999</v>
      </c>
      <c r="AW9" s="8">
        <v>0.5</v>
      </c>
      <c r="AX9" s="9">
        <v>0.33854003561879997</v>
      </c>
      <c r="AY9" s="6">
        <v>0.47443769892799997</v>
      </c>
      <c r="AZ9" s="8">
        <v>0.74678554280639997</v>
      </c>
    </row>
    <row r="10" spans="1:52" x14ac:dyDescent="0.3">
      <c r="A10" t="s">
        <v>613</v>
      </c>
      <c r="B10" s="8">
        <v>0.51882664864689998</v>
      </c>
      <c r="C10" s="6">
        <v>0.65471718500660003</v>
      </c>
      <c r="D10" s="8">
        <v>0.56616554992510004</v>
      </c>
      <c r="E10" s="6">
        <v>0.64917580279209997</v>
      </c>
      <c r="F10" s="9">
        <v>0.34201054767099998</v>
      </c>
      <c r="G10" s="9">
        <v>0.33676106923909999</v>
      </c>
      <c r="H10" s="8">
        <v>0.57752772727820001</v>
      </c>
      <c r="I10" s="8">
        <v>0.62091067462130001</v>
      </c>
      <c r="J10" s="8">
        <v>0.50865838664109997</v>
      </c>
      <c r="K10" s="9">
        <v>0.15572500408260001</v>
      </c>
      <c r="L10" s="8">
        <v>0.70794677753650004</v>
      </c>
      <c r="M10" s="8">
        <v>0.60785117234599995</v>
      </c>
      <c r="N10" s="8">
        <v>0.68067895160400005</v>
      </c>
      <c r="O10" s="8">
        <v>0.47763511678249998</v>
      </c>
      <c r="P10" s="8">
        <v>0.7947806703675</v>
      </c>
      <c r="Q10" s="9">
        <v>0.42737008746560001</v>
      </c>
      <c r="R10" s="6">
        <v>0.76072353561950001</v>
      </c>
      <c r="S10" s="6">
        <v>0.87043725488260004</v>
      </c>
      <c r="T10" s="8">
        <v>0.47798023558730002</v>
      </c>
      <c r="U10" s="8">
        <v>0.69603208966810004</v>
      </c>
      <c r="V10" s="8">
        <v>0.57576175324589995</v>
      </c>
      <c r="W10" s="8">
        <v>0.60077069299380004</v>
      </c>
      <c r="X10" s="8">
        <v>0.56259186158709995</v>
      </c>
      <c r="Y10" s="8">
        <v>0.554578147917</v>
      </c>
      <c r="Z10" s="6">
        <v>0.84878651557689999</v>
      </c>
      <c r="AA10" s="9">
        <v>0.51702902406679996</v>
      </c>
      <c r="AB10" s="6">
        <v>0.88895713953699995</v>
      </c>
      <c r="AC10" s="9">
        <v>0.56744230183</v>
      </c>
      <c r="AD10" s="6">
        <v>0.65913307139050004</v>
      </c>
      <c r="AE10" s="9">
        <v>0.54159062623150001</v>
      </c>
      <c r="AF10" s="8">
        <v>0.55786398112000002</v>
      </c>
      <c r="AG10" s="8">
        <v>0.59465816572660002</v>
      </c>
      <c r="AH10" s="8">
        <v>0.54159636653999998</v>
      </c>
      <c r="AI10" s="8">
        <v>0.5985502501976</v>
      </c>
      <c r="AJ10" s="8">
        <v>0.53988428847180003</v>
      </c>
      <c r="AK10" s="8">
        <v>0.63043539143299998</v>
      </c>
      <c r="AL10" s="8">
        <v>0.61590282278569997</v>
      </c>
      <c r="AM10" s="8">
        <v>0.57178172335379995</v>
      </c>
      <c r="AN10" s="8">
        <v>0.62772763413830002</v>
      </c>
      <c r="AO10" s="8">
        <v>0.54042674992819995</v>
      </c>
      <c r="AP10" s="8">
        <v>0.54367972219680005</v>
      </c>
      <c r="AQ10" s="8">
        <v>0.57299889914610003</v>
      </c>
      <c r="AR10" s="8">
        <v>0.52947180922509995</v>
      </c>
      <c r="AS10" s="8">
        <v>0.56889345162000005</v>
      </c>
      <c r="AT10" s="6">
        <v>0.79016678120249995</v>
      </c>
      <c r="AU10" s="8">
        <v>0.65451325614699996</v>
      </c>
      <c r="AV10" s="8">
        <v>0.8031106564271</v>
      </c>
      <c r="AW10" s="8">
        <v>0.5</v>
      </c>
      <c r="AX10" s="8">
        <v>0.56709519557459998</v>
      </c>
      <c r="AY10" s="8">
        <v>0.64976154516499995</v>
      </c>
      <c r="AZ10" s="8">
        <v>0.85113427047040002</v>
      </c>
    </row>
    <row r="11" spans="1:52" x14ac:dyDescent="0.3">
      <c r="A11" t="s">
        <v>587</v>
      </c>
      <c r="B11" s="7">
        <v>175</v>
      </c>
      <c r="C11" s="7">
        <v>312</v>
      </c>
      <c r="D11" s="7">
        <v>272</v>
      </c>
      <c r="E11" s="7">
        <v>620</v>
      </c>
      <c r="F11" s="7">
        <v>54</v>
      </c>
      <c r="G11" s="7">
        <v>85</v>
      </c>
      <c r="H11" s="7">
        <v>326</v>
      </c>
      <c r="I11" s="7">
        <v>148</v>
      </c>
      <c r="J11" s="7">
        <v>83</v>
      </c>
      <c r="K11" s="7">
        <v>24</v>
      </c>
      <c r="L11" s="7">
        <v>30</v>
      </c>
      <c r="M11" s="7">
        <v>48</v>
      </c>
      <c r="N11" s="7">
        <v>87</v>
      </c>
      <c r="O11" s="7">
        <v>7</v>
      </c>
      <c r="P11" s="7">
        <v>6</v>
      </c>
      <c r="Q11" s="7">
        <v>421</v>
      </c>
      <c r="R11" s="7">
        <v>91</v>
      </c>
      <c r="S11" s="7">
        <v>196</v>
      </c>
      <c r="T11" s="7">
        <v>49</v>
      </c>
      <c r="U11" s="7">
        <v>2</v>
      </c>
      <c r="V11" s="7">
        <v>111</v>
      </c>
      <c r="W11" s="7">
        <v>462</v>
      </c>
      <c r="X11" s="7">
        <v>165</v>
      </c>
      <c r="Y11" s="7">
        <v>21</v>
      </c>
      <c r="Z11" s="7">
        <v>157</v>
      </c>
      <c r="AA11" s="7">
        <v>602</v>
      </c>
      <c r="AB11" s="7">
        <v>45</v>
      </c>
      <c r="AC11" s="7">
        <v>714</v>
      </c>
      <c r="AD11" s="7">
        <v>289</v>
      </c>
      <c r="AE11" s="7">
        <v>470</v>
      </c>
      <c r="AF11" s="7">
        <v>152</v>
      </c>
      <c r="AG11" s="7">
        <v>607</v>
      </c>
      <c r="AH11" s="7">
        <v>144</v>
      </c>
      <c r="AI11" s="7">
        <v>615</v>
      </c>
      <c r="AJ11" s="7">
        <v>137</v>
      </c>
      <c r="AK11" s="7">
        <v>209</v>
      </c>
      <c r="AL11" s="7">
        <v>108</v>
      </c>
      <c r="AM11" s="7">
        <v>169</v>
      </c>
      <c r="AN11" s="7">
        <v>49</v>
      </c>
      <c r="AO11" s="7">
        <v>87</v>
      </c>
      <c r="AP11" s="7">
        <v>14</v>
      </c>
      <c r="AQ11" s="7">
        <v>238</v>
      </c>
      <c r="AR11" s="7">
        <v>215</v>
      </c>
      <c r="AS11" s="7">
        <v>147</v>
      </c>
      <c r="AT11" s="7">
        <v>56</v>
      </c>
      <c r="AU11" s="7">
        <v>67</v>
      </c>
      <c r="AV11" s="7">
        <v>18</v>
      </c>
      <c r="AW11" s="7">
        <v>4</v>
      </c>
      <c r="AX11" s="7">
        <v>590</v>
      </c>
      <c r="AY11" s="7">
        <v>163</v>
      </c>
      <c r="AZ11" s="7">
        <v>6</v>
      </c>
    </row>
    <row r="12" spans="1:52" x14ac:dyDescent="0.3">
      <c r="A12" t="s">
        <v>591</v>
      </c>
    </row>
    <row r="13" spans="1:52" x14ac:dyDescent="0.3">
      <c r="A13"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6aa385de-623d-4e3e-afa4-87e01a2e7d8a" sqref="A2 AZ13" xr:uid="{00000000-0002-0000-1200-000000000000}"/>
    <dataValidation allowBlank="1" error="6aa385de-623d-4e3e-afa4-87e01a2e7d8a" sqref="A1" xr:uid="{00000000-0002-0000-1200-000001000000}"/>
  </dataValidations>
  <hyperlinks>
    <hyperlink ref="A1" location="'TOC'!A1" display="Back to TOC" xr:uid="{00000000-0004-0000-1200-000000000000}"/>
  </hyperlinks>
  <pageMargins left="0.7" right="0.7" top="0.75" bottom="0.75" header="0.3" footer="0.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BU13"/>
  <sheetViews>
    <sheetView workbookViewId="0">
      <pane xSplit="1" topLeftCell="B1" activePane="topRight" state="frozen"/>
      <selection pane="topRight" sqref="A1:A1048576"/>
    </sheetView>
  </sheetViews>
  <sheetFormatPr defaultRowHeight="14.4" x14ac:dyDescent="0.3"/>
  <cols>
    <col min="1" max="1" width="92" bestFit="1" customWidth="1"/>
    <col min="2" max="73" width="12.6640625" bestFit="1" customWidth="1"/>
  </cols>
  <sheetData>
    <row r="1" spans="1:73" x14ac:dyDescent="0.3">
      <c r="A1" s="4" t="s">
        <v>448</v>
      </c>
    </row>
    <row r="2" spans="1:73" x14ac:dyDescent="0.3">
      <c r="A2" t="s">
        <v>43</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608</v>
      </c>
      <c r="B5" s="8">
        <v>0.41560331272950002</v>
      </c>
      <c r="C5" s="8">
        <v>0.56475790802129999</v>
      </c>
      <c r="D5" s="8">
        <v>0.55882721472100005</v>
      </c>
      <c r="E5" s="8">
        <v>0.6176448233581</v>
      </c>
      <c r="F5" s="6">
        <v>0.70856613496010001</v>
      </c>
      <c r="G5" s="8">
        <v>0.65715202997720001</v>
      </c>
      <c r="H5" s="8">
        <v>0.55833393373380003</v>
      </c>
      <c r="I5" s="8">
        <v>0</v>
      </c>
      <c r="J5" s="8">
        <v>0.53552406294580002</v>
      </c>
      <c r="K5" s="8">
        <v>0.73684377999749995</v>
      </c>
      <c r="L5" s="8">
        <v>0.55973747205479996</v>
      </c>
      <c r="M5" s="8">
        <v>0.72349973099029996</v>
      </c>
      <c r="N5" s="8">
        <v>0.60187715870949998</v>
      </c>
      <c r="O5" s="8">
        <v>0.54502029687620002</v>
      </c>
      <c r="P5" s="8">
        <v>0.71377712700030005</v>
      </c>
      <c r="Q5" s="8">
        <v>0.80561212122549997</v>
      </c>
      <c r="R5" s="8">
        <v>0.72612697678780003</v>
      </c>
      <c r="S5" s="8">
        <v>0.71208934631169996</v>
      </c>
      <c r="T5" s="8">
        <v>0.48615381922099998</v>
      </c>
      <c r="U5" s="8">
        <v>0.73243420350209998</v>
      </c>
      <c r="V5" s="8">
        <v>0.63603072282710005</v>
      </c>
      <c r="W5" s="8">
        <v>0.80269738949379998</v>
      </c>
      <c r="X5" s="8">
        <v>0.59038960258069995</v>
      </c>
      <c r="Y5" s="8">
        <v>0.58926068856299996</v>
      </c>
      <c r="Z5" s="8">
        <v>0.56886533935450001</v>
      </c>
      <c r="AA5" s="8">
        <v>0.72894838889640001</v>
      </c>
      <c r="AB5" s="8">
        <v>0.72445052608259997</v>
      </c>
      <c r="AC5" s="8">
        <v>0.6419946650292</v>
      </c>
      <c r="AD5" s="8">
        <v>0.63603072282710005</v>
      </c>
      <c r="AE5" s="8">
        <v>0.80269738949379998</v>
      </c>
      <c r="AF5" s="8">
        <v>0.59575885238649995</v>
      </c>
      <c r="AG5" s="8">
        <v>0.66592153271569998</v>
      </c>
      <c r="AH5" s="8">
        <v>0.85113427047040002</v>
      </c>
      <c r="AI5" s="8">
        <v>0.58506980651340001</v>
      </c>
      <c r="AJ5" s="8">
        <v>0.56542588608639999</v>
      </c>
      <c r="AK5" s="8">
        <v>0.63948742419610005</v>
      </c>
      <c r="AL5" s="8">
        <v>0.55243641985780001</v>
      </c>
      <c r="AM5" s="8">
        <v>0.72629209785560001</v>
      </c>
      <c r="AN5" s="8">
        <v>0.53869275513799997</v>
      </c>
      <c r="AO5" s="8">
        <v>0.58198544868629998</v>
      </c>
      <c r="AP5" s="8">
        <v>0.70641577127389998</v>
      </c>
      <c r="AQ5" s="8">
        <v>0.89940166193719995</v>
      </c>
      <c r="AR5" s="8">
        <v>0.73316839429809999</v>
      </c>
      <c r="AS5" s="8">
        <v>0.65381783734650001</v>
      </c>
      <c r="AT5" s="8">
        <v>0.66987224261330003</v>
      </c>
      <c r="AU5" s="8">
        <v>0.80269738949379998</v>
      </c>
      <c r="AV5" s="8">
        <v>0.56527581445840003</v>
      </c>
      <c r="AW5" s="8">
        <v>0.60856460639319998</v>
      </c>
      <c r="AX5" s="8">
        <v>0.59130902937109997</v>
      </c>
      <c r="AY5" s="6">
        <v>0.69709655995389996</v>
      </c>
      <c r="AZ5" s="8">
        <v>0.5745448113096</v>
      </c>
      <c r="BA5" s="8">
        <v>0.52167036630050001</v>
      </c>
      <c r="BB5" s="8">
        <v>0.83804684170590005</v>
      </c>
      <c r="BC5" s="8">
        <v>0.55663734567199996</v>
      </c>
      <c r="BD5" s="8">
        <v>0.6073006220785</v>
      </c>
      <c r="BE5" s="8">
        <v>0.76170865398550003</v>
      </c>
      <c r="BF5" s="6">
        <v>0.7775183902367</v>
      </c>
      <c r="BG5" s="8">
        <v>0.72304882269180004</v>
      </c>
      <c r="BH5" s="8">
        <v>0.61455415067370001</v>
      </c>
      <c r="BI5" s="8">
        <v>0.65080762958079996</v>
      </c>
      <c r="BJ5" s="8">
        <v>0.74594212368220003</v>
      </c>
      <c r="BK5" s="8">
        <v>0.43270548966240002</v>
      </c>
      <c r="BL5" s="8">
        <v>0.5729227308889</v>
      </c>
      <c r="BM5" s="8">
        <v>0.79982227393450001</v>
      </c>
      <c r="BN5" s="8">
        <v>0.49892799146630001</v>
      </c>
      <c r="BO5" s="8">
        <v>0.7560917833877</v>
      </c>
      <c r="BP5" s="8">
        <v>0.60539477898759997</v>
      </c>
      <c r="BQ5" s="8">
        <v>0.60570456531929995</v>
      </c>
      <c r="BR5" s="9">
        <v>0.4235936609175</v>
      </c>
      <c r="BS5" s="8">
        <v>0.61193132237610004</v>
      </c>
      <c r="BT5" s="8">
        <v>0.59577824073819996</v>
      </c>
      <c r="BU5" s="8">
        <v>0</v>
      </c>
    </row>
    <row r="6" spans="1:73" x14ac:dyDescent="0.3">
      <c r="A6" t="s">
        <v>609</v>
      </c>
      <c r="B6" s="8">
        <v>0.34456996779709997</v>
      </c>
      <c r="C6" s="8">
        <v>0.4026956156116</v>
      </c>
      <c r="D6" s="8">
        <v>0.42528418580600003</v>
      </c>
      <c r="E6" s="8">
        <v>0.50785877732439999</v>
      </c>
      <c r="F6" s="8">
        <v>0.51816089078990002</v>
      </c>
      <c r="G6" s="8">
        <v>0.50985533030279995</v>
      </c>
      <c r="H6" s="8">
        <v>0.41005374325540001</v>
      </c>
      <c r="I6" s="8">
        <v>0</v>
      </c>
      <c r="J6" s="9">
        <v>0.34169496541119998</v>
      </c>
      <c r="K6" s="8">
        <v>0.62942378318070002</v>
      </c>
      <c r="L6" s="8">
        <v>0.42701991083390001</v>
      </c>
      <c r="M6" s="8">
        <v>0.60189837083200004</v>
      </c>
      <c r="N6" s="8">
        <v>0.42684111025510002</v>
      </c>
      <c r="O6" s="8">
        <v>0.44724075056759999</v>
      </c>
      <c r="P6" s="8">
        <v>0.60535680411780002</v>
      </c>
      <c r="Q6" s="8">
        <v>0.74225968201689996</v>
      </c>
      <c r="R6" s="8">
        <v>0.54801776585600004</v>
      </c>
      <c r="S6" s="8">
        <v>0.62457374654779996</v>
      </c>
      <c r="T6" s="8">
        <v>0.48615381922099998</v>
      </c>
      <c r="U6" s="8">
        <v>0.53063594383949997</v>
      </c>
      <c r="V6" s="8">
        <v>0.46936405616049998</v>
      </c>
      <c r="W6" s="8">
        <v>0.5</v>
      </c>
      <c r="X6" s="8">
        <v>0.42010952453450001</v>
      </c>
      <c r="Y6" s="8">
        <v>0.4585471666907</v>
      </c>
      <c r="Z6" s="8">
        <v>0.43868540167730002</v>
      </c>
      <c r="AA6" s="8">
        <v>0.62797333970390001</v>
      </c>
      <c r="AB6" s="8">
        <v>0.5571605003108</v>
      </c>
      <c r="AC6" s="8">
        <v>0.51430113572019998</v>
      </c>
      <c r="AD6" s="8">
        <v>0.46936405616049998</v>
      </c>
      <c r="AE6" s="8">
        <v>0.5</v>
      </c>
      <c r="AF6" s="8">
        <v>0.43712535548010001</v>
      </c>
      <c r="AG6" s="8">
        <v>0.55566221801839999</v>
      </c>
      <c r="AH6" s="8">
        <v>0.74678554280639997</v>
      </c>
      <c r="AI6" s="8">
        <v>0.39412773721290001</v>
      </c>
      <c r="AJ6" s="9">
        <v>0.35034420376429998</v>
      </c>
      <c r="AK6" s="8">
        <v>0.53306831877509997</v>
      </c>
      <c r="AL6" s="8">
        <v>0.42312473854850002</v>
      </c>
      <c r="AM6" s="8">
        <v>0.59661882368160002</v>
      </c>
      <c r="AN6" s="8">
        <v>0.37341285285499998</v>
      </c>
      <c r="AO6" s="8">
        <v>0.50371390851789999</v>
      </c>
      <c r="AP6" s="8">
        <v>0.5883377334437</v>
      </c>
      <c r="AQ6" s="8">
        <v>0.76825870926380002</v>
      </c>
      <c r="AR6" s="8">
        <v>0.54052092789899997</v>
      </c>
      <c r="AS6" s="8">
        <v>0.64753276740059995</v>
      </c>
      <c r="AT6" s="8">
        <v>0.53663382879940003</v>
      </c>
      <c r="AU6" s="8">
        <v>0.5</v>
      </c>
      <c r="AV6" s="8">
        <v>0.47553919735979999</v>
      </c>
      <c r="AW6" s="8">
        <v>0.54852997576410001</v>
      </c>
      <c r="AX6" s="8">
        <v>0.44483158703390002</v>
      </c>
      <c r="AY6" s="8">
        <v>0.53350154347650003</v>
      </c>
      <c r="AZ6" s="8">
        <v>0.4166612196003</v>
      </c>
      <c r="BA6" s="8">
        <v>0.41511013048500001</v>
      </c>
      <c r="BB6" s="8">
        <v>0.75079350506889997</v>
      </c>
      <c r="BC6" s="8">
        <v>0.55663734567199996</v>
      </c>
      <c r="BD6" s="8">
        <v>0.48679463156000002</v>
      </c>
      <c r="BE6" s="8">
        <v>0.61125971404299995</v>
      </c>
      <c r="BF6" s="6">
        <v>0.69846367934219999</v>
      </c>
      <c r="BG6" s="8">
        <v>0.63434330298480002</v>
      </c>
      <c r="BH6" s="8">
        <v>0.31581374913690002</v>
      </c>
      <c r="BI6" s="8">
        <v>0.63025030267469995</v>
      </c>
      <c r="BJ6" s="8">
        <v>0.58520205094220001</v>
      </c>
      <c r="BK6" s="8">
        <v>0.24159012467589999</v>
      </c>
      <c r="BL6" s="8">
        <v>0.32567752341079997</v>
      </c>
      <c r="BM6" s="8">
        <v>0.59328659774049997</v>
      </c>
      <c r="BN6" s="8">
        <v>0.32601099199069999</v>
      </c>
      <c r="BO6" s="8">
        <v>0.54251368631980001</v>
      </c>
      <c r="BP6" s="8">
        <v>0</v>
      </c>
      <c r="BQ6" s="8">
        <v>0.55430536638969996</v>
      </c>
      <c r="BR6" s="8">
        <v>0.39086010764700002</v>
      </c>
      <c r="BS6" s="8">
        <v>0.4040888262772</v>
      </c>
      <c r="BT6" s="8">
        <v>0.42314804836059999</v>
      </c>
      <c r="BU6" s="8">
        <v>0</v>
      </c>
    </row>
    <row r="7" spans="1:73" x14ac:dyDescent="0.3">
      <c r="A7" t="s">
        <v>610</v>
      </c>
      <c r="B7" s="8">
        <v>0.33422539762390002</v>
      </c>
      <c r="C7" s="8">
        <v>0.45131809506999998</v>
      </c>
      <c r="D7" s="8">
        <v>0.44728852235849997</v>
      </c>
      <c r="E7" s="8">
        <v>0.53036360132240001</v>
      </c>
      <c r="F7" s="8">
        <v>0.54517286839330004</v>
      </c>
      <c r="G7" s="8">
        <v>0.53813019608479995</v>
      </c>
      <c r="H7" s="8">
        <v>0.43326665063120001</v>
      </c>
      <c r="I7" s="8">
        <v>0</v>
      </c>
      <c r="J7" s="8">
        <v>0.42379498171239999</v>
      </c>
      <c r="K7" s="8">
        <v>0.65815706053290002</v>
      </c>
      <c r="L7" s="8">
        <v>0.43968998797350001</v>
      </c>
      <c r="M7" s="8">
        <v>0.60189837083200004</v>
      </c>
      <c r="N7" s="8">
        <v>0.47629334301389997</v>
      </c>
      <c r="O7" s="8">
        <v>0.43373458797359998</v>
      </c>
      <c r="P7" s="8">
        <v>0.54487812157930005</v>
      </c>
      <c r="Q7" s="8">
        <v>0.80561212122549997</v>
      </c>
      <c r="R7" s="8">
        <v>0.55145766822599995</v>
      </c>
      <c r="S7" s="8">
        <v>0.71208934631169996</v>
      </c>
      <c r="T7" s="8">
        <v>0.48615381922099998</v>
      </c>
      <c r="U7" s="8">
        <v>0.53063594383949997</v>
      </c>
      <c r="V7" s="8">
        <v>0.46936405616049998</v>
      </c>
      <c r="W7" s="8">
        <v>0.5</v>
      </c>
      <c r="X7" s="8">
        <v>0.4876655360364</v>
      </c>
      <c r="Y7" s="8">
        <v>0.46893307021780001</v>
      </c>
      <c r="Z7" s="8">
        <v>0.45158318687679999</v>
      </c>
      <c r="AA7" s="8">
        <v>0.58795172143340002</v>
      </c>
      <c r="AB7" s="8">
        <v>0.57064118288400001</v>
      </c>
      <c r="AC7" s="8">
        <v>0.51430113572019998</v>
      </c>
      <c r="AD7" s="8">
        <v>0.46936405616049998</v>
      </c>
      <c r="AE7" s="8">
        <v>0.5</v>
      </c>
      <c r="AF7" s="8">
        <v>0.4708389208382</v>
      </c>
      <c r="AG7" s="8">
        <v>0.55210438149850005</v>
      </c>
      <c r="AH7" s="8">
        <v>0.85113427047040002</v>
      </c>
      <c r="AI7" s="8">
        <v>0.39412773721290001</v>
      </c>
      <c r="AJ7" s="8">
        <v>0.44997456548249998</v>
      </c>
      <c r="AK7" s="8">
        <v>0.56960010755440005</v>
      </c>
      <c r="AL7" s="8">
        <v>0.42437481981309999</v>
      </c>
      <c r="AM7" s="8">
        <v>0.61611324435759995</v>
      </c>
      <c r="AN7" s="8">
        <v>0.42389244705500001</v>
      </c>
      <c r="AO7" s="8">
        <v>0.468479253431</v>
      </c>
      <c r="AP7" s="8">
        <v>0.52630360185479996</v>
      </c>
      <c r="AQ7" s="6">
        <v>0.93442852366329998</v>
      </c>
      <c r="AR7" s="8">
        <v>0.54424161405979998</v>
      </c>
      <c r="AS7" s="8">
        <v>0.65381783734650001</v>
      </c>
      <c r="AT7" s="8">
        <v>0.53663382879940003</v>
      </c>
      <c r="AU7" s="8">
        <v>0.5</v>
      </c>
      <c r="AV7" s="8">
        <v>0.4558956503412</v>
      </c>
      <c r="AW7" s="8">
        <v>0.48849534513499998</v>
      </c>
      <c r="AX7" s="8">
        <v>0.4918644598479</v>
      </c>
      <c r="AY7" s="8">
        <v>0.5470902766165</v>
      </c>
      <c r="AZ7" s="8">
        <v>0.44918449744310002</v>
      </c>
      <c r="BA7" s="8">
        <v>0.38880934507390003</v>
      </c>
      <c r="BB7" s="6">
        <v>0.84018757077450001</v>
      </c>
      <c r="BC7" s="8">
        <v>0.4222879059736</v>
      </c>
      <c r="BD7" s="8">
        <v>0.49241010838889998</v>
      </c>
      <c r="BE7" s="8">
        <v>0.70932454588110005</v>
      </c>
      <c r="BF7" s="6">
        <v>0.72459075280410001</v>
      </c>
      <c r="BG7" s="8">
        <v>0.60600032168460005</v>
      </c>
      <c r="BH7" s="8">
        <v>0.36374558983240002</v>
      </c>
      <c r="BI7" s="8">
        <v>0.68918859272889998</v>
      </c>
      <c r="BJ7" s="8">
        <v>0.46033143107079999</v>
      </c>
      <c r="BK7" s="8">
        <v>0.33954719957849999</v>
      </c>
      <c r="BL7" s="8">
        <v>0.3802425286185</v>
      </c>
      <c r="BM7" s="8">
        <v>0.63958633142150001</v>
      </c>
      <c r="BN7" s="8">
        <v>0.39366773757290002</v>
      </c>
      <c r="BO7" s="8">
        <v>0.66646601297200003</v>
      </c>
      <c r="BP7" s="8">
        <v>0</v>
      </c>
      <c r="BQ7" s="8">
        <v>0.56311337984059995</v>
      </c>
      <c r="BR7" s="9">
        <v>0.3094153114614</v>
      </c>
      <c r="BS7" s="8">
        <v>0.38206187021679999</v>
      </c>
      <c r="BT7" s="8">
        <v>0.49747054915860001</v>
      </c>
      <c r="BU7" s="8">
        <v>0</v>
      </c>
    </row>
    <row r="8" spans="1:73" x14ac:dyDescent="0.3">
      <c r="A8" t="s">
        <v>611</v>
      </c>
      <c r="B8" s="8">
        <v>0.30473504598200002</v>
      </c>
      <c r="C8" s="8">
        <v>0.36122048388580003</v>
      </c>
      <c r="D8" s="8">
        <v>0.35716817875750001</v>
      </c>
      <c r="E8" s="8">
        <v>0.43532566449260002</v>
      </c>
      <c r="F8" s="8">
        <v>0.45061620579919998</v>
      </c>
      <c r="G8" s="8">
        <v>0.4386748766179</v>
      </c>
      <c r="H8" s="8">
        <v>0.35841316716089999</v>
      </c>
      <c r="I8" s="8">
        <v>0</v>
      </c>
      <c r="J8" s="9">
        <v>0.28865937842900002</v>
      </c>
      <c r="K8" s="8">
        <v>0.52247014406780001</v>
      </c>
      <c r="L8" s="8">
        <v>0.35579699367810003</v>
      </c>
      <c r="M8" s="8">
        <v>0.61893721696530002</v>
      </c>
      <c r="N8" s="8">
        <v>0.3543813111602</v>
      </c>
      <c r="O8" s="8">
        <v>0.43192519554769998</v>
      </c>
      <c r="P8" s="8">
        <v>0.49387296247059997</v>
      </c>
      <c r="Q8" s="8">
        <v>0.41683636367650001</v>
      </c>
      <c r="R8" s="8">
        <v>0.46965187946760001</v>
      </c>
      <c r="S8" s="8">
        <v>0.62457374654779996</v>
      </c>
      <c r="T8" s="8">
        <v>0.48615381922099998</v>
      </c>
      <c r="U8" s="8">
        <v>0.42973681400829999</v>
      </c>
      <c r="V8" s="8">
        <v>0.46936405616049998</v>
      </c>
      <c r="W8" s="8">
        <v>0.5</v>
      </c>
      <c r="X8" s="8">
        <v>0.35237968370810002</v>
      </c>
      <c r="Y8" s="8">
        <v>0.40323616455069999</v>
      </c>
      <c r="Z8" s="8">
        <v>0.39940427973339998</v>
      </c>
      <c r="AA8" s="8">
        <v>0.4811464149736</v>
      </c>
      <c r="AB8" s="8">
        <v>0.48815349722689999</v>
      </c>
      <c r="AC8" s="8">
        <v>0.45045437106570002</v>
      </c>
      <c r="AD8" s="8">
        <v>0.46936405616049998</v>
      </c>
      <c r="AE8" s="8">
        <v>0.5</v>
      </c>
      <c r="AF8" s="8">
        <v>0.37352068492250001</v>
      </c>
      <c r="AG8" s="8">
        <v>0.4917625825336</v>
      </c>
      <c r="AH8" s="8">
        <v>0.85113427047040002</v>
      </c>
      <c r="AI8" s="8">
        <v>0.43551782152950003</v>
      </c>
      <c r="AJ8" s="8">
        <v>0.3101135793748</v>
      </c>
      <c r="AK8" s="8">
        <v>0.44476053108789998</v>
      </c>
      <c r="AL8" s="8">
        <v>0.34617030617389999</v>
      </c>
      <c r="AM8" s="8">
        <v>0.58022939115359995</v>
      </c>
      <c r="AN8" s="8">
        <v>0.3072067090585</v>
      </c>
      <c r="AO8" s="8">
        <v>0.45908131473550001</v>
      </c>
      <c r="AP8" s="8">
        <v>0.4739866429024</v>
      </c>
      <c r="AQ8" s="8">
        <v>0.53203517141209999</v>
      </c>
      <c r="AR8" s="8">
        <v>0.45575838594020002</v>
      </c>
      <c r="AS8" s="8">
        <v>0.60024847326969999</v>
      </c>
      <c r="AT8" s="8">
        <v>0.47001462189249998</v>
      </c>
      <c r="AU8" s="8">
        <v>0.5</v>
      </c>
      <c r="AV8" s="8">
        <v>0.47176105522220002</v>
      </c>
      <c r="AW8" s="8">
        <v>0.43891230220760002</v>
      </c>
      <c r="AX8" s="8">
        <v>0.40374665614560001</v>
      </c>
      <c r="AY8" s="8">
        <v>0.44581468455750001</v>
      </c>
      <c r="AZ8" s="8">
        <v>0.35478424456379998</v>
      </c>
      <c r="BA8" s="8">
        <v>0.33334431281030003</v>
      </c>
      <c r="BB8" s="6">
        <v>0.720259502622</v>
      </c>
      <c r="BC8" s="8">
        <v>0.4222879059736</v>
      </c>
      <c r="BD8" s="8">
        <v>0.40621207550749999</v>
      </c>
      <c r="BE8" s="8">
        <v>0.64223252564160005</v>
      </c>
      <c r="BF8" s="6">
        <v>0.65063836036699996</v>
      </c>
      <c r="BG8" s="8">
        <v>0.53228762373100003</v>
      </c>
      <c r="BH8" s="8">
        <v>0.28872388588909997</v>
      </c>
      <c r="BI8" s="8">
        <v>0.58260103379869999</v>
      </c>
      <c r="BJ8" s="8">
        <v>0.3947684535498</v>
      </c>
      <c r="BK8" s="8">
        <v>0.27152711286230002</v>
      </c>
      <c r="BL8" s="8">
        <v>0.28758342819119997</v>
      </c>
      <c r="BM8" s="8">
        <v>0.59328659774049997</v>
      </c>
      <c r="BN8" s="8">
        <v>0.28242673885620001</v>
      </c>
      <c r="BO8" s="8">
        <v>0.54251368631980001</v>
      </c>
      <c r="BP8" s="8">
        <v>0</v>
      </c>
      <c r="BQ8" s="8">
        <v>0.37498239520350002</v>
      </c>
      <c r="BR8" s="8">
        <v>0.3094153114614</v>
      </c>
      <c r="BS8" s="8">
        <v>0.30495066222110001</v>
      </c>
      <c r="BT8" s="8">
        <v>0.35121673207979998</v>
      </c>
      <c r="BU8" s="8">
        <v>0</v>
      </c>
    </row>
    <row r="9" spans="1:73" x14ac:dyDescent="0.3">
      <c r="A9" t="s">
        <v>612</v>
      </c>
      <c r="B9" s="8">
        <v>0.3134948897441</v>
      </c>
      <c r="C9" s="8">
        <v>0.30630761435640003</v>
      </c>
      <c r="D9" s="8">
        <v>0.3222021137003</v>
      </c>
      <c r="E9" s="8">
        <v>0.40597529587210002</v>
      </c>
      <c r="F9" s="8">
        <v>0.42299720152199999</v>
      </c>
      <c r="G9" s="8">
        <v>0.405831501825</v>
      </c>
      <c r="H9" s="8">
        <v>0.32835697761830002</v>
      </c>
      <c r="I9" s="8">
        <v>0</v>
      </c>
      <c r="J9" s="9">
        <v>0.25243461707629999</v>
      </c>
      <c r="K9" s="8">
        <v>0.53022139929159995</v>
      </c>
      <c r="L9" s="8">
        <v>0.3517934804417</v>
      </c>
      <c r="M9" s="8">
        <v>0.5064376391798</v>
      </c>
      <c r="N9" s="8">
        <v>0.34413001760220002</v>
      </c>
      <c r="O9" s="8">
        <v>0.35522602553429999</v>
      </c>
      <c r="P9" s="8">
        <v>0.45846836432100002</v>
      </c>
      <c r="Q9" s="8">
        <v>0.54787180324240004</v>
      </c>
      <c r="R9" s="8">
        <v>0.42770450351209999</v>
      </c>
      <c r="S9" s="8">
        <v>0.62457374654779996</v>
      </c>
      <c r="T9" s="8">
        <v>0.37282652078239997</v>
      </c>
      <c r="U9" s="8">
        <v>0.36396927717290001</v>
      </c>
      <c r="V9" s="8">
        <v>0.36846492632920003</v>
      </c>
      <c r="W9" s="8">
        <v>0.5</v>
      </c>
      <c r="X9" s="8">
        <v>0.328139679317</v>
      </c>
      <c r="Y9" s="8">
        <v>0.37967287713429998</v>
      </c>
      <c r="Z9" s="8">
        <v>0.35057250136939999</v>
      </c>
      <c r="AA9" s="8">
        <v>0.47323793008120002</v>
      </c>
      <c r="AB9" s="8">
        <v>0.45121570662279997</v>
      </c>
      <c r="AC9" s="8">
        <v>0.36722185056209999</v>
      </c>
      <c r="AD9" s="8">
        <v>0.36846492632920003</v>
      </c>
      <c r="AE9" s="8">
        <v>0.5</v>
      </c>
      <c r="AF9" s="9">
        <v>0.33854003561879997</v>
      </c>
      <c r="AG9" s="8">
        <v>0.47443769892799997</v>
      </c>
      <c r="AH9" s="8">
        <v>0.74678554280639997</v>
      </c>
      <c r="AI9" s="8">
        <v>0.30358974631640001</v>
      </c>
      <c r="AJ9" s="9">
        <v>0.2598252226951</v>
      </c>
      <c r="AK9" s="8">
        <v>0.4708171594219</v>
      </c>
      <c r="AL9" s="8">
        <v>0.34589704891810003</v>
      </c>
      <c r="AM9" s="8">
        <v>0.49633262888950003</v>
      </c>
      <c r="AN9" s="8">
        <v>0.2857814565929</v>
      </c>
      <c r="AO9" s="8">
        <v>0.38840420780899998</v>
      </c>
      <c r="AP9" s="8">
        <v>0.43767147517249999</v>
      </c>
      <c r="AQ9" s="8">
        <v>0.66766037120099997</v>
      </c>
      <c r="AR9" s="8">
        <v>0.41038703396100001</v>
      </c>
      <c r="AS9" s="8">
        <v>0.60024847326969999</v>
      </c>
      <c r="AT9" s="8">
        <v>0.38316786411519999</v>
      </c>
      <c r="AU9" s="8">
        <v>0.5</v>
      </c>
      <c r="AV9" s="8">
        <v>0.37552218094739998</v>
      </c>
      <c r="AW9" s="8">
        <v>0.4088949868931</v>
      </c>
      <c r="AX9" s="8">
        <v>0.40474365471660001</v>
      </c>
      <c r="AY9" s="8">
        <v>0.3691814060311</v>
      </c>
      <c r="AZ9" s="8">
        <v>0.34922549096659999</v>
      </c>
      <c r="BA9" s="8">
        <v>0.26989056499399999</v>
      </c>
      <c r="BB9" s="6">
        <v>0.80818101858390001</v>
      </c>
      <c r="BC9" s="8">
        <v>0.4222879059736</v>
      </c>
      <c r="BD9" s="8">
        <v>0.36283866860929997</v>
      </c>
      <c r="BE9" s="8">
        <v>0.61125971404299995</v>
      </c>
      <c r="BF9" s="6">
        <v>0.63535753360059999</v>
      </c>
      <c r="BG9" s="8">
        <v>0.455271113871</v>
      </c>
      <c r="BH9" s="8">
        <v>0.2467959881732</v>
      </c>
      <c r="BI9" s="8">
        <v>0.51175871078970003</v>
      </c>
      <c r="BJ9" s="8">
        <v>0.41839693908629999</v>
      </c>
      <c r="BK9" s="8">
        <v>0.20331033926270001</v>
      </c>
      <c r="BL9" s="8">
        <v>0.26858757616540002</v>
      </c>
      <c r="BM9" s="8">
        <v>0.54839288284629994</v>
      </c>
      <c r="BN9" s="9">
        <v>0.19940097607349999</v>
      </c>
      <c r="BO9" s="8">
        <v>0.54251368631980001</v>
      </c>
      <c r="BP9" s="8">
        <v>0</v>
      </c>
      <c r="BQ9" s="8">
        <v>0.41544054431850003</v>
      </c>
      <c r="BR9" s="8">
        <v>0.29467044629779998</v>
      </c>
      <c r="BS9" s="8">
        <v>0.21869935631740001</v>
      </c>
      <c r="BT9" s="8">
        <v>0.32864190339600002</v>
      </c>
      <c r="BU9" s="8">
        <v>0</v>
      </c>
    </row>
    <row r="10" spans="1:73" x14ac:dyDescent="0.3">
      <c r="A10" t="s">
        <v>613</v>
      </c>
      <c r="B10" s="8">
        <v>0.48489559092759998</v>
      </c>
      <c r="C10" s="8">
        <v>0.52484536949899996</v>
      </c>
      <c r="D10" s="8">
        <v>0.51610424461649995</v>
      </c>
      <c r="E10" s="8">
        <v>0.63669460798650002</v>
      </c>
      <c r="F10" s="8">
        <v>0.65066608397119996</v>
      </c>
      <c r="G10" s="8">
        <v>0.60953113251150004</v>
      </c>
      <c r="H10" s="8">
        <v>0.55846312675069998</v>
      </c>
      <c r="I10" s="8">
        <v>1</v>
      </c>
      <c r="J10" s="8">
        <v>0.52161705889520005</v>
      </c>
      <c r="K10" s="8">
        <v>0.69738300354259997</v>
      </c>
      <c r="L10" s="8">
        <v>0.49832861654720001</v>
      </c>
      <c r="M10" s="8">
        <v>0.66705490620410002</v>
      </c>
      <c r="N10" s="8">
        <v>0.60211184246479998</v>
      </c>
      <c r="O10" s="8">
        <v>0.53185077827969995</v>
      </c>
      <c r="P10" s="8">
        <v>0.7553087626792</v>
      </c>
      <c r="Q10" s="8">
        <v>1</v>
      </c>
      <c r="R10" s="8">
        <v>0.65356167535340004</v>
      </c>
      <c r="S10" s="8">
        <v>0.71208934631169996</v>
      </c>
      <c r="T10" s="8">
        <v>0.77334540312290001</v>
      </c>
      <c r="U10" s="8">
        <v>0.76756579649790002</v>
      </c>
      <c r="V10" s="8">
        <v>0.63603072282710005</v>
      </c>
      <c r="W10" s="8">
        <v>0.5</v>
      </c>
      <c r="X10" s="8">
        <v>0.5695184445307</v>
      </c>
      <c r="Y10" s="8">
        <v>0.52874675325679998</v>
      </c>
      <c r="Z10" s="8">
        <v>0.56131737221470002</v>
      </c>
      <c r="AA10" s="6">
        <v>0.79573207708570004</v>
      </c>
      <c r="AB10" s="8">
        <v>0.66055137033209999</v>
      </c>
      <c r="AC10" s="8">
        <v>0.76968819433830005</v>
      </c>
      <c r="AD10" s="8">
        <v>0.63603072282710005</v>
      </c>
      <c r="AE10" s="8">
        <v>0.5</v>
      </c>
      <c r="AF10" s="8">
        <v>0.56709519557459998</v>
      </c>
      <c r="AG10" s="8">
        <v>0.64976154516499995</v>
      </c>
      <c r="AH10" s="8">
        <v>0.85113427047040002</v>
      </c>
      <c r="AI10" s="8">
        <v>0.54367972219680005</v>
      </c>
      <c r="AJ10" s="8">
        <v>0.55852244191769995</v>
      </c>
      <c r="AK10" s="8">
        <v>0.59988763064350004</v>
      </c>
      <c r="AL10" s="8">
        <v>0.49919386253420001</v>
      </c>
      <c r="AM10" s="8">
        <v>0.62571500632760002</v>
      </c>
      <c r="AN10" s="8">
        <v>0.60443307123360002</v>
      </c>
      <c r="AO10" s="8">
        <v>0.54383788070100003</v>
      </c>
      <c r="AP10" s="8">
        <v>0.74901555758990002</v>
      </c>
      <c r="AQ10" s="8">
        <v>1</v>
      </c>
      <c r="AR10" s="8">
        <v>0.65467991300799999</v>
      </c>
      <c r="AS10" s="8">
        <v>0.65381783734650001</v>
      </c>
      <c r="AT10" s="8">
        <v>0.8031106564271</v>
      </c>
      <c r="AU10" s="8">
        <v>0.5</v>
      </c>
      <c r="AV10" s="8">
        <v>0.50971649455750001</v>
      </c>
      <c r="AW10" s="8">
        <v>0.59811301869150002</v>
      </c>
      <c r="AX10" s="8">
        <v>0.55844075340970001</v>
      </c>
      <c r="AY10" s="8">
        <v>0.65515809143710002</v>
      </c>
      <c r="AZ10" s="8">
        <v>0.61732301432829995</v>
      </c>
      <c r="BA10" s="8">
        <v>0.51042095430779999</v>
      </c>
      <c r="BB10" s="6">
        <v>0.88944318561890001</v>
      </c>
      <c r="BC10" s="8">
        <v>0.4222879059736</v>
      </c>
      <c r="BD10" s="8">
        <v>0.70953131886169996</v>
      </c>
      <c r="BE10" s="8">
        <v>0.85977348582360003</v>
      </c>
      <c r="BF10" s="6">
        <v>0.78378756811820005</v>
      </c>
      <c r="BG10" s="8">
        <v>0.66380915384210004</v>
      </c>
      <c r="BH10" s="8">
        <v>0.49716709976270002</v>
      </c>
      <c r="BI10" s="8">
        <v>0.68558881157600005</v>
      </c>
      <c r="BJ10" s="8">
        <v>0.71343193807359995</v>
      </c>
      <c r="BK10" s="8">
        <v>0.34434583172729999</v>
      </c>
      <c r="BL10" s="8">
        <v>0.54146883260830003</v>
      </c>
      <c r="BM10" s="8">
        <v>0.65264288743169996</v>
      </c>
      <c r="BN10" s="8">
        <v>0.47712171714649998</v>
      </c>
      <c r="BO10" s="8">
        <v>0.84760307169039995</v>
      </c>
      <c r="BP10" s="8">
        <v>0.60539477898759997</v>
      </c>
      <c r="BQ10" s="8">
        <v>0.68484161287620005</v>
      </c>
      <c r="BR10" s="8">
        <v>0.45015877074310001</v>
      </c>
      <c r="BS10" s="8">
        <v>0.47200860373429998</v>
      </c>
      <c r="BT10" s="8">
        <v>0.51703376501020004</v>
      </c>
      <c r="BU10" s="8">
        <v>0</v>
      </c>
    </row>
    <row r="11" spans="1:73" x14ac:dyDescent="0.3">
      <c r="A11" t="s">
        <v>587</v>
      </c>
      <c r="B11" s="7">
        <v>48</v>
      </c>
      <c r="C11" s="7">
        <v>125</v>
      </c>
      <c r="D11" s="7">
        <v>162</v>
      </c>
      <c r="E11" s="7">
        <v>174</v>
      </c>
      <c r="F11" s="7">
        <v>250</v>
      </c>
      <c r="G11" s="7">
        <v>429</v>
      </c>
      <c r="H11" s="7">
        <v>329</v>
      </c>
      <c r="I11" s="7">
        <v>1</v>
      </c>
      <c r="J11" s="7">
        <v>178</v>
      </c>
      <c r="K11" s="7">
        <v>59</v>
      </c>
      <c r="L11" s="7">
        <v>174</v>
      </c>
      <c r="M11" s="7">
        <v>38</v>
      </c>
      <c r="N11" s="7">
        <v>64</v>
      </c>
      <c r="O11" s="7">
        <v>87</v>
      </c>
      <c r="P11" s="7">
        <v>48</v>
      </c>
      <c r="Q11" s="7">
        <v>10</v>
      </c>
      <c r="R11" s="7">
        <v>58</v>
      </c>
      <c r="S11" s="7">
        <v>8</v>
      </c>
      <c r="T11" s="7">
        <v>7</v>
      </c>
      <c r="U11" s="7">
        <v>12</v>
      </c>
      <c r="V11" s="7">
        <v>12</v>
      </c>
      <c r="W11" s="7">
        <v>4</v>
      </c>
      <c r="X11" s="7">
        <v>237</v>
      </c>
      <c r="Y11" s="7">
        <v>212</v>
      </c>
      <c r="Z11" s="7">
        <v>151</v>
      </c>
      <c r="AA11" s="7">
        <v>58</v>
      </c>
      <c r="AB11" s="7">
        <v>66</v>
      </c>
      <c r="AC11" s="7">
        <v>19</v>
      </c>
      <c r="AD11" s="7">
        <v>12</v>
      </c>
      <c r="AE11" s="7">
        <v>4</v>
      </c>
      <c r="AF11" s="7">
        <v>590</v>
      </c>
      <c r="AG11" s="7">
        <v>163</v>
      </c>
      <c r="AH11" s="7">
        <v>6</v>
      </c>
      <c r="AI11" s="7">
        <v>14</v>
      </c>
      <c r="AJ11" s="7">
        <v>162</v>
      </c>
      <c r="AK11" s="7">
        <v>76</v>
      </c>
      <c r="AL11" s="7">
        <v>162</v>
      </c>
      <c r="AM11" s="7">
        <v>53</v>
      </c>
      <c r="AN11" s="7">
        <v>60</v>
      </c>
      <c r="AO11" s="7">
        <v>87</v>
      </c>
      <c r="AP11" s="7">
        <v>46</v>
      </c>
      <c r="AQ11" s="7">
        <v>10</v>
      </c>
      <c r="AR11" s="7">
        <v>54</v>
      </c>
      <c r="AS11" s="7">
        <v>13</v>
      </c>
      <c r="AT11" s="7">
        <v>18</v>
      </c>
      <c r="AU11" s="7">
        <v>4</v>
      </c>
      <c r="AV11" s="7">
        <v>54</v>
      </c>
      <c r="AW11" s="7">
        <v>33</v>
      </c>
      <c r="AX11" s="7">
        <v>296</v>
      </c>
      <c r="AY11" s="7">
        <v>250</v>
      </c>
      <c r="AZ11" s="7">
        <v>85</v>
      </c>
      <c r="BA11" s="7">
        <v>128</v>
      </c>
      <c r="BB11" s="7">
        <v>28</v>
      </c>
      <c r="BC11" s="7">
        <v>5</v>
      </c>
      <c r="BD11" s="7">
        <v>35</v>
      </c>
      <c r="BE11" s="7">
        <v>8</v>
      </c>
      <c r="BF11" s="7">
        <v>78</v>
      </c>
      <c r="BG11" s="7">
        <v>36</v>
      </c>
      <c r="BH11" s="7">
        <v>92</v>
      </c>
      <c r="BI11" s="7">
        <v>40</v>
      </c>
      <c r="BJ11" s="7">
        <v>21</v>
      </c>
      <c r="BK11" s="7">
        <v>21</v>
      </c>
      <c r="BL11" s="7">
        <v>47</v>
      </c>
      <c r="BM11" s="7">
        <v>18</v>
      </c>
      <c r="BN11" s="7">
        <v>94</v>
      </c>
      <c r="BO11" s="7">
        <v>14</v>
      </c>
      <c r="BP11" s="7">
        <v>2</v>
      </c>
      <c r="BQ11" s="7">
        <v>40</v>
      </c>
      <c r="BR11" s="7">
        <v>71</v>
      </c>
      <c r="BS11" s="7">
        <v>38</v>
      </c>
      <c r="BT11" s="7">
        <v>69</v>
      </c>
      <c r="BU11" s="7">
        <v>2</v>
      </c>
    </row>
    <row r="12" spans="1:73" x14ac:dyDescent="0.3">
      <c r="A12" t="s">
        <v>617</v>
      </c>
    </row>
    <row r="13" spans="1:73" x14ac:dyDescent="0.3">
      <c r="A13"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22411625-1dd3-404e-8007-de6f6c6d9baa" sqref="A2 BU13" xr:uid="{00000000-0002-0000-1300-000000000000}"/>
    <dataValidation allowBlank="1" error="22411625-1dd3-404e-8007-de6f6c6d9baa" sqref="A1" xr:uid="{00000000-0002-0000-1300-000001000000}"/>
  </dataValidations>
  <hyperlinks>
    <hyperlink ref="A1" location="'TOC'!A1" display="Back to TOC" xr:uid="{00000000-0004-0000-1300-000000000000}"/>
  </hyperlinks>
  <pageMargins left="0.7" right="0.7" top="0.75" bottom="0.75" header="0.3" footer="0.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dimension ref="A1:C13"/>
  <sheetViews>
    <sheetView workbookViewId="0">
      <selection activeCell="A2" sqref="A2:C13"/>
    </sheetView>
  </sheetViews>
  <sheetFormatPr defaultRowHeight="14.4" x14ac:dyDescent="0.3"/>
  <cols>
    <col min="1" max="1" width="67.109375" bestFit="1" customWidth="1"/>
    <col min="2" max="3" width="12.6640625" bestFit="1" customWidth="1"/>
  </cols>
  <sheetData>
    <row r="1" spans="1:3" x14ac:dyDescent="0.3">
      <c r="A1" s="4" t="s">
        <v>448</v>
      </c>
    </row>
    <row r="2" spans="1:3" x14ac:dyDescent="0.3">
      <c r="A2" t="s">
        <v>46</v>
      </c>
    </row>
    <row r="3" spans="1:3" x14ac:dyDescent="0.3">
      <c r="A3" s="5" t="s">
        <v>449</v>
      </c>
      <c r="B3" s="5" t="s">
        <v>450</v>
      </c>
      <c r="C3" s="5" t="s">
        <v>451</v>
      </c>
    </row>
    <row r="4" spans="1:3" x14ac:dyDescent="0.3">
      <c r="A4" t="s">
        <v>618</v>
      </c>
      <c r="B4" s="6">
        <v>0.57038033009529998</v>
      </c>
      <c r="C4" s="7">
        <v>447</v>
      </c>
    </row>
    <row r="5" spans="1:3" x14ac:dyDescent="0.3">
      <c r="A5" t="s">
        <v>619</v>
      </c>
      <c r="B5" s="6">
        <v>0.48143854267530001</v>
      </c>
      <c r="C5" s="7">
        <v>382</v>
      </c>
    </row>
    <row r="6" spans="1:3" x14ac:dyDescent="0.3">
      <c r="A6" t="s">
        <v>620</v>
      </c>
      <c r="B6" s="6">
        <v>0.39397234446610002</v>
      </c>
      <c r="C6" s="7">
        <v>300</v>
      </c>
    </row>
    <row r="7" spans="1:3" x14ac:dyDescent="0.3">
      <c r="A7" t="s">
        <v>621</v>
      </c>
      <c r="B7" s="8">
        <v>0.34114230279610003</v>
      </c>
      <c r="C7" s="7">
        <v>275</v>
      </c>
    </row>
    <row r="8" spans="1:3" x14ac:dyDescent="0.3">
      <c r="A8" t="s">
        <v>622</v>
      </c>
      <c r="B8" s="8">
        <v>0.33159534060739998</v>
      </c>
      <c r="C8" s="7">
        <v>256</v>
      </c>
    </row>
    <row r="9" spans="1:3" x14ac:dyDescent="0.3">
      <c r="A9" t="s">
        <v>623</v>
      </c>
      <c r="B9" s="8">
        <v>0.2971484492582</v>
      </c>
      <c r="C9" s="7">
        <v>234</v>
      </c>
    </row>
    <row r="10" spans="1:3" x14ac:dyDescent="0.3">
      <c r="A10" t="s">
        <v>522</v>
      </c>
      <c r="B10" s="9">
        <v>9.5233160483919992E-3</v>
      </c>
      <c r="C10" s="7">
        <v>6</v>
      </c>
    </row>
    <row r="11" spans="1:3" x14ac:dyDescent="0.3">
      <c r="A11" t="s">
        <v>624</v>
      </c>
      <c r="B11" s="9">
        <v>8.0456360632279997E-2</v>
      </c>
      <c r="C11" s="7">
        <v>54</v>
      </c>
    </row>
    <row r="12" spans="1:3" x14ac:dyDescent="0.3">
      <c r="A12" t="s">
        <v>625</v>
      </c>
    </row>
    <row r="13" spans="1:3" x14ac:dyDescent="0.3">
      <c r="A13" t="s">
        <v>512</v>
      </c>
    </row>
  </sheetData>
  <dataValidations count="2">
    <dataValidation allowBlank="1" showErrorMessage="1" prompt="6ce4774a-97d5-477c-a7b1-84f88c129fc0" sqref="A2 C13" xr:uid="{00000000-0002-0000-1400-000000000000}"/>
    <dataValidation allowBlank="1" error="6ce4774a-97d5-477c-a7b1-84f88c129fc0" sqref="A1" xr:uid="{00000000-0002-0000-1400-000001000000}"/>
  </dataValidations>
  <hyperlinks>
    <hyperlink ref="A1" location="'TOC'!A1" display="Back to TOC" xr:uid="{00000000-0004-0000-1400-000000000000}"/>
  </hyperlinks>
  <pageMargins left="0.7" right="0.7" top="0.75" bottom="0.75" header="0.3" footer="0.3"/>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AZ15"/>
  <sheetViews>
    <sheetView workbookViewId="0">
      <pane xSplit="1" topLeftCell="B1" activePane="topRight" state="frozen"/>
      <selection pane="topRight" activeCell="A10" sqref="A10:XFD10"/>
    </sheetView>
  </sheetViews>
  <sheetFormatPr defaultRowHeight="14.4" x14ac:dyDescent="0.3"/>
  <cols>
    <col min="1" max="1" width="67.109375" bestFit="1" customWidth="1"/>
    <col min="2" max="52" width="12.6640625" bestFit="1" customWidth="1"/>
  </cols>
  <sheetData>
    <row r="1" spans="1:52" x14ac:dyDescent="0.3">
      <c r="A1" s="4" t="s">
        <v>448</v>
      </c>
    </row>
    <row r="2" spans="1:52" x14ac:dyDescent="0.3">
      <c r="A2" t="s">
        <v>49</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618</v>
      </c>
      <c r="B5" s="9">
        <v>0.46819235580750002</v>
      </c>
      <c r="C5" s="8">
        <v>0.62140934135000003</v>
      </c>
      <c r="D5" s="8">
        <v>0.62584585730740006</v>
      </c>
      <c r="E5" s="8">
        <v>0.59385655091050005</v>
      </c>
      <c r="F5" s="8">
        <v>0.56309861821719998</v>
      </c>
      <c r="G5" s="9">
        <v>0.42644725830039998</v>
      </c>
      <c r="H5" s="6">
        <v>0.65413351841720002</v>
      </c>
      <c r="I5" s="8">
        <v>0.66211366573630004</v>
      </c>
      <c r="J5" s="8">
        <v>0.4956383704101</v>
      </c>
      <c r="K5" s="8">
        <v>0.57296314092860001</v>
      </c>
      <c r="L5" s="9">
        <v>0.32680167425529999</v>
      </c>
      <c r="M5" s="8">
        <v>0.50953670191940004</v>
      </c>
      <c r="N5" s="9">
        <v>0.4137967971339</v>
      </c>
      <c r="O5" s="9">
        <v>0.10747909612870001</v>
      </c>
      <c r="P5" s="8">
        <v>0.57209281079289998</v>
      </c>
      <c r="Q5" s="8">
        <v>0.609436866804</v>
      </c>
      <c r="R5" s="8">
        <v>0.57315974452459995</v>
      </c>
      <c r="S5" s="8">
        <v>0.56549142788450002</v>
      </c>
      <c r="T5" s="9">
        <v>0.31628954578629997</v>
      </c>
      <c r="U5" s="8">
        <v>0.69603208966810004</v>
      </c>
      <c r="V5" s="8">
        <v>0.57808472837010005</v>
      </c>
      <c r="W5" s="8">
        <v>0.60832522035140002</v>
      </c>
      <c r="X5" s="9">
        <v>0.46947317963910001</v>
      </c>
      <c r="Y5" s="8">
        <v>0.54564237941240001</v>
      </c>
      <c r="Z5" s="8">
        <v>0.63255118496460006</v>
      </c>
      <c r="AA5" s="8">
        <v>0.55368420908140004</v>
      </c>
      <c r="AB5" s="8">
        <v>0.49658386725429998</v>
      </c>
      <c r="AC5" s="8">
        <v>0.57522835126630001</v>
      </c>
      <c r="AD5" s="8">
        <v>0.55572972100420004</v>
      </c>
      <c r="AE5" s="8">
        <v>0.57969024680839998</v>
      </c>
      <c r="AF5" s="8">
        <v>0.52088924271030002</v>
      </c>
      <c r="AG5" s="8">
        <v>0.58283163344470001</v>
      </c>
      <c r="AH5" s="8">
        <v>0.53358917908909997</v>
      </c>
      <c r="AI5" s="8">
        <v>0.57947485516770003</v>
      </c>
      <c r="AJ5" s="8">
        <v>0.50272949898520003</v>
      </c>
      <c r="AK5" s="8">
        <v>0.5459098688006</v>
      </c>
      <c r="AL5" s="8">
        <v>0.58991907812849997</v>
      </c>
      <c r="AM5" s="8">
        <v>0.66583586330199995</v>
      </c>
      <c r="AN5" s="8">
        <v>0.66987657831290004</v>
      </c>
      <c r="AO5" s="8">
        <v>0.55772892473260005</v>
      </c>
      <c r="AP5" s="8">
        <v>0.61210802697379996</v>
      </c>
      <c r="AQ5" s="8">
        <v>0.54889074202059995</v>
      </c>
      <c r="AR5" s="8">
        <v>0.56593753821360004</v>
      </c>
      <c r="AS5" s="8">
        <v>0.58877512317110003</v>
      </c>
      <c r="AT5" s="8">
        <v>0.62571873936879996</v>
      </c>
      <c r="AU5" s="8">
        <v>0.57736658448980005</v>
      </c>
      <c r="AV5" s="8">
        <v>0.57044047984820001</v>
      </c>
      <c r="AW5" s="8">
        <v>0.5</v>
      </c>
      <c r="AX5" s="8">
        <v>0.58095443457950002</v>
      </c>
      <c r="AY5" s="8">
        <v>0.53146859680790004</v>
      </c>
      <c r="AZ5" s="8">
        <v>0.62431372737430002</v>
      </c>
    </row>
    <row r="6" spans="1:52" x14ac:dyDescent="0.3">
      <c r="A6" t="s">
        <v>619</v>
      </c>
      <c r="B6" s="9">
        <v>0.37759838777830002</v>
      </c>
      <c r="C6" s="8">
        <v>0.52518737257899994</v>
      </c>
      <c r="D6" s="8">
        <v>0.55198497644779998</v>
      </c>
      <c r="E6" s="8">
        <v>0.50353955075239998</v>
      </c>
      <c r="F6" s="8">
        <v>0.32625414511869999</v>
      </c>
      <c r="G6" s="8">
        <v>0.4306463043664</v>
      </c>
      <c r="H6" s="8">
        <v>0.51359182759470001</v>
      </c>
      <c r="I6" s="6">
        <v>0.6709147388965</v>
      </c>
      <c r="J6" s="8">
        <v>0.34916276037350003</v>
      </c>
      <c r="K6" s="8">
        <v>0.64668621593520004</v>
      </c>
      <c r="L6" s="8">
        <v>0.2676882265021</v>
      </c>
      <c r="M6" s="8">
        <v>0.46022683439849998</v>
      </c>
      <c r="N6" s="9">
        <v>0.32494540294169999</v>
      </c>
      <c r="O6" s="8">
        <v>0.47763511678249998</v>
      </c>
      <c r="P6" s="9">
        <v>8.0858729211279998E-2</v>
      </c>
      <c r="Q6" s="8">
        <v>0.48987300523799998</v>
      </c>
      <c r="R6" s="8">
        <v>0.45359742195710001</v>
      </c>
      <c r="S6" s="6">
        <v>0.57240948455789997</v>
      </c>
      <c r="T6" s="9">
        <v>0.1700241277915</v>
      </c>
      <c r="U6" s="8">
        <v>0.69603208966810004</v>
      </c>
      <c r="V6" s="8">
        <v>0.51376245253380004</v>
      </c>
      <c r="W6" s="8">
        <v>0.46969132421929999</v>
      </c>
      <c r="X6" s="8">
        <v>0.4661279850035</v>
      </c>
      <c r="Y6" s="8">
        <v>0.69552785470430001</v>
      </c>
      <c r="Z6" s="8">
        <v>0.5244835911404</v>
      </c>
      <c r="AA6" s="8">
        <v>0.46987869940569998</v>
      </c>
      <c r="AB6" s="8">
        <v>0.3815836321046</v>
      </c>
      <c r="AC6" s="8">
        <v>0.48799846034389999</v>
      </c>
      <c r="AD6" s="8">
        <v>0.46745870063779998</v>
      </c>
      <c r="AE6" s="8">
        <v>0.4903222118949</v>
      </c>
      <c r="AF6" s="8">
        <v>0.38346809793519998</v>
      </c>
      <c r="AG6" s="8">
        <v>0.50608661147279999</v>
      </c>
      <c r="AH6" s="8">
        <v>0.38576550573480001</v>
      </c>
      <c r="AI6" s="8">
        <v>0.50508827391239997</v>
      </c>
      <c r="AJ6" s="8">
        <v>0.41989770503189999</v>
      </c>
      <c r="AK6" s="8">
        <v>0.50030616182900001</v>
      </c>
      <c r="AL6" s="8">
        <v>0.44683455448640003</v>
      </c>
      <c r="AM6" s="8">
        <v>0.54861884814390005</v>
      </c>
      <c r="AN6" s="8">
        <v>0.55747353119260001</v>
      </c>
      <c r="AO6" s="8">
        <v>0.46183141039309999</v>
      </c>
      <c r="AP6" s="8">
        <v>0.24008997588030001</v>
      </c>
      <c r="AQ6" s="8">
        <v>0.43739506402329997</v>
      </c>
      <c r="AR6" s="8">
        <v>0.46223293060199999</v>
      </c>
      <c r="AS6" s="8">
        <v>0.47634502594959999</v>
      </c>
      <c r="AT6" s="8">
        <v>0.58723382749499997</v>
      </c>
      <c r="AU6" s="6">
        <v>0.65235323624800001</v>
      </c>
      <c r="AV6" s="8">
        <v>0.70367889366210001</v>
      </c>
      <c r="AW6" s="8">
        <v>0.19730261050619999</v>
      </c>
      <c r="AX6" s="8">
        <v>0.45914997273879998</v>
      </c>
      <c r="AY6" s="8">
        <v>0.55193201869959996</v>
      </c>
      <c r="AZ6" s="8">
        <v>0.72866245503839999</v>
      </c>
    </row>
    <row r="7" spans="1:52" x14ac:dyDescent="0.3">
      <c r="A7" t="s">
        <v>620</v>
      </c>
      <c r="B7" s="8">
        <v>0.34140882877590001</v>
      </c>
      <c r="C7" s="8">
        <v>0.44255105634559999</v>
      </c>
      <c r="D7" s="8">
        <v>0.38342457923790002</v>
      </c>
      <c r="E7" s="8">
        <v>0.37873929981920001</v>
      </c>
      <c r="F7" s="8">
        <v>0.42856513093639997</v>
      </c>
      <c r="G7" s="8">
        <v>0.47030911363420003</v>
      </c>
      <c r="H7" s="6">
        <v>0.46479041719390002</v>
      </c>
      <c r="I7" s="6">
        <v>0.59207133436619996</v>
      </c>
      <c r="J7" s="9">
        <v>0.22444458812109999</v>
      </c>
      <c r="K7" s="8">
        <v>0.64543259190110003</v>
      </c>
      <c r="L7" s="9">
        <v>0.1390555173011</v>
      </c>
      <c r="M7" s="8">
        <v>0.30405195010090003</v>
      </c>
      <c r="N7" s="9">
        <v>0.1120909263974</v>
      </c>
      <c r="O7" s="8">
        <v>0.74362912765470002</v>
      </c>
      <c r="P7" s="8">
        <v>0.38731844068920002</v>
      </c>
      <c r="Q7" s="6">
        <v>0.55350421246890003</v>
      </c>
      <c r="R7" s="9">
        <v>0.22370597184560001</v>
      </c>
      <c r="S7" s="9">
        <v>0.2174059073188</v>
      </c>
      <c r="T7" s="9">
        <v>0.17142221753590001</v>
      </c>
      <c r="U7" s="8">
        <v>0</v>
      </c>
      <c r="V7" s="8">
        <v>0.36279083313100002</v>
      </c>
      <c r="W7" s="8">
        <v>0.40161071096049999</v>
      </c>
      <c r="X7" s="8">
        <v>0.38497150360549998</v>
      </c>
      <c r="Y7" s="8">
        <v>0.44689860800190001</v>
      </c>
      <c r="Z7" s="9">
        <v>0.23501367406820001</v>
      </c>
      <c r="AA7" s="6">
        <v>0.43666104808380002</v>
      </c>
      <c r="AB7" s="9">
        <v>0.1791969186489</v>
      </c>
      <c r="AC7" s="6">
        <v>0.40808190705589997</v>
      </c>
      <c r="AD7" s="9">
        <v>0.24567399786210001</v>
      </c>
      <c r="AE7" s="6">
        <v>0.48821042337370002</v>
      </c>
      <c r="AF7" s="8">
        <v>0.34742651194719998</v>
      </c>
      <c r="AG7" s="8">
        <v>0.40568266062519998</v>
      </c>
      <c r="AH7" s="8">
        <v>0.3659287847653</v>
      </c>
      <c r="AI7" s="8">
        <v>0.40090452380379998</v>
      </c>
      <c r="AJ7" s="9">
        <v>0.29593531371620002</v>
      </c>
      <c r="AK7" s="8">
        <v>0.42104351630300002</v>
      </c>
      <c r="AL7" s="8">
        <v>0.49638266821780003</v>
      </c>
      <c r="AM7" s="8">
        <v>0.41067216208110002</v>
      </c>
      <c r="AN7" s="8">
        <v>0.36211374709220001</v>
      </c>
      <c r="AO7" s="8">
        <v>0.37921134693899999</v>
      </c>
      <c r="AP7" s="8">
        <v>0.58058403016479998</v>
      </c>
      <c r="AQ7" s="8">
        <v>0.44208556367289997</v>
      </c>
      <c r="AR7" s="8">
        <v>0.39070472172229997</v>
      </c>
      <c r="AS7" s="8">
        <v>0.39240701560809998</v>
      </c>
      <c r="AT7" s="9">
        <v>0.22419239882610001</v>
      </c>
      <c r="AU7" s="8">
        <v>0.33887630068960001</v>
      </c>
      <c r="AV7" s="8">
        <v>0.39674696429369999</v>
      </c>
      <c r="AW7" s="8">
        <v>0.19730261050619999</v>
      </c>
      <c r="AX7" s="6">
        <v>0.43144441975260001</v>
      </c>
      <c r="AY7" s="9">
        <v>0.26245724947889998</v>
      </c>
      <c r="AZ7" s="8">
        <v>0.3853738245046</v>
      </c>
    </row>
    <row r="8" spans="1:52" x14ac:dyDescent="0.3">
      <c r="A8" t="s">
        <v>621</v>
      </c>
      <c r="B8" s="8">
        <v>0.27561522688770002</v>
      </c>
      <c r="C8" s="8">
        <v>0.3354894785211</v>
      </c>
      <c r="D8" s="6">
        <v>0.44386476948109999</v>
      </c>
      <c r="E8" s="8">
        <v>0.35324223723350001</v>
      </c>
      <c r="F8" s="8">
        <v>0.29832766186889997</v>
      </c>
      <c r="G8" s="8">
        <v>0.28926509225550001</v>
      </c>
      <c r="H8" s="8">
        <v>0.32619034301689998</v>
      </c>
      <c r="I8" s="8">
        <v>0.42746498072779998</v>
      </c>
      <c r="J8" s="8">
        <v>0.24138144668520001</v>
      </c>
      <c r="K8" s="8">
        <v>0.31999505630679997</v>
      </c>
      <c r="L8" s="8">
        <v>0.20749113840799999</v>
      </c>
      <c r="M8" s="8">
        <v>0.3884310323995</v>
      </c>
      <c r="N8" s="8">
        <v>0.41863082807070001</v>
      </c>
      <c r="O8" s="8">
        <v>0</v>
      </c>
      <c r="P8" s="8">
        <v>0.25168923660819997</v>
      </c>
      <c r="Q8" s="8">
        <v>0.31328072291800002</v>
      </c>
      <c r="R8" s="8">
        <v>0.36627937218020001</v>
      </c>
      <c r="S8" s="6">
        <v>0.43860480510130001</v>
      </c>
      <c r="T8" s="9">
        <v>0.16380634117779999</v>
      </c>
      <c r="U8" s="8">
        <v>0.69603208966810004</v>
      </c>
      <c r="V8" s="8">
        <v>0.35375499231669999</v>
      </c>
      <c r="W8" s="6">
        <v>0.38816612542660001</v>
      </c>
      <c r="X8" s="9">
        <v>0.21622926562370001</v>
      </c>
      <c r="Y8" s="8">
        <v>0.29578566539520001</v>
      </c>
      <c r="Z8" s="6">
        <v>0.4946950232765</v>
      </c>
      <c r="AA8" s="9">
        <v>0.29990537902300002</v>
      </c>
      <c r="AB8" s="6">
        <v>0.57173419710509998</v>
      </c>
      <c r="AC8" s="9">
        <v>0.3259936853364</v>
      </c>
      <c r="AD8" s="6">
        <v>0.430337553516</v>
      </c>
      <c r="AE8" s="9">
        <v>0.2844620412287</v>
      </c>
      <c r="AF8" s="8">
        <v>0.31549326732299998</v>
      </c>
      <c r="AG8" s="8">
        <v>0.3475952610593</v>
      </c>
      <c r="AH8" s="8">
        <v>0.28823372380459999</v>
      </c>
      <c r="AI8" s="8">
        <v>0.35422094766110002</v>
      </c>
      <c r="AJ8" s="8">
        <v>0.32074401329079999</v>
      </c>
      <c r="AK8" s="8">
        <v>0.31068850366110001</v>
      </c>
      <c r="AL8" s="8">
        <v>0.31225590928239999</v>
      </c>
      <c r="AM8" s="6">
        <v>0.4418816249741</v>
      </c>
      <c r="AN8" s="8">
        <v>0.44356485342550001</v>
      </c>
      <c r="AO8" s="8">
        <v>0.3003332607809</v>
      </c>
      <c r="AP8" s="8">
        <v>0.14955198498389999</v>
      </c>
      <c r="AQ8" s="8">
        <v>0.29732874485630001</v>
      </c>
      <c r="AR8" s="8">
        <v>0.35674056104649998</v>
      </c>
      <c r="AS8" s="8">
        <v>0.36869067824509999</v>
      </c>
      <c r="AT8" s="8">
        <v>0.34966327930430002</v>
      </c>
      <c r="AU8" s="8">
        <v>0.40883810017670003</v>
      </c>
      <c r="AV8" s="8">
        <v>0.37058285912740002</v>
      </c>
      <c r="AW8" s="8">
        <v>0.5</v>
      </c>
      <c r="AX8" s="8">
        <v>0.3178124037401</v>
      </c>
      <c r="AY8" s="8">
        <v>0.41081745620659998</v>
      </c>
      <c r="AZ8" s="8">
        <v>0.72866245503839999</v>
      </c>
    </row>
    <row r="9" spans="1:52" x14ac:dyDescent="0.3">
      <c r="A9" t="s">
        <v>622</v>
      </c>
      <c r="B9" s="8">
        <v>0.29754931233580001</v>
      </c>
      <c r="C9" s="8">
        <v>0.3507966701504</v>
      </c>
      <c r="D9" s="8">
        <v>0.34622488729200002</v>
      </c>
      <c r="E9" s="6">
        <v>0.35884507810889998</v>
      </c>
      <c r="F9" s="9">
        <v>0.12336252666230001</v>
      </c>
      <c r="G9" s="8">
        <v>0.27861956401159998</v>
      </c>
      <c r="H9" s="8">
        <v>0.3201278083013</v>
      </c>
      <c r="I9" s="8">
        <v>0.27007545965629998</v>
      </c>
      <c r="J9" s="8">
        <v>0.3763426477447</v>
      </c>
      <c r="K9" s="8">
        <v>0.1212215865359</v>
      </c>
      <c r="L9" s="8">
        <v>0.33822425420320001</v>
      </c>
      <c r="M9" s="8">
        <v>0.40024834311849999</v>
      </c>
      <c r="N9" s="8">
        <v>0.45463261672650002</v>
      </c>
      <c r="O9" s="8">
        <v>8.8217785712300004E-2</v>
      </c>
      <c r="P9" s="8">
        <v>0.17083050739690001</v>
      </c>
      <c r="Q9" s="9">
        <v>0.2239633843386</v>
      </c>
      <c r="R9" s="8">
        <v>0.41441710544240001</v>
      </c>
      <c r="S9" s="6">
        <v>0.52185999784229997</v>
      </c>
      <c r="T9" s="8">
        <v>0.32708183763139997</v>
      </c>
      <c r="U9" s="8">
        <v>0</v>
      </c>
      <c r="V9" s="8">
        <v>0.31531000177090002</v>
      </c>
      <c r="W9" s="8">
        <v>0.3526528269991</v>
      </c>
      <c r="X9" s="8">
        <v>0.26619261680579998</v>
      </c>
      <c r="Y9" s="8">
        <v>0.48220861692889999</v>
      </c>
      <c r="Z9" s="6">
        <v>0.50513782159880005</v>
      </c>
      <c r="AA9" s="9">
        <v>0.28499012229769999</v>
      </c>
      <c r="AB9" s="8">
        <v>0.46482328214340002</v>
      </c>
      <c r="AC9" s="8">
        <v>0.32284299860810001</v>
      </c>
      <c r="AD9" s="6">
        <v>0.41664165053160002</v>
      </c>
      <c r="AE9" s="9">
        <v>0.27755157647259998</v>
      </c>
      <c r="AF9" s="8">
        <v>0.28137109570930002</v>
      </c>
      <c r="AG9" s="8">
        <v>0.3442310966953</v>
      </c>
      <c r="AH9" s="8">
        <v>0.26157263628709998</v>
      </c>
      <c r="AI9" s="8">
        <v>0.34890448214440001</v>
      </c>
      <c r="AJ9" s="8">
        <v>0.34304713899680001</v>
      </c>
      <c r="AK9" s="8">
        <v>0.3324277514947</v>
      </c>
      <c r="AL9" s="8">
        <v>0.22183299611689999</v>
      </c>
      <c r="AM9" s="8">
        <v>0.36178092166800002</v>
      </c>
      <c r="AN9" s="8">
        <v>0.4803383020416</v>
      </c>
      <c r="AO9" s="8">
        <v>0.3343204672747</v>
      </c>
      <c r="AP9" s="8">
        <v>0.21305175541990001</v>
      </c>
      <c r="AQ9" s="8">
        <v>0.31496471241540003</v>
      </c>
      <c r="AR9" s="8">
        <v>0.28414832723799999</v>
      </c>
      <c r="AS9" s="8">
        <v>0.38810157062009998</v>
      </c>
      <c r="AT9" s="8">
        <v>0.37690835921580002</v>
      </c>
      <c r="AU9" s="8">
        <v>0.37871492561620002</v>
      </c>
      <c r="AV9" s="8">
        <v>0.41697451516400003</v>
      </c>
      <c r="AW9" s="8">
        <v>0.30269738949379998</v>
      </c>
      <c r="AX9" s="9">
        <v>0.2940124434727</v>
      </c>
      <c r="AY9" s="6">
        <v>0.45948993446820002</v>
      </c>
      <c r="AZ9" s="8">
        <v>0.46576044596580002</v>
      </c>
    </row>
    <row r="10" spans="1:52" x14ac:dyDescent="0.3">
      <c r="A10" t="s">
        <v>623</v>
      </c>
      <c r="B10" s="8">
        <v>0.25260729959279998</v>
      </c>
      <c r="C10" s="8">
        <v>0.31278319551349998</v>
      </c>
      <c r="D10" s="8">
        <v>0.3328876053373</v>
      </c>
      <c r="E10" s="6">
        <v>0.32431985521529999</v>
      </c>
      <c r="F10" s="9">
        <v>0.12481575719140001</v>
      </c>
      <c r="G10" s="8">
        <v>0.22416459048849999</v>
      </c>
      <c r="H10" s="8">
        <v>0.34169147585190002</v>
      </c>
      <c r="I10" s="6">
        <v>0.3938512274164</v>
      </c>
      <c r="J10" s="8">
        <v>0.21622028274579999</v>
      </c>
      <c r="K10" s="8">
        <v>0.28426837647550002</v>
      </c>
      <c r="L10" s="9">
        <v>4.7416636373069997E-2</v>
      </c>
      <c r="M10" s="8">
        <v>0.24602726669790001</v>
      </c>
      <c r="N10" s="8">
        <v>0.2367600688798</v>
      </c>
      <c r="O10" s="8">
        <v>0.15333156821890001</v>
      </c>
      <c r="P10" s="8">
        <v>0.25168923660819997</v>
      </c>
      <c r="Q10" s="8">
        <v>0.27554409147210002</v>
      </c>
      <c r="R10" s="8">
        <v>0.32633890595499998</v>
      </c>
      <c r="S10" s="6">
        <v>0.38656166343580001</v>
      </c>
      <c r="T10" s="9">
        <v>8.4300947901860004E-2</v>
      </c>
      <c r="U10" s="8">
        <v>1</v>
      </c>
      <c r="V10" s="8">
        <v>0.3535796878336</v>
      </c>
      <c r="W10" s="8">
        <v>0.29798376727749998</v>
      </c>
      <c r="X10" s="8">
        <v>0.25662011451849998</v>
      </c>
      <c r="Y10" s="8">
        <v>0.34328377182719999</v>
      </c>
      <c r="Z10" s="6">
        <v>0.40045980611420001</v>
      </c>
      <c r="AA10" s="9">
        <v>0.26940395515709997</v>
      </c>
      <c r="AB10" s="8">
        <v>0.30432198322870002</v>
      </c>
      <c r="AC10" s="8">
        <v>0.29667718758490003</v>
      </c>
      <c r="AD10" s="8">
        <v>0.29142409267629998</v>
      </c>
      <c r="AE10" s="8">
        <v>0.30078606477859998</v>
      </c>
      <c r="AF10" s="8">
        <v>0.2708411862956</v>
      </c>
      <c r="AG10" s="8">
        <v>0.30376700885640001</v>
      </c>
      <c r="AH10" s="8">
        <v>0.22127159219289999</v>
      </c>
      <c r="AI10" s="8">
        <v>0.31590469797889997</v>
      </c>
      <c r="AJ10" s="8">
        <v>0.2627733679498</v>
      </c>
      <c r="AK10" s="8">
        <v>0.2692063978598</v>
      </c>
      <c r="AL10" s="8">
        <v>0.30811583113669999</v>
      </c>
      <c r="AM10" s="6">
        <v>0.39460827682999999</v>
      </c>
      <c r="AN10" s="8">
        <v>0.26505983878389999</v>
      </c>
      <c r="AO10" s="8">
        <v>0.287817358089</v>
      </c>
      <c r="AP10" s="8">
        <v>0.27927829554099998</v>
      </c>
      <c r="AQ10" s="8">
        <v>0.24681482341659999</v>
      </c>
      <c r="AR10" s="8">
        <v>0.28349270135530003</v>
      </c>
      <c r="AS10" s="8">
        <v>0.27654645021079999</v>
      </c>
      <c r="AT10" s="6">
        <v>0.46676755114579999</v>
      </c>
      <c r="AU10" s="8">
        <v>0.42614194425730001</v>
      </c>
      <c r="AV10" s="8">
        <v>0.35035530825709998</v>
      </c>
      <c r="AW10" s="8">
        <v>0.19730261050619999</v>
      </c>
      <c r="AX10" s="9">
        <v>0.27139112413200001</v>
      </c>
      <c r="AY10" s="8">
        <v>0.3739558406831</v>
      </c>
      <c r="AZ10" s="8">
        <v>0.72866245503839999</v>
      </c>
    </row>
    <row r="11" spans="1:52" x14ac:dyDescent="0.3">
      <c r="A11" t="s">
        <v>522</v>
      </c>
      <c r="B11" s="8">
        <v>1.6318970397709999E-2</v>
      </c>
      <c r="C11" s="8">
        <v>7.6355267809069998E-3</v>
      </c>
      <c r="D11" s="8">
        <v>3.1997702716210002E-3</v>
      </c>
      <c r="E11" s="8">
        <v>7.6959394171910002E-3</v>
      </c>
      <c r="F11" s="8">
        <v>2.2122695843430001E-2</v>
      </c>
      <c r="G11" s="8">
        <v>1.385530399803E-2</v>
      </c>
      <c r="H11" s="8">
        <v>0</v>
      </c>
      <c r="I11" s="8">
        <v>0</v>
      </c>
      <c r="J11" s="8">
        <v>3.0471550626419999E-2</v>
      </c>
      <c r="K11" s="8">
        <v>0</v>
      </c>
      <c r="L11" s="8">
        <v>0</v>
      </c>
      <c r="M11" s="8">
        <v>0</v>
      </c>
      <c r="N11" s="8">
        <v>3.31319843266E-2</v>
      </c>
      <c r="O11" s="8">
        <v>0</v>
      </c>
      <c r="P11" s="6">
        <v>0.15577299307020001</v>
      </c>
      <c r="Q11" s="8">
        <v>6.2727043911729998E-3</v>
      </c>
      <c r="R11" s="8">
        <v>0</v>
      </c>
      <c r="S11" s="8">
        <v>1.7501937361599999E-2</v>
      </c>
      <c r="T11" s="8">
        <v>2.0886854484250001E-2</v>
      </c>
      <c r="U11" s="8">
        <v>0</v>
      </c>
      <c r="V11" s="8">
        <v>0</v>
      </c>
      <c r="W11" s="8">
        <v>3.4817897974260001E-3</v>
      </c>
      <c r="X11" s="6">
        <v>3.2087261822720002E-2</v>
      </c>
      <c r="Y11" s="8">
        <v>0</v>
      </c>
      <c r="Z11" s="8">
        <v>1.8775958177650001E-2</v>
      </c>
      <c r="AA11" s="8">
        <v>7.0384984756979999E-3</v>
      </c>
      <c r="AB11" s="8">
        <v>0</v>
      </c>
      <c r="AC11" s="8">
        <v>1.014894546263E-2</v>
      </c>
      <c r="AD11" s="8">
        <v>7.4131208682380002E-3</v>
      </c>
      <c r="AE11" s="8">
        <v>1.086426653403E-2</v>
      </c>
      <c r="AF11" s="8">
        <v>7.9768504317729999E-3</v>
      </c>
      <c r="AG11" s="8">
        <v>9.9123863543660005E-3</v>
      </c>
      <c r="AH11" s="8">
        <v>8.0901283147610005E-3</v>
      </c>
      <c r="AI11" s="8">
        <v>9.8775904165600004E-3</v>
      </c>
      <c r="AJ11" s="8">
        <v>2.2316084246600001E-2</v>
      </c>
      <c r="AK11" s="8">
        <v>0</v>
      </c>
      <c r="AL11" s="8">
        <v>1.153816819497E-2</v>
      </c>
      <c r="AM11" s="8">
        <v>0</v>
      </c>
      <c r="AN11" s="8">
        <v>0</v>
      </c>
      <c r="AO11" s="8">
        <v>2.525373474901E-2</v>
      </c>
      <c r="AP11" s="8">
        <v>0</v>
      </c>
      <c r="AQ11" s="8">
        <v>6.3470915474730001E-3</v>
      </c>
      <c r="AR11" s="8">
        <v>1.0003916592940001E-2</v>
      </c>
      <c r="AS11" s="8">
        <v>0</v>
      </c>
      <c r="AT11" s="8">
        <v>2.4617981326889998E-2</v>
      </c>
      <c r="AU11" s="8">
        <v>3.1776067123560001E-2</v>
      </c>
      <c r="AV11" s="8">
        <v>0</v>
      </c>
      <c r="AW11" s="8">
        <v>0</v>
      </c>
      <c r="AX11" s="8">
        <v>1.024364515852E-2</v>
      </c>
      <c r="AY11" s="8">
        <v>7.2940598816219997E-3</v>
      </c>
      <c r="AZ11" s="8">
        <v>0</v>
      </c>
    </row>
    <row r="12" spans="1:52" x14ac:dyDescent="0.3">
      <c r="A12" t="s">
        <v>624</v>
      </c>
      <c r="B12" s="6">
        <v>0.1423315415618</v>
      </c>
      <c r="C12" s="9">
        <v>4.3192641275019997E-2</v>
      </c>
      <c r="D12" s="8">
        <v>5.8011363190620002E-2</v>
      </c>
      <c r="E12" s="8">
        <v>7.8017183746229998E-2</v>
      </c>
      <c r="F12" s="8">
        <v>0.1202943440146</v>
      </c>
      <c r="G12" s="8">
        <v>7.3091977142440007E-2</v>
      </c>
      <c r="H12" s="9">
        <v>4.5952377226539998E-2</v>
      </c>
      <c r="I12" s="9">
        <v>2.4421526758700001E-2</v>
      </c>
      <c r="J12" s="8">
        <v>0.13037952858759999</v>
      </c>
      <c r="K12" s="8">
        <v>0</v>
      </c>
      <c r="L12" s="6">
        <v>0.29527142696780001</v>
      </c>
      <c r="M12" s="8">
        <v>0.13084262738550001</v>
      </c>
      <c r="N12" s="8">
        <v>0.14546182834640001</v>
      </c>
      <c r="O12" s="8">
        <v>0</v>
      </c>
      <c r="P12" s="8">
        <v>0</v>
      </c>
      <c r="Q12" s="8">
        <v>5.4847160516529998E-2</v>
      </c>
      <c r="R12" s="8">
        <v>8.8815447579969994E-2</v>
      </c>
      <c r="S12" s="8">
        <v>5.3601223618190003E-2</v>
      </c>
      <c r="T12" s="6">
        <v>0.32709453173070002</v>
      </c>
      <c r="U12" s="8">
        <v>0</v>
      </c>
      <c r="V12" s="8">
        <v>0.1219522383112</v>
      </c>
      <c r="W12" s="9">
        <v>5.558047949626E-2</v>
      </c>
      <c r="X12" s="8">
        <v>0.1232254033031</v>
      </c>
      <c r="Y12" s="8">
        <v>7.0892775069149996E-2</v>
      </c>
      <c r="Z12" s="8">
        <v>5.0012461123209999E-2</v>
      </c>
      <c r="AA12" s="8">
        <v>8.8632137391469995E-2</v>
      </c>
      <c r="AB12" s="8">
        <v>3.3283930853170003E-2</v>
      </c>
      <c r="AC12" s="8">
        <v>8.3555329464260003E-2</v>
      </c>
      <c r="AD12" s="8">
        <v>8.1885743269389993E-2</v>
      </c>
      <c r="AE12" s="8">
        <v>7.9548041174720002E-2</v>
      </c>
      <c r="AF12" s="8">
        <v>8.3645637698480005E-2</v>
      </c>
      <c r="AG12" s="8">
        <v>7.9653980682390005E-2</v>
      </c>
      <c r="AH12" s="8">
        <v>0.1121038653388</v>
      </c>
      <c r="AI12" s="8">
        <v>7.2633310329170003E-2</v>
      </c>
      <c r="AJ12" s="8">
        <v>0.1223570502154</v>
      </c>
      <c r="AK12" s="8">
        <v>9.7729313463449999E-2</v>
      </c>
      <c r="AL12" s="8">
        <v>4.8761820554889999E-2</v>
      </c>
      <c r="AM12" s="8">
        <v>4.4252727158440003E-2</v>
      </c>
      <c r="AN12" s="8">
        <v>0</v>
      </c>
      <c r="AO12" s="8">
        <v>7.881300022328E-2</v>
      </c>
      <c r="AP12" s="8">
        <v>0</v>
      </c>
      <c r="AQ12" s="8">
        <v>6.7471423629949998E-2</v>
      </c>
      <c r="AR12" s="8">
        <v>9.8157082618549996E-2</v>
      </c>
      <c r="AS12" s="8">
        <v>7.7897707425079996E-2</v>
      </c>
      <c r="AT12" s="8">
        <v>8.7232093345299994E-2</v>
      </c>
      <c r="AU12" s="8">
        <v>7.3671106157679994E-2</v>
      </c>
      <c r="AV12" s="8">
        <v>0.1428551416537</v>
      </c>
      <c r="AW12" s="8">
        <v>0.19730261050619999</v>
      </c>
      <c r="AX12" s="8">
        <v>7.2468135144270002E-2</v>
      </c>
      <c r="AY12" s="8">
        <v>0.1063662259061</v>
      </c>
      <c r="AZ12" s="8">
        <v>0.1488657295296</v>
      </c>
    </row>
    <row r="13" spans="1:52" x14ac:dyDescent="0.3">
      <c r="A13" t="s">
        <v>587</v>
      </c>
      <c r="B13" s="7">
        <v>175</v>
      </c>
      <c r="C13" s="7">
        <v>312</v>
      </c>
      <c r="D13" s="7">
        <v>272</v>
      </c>
      <c r="E13" s="7">
        <v>620</v>
      </c>
      <c r="F13" s="7">
        <v>54</v>
      </c>
      <c r="G13" s="7">
        <v>85</v>
      </c>
      <c r="H13" s="7">
        <v>326</v>
      </c>
      <c r="I13" s="7">
        <v>148</v>
      </c>
      <c r="J13" s="7">
        <v>83</v>
      </c>
      <c r="K13" s="7">
        <v>24</v>
      </c>
      <c r="L13" s="7">
        <v>30</v>
      </c>
      <c r="M13" s="7">
        <v>48</v>
      </c>
      <c r="N13" s="7">
        <v>87</v>
      </c>
      <c r="O13" s="7">
        <v>7</v>
      </c>
      <c r="P13" s="7">
        <v>6</v>
      </c>
      <c r="Q13" s="7">
        <v>421</v>
      </c>
      <c r="R13" s="7">
        <v>91</v>
      </c>
      <c r="S13" s="7">
        <v>196</v>
      </c>
      <c r="T13" s="7">
        <v>49</v>
      </c>
      <c r="U13" s="7">
        <v>2</v>
      </c>
      <c r="V13" s="7">
        <v>111</v>
      </c>
      <c r="W13" s="7">
        <v>462</v>
      </c>
      <c r="X13" s="7">
        <v>165</v>
      </c>
      <c r="Y13" s="7">
        <v>21</v>
      </c>
      <c r="Z13" s="7">
        <v>157</v>
      </c>
      <c r="AA13" s="7">
        <v>602</v>
      </c>
      <c r="AB13" s="7">
        <v>45</v>
      </c>
      <c r="AC13" s="7">
        <v>714</v>
      </c>
      <c r="AD13" s="7">
        <v>289</v>
      </c>
      <c r="AE13" s="7">
        <v>470</v>
      </c>
      <c r="AF13" s="7">
        <v>152</v>
      </c>
      <c r="AG13" s="7">
        <v>607</v>
      </c>
      <c r="AH13" s="7">
        <v>144</v>
      </c>
      <c r="AI13" s="7">
        <v>615</v>
      </c>
      <c r="AJ13" s="7">
        <v>137</v>
      </c>
      <c r="AK13" s="7">
        <v>209</v>
      </c>
      <c r="AL13" s="7">
        <v>108</v>
      </c>
      <c r="AM13" s="7">
        <v>169</v>
      </c>
      <c r="AN13" s="7">
        <v>49</v>
      </c>
      <c r="AO13" s="7">
        <v>87</v>
      </c>
      <c r="AP13" s="7">
        <v>14</v>
      </c>
      <c r="AQ13" s="7">
        <v>238</v>
      </c>
      <c r="AR13" s="7">
        <v>215</v>
      </c>
      <c r="AS13" s="7">
        <v>147</v>
      </c>
      <c r="AT13" s="7">
        <v>56</v>
      </c>
      <c r="AU13" s="7">
        <v>67</v>
      </c>
      <c r="AV13" s="7">
        <v>18</v>
      </c>
      <c r="AW13" s="7">
        <v>4</v>
      </c>
      <c r="AX13" s="7">
        <v>590</v>
      </c>
      <c r="AY13" s="7">
        <v>163</v>
      </c>
      <c r="AZ13" s="7">
        <v>6</v>
      </c>
    </row>
    <row r="14" spans="1:52" x14ac:dyDescent="0.3">
      <c r="A14" t="s">
        <v>591</v>
      </c>
    </row>
    <row r="15" spans="1:52" x14ac:dyDescent="0.3">
      <c r="A15"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fe4ccd73-dfa9-4341-bf7a-e40a78662005" sqref="A2 AZ15" xr:uid="{00000000-0002-0000-1500-000000000000}"/>
    <dataValidation allowBlank="1" error="fe4ccd73-dfa9-4341-bf7a-e40a78662005" sqref="A1" xr:uid="{00000000-0002-0000-1500-000001000000}"/>
  </dataValidations>
  <hyperlinks>
    <hyperlink ref="A1" location="'TOC'!A1" display="Back to TOC" xr:uid="{00000000-0004-0000-1500-000000000000}"/>
  </hyperlinks>
  <pageMargins left="0.7" right="0.7" top="0.75" bottom="0.75"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BU15"/>
  <sheetViews>
    <sheetView workbookViewId="0">
      <pane xSplit="1" topLeftCell="V1" activePane="topRight" state="frozen"/>
      <selection pane="topRight" activeCell="A9" sqref="A9:XFD9"/>
    </sheetView>
  </sheetViews>
  <sheetFormatPr defaultRowHeight="14.4" x14ac:dyDescent="0.3"/>
  <cols>
    <col min="1" max="1" width="67.109375" bestFit="1" customWidth="1"/>
    <col min="2" max="73" width="12.6640625" bestFit="1" customWidth="1"/>
  </cols>
  <sheetData>
    <row r="1" spans="1:73" x14ac:dyDescent="0.3">
      <c r="A1" s="4" t="s">
        <v>448</v>
      </c>
    </row>
    <row r="2" spans="1:73" x14ac:dyDescent="0.3">
      <c r="A2" t="s">
        <v>51</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618</v>
      </c>
      <c r="B5" s="8">
        <v>0.38002793075609997</v>
      </c>
      <c r="C5" s="8">
        <v>0.57538698421800005</v>
      </c>
      <c r="D5" s="8">
        <v>0.60559658102269998</v>
      </c>
      <c r="E5" s="8">
        <v>0.56839589587499995</v>
      </c>
      <c r="F5" s="8">
        <v>0.58692879329850001</v>
      </c>
      <c r="G5" s="8">
        <v>0.55230170400650003</v>
      </c>
      <c r="H5" s="8">
        <v>0.59416886812470004</v>
      </c>
      <c r="I5" s="8">
        <v>0</v>
      </c>
      <c r="J5" s="8">
        <v>0.55065775409880002</v>
      </c>
      <c r="K5" s="8">
        <v>0.55575021769290001</v>
      </c>
      <c r="L5" s="8">
        <v>0.54689702670100004</v>
      </c>
      <c r="M5" s="8">
        <v>0.58485952469860003</v>
      </c>
      <c r="N5" s="8">
        <v>0.70876262232050002</v>
      </c>
      <c r="O5" s="8">
        <v>0.48985954206920002</v>
      </c>
      <c r="P5" s="8">
        <v>0.5953133019547</v>
      </c>
      <c r="Q5" s="8">
        <v>0.83945362140419999</v>
      </c>
      <c r="R5" s="8">
        <v>0.61977173796590002</v>
      </c>
      <c r="S5" s="8">
        <v>0.30929573622380002</v>
      </c>
      <c r="T5" s="8">
        <v>0.51384618077900002</v>
      </c>
      <c r="U5" s="8">
        <v>0.56576753683540004</v>
      </c>
      <c r="V5" s="8">
        <v>0.73692985265840005</v>
      </c>
      <c r="W5" s="8">
        <v>0.5</v>
      </c>
      <c r="X5" s="8">
        <v>0.55204560009449999</v>
      </c>
      <c r="Y5" s="8">
        <v>0.55374094211140001</v>
      </c>
      <c r="Z5" s="8">
        <v>0.58166470118110003</v>
      </c>
      <c r="AA5" s="8">
        <v>0.63564560400379999</v>
      </c>
      <c r="AB5" s="8">
        <v>0.58269299359019999</v>
      </c>
      <c r="AC5" s="8">
        <v>0.54670088038069997</v>
      </c>
      <c r="AD5" s="8">
        <v>0.73692985265840005</v>
      </c>
      <c r="AE5" s="8">
        <v>0.5</v>
      </c>
      <c r="AF5" s="8">
        <v>0.58095443457950002</v>
      </c>
      <c r="AG5" s="8">
        <v>0.53146859680790004</v>
      </c>
      <c r="AH5" s="8">
        <v>0.62431372737430002</v>
      </c>
      <c r="AI5" s="8">
        <v>0.61210802697379996</v>
      </c>
      <c r="AJ5" s="8">
        <v>0.55968712341000004</v>
      </c>
      <c r="AK5" s="8">
        <v>0.52883742401989997</v>
      </c>
      <c r="AL5" s="8">
        <v>0.56641569156119997</v>
      </c>
      <c r="AM5" s="8">
        <v>0.56441765288750001</v>
      </c>
      <c r="AN5" s="8">
        <v>0.65087535395789997</v>
      </c>
      <c r="AO5" s="8">
        <v>0.54499421742480003</v>
      </c>
      <c r="AP5" s="8">
        <v>0.63035288176390003</v>
      </c>
      <c r="AQ5" s="8">
        <v>0.60208889486429995</v>
      </c>
      <c r="AR5" s="8">
        <v>0.65752304467309997</v>
      </c>
      <c r="AS5" s="8">
        <v>0.2428930497499</v>
      </c>
      <c r="AT5" s="8">
        <v>0.57044047984820001</v>
      </c>
      <c r="AU5" s="8">
        <v>0.5</v>
      </c>
      <c r="AV5" s="8">
        <v>0.50014013885069997</v>
      </c>
      <c r="AW5" s="8">
        <v>0.61634129851370001</v>
      </c>
      <c r="AX5" s="8">
        <v>0.54036004432009999</v>
      </c>
      <c r="AY5" s="8">
        <v>0.56044499094269995</v>
      </c>
      <c r="AZ5" s="8">
        <v>0.6560287170529</v>
      </c>
      <c r="BA5" s="8">
        <v>0.64113641072789995</v>
      </c>
      <c r="BB5" s="8">
        <v>0.4488796587669</v>
      </c>
      <c r="BC5" s="8">
        <v>0.30377022319590002</v>
      </c>
      <c r="BD5" s="8">
        <v>0.73111781919410002</v>
      </c>
      <c r="BE5" s="8">
        <v>0.73007493171360005</v>
      </c>
      <c r="BF5" s="8">
        <v>0.54787996773799996</v>
      </c>
      <c r="BG5" s="8">
        <v>0.6460507461635</v>
      </c>
      <c r="BH5" s="8">
        <v>0.49180350473079998</v>
      </c>
      <c r="BI5" s="8">
        <v>0.44293113906510001</v>
      </c>
      <c r="BJ5" s="8">
        <v>0.49652486388580003</v>
      </c>
      <c r="BK5" s="8">
        <v>0.65148104572050003</v>
      </c>
      <c r="BL5" s="8">
        <v>0.63585541533790002</v>
      </c>
      <c r="BM5" s="8">
        <v>0.57670539194890003</v>
      </c>
      <c r="BN5" s="8">
        <v>0.558118166099</v>
      </c>
      <c r="BO5" s="8">
        <v>0.29762087321039998</v>
      </c>
      <c r="BP5" s="8">
        <v>1</v>
      </c>
      <c r="BQ5" s="8">
        <v>0.69099057268060005</v>
      </c>
      <c r="BR5" s="8">
        <v>0.66444797083340001</v>
      </c>
      <c r="BS5" s="8">
        <v>0.65638570061339996</v>
      </c>
      <c r="BT5" s="8">
        <v>0.50656500907989999</v>
      </c>
      <c r="BU5" s="8">
        <v>0.35173936350899998</v>
      </c>
    </row>
    <row r="6" spans="1:73" x14ac:dyDescent="0.3">
      <c r="A6" t="s">
        <v>619</v>
      </c>
      <c r="B6" s="8">
        <v>0.35392400060630003</v>
      </c>
      <c r="C6" s="8">
        <v>0.41348602111350002</v>
      </c>
      <c r="D6" s="8">
        <v>0.46970992384470001</v>
      </c>
      <c r="E6" s="8">
        <v>0.5061268989605</v>
      </c>
      <c r="F6" s="8">
        <v>0.53277760154260001</v>
      </c>
      <c r="G6" s="8">
        <v>0.43570357584989999</v>
      </c>
      <c r="H6" s="8">
        <v>0.5399475703876</v>
      </c>
      <c r="I6" s="8">
        <v>0</v>
      </c>
      <c r="J6" s="8">
        <v>0.41115393153570001</v>
      </c>
      <c r="K6" s="8">
        <v>0.50626644247100006</v>
      </c>
      <c r="L6" s="8">
        <v>0.45350756285810001</v>
      </c>
      <c r="M6" s="8">
        <v>0.42840582544799999</v>
      </c>
      <c r="N6" s="8">
        <v>0.51846532186799998</v>
      </c>
      <c r="O6" s="8">
        <v>0.44905014299360002</v>
      </c>
      <c r="P6" s="8">
        <v>0.53789813818090004</v>
      </c>
      <c r="Q6" s="8">
        <v>0.80561212122549997</v>
      </c>
      <c r="R6" s="8">
        <v>0.64985005355189995</v>
      </c>
      <c r="S6" s="8">
        <v>0.64395532684409995</v>
      </c>
      <c r="T6" s="8">
        <v>0.33998189531560002</v>
      </c>
      <c r="U6" s="6">
        <v>0.93423246316459996</v>
      </c>
      <c r="V6" s="8">
        <v>0.36846492632920003</v>
      </c>
      <c r="W6" s="8">
        <v>0.19730261050619999</v>
      </c>
      <c r="X6" s="8">
        <v>0.43707488609950002</v>
      </c>
      <c r="Y6" s="8">
        <v>0.44898219765429997</v>
      </c>
      <c r="Z6" s="8">
        <v>0.47816198342100003</v>
      </c>
      <c r="AA6" s="8">
        <v>0.58212484047769997</v>
      </c>
      <c r="AB6" s="8">
        <v>0.64914607300740002</v>
      </c>
      <c r="AC6" s="8">
        <v>0.71601066994149998</v>
      </c>
      <c r="AD6" s="8">
        <v>0.36846492632920003</v>
      </c>
      <c r="AE6" s="8">
        <v>0.19730261050619999</v>
      </c>
      <c r="AF6" s="8">
        <v>0.45914997273879998</v>
      </c>
      <c r="AG6" s="8">
        <v>0.55193201869959996</v>
      </c>
      <c r="AH6" s="8">
        <v>0.72866245503839999</v>
      </c>
      <c r="AI6" s="8">
        <v>0.24008997588030001</v>
      </c>
      <c r="AJ6" s="8">
        <v>0.39703927292829999</v>
      </c>
      <c r="AK6" s="8">
        <v>0.51235235599060003</v>
      </c>
      <c r="AL6" s="8">
        <v>0.46767705315480002</v>
      </c>
      <c r="AM6" s="8">
        <v>0.4449279341554</v>
      </c>
      <c r="AN6" s="8">
        <v>0.50393716717659998</v>
      </c>
      <c r="AO6" s="8">
        <v>0.4568924583972</v>
      </c>
      <c r="AP6" s="8">
        <v>0.5714610594681</v>
      </c>
      <c r="AQ6" s="8">
        <v>0.66766037120099997</v>
      </c>
      <c r="AR6" s="8">
        <v>0.69005651815760005</v>
      </c>
      <c r="AS6" s="8">
        <v>0.49502655362300002</v>
      </c>
      <c r="AT6" s="8">
        <v>0.70367889366210001</v>
      </c>
      <c r="AU6" s="8">
        <v>0.19730261050619999</v>
      </c>
      <c r="AV6" s="8">
        <v>0.52236298065090003</v>
      </c>
      <c r="AW6" s="8">
        <v>0.35275185828560002</v>
      </c>
      <c r="AX6" s="8">
        <v>0.4336220621156</v>
      </c>
      <c r="AY6" s="8">
        <v>0.51934060208730004</v>
      </c>
      <c r="AZ6" s="8">
        <v>0.58965626865779996</v>
      </c>
      <c r="BA6" s="8">
        <v>0.4878530382681</v>
      </c>
      <c r="BB6" s="8">
        <v>0.30487978409470001</v>
      </c>
      <c r="BC6" s="8">
        <v>0.27394187083049998</v>
      </c>
      <c r="BD6" s="8">
        <v>0.59156999646130004</v>
      </c>
      <c r="BE6" s="8">
        <v>0.34133464575650002</v>
      </c>
      <c r="BF6" s="8">
        <v>0.47130050978720001</v>
      </c>
      <c r="BG6" s="8">
        <v>0.37355346990220001</v>
      </c>
      <c r="BH6" s="8">
        <v>0.51739797772509999</v>
      </c>
      <c r="BI6" s="8">
        <v>0.57826265620240003</v>
      </c>
      <c r="BJ6" s="8">
        <v>0.47736820209160002</v>
      </c>
      <c r="BK6" s="8">
        <v>0.34924447830529998</v>
      </c>
      <c r="BL6" s="8">
        <v>0.40629653714210001</v>
      </c>
      <c r="BM6" s="8">
        <v>0.522462706873</v>
      </c>
      <c r="BN6" s="8">
        <v>0.43931657887780001</v>
      </c>
      <c r="BO6" s="8">
        <v>0.51853766554790004</v>
      </c>
      <c r="BP6" s="8">
        <v>0.60539477898759997</v>
      </c>
      <c r="BQ6" s="8">
        <v>0.61395929386320003</v>
      </c>
      <c r="BR6" s="8">
        <v>0.60765567772999995</v>
      </c>
      <c r="BS6" s="8">
        <v>0.37420139868039998</v>
      </c>
      <c r="BT6" s="8">
        <v>0.4570489272264</v>
      </c>
      <c r="BU6" s="8">
        <v>0.64826063649099996</v>
      </c>
    </row>
    <row r="7" spans="1:73" x14ac:dyDescent="0.3">
      <c r="A7" t="s">
        <v>620</v>
      </c>
      <c r="B7" s="8">
        <v>0.32238835722879999</v>
      </c>
      <c r="C7" s="8">
        <v>0.36832686462280001</v>
      </c>
      <c r="D7" s="8">
        <v>0.37184141471620002</v>
      </c>
      <c r="E7" s="8">
        <v>0.40694112079509998</v>
      </c>
      <c r="F7" s="8">
        <v>0.42670163540229999</v>
      </c>
      <c r="G7" s="9">
        <v>0.33842770315139997</v>
      </c>
      <c r="H7" s="6">
        <v>0.46296185591779998</v>
      </c>
      <c r="I7" s="8">
        <v>1</v>
      </c>
      <c r="J7" s="8">
        <v>0.4815506868119</v>
      </c>
      <c r="K7" s="8">
        <v>0.33455804194709998</v>
      </c>
      <c r="L7" s="8">
        <v>0.38522524085049997</v>
      </c>
      <c r="M7" s="8">
        <v>0.39810162916800002</v>
      </c>
      <c r="N7" s="8">
        <v>0.45625681633120002</v>
      </c>
      <c r="O7" s="8">
        <v>0.36212456247809999</v>
      </c>
      <c r="P7" s="8">
        <v>0.229664699557</v>
      </c>
      <c r="Q7" s="8">
        <v>0.16054637859580001</v>
      </c>
      <c r="R7" s="8">
        <v>0.38838570060200001</v>
      </c>
      <c r="S7" s="8">
        <v>0</v>
      </c>
      <c r="T7" s="8">
        <v>0.287191583902</v>
      </c>
      <c r="U7" s="8">
        <v>0.43423246316460001</v>
      </c>
      <c r="V7" s="8">
        <v>0.60089912983130001</v>
      </c>
      <c r="W7" s="8">
        <v>0.19730261050619999</v>
      </c>
      <c r="X7" s="8">
        <v>0.44149087100759998</v>
      </c>
      <c r="Y7" s="8">
        <v>0.38754660843920002</v>
      </c>
      <c r="Z7" s="8">
        <v>0.40160242881340003</v>
      </c>
      <c r="AA7" s="8">
        <v>0.21824626197809999</v>
      </c>
      <c r="AB7" s="8">
        <v>0.3420025533346</v>
      </c>
      <c r="AC7" s="8">
        <v>0.38023583937349997</v>
      </c>
      <c r="AD7" s="8">
        <v>0.60089912983130001</v>
      </c>
      <c r="AE7" s="8">
        <v>0.19730261050619999</v>
      </c>
      <c r="AF7" s="6">
        <v>0.43144441975260001</v>
      </c>
      <c r="AG7" s="9">
        <v>0.26245724947889998</v>
      </c>
      <c r="AH7" s="8">
        <v>0.3853738245046</v>
      </c>
      <c r="AI7" s="8">
        <v>0.58058403016479998</v>
      </c>
      <c r="AJ7" s="8">
        <v>0.47415602724290001</v>
      </c>
      <c r="AK7" s="8">
        <v>0.38251753053280002</v>
      </c>
      <c r="AL7" s="8">
        <v>0.40395690006020002</v>
      </c>
      <c r="AM7" s="8">
        <v>0.34858059670039998</v>
      </c>
      <c r="AN7" s="8">
        <v>0.47106700912880001</v>
      </c>
      <c r="AO7" s="8">
        <v>0.33695141232449999</v>
      </c>
      <c r="AP7" s="8">
        <v>0.25530017617610001</v>
      </c>
      <c r="AQ7" s="8">
        <v>6.5571476336709997E-2</v>
      </c>
      <c r="AR7" s="8">
        <v>0.39069143897120001</v>
      </c>
      <c r="AS7" s="8">
        <v>0.12266425222290001</v>
      </c>
      <c r="AT7" s="8">
        <v>0.39674696429369999</v>
      </c>
      <c r="AU7" s="8">
        <v>0.19730261050619999</v>
      </c>
      <c r="AV7" s="8">
        <v>0.26139156629510002</v>
      </c>
      <c r="AW7" s="8">
        <v>0.45714058202980001</v>
      </c>
      <c r="AX7" s="8">
        <v>0.34921862593910002</v>
      </c>
      <c r="AY7" s="8">
        <v>0.44219567292419998</v>
      </c>
      <c r="AZ7" s="8">
        <v>0.43344117476850003</v>
      </c>
      <c r="BA7" s="8">
        <v>0.41502724646779998</v>
      </c>
      <c r="BB7" s="9">
        <v>4.5924350561999998E-2</v>
      </c>
      <c r="BC7" s="8">
        <v>0.30377022319590002</v>
      </c>
      <c r="BD7" s="8">
        <v>0.26832587279409997</v>
      </c>
      <c r="BE7" s="8">
        <v>0.2485137717807</v>
      </c>
      <c r="BF7" s="9">
        <v>0.1947051405297</v>
      </c>
      <c r="BG7" s="8">
        <v>0.41520084306569999</v>
      </c>
      <c r="BH7" s="8">
        <v>0.51239204332480004</v>
      </c>
      <c r="BI7" s="8">
        <v>0.4268502440734</v>
      </c>
      <c r="BJ7" s="8">
        <v>0.36291069761650002</v>
      </c>
      <c r="BK7" s="8">
        <v>0.29519727747020003</v>
      </c>
      <c r="BL7" s="8">
        <v>0.4991632411038</v>
      </c>
      <c r="BM7" s="8">
        <v>0.38343749504770003</v>
      </c>
      <c r="BN7" s="8">
        <v>0.5198059638693</v>
      </c>
      <c r="BO7" s="8">
        <v>0.32100155999399999</v>
      </c>
      <c r="BP7" s="8">
        <v>0.60539477898759997</v>
      </c>
      <c r="BQ7" s="8">
        <v>0.31676340994079999</v>
      </c>
      <c r="BR7" s="8">
        <v>0.4882837716349</v>
      </c>
      <c r="BS7" s="8">
        <v>0.45380595236940002</v>
      </c>
      <c r="BT7" s="8">
        <v>0.3803854309852</v>
      </c>
      <c r="BU7" s="8">
        <v>0</v>
      </c>
    </row>
    <row r="8" spans="1:73" x14ac:dyDescent="0.3">
      <c r="A8" t="s">
        <v>621</v>
      </c>
      <c r="B8" s="8">
        <v>0.26489808226360001</v>
      </c>
      <c r="C8" s="8">
        <v>0.3258115932083</v>
      </c>
      <c r="D8" s="8">
        <v>0.36858996986350001</v>
      </c>
      <c r="E8" s="8">
        <v>0.3267695341331</v>
      </c>
      <c r="F8" s="8">
        <v>0.35740345465649997</v>
      </c>
      <c r="G8" s="8">
        <v>0.32664463975519997</v>
      </c>
      <c r="H8" s="8">
        <v>0.36001685547130002</v>
      </c>
      <c r="I8" s="8">
        <v>0</v>
      </c>
      <c r="J8" s="8">
        <v>0.26405114309920003</v>
      </c>
      <c r="K8" s="8">
        <v>0.37809594778450001</v>
      </c>
      <c r="L8" s="8">
        <v>0.3388684554311</v>
      </c>
      <c r="M8" s="8">
        <v>0.44128110380770003</v>
      </c>
      <c r="N8" s="8">
        <v>0.40313279973049998</v>
      </c>
      <c r="O8" s="8">
        <v>0.31176442965779999</v>
      </c>
      <c r="P8" s="8">
        <v>0.31856395238469998</v>
      </c>
      <c r="Q8" s="8">
        <v>0.61122424245100004</v>
      </c>
      <c r="R8" s="8">
        <v>0.39944343164700002</v>
      </c>
      <c r="S8" s="8">
        <v>0.50969079014819996</v>
      </c>
      <c r="T8" s="8">
        <v>0.22665459687709999</v>
      </c>
      <c r="U8" s="8">
        <v>0.42973681400829999</v>
      </c>
      <c r="V8" s="8">
        <v>0.26756579649790002</v>
      </c>
      <c r="W8" s="8">
        <v>0.5</v>
      </c>
      <c r="X8" s="8">
        <v>0.29513170412540002</v>
      </c>
      <c r="Y8" s="8">
        <v>0.35733150553100002</v>
      </c>
      <c r="Z8" s="8">
        <v>0.35008315839699999</v>
      </c>
      <c r="AA8" s="8">
        <v>0.36691181742950002</v>
      </c>
      <c r="AB8" s="8">
        <v>0.41260977494250001</v>
      </c>
      <c r="AC8" s="8">
        <v>0.35516058641710002</v>
      </c>
      <c r="AD8" s="8">
        <v>0.26756579649790002</v>
      </c>
      <c r="AE8" s="8">
        <v>0.5</v>
      </c>
      <c r="AF8" s="8">
        <v>0.3178124037401</v>
      </c>
      <c r="AG8" s="8">
        <v>0.41081745620659998</v>
      </c>
      <c r="AH8" s="8">
        <v>0.72866245503839999</v>
      </c>
      <c r="AI8" s="8">
        <v>0.14955198498389999</v>
      </c>
      <c r="AJ8" s="8">
        <v>0.25408018448640002</v>
      </c>
      <c r="AK8" s="8">
        <v>0.37765909841540002</v>
      </c>
      <c r="AL8" s="8">
        <v>0.30882761103930001</v>
      </c>
      <c r="AM8" s="8">
        <v>0.50903937900749996</v>
      </c>
      <c r="AN8" s="8">
        <v>0.37889006056180002</v>
      </c>
      <c r="AO8" s="8">
        <v>0.3615000737945</v>
      </c>
      <c r="AP8" s="8">
        <v>0.3267570871628</v>
      </c>
      <c r="AQ8" s="8">
        <v>0.46646369507539998</v>
      </c>
      <c r="AR8" s="8">
        <v>0.3898138844754</v>
      </c>
      <c r="AS8" s="8">
        <v>0.48822155419559998</v>
      </c>
      <c r="AT8" s="8">
        <v>0.37058285912740002</v>
      </c>
      <c r="AU8" s="8">
        <v>0.5</v>
      </c>
      <c r="AV8" s="8">
        <v>0.37000556312510002</v>
      </c>
      <c r="AW8" s="8">
        <v>0.34797082837780002</v>
      </c>
      <c r="AX8" s="8">
        <v>0.32779962804059998</v>
      </c>
      <c r="AY8" s="8">
        <v>0.33692495907429998</v>
      </c>
      <c r="AZ8" s="8">
        <v>0.3547400540067</v>
      </c>
      <c r="BA8" s="8">
        <v>0.3899976776604</v>
      </c>
      <c r="BB8" s="8">
        <v>0.53798362497719998</v>
      </c>
      <c r="BC8" s="8">
        <v>0.72605812916949997</v>
      </c>
      <c r="BD8" s="8">
        <v>0.54218022895280005</v>
      </c>
      <c r="BE8" s="8">
        <v>0.37230745735519999</v>
      </c>
      <c r="BF8" s="8">
        <v>0.3923228506582</v>
      </c>
      <c r="BG8" s="8">
        <v>0.49408056394490002</v>
      </c>
      <c r="BH8" s="8">
        <v>0.26024016310460002</v>
      </c>
      <c r="BI8" s="6">
        <v>0.61822051075090001</v>
      </c>
      <c r="BJ8" s="8">
        <v>0.45368294395449998</v>
      </c>
      <c r="BK8" s="8">
        <v>4.7405971534759998E-2</v>
      </c>
      <c r="BL8" s="8">
        <v>0.22362990710880001</v>
      </c>
      <c r="BM8" s="8">
        <v>0.2234422027298</v>
      </c>
      <c r="BN8" s="8">
        <v>0.3011349515865</v>
      </c>
      <c r="BO8" s="8">
        <v>0.1903031892423</v>
      </c>
      <c r="BP8" s="8">
        <v>0</v>
      </c>
      <c r="BQ8" s="8">
        <v>0.44555598058130003</v>
      </c>
      <c r="BR8" s="8">
        <v>0.2842480075712</v>
      </c>
      <c r="BS8" s="8">
        <v>0.27703735432569998</v>
      </c>
      <c r="BT8" s="8">
        <v>0.27047067787349999</v>
      </c>
      <c r="BU8" s="8">
        <v>0.35173936350899998</v>
      </c>
    </row>
    <row r="9" spans="1:73" x14ac:dyDescent="0.3">
      <c r="A9" t="s">
        <v>622</v>
      </c>
      <c r="B9" s="8">
        <v>0.3562864642743</v>
      </c>
      <c r="C9" s="8">
        <v>0.22152153107370001</v>
      </c>
      <c r="D9" s="8">
        <v>0.27101297702779997</v>
      </c>
      <c r="E9" s="8">
        <v>0.3482459062762</v>
      </c>
      <c r="F9" s="8">
        <v>0.40818680249720002</v>
      </c>
      <c r="G9" s="8">
        <v>0.34949822448599999</v>
      </c>
      <c r="H9" s="8">
        <v>0.30959575095629999</v>
      </c>
      <c r="I9" s="8">
        <v>0</v>
      </c>
      <c r="J9" s="8">
        <v>0.2671296743896</v>
      </c>
      <c r="K9" s="8">
        <v>0.44652483503689999</v>
      </c>
      <c r="L9" s="8">
        <v>0.26223716162100003</v>
      </c>
      <c r="M9" s="8">
        <v>0.36025044091449998</v>
      </c>
      <c r="N9" s="8">
        <v>0.41886011216180002</v>
      </c>
      <c r="O9" s="8">
        <v>0.35471986515690002</v>
      </c>
      <c r="P9" s="8">
        <v>0.3723456186604</v>
      </c>
      <c r="Q9" s="8">
        <v>0.40280606061270002</v>
      </c>
      <c r="R9" s="8">
        <v>0.36491929929470002</v>
      </c>
      <c r="S9" s="8">
        <v>0.50969079014819996</v>
      </c>
      <c r="T9" s="8">
        <v>0.22665459687709999</v>
      </c>
      <c r="U9" s="8">
        <v>0.5</v>
      </c>
      <c r="V9" s="8">
        <v>0.26756579649790002</v>
      </c>
      <c r="W9" s="8">
        <v>0.30269738949379998</v>
      </c>
      <c r="X9" s="8">
        <v>0.31602012804680002</v>
      </c>
      <c r="Y9" s="8">
        <v>0.27990708925919999</v>
      </c>
      <c r="Z9" s="8">
        <v>0.38161946645529998</v>
      </c>
      <c r="AA9" s="8">
        <v>0.37737772375529999</v>
      </c>
      <c r="AB9" s="8">
        <v>0.38220870353890002</v>
      </c>
      <c r="AC9" s="8">
        <v>0.39962159522259999</v>
      </c>
      <c r="AD9" s="8">
        <v>0.26756579649790002</v>
      </c>
      <c r="AE9" s="8">
        <v>0.30269738949379998</v>
      </c>
      <c r="AF9" s="9">
        <v>0.2940124434727</v>
      </c>
      <c r="AG9" s="6">
        <v>0.45948993446820002</v>
      </c>
      <c r="AH9" s="8">
        <v>0.46576044596580002</v>
      </c>
      <c r="AI9" s="8">
        <v>0.21305175541990001</v>
      </c>
      <c r="AJ9" s="8">
        <v>0.26683684956499998</v>
      </c>
      <c r="AK9" s="8">
        <v>0.40435793627639999</v>
      </c>
      <c r="AL9" s="8">
        <v>0.26484394505469999</v>
      </c>
      <c r="AM9" s="8">
        <v>0.34551033036119999</v>
      </c>
      <c r="AN9" s="8">
        <v>0.3669793272786</v>
      </c>
      <c r="AO9" s="8">
        <v>0.40299283484190002</v>
      </c>
      <c r="AP9" s="8">
        <v>0.36906248024029997</v>
      </c>
      <c r="AQ9" s="8">
        <v>0.41691509280029998</v>
      </c>
      <c r="AR9" s="8">
        <v>0.34247695532689998</v>
      </c>
      <c r="AS9" s="8">
        <v>0.5299272170114</v>
      </c>
      <c r="AT9" s="8">
        <v>0.41697451516400003</v>
      </c>
      <c r="AU9" s="8">
        <v>0.30269738949379998</v>
      </c>
      <c r="AV9" s="8">
        <v>0.44030787306329999</v>
      </c>
      <c r="AW9" s="8">
        <v>0.34363771837450002</v>
      </c>
      <c r="AX9" s="8">
        <v>0.3260439403441</v>
      </c>
      <c r="AY9" s="8">
        <v>0.32571305374140003</v>
      </c>
      <c r="AZ9" s="8">
        <v>0.40567124648769998</v>
      </c>
      <c r="BA9" s="8">
        <v>0.31168686493480002</v>
      </c>
      <c r="BB9" s="8">
        <v>0.58061712780639996</v>
      </c>
      <c r="BC9" s="8">
        <v>0.27394187083049998</v>
      </c>
      <c r="BD9" s="8">
        <v>0.53330759249460002</v>
      </c>
      <c r="BE9" s="8">
        <v>0.37230745735519999</v>
      </c>
      <c r="BF9" s="6">
        <v>0.5190621714168</v>
      </c>
      <c r="BG9" s="8">
        <v>0.25574247774850001</v>
      </c>
      <c r="BH9" s="8">
        <v>0.23872182733200001</v>
      </c>
      <c r="BI9" s="8">
        <v>0.3829102399964</v>
      </c>
      <c r="BJ9" s="8">
        <v>0.41107817512630002</v>
      </c>
      <c r="BK9" s="8">
        <v>0.21148376629089999</v>
      </c>
      <c r="BL9" s="8">
        <v>0.1808799754366</v>
      </c>
      <c r="BM9" s="8">
        <v>0.45747936391459998</v>
      </c>
      <c r="BN9" s="8">
        <v>0.26079111836820001</v>
      </c>
      <c r="BO9" s="8">
        <v>8.404277614241E-2</v>
      </c>
      <c r="BP9" s="8">
        <v>0</v>
      </c>
      <c r="BQ9" s="8">
        <v>0.50258357288870004</v>
      </c>
      <c r="BR9" s="8">
        <v>0.32349688680619998</v>
      </c>
      <c r="BS9" s="8">
        <v>0.23391703057140001</v>
      </c>
      <c r="BT9" s="8">
        <v>0.27155410868129998</v>
      </c>
      <c r="BU9" s="8">
        <v>0</v>
      </c>
    </row>
    <row r="10" spans="1:73" x14ac:dyDescent="0.3">
      <c r="A10" t="s">
        <v>623</v>
      </c>
      <c r="B10" s="8">
        <v>0.18503299145429999</v>
      </c>
      <c r="C10" s="8">
        <v>0.22204144743750001</v>
      </c>
      <c r="D10" s="8">
        <v>0.30312414650289998</v>
      </c>
      <c r="E10" s="8">
        <v>0.3285906626058</v>
      </c>
      <c r="F10" s="8">
        <v>0.33340665149109999</v>
      </c>
      <c r="G10" s="8">
        <v>0.29258413564050001</v>
      </c>
      <c r="H10" s="8">
        <v>0.30342045955730002</v>
      </c>
      <c r="I10" s="8">
        <v>0</v>
      </c>
      <c r="J10" s="8">
        <v>0.21339400885400001</v>
      </c>
      <c r="K10" s="8">
        <v>0.35758028335999997</v>
      </c>
      <c r="L10" s="8">
        <v>0.24032798060669999</v>
      </c>
      <c r="M10" s="8">
        <v>0.437117536034</v>
      </c>
      <c r="N10" s="8">
        <v>0.35915658584499999</v>
      </c>
      <c r="O10" s="8">
        <v>0.21613091977259999</v>
      </c>
      <c r="P10" s="8">
        <v>0.41665376150639999</v>
      </c>
      <c r="Q10" s="8">
        <v>0.70841818183820005</v>
      </c>
      <c r="R10" s="8">
        <v>0.44011317377449999</v>
      </c>
      <c r="S10" s="8">
        <v>0.35604467315589999</v>
      </c>
      <c r="T10" s="8">
        <v>0.22665459687709999</v>
      </c>
      <c r="U10" s="8">
        <v>0.39910087016869999</v>
      </c>
      <c r="V10" s="8">
        <v>0.26756579649790002</v>
      </c>
      <c r="W10" s="8">
        <v>0.19730261050619999</v>
      </c>
      <c r="X10" s="8">
        <v>0.25268900625700003</v>
      </c>
      <c r="Y10" s="8">
        <v>0.27580538968250001</v>
      </c>
      <c r="Z10" s="8">
        <v>0.276114059415</v>
      </c>
      <c r="AA10" s="8">
        <v>0.46485362769209998</v>
      </c>
      <c r="AB10" s="8">
        <v>0.4300732530495</v>
      </c>
      <c r="AC10" s="8">
        <v>0.335774830568</v>
      </c>
      <c r="AD10" s="8">
        <v>0.26756579649790002</v>
      </c>
      <c r="AE10" s="8">
        <v>0.19730261050619999</v>
      </c>
      <c r="AF10" s="8">
        <v>0.27139112413200001</v>
      </c>
      <c r="AG10" s="8">
        <v>0.3739558406831</v>
      </c>
      <c r="AH10" s="8">
        <v>0.72866245503839999</v>
      </c>
      <c r="AI10" s="8">
        <v>0.27927829554099998</v>
      </c>
      <c r="AJ10" s="8">
        <v>0.20769288550500001</v>
      </c>
      <c r="AK10" s="8">
        <v>0.31948034285780003</v>
      </c>
      <c r="AL10" s="8">
        <v>0.22879944429349999</v>
      </c>
      <c r="AM10" s="8">
        <v>0.45734378753749999</v>
      </c>
      <c r="AN10" s="8">
        <v>0.34364743833529998</v>
      </c>
      <c r="AO10" s="8">
        <v>0.22923999097</v>
      </c>
      <c r="AP10" s="8">
        <v>0.39478144409929999</v>
      </c>
      <c r="AQ10" s="6">
        <v>0.83383018560050004</v>
      </c>
      <c r="AR10" s="8">
        <v>0.4466411936063</v>
      </c>
      <c r="AS10" s="8">
        <v>0.34060353133839999</v>
      </c>
      <c r="AT10" s="8">
        <v>0.35035530825709998</v>
      </c>
      <c r="AU10" s="8">
        <v>0.19730261050619999</v>
      </c>
      <c r="AV10" s="8">
        <v>0.25740648022029999</v>
      </c>
      <c r="AW10" s="8">
        <v>0.1844370018906</v>
      </c>
      <c r="AX10" s="8">
        <v>0.27251859800130002</v>
      </c>
      <c r="AY10" s="8">
        <v>0.3204314794857</v>
      </c>
      <c r="AZ10" s="8">
        <v>0.37784819563790001</v>
      </c>
      <c r="BA10" s="8">
        <v>0.27333909367800002</v>
      </c>
      <c r="BB10" s="8">
        <v>0.52041833158020001</v>
      </c>
      <c r="BC10" s="8">
        <v>0.42741753580129999</v>
      </c>
      <c r="BD10" s="8">
        <v>0.491101788885</v>
      </c>
      <c r="BE10" s="8">
        <v>0.35155707152269999</v>
      </c>
      <c r="BF10" s="8">
        <v>0.2928206534476</v>
      </c>
      <c r="BG10" s="8">
        <v>0.3102609671214</v>
      </c>
      <c r="BH10" s="8">
        <v>0.3427766853077</v>
      </c>
      <c r="BI10" s="8">
        <v>0.40795564738770002</v>
      </c>
      <c r="BJ10" s="8">
        <v>0.28051496357610001</v>
      </c>
      <c r="BK10" s="8">
        <v>0.1100743105367</v>
      </c>
      <c r="BL10" s="8">
        <v>0.2205901438542</v>
      </c>
      <c r="BM10" s="8">
        <v>0.30410407739110001</v>
      </c>
      <c r="BN10" s="8">
        <v>0.30765446661520002</v>
      </c>
      <c r="BO10" s="8">
        <v>0.2907609689117</v>
      </c>
      <c r="BP10" s="8">
        <v>0.60539477898759997</v>
      </c>
      <c r="BQ10" s="8">
        <v>0.25712079485400002</v>
      </c>
      <c r="BR10" s="8">
        <v>0.30858691634559998</v>
      </c>
      <c r="BS10" s="8">
        <v>0.2391080979214</v>
      </c>
      <c r="BT10" s="8">
        <v>0.14050508477859999</v>
      </c>
      <c r="BU10" s="8">
        <v>0</v>
      </c>
    </row>
    <row r="11" spans="1:73" x14ac:dyDescent="0.3">
      <c r="A11" t="s">
        <v>522</v>
      </c>
      <c r="B11" s="8">
        <v>2.3202271718599999E-2</v>
      </c>
      <c r="C11" s="8">
        <v>0</v>
      </c>
      <c r="D11" s="8">
        <v>8.1498809083440007E-3</v>
      </c>
      <c r="E11" s="8">
        <v>7.8427130483460002E-3</v>
      </c>
      <c r="F11" s="8">
        <v>1.346495917815E-2</v>
      </c>
      <c r="G11" s="8">
        <v>3.1553570239149999E-3</v>
      </c>
      <c r="H11" s="8">
        <v>1.756995178424E-2</v>
      </c>
      <c r="I11" s="8">
        <v>0</v>
      </c>
      <c r="J11" s="8">
        <v>8.7994394461089996E-3</v>
      </c>
      <c r="K11" s="8">
        <v>0</v>
      </c>
      <c r="L11" s="8">
        <v>1.2328131810139999E-2</v>
      </c>
      <c r="M11" s="8">
        <v>0</v>
      </c>
      <c r="N11" s="8">
        <v>0</v>
      </c>
      <c r="O11" s="8">
        <v>0</v>
      </c>
      <c r="P11" s="8">
        <v>2.8707581886879999E-2</v>
      </c>
      <c r="Q11" s="8">
        <v>0</v>
      </c>
      <c r="R11" s="8">
        <v>1.8209255216499999E-2</v>
      </c>
      <c r="S11" s="6">
        <v>0.134264536696</v>
      </c>
      <c r="T11" s="8">
        <v>0</v>
      </c>
      <c r="U11" s="8">
        <v>0</v>
      </c>
      <c r="V11" s="8">
        <v>0</v>
      </c>
      <c r="W11" s="8">
        <v>0</v>
      </c>
      <c r="X11" s="8">
        <v>6.4013335836240002E-3</v>
      </c>
      <c r="Y11" s="8">
        <v>1.010560442845E-2</v>
      </c>
      <c r="Z11" s="8">
        <v>0</v>
      </c>
      <c r="AA11" s="8">
        <v>2.3965051581470002E-2</v>
      </c>
      <c r="AB11" s="8">
        <v>3.2069212479809997E-2</v>
      </c>
      <c r="AC11" s="8">
        <v>0</v>
      </c>
      <c r="AD11" s="8">
        <v>0</v>
      </c>
      <c r="AE11" s="8">
        <v>0</v>
      </c>
      <c r="AF11" s="8">
        <v>1.024364515852E-2</v>
      </c>
      <c r="AG11" s="8">
        <v>7.2940598816219997E-3</v>
      </c>
      <c r="AH11" s="8">
        <v>0</v>
      </c>
      <c r="AI11" s="8">
        <v>0</v>
      </c>
      <c r="AJ11" s="8">
        <v>9.7642627636110001E-3</v>
      </c>
      <c r="AK11" s="8">
        <v>0</v>
      </c>
      <c r="AL11" s="8">
        <v>3.9975220511270001E-3</v>
      </c>
      <c r="AM11" s="8">
        <v>2.9096182646040001E-2</v>
      </c>
      <c r="AN11" s="8">
        <v>0</v>
      </c>
      <c r="AO11" s="8">
        <v>0</v>
      </c>
      <c r="AP11" s="8">
        <v>2.9445911147909998E-2</v>
      </c>
      <c r="AQ11" s="8">
        <v>0</v>
      </c>
      <c r="AR11" s="8">
        <v>1.9695594989839998E-2</v>
      </c>
      <c r="AS11" s="8">
        <v>8.2184957519329999E-2</v>
      </c>
      <c r="AT11" s="8">
        <v>0</v>
      </c>
      <c r="AU11" s="8">
        <v>0</v>
      </c>
      <c r="AV11" s="8">
        <v>0</v>
      </c>
      <c r="AW11" s="8">
        <v>0</v>
      </c>
      <c r="AX11" s="8">
        <v>1.514945738145E-2</v>
      </c>
      <c r="AY11" s="8">
        <v>7.7835919891680004E-3</v>
      </c>
      <c r="AZ11" s="8">
        <v>0</v>
      </c>
      <c r="BA11" s="8">
        <v>0</v>
      </c>
      <c r="BB11" s="8">
        <v>4.3560344735050001E-2</v>
      </c>
      <c r="BC11" s="8">
        <v>0</v>
      </c>
      <c r="BD11" s="8">
        <v>0</v>
      </c>
      <c r="BE11" s="8">
        <v>0</v>
      </c>
      <c r="BF11" s="8">
        <v>0</v>
      </c>
      <c r="BG11" s="8">
        <v>0</v>
      </c>
      <c r="BH11" s="8">
        <v>1.495090280361E-2</v>
      </c>
      <c r="BI11" s="8">
        <v>0</v>
      </c>
      <c r="BJ11" s="8">
        <v>0</v>
      </c>
      <c r="BK11" s="8">
        <v>0</v>
      </c>
      <c r="BL11" s="8">
        <v>0</v>
      </c>
      <c r="BM11" s="8">
        <v>0</v>
      </c>
      <c r="BN11" s="8">
        <v>0</v>
      </c>
      <c r="BO11" s="8">
        <v>0</v>
      </c>
      <c r="BP11" s="8">
        <v>0</v>
      </c>
      <c r="BQ11" s="8">
        <v>0</v>
      </c>
      <c r="BR11" s="8">
        <v>0</v>
      </c>
      <c r="BS11" s="8">
        <v>3.8663046052260001E-2</v>
      </c>
      <c r="BT11" s="8">
        <v>4.2139026403259998E-2</v>
      </c>
      <c r="BU11" s="8">
        <v>0</v>
      </c>
    </row>
    <row r="12" spans="1:73" x14ac:dyDescent="0.3">
      <c r="A12" t="s">
        <v>624</v>
      </c>
      <c r="B12" s="8">
        <v>6.9692752635729993E-2</v>
      </c>
      <c r="C12" s="8">
        <v>0.12993944729449999</v>
      </c>
      <c r="D12" s="8">
        <v>0.10388882721790001</v>
      </c>
      <c r="E12" s="8">
        <v>8.1018249615510005E-2</v>
      </c>
      <c r="F12" s="8">
        <v>4.2887230431189999E-2</v>
      </c>
      <c r="G12" s="6">
        <v>0.1124433349898</v>
      </c>
      <c r="H12" s="9">
        <v>4.0260135180870002E-2</v>
      </c>
      <c r="I12" s="8">
        <v>0</v>
      </c>
      <c r="J12" s="8">
        <v>4.8604366815780002E-2</v>
      </c>
      <c r="K12" s="8">
        <v>0.1199495725722</v>
      </c>
      <c r="L12" s="8">
        <v>9.7135611406619998E-2</v>
      </c>
      <c r="M12" s="8">
        <v>0.1083360100118</v>
      </c>
      <c r="N12" s="8">
        <v>0</v>
      </c>
      <c r="O12" s="8">
        <v>0.13021766001189999</v>
      </c>
      <c r="P12" s="8">
        <v>0.1017233066197</v>
      </c>
      <c r="Q12" s="8">
        <v>0</v>
      </c>
      <c r="R12" s="8">
        <v>7.2565301434360005E-2</v>
      </c>
      <c r="S12" s="8">
        <v>8.7515599763919996E-2</v>
      </c>
      <c r="T12" s="8">
        <v>0.37282652078239997</v>
      </c>
      <c r="U12" s="8">
        <v>0</v>
      </c>
      <c r="V12" s="8">
        <v>0</v>
      </c>
      <c r="W12" s="8">
        <v>0.19730261050619999</v>
      </c>
      <c r="X12" s="8">
        <v>6.8048032202930001E-2</v>
      </c>
      <c r="Y12" s="8">
        <v>9.9154829968620004E-2</v>
      </c>
      <c r="Z12" s="8">
        <v>7.5606034707909997E-2</v>
      </c>
      <c r="AA12" s="8">
        <v>8.4918482503529999E-2</v>
      </c>
      <c r="AB12" s="8">
        <v>7.4350747932609998E-2</v>
      </c>
      <c r="AC12" s="8">
        <v>0.13691004490030001</v>
      </c>
      <c r="AD12" s="8">
        <v>0</v>
      </c>
      <c r="AE12" s="8">
        <v>0.19730261050619999</v>
      </c>
      <c r="AF12" s="8">
        <v>7.2468135144270002E-2</v>
      </c>
      <c r="AG12" s="8">
        <v>0.1063662259061</v>
      </c>
      <c r="AH12" s="8">
        <v>0.1488657295296</v>
      </c>
      <c r="AI12" s="8">
        <v>0</v>
      </c>
      <c r="AJ12" s="8">
        <v>6.3697903872780001E-2</v>
      </c>
      <c r="AK12" s="8">
        <v>7.4480400892170007E-2</v>
      </c>
      <c r="AL12" s="8">
        <v>0.10362017924190001</v>
      </c>
      <c r="AM12" s="8">
        <v>8.0791774116080003E-2</v>
      </c>
      <c r="AN12" s="8">
        <v>2.4529995993679998E-2</v>
      </c>
      <c r="AO12" s="8">
        <v>0.11552215284929999</v>
      </c>
      <c r="AP12" s="8">
        <v>9.1480042736799994E-2</v>
      </c>
      <c r="AQ12" s="8">
        <v>6.5571476336709997E-2</v>
      </c>
      <c r="AR12" s="8">
        <v>7.8488481290119996E-2</v>
      </c>
      <c r="AS12" s="8">
        <v>5.3569364076859999E-2</v>
      </c>
      <c r="AT12" s="8">
        <v>0.1428551416537</v>
      </c>
      <c r="AU12" s="8">
        <v>0.19730261050619999</v>
      </c>
      <c r="AV12" s="8">
        <v>0.1222398582127</v>
      </c>
      <c r="AW12" s="8">
        <v>0.1048366436487</v>
      </c>
      <c r="AX12" s="8">
        <v>0.1113569447062</v>
      </c>
      <c r="AY12" s="8">
        <v>6.163658869975E-2</v>
      </c>
      <c r="AZ12" s="8">
        <v>3.982494772234E-2</v>
      </c>
      <c r="BA12" s="8">
        <v>4.1503743462699999E-2</v>
      </c>
      <c r="BB12" s="8">
        <v>6.4013104381300007E-2</v>
      </c>
      <c r="BC12" s="8">
        <v>0</v>
      </c>
      <c r="BD12" s="8">
        <v>0</v>
      </c>
      <c r="BE12" s="8">
        <v>0.11947612834390001</v>
      </c>
      <c r="BF12" s="8">
        <v>7.9432445790299996E-2</v>
      </c>
      <c r="BG12" s="8">
        <v>0</v>
      </c>
      <c r="BH12" s="8">
        <v>0.1071990581996</v>
      </c>
      <c r="BI12" s="8">
        <v>8.8277937605300005E-2</v>
      </c>
      <c r="BJ12" s="8">
        <v>2.994783661932E-2</v>
      </c>
      <c r="BK12" s="8">
        <v>0.21226578043220001</v>
      </c>
      <c r="BL12" s="8">
        <v>8.5041963518559999E-2</v>
      </c>
      <c r="BM12" s="8">
        <v>5.0266585338040001E-2</v>
      </c>
      <c r="BN12" s="8">
        <v>0.11163584294370001</v>
      </c>
      <c r="BO12" s="8">
        <v>0.21345719396640001</v>
      </c>
      <c r="BP12" s="8">
        <v>0</v>
      </c>
      <c r="BQ12" s="8">
        <v>5.7381167701189999E-2</v>
      </c>
      <c r="BR12" s="8">
        <v>1.8820047503040001E-2</v>
      </c>
      <c r="BS12" s="8">
        <v>0.100479890642</v>
      </c>
      <c r="BT12" s="8">
        <v>0.11155407409449999</v>
      </c>
      <c r="BU12" s="8">
        <v>0</v>
      </c>
    </row>
    <row r="13" spans="1:73" x14ac:dyDescent="0.3">
      <c r="A13" t="s">
        <v>587</v>
      </c>
      <c r="B13" s="7">
        <v>48</v>
      </c>
      <c r="C13" s="7">
        <v>125</v>
      </c>
      <c r="D13" s="7">
        <v>162</v>
      </c>
      <c r="E13" s="7">
        <v>174</v>
      </c>
      <c r="F13" s="7">
        <v>250</v>
      </c>
      <c r="G13" s="7">
        <v>429</v>
      </c>
      <c r="H13" s="7">
        <v>329</v>
      </c>
      <c r="I13" s="7">
        <v>1</v>
      </c>
      <c r="J13" s="7">
        <v>178</v>
      </c>
      <c r="K13" s="7">
        <v>59</v>
      </c>
      <c r="L13" s="7">
        <v>174</v>
      </c>
      <c r="M13" s="7">
        <v>38</v>
      </c>
      <c r="N13" s="7">
        <v>64</v>
      </c>
      <c r="O13" s="7">
        <v>87</v>
      </c>
      <c r="P13" s="7">
        <v>48</v>
      </c>
      <c r="Q13" s="7">
        <v>10</v>
      </c>
      <c r="R13" s="7">
        <v>58</v>
      </c>
      <c r="S13" s="7">
        <v>8</v>
      </c>
      <c r="T13" s="7">
        <v>7</v>
      </c>
      <c r="U13" s="7">
        <v>12</v>
      </c>
      <c r="V13" s="7">
        <v>12</v>
      </c>
      <c r="W13" s="7">
        <v>4</v>
      </c>
      <c r="X13" s="7">
        <v>237</v>
      </c>
      <c r="Y13" s="7">
        <v>212</v>
      </c>
      <c r="Z13" s="7">
        <v>151</v>
      </c>
      <c r="AA13" s="7">
        <v>58</v>
      </c>
      <c r="AB13" s="7">
        <v>66</v>
      </c>
      <c r="AC13" s="7">
        <v>19</v>
      </c>
      <c r="AD13" s="7">
        <v>12</v>
      </c>
      <c r="AE13" s="7">
        <v>4</v>
      </c>
      <c r="AF13" s="7">
        <v>590</v>
      </c>
      <c r="AG13" s="7">
        <v>163</v>
      </c>
      <c r="AH13" s="7">
        <v>6</v>
      </c>
      <c r="AI13" s="7">
        <v>14</v>
      </c>
      <c r="AJ13" s="7">
        <v>162</v>
      </c>
      <c r="AK13" s="7">
        <v>76</v>
      </c>
      <c r="AL13" s="7">
        <v>162</v>
      </c>
      <c r="AM13" s="7">
        <v>53</v>
      </c>
      <c r="AN13" s="7">
        <v>60</v>
      </c>
      <c r="AO13" s="7">
        <v>87</v>
      </c>
      <c r="AP13" s="7">
        <v>46</v>
      </c>
      <c r="AQ13" s="7">
        <v>10</v>
      </c>
      <c r="AR13" s="7">
        <v>54</v>
      </c>
      <c r="AS13" s="7">
        <v>13</v>
      </c>
      <c r="AT13" s="7">
        <v>18</v>
      </c>
      <c r="AU13" s="7">
        <v>4</v>
      </c>
      <c r="AV13" s="7">
        <v>54</v>
      </c>
      <c r="AW13" s="7">
        <v>33</v>
      </c>
      <c r="AX13" s="7">
        <v>296</v>
      </c>
      <c r="AY13" s="7">
        <v>250</v>
      </c>
      <c r="AZ13" s="7">
        <v>85</v>
      </c>
      <c r="BA13" s="7">
        <v>128</v>
      </c>
      <c r="BB13" s="7">
        <v>28</v>
      </c>
      <c r="BC13" s="7">
        <v>5</v>
      </c>
      <c r="BD13" s="7">
        <v>35</v>
      </c>
      <c r="BE13" s="7">
        <v>8</v>
      </c>
      <c r="BF13" s="7">
        <v>78</v>
      </c>
      <c r="BG13" s="7">
        <v>36</v>
      </c>
      <c r="BH13" s="7">
        <v>92</v>
      </c>
      <c r="BI13" s="7">
        <v>40</v>
      </c>
      <c r="BJ13" s="7">
        <v>21</v>
      </c>
      <c r="BK13" s="7">
        <v>21</v>
      </c>
      <c r="BL13" s="7">
        <v>47</v>
      </c>
      <c r="BM13" s="7">
        <v>18</v>
      </c>
      <c r="BN13" s="7">
        <v>94</v>
      </c>
      <c r="BO13" s="7">
        <v>14</v>
      </c>
      <c r="BP13" s="7">
        <v>2</v>
      </c>
      <c r="BQ13" s="7">
        <v>40</v>
      </c>
      <c r="BR13" s="7">
        <v>71</v>
      </c>
      <c r="BS13" s="7">
        <v>38</v>
      </c>
      <c r="BT13" s="7">
        <v>69</v>
      </c>
      <c r="BU13" s="7">
        <v>2</v>
      </c>
    </row>
    <row r="14" spans="1:73" x14ac:dyDescent="0.3">
      <c r="A14" t="s">
        <v>626</v>
      </c>
    </row>
    <row r="15" spans="1:73" x14ac:dyDescent="0.3">
      <c r="A15"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c129f0bf-2f11-4216-af30-8881476f30ca" sqref="A2 BU15" xr:uid="{00000000-0002-0000-1600-000000000000}"/>
    <dataValidation allowBlank="1" error="c129f0bf-2f11-4216-af30-8881476f30ca" sqref="A1" xr:uid="{00000000-0002-0000-1600-000001000000}"/>
  </dataValidations>
  <hyperlinks>
    <hyperlink ref="A1" location="'TOC'!A1" display="Back to TOC" xr:uid="{00000000-0004-0000-1600-000000000000}"/>
  </hyperlinks>
  <pageMargins left="0.7" right="0.7" top="0.75" bottom="0.75" header="0.3" footer="0.3"/>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C10"/>
  <sheetViews>
    <sheetView workbookViewId="0">
      <selection activeCell="A2" sqref="A2:C10"/>
    </sheetView>
  </sheetViews>
  <sheetFormatPr defaultRowHeight="14.4" x14ac:dyDescent="0.3"/>
  <cols>
    <col min="1" max="1" width="71.109375" bestFit="1" customWidth="1"/>
    <col min="2" max="3" width="12.6640625" bestFit="1" customWidth="1"/>
  </cols>
  <sheetData>
    <row r="1" spans="1:3" x14ac:dyDescent="0.3">
      <c r="A1" s="4" t="s">
        <v>448</v>
      </c>
    </row>
    <row r="2" spans="1:3" x14ac:dyDescent="0.3">
      <c r="A2" t="s">
        <v>54</v>
      </c>
    </row>
    <row r="3" spans="1:3" x14ac:dyDescent="0.3">
      <c r="A3" s="5" t="s">
        <v>449</v>
      </c>
      <c r="B3" s="5" t="s">
        <v>450</v>
      </c>
      <c r="C3" s="5" t="s">
        <v>451</v>
      </c>
    </row>
    <row r="4" spans="1:3" x14ac:dyDescent="0.3">
      <c r="A4" t="s">
        <v>627</v>
      </c>
      <c r="B4" s="8">
        <v>0.2205748872237</v>
      </c>
      <c r="C4" s="7">
        <v>171</v>
      </c>
    </row>
    <row r="5" spans="1:3" x14ac:dyDescent="0.3">
      <c r="A5" t="s">
        <v>628</v>
      </c>
      <c r="B5" s="9">
        <v>0.14422469421680001</v>
      </c>
      <c r="C5" s="7">
        <v>111</v>
      </c>
    </row>
    <row r="6" spans="1:3" x14ac:dyDescent="0.3">
      <c r="A6" t="s">
        <v>629</v>
      </c>
      <c r="B6" s="9">
        <v>0.12414082394959999</v>
      </c>
      <c r="C6" s="7">
        <v>102</v>
      </c>
    </row>
    <row r="7" spans="1:3" x14ac:dyDescent="0.3">
      <c r="A7" t="s">
        <v>630</v>
      </c>
      <c r="B7" s="9">
        <v>5.0065047959430002E-2</v>
      </c>
      <c r="C7" s="7">
        <v>44</v>
      </c>
    </row>
    <row r="8" spans="1:3" x14ac:dyDescent="0.3">
      <c r="A8" t="s">
        <v>631</v>
      </c>
      <c r="B8" s="6">
        <v>0.53663074025919999</v>
      </c>
      <c r="C8" s="7">
        <v>390</v>
      </c>
    </row>
    <row r="9" spans="1:3" x14ac:dyDescent="0.3">
      <c r="A9" t="s">
        <v>632</v>
      </c>
    </row>
    <row r="10" spans="1:3" x14ac:dyDescent="0.3">
      <c r="A10" t="s">
        <v>512</v>
      </c>
    </row>
  </sheetData>
  <dataValidations count="2">
    <dataValidation allowBlank="1" showErrorMessage="1" prompt="4dd0a27e-af8b-4548-abc2-658a625d481c" sqref="A2 C10" xr:uid="{00000000-0002-0000-1800-000000000000}"/>
    <dataValidation allowBlank="1" error="4dd0a27e-af8b-4548-abc2-658a625d481c" sqref="A1" xr:uid="{00000000-0002-0000-1800-000001000000}"/>
  </dataValidations>
  <hyperlinks>
    <hyperlink ref="A1" location="'TOC'!A1" display="Back to TOC" xr:uid="{00000000-0004-0000-1800-000000000000}"/>
  </hyperlinks>
  <pageMargins left="0.7" right="0.7" top="0.75" bottom="0.75"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AZ12"/>
  <sheetViews>
    <sheetView workbookViewId="0">
      <pane xSplit="1" topLeftCell="B1" activePane="topRight" state="frozen"/>
      <selection pane="topRight" activeCell="B5" sqref="B5:D9"/>
    </sheetView>
  </sheetViews>
  <sheetFormatPr defaultRowHeight="14.4" x14ac:dyDescent="0.3"/>
  <cols>
    <col min="1" max="1" width="71.109375" bestFit="1" customWidth="1"/>
    <col min="2" max="52" width="12.6640625" bestFit="1" customWidth="1"/>
  </cols>
  <sheetData>
    <row r="1" spans="1:52" x14ac:dyDescent="0.3">
      <c r="A1" s="4" t="s">
        <v>448</v>
      </c>
    </row>
    <row r="2" spans="1:52" x14ac:dyDescent="0.3">
      <c r="A2" t="s">
        <v>57</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627</v>
      </c>
      <c r="B5" s="8">
        <v>0.1725790151137</v>
      </c>
      <c r="C5" s="8">
        <v>0.2455325007477</v>
      </c>
      <c r="D5" s="8">
        <v>0.2448932157124</v>
      </c>
      <c r="E5" s="8">
        <v>0.21438252981200001</v>
      </c>
      <c r="F5" s="8">
        <v>0.2289799039455</v>
      </c>
      <c r="G5" s="8">
        <v>0.2548372004519</v>
      </c>
      <c r="H5" s="8">
        <v>0.27252885363099999</v>
      </c>
      <c r="I5" s="8">
        <v>0.30642379132539999</v>
      </c>
      <c r="J5" s="8">
        <v>0.14336901386690001</v>
      </c>
      <c r="K5" s="8">
        <v>0.1606523070052</v>
      </c>
      <c r="L5" s="8">
        <v>0.1996084266564</v>
      </c>
      <c r="M5" s="8">
        <v>0.1644004531629</v>
      </c>
      <c r="N5" s="9">
        <v>6.9576140557130003E-2</v>
      </c>
      <c r="O5" s="8">
        <v>0.2020029340208</v>
      </c>
      <c r="P5" s="8">
        <v>0.19604297376349999</v>
      </c>
      <c r="Q5" s="6">
        <v>0.37357131691619999</v>
      </c>
      <c r="R5" s="9">
        <v>4.3174479031579997E-2</v>
      </c>
      <c r="S5" s="9">
        <v>3.4650418726589999E-2</v>
      </c>
      <c r="T5" s="8">
        <v>7.5992710930980006E-2</v>
      </c>
      <c r="U5" s="8">
        <v>0</v>
      </c>
      <c r="V5" s="8">
        <v>0.30676641966980001</v>
      </c>
      <c r="W5" s="8">
        <v>0.188895258855</v>
      </c>
      <c r="X5" s="8">
        <v>0.25216513794079998</v>
      </c>
      <c r="Y5" s="8">
        <v>0.2373955726916</v>
      </c>
      <c r="Z5" s="9">
        <v>9.0730283276029999E-2</v>
      </c>
      <c r="AA5" s="6">
        <v>0.25544494370069998</v>
      </c>
      <c r="AB5" s="8">
        <v>8.9409982429959997E-2</v>
      </c>
      <c r="AC5" s="8">
        <v>0.2291916990714</v>
      </c>
      <c r="AD5" s="8">
        <v>0.1782047846906</v>
      </c>
      <c r="AE5" s="8">
        <v>0.24749951016980001</v>
      </c>
      <c r="AF5" s="8">
        <v>0.24209546539640001</v>
      </c>
      <c r="AG5" s="8">
        <v>0.21516059424209999</v>
      </c>
      <c r="AH5" s="8">
        <v>0.24263076849449999</v>
      </c>
      <c r="AI5" s="8">
        <v>0.21512282172079999</v>
      </c>
      <c r="AJ5" s="8">
        <v>0.1932133075527</v>
      </c>
      <c r="AK5" s="8">
        <v>0.17819242237050001</v>
      </c>
      <c r="AL5" s="8">
        <v>0.30447206388589998</v>
      </c>
      <c r="AM5" s="8">
        <v>0.23446690436129999</v>
      </c>
      <c r="AN5" s="8">
        <v>0.24210300092199999</v>
      </c>
      <c r="AO5" s="8">
        <v>0.25379582970600001</v>
      </c>
      <c r="AP5" s="8">
        <v>0.42883028052490002</v>
      </c>
      <c r="AQ5" s="8">
        <v>0.23676571630330001</v>
      </c>
      <c r="AR5" s="8">
        <v>0.19996913530070001</v>
      </c>
      <c r="AS5" s="8">
        <v>0.20725772912929999</v>
      </c>
      <c r="AT5" s="8">
        <v>0.13359830097299999</v>
      </c>
      <c r="AU5" s="8">
        <v>0.22125040051719999</v>
      </c>
      <c r="AV5" s="8">
        <v>0.26350855047979999</v>
      </c>
      <c r="AW5" s="8">
        <v>0.5</v>
      </c>
      <c r="AX5" s="8">
        <v>0.22008969344920001</v>
      </c>
      <c r="AY5" s="8">
        <v>0.22599327361480001</v>
      </c>
      <c r="AZ5" s="8">
        <v>0.104348727664</v>
      </c>
    </row>
    <row r="6" spans="1:52" x14ac:dyDescent="0.3">
      <c r="A6" t="s">
        <v>628</v>
      </c>
      <c r="B6" s="8">
        <v>0.1385829513762</v>
      </c>
      <c r="C6" s="8">
        <v>0.14821418707969999</v>
      </c>
      <c r="D6" s="8">
        <v>0.14523555073079999</v>
      </c>
      <c r="E6" s="8">
        <v>0.1348734509025</v>
      </c>
      <c r="F6" s="8">
        <v>0.13782854003719999</v>
      </c>
      <c r="G6" s="8">
        <v>0.20686654654350001</v>
      </c>
      <c r="H6" s="8">
        <v>0.1786922796848</v>
      </c>
      <c r="I6" s="8">
        <v>0.13413012598140001</v>
      </c>
      <c r="J6" s="8">
        <v>0.1090456123845</v>
      </c>
      <c r="K6" s="8">
        <v>0.28011278864540001</v>
      </c>
      <c r="L6" s="8">
        <v>2.3150093558160001E-2</v>
      </c>
      <c r="M6" s="8">
        <v>0.19658556213709999</v>
      </c>
      <c r="N6" s="8">
        <v>8.3661254280550004E-2</v>
      </c>
      <c r="O6" s="8">
        <v>8.8217785712300004E-2</v>
      </c>
      <c r="P6" s="8">
        <v>0</v>
      </c>
      <c r="Q6" s="6">
        <v>0.18475237132380001</v>
      </c>
      <c r="R6" s="8">
        <v>0.11796937879490001</v>
      </c>
      <c r="S6" s="8">
        <v>0.1001932925967</v>
      </c>
      <c r="T6" s="8">
        <v>6.0377488864870002E-2</v>
      </c>
      <c r="U6" s="8">
        <v>0</v>
      </c>
      <c r="V6" s="8">
        <v>0.1569179015695</v>
      </c>
      <c r="W6" s="8">
        <v>0.13229732940120001</v>
      </c>
      <c r="X6" s="8">
        <v>0.15883609036509999</v>
      </c>
      <c r="Y6" s="8">
        <v>0.2173702291123</v>
      </c>
      <c r="Z6" s="8">
        <v>7.589050068172E-2</v>
      </c>
      <c r="AA6" s="8">
        <v>0.16257599350400001</v>
      </c>
      <c r="AB6" s="8">
        <v>0.1162597618498</v>
      </c>
      <c r="AC6" s="8">
        <v>0.14606183625499999</v>
      </c>
      <c r="AD6" s="8">
        <v>0.16225540409799999</v>
      </c>
      <c r="AE6" s="8">
        <v>0.13276684927470001</v>
      </c>
      <c r="AF6" s="8">
        <v>0.14006959165640001</v>
      </c>
      <c r="AG6" s="8">
        <v>0.14527006309349999</v>
      </c>
      <c r="AH6" s="8">
        <v>0.1246502427104</v>
      </c>
      <c r="AI6" s="8">
        <v>0.14906336697190001</v>
      </c>
      <c r="AJ6" s="8">
        <v>0.12154510926580001</v>
      </c>
      <c r="AK6" s="8">
        <v>0.13633884740220001</v>
      </c>
      <c r="AL6" s="8">
        <v>0.20848967050059999</v>
      </c>
      <c r="AM6" s="8">
        <v>0.1442552051223</v>
      </c>
      <c r="AN6" s="8">
        <v>0.15454139939309999</v>
      </c>
      <c r="AO6" s="8">
        <v>0.12735702311979999</v>
      </c>
      <c r="AP6" s="8">
        <v>5.9013994087410003E-2</v>
      </c>
      <c r="AQ6" s="8">
        <v>0.13546327879119999</v>
      </c>
      <c r="AR6" s="8">
        <v>0.1565655058305</v>
      </c>
      <c r="AS6" s="8">
        <v>0.1498560439421</v>
      </c>
      <c r="AT6" s="8">
        <v>0.14172225316840001</v>
      </c>
      <c r="AU6" s="8">
        <v>0.16829140226889999</v>
      </c>
      <c r="AV6" s="8">
        <v>0.1332384138139</v>
      </c>
      <c r="AW6" s="8">
        <v>0</v>
      </c>
      <c r="AX6" s="8">
        <v>0.1628209407855</v>
      </c>
      <c r="AY6" s="8">
        <v>8.3427639754100003E-2</v>
      </c>
      <c r="AZ6" s="8">
        <v>0</v>
      </c>
    </row>
    <row r="7" spans="1:52" x14ac:dyDescent="0.3">
      <c r="A7" t="s">
        <v>629</v>
      </c>
      <c r="B7" s="9">
        <v>5.2299785363910001E-2</v>
      </c>
      <c r="C7" s="6">
        <v>0.16984483494720001</v>
      </c>
      <c r="D7" s="8">
        <v>0.1459336093668</v>
      </c>
      <c r="E7" s="8">
        <v>0.1209533249068</v>
      </c>
      <c r="F7" s="8">
        <v>0.18903307590419999</v>
      </c>
      <c r="G7" s="8">
        <v>0.1071887224547</v>
      </c>
      <c r="H7" s="8">
        <v>8.8034736161009999E-2</v>
      </c>
      <c r="I7" s="8">
        <v>0.19827735581290001</v>
      </c>
      <c r="J7" s="8">
        <v>0.135046235333</v>
      </c>
      <c r="K7" s="8">
        <v>5.4814405699700003E-2</v>
      </c>
      <c r="L7" s="8">
        <v>0.1135698670189</v>
      </c>
      <c r="M7" s="8">
        <v>0.13279302798010001</v>
      </c>
      <c r="N7" s="8">
        <v>0.13835669379310001</v>
      </c>
      <c r="O7" s="8">
        <v>0.10747909612870001</v>
      </c>
      <c r="P7" s="8">
        <v>0.19127546692559999</v>
      </c>
      <c r="Q7" s="9">
        <v>9.0141056670600003E-2</v>
      </c>
      <c r="R7" s="6">
        <v>0.30528863667849998</v>
      </c>
      <c r="S7" s="8">
        <v>0.13178652073909999</v>
      </c>
      <c r="T7" s="8">
        <v>5.0532113247510002E-2</v>
      </c>
      <c r="U7" s="8">
        <v>0</v>
      </c>
      <c r="V7" s="8">
        <v>9.7247901230269995E-2</v>
      </c>
      <c r="W7" s="8">
        <v>0.14368473129629999</v>
      </c>
      <c r="X7" s="8">
        <v>9.3311957737099993E-2</v>
      </c>
      <c r="Y7" s="8">
        <v>8.4771560865439993E-2</v>
      </c>
      <c r="Z7" s="8">
        <v>0.14569809275189999</v>
      </c>
      <c r="AA7" s="8">
        <v>0.1183515715835</v>
      </c>
      <c r="AB7" s="8">
        <v>0.20683759588549999</v>
      </c>
      <c r="AC7" s="8">
        <v>0.11870810149</v>
      </c>
      <c r="AD7" s="6">
        <v>0.17478543757869999</v>
      </c>
      <c r="AE7" s="9">
        <v>9.1958057218030007E-2</v>
      </c>
      <c r="AF7" s="6">
        <v>0.2245405962084</v>
      </c>
      <c r="AG7" s="9">
        <v>9.8881568462329997E-2</v>
      </c>
      <c r="AH7" s="8">
        <v>0.1539852280057</v>
      </c>
      <c r="AI7" s="8">
        <v>0.1167634879997</v>
      </c>
      <c r="AJ7" s="8">
        <v>0.1112886002256</v>
      </c>
      <c r="AK7" s="8">
        <v>0.13564519534620001</v>
      </c>
      <c r="AL7" s="8">
        <v>0.1196084036019</v>
      </c>
      <c r="AM7" s="8">
        <v>0.14076562164500001</v>
      </c>
      <c r="AN7" s="8">
        <v>0.14149135927180001</v>
      </c>
      <c r="AO7" s="8">
        <v>9.2305639224350006E-2</v>
      </c>
      <c r="AP7" s="8">
        <v>0</v>
      </c>
      <c r="AQ7" s="8">
        <v>0.12822012093509999</v>
      </c>
      <c r="AR7" s="8">
        <v>0.1178893991957</v>
      </c>
      <c r="AS7" s="8">
        <v>0.1276240478724</v>
      </c>
      <c r="AT7" s="8">
        <v>8.7232093345299994E-2</v>
      </c>
      <c r="AU7" s="8">
        <v>0.1696069478694</v>
      </c>
      <c r="AV7" s="8">
        <v>4.342337888864E-2</v>
      </c>
      <c r="AW7" s="8">
        <v>0.30269738949379998</v>
      </c>
      <c r="AX7" s="8">
        <v>0.12972677097349999</v>
      </c>
      <c r="AY7" s="8">
        <v>0.1084597134272</v>
      </c>
      <c r="AZ7" s="8">
        <v>0</v>
      </c>
    </row>
    <row r="8" spans="1:52" x14ac:dyDescent="0.3">
      <c r="A8" t="s">
        <v>630</v>
      </c>
      <c r="B8" s="8">
        <v>2.8322935106939999E-2</v>
      </c>
      <c r="C8" s="8">
        <v>5.2603854466739999E-2</v>
      </c>
      <c r="D8" s="8">
        <v>7.6423463112689993E-2</v>
      </c>
      <c r="E8" s="8">
        <v>4.9783769660100001E-2</v>
      </c>
      <c r="F8" s="8">
        <v>8.6454237751310004E-2</v>
      </c>
      <c r="G8" s="8">
        <v>3.1057882995520002E-2</v>
      </c>
      <c r="H8" s="8">
        <v>3.5895593102070002E-2</v>
      </c>
      <c r="I8" s="8">
        <v>6.7735885328799997E-2</v>
      </c>
      <c r="J8" s="8">
        <v>2.7543269091319999E-2</v>
      </c>
      <c r="K8" s="8">
        <v>0.109161208666</v>
      </c>
      <c r="L8" s="8">
        <v>0.1132560833028</v>
      </c>
      <c r="M8" s="8">
        <v>4.054309825474E-2</v>
      </c>
      <c r="N8" s="8">
        <v>6.3632170310900002E-2</v>
      </c>
      <c r="O8" s="8">
        <v>0</v>
      </c>
      <c r="P8" s="8">
        <v>0</v>
      </c>
      <c r="Q8" s="8">
        <v>3.9308428781300003E-2</v>
      </c>
      <c r="R8" s="8">
        <v>7.595140084068E-2</v>
      </c>
      <c r="S8" s="8">
        <v>5.5836485045390002E-2</v>
      </c>
      <c r="T8" s="8">
        <v>6.5201181118010001E-2</v>
      </c>
      <c r="U8" s="8">
        <v>0</v>
      </c>
      <c r="V8" s="8">
        <v>3.3909694278839997E-2</v>
      </c>
      <c r="W8" s="8">
        <v>5.4650015055850001E-2</v>
      </c>
      <c r="X8" s="8">
        <v>3.7661437671630001E-2</v>
      </c>
      <c r="Y8" s="8">
        <v>0.1247043715662</v>
      </c>
      <c r="Z8" s="8">
        <v>8.9401508561710002E-2</v>
      </c>
      <c r="AA8" s="8">
        <v>3.9501154188699997E-2</v>
      </c>
      <c r="AB8" s="8">
        <v>0.1275589556342</v>
      </c>
      <c r="AC8" s="8">
        <v>4.497412502677E-2</v>
      </c>
      <c r="AD8" s="8">
        <v>6.099067511964E-2</v>
      </c>
      <c r="AE8" s="8">
        <v>4.3122218602140001E-2</v>
      </c>
      <c r="AF8" s="8">
        <v>6.6246560783370004E-2</v>
      </c>
      <c r="AG8" s="8">
        <v>4.5993993240940001E-2</v>
      </c>
      <c r="AH8" s="8">
        <v>6.5410124479829995E-2</v>
      </c>
      <c r="AI8" s="8">
        <v>4.6271848254199999E-2</v>
      </c>
      <c r="AJ8" s="8">
        <v>4.3264430607110001E-2</v>
      </c>
      <c r="AK8" s="8">
        <v>4.627276364157E-2</v>
      </c>
      <c r="AL8" s="8">
        <v>6.5942989845809999E-2</v>
      </c>
      <c r="AM8" s="8">
        <v>6.8254536191749995E-2</v>
      </c>
      <c r="AN8" s="8">
        <v>2.0183327186149999E-2</v>
      </c>
      <c r="AO8" s="8">
        <v>3.8071942715889998E-2</v>
      </c>
      <c r="AP8" s="8">
        <v>0</v>
      </c>
      <c r="AQ8" s="8">
        <v>3.505863841397E-2</v>
      </c>
      <c r="AR8" s="8">
        <v>7.0028397138090004E-2</v>
      </c>
      <c r="AS8" s="8">
        <v>4.8248512099839998E-2</v>
      </c>
      <c r="AT8" s="8">
        <v>6.8357090369960002E-2</v>
      </c>
      <c r="AU8" s="8">
        <v>5.8020154640050003E-2</v>
      </c>
      <c r="AV8" s="8">
        <v>4.342337888864E-2</v>
      </c>
      <c r="AW8" s="8">
        <v>0</v>
      </c>
      <c r="AX8" s="8">
        <v>4.6710580348459999E-2</v>
      </c>
      <c r="AY8" s="8">
        <v>6.3461692641050005E-2</v>
      </c>
      <c r="AZ8" s="8">
        <v>0</v>
      </c>
    </row>
    <row r="9" spans="1:52" x14ac:dyDescent="0.3">
      <c r="A9" t="s">
        <v>631</v>
      </c>
      <c r="B9" s="6">
        <v>0.6643212528172</v>
      </c>
      <c r="C9" s="8">
        <v>0.47729926492550001</v>
      </c>
      <c r="D9" s="8">
        <v>0.45956592930270002</v>
      </c>
      <c r="E9" s="8">
        <v>0.54955301733770001</v>
      </c>
      <c r="F9" s="8">
        <v>0.43111611634410002</v>
      </c>
      <c r="G9" s="8">
        <v>0.51537341559810002</v>
      </c>
      <c r="H9" s="8">
        <v>0.507050798651</v>
      </c>
      <c r="I9" s="9">
        <v>0.40995839398389999</v>
      </c>
      <c r="J9" s="8">
        <v>0.61053997412170002</v>
      </c>
      <c r="K9" s="8">
        <v>0.43878554742199999</v>
      </c>
      <c r="L9" s="8">
        <v>0.60978438395169998</v>
      </c>
      <c r="M9" s="8">
        <v>0.54754822332300002</v>
      </c>
      <c r="N9" s="6">
        <v>0.71089022805500002</v>
      </c>
      <c r="O9" s="8">
        <v>0.60230018413819997</v>
      </c>
      <c r="P9" s="8">
        <v>0.61268155931080004</v>
      </c>
      <c r="Q9" s="9">
        <v>0.41759971664329998</v>
      </c>
      <c r="R9" s="8">
        <v>0.52481728329190003</v>
      </c>
      <c r="S9" s="6">
        <v>0.71966654237630001</v>
      </c>
      <c r="T9" s="6">
        <v>0.74789650583860001</v>
      </c>
      <c r="U9" s="8">
        <v>1</v>
      </c>
      <c r="V9" s="8">
        <v>0.50628280027999994</v>
      </c>
      <c r="W9" s="8">
        <v>0.55831435888650005</v>
      </c>
      <c r="X9" s="8">
        <v>0.51687218183359995</v>
      </c>
      <c r="Y9" s="8">
        <v>0.38325637219660003</v>
      </c>
      <c r="Z9" s="6">
        <v>0.66040080140799995</v>
      </c>
      <c r="AA9" s="9">
        <v>0.50339201572850001</v>
      </c>
      <c r="AB9" s="8">
        <v>0.52638418385730001</v>
      </c>
      <c r="AC9" s="8">
        <v>0.53730388258140005</v>
      </c>
      <c r="AD9" s="8">
        <v>0.50054075183690006</v>
      </c>
      <c r="AE9" s="8">
        <v>0.55956458446309998</v>
      </c>
      <c r="AF9" s="8">
        <v>0.43122502060309997</v>
      </c>
      <c r="AG9" s="8">
        <v>0.5631494259366</v>
      </c>
      <c r="AH9" s="8">
        <v>0.49495277634430002</v>
      </c>
      <c r="AI9" s="8">
        <v>0.54693325261400005</v>
      </c>
      <c r="AJ9" s="8">
        <v>0.59938065819700004</v>
      </c>
      <c r="AK9" s="8">
        <v>0.58698157089019998</v>
      </c>
      <c r="AL9" s="9">
        <v>0.3980287487625</v>
      </c>
      <c r="AM9" s="8">
        <v>0.47327604336000001</v>
      </c>
      <c r="AN9" s="8">
        <v>0.49884875309359999</v>
      </c>
      <c r="AO9" s="8">
        <v>0.56185072848920004</v>
      </c>
      <c r="AP9" s="8">
        <v>0.51215572538770004</v>
      </c>
      <c r="AQ9" s="8">
        <v>0.54539863647639997</v>
      </c>
      <c r="AR9" s="8">
        <v>0.53369779295520003</v>
      </c>
      <c r="AS9" s="8">
        <v>0.54193499990810001</v>
      </c>
      <c r="AT9" s="8">
        <v>0.59059236370330004</v>
      </c>
      <c r="AU9" s="8">
        <v>0.49863432194040003</v>
      </c>
      <c r="AV9" s="8">
        <v>0.58302548483600003</v>
      </c>
      <c r="AW9" s="8">
        <v>0.19730261050619999</v>
      </c>
      <c r="AX9" s="8">
        <v>0.52901398742329997</v>
      </c>
      <c r="AY9" s="8">
        <v>0.55195278434439998</v>
      </c>
      <c r="AZ9" s="8">
        <v>0.89565127233599995</v>
      </c>
    </row>
    <row r="10" spans="1:52" x14ac:dyDescent="0.3">
      <c r="A10" t="s">
        <v>587</v>
      </c>
      <c r="B10" s="7">
        <v>175</v>
      </c>
      <c r="C10" s="7">
        <v>312</v>
      </c>
      <c r="D10" s="7">
        <v>272</v>
      </c>
      <c r="E10" s="7">
        <v>620</v>
      </c>
      <c r="F10" s="7">
        <v>54</v>
      </c>
      <c r="G10" s="7">
        <v>85</v>
      </c>
      <c r="H10" s="7">
        <v>326</v>
      </c>
      <c r="I10" s="7">
        <v>148</v>
      </c>
      <c r="J10" s="7">
        <v>83</v>
      </c>
      <c r="K10" s="7">
        <v>24</v>
      </c>
      <c r="L10" s="7">
        <v>30</v>
      </c>
      <c r="M10" s="7">
        <v>48</v>
      </c>
      <c r="N10" s="7">
        <v>87</v>
      </c>
      <c r="O10" s="7">
        <v>7</v>
      </c>
      <c r="P10" s="7">
        <v>6</v>
      </c>
      <c r="Q10" s="7">
        <v>421</v>
      </c>
      <c r="R10" s="7">
        <v>91</v>
      </c>
      <c r="S10" s="7">
        <v>196</v>
      </c>
      <c r="T10" s="7">
        <v>49</v>
      </c>
      <c r="U10" s="7">
        <v>2</v>
      </c>
      <c r="V10" s="7">
        <v>111</v>
      </c>
      <c r="W10" s="7">
        <v>462</v>
      </c>
      <c r="X10" s="7">
        <v>165</v>
      </c>
      <c r="Y10" s="7">
        <v>21</v>
      </c>
      <c r="Z10" s="7">
        <v>157</v>
      </c>
      <c r="AA10" s="7">
        <v>602</v>
      </c>
      <c r="AB10" s="7">
        <v>45</v>
      </c>
      <c r="AC10" s="7">
        <v>714</v>
      </c>
      <c r="AD10" s="7">
        <v>289</v>
      </c>
      <c r="AE10" s="7">
        <v>470</v>
      </c>
      <c r="AF10" s="7">
        <v>152</v>
      </c>
      <c r="AG10" s="7">
        <v>607</v>
      </c>
      <c r="AH10" s="7">
        <v>144</v>
      </c>
      <c r="AI10" s="7">
        <v>615</v>
      </c>
      <c r="AJ10" s="7">
        <v>137</v>
      </c>
      <c r="AK10" s="7">
        <v>209</v>
      </c>
      <c r="AL10" s="7">
        <v>108</v>
      </c>
      <c r="AM10" s="7">
        <v>169</v>
      </c>
      <c r="AN10" s="7">
        <v>49</v>
      </c>
      <c r="AO10" s="7">
        <v>87</v>
      </c>
      <c r="AP10" s="7">
        <v>14</v>
      </c>
      <c r="AQ10" s="7">
        <v>238</v>
      </c>
      <c r="AR10" s="7">
        <v>215</v>
      </c>
      <c r="AS10" s="7">
        <v>147</v>
      </c>
      <c r="AT10" s="7">
        <v>56</v>
      </c>
      <c r="AU10" s="7">
        <v>67</v>
      </c>
      <c r="AV10" s="7">
        <v>18</v>
      </c>
      <c r="AW10" s="7">
        <v>4</v>
      </c>
      <c r="AX10" s="7">
        <v>590</v>
      </c>
      <c r="AY10" s="7">
        <v>163</v>
      </c>
      <c r="AZ10" s="7">
        <v>6</v>
      </c>
    </row>
    <row r="11" spans="1:52" x14ac:dyDescent="0.3">
      <c r="A11" t="s">
        <v>633</v>
      </c>
    </row>
    <row r="12" spans="1:52" x14ac:dyDescent="0.3">
      <c r="A12"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82044497-9cf3-4c1a-8c51-6f2536234cba" sqref="A2 AZ12" xr:uid="{00000000-0002-0000-1900-000000000000}"/>
    <dataValidation allowBlank="1" error="82044497-9cf3-4c1a-8c51-6f2536234cba" sqref="A1" xr:uid="{00000000-0002-0000-1900-000001000000}"/>
  </dataValidations>
  <hyperlinks>
    <hyperlink ref="A1" location="'TOC'!A1" display="Back to TOC" xr:uid="{00000000-0004-0000-1900-000000000000}"/>
  </hyperlinks>
  <pageMargins left="0.7" right="0.7" top="0.75" bottom="0.75" header="0.3" footer="0.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dimension ref="A1:BU12"/>
  <sheetViews>
    <sheetView workbookViewId="0">
      <pane xSplit="1" topLeftCell="B1" activePane="topRight" state="frozen"/>
      <selection pane="topRight" activeCell="A7" sqref="A7:XFD7"/>
    </sheetView>
  </sheetViews>
  <sheetFormatPr defaultRowHeight="14.4" x14ac:dyDescent="0.3"/>
  <cols>
    <col min="1" max="1" width="71.109375" bestFit="1" customWidth="1"/>
    <col min="2" max="73" width="12.6640625" bestFit="1" customWidth="1"/>
  </cols>
  <sheetData>
    <row r="1" spans="1:73" x14ac:dyDescent="0.3">
      <c r="A1" s="4" t="s">
        <v>448</v>
      </c>
    </row>
    <row r="2" spans="1:73" x14ac:dyDescent="0.3">
      <c r="A2" t="s">
        <v>60</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627</v>
      </c>
      <c r="B5" s="8">
        <v>0.20019799593449999</v>
      </c>
      <c r="C5" s="8">
        <v>0.22190601193029999</v>
      </c>
      <c r="D5" s="8">
        <v>0.2279761099439</v>
      </c>
      <c r="E5" s="8">
        <v>0.24438604124560001</v>
      </c>
      <c r="F5" s="8">
        <v>0.2035254360357</v>
      </c>
      <c r="G5" s="8">
        <v>0.20714516730980001</v>
      </c>
      <c r="H5" s="8">
        <v>0.23789324211749999</v>
      </c>
      <c r="I5" s="8">
        <v>0</v>
      </c>
      <c r="J5" s="8">
        <v>0.23372199961359999</v>
      </c>
      <c r="K5" s="8">
        <v>0.25610615592780001</v>
      </c>
      <c r="L5" s="8">
        <v>0.21143519130589999</v>
      </c>
      <c r="M5" s="8">
        <v>0.1556790524251</v>
      </c>
      <c r="N5" s="8">
        <v>0.1870915770439</v>
      </c>
      <c r="O5" s="8">
        <v>0.21777079581850001</v>
      </c>
      <c r="P5" s="8">
        <v>0.1047868253844</v>
      </c>
      <c r="Q5" s="8">
        <v>0.35493425737029999</v>
      </c>
      <c r="R5" s="8">
        <v>0.2353655496267</v>
      </c>
      <c r="S5" s="8">
        <v>0.134264536696</v>
      </c>
      <c r="T5" s="8">
        <v>0.22665459687709999</v>
      </c>
      <c r="U5" s="8">
        <v>0.33333333333330001</v>
      </c>
      <c r="V5" s="8">
        <v>0.33333333333330001</v>
      </c>
      <c r="W5" s="8">
        <v>0.5</v>
      </c>
      <c r="X5" s="8">
        <v>0.2398223400742</v>
      </c>
      <c r="Y5" s="8">
        <v>0.20138342131609999</v>
      </c>
      <c r="Z5" s="8">
        <v>0.2049043228671</v>
      </c>
      <c r="AA5" s="8">
        <v>0.14611151032959999</v>
      </c>
      <c r="AB5" s="8">
        <v>0.22329151300690001</v>
      </c>
      <c r="AC5" s="8">
        <v>0.29415857031620002</v>
      </c>
      <c r="AD5" s="8">
        <v>0.33333333333330001</v>
      </c>
      <c r="AE5" s="8">
        <v>0.5</v>
      </c>
      <c r="AF5" s="8">
        <v>0.22008969344920001</v>
      </c>
      <c r="AG5" s="8">
        <v>0.22599327361480001</v>
      </c>
      <c r="AH5" s="8">
        <v>0.104348727664</v>
      </c>
      <c r="AI5" s="8">
        <v>0.42883028052490002</v>
      </c>
      <c r="AJ5" s="8">
        <v>0.2333824315371</v>
      </c>
      <c r="AK5" s="8">
        <v>0.2430498667847</v>
      </c>
      <c r="AL5" s="8">
        <v>0.21106835192580001</v>
      </c>
      <c r="AM5" s="8">
        <v>0.16468853638020001</v>
      </c>
      <c r="AN5" s="8">
        <v>0.2269617003388</v>
      </c>
      <c r="AO5" s="8">
        <v>0.1933663523113</v>
      </c>
      <c r="AP5" s="8">
        <v>0.1272105724708</v>
      </c>
      <c r="AQ5" s="8">
        <v>0.16616981439949999</v>
      </c>
      <c r="AR5" s="8">
        <v>0.25457738303369998</v>
      </c>
      <c r="AS5" s="8">
        <v>8.2184957519329999E-2</v>
      </c>
      <c r="AT5" s="8">
        <v>0.26350855047979999</v>
      </c>
      <c r="AU5" s="8">
        <v>0.5</v>
      </c>
      <c r="AV5" s="8">
        <v>0.15935447845100001</v>
      </c>
      <c r="AW5" s="8">
        <v>0.24746729473240001</v>
      </c>
      <c r="AX5" s="8">
        <v>0.191843094085</v>
      </c>
      <c r="AY5" s="8">
        <v>0.23346625057609999</v>
      </c>
      <c r="AZ5" s="8">
        <v>0.26033633180740001</v>
      </c>
      <c r="BA5" s="8">
        <v>0.26622761590529997</v>
      </c>
      <c r="BB5" s="8">
        <v>0.1679443278961</v>
      </c>
      <c r="BC5" s="8">
        <v>0.45406478142099999</v>
      </c>
      <c r="BD5" s="8">
        <v>0.18232066152679999</v>
      </c>
      <c r="BE5" s="8">
        <v>0.11947612834390001</v>
      </c>
      <c r="BF5" s="8">
        <v>0.1586155392362</v>
      </c>
      <c r="BG5" s="8">
        <v>0.1965462103892</v>
      </c>
      <c r="BH5" s="8">
        <v>0.35244250718730002</v>
      </c>
      <c r="BI5" s="8">
        <v>0.1022528170717</v>
      </c>
      <c r="BJ5" s="8">
        <v>0.1070314483021</v>
      </c>
      <c r="BK5" s="8">
        <v>0.17950233636140001</v>
      </c>
      <c r="BL5" s="8">
        <v>0.26903505199310002</v>
      </c>
      <c r="BM5" s="8">
        <v>0.28069177474719997</v>
      </c>
      <c r="BN5" s="8">
        <v>0.2450672681621</v>
      </c>
      <c r="BO5" s="8">
        <v>0.27634925496180002</v>
      </c>
      <c r="BP5" s="8">
        <v>1</v>
      </c>
      <c r="BQ5" s="8">
        <v>0.23975653945290001</v>
      </c>
      <c r="BR5" s="8">
        <v>0.27565250048079998</v>
      </c>
      <c r="BS5" s="8">
        <v>0.1149142009124</v>
      </c>
      <c r="BT5" s="8">
        <v>0.15072116131230001</v>
      </c>
      <c r="BU5" s="8">
        <v>0</v>
      </c>
    </row>
    <row r="6" spans="1:73" x14ac:dyDescent="0.3">
      <c r="A6" t="s">
        <v>628</v>
      </c>
      <c r="B6" s="8">
        <v>0.15124460930729999</v>
      </c>
      <c r="C6" s="8">
        <v>0.18658624342569999</v>
      </c>
      <c r="D6" s="8">
        <v>0.20097735191319999</v>
      </c>
      <c r="E6" s="8">
        <v>0.13031937403070001</v>
      </c>
      <c r="F6" s="8">
        <v>9.5699131501769993E-2</v>
      </c>
      <c r="G6" s="8">
        <v>0.13676566180310001</v>
      </c>
      <c r="H6" s="8">
        <v>0.15388125547020001</v>
      </c>
      <c r="I6" s="8">
        <v>0</v>
      </c>
      <c r="J6" s="8">
        <v>0.17350110677489999</v>
      </c>
      <c r="K6" s="8">
        <v>2.5995176105150002E-2</v>
      </c>
      <c r="L6" s="8">
        <v>0.15994933033200001</v>
      </c>
      <c r="M6" s="8">
        <v>0.12953842391879999</v>
      </c>
      <c r="N6" s="8">
        <v>0.18505265825719999</v>
      </c>
      <c r="O6" s="8">
        <v>0.10716076367330001</v>
      </c>
      <c r="P6" s="8">
        <v>0.16526550792290001</v>
      </c>
      <c r="Q6" s="8">
        <v>9.7193939387259995E-2</v>
      </c>
      <c r="R6" s="8">
        <v>0.18100950340880001</v>
      </c>
      <c r="S6" s="8">
        <v>8.7515599763919996E-2</v>
      </c>
      <c r="T6" s="8">
        <v>0.17386428546339999</v>
      </c>
      <c r="U6" s="8">
        <v>0.10089912983130001</v>
      </c>
      <c r="V6" s="8">
        <v>0.16666666666669999</v>
      </c>
      <c r="W6" s="8">
        <v>0</v>
      </c>
      <c r="X6" s="8">
        <v>0.1333014055034</v>
      </c>
      <c r="Y6" s="8">
        <v>0.15446682306760001</v>
      </c>
      <c r="Z6" s="8">
        <v>0.13982763052409999</v>
      </c>
      <c r="AA6" s="8">
        <v>0.1540199952221</v>
      </c>
      <c r="AB6" s="8">
        <v>0.16984394943850001</v>
      </c>
      <c r="AC6" s="8">
        <v>0.1276935293091</v>
      </c>
      <c r="AD6" s="8">
        <v>0.16666666666669999</v>
      </c>
      <c r="AE6" s="8">
        <v>0</v>
      </c>
      <c r="AF6" s="8">
        <v>0.1628209407855</v>
      </c>
      <c r="AG6" s="8">
        <v>8.3427639754100003E-2</v>
      </c>
      <c r="AH6" s="8">
        <v>0</v>
      </c>
      <c r="AI6" s="8">
        <v>5.9013994087410003E-2</v>
      </c>
      <c r="AJ6" s="8">
        <v>0.1719542935916</v>
      </c>
      <c r="AK6" s="8">
        <v>6.7684464986310006E-2</v>
      </c>
      <c r="AL6" s="8">
        <v>0.16529901358720001</v>
      </c>
      <c r="AM6" s="8">
        <v>0.1288046831762</v>
      </c>
      <c r="AN6" s="8">
        <v>0.1826678432729</v>
      </c>
      <c r="AO6" s="8">
        <v>0.1267235969984</v>
      </c>
      <c r="AP6" s="8">
        <v>0.16951596554830001</v>
      </c>
      <c r="AQ6" s="8">
        <v>0</v>
      </c>
      <c r="AR6" s="8">
        <v>0.1663880535833</v>
      </c>
      <c r="AS6" s="8">
        <v>0.1762336162997</v>
      </c>
      <c r="AT6" s="8">
        <v>0.1332384138139</v>
      </c>
      <c r="AU6" s="8">
        <v>0</v>
      </c>
      <c r="AV6" s="8">
        <v>0.12818289203889999</v>
      </c>
      <c r="AW6" s="8">
        <v>0.1244023712615</v>
      </c>
      <c r="AX6" s="8">
        <v>0.15883081841310001</v>
      </c>
      <c r="AY6" s="8">
        <v>0.12775872801570001</v>
      </c>
      <c r="AZ6" s="8">
        <v>0.15319203526110001</v>
      </c>
      <c r="BA6" s="8">
        <v>0.1231094177021</v>
      </c>
      <c r="BB6" s="8">
        <v>3.2006552190650003E-2</v>
      </c>
      <c r="BC6" s="8">
        <v>0.15029455822500001</v>
      </c>
      <c r="BD6" s="8">
        <v>0.15373611102929999</v>
      </c>
      <c r="BE6" s="8">
        <v>8.1632003236280004E-2</v>
      </c>
      <c r="BF6" s="8">
        <v>0.1132385796781</v>
      </c>
      <c r="BG6" s="8">
        <v>2.9656415406610001E-2</v>
      </c>
      <c r="BH6" s="8">
        <v>0.1307814233831</v>
      </c>
      <c r="BI6" s="8">
        <v>7.1524975226769996E-2</v>
      </c>
      <c r="BJ6" s="8">
        <v>0.2351092206516</v>
      </c>
      <c r="BK6" s="8">
        <v>0.16598339356790001</v>
      </c>
      <c r="BL6" s="8">
        <v>0.2375944666498</v>
      </c>
      <c r="BM6" s="8">
        <v>0.163284087907</v>
      </c>
      <c r="BN6" s="8">
        <v>0.202999890293</v>
      </c>
      <c r="BO6" s="8">
        <v>0</v>
      </c>
      <c r="BP6" s="8">
        <v>0</v>
      </c>
      <c r="BQ6" s="8">
        <v>0.12951177646459999</v>
      </c>
      <c r="BR6" s="8">
        <v>0.17923954362149999</v>
      </c>
      <c r="BS6" s="8">
        <v>0.29400697065909998</v>
      </c>
      <c r="BT6" s="8">
        <v>7.5361120454989994E-2</v>
      </c>
      <c r="BU6" s="8">
        <v>0.35173936350899998</v>
      </c>
    </row>
    <row r="7" spans="1:73" x14ac:dyDescent="0.3">
      <c r="A7" t="s">
        <v>629</v>
      </c>
      <c r="B7" s="8">
        <v>0.2371704681247</v>
      </c>
      <c r="C7" s="8">
        <v>0.1873007910766</v>
      </c>
      <c r="D7" s="8">
        <v>0.12080269760450001</v>
      </c>
      <c r="E7" s="8">
        <v>0.1080757211489</v>
      </c>
      <c r="F7" s="8">
        <v>8.1730367307320001E-2</v>
      </c>
      <c r="G7" s="8">
        <v>9.7081247205760002E-2</v>
      </c>
      <c r="H7" s="8">
        <v>0.15847905270189999</v>
      </c>
      <c r="I7" s="8">
        <v>0</v>
      </c>
      <c r="J7" s="8">
        <v>0.12788853624739999</v>
      </c>
      <c r="K7" s="8">
        <v>0.1094602161013</v>
      </c>
      <c r="L7" s="8">
        <v>0.14153134901039999</v>
      </c>
      <c r="M7" s="8">
        <v>4.3179474639619998E-2</v>
      </c>
      <c r="N7" s="8">
        <v>0.1219120318537</v>
      </c>
      <c r="O7" s="8">
        <v>0.14141065856509999</v>
      </c>
      <c r="P7" s="8">
        <v>0.1017233066197</v>
      </c>
      <c r="Q7" s="8">
        <v>0</v>
      </c>
      <c r="R7" s="8">
        <v>0.16570054066939999</v>
      </c>
      <c r="S7" s="8">
        <v>0.134264536696</v>
      </c>
      <c r="T7" s="8">
        <v>0.11332729843849999</v>
      </c>
      <c r="U7" s="8">
        <v>0</v>
      </c>
      <c r="V7" s="8">
        <v>0</v>
      </c>
      <c r="W7" s="8">
        <v>0.30269738949379998</v>
      </c>
      <c r="X7" s="8">
        <v>0.1228662774037</v>
      </c>
      <c r="Y7" s="8">
        <v>0.1238003791281</v>
      </c>
      <c r="Z7" s="8">
        <v>0.133233183284</v>
      </c>
      <c r="AA7" s="8">
        <v>8.4918482503529999E-2</v>
      </c>
      <c r="AB7" s="8">
        <v>0.16194628092310001</v>
      </c>
      <c r="AC7" s="8">
        <v>4.16162602518E-2</v>
      </c>
      <c r="AD7" s="8">
        <v>0</v>
      </c>
      <c r="AE7" s="8">
        <v>0.30269738949379998</v>
      </c>
      <c r="AF7" s="8">
        <v>0.12972677097349999</v>
      </c>
      <c r="AG7" s="8">
        <v>0.1084597134272</v>
      </c>
      <c r="AH7" s="8">
        <v>0</v>
      </c>
      <c r="AI7" s="8">
        <v>0</v>
      </c>
      <c r="AJ7" s="8">
        <v>0.1234547502149</v>
      </c>
      <c r="AK7" s="8">
        <v>0.1370713731274</v>
      </c>
      <c r="AL7" s="8">
        <v>0.1184529914063</v>
      </c>
      <c r="AM7" s="8">
        <v>0.1160979330581</v>
      </c>
      <c r="AN7" s="8">
        <v>9.3353849053250004E-2</v>
      </c>
      <c r="AO7" s="8">
        <v>0.15178467216309999</v>
      </c>
      <c r="AP7" s="8">
        <v>0.1043395246663</v>
      </c>
      <c r="AQ7" s="8">
        <v>0</v>
      </c>
      <c r="AR7" s="8">
        <v>0.15953033708809999</v>
      </c>
      <c r="AS7" s="8">
        <v>0.21165420916960001</v>
      </c>
      <c r="AT7" s="8">
        <v>4.342337888864E-2</v>
      </c>
      <c r="AU7" s="8">
        <v>0.30269738949379998</v>
      </c>
      <c r="AV7" s="8">
        <v>0.19059445260800001</v>
      </c>
      <c r="AW7" s="8">
        <v>9.005194594365E-2</v>
      </c>
      <c r="AX7" s="8">
        <v>0.1105889472235</v>
      </c>
      <c r="AY7" s="8">
        <v>0.14965300194209999</v>
      </c>
      <c r="AZ7" s="8">
        <v>0.106851922485</v>
      </c>
      <c r="BA7" s="8">
        <v>0.12611239152440001</v>
      </c>
      <c r="BB7" s="8">
        <v>0.10396017030390001</v>
      </c>
      <c r="BC7" s="8">
        <v>0.1694207834975</v>
      </c>
      <c r="BD7" s="8">
        <v>0.16107972941269999</v>
      </c>
      <c r="BE7" s="8">
        <v>0.2804530283528</v>
      </c>
      <c r="BF7" s="8">
        <v>0.12727636366369999</v>
      </c>
      <c r="BG7" s="8">
        <v>0.1206079360728</v>
      </c>
      <c r="BH7" s="8">
        <v>0.1602566171706</v>
      </c>
      <c r="BI7" s="8">
        <v>0.16457287875029999</v>
      </c>
      <c r="BJ7" s="8">
        <v>0.1481013705742</v>
      </c>
      <c r="BK7" s="8">
        <v>0.16617384850229999</v>
      </c>
      <c r="BL7" s="8">
        <v>0.123307339845</v>
      </c>
      <c r="BM7" s="8">
        <v>0.15700700655329999</v>
      </c>
      <c r="BN7" s="8">
        <v>9.4589968627509999E-2</v>
      </c>
      <c r="BO7" s="8">
        <v>0.1509127181321</v>
      </c>
      <c r="BP7" s="8">
        <v>0</v>
      </c>
      <c r="BQ7" s="8">
        <v>0.15363138739919999</v>
      </c>
      <c r="BR7" s="8">
        <v>0.1298397580764</v>
      </c>
      <c r="BS7" s="8">
        <v>2.4144120630089999E-2</v>
      </c>
      <c r="BT7" s="8">
        <v>5.3747100263930002E-2</v>
      </c>
      <c r="BU7" s="6">
        <v>1</v>
      </c>
    </row>
    <row r="8" spans="1:73" x14ac:dyDescent="0.3">
      <c r="A8" t="s">
        <v>630</v>
      </c>
      <c r="B8" s="8">
        <v>0.1180865825405</v>
      </c>
      <c r="C8" s="8">
        <v>8.0903874087649999E-2</v>
      </c>
      <c r="D8" s="8">
        <v>3.5977417999659998E-2</v>
      </c>
      <c r="E8" s="8">
        <v>5.2521260628160003E-2</v>
      </c>
      <c r="F8" s="8">
        <v>2.7459399462610001E-2</v>
      </c>
      <c r="G8" s="8">
        <v>6.4398003393120004E-2</v>
      </c>
      <c r="H8" s="8">
        <v>3.0340313968350002E-2</v>
      </c>
      <c r="I8" s="8">
        <v>1</v>
      </c>
      <c r="J8" s="8">
        <v>2.126701961853E-2</v>
      </c>
      <c r="K8" s="8">
        <v>7.2972374338670001E-2</v>
      </c>
      <c r="L8" s="8">
        <v>5.98104795476E-2</v>
      </c>
      <c r="M8" s="8">
        <v>0.12043664154600001</v>
      </c>
      <c r="N8" s="8">
        <v>5.9703526316849997E-2</v>
      </c>
      <c r="O8" s="8">
        <v>3.7529646983720001E-2</v>
      </c>
      <c r="P8" s="8">
        <v>1.2537042194419999E-2</v>
      </c>
      <c r="Q8" s="6">
        <v>0.33945362140419999</v>
      </c>
      <c r="R8" s="8">
        <v>6.6496826018979993E-2</v>
      </c>
      <c r="S8" s="8">
        <v>0</v>
      </c>
      <c r="T8" s="8">
        <v>0</v>
      </c>
      <c r="U8" s="8">
        <v>6.5767536835400001E-2</v>
      </c>
      <c r="V8" s="8">
        <v>0</v>
      </c>
      <c r="W8" s="8">
        <v>0</v>
      </c>
      <c r="X8" s="8">
        <v>3.5358248387769999E-2</v>
      </c>
      <c r="Y8" s="8">
        <v>7.0740221958169994E-2</v>
      </c>
      <c r="Z8" s="8">
        <v>4.6829089083710002E-2</v>
      </c>
      <c r="AA8" s="8">
        <v>6.6544091285250004E-2</v>
      </c>
      <c r="AB8" s="8">
        <v>5.8555410901809997E-2</v>
      </c>
      <c r="AC8" s="8">
        <v>4.16162602518E-2</v>
      </c>
      <c r="AD8" s="8">
        <v>0</v>
      </c>
      <c r="AE8" s="8">
        <v>0</v>
      </c>
      <c r="AF8" s="8">
        <v>4.6710580348459999E-2</v>
      </c>
      <c r="AG8" s="8">
        <v>6.3461692641050005E-2</v>
      </c>
      <c r="AH8" s="8">
        <v>0</v>
      </c>
      <c r="AI8" s="8">
        <v>0</v>
      </c>
      <c r="AJ8" s="8">
        <v>2.3598863203269999E-2</v>
      </c>
      <c r="AK8" s="8">
        <v>5.6344151423160002E-2</v>
      </c>
      <c r="AL8" s="8">
        <v>4.4519257074E-2</v>
      </c>
      <c r="AM8" s="6">
        <v>0.1511131952642</v>
      </c>
      <c r="AN8" s="8">
        <v>7.3102953715970004E-2</v>
      </c>
      <c r="AO8" s="8">
        <v>3.0726033487689999E-2</v>
      </c>
      <c r="AP8" s="8">
        <v>1.2859481929509999E-2</v>
      </c>
      <c r="AQ8" s="6">
        <v>0.35134361646349999</v>
      </c>
      <c r="AR8" s="8">
        <v>5.2229068474340001E-2</v>
      </c>
      <c r="AS8" s="8">
        <v>8.2184957519329999E-2</v>
      </c>
      <c r="AT8" s="8">
        <v>4.342337888864E-2</v>
      </c>
      <c r="AU8" s="8">
        <v>0</v>
      </c>
      <c r="AV8" s="8">
        <v>1.2300470745440001E-2</v>
      </c>
      <c r="AW8" s="8">
        <v>6.00346306291E-2</v>
      </c>
      <c r="AX8" s="8">
        <v>4.113678245388E-2</v>
      </c>
      <c r="AY8" s="8">
        <v>6.4424105414469995E-2</v>
      </c>
      <c r="AZ8" s="8">
        <v>5.792218319195E-2</v>
      </c>
      <c r="BA8" s="8">
        <v>4.308626502896E-2</v>
      </c>
      <c r="BB8" s="6">
        <v>0.31009821724969999</v>
      </c>
      <c r="BC8" s="8">
        <v>0</v>
      </c>
      <c r="BD8" s="8">
        <v>0.122969073231</v>
      </c>
      <c r="BE8" s="8">
        <v>0</v>
      </c>
      <c r="BF8" s="8">
        <v>7.1800201149019999E-2</v>
      </c>
      <c r="BG8" s="8">
        <v>6.1474765071979999E-2</v>
      </c>
      <c r="BH8" s="8">
        <v>4.2444636278809997E-2</v>
      </c>
      <c r="BI8" s="8">
        <v>7.7559813054769999E-2</v>
      </c>
      <c r="BJ8" s="8">
        <v>7.1882328603800005E-2</v>
      </c>
      <c r="BK8" s="8">
        <v>3.7120177228929997E-2</v>
      </c>
      <c r="BL8" s="8">
        <v>0</v>
      </c>
      <c r="BM8" s="8">
        <v>4.4893714894159997E-2</v>
      </c>
      <c r="BN8" s="8">
        <v>2.3555203003439999E-2</v>
      </c>
      <c r="BO8" s="8">
        <v>0</v>
      </c>
      <c r="BP8" s="8">
        <v>0</v>
      </c>
      <c r="BQ8" s="8">
        <v>1.3289725297019999E-2</v>
      </c>
      <c r="BR8" s="8">
        <v>9.9902824046290001E-3</v>
      </c>
      <c r="BS8" s="8">
        <v>5.3491543290310001E-2</v>
      </c>
      <c r="BT8" s="8">
        <v>3.8672763573060001E-2</v>
      </c>
      <c r="BU8" s="8">
        <v>0</v>
      </c>
    </row>
    <row r="9" spans="1:73" x14ac:dyDescent="0.3">
      <c r="A9" t="s">
        <v>631</v>
      </c>
      <c r="B9" s="8">
        <v>0.45254445377230001</v>
      </c>
      <c r="C9" s="9">
        <v>0.3920432958599</v>
      </c>
      <c r="D9" s="8">
        <v>0.46758090267239999</v>
      </c>
      <c r="E9" s="8">
        <v>0.57311831145180003</v>
      </c>
      <c r="F9" s="6">
        <v>0.64506967864810005</v>
      </c>
      <c r="G9" s="8">
        <v>0.56252181392559997</v>
      </c>
      <c r="H9" s="8">
        <v>0.5049142126924</v>
      </c>
      <c r="I9" s="8">
        <v>0</v>
      </c>
      <c r="J9" s="8">
        <v>0.54698837366520003</v>
      </c>
      <c r="K9" s="8">
        <v>0.57469202053680002</v>
      </c>
      <c r="L9" s="8">
        <v>0.51408409491960005</v>
      </c>
      <c r="M9" s="8">
        <v>0.59434588211009998</v>
      </c>
      <c r="N9" s="8">
        <v>0.51619502640329995</v>
      </c>
      <c r="O9" s="8">
        <v>0.54897333696299999</v>
      </c>
      <c r="P9" s="8">
        <v>0.64076140226739997</v>
      </c>
      <c r="Q9" s="8">
        <v>0.30561212122550002</v>
      </c>
      <c r="R9" s="8">
        <v>0.48414951288250002</v>
      </c>
      <c r="S9" s="8">
        <v>0.64395532684409995</v>
      </c>
      <c r="T9" s="8">
        <v>0.48615381922099998</v>
      </c>
      <c r="U9" s="8">
        <v>0.60089912983130001</v>
      </c>
      <c r="V9" s="8">
        <v>0.5</v>
      </c>
      <c r="W9" s="8">
        <v>0.19730261050619999</v>
      </c>
      <c r="X9" s="8">
        <v>0.55453843164130001</v>
      </c>
      <c r="Y9" s="8">
        <v>0.5285537666008</v>
      </c>
      <c r="Z9" s="8">
        <v>0.53522653169699996</v>
      </c>
      <c r="AA9" s="8">
        <v>0.58539430000009995</v>
      </c>
      <c r="AB9" s="8">
        <v>0.50323439832420003</v>
      </c>
      <c r="AC9" s="8">
        <v>0.55876214452560002</v>
      </c>
      <c r="AD9" s="8">
        <v>0.5</v>
      </c>
      <c r="AE9" s="8">
        <v>0.19730261050619999</v>
      </c>
      <c r="AF9" s="8">
        <v>0.52901398742329997</v>
      </c>
      <c r="AG9" s="8">
        <v>0.55195278434439998</v>
      </c>
      <c r="AH9" s="8">
        <v>0.89565127233599995</v>
      </c>
      <c r="AI9" s="8">
        <v>0.51215572538770004</v>
      </c>
      <c r="AJ9" s="8">
        <v>0.55576843038779999</v>
      </c>
      <c r="AK9" s="8">
        <v>0.52613766676759999</v>
      </c>
      <c r="AL9" s="8">
        <v>0.533982069206</v>
      </c>
      <c r="AM9" s="8">
        <v>0.53279417635540005</v>
      </c>
      <c r="AN9" s="8">
        <v>0.50393716717659998</v>
      </c>
      <c r="AO9" s="8">
        <v>0.56872362069589999</v>
      </c>
      <c r="AP9" s="8">
        <v>0.61179341924410002</v>
      </c>
      <c r="AQ9" s="8">
        <v>0.482486569137</v>
      </c>
      <c r="AR9" s="8">
        <v>0.51083058607959997</v>
      </c>
      <c r="AS9" s="8">
        <v>0.4477422594921</v>
      </c>
      <c r="AT9" s="8">
        <v>0.58302548483600003</v>
      </c>
      <c r="AU9" s="8">
        <v>0.19730261050619999</v>
      </c>
      <c r="AV9" s="8">
        <v>0.53794678978510002</v>
      </c>
      <c r="AW9" s="8">
        <v>0.61767874630429997</v>
      </c>
      <c r="AX9" s="8">
        <v>0.57226177965589997</v>
      </c>
      <c r="AY9" s="8">
        <v>0.5251457244237</v>
      </c>
      <c r="AZ9" s="8">
        <v>0.46965204298500002</v>
      </c>
      <c r="BA9" s="8">
        <v>0.48229186597520002</v>
      </c>
      <c r="BB9" s="8">
        <v>0.53939790244660002</v>
      </c>
      <c r="BC9" s="8">
        <v>0.37651443508150001</v>
      </c>
      <c r="BD9" s="8">
        <v>0.4332405655337</v>
      </c>
      <c r="BE9" s="8">
        <v>0.51843884006709995</v>
      </c>
      <c r="BF9" s="8">
        <v>0.56559082351559997</v>
      </c>
      <c r="BG9" s="8">
        <v>0.65318943813139996</v>
      </c>
      <c r="BH9" s="8">
        <v>0.4084605316812</v>
      </c>
      <c r="BI9" s="8">
        <v>0.63272161844389996</v>
      </c>
      <c r="BJ9" s="8">
        <v>0.50975796047199995</v>
      </c>
      <c r="BK9" s="8">
        <v>0.49862621587430001</v>
      </c>
      <c r="BL9" s="8">
        <v>0.49048942995</v>
      </c>
      <c r="BM9" s="8">
        <v>0.4453168644735</v>
      </c>
      <c r="BN9" s="8">
        <v>0.53550629730300003</v>
      </c>
      <c r="BO9" s="8">
        <v>0.57273802690609998</v>
      </c>
      <c r="BP9" s="8">
        <v>0</v>
      </c>
      <c r="BQ9" s="8">
        <v>0.54120290568999996</v>
      </c>
      <c r="BR9" s="8">
        <v>0.4997444020363</v>
      </c>
      <c r="BS9" s="8">
        <v>0.53758728513819998</v>
      </c>
      <c r="BT9" s="6">
        <v>0.7389062243026</v>
      </c>
      <c r="BU9" s="8">
        <v>0</v>
      </c>
    </row>
    <row r="10" spans="1:73" x14ac:dyDescent="0.3">
      <c r="A10" t="s">
        <v>587</v>
      </c>
      <c r="B10" s="7">
        <v>48</v>
      </c>
      <c r="C10" s="7">
        <v>125</v>
      </c>
      <c r="D10" s="7">
        <v>162</v>
      </c>
      <c r="E10" s="7">
        <v>174</v>
      </c>
      <c r="F10" s="7">
        <v>250</v>
      </c>
      <c r="G10" s="7">
        <v>429</v>
      </c>
      <c r="H10" s="7">
        <v>329</v>
      </c>
      <c r="I10" s="7">
        <v>1</v>
      </c>
      <c r="J10" s="7">
        <v>178</v>
      </c>
      <c r="K10" s="7">
        <v>59</v>
      </c>
      <c r="L10" s="7">
        <v>174</v>
      </c>
      <c r="M10" s="7">
        <v>38</v>
      </c>
      <c r="N10" s="7">
        <v>64</v>
      </c>
      <c r="O10" s="7">
        <v>87</v>
      </c>
      <c r="P10" s="7">
        <v>48</v>
      </c>
      <c r="Q10" s="7">
        <v>10</v>
      </c>
      <c r="R10" s="7">
        <v>58</v>
      </c>
      <c r="S10" s="7">
        <v>8</v>
      </c>
      <c r="T10" s="7">
        <v>7</v>
      </c>
      <c r="U10" s="7">
        <v>12</v>
      </c>
      <c r="V10" s="7">
        <v>12</v>
      </c>
      <c r="W10" s="7">
        <v>4</v>
      </c>
      <c r="X10" s="7">
        <v>237</v>
      </c>
      <c r="Y10" s="7">
        <v>212</v>
      </c>
      <c r="Z10" s="7">
        <v>151</v>
      </c>
      <c r="AA10" s="7">
        <v>58</v>
      </c>
      <c r="AB10" s="7">
        <v>66</v>
      </c>
      <c r="AC10" s="7">
        <v>19</v>
      </c>
      <c r="AD10" s="7">
        <v>12</v>
      </c>
      <c r="AE10" s="7">
        <v>4</v>
      </c>
      <c r="AF10" s="7">
        <v>590</v>
      </c>
      <c r="AG10" s="7">
        <v>163</v>
      </c>
      <c r="AH10" s="7">
        <v>6</v>
      </c>
      <c r="AI10" s="7">
        <v>14</v>
      </c>
      <c r="AJ10" s="7">
        <v>162</v>
      </c>
      <c r="AK10" s="7">
        <v>76</v>
      </c>
      <c r="AL10" s="7">
        <v>162</v>
      </c>
      <c r="AM10" s="7">
        <v>53</v>
      </c>
      <c r="AN10" s="7">
        <v>60</v>
      </c>
      <c r="AO10" s="7">
        <v>87</v>
      </c>
      <c r="AP10" s="7">
        <v>46</v>
      </c>
      <c r="AQ10" s="7">
        <v>10</v>
      </c>
      <c r="AR10" s="7">
        <v>54</v>
      </c>
      <c r="AS10" s="7">
        <v>13</v>
      </c>
      <c r="AT10" s="7">
        <v>18</v>
      </c>
      <c r="AU10" s="7">
        <v>4</v>
      </c>
      <c r="AV10" s="7">
        <v>54</v>
      </c>
      <c r="AW10" s="7">
        <v>33</v>
      </c>
      <c r="AX10" s="7">
        <v>296</v>
      </c>
      <c r="AY10" s="7">
        <v>250</v>
      </c>
      <c r="AZ10" s="7">
        <v>85</v>
      </c>
      <c r="BA10" s="7">
        <v>128</v>
      </c>
      <c r="BB10" s="7">
        <v>28</v>
      </c>
      <c r="BC10" s="7">
        <v>5</v>
      </c>
      <c r="BD10" s="7">
        <v>35</v>
      </c>
      <c r="BE10" s="7">
        <v>8</v>
      </c>
      <c r="BF10" s="7">
        <v>78</v>
      </c>
      <c r="BG10" s="7">
        <v>36</v>
      </c>
      <c r="BH10" s="7">
        <v>92</v>
      </c>
      <c r="BI10" s="7">
        <v>40</v>
      </c>
      <c r="BJ10" s="7">
        <v>21</v>
      </c>
      <c r="BK10" s="7">
        <v>21</v>
      </c>
      <c r="BL10" s="7">
        <v>47</v>
      </c>
      <c r="BM10" s="7">
        <v>18</v>
      </c>
      <c r="BN10" s="7">
        <v>94</v>
      </c>
      <c r="BO10" s="7">
        <v>14</v>
      </c>
      <c r="BP10" s="7">
        <v>2</v>
      </c>
      <c r="BQ10" s="7">
        <v>40</v>
      </c>
      <c r="BR10" s="7">
        <v>71</v>
      </c>
      <c r="BS10" s="7">
        <v>38</v>
      </c>
      <c r="BT10" s="7">
        <v>69</v>
      </c>
      <c r="BU10" s="7">
        <v>2</v>
      </c>
    </row>
    <row r="11" spans="1:73" x14ac:dyDescent="0.3">
      <c r="A11" t="s">
        <v>634</v>
      </c>
    </row>
    <row r="12" spans="1:73" x14ac:dyDescent="0.3">
      <c r="A12"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8080746d-e1e6-4e3d-9676-b73e73d0c97d" sqref="A2 BU12" xr:uid="{00000000-0002-0000-1A00-000000000000}"/>
    <dataValidation allowBlank="1" error="8080746d-e1e6-4e3d-9676-b73e73d0c97d" sqref="A1" xr:uid="{00000000-0002-0000-1A00-000001000000}"/>
  </dataValidations>
  <hyperlinks>
    <hyperlink ref="A1" location="'TOC'!A1" display="Back to TOC" xr:uid="{00000000-0004-0000-1A00-000000000000}"/>
  </hyperlinks>
  <pageMargins left="0.7" right="0.7" top="0.75" bottom="0.75"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C9"/>
  <sheetViews>
    <sheetView workbookViewId="0"/>
  </sheetViews>
  <sheetFormatPr defaultRowHeight="14.4" x14ac:dyDescent="0.3"/>
  <cols>
    <col min="1" max="1" width="40.5546875" bestFit="1" customWidth="1"/>
    <col min="2" max="3" width="12.6640625" bestFit="1" customWidth="1"/>
  </cols>
  <sheetData>
    <row r="1" spans="1:3" x14ac:dyDescent="0.3">
      <c r="A1" s="4" t="s">
        <v>448</v>
      </c>
    </row>
    <row r="2" spans="1:3" x14ac:dyDescent="0.3">
      <c r="A2" t="s">
        <v>63</v>
      </c>
    </row>
    <row r="3" spans="1:3" x14ac:dyDescent="0.3">
      <c r="A3" s="5" t="s">
        <v>449</v>
      </c>
      <c r="B3" s="5" t="s">
        <v>450</v>
      </c>
      <c r="C3" s="5" t="s">
        <v>451</v>
      </c>
    </row>
    <row r="4" spans="1:3" x14ac:dyDescent="0.3">
      <c r="A4" t="s">
        <v>476</v>
      </c>
      <c r="B4" s="9">
        <v>0.13253128550429999</v>
      </c>
      <c r="C4" s="7">
        <v>111</v>
      </c>
    </row>
    <row r="5" spans="1:3" x14ac:dyDescent="0.3">
      <c r="A5" t="s">
        <v>477</v>
      </c>
      <c r="B5" s="6">
        <v>0.60671097495820003</v>
      </c>
      <c r="C5" s="7">
        <v>462</v>
      </c>
    </row>
    <row r="6" spans="1:3" x14ac:dyDescent="0.3">
      <c r="A6" t="s">
        <v>478</v>
      </c>
      <c r="B6" s="8">
        <v>0.23096006155779999</v>
      </c>
      <c r="C6" s="7">
        <v>165</v>
      </c>
    </row>
    <row r="7" spans="1:3" x14ac:dyDescent="0.3">
      <c r="A7" t="s">
        <v>479</v>
      </c>
      <c r="B7" s="9">
        <v>2.9797677979669999E-2</v>
      </c>
      <c r="C7" s="7">
        <v>21</v>
      </c>
    </row>
    <row r="8" spans="1:3" x14ac:dyDescent="0.3">
      <c r="A8" t="s">
        <v>585</v>
      </c>
    </row>
    <row r="9" spans="1:3" x14ac:dyDescent="0.3">
      <c r="A9" t="s">
        <v>512</v>
      </c>
    </row>
  </sheetData>
  <dataValidations count="2">
    <dataValidation allowBlank="1" showErrorMessage="1" prompt="c3ce27a3-333b-4696-a010-208d062e95a3" sqref="A2 C9" xr:uid="{00000000-0002-0000-1B00-000000000000}"/>
    <dataValidation allowBlank="1" error="c3ce27a3-333b-4696-a010-208d062e95a3" sqref="A1" xr:uid="{00000000-0002-0000-1B00-000001000000}"/>
  </dataValidations>
  <hyperlinks>
    <hyperlink ref="A1" location="'TOC'!A1" display="Back to TOC" xr:uid="{00000000-0004-0000-1B00-000000000000}"/>
  </hyperlinks>
  <pageMargins left="0.7" right="0.7" top="0.75" bottom="0.75" header="0.3" footer="0.3"/>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AZ11"/>
  <sheetViews>
    <sheetView workbookViewId="0">
      <pane xSplit="1" topLeftCell="B1" activePane="topRight" state="frozen"/>
      <selection pane="topRight" activeCell="F18" sqref="F18"/>
    </sheetView>
  </sheetViews>
  <sheetFormatPr defaultRowHeight="14.4" x14ac:dyDescent="0.3"/>
  <cols>
    <col min="1" max="1" width="40.5546875" bestFit="1" customWidth="1"/>
    <col min="2" max="52" width="12.6640625" bestFit="1" customWidth="1"/>
  </cols>
  <sheetData>
    <row r="1" spans="1:52" x14ac:dyDescent="0.3">
      <c r="A1" s="4" t="s">
        <v>448</v>
      </c>
    </row>
    <row r="2" spans="1:52" x14ac:dyDescent="0.3">
      <c r="A2" t="s">
        <v>65</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476</v>
      </c>
      <c r="B5" s="8">
        <v>0.114351714795</v>
      </c>
      <c r="C5" s="8">
        <v>0.10039461933009999</v>
      </c>
      <c r="D5" s="6">
        <v>0.2145248431473</v>
      </c>
      <c r="E5" s="8">
        <v>0.13641933662620001</v>
      </c>
      <c r="F5" s="8">
        <v>0.14716885981719999</v>
      </c>
      <c r="G5" s="8">
        <v>9.9645489253100003E-2</v>
      </c>
      <c r="H5" s="8">
        <v>0.16008216401270001</v>
      </c>
      <c r="I5" s="8">
        <v>0.1179890864579</v>
      </c>
      <c r="J5" s="8">
        <v>0.16897769817210001</v>
      </c>
      <c r="K5" s="8">
        <v>0.16049164050859999</v>
      </c>
      <c r="L5" s="8">
        <v>3.6218760929890001E-2</v>
      </c>
      <c r="M5" s="8">
        <v>0.1326124637684</v>
      </c>
      <c r="N5" s="8">
        <v>7.9968922120160005E-2</v>
      </c>
      <c r="O5" s="8">
        <v>8.8217785712300004E-2</v>
      </c>
      <c r="P5" s="8">
        <v>0</v>
      </c>
      <c r="Q5" s="8">
        <v>0.14839199756919999</v>
      </c>
      <c r="R5" s="8">
        <v>9.7802711177179993E-2</v>
      </c>
      <c r="S5" s="8">
        <v>0.15248165088339999</v>
      </c>
      <c r="T5" s="8">
        <v>2.1894155517669999E-2</v>
      </c>
      <c r="U5" s="8">
        <v>0</v>
      </c>
      <c r="V5" s="6">
        <v>1</v>
      </c>
      <c r="W5" s="9">
        <v>0</v>
      </c>
      <c r="X5" s="9">
        <v>0</v>
      </c>
      <c r="Y5" s="8">
        <v>0</v>
      </c>
      <c r="Z5" s="8">
        <v>0.13016519618149999</v>
      </c>
      <c r="AA5" s="8">
        <v>0.1331667040416</v>
      </c>
      <c r="AB5" s="8">
        <v>0.2049631109866</v>
      </c>
      <c r="AC5" s="8">
        <v>0.12777291349200001</v>
      </c>
      <c r="AD5" s="8">
        <v>0.1402360924853</v>
      </c>
      <c r="AE5" s="8">
        <v>0.12763516747690001</v>
      </c>
      <c r="AF5" s="8">
        <v>0.1368497795593</v>
      </c>
      <c r="AG5" s="8">
        <v>0.13144480948750001</v>
      </c>
      <c r="AH5" s="8">
        <v>0.1146943025129</v>
      </c>
      <c r="AI5" s="8">
        <v>0.1369404677287</v>
      </c>
      <c r="AJ5" s="8">
        <v>7.4676665340529996E-2</v>
      </c>
      <c r="AK5" s="8">
        <v>0.1079014322143</v>
      </c>
      <c r="AL5" s="8">
        <v>0.1066843285626</v>
      </c>
      <c r="AM5" s="6">
        <v>0.23732937256690001</v>
      </c>
      <c r="AN5" s="8">
        <v>0.23291496773379999</v>
      </c>
      <c r="AO5" s="8">
        <v>0.14144064346829999</v>
      </c>
      <c r="AP5" s="8">
        <v>0.18874030464450001</v>
      </c>
      <c r="AQ5" s="8">
        <v>0.1032942121548</v>
      </c>
      <c r="AR5" s="8">
        <v>0.17503542441889999</v>
      </c>
      <c r="AS5" s="8">
        <v>0.10298999183309999</v>
      </c>
      <c r="AT5" s="8">
        <v>0.1226011254522</v>
      </c>
      <c r="AU5" s="8">
        <v>0.1042684448066</v>
      </c>
      <c r="AV5" s="6">
        <v>0.40933196928139998</v>
      </c>
      <c r="AW5" s="8">
        <v>0.30269738949379998</v>
      </c>
      <c r="AX5" s="8">
        <v>0.121396313091</v>
      </c>
      <c r="AY5" s="8">
        <v>0.17592580511399999</v>
      </c>
      <c r="AZ5" s="8">
        <v>0</v>
      </c>
    </row>
    <row r="6" spans="1:52" x14ac:dyDescent="0.3">
      <c r="A6" t="s">
        <v>477</v>
      </c>
      <c r="B6" s="8">
        <v>0.58801414930069995</v>
      </c>
      <c r="C6" s="8">
        <v>0.62343170536629999</v>
      </c>
      <c r="D6" s="8">
        <v>0.60393686642559996</v>
      </c>
      <c r="E6" s="8">
        <v>0.61214535934879999</v>
      </c>
      <c r="F6" s="8">
        <v>0.53581659315740005</v>
      </c>
      <c r="G6" s="8">
        <v>0.61291713833579997</v>
      </c>
      <c r="H6" s="8">
        <v>0.61272683911600001</v>
      </c>
      <c r="I6" s="8">
        <v>0.59678979679769995</v>
      </c>
      <c r="J6" s="8">
        <v>0.55565040589460002</v>
      </c>
      <c r="K6" s="8">
        <v>0.62221732261579998</v>
      </c>
      <c r="L6" s="8">
        <v>0.61329077703529999</v>
      </c>
      <c r="M6" s="8">
        <v>0.58735208494890001</v>
      </c>
      <c r="N6" s="8">
        <v>0.64654256853180003</v>
      </c>
      <c r="O6" s="8">
        <v>0.59029755943579998</v>
      </c>
      <c r="P6" s="8">
        <v>0.63900767729740005</v>
      </c>
      <c r="Q6" s="8">
        <v>0.59344788161049999</v>
      </c>
      <c r="R6" s="8">
        <v>0.65839197953079998</v>
      </c>
      <c r="S6" s="8">
        <v>0.60331352731819998</v>
      </c>
      <c r="T6" s="8">
        <v>0.61108235465649996</v>
      </c>
      <c r="U6" s="8">
        <v>1</v>
      </c>
      <c r="V6" s="9">
        <v>0</v>
      </c>
      <c r="W6" s="6">
        <v>1</v>
      </c>
      <c r="X6" s="9">
        <v>0</v>
      </c>
      <c r="Y6" s="9">
        <v>0</v>
      </c>
      <c r="Z6" s="8">
        <v>0.63558897075029996</v>
      </c>
      <c r="AA6" s="8">
        <v>0.59895572511649997</v>
      </c>
      <c r="AB6" s="8">
        <v>0.67761789674049999</v>
      </c>
      <c r="AC6" s="8">
        <v>0.60205278072049995</v>
      </c>
      <c r="AD6" s="6">
        <v>0.67861833707209995</v>
      </c>
      <c r="AE6" s="9">
        <v>0.56101652306369998</v>
      </c>
      <c r="AF6" s="8">
        <v>0.58841325879710005</v>
      </c>
      <c r="AG6" s="8">
        <v>0.61131443846169997</v>
      </c>
      <c r="AH6" s="8">
        <v>0.610744070566</v>
      </c>
      <c r="AI6" s="8">
        <v>0.60571402085049997</v>
      </c>
      <c r="AJ6" s="8">
        <v>0.53759517808580004</v>
      </c>
      <c r="AK6" s="8">
        <v>0.62648863202899996</v>
      </c>
      <c r="AL6" s="8">
        <v>0.71162493758510004</v>
      </c>
      <c r="AM6" s="8">
        <v>0.59934272042650005</v>
      </c>
      <c r="AN6" s="8">
        <v>0.61445343357159998</v>
      </c>
      <c r="AO6" s="8">
        <v>0.57203641391930005</v>
      </c>
      <c r="AP6" s="8">
        <v>0.57116971947509998</v>
      </c>
      <c r="AQ6" s="8">
        <v>0.64237115121190003</v>
      </c>
      <c r="AR6" s="8">
        <v>0.57008592018030002</v>
      </c>
      <c r="AS6" s="8">
        <v>0.61920392695199999</v>
      </c>
      <c r="AT6" s="8">
        <v>0.60085463330110001</v>
      </c>
      <c r="AU6" s="8">
        <v>0.58215435471669996</v>
      </c>
      <c r="AV6" s="8">
        <v>0.59066803071859997</v>
      </c>
      <c r="AW6" s="8">
        <v>0.5</v>
      </c>
      <c r="AX6" s="8">
        <v>0.61414657792799998</v>
      </c>
      <c r="AY6" s="8">
        <v>0.57133189126289996</v>
      </c>
      <c r="AZ6" s="8">
        <v>0.89565127233599995</v>
      </c>
    </row>
    <row r="7" spans="1:52" x14ac:dyDescent="0.3">
      <c r="A7" t="s">
        <v>478</v>
      </c>
      <c r="B7" s="8">
        <v>0.26227229645759997</v>
      </c>
      <c r="C7" s="8">
        <v>0.2437314184579</v>
      </c>
      <c r="D7" s="8">
        <v>0.16425118754119999</v>
      </c>
      <c r="E7" s="8">
        <v>0.2237073310845</v>
      </c>
      <c r="F7" s="8">
        <v>0.2878695410705</v>
      </c>
      <c r="G7" s="8">
        <v>0.24421094430820001</v>
      </c>
      <c r="H7" s="8">
        <v>0.19910758082720001</v>
      </c>
      <c r="I7" s="8">
        <v>0.22283481960320001</v>
      </c>
      <c r="J7" s="8">
        <v>0.26856153396060001</v>
      </c>
      <c r="K7" s="8">
        <v>0.17376477943730001</v>
      </c>
      <c r="L7" s="8">
        <v>0.30698072860719999</v>
      </c>
      <c r="M7" s="8">
        <v>0.2800354512828</v>
      </c>
      <c r="N7" s="8">
        <v>0.2510625031741</v>
      </c>
      <c r="O7" s="8">
        <v>0.32148465485189998</v>
      </c>
      <c r="P7" s="8">
        <v>0.36099232270260001</v>
      </c>
      <c r="Q7" s="8">
        <v>0.23084606415219999</v>
      </c>
      <c r="R7" s="8">
        <v>0.2194275455096</v>
      </c>
      <c r="S7" s="8">
        <v>0.205128454318</v>
      </c>
      <c r="T7" s="8">
        <v>0.34072195863760002</v>
      </c>
      <c r="U7" s="8">
        <v>0</v>
      </c>
      <c r="V7" s="9">
        <v>0</v>
      </c>
      <c r="W7" s="9">
        <v>0</v>
      </c>
      <c r="X7" s="6">
        <v>1</v>
      </c>
      <c r="Y7" s="8">
        <v>0</v>
      </c>
      <c r="Z7" s="8">
        <v>0.21487504327529999</v>
      </c>
      <c r="AA7" s="8">
        <v>0.2352797289055</v>
      </c>
      <c r="AB7" s="8">
        <v>0.11741899227289999</v>
      </c>
      <c r="AC7" s="8">
        <v>0.23841908447669999</v>
      </c>
      <c r="AD7" s="9">
        <v>0.16442317248460001</v>
      </c>
      <c r="AE7" s="6">
        <v>0.27324177774910002</v>
      </c>
      <c r="AF7" s="8">
        <v>0.24773289328119999</v>
      </c>
      <c r="AG7" s="8">
        <v>0.226740238821</v>
      </c>
      <c r="AH7" s="8">
        <v>0.23021180418699999</v>
      </c>
      <c r="AI7" s="8">
        <v>0.2311450257471</v>
      </c>
      <c r="AJ7" s="6">
        <v>0.33183954240870001</v>
      </c>
      <c r="AK7" s="8">
        <v>0.23734360595039999</v>
      </c>
      <c r="AL7" s="8">
        <v>0.1816907338523</v>
      </c>
      <c r="AM7" s="9">
        <v>0.1309986379467</v>
      </c>
      <c r="AN7" s="8">
        <v>0.1324482715084</v>
      </c>
      <c r="AO7" s="8">
        <v>0.2681050898306</v>
      </c>
      <c r="AP7" s="8">
        <v>0.24008997588030001</v>
      </c>
      <c r="AQ7" s="8">
        <v>0.21937546643450001</v>
      </c>
      <c r="AR7" s="8">
        <v>0.22479729072919999</v>
      </c>
      <c r="AS7" s="8">
        <v>0.26086738800699999</v>
      </c>
      <c r="AT7" s="8">
        <v>0.25192625991989998</v>
      </c>
      <c r="AU7" s="8">
        <v>0.25808762403259999</v>
      </c>
      <c r="AV7" s="8">
        <v>0</v>
      </c>
      <c r="AW7" s="8">
        <v>0.19730261050619999</v>
      </c>
      <c r="AX7" s="8">
        <v>0.2346301389281</v>
      </c>
      <c r="AY7" s="8">
        <v>0.22209598760159999</v>
      </c>
      <c r="AZ7" s="8">
        <v>0.104348727664</v>
      </c>
    </row>
    <row r="8" spans="1:52" x14ac:dyDescent="0.3">
      <c r="A8" t="s">
        <v>479</v>
      </c>
      <c r="B8" s="8">
        <v>3.5361839446729999E-2</v>
      </c>
      <c r="C8" s="8">
        <v>3.2442256845699999E-2</v>
      </c>
      <c r="D8" s="8">
        <v>1.7287102885800001E-2</v>
      </c>
      <c r="E8" s="8">
        <v>2.7727972940489998E-2</v>
      </c>
      <c r="F8" s="8">
        <v>2.9145005954960002E-2</v>
      </c>
      <c r="G8" s="8">
        <v>4.3226428102899998E-2</v>
      </c>
      <c r="H8" s="8">
        <v>2.8083416044170001E-2</v>
      </c>
      <c r="I8" s="8">
        <v>6.2386297141239999E-2</v>
      </c>
      <c r="J8" s="8">
        <v>6.8103619726310001E-3</v>
      </c>
      <c r="K8" s="8">
        <v>4.3526257438309998E-2</v>
      </c>
      <c r="L8" s="8">
        <v>4.3509733427650001E-2</v>
      </c>
      <c r="M8" s="8">
        <v>0</v>
      </c>
      <c r="N8" s="8">
        <v>2.2426006173909999E-2</v>
      </c>
      <c r="O8" s="8">
        <v>0</v>
      </c>
      <c r="P8" s="8">
        <v>0</v>
      </c>
      <c r="Q8" s="8">
        <v>2.731405666812E-2</v>
      </c>
      <c r="R8" s="8">
        <v>2.437776378246E-2</v>
      </c>
      <c r="S8" s="8">
        <v>3.9076367480430002E-2</v>
      </c>
      <c r="T8" s="8">
        <v>2.6301531188249998E-2</v>
      </c>
      <c r="U8" s="8">
        <v>0</v>
      </c>
      <c r="V8" s="8">
        <v>0</v>
      </c>
      <c r="W8" s="9">
        <v>0</v>
      </c>
      <c r="X8" s="8">
        <v>0</v>
      </c>
      <c r="Y8" s="6">
        <v>1</v>
      </c>
      <c r="Z8" s="8">
        <v>1.9370789792970002E-2</v>
      </c>
      <c r="AA8" s="8">
        <v>3.2597841936400002E-2</v>
      </c>
      <c r="AB8" s="8">
        <v>0</v>
      </c>
      <c r="AC8" s="8">
        <v>3.1755221310740003E-2</v>
      </c>
      <c r="AD8" s="8">
        <v>1.6722397957940002E-2</v>
      </c>
      <c r="AE8" s="8">
        <v>3.8106531710320003E-2</v>
      </c>
      <c r="AF8" s="8">
        <v>2.7004068362310001E-2</v>
      </c>
      <c r="AG8" s="8">
        <v>3.050051322988E-2</v>
      </c>
      <c r="AH8" s="8">
        <v>4.4349822734059997E-2</v>
      </c>
      <c r="AI8" s="8">
        <v>2.6200485673760002E-2</v>
      </c>
      <c r="AJ8" s="8">
        <v>5.58886141649E-2</v>
      </c>
      <c r="AK8" s="8">
        <v>2.8266329806340001E-2</v>
      </c>
      <c r="AL8" s="8">
        <v>0</v>
      </c>
      <c r="AM8" s="8">
        <v>3.2329269059830003E-2</v>
      </c>
      <c r="AN8" s="8">
        <v>2.0183327186149999E-2</v>
      </c>
      <c r="AO8" s="8">
        <v>1.841785278178E-2</v>
      </c>
      <c r="AP8" s="8">
        <v>0</v>
      </c>
      <c r="AQ8" s="8">
        <v>3.4959170198759999E-2</v>
      </c>
      <c r="AR8" s="8">
        <v>3.008136467164E-2</v>
      </c>
      <c r="AS8" s="8">
        <v>1.6938693207860001E-2</v>
      </c>
      <c r="AT8" s="8">
        <v>2.4617981326889998E-2</v>
      </c>
      <c r="AU8" s="8">
        <v>5.548957644415E-2</v>
      </c>
      <c r="AV8" s="8">
        <v>0</v>
      </c>
      <c r="AW8" s="8">
        <v>0</v>
      </c>
      <c r="AX8" s="8">
        <v>2.9826970052810001E-2</v>
      </c>
      <c r="AY8" s="8">
        <v>3.064631602146E-2</v>
      </c>
      <c r="AZ8" s="8">
        <v>0</v>
      </c>
    </row>
    <row r="9" spans="1:52" x14ac:dyDescent="0.3">
      <c r="A9" t="s">
        <v>587</v>
      </c>
      <c r="B9" s="7">
        <v>175</v>
      </c>
      <c r="C9" s="7">
        <v>312</v>
      </c>
      <c r="D9" s="7">
        <v>272</v>
      </c>
      <c r="E9" s="7">
        <v>620</v>
      </c>
      <c r="F9" s="7">
        <v>54</v>
      </c>
      <c r="G9" s="7">
        <v>85</v>
      </c>
      <c r="H9" s="7">
        <v>326</v>
      </c>
      <c r="I9" s="7">
        <v>148</v>
      </c>
      <c r="J9" s="7">
        <v>83</v>
      </c>
      <c r="K9" s="7">
        <v>24</v>
      </c>
      <c r="L9" s="7">
        <v>30</v>
      </c>
      <c r="M9" s="7">
        <v>48</v>
      </c>
      <c r="N9" s="7">
        <v>87</v>
      </c>
      <c r="O9" s="7">
        <v>7</v>
      </c>
      <c r="P9" s="7">
        <v>6</v>
      </c>
      <c r="Q9" s="7">
        <v>421</v>
      </c>
      <c r="R9" s="7">
        <v>91</v>
      </c>
      <c r="S9" s="7">
        <v>196</v>
      </c>
      <c r="T9" s="7">
        <v>49</v>
      </c>
      <c r="U9" s="7">
        <v>2</v>
      </c>
      <c r="V9" s="7">
        <v>111</v>
      </c>
      <c r="W9" s="7">
        <v>462</v>
      </c>
      <c r="X9" s="7">
        <v>165</v>
      </c>
      <c r="Y9" s="7">
        <v>21</v>
      </c>
      <c r="Z9" s="7">
        <v>157</v>
      </c>
      <c r="AA9" s="7">
        <v>602</v>
      </c>
      <c r="AB9" s="7">
        <v>45</v>
      </c>
      <c r="AC9" s="7">
        <v>714</v>
      </c>
      <c r="AD9" s="7">
        <v>289</v>
      </c>
      <c r="AE9" s="7">
        <v>470</v>
      </c>
      <c r="AF9" s="7">
        <v>152</v>
      </c>
      <c r="AG9" s="7">
        <v>607</v>
      </c>
      <c r="AH9" s="7">
        <v>144</v>
      </c>
      <c r="AI9" s="7">
        <v>615</v>
      </c>
      <c r="AJ9" s="7">
        <v>137</v>
      </c>
      <c r="AK9" s="7">
        <v>209</v>
      </c>
      <c r="AL9" s="7">
        <v>108</v>
      </c>
      <c r="AM9" s="7">
        <v>169</v>
      </c>
      <c r="AN9" s="7">
        <v>49</v>
      </c>
      <c r="AO9" s="7">
        <v>87</v>
      </c>
      <c r="AP9" s="7">
        <v>14</v>
      </c>
      <c r="AQ9" s="7">
        <v>238</v>
      </c>
      <c r="AR9" s="7">
        <v>215</v>
      </c>
      <c r="AS9" s="7">
        <v>147</v>
      </c>
      <c r="AT9" s="7">
        <v>56</v>
      </c>
      <c r="AU9" s="7">
        <v>67</v>
      </c>
      <c r="AV9" s="7">
        <v>18</v>
      </c>
      <c r="AW9" s="7">
        <v>4</v>
      </c>
      <c r="AX9" s="7">
        <v>590</v>
      </c>
      <c r="AY9" s="7">
        <v>163</v>
      </c>
      <c r="AZ9" s="7">
        <v>6</v>
      </c>
    </row>
    <row r="10" spans="1:52" x14ac:dyDescent="0.3">
      <c r="A10" t="s">
        <v>635</v>
      </c>
    </row>
    <row r="11" spans="1:52" x14ac:dyDescent="0.3">
      <c r="A11"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ad47065d-7612-46dc-89ff-a001ef430491" sqref="A2 AZ11" xr:uid="{00000000-0002-0000-1C00-000000000000}"/>
    <dataValidation allowBlank="1" error="ad47065d-7612-46dc-89ff-a001ef430491" sqref="A1" xr:uid="{00000000-0002-0000-1C00-000001000000}"/>
  </dataValidations>
  <hyperlinks>
    <hyperlink ref="A1" location="'TOC'!A1" display="Back to TOC" xr:uid="{00000000-0004-0000-1C00-000000000000}"/>
  </hyperlinks>
  <pageMargins left="0.7" right="0.7" top="0.75" bottom="0.75"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dimension ref="A1:BU11"/>
  <sheetViews>
    <sheetView workbookViewId="0">
      <pane xSplit="1" topLeftCell="B1" activePane="topRight" state="frozen"/>
      <selection pane="topRight" sqref="A1:A1048576"/>
    </sheetView>
  </sheetViews>
  <sheetFormatPr defaultRowHeight="14.4" x14ac:dyDescent="0.3"/>
  <cols>
    <col min="1" max="1" width="40.5546875" bestFit="1" customWidth="1"/>
    <col min="2" max="73" width="12.6640625" bestFit="1" customWidth="1"/>
  </cols>
  <sheetData>
    <row r="1" spans="1:73" x14ac:dyDescent="0.3">
      <c r="A1" s="4" t="s">
        <v>448</v>
      </c>
    </row>
    <row r="2" spans="1:73" x14ac:dyDescent="0.3">
      <c r="A2" t="s">
        <v>68</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476</v>
      </c>
      <c r="B5" s="8">
        <v>9.4262512708320007E-2</v>
      </c>
      <c r="C5" s="8">
        <v>0.12920621066970001</v>
      </c>
      <c r="D5" s="8">
        <v>0.118494723638</v>
      </c>
      <c r="E5" s="8">
        <v>0.10900662028370001</v>
      </c>
      <c r="F5" s="8">
        <v>0.16666509268160001</v>
      </c>
      <c r="G5" s="8">
        <v>0.16190476281550001</v>
      </c>
      <c r="H5" s="8">
        <v>9.5721206160999994E-2</v>
      </c>
      <c r="I5" s="8">
        <v>0</v>
      </c>
      <c r="J5" s="8">
        <v>0.1076235463746</v>
      </c>
      <c r="K5" s="8">
        <v>0.1069536391129</v>
      </c>
      <c r="L5" s="8">
        <v>0.16510034131359999</v>
      </c>
      <c r="M5" s="8">
        <v>0.20757023765070001</v>
      </c>
      <c r="N5" s="8">
        <v>0.1501609333078</v>
      </c>
      <c r="O5" s="8">
        <v>8.8059296184020003E-2</v>
      </c>
      <c r="P5" s="8">
        <v>0.142967930701</v>
      </c>
      <c r="Q5" s="8">
        <v>0</v>
      </c>
      <c r="R5" s="8">
        <v>7.7554557063949994E-2</v>
      </c>
      <c r="S5" s="8">
        <v>0.30929573622380002</v>
      </c>
      <c r="T5" s="8">
        <v>0.43336350780729999</v>
      </c>
      <c r="U5" s="8">
        <v>0.36846492632920003</v>
      </c>
      <c r="V5" s="8">
        <v>6.5767536835400001E-2</v>
      </c>
      <c r="W5" s="8">
        <v>0.30269738949379998</v>
      </c>
      <c r="X5" s="8">
        <v>0.1074409769574</v>
      </c>
      <c r="Y5" s="8">
        <v>0.1727568548033</v>
      </c>
      <c r="Z5" s="8">
        <v>0.11410393050669999</v>
      </c>
      <c r="AA5" s="8">
        <v>0.11934944041080001</v>
      </c>
      <c r="AB5" s="8">
        <v>0.1052303577544</v>
      </c>
      <c r="AC5" s="8">
        <v>0.39229710351840003</v>
      </c>
      <c r="AD5" s="8">
        <v>6.5767536835400001E-2</v>
      </c>
      <c r="AE5" s="8">
        <v>0.30269738949379998</v>
      </c>
      <c r="AF5" s="8">
        <v>0.121396313091</v>
      </c>
      <c r="AG5" s="8">
        <v>0.17592580511399999</v>
      </c>
      <c r="AH5" s="8">
        <v>0</v>
      </c>
      <c r="AI5" s="8">
        <v>0.18874030464450001</v>
      </c>
      <c r="AJ5" s="8">
        <v>0.1091390835116</v>
      </c>
      <c r="AK5" s="8">
        <v>9.2437883560660003E-2</v>
      </c>
      <c r="AL5" s="8">
        <v>0.172249141775</v>
      </c>
      <c r="AM5" s="8">
        <v>0.1838920603202</v>
      </c>
      <c r="AN5" s="8">
        <v>0.129770828408</v>
      </c>
      <c r="AO5" s="8">
        <v>8.4109397235709996E-2</v>
      </c>
      <c r="AP5" s="8">
        <v>0.1466449177437</v>
      </c>
      <c r="AQ5" s="8">
        <v>0</v>
      </c>
      <c r="AR5" s="8">
        <v>8.3884987463099997E-2</v>
      </c>
      <c r="AS5" s="8">
        <v>0.18932368567300001</v>
      </c>
      <c r="AT5" s="8">
        <v>0.40933196928139998</v>
      </c>
      <c r="AU5" s="8">
        <v>0.30269738949379998</v>
      </c>
      <c r="AV5" s="8">
        <v>2.4600941490880001E-2</v>
      </c>
      <c r="AW5" s="8">
        <v>0.17876644409670001</v>
      </c>
      <c r="AX5" s="8">
        <v>0.1126854729415</v>
      </c>
      <c r="AY5" s="8">
        <v>0.1511107177869</v>
      </c>
      <c r="AZ5" s="8">
        <v>0.1604937567278</v>
      </c>
      <c r="BA5" s="8">
        <v>0.14085079279810001</v>
      </c>
      <c r="BB5" s="8">
        <v>0.1196599250556</v>
      </c>
      <c r="BC5" s="8">
        <v>0</v>
      </c>
      <c r="BD5" s="8">
        <v>0.13191082898709999</v>
      </c>
      <c r="BE5" s="8">
        <v>0.1504489399425</v>
      </c>
      <c r="BF5" s="8">
        <v>0.13228711558119999</v>
      </c>
      <c r="BG5" s="8">
        <v>0.13533207632710001</v>
      </c>
      <c r="BH5" s="8">
        <v>0.1048138416216</v>
      </c>
      <c r="BI5" s="8">
        <v>0.14941074125529999</v>
      </c>
      <c r="BJ5" s="8">
        <v>0.192348583667</v>
      </c>
      <c r="BK5" s="8">
        <v>0.3957951245272</v>
      </c>
      <c r="BL5" s="8">
        <v>0.26146074970200001</v>
      </c>
      <c r="BM5" s="8">
        <v>0.24880218479640001</v>
      </c>
      <c r="BN5" s="8">
        <v>0.1036654518046</v>
      </c>
      <c r="BO5" s="8">
        <v>5.6308597345229999E-2</v>
      </c>
      <c r="BP5" s="8">
        <v>0</v>
      </c>
      <c r="BQ5" s="8">
        <v>1.5964996873290001E-2</v>
      </c>
      <c r="BR5" s="8">
        <v>0.13396767327680001</v>
      </c>
      <c r="BS5" s="8">
        <v>4.9068984527330002E-2</v>
      </c>
      <c r="BT5" s="8">
        <v>0.14611758752029999</v>
      </c>
      <c r="BU5" s="8">
        <v>0</v>
      </c>
    </row>
    <row r="6" spans="1:73" x14ac:dyDescent="0.3">
      <c r="A6" t="s">
        <v>477</v>
      </c>
      <c r="B6" s="8">
        <v>0.70418265163089999</v>
      </c>
      <c r="C6" s="8">
        <v>0.65174909122439995</v>
      </c>
      <c r="D6" s="8">
        <v>0.59949999114529995</v>
      </c>
      <c r="E6" s="8">
        <v>0.64891434344450005</v>
      </c>
      <c r="F6" s="8">
        <v>0.53982375014030004</v>
      </c>
      <c r="G6" s="8">
        <v>0.58236752566829997</v>
      </c>
      <c r="H6" s="8">
        <v>0.63672500648069996</v>
      </c>
      <c r="I6" s="8">
        <v>1</v>
      </c>
      <c r="J6" s="8">
        <v>0.62566043925290005</v>
      </c>
      <c r="K6" s="8">
        <v>0.68415223663809999</v>
      </c>
      <c r="L6" s="8">
        <v>0.59523242441070001</v>
      </c>
      <c r="M6" s="8">
        <v>0.4935623608202</v>
      </c>
      <c r="N6" s="8">
        <v>0.66204674545969999</v>
      </c>
      <c r="O6" s="8">
        <v>0.57661560620469998</v>
      </c>
      <c r="P6" s="8">
        <v>0.56631870847010002</v>
      </c>
      <c r="Q6" s="8">
        <v>0.83945362140419999</v>
      </c>
      <c r="R6" s="8">
        <v>0.59947351959679995</v>
      </c>
      <c r="S6" s="8">
        <v>0.42217519038430001</v>
      </c>
      <c r="T6" s="8">
        <v>0.45330919375419998</v>
      </c>
      <c r="U6" s="8">
        <v>0.63153507367079997</v>
      </c>
      <c r="V6" s="8">
        <v>0.56576753683540004</v>
      </c>
      <c r="W6" s="8">
        <v>0.5</v>
      </c>
      <c r="X6" s="8">
        <v>0.64160117310029996</v>
      </c>
      <c r="Y6" s="8">
        <v>0.57690324820549999</v>
      </c>
      <c r="Z6" s="8">
        <v>0.61244433608560001</v>
      </c>
      <c r="AA6" s="8">
        <v>0.61144095551830002</v>
      </c>
      <c r="AB6" s="8">
        <v>0.57829958219029998</v>
      </c>
      <c r="AC6" s="8">
        <v>0.56608663622980004</v>
      </c>
      <c r="AD6" s="8">
        <v>0.56576753683540004</v>
      </c>
      <c r="AE6" s="8">
        <v>0.5</v>
      </c>
      <c r="AF6" s="8">
        <v>0.61414657792799998</v>
      </c>
      <c r="AG6" s="8">
        <v>0.57133189126289996</v>
      </c>
      <c r="AH6" s="8">
        <v>0.89565127233599995</v>
      </c>
      <c r="AI6" s="8">
        <v>0.57116971947509998</v>
      </c>
      <c r="AJ6" s="8">
        <v>0.62034611730470002</v>
      </c>
      <c r="AK6" s="8">
        <v>0.68328069238010003</v>
      </c>
      <c r="AL6" s="8">
        <v>0.58520202089740003</v>
      </c>
      <c r="AM6" s="8">
        <v>0.52203702586150003</v>
      </c>
      <c r="AN6" s="8">
        <v>0.60729256967730005</v>
      </c>
      <c r="AO6" s="8">
        <v>0.62760148044819997</v>
      </c>
      <c r="AP6" s="8">
        <v>0.57489361351839996</v>
      </c>
      <c r="AQ6" s="8">
        <v>0.73323184753769999</v>
      </c>
      <c r="AR6" s="8">
        <v>0.61900940918909997</v>
      </c>
      <c r="AS6" s="8">
        <v>0.42836712017279999</v>
      </c>
      <c r="AT6" s="8">
        <v>0.59066803071859997</v>
      </c>
      <c r="AU6" s="8">
        <v>0.5</v>
      </c>
      <c r="AV6" s="8">
        <v>0.64041029363309998</v>
      </c>
      <c r="AW6" s="8">
        <v>0.60722715860260001</v>
      </c>
      <c r="AX6" s="8">
        <v>0.61068174103749995</v>
      </c>
      <c r="AY6" s="8">
        <v>0.57495644722640005</v>
      </c>
      <c r="AZ6" s="8">
        <v>0.61145738801130001</v>
      </c>
      <c r="BA6" s="8">
        <v>0.66370854592969997</v>
      </c>
      <c r="BB6" s="8">
        <v>0.50007662846459999</v>
      </c>
      <c r="BC6" s="8">
        <v>0.84970544177499996</v>
      </c>
      <c r="BD6" s="8">
        <v>0.63965029325889999</v>
      </c>
      <c r="BE6" s="8">
        <v>0.73007493171360005</v>
      </c>
      <c r="BF6" s="8">
        <v>0.68485951312409998</v>
      </c>
      <c r="BG6" s="8">
        <v>0.60899441500759999</v>
      </c>
      <c r="BH6" s="8">
        <v>0.50874701347079998</v>
      </c>
      <c r="BI6" s="8">
        <v>0.58240071574529995</v>
      </c>
      <c r="BJ6" s="8">
        <v>0.52276434193419996</v>
      </c>
      <c r="BK6" s="8">
        <v>0.48562745343960001</v>
      </c>
      <c r="BL6" s="8">
        <v>0.60542410520190004</v>
      </c>
      <c r="BM6" s="8">
        <v>0.63929848111559995</v>
      </c>
      <c r="BN6" s="8">
        <v>0.62049567243769999</v>
      </c>
      <c r="BO6" s="8">
        <v>0.53764111490660005</v>
      </c>
      <c r="BP6" s="8">
        <v>0.60539477898759997</v>
      </c>
      <c r="BQ6" s="8">
        <v>0.77785645009909998</v>
      </c>
      <c r="BR6" s="8">
        <v>0.62648914624740004</v>
      </c>
      <c r="BS6" s="8">
        <v>0.50757610179349999</v>
      </c>
      <c r="BT6" s="8">
        <v>0.63266442290570002</v>
      </c>
      <c r="BU6" s="8">
        <v>0.35173936350899998</v>
      </c>
    </row>
    <row r="7" spans="1:73" x14ac:dyDescent="0.3">
      <c r="A7" t="s">
        <v>478</v>
      </c>
      <c r="B7" s="8">
        <v>0.18450665284170001</v>
      </c>
      <c r="C7" s="8">
        <v>0.19859874198210001</v>
      </c>
      <c r="D7" s="8">
        <v>0.27012457916179999</v>
      </c>
      <c r="E7" s="8">
        <v>0.21148783723699999</v>
      </c>
      <c r="F7" s="8">
        <v>0.24581342975619999</v>
      </c>
      <c r="G7" s="8">
        <v>0.22959874388410001</v>
      </c>
      <c r="H7" s="8">
        <v>0.23307803468800001</v>
      </c>
      <c r="I7" s="8">
        <v>0</v>
      </c>
      <c r="J7" s="8">
        <v>0.2363868708869</v>
      </c>
      <c r="K7" s="8">
        <v>0.17514769291999999</v>
      </c>
      <c r="L7" s="8">
        <v>0.21492518209790001</v>
      </c>
      <c r="M7" s="8">
        <v>0.2428126485298</v>
      </c>
      <c r="N7" s="8">
        <v>0.1877923212325</v>
      </c>
      <c r="O7" s="8">
        <v>0.29564941420419999</v>
      </c>
      <c r="P7" s="8">
        <v>0.26200577894190002</v>
      </c>
      <c r="Q7" s="8">
        <v>0.16054637859580001</v>
      </c>
      <c r="R7" s="8">
        <v>0.25937538979730002</v>
      </c>
      <c r="S7" s="8">
        <v>0.26852907339190002</v>
      </c>
      <c r="T7" s="8">
        <v>0.11332729843849999</v>
      </c>
      <c r="U7" s="8">
        <v>0</v>
      </c>
      <c r="V7" s="8">
        <v>0.36846492632920003</v>
      </c>
      <c r="W7" s="8">
        <v>0.19730261050619999</v>
      </c>
      <c r="X7" s="8">
        <v>0.21969739508620001</v>
      </c>
      <c r="Y7" s="8">
        <v>0.2199527611914</v>
      </c>
      <c r="Z7" s="8">
        <v>0.25041552544279999</v>
      </c>
      <c r="AA7" s="8">
        <v>0.2452445524894</v>
      </c>
      <c r="AB7" s="8">
        <v>0.2604685728201</v>
      </c>
      <c r="AC7" s="8">
        <v>4.16162602518E-2</v>
      </c>
      <c r="AD7" s="8">
        <v>0.36846492632920003</v>
      </c>
      <c r="AE7" s="8">
        <v>0.19730261050619999</v>
      </c>
      <c r="AF7" s="8">
        <v>0.2346301389281</v>
      </c>
      <c r="AG7" s="8">
        <v>0.22209598760159999</v>
      </c>
      <c r="AH7" s="8">
        <v>0.104348727664</v>
      </c>
      <c r="AI7" s="8">
        <v>0.24008997588030001</v>
      </c>
      <c r="AJ7" s="8">
        <v>0.2368601865005</v>
      </c>
      <c r="AK7" s="8">
        <v>0.18689915432679999</v>
      </c>
      <c r="AL7" s="8">
        <v>0.2222879698161</v>
      </c>
      <c r="AM7" s="8">
        <v>0.23277356037819999</v>
      </c>
      <c r="AN7" s="8">
        <v>0.2629366019146</v>
      </c>
      <c r="AO7" s="8">
        <v>0.25940858410380002</v>
      </c>
      <c r="AP7" s="8">
        <v>0.24901555758989999</v>
      </c>
      <c r="AQ7" s="8">
        <v>0.26676815246230001</v>
      </c>
      <c r="AR7" s="8">
        <v>0.26770916019759999</v>
      </c>
      <c r="AS7" s="8">
        <v>0.21793927911550001</v>
      </c>
      <c r="AT7" s="8">
        <v>0</v>
      </c>
      <c r="AU7" s="8">
        <v>0.19730261050619999</v>
      </c>
      <c r="AV7" s="8">
        <v>0.28795177358289997</v>
      </c>
      <c r="AW7" s="8">
        <v>0.21400639730070001</v>
      </c>
      <c r="AX7" s="8">
        <v>0.25344025951569998</v>
      </c>
      <c r="AY7" s="8">
        <v>0.23413259860079999</v>
      </c>
      <c r="AZ7" s="8">
        <v>0.16486142075410001</v>
      </c>
      <c r="BA7" s="8">
        <v>0.18948760366600001</v>
      </c>
      <c r="BB7" s="8">
        <v>0.2573056673222</v>
      </c>
      <c r="BC7" s="8">
        <v>0.15029455822500001</v>
      </c>
      <c r="BD7" s="8">
        <v>0.20833752406879999</v>
      </c>
      <c r="BE7" s="8">
        <v>0.11947612834390001</v>
      </c>
      <c r="BF7" s="8">
        <v>0.1546199072252</v>
      </c>
      <c r="BG7" s="8">
        <v>0.2291869938345</v>
      </c>
      <c r="BH7" s="8">
        <v>0.33339510450999998</v>
      </c>
      <c r="BI7" s="8">
        <v>0.24368048589540001</v>
      </c>
      <c r="BJ7" s="8">
        <v>0.28488707439880001</v>
      </c>
      <c r="BK7" s="8">
        <v>0.1185774220331</v>
      </c>
      <c r="BL7" s="8">
        <v>0.1102953567694</v>
      </c>
      <c r="BM7" s="8">
        <v>0.111899334088</v>
      </c>
      <c r="BN7" s="8">
        <v>0.2270739184418</v>
      </c>
      <c r="BO7" s="8">
        <v>0.40605028774820001</v>
      </c>
      <c r="BP7" s="8">
        <v>0.39460522101239998</v>
      </c>
      <c r="BQ7" s="8">
        <v>0.20617855302759999</v>
      </c>
      <c r="BR7" s="8">
        <v>0.2395431804758</v>
      </c>
      <c r="BS7" s="8">
        <v>0.39859604881330002</v>
      </c>
      <c r="BT7" s="8">
        <v>0.18697144261599999</v>
      </c>
      <c r="BU7" s="8">
        <v>0.64826063649099996</v>
      </c>
    </row>
    <row r="8" spans="1:73" x14ac:dyDescent="0.3">
      <c r="A8" t="s">
        <v>479</v>
      </c>
      <c r="B8" s="8">
        <v>1.7048182819029999E-2</v>
      </c>
      <c r="C8" s="8">
        <v>2.0445956123850001E-2</v>
      </c>
      <c r="D8" s="8">
        <v>1.1880706054879999E-2</v>
      </c>
      <c r="E8" s="8">
        <v>3.0591199034769999E-2</v>
      </c>
      <c r="F8" s="8">
        <v>4.7697727421910002E-2</v>
      </c>
      <c r="G8" s="8">
        <v>2.6128967632120002E-2</v>
      </c>
      <c r="H8" s="8">
        <v>3.4475752670279997E-2</v>
      </c>
      <c r="I8" s="8">
        <v>0</v>
      </c>
      <c r="J8" s="8">
        <v>3.0329143485560001E-2</v>
      </c>
      <c r="K8" s="8">
        <v>3.3746431328990002E-2</v>
      </c>
      <c r="L8" s="8">
        <v>2.4742052177849999E-2</v>
      </c>
      <c r="M8" s="8">
        <v>5.6054752999289997E-2</v>
      </c>
      <c r="N8" s="8">
        <v>0</v>
      </c>
      <c r="O8" s="8">
        <v>3.9675683407100003E-2</v>
      </c>
      <c r="P8" s="8">
        <v>2.8707581886879999E-2</v>
      </c>
      <c r="Q8" s="8">
        <v>0</v>
      </c>
      <c r="R8" s="8">
        <v>6.3596533541920006E-2</v>
      </c>
      <c r="S8" s="8">
        <v>0</v>
      </c>
      <c r="T8" s="8">
        <v>0</v>
      </c>
      <c r="U8" s="8">
        <v>0</v>
      </c>
      <c r="V8" s="8">
        <v>0</v>
      </c>
      <c r="W8" s="8">
        <v>0</v>
      </c>
      <c r="X8" s="8">
        <v>3.1260454856159997E-2</v>
      </c>
      <c r="Y8" s="8">
        <v>3.0387135799779998E-2</v>
      </c>
      <c r="Z8" s="8">
        <v>2.30362079649E-2</v>
      </c>
      <c r="AA8" s="8">
        <v>2.3965051581470002E-2</v>
      </c>
      <c r="AB8" s="8">
        <v>5.6001487235120002E-2</v>
      </c>
      <c r="AC8" s="8">
        <v>0</v>
      </c>
      <c r="AD8" s="8">
        <v>0</v>
      </c>
      <c r="AE8" s="8">
        <v>0</v>
      </c>
      <c r="AF8" s="8">
        <v>2.9826970052810001E-2</v>
      </c>
      <c r="AG8" s="8">
        <v>3.064631602146E-2</v>
      </c>
      <c r="AH8" s="8">
        <v>0</v>
      </c>
      <c r="AI8" s="8">
        <v>0</v>
      </c>
      <c r="AJ8" s="8">
        <v>3.3654612683220002E-2</v>
      </c>
      <c r="AK8" s="8">
        <v>3.738226973238E-2</v>
      </c>
      <c r="AL8" s="8">
        <v>2.026086751144E-2</v>
      </c>
      <c r="AM8" s="8">
        <v>6.1297353440079999E-2</v>
      </c>
      <c r="AN8" s="8">
        <v>0</v>
      </c>
      <c r="AO8" s="8">
        <v>2.888053821234E-2</v>
      </c>
      <c r="AP8" s="8">
        <v>2.9445911147909998E-2</v>
      </c>
      <c r="AQ8" s="8">
        <v>0</v>
      </c>
      <c r="AR8" s="8">
        <v>2.9396443150139999E-2</v>
      </c>
      <c r="AS8" s="8">
        <v>0.16436991503869999</v>
      </c>
      <c r="AT8" s="8">
        <v>0</v>
      </c>
      <c r="AU8" s="8">
        <v>0</v>
      </c>
      <c r="AV8" s="8">
        <v>4.7036991293110002E-2</v>
      </c>
      <c r="AW8" s="8">
        <v>0</v>
      </c>
      <c r="AX8" s="8">
        <v>2.3192526505340001E-2</v>
      </c>
      <c r="AY8" s="8">
        <v>3.9800236385900002E-2</v>
      </c>
      <c r="AZ8" s="8">
        <v>6.3187434506770002E-2</v>
      </c>
      <c r="BA8" s="8">
        <v>5.9530576061169998E-3</v>
      </c>
      <c r="BB8" s="8">
        <v>0.12295777915760001</v>
      </c>
      <c r="BC8" s="8">
        <v>0</v>
      </c>
      <c r="BD8" s="8">
        <v>2.010135368523E-2</v>
      </c>
      <c r="BE8" s="8">
        <v>0</v>
      </c>
      <c r="BF8" s="8">
        <v>2.8233464069420001E-2</v>
      </c>
      <c r="BG8" s="8">
        <v>2.6486514830760002E-2</v>
      </c>
      <c r="BH8" s="8">
        <v>5.3044040397610001E-2</v>
      </c>
      <c r="BI8" s="8">
        <v>2.4508057104009998E-2</v>
      </c>
      <c r="BJ8" s="8">
        <v>0</v>
      </c>
      <c r="BK8" s="8">
        <v>0</v>
      </c>
      <c r="BL8" s="8">
        <v>2.2819788326700001E-2</v>
      </c>
      <c r="BM8" s="8">
        <v>0</v>
      </c>
      <c r="BN8" s="8">
        <v>4.876495731582E-2</v>
      </c>
      <c r="BO8" s="8">
        <v>0</v>
      </c>
      <c r="BP8" s="8">
        <v>0</v>
      </c>
      <c r="BQ8" s="8">
        <v>0</v>
      </c>
      <c r="BR8" s="8">
        <v>0</v>
      </c>
      <c r="BS8" s="8">
        <v>4.4758864865859997E-2</v>
      </c>
      <c r="BT8" s="8">
        <v>3.4246546957990003E-2</v>
      </c>
      <c r="BU8" s="8">
        <v>0</v>
      </c>
    </row>
    <row r="9" spans="1:73" x14ac:dyDescent="0.3">
      <c r="A9" t="s">
        <v>587</v>
      </c>
      <c r="B9" s="7">
        <v>48</v>
      </c>
      <c r="C9" s="7">
        <v>125</v>
      </c>
      <c r="D9" s="7">
        <v>162</v>
      </c>
      <c r="E9" s="7">
        <v>174</v>
      </c>
      <c r="F9" s="7">
        <v>250</v>
      </c>
      <c r="G9" s="7">
        <v>429</v>
      </c>
      <c r="H9" s="7">
        <v>329</v>
      </c>
      <c r="I9" s="7">
        <v>1</v>
      </c>
      <c r="J9" s="7">
        <v>178</v>
      </c>
      <c r="K9" s="7">
        <v>59</v>
      </c>
      <c r="L9" s="7">
        <v>174</v>
      </c>
      <c r="M9" s="7">
        <v>38</v>
      </c>
      <c r="N9" s="7">
        <v>64</v>
      </c>
      <c r="O9" s="7">
        <v>87</v>
      </c>
      <c r="P9" s="7">
        <v>48</v>
      </c>
      <c r="Q9" s="7">
        <v>10</v>
      </c>
      <c r="R9" s="7">
        <v>58</v>
      </c>
      <c r="S9" s="7">
        <v>8</v>
      </c>
      <c r="T9" s="7">
        <v>7</v>
      </c>
      <c r="U9" s="7">
        <v>12</v>
      </c>
      <c r="V9" s="7">
        <v>12</v>
      </c>
      <c r="W9" s="7">
        <v>4</v>
      </c>
      <c r="X9" s="7">
        <v>237</v>
      </c>
      <c r="Y9" s="7">
        <v>212</v>
      </c>
      <c r="Z9" s="7">
        <v>151</v>
      </c>
      <c r="AA9" s="7">
        <v>58</v>
      </c>
      <c r="AB9" s="7">
        <v>66</v>
      </c>
      <c r="AC9" s="7">
        <v>19</v>
      </c>
      <c r="AD9" s="7">
        <v>12</v>
      </c>
      <c r="AE9" s="7">
        <v>4</v>
      </c>
      <c r="AF9" s="7">
        <v>590</v>
      </c>
      <c r="AG9" s="7">
        <v>163</v>
      </c>
      <c r="AH9" s="7">
        <v>6</v>
      </c>
      <c r="AI9" s="7">
        <v>14</v>
      </c>
      <c r="AJ9" s="7">
        <v>162</v>
      </c>
      <c r="AK9" s="7">
        <v>76</v>
      </c>
      <c r="AL9" s="7">
        <v>162</v>
      </c>
      <c r="AM9" s="7">
        <v>53</v>
      </c>
      <c r="AN9" s="7">
        <v>60</v>
      </c>
      <c r="AO9" s="7">
        <v>87</v>
      </c>
      <c r="AP9" s="7">
        <v>46</v>
      </c>
      <c r="AQ9" s="7">
        <v>10</v>
      </c>
      <c r="AR9" s="7">
        <v>54</v>
      </c>
      <c r="AS9" s="7">
        <v>13</v>
      </c>
      <c r="AT9" s="7">
        <v>18</v>
      </c>
      <c r="AU9" s="7">
        <v>4</v>
      </c>
      <c r="AV9" s="7">
        <v>54</v>
      </c>
      <c r="AW9" s="7">
        <v>33</v>
      </c>
      <c r="AX9" s="7">
        <v>296</v>
      </c>
      <c r="AY9" s="7">
        <v>250</v>
      </c>
      <c r="AZ9" s="7">
        <v>85</v>
      </c>
      <c r="BA9" s="7">
        <v>128</v>
      </c>
      <c r="BB9" s="7">
        <v>28</v>
      </c>
      <c r="BC9" s="7">
        <v>5</v>
      </c>
      <c r="BD9" s="7">
        <v>35</v>
      </c>
      <c r="BE9" s="7">
        <v>8</v>
      </c>
      <c r="BF9" s="7">
        <v>78</v>
      </c>
      <c r="BG9" s="7">
        <v>36</v>
      </c>
      <c r="BH9" s="7">
        <v>92</v>
      </c>
      <c r="BI9" s="7">
        <v>40</v>
      </c>
      <c r="BJ9" s="7">
        <v>21</v>
      </c>
      <c r="BK9" s="7">
        <v>21</v>
      </c>
      <c r="BL9" s="7">
        <v>47</v>
      </c>
      <c r="BM9" s="7">
        <v>18</v>
      </c>
      <c r="BN9" s="7">
        <v>94</v>
      </c>
      <c r="BO9" s="7">
        <v>14</v>
      </c>
      <c r="BP9" s="7">
        <v>2</v>
      </c>
      <c r="BQ9" s="7">
        <v>40</v>
      </c>
      <c r="BR9" s="7">
        <v>71</v>
      </c>
      <c r="BS9" s="7">
        <v>38</v>
      </c>
      <c r="BT9" s="7">
        <v>69</v>
      </c>
      <c r="BU9" s="7">
        <v>2</v>
      </c>
    </row>
    <row r="10" spans="1:73" x14ac:dyDescent="0.3">
      <c r="A10" t="s">
        <v>589</v>
      </c>
    </row>
    <row r="11" spans="1:73" x14ac:dyDescent="0.3">
      <c r="A11"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c80a469c-daf4-428c-82f6-acf25550a707" sqref="A2 BU11" xr:uid="{00000000-0002-0000-1D00-000000000000}"/>
    <dataValidation allowBlank="1" error="c80a469c-daf4-428c-82f6-acf25550a707" sqref="A1" xr:uid="{00000000-0002-0000-1D00-000001000000}"/>
  </dataValidations>
  <hyperlinks>
    <hyperlink ref="A1" location="'TOC'!A1" display="Back to TOC" xr:uid="{00000000-0004-0000-1D00-000000000000}"/>
  </hyperlinks>
  <pageMargins left="0.7" right="0.7" top="0.75" bottom="0.75" header="0.3" footer="0.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dimension ref="A1:C18"/>
  <sheetViews>
    <sheetView workbookViewId="0">
      <selection activeCell="B4" sqref="B4:B16"/>
    </sheetView>
  </sheetViews>
  <sheetFormatPr defaultRowHeight="14.4" x14ac:dyDescent="0.3"/>
  <cols>
    <col min="1" max="1" width="56.5546875" bestFit="1" customWidth="1"/>
    <col min="2" max="3" width="12.6640625" bestFit="1" customWidth="1"/>
  </cols>
  <sheetData>
    <row r="1" spans="1:3" x14ac:dyDescent="0.3">
      <c r="A1" s="4" t="s">
        <v>448</v>
      </c>
    </row>
    <row r="2" spans="1:3" x14ac:dyDescent="0.3">
      <c r="A2" t="s">
        <v>70</v>
      </c>
    </row>
    <row r="3" spans="1:3" x14ac:dyDescent="0.3">
      <c r="A3" s="5" t="s">
        <v>449</v>
      </c>
      <c r="B3" s="5" t="s">
        <v>450</v>
      </c>
      <c r="C3" s="5" t="s">
        <v>451</v>
      </c>
    </row>
    <row r="4" spans="1:3" x14ac:dyDescent="0.3">
      <c r="A4" t="s">
        <v>636</v>
      </c>
      <c r="B4" s="6">
        <v>0.57533961222910002</v>
      </c>
      <c r="C4" s="7">
        <v>437</v>
      </c>
    </row>
    <row r="5" spans="1:3" x14ac:dyDescent="0.3">
      <c r="A5" t="s">
        <v>637</v>
      </c>
      <c r="B5" s="6">
        <v>0.46893095461169998</v>
      </c>
      <c r="C5" s="7">
        <v>353</v>
      </c>
    </row>
    <row r="6" spans="1:3" x14ac:dyDescent="0.3">
      <c r="A6" t="s">
        <v>638</v>
      </c>
      <c r="B6" s="6">
        <v>0.4401534896805</v>
      </c>
      <c r="C6" s="7">
        <v>340</v>
      </c>
    </row>
    <row r="7" spans="1:3" x14ac:dyDescent="0.3">
      <c r="A7" t="s">
        <v>639</v>
      </c>
      <c r="B7" s="6">
        <v>0.41990525994779998</v>
      </c>
      <c r="C7" s="7">
        <v>316</v>
      </c>
    </row>
    <row r="8" spans="1:3" x14ac:dyDescent="0.3">
      <c r="A8" t="s">
        <v>640</v>
      </c>
      <c r="B8" s="6">
        <v>0.33042202086369998</v>
      </c>
      <c r="C8" s="7">
        <v>242</v>
      </c>
    </row>
    <row r="9" spans="1:3" x14ac:dyDescent="0.3">
      <c r="A9" t="s">
        <v>641</v>
      </c>
      <c r="B9" s="8">
        <v>0.24722677920700001</v>
      </c>
      <c r="C9" s="7">
        <v>185</v>
      </c>
    </row>
    <row r="10" spans="1:3" x14ac:dyDescent="0.3">
      <c r="A10" t="s">
        <v>642</v>
      </c>
      <c r="B10" s="8">
        <v>0.2241330427979</v>
      </c>
      <c r="C10" s="7">
        <v>199</v>
      </c>
    </row>
    <row r="11" spans="1:3" x14ac:dyDescent="0.3">
      <c r="A11" t="s">
        <v>643</v>
      </c>
      <c r="B11" s="9">
        <v>0.12470798083409999</v>
      </c>
      <c r="C11" s="7">
        <v>97</v>
      </c>
    </row>
    <row r="12" spans="1:3" x14ac:dyDescent="0.3">
      <c r="A12" t="s">
        <v>644</v>
      </c>
      <c r="B12" s="9">
        <v>0.10421106561890001</v>
      </c>
      <c r="C12" s="7">
        <v>86</v>
      </c>
    </row>
    <row r="13" spans="1:3" x14ac:dyDescent="0.3">
      <c r="A13" t="s">
        <v>645</v>
      </c>
      <c r="B13" s="9">
        <v>7.3503421885109999E-2</v>
      </c>
      <c r="C13" s="7">
        <v>57</v>
      </c>
    </row>
    <row r="14" spans="1:3" x14ac:dyDescent="0.3">
      <c r="A14" t="s">
        <v>646</v>
      </c>
      <c r="B14" s="9">
        <v>2.3169421740149999E-2</v>
      </c>
      <c r="C14" s="7">
        <v>22</v>
      </c>
    </row>
    <row r="15" spans="1:3" x14ac:dyDescent="0.3">
      <c r="A15" t="s">
        <v>522</v>
      </c>
      <c r="B15" s="9">
        <v>3.2856272692999997E-2</v>
      </c>
      <c r="C15" s="7">
        <v>24</v>
      </c>
    </row>
    <row r="16" spans="1:3" x14ac:dyDescent="0.3">
      <c r="A16" t="s">
        <v>624</v>
      </c>
      <c r="B16" s="9">
        <v>6.8318807516199995E-2</v>
      </c>
      <c r="C16" s="7">
        <v>47</v>
      </c>
    </row>
    <row r="17" spans="1:1" x14ac:dyDescent="0.3">
      <c r="A17" t="s">
        <v>591</v>
      </c>
    </row>
    <row r="18" spans="1:1" x14ac:dyDescent="0.3">
      <c r="A18" t="s">
        <v>512</v>
      </c>
    </row>
  </sheetData>
  <dataValidations count="2">
    <dataValidation allowBlank="1" showErrorMessage="1" prompt="5f6f26bf-5692-4b9d-8e14-60c610b3d651" sqref="A2 C18" xr:uid="{00000000-0002-0000-1E00-000000000000}"/>
    <dataValidation allowBlank="1" error="5f6f26bf-5692-4b9d-8e14-60c610b3d651" sqref="A1" xr:uid="{00000000-0002-0000-1E00-000001000000}"/>
  </dataValidations>
  <hyperlinks>
    <hyperlink ref="A1" location="'TOC'!A1" display="Back to TOC" xr:uid="{00000000-0004-0000-1E00-000000000000}"/>
  </hyperlinks>
  <pageMargins left="0.7" right="0.7" top="0.75" bottom="0.75"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dimension ref="A1:AZ20"/>
  <sheetViews>
    <sheetView workbookViewId="0">
      <pane xSplit="1" topLeftCell="B1" activePane="topRight" state="frozen"/>
      <selection pane="topRight" activeCell="B5" sqref="B5:D17"/>
    </sheetView>
  </sheetViews>
  <sheetFormatPr defaultRowHeight="14.4" x14ac:dyDescent="0.3"/>
  <cols>
    <col min="1" max="1" width="56.5546875" bestFit="1" customWidth="1"/>
    <col min="2" max="52" width="12.6640625" bestFit="1" customWidth="1"/>
  </cols>
  <sheetData>
    <row r="1" spans="1:52" x14ac:dyDescent="0.3">
      <c r="A1" s="4" t="s">
        <v>448</v>
      </c>
    </row>
    <row r="2" spans="1:52" x14ac:dyDescent="0.3">
      <c r="A2" t="s">
        <v>72</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636</v>
      </c>
      <c r="B5" s="8">
        <v>0.51152361554890002</v>
      </c>
      <c r="C5" s="6">
        <v>0.64481205107130002</v>
      </c>
      <c r="D5" s="8">
        <v>0.54416883955210005</v>
      </c>
      <c r="E5" s="8">
        <v>0.59539975540879997</v>
      </c>
      <c r="F5" s="8">
        <v>0.56196505513869999</v>
      </c>
      <c r="G5" s="8">
        <v>0.45643524438400002</v>
      </c>
      <c r="H5" s="8">
        <v>0.51175768400550004</v>
      </c>
      <c r="I5" s="6">
        <v>0.70752670926280004</v>
      </c>
      <c r="J5" s="8">
        <v>0.67987800534179998</v>
      </c>
      <c r="K5" s="8">
        <v>0.5753828870412</v>
      </c>
      <c r="L5" s="8">
        <v>0.56384213396710003</v>
      </c>
      <c r="M5" s="8">
        <v>0.55641182185969995</v>
      </c>
      <c r="N5" s="8">
        <v>0.50030997520620002</v>
      </c>
      <c r="O5" s="8">
        <v>0.59029755943579998</v>
      </c>
      <c r="P5" s="8">
        <v>0.80395702623650001</v>
      </c>
      <c r="Q5" s="8">
        <v>0.58667441998949998</v>
      </c>
      <c r="R5" s="8">
        <v>0.56790135371320005</v>
      </c>
      <c r="S5" s="8">
        <v>0.57510305561819997</v>
      </c>
      <c r="T5" s="8">
        <v>0.50742496236750001</v>
      </c>
      <c r="U5" s="8">
        <v>0.69603208966810004</v>
      </c>
      <c r="V5" s="9">
        <v>0.34347423537979999</v>
      </c>
      <c r="W5" s="8">
        <v>0.57258486606220005</v>
      </c>
      <c r="X5" s="6">
        <v>0.70690349539700004</v>
      </c>
      <c r="Y5" s="8">
        <v>0.64295389534759995</v>
      </c>
      <c r="Z5" s="8">
        <v>0.66312008844790005</v>
      </c>
      <c r="AA5" s="8">
        <v>0.55176597058160004</v>
      </c>
      <c r="AB5" s="8">
        <v>0.59010098411610001</v>
      </c>
      <c r="AC5" s="8">
        <v>0.57436987139509998</v>
      </c>
      <c r="AD5" s="8">
        <v>0.5718200406942</v>
      </c>
      <c r="AE5" s="8">
        <v>0.57757616892459995</v>
      </c>
      <c r="AF5" s="8">
        <v>0.48469328099190001</v>
      </c>
      <c r="AG5" s="8">
        <v>0.5981450308888</v>
      </c>
      <c r="AH5" s="8">
        <v>0.52373109512350002</v>
      </c>
      <c r="AI5" s="8">
        <v>0.58809689054000003</v>
      </c>
      <c r="AJ5" s="8">
        <v>0.51762852416060001</v>
      </c>
      <c r="AK5" s="8">
        <v>0.64663242988530001</v>
      </c>
      <c r="AL5" s="8">
        <v>0.57075903657500004</v>
      </c>
      <c r="AM5" s="8">
        <v>0.52937650221949994</v>
      </c>
      <c r="AN5" s="8">
        <v>0.5273914046939</v>
      </c>
      <c r="AO5" s="8">
        <v>0.59801875070489996</v>
      </c>
      <c r="AP5" s="8">
        <v>0.3896419608642</v>
      </c>
      <c r="AQ5" s="8">
        <v>0.59096480139789997</v>
      </c>
      <c r="AR5" s="8">
        <v>0.54287101725219999</v>
      </c>
      <c r="AS5" s="8">
        <v>0.61832481547329998</v>
      </c>
      <c r="AT5" s="8">
        <v>0.544229624375</v>
      </c>
      <c r="AU5" s="8">
        <v>0.56701053053509998</v>
      </c>
      <c r="AV5" s="8">
        <v>0.60325303570629996</v>
      </c>
      <c r="AW5" s="8">
        <v>0.69730261050620002</v>
      </c>
      <c r="AX5" s="8">
        <v>0.55740789043000005</v>
      </c>
      <c r="AY5" s="8">
        <v>0.62817577621849996</v>
      </c>
      <c r="AZ5" s="8">
        <v>0.89565127233599995</v>
      </c>
    </row>
    <row r="6" spans="1:52" x14ac:dyDescent="0.3">
      <c r="A6" t="s">
        <v>637</v>
      </c>
      <c r="B6" s="8">
        <v>0.43508123699369999</v>
      </c>
      <c r="C6" s="8">
        <v>0.52780078980110001</v>
      </c>
      <c r="D6" s="8">
        <v>0.41386250965580001</v>
      </c>
      <c r="E6" s="8">
        <v>0.46929140858969998</v>
      </c>
      <c r="F6" s="8">
        <v>0.46743774803990001</v>
      </c>
      <c r="G6" s="8">
        <v>0.46750991157839999</v>
      </c>
      <c r="H6" s="8">
        <v>0.41750782403719999</v>
      </c>
      <c r="I6" s="6">
        <v>0.59930705274240004</v>
      </c>
      <c r="J6" s="8">
        <v>0.55586647810099998</v>
      </c>
      <c r="K6" s="8">
        <v>0.44067873052369999</v>
      </c>
      <c r="L6" s="8">
        <v>0.515435361747</v>
      </c>
      <c r="M6" s="8">
        <v>0.39282639993739998</v>
      </c>
      <c r="N6" s="8">
        <v>0.384209485194</v>
      </c>
      <c r="O6" s="8">
        <v>0.77985846121799995</v>
      </c>
      <c r="P6" s="8">
        <v>0.45690856624069998</v>
      </c>
      <c r="Q6" s="6">
        <v>0.5369903216452</v>
      </c>
      <c r="R6" s="8">
        <v>0.39661318698749998</v>
      </c>
      <c r="S6" s="8">
        <v>0.41834412311149999</v>
      </c>
      <c r="T6" s="8">
        <v>0.30594299209280001</v>
      </c>
      <c r="U6" s="8">
        <v>0</v>
      </c>
      <c r="V6" s="9">
        <v>0.2556123269251</v>
      </c>
      <c r="W6" s="8">
        <v>0.47237979489760001</v>
      </c>
      <c r="X6" s="8">
        <v>0.56221411783310005</v>
      </c>
      <c r="Y6" s="8">
        <v>0.62445507230490005</v>
      </c>
      <c r="Z6" s="8">
        <v>0.46256574096480002</v>
      </c>
      <c r="AA6" s="8">
        <v>0.47064034685919998</v>
      </c>
      <c r="AB6" s="8">
        <v>0.4365155284667</v>
      </c>
      <c r="AC6" s="8">
        <v>0.4710604695799</v>
      </c>
      <c r="AD6" s="8">
        <v>0.43006872622859998</v>
      </c>
      <c r="AE6" s="8">
        <v>0.493626454115</v>
      </c>
      <c r="AF6" s="8">
        <v>0.39538568632249999</v>
      </c>
      <c r="AG6" s="8">
        <v>0.48743397189760002</v>
      </c>
      <c r="AH6" s="8">
        <v>0.42329491483510001</v>
      </c>
      <c r="AI6" s="8">
        <v>0.48021187669760002</v>
      </c>
      <c r="AJ6" s="8">
        <v>0.48655700421480003</v>
      </c>
      <c r="AK6" s="8">
        <v>0.51808296411510002</v>
      </c>
      <c r="AL6" s="8">
        <v>0.43052179055009998</v>
      </c>
      <c r="AM6" s="8">
        <v>0.4075909316097</v>
      </c>
      <c r="AN6" s="8">
        <v>0.31972373268760002</v>
      </c>
      <c r="AO6" s="8">
        <v>0.50610964873380004</v>
      </c>
      <c r="AP6" s="8">
        <v>0.50766994903899998</v>
      </c>
      <c r="AQ6" s="8">
        <v>0.47834703827239999</v>
      </c>
      <c r="AR6" s="8">
        <v>0.46539004581549998</v>
      </c>
      <c r="AS6" s="8">
        <v>0.5130454196923</v>
      </c>
      <c r="AT6" s="8">
        <v>0.43500664828750002</v>
      </c>
      <c r="AU6" s="8">
        <v>0.37018154459789998</v>
      </c>
      <c r="AV6" s="8">
        <v>0.53960210594739999</v>
      </c>
      <c r="AW6" s="8">
        <v>0.39460522101239998</v>
      </c>
      <c r="AX6" s="8">
        <v>0.46216815321389998</v>
      </c>
      <c r="AY6" s="8">
        <v>0.48775329039889997</v>
      </c>
      <c r="AZ6" s="8">
        <v>0.62431372737430002</v>
      </c>
    </row>
    <row r="7" spans="1:52" x14ac:dyDescent="0.3">
      <c r="A7" t="s">
        <v>638</v>
      </c>
      <c r="B7" s="8">
        <v>0.3601600045026</v>
      </c>
      <c r="C7" s="6">
        <v>0.51334932178549997</v>
      </c>
      <c r="D7" s="8">
        <v>0.42538488749870002</v>
      </c>
      <c r="E7" s="6">
        <v>0.49425641891959998</v>
      </c>
      <c r="F7" s="8">
        <v>0.28384054842560003</v>
      </c>
      <c r="G7" s="9">
        <v>0.1881327453095</v>
      </c>
      <c r="H7" s="8">
        <v>0.41882916159639999</v>
      </c>
      <c r="I7" s="6">
        <v>0.57400838409349997</v>
      </c>
      <c r="J7" s="8">
        <v>0.42006923824499998</v>
      </c>
      <c r="K7" s="8">
        <v>0.40049728159940001</v>
      </c>
      <c r="L7" s="8">
        <v>0.41956623371489998</v>
      </c>
      <c r="M7" s="8">
        <v>0.38480416505499998</v>
      </c>
      <c r="N7" s="8">
        <v>0.40661316434479999</v>
      </c>
      <c r="O7" s="8">
        <v>0.37015602065379999</v>
      </c>
      <c r="P7" s="8">
        <v>0.28607805884370002</v>
      </c>
      <c r="Q7" s="8">
        <v>0.45592548916300002</v>
      </c>
      <c r="R7" s="8">
        <v>0.44638510773950002</v>
      </c>
      <c r="S7" s="8">
        <v>0.45220094489590001</v>
      </c>
      <c r="T7" s="8">
        <v>0.30344915976499998</v>
      </c>
      <c r="U7" s="8">
        <v>0</v>
      </c>
      <c r="V7" s="9">
        <v>0.25506264223030001</v>
      </c>
      <c r="W7" s="8">
        <v>0.47822745351219997</v>
      </c>
      <c r="X7" s="8">
        <v>0.45521078554920003</v>
      </c>
      <c r="Y7" s="8">
        <v>0.37145022523999999</v>
      </c>
      <c r="Z7" s="6">
        <v>0.55565965552139995</v>
      </c>
      <c r="AA7" s="9">
        <v>0.40913405256980001</v>
      </c>
      <c r="AB7" s="8">
        <v>0.4520857621314</v>
      </c>
      <c r="AC7" s="8">
        <v>0.43936960509799999</v>
      </c>
      <c r="AD7" s="8">
        <v>0.44721010554070001</v>
      </c>
      <c r="AE7" s="8">
        <v>0.43566927298160002</v>
      </c>
      <c r="AF7" s="8">
        <v>0.35630199380060001</v>
      </c>
      <c r="AG7" s="8">
        <v>0.46124941758709997</v>
      </c>
      <c r="AH7" s="8">
        <v>0.44607089712870002</v>
      </c>
      <c r="AI7" s="8">
        <v>0.43869074635959998</v>
      </c>
      <c r="AJ7" s="8">
        <v>0.3995501466977</v>
      </c>
      <c r="AK7" s="8">
        <v>0.44964840526760003</v>
      </c>
      <c r="AL7" s="8">
        <v>0.5059303962567</v>
      </c>
      <c r="AM7" s="8">
        <v>0.4060068665846</v>
      </c>
      <c r="AN7" s="8">
        <v>0.4190754144446</v>
      </c>
      <c r="AO7" s="8">
        <v>0.4765602225442</v>
      </c>
      <c r="AP7" s="8">
        <v>0.14955198498389999</v>
      </c>
      <c r="AQ7" s="8">
        <v>0.45298713876480001</v>
      </c>
      <c r="AR7" s="8">
        <v>0.42561525893199997</v>
      </c>
      <c r="AS7" s="8">
        <v>0.47523990274060002</v>
      </c>
      <c r="AT7" s="8">
        <v>0.4012836841013</v>
      </c>
      <c r="AU7" s="8">
        <v>0.46827406533560001</v>
      </c>
      <c r="AV7" s="8">
        <v>0.35035530825709998</v>
      </c>
      <c r="AW7" s="8">
        <v>0.5</v>
      </c>
      <c r="AX7" s="8">
        <v>0.43302903468269999</v>
      </c>
      <c r="AY7" s="8">
        <v>0.46695979459929998</v>
      </c>
      <c r="AZ7" s="8">
        <v>0.3853738245046</v>
      </c>
    </row>
    <row r="8" spans="1:52" x14ac:dyDescent="0.3">
      <c r="A8" t="s">
        <v>639</v>
      </c>
      <c r="B8" s="8">
        <v>0.39672187672429998</v>
      </c>
      <c r="C8" s="8">
        <v>0.4678971839446</v>
      </c>
      <c r="D8" s="8">
        <v>0.36876251918690001</v>
      </c>
      <c r="E8" s="8">
        <v>0.44203922393700001</v>
      </c>
      <c r="F8" s="8">
        <v>0.36828754908939998</v>
      </c>
      <c r="G8" s="8">
        <v>0.30975920588419997</v>
      </c>
      <c r="H8" s="9">
        <v>0.3206456079294</v>
      </c>
      <c r="I8" s="8">
        <v>0.48297829330519998</v>
      </c>
      <c r="J8" s="8">
        <v>0.57811781597370004</v>
      </c>
      <c r="K8" s="8">
        <v>0.54455235526769996</v>
      </c>
      <c r="L8" s="6">
        <v>0.72075029815610003</v>
      </c>
      <c r="M8" s="8">
        <v>0.50966714308039995</v>
      </c>
      <c r="N8" s="8">
        <v>0.32962055281230002</v>
      </c>
      <c r="O8" s="8">
        <v>0.43414709750519997</v>
      </c>
      <c r="P8" s="8">
        <v>0.28607805884370002</v>
      </c>
      <c r="Q8" s="8">
        <v>0.39008808385150001</v>
      </c>
      <c r="R8" s="8">
        <v>0.3516058546243</v>
      </c>
      <c r="S8" s="8">
        <v>0.49854455114099999</v>
      </c>
      <c r="T8" s="8">
        <v>0.45198645547819999</v>
      </c>
      <c r="U8" s="8">
        <v>1</v>
      </c>
      <c r="V8" s="8">
        <v>0.33479232591620001</v>
      </c>
      <c r="W8" s="8">
        <v>0.41419097368070001</v>
      </c>
      <c r="X8" s="8">
        <v>0.4745007536127</v>
      </c>
      <c r="Y8" s="8">
        <v>0.49164468126939997</v>
      </c>
      <c r="Z8" s="8">
        <v>0.4890300708443</v>
      </c>
      <c r="AA8" s="8">
        <v>0.40134163861409999</v>
      </c>
      <c r="AB8" s="8">
        <v>0.38704569800639999</v>
      </c>
      <c r="AC8" s="8">
        <v>0.42206395219170001</v>
      </c>
      <c r="AD8" s="8">
        <v>0.38393911388989999</v>
      </c>
      <c r="AE8" s="8">
        <v>0.44276040693919999</v>
      </c>
      <c r="AF8" s="8">
        <v>0.35479438499560001</v>
      </c>
      <c r="AG8" s="8">
        <v>0.43628629536669999</v>
      </c>
      <c r="AH8" s="8">
        <v>0.37243349328660003</v>
      </c>
      <c r="AI8" s="8">
        <v>0.43163996137260002</v>
      </c>
      <c r="AJ8" s="8">
        <v>0.4100229072471</v>
      </c>
      <c r="AK8" s="8">
        <v>0.47195359063179998</v>
      </c>
      <c r="AL8" s="8">
        <v>0.34300465552440002</v>
      </c>
      <c r="AM8" s="8">
        <v>0.38786503864439997</v>
      </c>
      <c r="AN8" s="8">
        <v>0.41223750226360001</v>
      </c>
      <c r="AO8" s="8">
        <v>0.44894006005960002</v>
      </c>
      <c r="AP8" s="8">
        <v>9.0537990896469994E-2</v>
      </c>
      <c r="AQ8" s="8">
        <v>0.38314001453309998</v>
      </c>
      <c r="AR8" s="8">
        <v>0.39560252816570002</v>
      </c>
      <c r="AS8" s="8">
        <v>0.48508004635340002</v>
      </c>
      <c r="AT8" s="8">
        <v>0.40751544363510001</v>
      </c>
      <c r="AU8" s="8">
        <v>0.51293676460979998</v>
      </c>
      <c r="AV8" s="8">
        <v>0.61386385873689997</v>
      </c>
      <c r="AW8" s="8">
        <v>0.5</v>
      </c>
      <c r="AX8" s="9">
        <v>0.38148924821750002</v>
      </c>
      <c r="AY8" s="6">
        <v>0.54790773777299995</v>
      </c>
      <c r="AZ8" s="8">
        <v>0.6424368151423</v>
      </c>
    </row>
    <row r="9" spans="1:52" x14ac:dyDescent="0.3">
      <c r="A9" t="s">
        <v>640</v>
      </c>
      <c r="B9" s="8">
        <v>0.35230411815719997</v>
      </c>
      <c r="C9" s="8">
        <v>0.34528963701920001</v>
      </c>
      <c r="D9" s="8">
        <v>0.27340405475919999</v>
      </c>
      <c r="E9" s="8">
        <v>0.35509433991139999</v>
      </c>
      <c r="F9" s="8">
        <v>0.31835038958009998</v>
      </c>
      <c r="G9" s="9">
        <v>0.18167925500019999</v>
      </c>
      <c r="H9" s="8">
        <v>0.3368781174405</v>
      </c>
      <c r="I9" s="8">
        <v>0.30381725553299999</v>
      </c>
      <c r="J9" s="8">
        <v>0.35226300170070002</v>
      </c>
      <c r="K9" s="8">
        <v>0.31135313774380002</v>
      </c>
      <c r="L9" s="8">
        <v>0.42688980848230001</v>
      </c>
      <c r="M9" s="8">
        <v>0.27498669309860002</v>
      </c>
      <c r="N9" s="8">
        <v>0.34567925858030002</v>
      </c>
      <c r="O9" s="8">
        <v>0</v>
      </c>
      <c r="P9" s="8">
        <v>0.39649479655809999</v>
      </c>
      <c r="Q9" s="8">
        <v>0.32439410125809998</v>
      </c>
      <c r="R9" s="8">
        <v>0.46084182489249997</v>
      </c>
      <c r="S9" s="8">
        <v>0.27025577441609999</v>
      </c>
      <c r="T9" s="8">
        <v>0.33509953101279999</v>
      </c>
      <c r="U9" s="8">
        <v>1</v>
      </c>
      <c r="V9" s="8">
        <v>0.2336221599394</v>
      </c>
      <c r="W9" s="8">
        <v>0.347365765469</v>
      </c>
      <c r="X9" s="8">
        <v>0.33635960586519997</v>
      </c>
      <c r="Y9" s="8">
        <v>0.36994554344750002</v>
      </c>
      <c r="Z9" s="8">
        <v>0.32467626398549998</v>
      </c>
      <c r="AA9" s="8">
        <v>0.3319650566215</v>
      </c>
      <c r="AB9" s="8">
        <v>0.39464458454759999</v>
      </c>
      <c r="AC9" s="8">
        <v>0.32620295213869999</v>
      </c>
      <c r="AD9" s="8">
        <v>0.38404695564410002</v>
      </c>
      <c r="AE9" s="8">
        <v>0.29634537098210001</v>
      </c>
      <c r="AF9" s="8">
        <v>0.3776683640297</v>
      </c>
      <c r="AG9" s="8">
        <v>0.31853546548599998</v>
      </c>
      <c r="AH9" s="8">
        <v>0.39386416745120001</v>
      </c>
      <c r="AI9" s="8">
        <v>0.31473954893759998</v>
      </c>
      <c r="AJ9" s="8">
        <v>0.28351727020770001</v>
      </c>
      <c r="AK9" s="8">
        <v>0.37286555297500001</v>
      </c>
      <c r="AL9" s="8">
        <v>0.3163254377229</v>
      </c>
      <c r="AM9" s="8">
        <v>0.32638643992330002</v>
      </c>
      <c r="AN9" s="8">
        <v>0.302825433044</v>
      </c>
      <c r="AO9" s="8">
        <v>0.34626777626260002</v>
      </c>
      <c r="AP9" s="8">
        <v>0.249956063388</v>
      </c>
      <c r="AQ9" s="8">
        <v>0.37244137059339999</v>
      </c>
      <c r="AR9" s="8">
        <v>0.3325953402854</v>
      </c>
      <c r="AS9" s="8">
        <v>0.27206952361749998</v>
      </c>
      <c r="AT9" s="8">
        <v>0.30617029500210002</v>
      </c>
      <c r="AU9" s="8">
        <v>0.32852024673489999</v>
      </c>
      <c r="AV9" s="8">
        <v>0.20947434856059999</v>
      </c>
      <c r="AW9" s="8">
        <v>0.60539477898759997</v>
      </c>
      <c r="AX9" s="8">
        <v>0.34760913664159998</v>
      </c>
      <c r="AY9" s="8">
        <v>0.27661611854719997</v>
      </c>
      <c r="AZ9" s="8">
        <v>0.12247181543210001</v>
      </c>
    </row>
    <row r="10" spans="1:52" x14ac:dyDescent="0.3">
      <c r="A10" t="s">
        <v>641</v>
      </c>
      <c r="B10" s="8">
        <v>0.257522519758</v>
      </c>
      <c r="C10" s="8">
        <v>0.25718756194010001</v>
      </c>
      <c r="D10" s="8">
        <v>0.2152097769769</v>
      </c>
      <c r="E10" s="8">
        <v>0.23692081151800001</v>
      </c>
      <c r="F10" s="8">
        <v>0.298221533338</v>
      </c>
      <c r="G10" s="8">
        <v>0.28311579062390002</v>
      </c>
      <c r="H10" s="8">
        <v>0.24612453864690001</v>
      </c>
      <c r="I10" s="8">
        <v>0.27986264045819997</v>
      </c>
      <c r="J10" s="8">
        <v>0.22859921565069999</v>
      </c>
      <c r="K10" s="8">
        <v>0.39608862923220001</v>
      </c>
      <c r="L10" s="8">
        <v>0.18642004972510001</v>
      </c>
      <c r="M10" s="8">
        <v>0.28095896986449997</v>
      </c>
      <c r="N10" s="8">
        <v>0.18473822775670001</v>
      </c>
      <c r="O10" s="8">
        <v>0.2020029340208</v>
      </c>
      <c r="P10" s="8">
        <v>0.39649479655809999</v>
      </c>
      <c r="Q10" s="6">
        <v>0.35288456656959999</v>
      </c>
      <c r="R10" s="8">
        <v>0.27139283711399997</v>
      </c>
      <c r="S10" s="9">
        <v>6.3105908271570005E-2</v>
      </c>
      <c r="T10" s="8">
        <v>0.10134808792360001</v>
      </c>
      <c r="U10" s="8">
        <v>0</v>
      </c>
      <c r="V10" s="8">
        <v>0.17881485359880001</v>
      </c>
      <c r="W10" s="8">
        <v>0.2377189930952</v>
      </c>
      <c r="X10" s="8">
        <v>0.28997106930849997</v>
      </c>
      <c r="Y10" s="8">
        <v>0.41378253420610001</v>
      </c>
      <c r="Z10" s="8">
        <v>0.15079620617559999</v>
      </c>
      <c r="AA10" s="8">
        <v>0.27312342354550001</v>
      </c>
      <c r="AB10" s="8">
        <v>0.18543375821950001</v>
      </c>
      <c r="AC10" s="8">
        <v>0.25128624035769997</v>
      </c>
      <c r="AD10" s="8">
        <v>0.25013265659060002</v>
      </c>
      <c r="AE10" s="8">
        <v>0.24538020230009999</v>
      </c>
      <c r="AF10" s="8">
        <v>0.23911858055390001</v>
      </c>
      <c r="AG10" s="8">
        <v>0.2492666948035</v>
      </c>
      <c r="AH10" s="8">
        <v>0.29716532804239998</v>
      </c>
      <c r="AI10" s="8">
        <v>0.23488230582030001</v>
      </c>
      <c r="AJ10" s="8">
        <v>0.22239825362429999</v>
      </c>
      <c r="AK10" s="8">
        <v>0.26587070063020002</v>
      </c>
      <c r="AL10" s="8">
        <v>0.30141640350870003</v>
      </c>
      <c r="AM10" s="8">
        <v>0.22554576370609999</v>
      </c>
      <c r="AN10" s="8">
        <v>0.1191963710043</v>
      </c>
      <c r="AO10" s="8">
        <v>0.26612855775790001</v>
      </c>
      <c r="AP10" s="8">
        <v>0</v>
      </c>
      <c r="AQ10" s="8">
        <v>0.2559662353778</v>
      </c>
      <c r="AR10" s="8">
        <v>0.24262872485430001</v>
      </c>
      <c r="AS10" s="8">
        <v>0.29384659919079997</v>
      </c>
      <c r="AT10" s="8">
        <v>0.24044030321679999</v>
      </c>
      <c r="AU10" s="8">
        <v>0.22438861905419999</v>
      </c>
      <c r="AV10" s="8">
        <v>8.6846757777280001E-2</v>
      </c>
      <c r="AW10" s="8">
        <v>0.30269738949379998</v>
      </c>
      <c r="AX10" s="8">
        <v>0.2596355575573</v>
      </c>
      <c r="AY10" s="8">
        <v>0.20339373613389999</v>
      </c>
      <c r="AZ10" s="8">
        <v>0.25321445719359997</v>
      </c>
    </row>
    <row r="11" spans="1:52" x14ac:dyDescent="0.3">
      <c r="A11" t="s">
        <v>642</v>
      </c>
      <c r="B11" s="9">
        <v>5.2982552948489997E-2</v>
      </c>
      <c r="C11" s="8">
        <v>0.2652945475847</v>
      </c>
      <c r="D11" s="6">
        <v>0.3945636033744</v>
      </c>
      <c r="E11" s="8">
        <v>0.23349688962529999</v>
      </c>
      <c r="F11" s="8">
        <v>0.14897607846140001</v>
      </c>
      <c r="G11" s="8">
        <v>0.20798587629410001</v>
      </c>
      <c r="H11" s="8">
        <v>0.26567163797979998</v>
      </c>
      <c r="I11" s="6">
        <v>0.33366351309539999</v>
      </c>
      <c r="J11" s="8">
        <v>0.1584554379599</v>
      </c>
      <c r="K11" s="8">
        <v>0.110669401705</v>
      </c>
      <c r="L11" s="8">
        <v>8.7656061347309994E-2</v>
      </c>
      <c r="M11" s="8">
        <v>0.17548104040779999</v>
      </c>
      <c r="N11" s="8">
        <v>0.13917513779150001</v>
      </c>
      <c r="O11" s="8">
        <v>0</v>
      </c>
      <c r="P11" s="8">
        <v>8.0858729211279998E-2</v>
      </c>
      <c r="Q11" s="8">
        <v>0.26169002855180001</v>
      </c>
      <c r="R11" s="8">
        <v>0.2044409558294</v>
      </c>
      <c r="S11" s="8">
        <v>0.19118781103419999</v>
      </c>
      <c r="T11" s="8">
        <v>0.1175930767683</v>
      </c>
      <c r="U11" s="8">
        <v>0</v>
      </c>
      <c r="V11" s="8">
        <v>0.2327349723936</v>
      </c>
      <c r="W11" s="8">
        <v>0.2157536847207</v>
      </c>
      <c r="X11" s="8">
        <v>0.23239667390150001</v>
      </c>
      <c r="Y11" s="8">
        <v>0.29243551168260001</v>
      </c>
      <c r="Z11" s="8">
        <v>0.20153984287160001</v>
      </c>
      <c r="AA11" s="8">
        <v>0.23020049676580001</v>
      </c>
      <c r="AB11" s="8">
        <v>9.6965321308739999E-2</v>
      </c>
      <c r="AC11" s="8">
        <v>0.23248726171719999</v>
      </c>
      <c r="AD11" s="8">
        <v>0.20826555070219999</v>
      </c>
      <c r="AE11" s="8">
        <v>0.23421624336239999</v>
      </c>
      <c r="AF11" s="8">
        <v>0.17619798712320001</v>
      </c>
      <c r="AG11" s="8">
        <v>0.23619286913859999</v>
      </c>
      <c r="AH11" s="8">
        <v>0.22877061306339999</v>
      </c>
      <c r="AI11" s="8">
        <v>0.22298666662050001</v>
      </c>
      <c r="AJ11" s="9">
        <v>0.12232131829869999</v>
      </c>
      <c r="AK11" s="8">
        <v>0.16602088100369999</v>
      </c>
      <c r="AL11" s="8">
        <v>0.28216751902390003</v>
      </c>
      <c r="AM11" s="6">
        <v>0.36851994068339999</v>
      </c>
      <c r="AN11" s="8">
        <v>0.29670099732659999</v>
      </c>
      <c r="AO11" s="8">
        <v>0.25591513414529998</v>
      </c>
      <c r="AP11" s="8">
        <v>0.30138798166039998</v>
      </c>
      <c r="AQ11" s="8">
        <v>0.20953673240660001</v>
      </c>
      <c r="AR11" s="8">
        <v>0.239129621422</v>
      </c>
      <c r="AS11" s="8">
        <v>0.1765836832556</v>
      </c>
      <c r="AT11" s="8">
        <v>0.1519845227661</v>
      </c>
      <c r="AU11" s="8">
        <v>0.3043359141991</v>
      </c>
      <c r="AV11" s="8">
        <v>0.41697451516400003</v>
      </c>
      <c r="AW11" s="8">
        <v>0.39460522101239998</v>
      </c>
      <c r="AX11" s="8">
        <v>0.22161732483650001</v>
      </c>
      <c r="AY11" s="8">
        <v>0.2230768737911</v>
      </c>
      <c r="AZ11" s="8">
        <v>0.53423955403419998</v>
      </c>
    </row>
    <row r="12" spans="1:52" x14ac:dyDescent="0.3">
      <c r="A12" t="s">
        <v>643</v>
      </c>
      <c r="B12" s="8">
        <v>0.1133623715954</v>
      </c>
      <c r="C12" s="8">
        <v>0.1235288540971</v>
      </c>
      <c r="D12" s="8">
        <v>0.1428443990455</v>
      </c>
      <c r="E12" s="8">
        <v>0.1370167266118</v>
      </c>
      <c r="F12" s="8">
        <v>5.3051106711600002E-2</v>
      </c>
      <c r="G12" s="8">
        <v>8.7985074585599996E-2</v>
      </c>
      <c r="H12" s="8">
        <v>0.1197085762221</v>
      </c>
      <c r="I12" s="8">
        <v>0.16955874182620001</v>
      </c>
      <c r="J12" s="8">
        <v>0.1388406852024</v>
      </c>
      <c r="K12" s="8">
        <v>8.8921593748389996E-2</v>
      </c>
      <c r="L12" s="8">
        <v>5.8818959715939999E-2</v>
      </c>
      <c r="M12" s="8">
        <v>0.1641537604427</v>
      </c>
      <c r="N12" s="8">
        <v>8.9073812180940001E-2</v>
      </c>
      <c r="O12" s="8">
        <v>0.15333156821890001</v>
      </c>
      <c r="P12" s="8">
        <v>0</v>
      </c>
      <c r="Q12" s="8">
        <v>0.11313358365410001</v>
      </c>
      <c r="R12" s="8">
        <v>0.14183779407</v>
      </c>
      <c r="S12" s="8">
        <v>0.14917881645180001</v>
      </c>
      <c r="T12" s="8">
        <v>0.1020482659348</v>
      </c>
      <c r="U12" s="8">
        <v>0</v>
      </c>
      <c r="V12" s="8">
        <v>0.13032023663139999</v>
      </c>
      <c r="W12" s="8">
        <v>0.10199770976810001</v>
      </c>
      <c r="X12" s="8">
        <v>0.1617978577592</v>
      </c>
      <c r="Y12" s="8">
        <v>0.27466902712500002</v>
      </c>
      <c r="Z12" s="8">
        <v>0.1237267668079</v>
      </c>
      <c r="AA12" s="8">
        <v>0.12497148803789999</v>
      </c>
      <c r="AB12" s="8">
        <v>8.1715285630230006E-2</v>
      </c>
      <c r="AC12" s="8">
        <v>0.12753236412460001</v>
      </c>
      <c r="AD12" s="8">
        <v>0.1324603926431</v>
      </c>
      <c r="AE12" s="8">
        <v>0.11978161171060001</v>
      </c>
      <c r="AF12" s="8">
        <v>0.18111877578130001</v>
      </c>
      <c r="AG12" s="8">
        <v>0.1105157705357</v>
      </c>
      <c r="AH12" s="8">
        <v>0.10245687331430001</v>
      </c>
      <c r="AI12" s="8">
        <v>0.1302083049526</v>
      </c>
      <c r="AJ12" s="8">
        <v>0.1298241956532</v>
      </c>
      <c r="AK12" s="8">
        <v>0.10378499780140001</v>
      </c>
      <c r="AL12" s="8">
        <v>0.1165318017629</v>
      </c>
      <c r="AM12" s="8">
        <v>0.11618985857730001</v>
      </c>
      <c r="AN12" s="8">
        <v>0.16632299662889999</v>
      </c>
      <c r="AO12" s="8">
        <v>0.17595209808109999</v>
      </c>
      <c r="AP12" s="8">
        <v>0.11802798817479999</v>
      </c>
      <c r="AQ12" s="8">
        <v>0.11564080888059999</v>
      </c>
      <c r="AR12" s="8">
        <v>0.1201175949956</v>
      </c>
      <c r="AS12" s="8">
        <v>0.11660009816770001</v>
      </c>
      <c r="AT12" s="8">
        <v>0.1094691008284</v>
      </c>
      <c r="AU12" s="8">
        <v>0.22125040051719999</v>
      </c>
      <c r="AV12" s="8">
        <v>4.342337888864E-2</v>
      </c>
      <c r="AW12" s="8">
        <v>0</v>
      </c>
      <c r="AX12" s="8">
        <v>0.13117636842649999</v>
      </c>
      <c r="AY12" s="8">
        <v>0.1059414304226</v>
      </c>
      <c r="AZ12" s="8">
        <v>0</v>
      </c>
    </row>
    <row r="13" spans="1:52" x14ac:dyDescent="0.3">
      <c r="A13" t="s">
        <v>644</v>
      </c>
      <c r="B13" s="8">
        <v>5.5169970259590001E-2</v>
      </c>
      <c r="C13" s="8">
        <v>0.12664402983369999</v>
      </c>
      <c r="D13" s="8">
        <v>0.13442826333540001</v>
      </c>
      <c r="E13" s="8">
        <v>0.11239069806389999</v>
      </c>
      <c r="F13" s="8">
        <v>0.1080073021056</v>
      </c>
      <c r="G13" s="8">
        <v>5.0444701237709999E-2</v>
      </c>
      <c r="H13" s="8">
        <v>0.1057266163201</v>
      </c>
      <c r="I13" s="8">
        <v>0.1305714497653</v>
      </c>
      <c r="J13" s="8">
        <v>0.120190047994</v>
      </c>
      <c r="K13" s="8">
        <v>6.9969608361139995E-2</v>
      </c>
      <c r="L13" s="8">
        <v>4.3509733427650001E-2</v>
      </c>
      <c r="M13" s="8">
        <v>6.3520110431490001E-2</v>
      </c>
      <c r="N13" s="8">
        <v>9.5457357054920006E-2</v>
      </c>
      <c r="O13" s="8">
        <v>8.8217785712300004E-2</v>
      </c>
      <c r="P13" s="8">
        <v>0.2052193296325</v>
      </c>
      <c r="Q13" s="8">
        <v>0.1028993698182</v>
      </c>
      <c r="R13" s="8">
        <v>8.1315275435109996E-2</v>
      </c>
      <c r="S13" s="8">
        <v>0.13249766411630001</v>
      </c>
      <c r="T13" s="8">
        <v>6.2164576565259998E-2</v>
      </c>
      <c r="U13" s="8">
        <v>0</v>
      </c>
      <c r="V13" s="8">
        <v>8.3057083056220005E-2</v>
      </c>
      <c r="W13" s="8">
        <v>9.75397886932E-2</v>
      </c>
      <c r="X13" s="8">
        <v>0.1201111273159</v>
      </c>
      <c r="Y13" s="8">
        <v>0.21089126413170001</v>
      </c>
      <c r="Z13" s="8">
        <v>9.1708255970460006E-2</v>
      </c>
      <c r="AA13" s="8">
        <v>0.1075687228901</v>
      </c>
      <c r="AB13" s="8">
        <v>4.4358995799439999E-2</v>
      </c>
      <c r="AC13" s="8">
        <v>0.1081430169678</v>
      </c>
      <c r="AD13" s="8">
        <v>8.0758222763450002E-2</v>
      </c>
      <c r="AE13" s="8">
        <v>0.11911447422889999</v>
      </c>
      <c r="AF13" s="8">
        <v>7.1896347473050001E-2</v>
      </c>
      <c r="AG13" s="8">
        <v>0.112341021527</v>
      </c>
      <c r="AH13" s="8">
        <v>7.0288782656500001E-2</v>
      </c>
      <c r="AI13" s="8">
        <v>0.1125964258068</v>
      </c>
      <c r="AJ13" s="8">
        <v>8.1837942404239999E-2</v>
      </c>
      <c r="AK13" s="8">
        <v>9.1611777840059999E-2</v>
      </c>
      <c r="AL13" s="8">
        <v>0.112917813142</v>
      </c>
      <c r="AM13" s="8">
        <v>0.11207515427589999</v>
      </c>
      <c r="AN13" s="8">
        <v>0.19634344247880001</v>
      </c>
      <c r="AO13" s="8">
        <v>0.1219438274499</v>
      </c>
      <c r="AP13" s="8">
        <v>0</v>
      </c>
      <c r="AQ13" s="8">
        <v>0.11522513934759999</v>
      </c>
      <c r="AR13" s="8">
        <v>0.10728067247170001</v>
      </c>
      <c r="AS13" s="8">
        <v>6.7654795161399994E-2</v>
      </c>
      <c r="AT13" s="8">
        <v>0.1226011254522</v>
      </c>
      <c r="AU13" s="8">
        <v>9.9444370458909997E-2</v>
      </c>
      <c r="AV13" s="8">
        <v>0.2200851715911</v>
      </c>
      <c r="AW13" s="8">
        <v>0.30269738949379998</v>
      </c>
      <c r="AX13" s="8">
        <v>0.1046430100289</v>
      </c>
      <c r="AY13" s="8">
        <v>0.10602013658620001</v>
      </c>
      <c r="AZ13" s="8">
        <v>0</v>
      </c>
    </row>
    <row r="14" spans="1:52" x14ac:dyDescent="0.3">
      <c r="A14" t="s">
        <v>645</v>
      </c>
      <c r="B14" s="8">
        <v>7.1501558244739999E-2</v>
      </c>
      <c r="C14" s="8">
        <v>6.9799637193249997E-2</v>
      </c>
      <c r="D14" s="8">
        <v>8.2821018586399994E-2</v>
      </c>
      <c r="E14" s="8">
        <v>7.4612291424069999E-2</v>
      </c>
      <c r="F14" s="8">
        <v>0.14837764057870001</v>
      </c>
      <c r="G14" s="8">
        <v>2.3748567325430001E-2</v>
      </c>
      <c r="H14" s="8">
        <v>5.5549656296760001E-2</v>
      </c>
      <c r="I14" s="8">
        <v>7.6755077411999995E-2</v>
      </c>
      <c r="J14" s="8">
        <v>0.12118818252910001</v>
      </c>
      <c r="K14" s="8">
        <v>7.7695329097600005E-2</v>
      </c>
      <c r="L14" s="8">
        <v>9.2207538991600002E-2</v>
      </c>
      <c r="M14" s="8">
        <v>9.7895302249230001E-2</v>
      </c>
      <c r="N14" s="8">
        <v>5.6803613258919999E-2</v>
      </c>
      <c r="O14" s="8">
        <v>0</v>
      </c>
      <c r="P14" s="8">
        <v>0.23663172228150001</v>
      </c>
      <c r="Q14" s="8">
        <v>5.4056343674039997E-2</v>
      </c>
      <c r="R14" s="8">
        <v>9.4248154626100006E-2</v>
      </c>
      <c r="S14" s="8">
        <v>9.053096280405E-2</v>
      </c>
      <c r="T14" s="8">
        <v>0.1195831577234</v>
      </c>
      <c r="U14" s="8">
        <v>0</v>
      </c>
      <c r="V14" s="8">
        <v>0.1065317382241</v>
      </c>
      <c r="W14" s="8">
        <v>7.2173513519590005E-2</v>
      </c>
      <c r="X14" s="8">
        <v>5.2669556440939999E-2</v>
      </c>
      <c r="Y14" s="8">
        <v>0.11516356818659999</v>
      </c>
      <c r="Z14" s="8">
        <v>0.1168590542654</v>
      </c>
      <c r="AA14" s="8">
        <v>6.1860170616050002E-2</v>
      </c>
      <c r="AB14" s="8">
        <v>0.17928016356240001</v>
      </c>
      <c r="AC14" s="8">
        <v>6.6554472527610001E-2</v>
      </c>
      <c r="AD14" s="8">
        <v>6.6272494972740001E-2</v>
      </c>
      <c r="AE14" s="8">
        <v>7.8098406768949996E-2</v>
      </c>
      <c r="AF14" s="8">
        <v>5.1051648555930002E-2</v>
      </c>
      <c r="AG14" s="8">
        <v>7.9151991258380003E-2</v>
      </c>
      <c r="AH14" s="8">
        <v>5.3508967853840003E-2</v>
      </c>
      <c r="AI14" s="8">
        <v>7.8445916439440003E-2</v>
      </c>
      <c r="AJ14" s="8">
        <v>6.8657277806680003E-2</v>
      </c>
      <c r="AK14" s="8">
        <v>7.5516884016120001E-2</v>
      </c>
      <c r="AL14" s="8">
        <v>8.4800623989810003E-2</v>
      </c>
      <c r="AM14" s="8">
        <v>7.3900101560050002E-2</v>
      </c>
      <c r="AN14" s="8">
        <v>1.8811947873319999E-2</v>
      </c>
      <c r="AO14" s="8">
        <v>8.5350730311540002E-2</v>
      </c>
      <c r="AP14" s="8">
        <v>0</v>
      </c>
      <c r="AQ14" s="8">
        <v>3.4381310935339998E-2</v>
      </c>
      <c r="AR14" s="8">
        <v>6.4758350728769995E-2</v>
      </c>
      <c r="AS14" s="6">
        <v>0.14741451047859999</v>
      </c>
      <c r="AT14" s="8">
        <v>0.1010990238922</v>
      </c>
      <c r="AU14" s="8">
        <v>6.2844228987699993E-2</v>
      </c>
      <c r="AV14" s="8">
        <v>4.342337888864E-2</v>
      </c>
      <c r="AW14" s="8">
        <v>0.30269738949379998</v>
      </c>
      <c r="AX14" s="9">
        <v>5.3411348087639997E-2</v>
      </c>
      <c r="AY14" s="6">
        <v>0.14260355040030001</v>
      </c>
      <c r="AZ14" s="8">
        <v>0.12247181543210001</v>
      </c>
    </row>
    <row r="15" spans="1:52" x14ac:dyDescent="0.3">
      <c r="A15" t="s">
        <v>646</v>
      </c>
      <c r="B15" s="8">
        <v>1.1384989189759999E-2</v>
      </c>
      <c r="C15" s="8">
        <v>1.793798896288E-2</v>
      </c>
      <c r="D15" s="8">
        <v>4.9019041880080001E-2</v>
      </c>
      <c r="E15" s="8">
        <v>2.0506403408089999E-2</v>
      </c>
      <c r="F15" s="8">
        <v>2.3323287395220001E-2</v>
      </c>
      <c r="G15" s="8">
        <v>3.9880276928060003E-2</v>
      </c>
      <c r="H15" s="8">
        <v>4.0829721757899999E-2</v>
      </c>
      <c r="I15" s="8">
        <v>6.6358798966349997E-3</v>
      </c>
      <c r="J15" s="8">
        <v>2.1802037341059999E-2</v>
      </c>
      <c r="K15" s="8">
        <v>2.6443350922830001E-2</v>
      </c>
      <c r="L15" s="8">
        <v>4.3509733427650001E-2</v>
      </c>
      <c r="M15" s="8">
        <v>0</v>
      </c>
      <c r="N15" s="8">
        <v>0</v>
      </c>
      <c r="O15" s="8">
        <v>0</v>
      </c>
      <c r="P15" s="8">
        <v>0</v>
      </c>
      <c r="Q15" s="8">
        <v>2.582629577198E-2</v>
      </c>
      <c r="R15" s="8">
        <v>1.357840451238E-2</v>
      </c>
      <c r="S15" s="8">
        <v>2.156453305485E-2</v>
      </c>
      <c r="T15" s="8">
        <v>2.6301531188249998E-2</v>
      </c>
      <c r="U15" s="8">
        <v>0</v>
      </c>
      <c r="V15" s="8">
        <v>3.9312843296720003E-2</v>
      </c>
      <c r="W15" s="8">
        <v>2.197444929306E-2</v>
      </c>
      <c r="X15" s="8">
        <v>2.0034201996800002E-2</v>
      </c>
      <c r="Y15" s="8">
        <v>0</v>
      </c>
      <c r="Z15" s="8">
        <v>2.7904427140139999E-2</v>
      </c>
      <c r="AA15" s="8">
        <v>2.1897825534399999E-2</v>
      </c>
      <c r="AB15" s="8">
        <v>1.496534159297E-2</v>
      </c>
      <c r="AC15" s="8">
        <v>2.3708384621439999E-2</v>
      </c>
      <c r="AD15" s="8">
        <v>1.8950445741100001E-2</v>
      </c>
      <c r="AE15" s="8">
        <v>2.5850423937499999E-2</v>
      </c>
      <c r="AF15" s="8">
        <v>7.9221536407140004E-3</v>
      </c>
      <c r="AG15" s="8">
        <v>2.700543283601E-2</v>
      </c>
      <c r="AH15" s="8">
        <v>1.260007861447E-2</v>
      </c>
      <c r="AI15" s="8">
        <v>2.5782092271680001E-2</v>
      </c>
      <c r="AJ15" s="8">
        <v>5.8416134019059996E-3</v>
      </c>
      <c r="AK15" s="8">
        <v>1.9543526966939999E-2</v>
      </c>
      <c r="AL15" s="8">
        <v>3.4793087323419999E-2</v>
      </c>
      <c r="AM15" s="8">
        <v>2.795742049111E-2</v>
      </c>
      <c r="AN15" s="8">
        <v>3.5613133367610003E-2</v>
      </c>
      <c r="AO15" s="8">
        <v>4.0468087457549998E-2</v>
      </c>
      <c r="AP15" s="8">
        <v>0</v>
      </c>
      <c r="AQ15" s="8">
        <v>2.4459000262680001E-2</v>
      </c>
      <c r="AR15" s="8">
        <v>3.1497867637120001E-2</v>
      </c>
      <c r="AS15" s="8">
        <v>2.6880243476100001E-2</v>
      </c>
      <c r="AT15" s="8">
        <v>2.7245079911529999E-2</v>
      </c>
      <c r="AU15" s="8">
        <v>0</v>
      </c>
      <c r="AV15" s="8">
        <v>0</v>
      </c>
      <c r="AW15" s="8">
        <v>0</v>
      </c>
      <c r="AX15" s="8">
        <v>2.6581080014259999E-2</v>
      </c>
      <c r="AY15" s="8">
        <v>1.191055105923E-2</v>
      </c>
      <c r="AZ15" s="8">
        <v>0</v>
      </c>
    </row>
    <row r="16" spans="1:52" x14ac:dyDescent="0.3">
      <c r="A16" t="s">
        <v>522</v>
      </c>
      <c r="B16" s="8">
        <v>3.7965566194920003E-2</v>
      </c>
      <c r="C16" s="8">
        <v>3.3154239565580002E-2</v>
      </c>
      <c r="D16" s="8">
        <v>2.5096664871610001E-2</v>
      </c>
      <c r="E16" s="8">
        <v>2.833550327467E-2</v>
      </c>
      <c r="F16" s="8">
        <v>9.4034469529610004E-2</v>
      </c>
      <c r="G16" s="8">
        <v>2.643570501801E-2</v>
      </c>
      <c r="H16" s="8">
        <v>2.2364859718309999E-2</v>
      </c>
      <c r="I16" s="8">
        <v>4.5222033600940001E-2</v>
      </c>
      <c r="J16" s="8">
        <v>1.9880074688440001E-2</v>
      </c>
      <c r="K16" s="8">
        <v>0</v>
      </c>
      <c r="L16" s="8">
        <v>0</v>
      </c>
      <c r="M16" s="8">
        <v>1.37810182556E-2</v>
      </c>
      <c r="N16" s="8">
        <v>6.6284551429830002E-2</v>
      </c>
      <c r="O16" s="8">
        <v>0</v>
      </c>
      <c r="P16" s="6">
        <v>0.35181596683369998</v>
      </c>
      <c r="Q16" s="8">
        <v>2.5114321548289999E-2</v>
      </c>
      <c r="R16" s="8">
        <v>9.0279564442759998E-3</v>
      </c>
      <c r="S16" s="8">
        <v>4.2663615089109999E-2</v>
      </c>
      <c r="T16" s="8">
        <v>9.1413614068150004E-2</v>
      </c>
      <c r="U16" s="8">
        <v>0</v>
      </c>
      <c r="V16" s="8">
        <v>5.7944421369399996E-3</v>
      </c>
      <c r="W16" s="8">
        <v>2.7414701471570001E-2</v>
      </c>
      <c r="X16" s="8">
        <v>4.383951522553E-2</v>
      </c>
      <c r="Y16" s="6">
        <v>0.17888475868119999</v>
      </c>
      <c r="Z16" s="8">
        <v>3.4475768917539999E-2</v>
      </c>
      <c r="AA16" s="8">
        <v>3.2421353388720001E-2</v>
      </c>
      <c r="AB16" s="8">
        <v>2.1399493026250001E-2</v>
      </c>
      <c r="AC16" s="8">
        <v>3.3608920018319999E-2</v>
      </c>
      <c r="AD16" s="8">
        <v>5.0672922693190004E-3</v>
      </c>
      <c r="AE16" s="8">
        <v>5.0515135316240002E-2</v>
      </c>
      <c r="AF16" s="8">
        <v>1.2934847313110001E-2</v>
      </c>
      <c r="AG16" s="8">
        <v>3.7868239971609999E-2</v>
      </c>
      <c r="AH16" s="8">
        <v>4.6545744907370004E-3</v>
      </c>
      <c r="AI16" s="8">
        <v>3.9827542804669998E-2</v>
      </c>
      <c r="AJ16" s="8">
        <v>5.3659654258519998E-2</v>
      </c>
      <c r="AK16" s="8">
        <v>1.4470711622079999E-2</v>
      </c>
      <c r="AL16" s="8">
        <v>5.9852948271140002E-2</v>
      </c>
      <c r="AM16" s="8">
        <v>4.0731325662689999E-2</v>
      </c>
      <c r="AN16" s="8">
        <v>0</v>
      </c>
      <c r="AO16" s="8">
        <v>8.0883131366540004E-3</v>
      </c>
      <c r="AP16" s="8">
        <v>9.0537990896469994E-2</v>
      </c>
      <c r="AQ16" s="8">
        <v>1.6820710474470001E-2</v>
      </c>
      <c r="AR16" s="8">
        <v>1.074697552209E-2</v>
      </c>
      <c r="AS16" s="8">
        <v>5.622664782056E-2</v>
      </c>
      <c r="AT16" s="6">
        <v>0.1233360313753</v>
      </c>
      <c r="AU16" s="8">
        <v>3.1776067123560001E-2</v>
      </c>
      <c r="AV16" s="8">
        <v>0</v>
      </c>
      <c r="AW16" s="8">
        <v>0</v>
      </c>
      <c r="AX16" s="8">
        <v>2.6028566880180001E-2</v>
      </c>
      <c r="AY16" s="8">
        <v>5.791873254846E-2</v>
      </c>
      <c r="AZ16" s="8">
        <v>0</v>
      </c>
    </row>
    <row r="17" spans="1:52" x14ac:dyDescent="0.3">
      <c r="A17" t="s">
        <v>624</v>
      </c>
      <c r="B17" s="6">
        <v>0.1157851023908</v>
      </c>
      <c r="C17" s="8">
        <v>3.9375240609200002E-2</v>
      </c>
      <c r="D17" s="8">
        <v>5.1726131864430001E-2</v>
      </c>
      <c r="E17" s="8">
        <v>6.0049243289250001E-2</v>
      </c>
      <c r="F17" s="8">
        <v>6.526940069362E-2</v>
      </c>
      <c r="G17" s="8">
        <v>0.1222259681752</v>
      </c>
      <c r="H17" s="8">
        <v>7.4565708418400004E-2</v>
      </c>
      <c r="I17" s="8">
        <v>2.7716901155390002E-2</v>
      </c>
      <c r="J17" s="8">
        <v>3.4328252357039998E-2</v>
      </c>
      <c r="K17" s="8">
        <v>0.1081568845385</v>
      </c>
      <c r="L17" s="8">
        <v>0</v>
      </c>
      <c r="M17" s="8">
        <v>8.5825171273299999E-2</v>
      </c>
      <c r="N17" s="6">
        <v>0.14793753156260001</v>
      </c>
      <c r="O17" s="8">
        <v>0</v>
      </c>
      <c r="P17" s="8">
        <v>0</v>
      </c>
      <c r="Q17" s="8">
        <v>6.2755521810680004E-2</v>
      </c>
      <c r="R17" s="8">
        <v>7.0709283966279998E-2</v>
      </c>
      <c r="S17" s="8">
        <v>8.7295368200909995E-2</v>
      </c>
      <c r="T17" s="8">
        <v>4.3788311035339998E-2</v>
      </c>
      <c r="U17" s="8">
        <v>0</v>
      </c>
      <c r="V17" s="6">
        <v>0.18638626776530001</v>
      </c>
      <c r="W17" s="8">
        <v>6.8564464743959996E-2</v>
      </c>
      <c r="X17" s="8">
        <v>8.737366032093E-3</v>
      </c>
      <c r="Y17" s="8">
        <v>0</v>
      </c>
      <c r="Z17" s="8">
        <v>5.4108859132649997E-2</v>
      </c>
      <c r="AA17" s="8">
        <v>7.2134920682289994E-2</v>
      </c>
      <c r="AB17" s="8">
        <v>0.10395532704550001</v>
      </c>
      <c r="AC17" s="8">
        <v>6.5977684453040003E-2</v>
      </c>
      <c r="AD17" s="8">
        <v>7.2219718452609993E-2</v>
      </c>
      <c r="AE17" s="8">
        <v>6.5839923826290003E-2</v>
      </c>
      <c r="AF17" s="8">
        <v>6.4369591277609994E-2</v>
      </c>
      <c r="AG17" s="8">
        <v>6.9312378116029999E-2</v>
      </c>
      <c r="AH17" s="8">
        <v>5.6784469899010002E-2</v>
      </c>
      <c r="AI17" s="8">
        <v>7.1170018195500007E-2</v>
      </c>
      <c r="AJ17" s="8">
        <v>6.238168814792E-2</v>
      </c>
      <c r="AK17" s="8">
        <v>7.6947563902980007E-2</v>
      </c>
      <c r="AL17" s="8">
        <v>3.7562348075359998E-2</v>
      </c>
      <c r="AM17" s="8">
        <v>5.3898439317330002E-2</v>
      </c>
      <c r="AN17" s="8">
        <v>0.1618632914764</v>
      </c>
      <c r="AO17" s="8">
        <v>7.9632467712970001E-2</v>
      </c>
      <c r="AP17" s="8">
        <v>9.0537990896469994E-2</v>
      </c>
      <c r="AQ17" s="8">
        <v>4.646162326818E-2</v>
      </c>
      <c r="AR17" s="8">
        <v>0.1038596935759</v>
      </c>
      <c r="AS17" s="8">
        <v>6.4104805871239998E-2</v>
      </c>
      <c r="AT17" s="8">
        <v>7.3853943980669995E-2</v>
      </c>
      <c r="AU17" s="8">
        <v>7.0669704746519998E-2</v>
      </c>
      <c r="AV17" s="8">
        <v>0</v>
      </c>
      <c r="AW17" s="8">
        <v>0</v>
      </c>
      <c r="AX17" s="8">
        <v>7.7635605058660004E-2</v>
      </c>
      <c r="AY17" s="8">
        <v>3.7733447143789997E-2</v>
      </c>
      <c r="AZ17" s="8">
        <v>0</v>
      </c>
    </row>
    <row r="18" spans="1:52" x14ac:dyDescent="0.3">
      <c r="A18" t="s">
        <v>587</v>
      </c>
      <c r="B18" s="7">
        <v>175</v>
      </c>
      <c r="C18" s="7">
        <v>312</v>
      </c>
      <c r="D18" s="7">
        <v>272</v>
      </c>
      <c r="E18" s="7">
        <v>620</v>
      </c>
      <c r="F18" s="7">
        <v>54</v>
      </c>
      <c r="G18" s="7">
        <v>85</v>
      </c>
      <c r="H18" s="7">
        <v>326</v>
      </c>
      <c r="I18" s="7">
        <v>148</v>
      </c>
      <c r="J18" s="7">
        <v>83</v>
      </c>
      <c r="K18" s="7">
        <v>24</v>
      </c>
      <c r="L18" s="7">
        <v>30</v>
      </c>
      <c r="M18" s="7">
        <v>48</v>
      </c>
      <c r="N18" s="7">
        <v>87</v>
      </c>
      <c r="O18" s="7">
        <v>7</v>
      </c>
      <c r="P18" s="7">
        <v>6</v>
      </c>
      <c r="Q18" s="7">
        <v>421</v>
      </c>
      <c r="R18" s="7">
        <v>91</v>
      </c>
      <c r="S18" s="7">
        <v>196</v>
      </c>
      <c r="T18" s="7">
        <v>49</v>
      </c>
      <c r="U18" s="7">
        <v>2</v>
      </c>
      <c r="V18" s="7">
        <v>111</v>
      </c>
      <c r="W18" s="7">
        <v>462</v>
      </c>
      <c r="X18" s="7">
        <v>165</v>
      </c>
      <c r="Y18" s="7">
        <v>21</v>
      </c>
      <c r="Z18" s="7">
        <v>157</v>
      </c>
      <c r="AA18" s="7">
        <v>602</v>
      </c>
      <c r="AB18" s="7">
        <v>45</v>
      </c>
      <c r="AC18" s="7">
        <v>714</v>
      </c>
      <c r="AD18" s="7">
        <v>289</v>
      </c>
      <c r="AE18" s="7">
        <v>470</v>
      </c>
      <c r="AF18" s="7">
        <v>152</v>
      </c>
      <c r="AG18" s="7">
        <v>607</v>
      </c>
      <c r="AH18" s="7">
        <v>144</v>
      </c>
      <c r="AI18" s="7">
        <v>615</v>
      </c>
      <c r="AJ18" s="7">
        <v>137</v>
      </c>
      <c r="AK18" s="7">
        <v>209</v>
      </c>
      <c r="AL18" s="7">
        <v>108</v>
      </c>
      <c r="AM18" s="7">
        <v>169</v>
      </c>
      <c r="AN18" s="7">
        <v>49</v>
      </c>
      <c r="AO18" s="7">
        <v>87</v>
      </c>
      <c r="AP18" s="7">
        <v>14</v>
      </c>
      <c r="AQ18" s="7">
        <v>238</v>
      </c>
      <c r="AR18" s="7">
        <v>215</v>
      </c>
      <c r="AS18" s="7">
        <v>147</v>
      </c>
      <c r="AT18" s="7">
        <v>56</v>
      </c>
      <c r="AU18" s="7">
        <v>67</v>
      </c>
      <c r="AV18" s="7">
        <v>18</v>
      </c>
      <c r="AW18" s="7">
        <v>4</v>
      </c>
      <c r="AX18" s="7">
        <v>590</v>
      </c>
      <c r="AY18" s="7">
        <v>163</v>
      </c>
      <c r="AZ18" s="7">
        <v>6</v>
      </c>
    </row>
    <row r="19" spans="1:52" x14ac:dyDescent="0.3">
      <c r="A19" t="s">
        <v>591</v>
      </c>
    </row>
    <row r="20" spans="1:52" x14ac:dyDescent="0.3">
      <c r="A20"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d907b73f-7d07-480f-8ba4-ececf95a2735" sqref="A2 AZ20" xr:uid="{00000000-0002-0000-1F00-000000000000}"/>
    <dataValidation allowBlank="1" error="d907b73f-7d07-480f-8ba4-ececf95a2735" sqref="A1" xr:uid="{00000000-0002-0000-1F00-000001000000}"/>
  </dataValidations>
  <hyperlinks>
    <hyperlink ref="A1" location="'TOC'!A1" display="Back to TOC" xr:uid="{00000000-0004-0000-1F00-000000000000}"/>
  </hyperlinks>
  <pageMargins left="0.7" right="0.7" top="0.75" bottom="0.75" header="0.3" footer="0.3"/>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dimension ref="A1:BU20"/>
  <sheetViews>
    <sheetView workbookViewId="0">
      <pane xSplit="1" topLeftCell="BG1" activePane="topRight" state="frozen"/>
      <selection pane="topRight" activeCell="BB5" sqref="BB5:BT17"/>
    </sheetView>
  </sheetViews>
  <sheetFormatPr defaultRowHeight="14.4" x14ac:dyDescent="0.3"/>
  <cols>
    <col min="1" max="1" width="56.5546875" bestFit="1" customWidth="1"/>
    <col min="2" max="73" width="12.6640625" bestFit="1" customWidth="1"/>
  </cols>
  <sheetData>
    <row r="1" spans="1:73" x14ac:dyDescent="0.3">
      <c r="A1" s="4" t="s">
        <v>448</v>
      </c>
    </row>
    <row r="2" spans="1:73" x14ac:dyDescent="0.3">
      <c r="A2" t="s">
        <v>74</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636</v>
      </c>
      <c r="B5" s="8">
        <v>0.46939580660960001</v>
      </c>
      <c r="C5" s="8">
        <v>0.55390306529540001</v>
      </c>
      <c r="D5" s="8">
        <v>0.60134602166130002</v>
      </c>
      <c r="E5" s="8">
        <v>0.63793192736659998</v>
      </c>
      <c r="F5" s="8">
        <v>0.54991075651690002</v>
      </c>
      <c r="G5" s="8">
        <v>0.52857366727940003</v>
      </c>
      <c r="H5" s="8">
        <v>0.63531188704969999</v>
      </c>
      <c r="I5" s="8">
        <v>0</v>
      </c>
      <c r="J5" s="8">
        <v>0.57945949899680005</v>
      </c>
      <c r="K5" s="8">
        <v>0.6027274159264</v>
      </c>
      <c r="L5" s="8">
        <v>0.50550573737579996</v>
      </c>
      <c r="M5" s="8">
        <v>0.66289133843040005</v>
      </c>
      <c r="N5" s="8">
        <v>0.63403252776090002</v>
      </c>
      <c r="O5" s="8">
        <v>0.61136927271130004</v>
      </c>
      <c r="P5" s="8">
        <v>0.48774996940319998</v>
      </c>
      <c r="Q5" s="8">
        <v>0.74225968201689996</v>
      </c>
      <c r="R5" s="8">
        <v>0.58335322753289998</v>
      </c>
      <c r="S5" s="8">
        <v>0.49030920985179999</v>
      </c>
      <c r="T5" s="8">
        <v>0.71280841609800005</v>
      </c>
      <c r="U5" s="8">
        <v>0.56576753683540004</v>
      </c>
      <c r="V5" s="8">
        <v>0.53513159299589996</v>
      </c>
      <c r="W5" s="8">
        <v>0.69730261050620002</v>
      </c>
      <c r="X5" s="8">
        <v>0.58580069019860004</v>
      </c>
      <c r="Y5" s="8">
        <v>0.53387936390860002</v>
      </c>
      <c r="Z5" s="8">
        <v>0.62087395274339996</v>
      </c>
      <c r="AA5" s="8">
        <v>0.52979530884869996</v>
      </c>
      <c r="AB5" s="8">
        <v>0.57224140140809998</v>
      </c>
      <c r="AC5" s="8">
        <v>0.61976416062649997</v>
      </c>
      <c r="AD5" s="8">
        <v>0.53513159299589996</v>
      </c>
      <c r="AE5" s="8">
        <v>0.69730261050620002</v>
      </c>
      <c r="AF5" s="8">
        <v>0.55740789043000005</v>
      </c>
      <c r="AG5" s="8">
        <v>0.62817577621849996</v>
      </c>
      <c r="AH5" s="8">
        <v>0.89565127233599995</v>
      </c>
      <c r="AI5" s="8">
        <v>0.3896419608642</v>
      </c>
      <c r="AJ5" s="8">
        <v>0.57792510527410001</v>
      </c>
      <c r="AK5" s="8">
        <v>0.61518487695580004</v>
      </c>
      <c r="AL5" s="8">
        <v>0.50765482895019998</v>
      </c>
      <c r="AM5" s="8">
        <v>0.65481118897360002</v>
      </c>
      <c r="AN5" s="8">
        <v>0.57801764532629996</v>
      </c>
      <c r="AO5" s="8">
        <v>0.64674152817709996</v>
      </c>
      <c r="AP5" s="8">
        <v>0.48743491130909999</v>
      </c>
      <c r="AQ5" s="8">
        <v>0.83383018560050004</v>
      </c>
      <c r="AR5" s="8">
        <v>0.61813185469340004</v>
      </c>
      <c r="AS5" s="8">
        <v>0.35369360071169997</v>
      </c>
      <c r="AT5" s="8">
        <v>0.60325303570629996</v>
      </c>
      <c r="AU5" s="8">
        <v>0.69730261050620002</v>
      </c>
      <c r="AV5" s="8">
        <v>0.59938604195669998</v>
      </c>
      <c r="AW5" s="8">
        <v>0.72206747004859995</v>
      </c>
      <c r="AX5" s="8">
        <v>0.58424495332640003</v>
      </c>
      <c r="AY5" s="8">
        <v>0.57141221242240003</v>
      </c>
      <c r="AZ5" s="8">
        <v>0.63681482328369998</v>
      </c>
      <c r="BA5" s="8">
        <v>0.50711367941819996</v>
      </c>
      <c r="BB5" s="8">
        <v>0.74448311316490001</v>
      </c>
      <c r="BC5" s="8">
        <v>0.42741753580129999</v>
      </c>
      <c r="BD5" s="8">
        <v>0.69334452006809999</v>
      </c>
      <c r="BE5" s="8">
        <v>0.48746602846839998</v>
      </c>
      <c r="BF5" s="8">
        <v>0.69754544103030003</v>
      </c>
      <c r="BG5" s="8">
        <v>0.48972124899300001</v>
      </c>
      <c r="BH5" s="8">
        <v>0.66972968311350001</v>
      </c>
      <c r="BI5" s="8">
        <v>0.67137031609639997</v>
      </c>
      <c r="BJ5" s="8">
        <v>0.58618127896719996</v>
      </c>
      <c r="BK5" s="8">
        <v>0.2557668887724</v>
      </c>
      <c r="BL5" s="8">
        <v>0.35606095963279999</v>
      </c>
      <c r="BM5" s="8">
        <v>0.5572579107515</v>
      </c>
      <c r="BN5" s="8">
        <v>0.56352175958719997</v>
      </c>
      <c r="BO5" s="8">
        <v>0.62954974695940003</v>
      </c>
      <c r="BP5" s="8">
        <v>0</v>
      </c>
      <c r="BQ5" s="8">
        <v>0.42380458562930001</v>
      </c>
      <c r="BR5" s="8">
        <v>0.49882269668669998</v>
      </c>
      <c r="BS5" s="8">
        <v>0.61301069854129997</v>
      </c>
      <c r="BT5" s="8">
        <v>0.62785361548230001</v>
      </c>
      <c r="BU5" s="8">
        <v>0.35173936350899998</v>
      </c>
    </row>
    <row r="6" spans="1:73" x14ac:dyDescent="0.3">
      <c r="A6" t="s">
        <v>637</v>
      </c>
      <c r="B6" s="8">
        <v>0.54556010111389996</v>
      </c>
      <c r="C6" s="8">
        <v>0.43767506801189998</v>
      </c>
      <c r="D6" s="8">
        <v>0.44957992786149997</v>
      </c>
      <c r="E6" s="8">
        <v>0.54101167169599995</v>
      </c>
      <c r="F6" s="8">
        <v>0.43220979783129998</v>
      </c>
      <c r="G6" s="9">
        <v>0.40717552403509999</v>
      </c>
      <c r="H6" s="6">
        <v>0.54762028210049996</v>
      </c>
      <c r="I6" s="8">
        <v>0</v>
      </c>
      <c r="J6" s="8">
        <v>0.43508582242760002</v>
      </c>
      <c r="K6" s="8">
        <v>0.57171908584450004</v>
      </c>
      <c r="L6" s="8">
        <v>0.46451661980800002</v>
      </c>
      <c r="M6" s="8">
        <v>0.47652351468679999</v>
      </c>
      <c r="N6" s="8">
        <v>0.51141975171859999</v>
      </c>
      <c r="O6" s="8">
        <v>0.49730997209420003</v>
      </c>
      <c r="P6" s="8">
        <v>0.40832424000529999</v>
      </c>
      <c r="Q6" s="8">
        <v>0.59719393938730003</v>
      </c>
      <c r="R6" s="8">
        <v>0.39708657803320002</v>
      </c>
      <c r="S6" s="8">
        <v>0.20039505392439999</v>
      </c>
      <c r="T6" s="8">
        <v>0.37282652078239997</v>
      </c>
      <c r="U6" s="8">
        <v>0.60089912983130001</v>
      </c>
      <c r="V6" s="8">
        <v>0.66666666666670005</v>
      </c>
      <c r="W6" s="8">
        <v>0.39460522101239998</v>
      </c>
      <c r="X6" s="8">
        <v>0.47232240232759998</v>
      </c>
      <c r="Y6" s="8">
        <v>0.46668123428879998</v>
      </c>
      <c r="Z6" s="8">
        <v>0.50322743365739997</v>
      </c>
      <c r="AA6" s="8">
        <v>0.43952576288599998</v>
      </c>
      <c r="AB6" s="8">
        <v>0.37359659908999998</v>
      </c>
      <c r="AC6" s="8">
        <v>0.51714588427380004</v>
      </c>
      <c r="AD6" s="8">
        <v>0.66666666666670005</v>
      </c>
      <c r="AE6" s="8">
        <v>0.39460522101239998</v>
      </c>
      <c r="AF6" s="8">
        <v>0.46216815321389998</v>
      </c>
      <c r="AG6" s="8">
        <v>0.48775329039889997</v>
      </c>
      <c r="AH6" s="8">
        <v>0.62431372737430002</v>
      </c>
      <c r="AI6" s="8">
        <v>0.50766994903899998</v>
      </c>
      <c r="AJ6" s="8">
        <v>0.44913662884110001</v>
      </c>
      <c r="AK6" s="8">
        <v>0.53260277527629996</v>
      </c>
      <c r="AL6" s="8">
        <v>0.4553017121697</v>
      </c>
      <c r="AM6" s="8">
        <v>0.49745739481450002</v>
      </c>
      <c r="AN6" s="8">
        <v>0.49657452955620002</v>
      </c>
      <c r="AO6" s="8">
        <v>0.52465746170039995</v>
      </c>
      <c r="AP6" s="8">
        <v>0.4188259163768</v>
      </c>
      <c r="AQ6" s="8">
        <v>0.51751343086299995</v>
      </c>
      <c r="AR6" s="8">
        <v>0.38726465147959999</v>
      </c>
      <c r="AS6" s="8">
        <v>0.29889786852259997</v>
      </c>
      <c r="AT6" s="8">
        <v>0.53960210594739999</v>
      </c>
      <c r="AU6" s="8">
        <v>0.39460522101239998</v>
      </c>
      <c r="AV6" s="8">
        <v>0.51622006977919999</v>
      </c>
      <c r="AW6" s="8">
        <v>0.53807838806240005</v>
      </c>
      <c r="AX6" s="8">
        <v>0.5046808973793</v>
      </c>
      <c r="AY6" s="8">
        <v>0.45034724235860002</v>
      </c>
      <c r="AZ6" s="8">
        <v>0.44813935697219998</v>
      </c>
      <c r="BA6" s="8">
        <v>0.39717984661580003</v>
      </c>
      <c r="BB6" s="8">
        <v>0.2395539982961</v>
      </c>
      <c r="BC6" s="8">
        <v>0.30377022319590002</v>
      </c>
      <c r="BD6" s="8">
        <v>0.44215796712689998</v>
      </c>
      <c r="BE6" s="8">
        <v>0.52275639729769996</v>
      </c>
      <c r="BF6" s="8">
        <v>0.53080118027769996</v>
      </c>
      <c r="BG6" s="8">
        <v>0.29969482683150001</v>
      </c>
      <c r="BH6" s="8">
        <v>0.61020709526299999</v>
      </c>
      <c r="BI6" s="8">
        <v>0.63779870506759995</v>
      </c>
      <c r="BJ6" s="8">
        <v>0.57287737286939999</v>
      </c>
      <c r="BK6" s="8">
        <v>0.15353647346560001</v>
      </c>
      <c r="BL6" s="8">
        <v>0.32830077500319998</v>
      </c>
      <c r="BM6" s="8">
        <v>0.28452314409579998</v>
      </c>
      <c r="BN6" s="8">
        <v>0.38885471757669998</v>
      </c>
      <c r="BO6" s="8">
        <v>0.4206785094437</v>
      </c>
      <c r="BP6" s="8">
        <v>0</v>
      </c>
      <c r="BQ6" s="8">
        <v>0.40733110783409998</v>
      </c>
      <c r="BR6" s="8">
        <v>0.63658902198010003</v>
      </c>
      <c r="BS6" s="8">
        <v>0.55859140785359995</v>
      </c>
      <c r="BT6" s="8">
        <v>0.45179877318770001</v>
      </c>
      <c r="BU6" s="8">
        <v>0.35173936350899998</v>
      </c>
    </row>
    <row r="7" spans="1:73" x14ac:dyDescent="0.3">
      <c r="A7" t="s">
        <v>638</v>
      </c>
      <c r="B7" s="8">
        <v>0.3311281057032</v>
      </c>
      <c r="C7" s="8">
        <v>0.31912850611080001</v>
      </c>
      <c r="D7" s="8">
        <v>0.39037463607680001</v>
      </c>
      <c r="E7" s="8">
        <v>0.51924877321480001</v>
      </c>
      <c r="F7" s="8">
        <v>0.5012917259438</v>
      </c>
      <c r="G7" s="8">
        <v>0.42970180714099998</v>
      </c>
      <c r="H7" s="8">
        <v>0.45409805174689999</v>
      </c>
      <c r="I7" s="8">
        <v>0</v>
      </c>
      <c r="J7" s="8">
        <v>0.4084248196684</v>
      </c>
      <c r="K7" s="8">
        <v>0.53022139929159995</v>
      </c>
      <c r="L7" s="8">
        <v>0.40362128674499997</v>
      </c>
      <c r="M7" s="8">
        <v>0.54961711381949996</v>
      </c>
      <c r="N7" s="8">
        <v>0.4667427936445</v>
      </c>
      <c r="O7" s="8">
        <v>0.4760624681815</v>
      </c>
      <c r="P7" s="8">
        <v>0.36899913276000001</v>
      </c>
      <c r="Q7" s="8">
        <v>0.5</v>
      </c>
      <c r="R7" s="8">
        <v>0.50026980494640005</v>
      </c>
      <c r="S7" s="8">
        <v>0.26852907339190002</v>
      </c>
      <c r="T7" s="8">
        <v>0.45330919375419998</v>
      </c>
      <c r="U7" s="8">
        <v>0.33333333333330001</v>
      </c>
      <c r="V7" s="8">
        <v>0.26756579649790002</v>
      </c>
      <c r="W7" s="8">
        <v>0.5</v>
      </c>
      <c r="X7" s="8">
        <v>0.441617967188</v>
      </c>
      <c r="Y7" s="8">
        <v>0.42994155394229999</v>
      </c>
      <c r="Z7" s="8">
        <v>0.47215391558019998</v>
      </c>
      <c r="AA7" s="8">
        <v>0.39064064841840002</v>
      </c>
      <c r="AB7" s="8">
        <v>0.47259405771140001</v>
      </c>
      <c r="AC7" s="8">
        <v>0.37739109081979999</v>
      </c>
      <c r="AD7" s="8">
        <v>0.26756579649790002</v>
      </c>
      <c r="AE7" s="8">
        <v>0.5</v>
      </c>
      <c r="AF7" s="8">
        <v>0.43302903468269999</v>
      </c>
      <c r="AG7" s="8">
        <v>0.46695979459929998</v>
      </c>
      <c r="AH7" s="8">
        <v>0.3853738245046</v>
      </c>
      <c r="AI7" s="8">
        <v>0.14955198498389999</v>
      </c>
      <c r="AJ7" s="8">
        <v>0.42737405083419999</v>
      </c>
      <c r="AK7" s="8">
        <v>0.50056117109340004</v>
      </c>
      <c r="AL7" s="8">
        <v>0.4124407117476</v>
      </c>
      <c r="AM7" s="8">
        <v>0.46749262117059998</v>
      </c>
      <c r="AN7" s="8">
        <v>0.4901197974157</v>
      </c>
      <c r="AO7" s="8">
        <v>0.46474951875920001</v>
      </c>
      <c r="AP7" s="8">
        <v>0.34590118767849998</v>
      </c>
      <c r="AQ7" s="8">
        <v>0.68368324526250002</v>
      </c>
      <c r="AR7" s="8">
        <v>0.54110458372549997</v>
      </c>
      <c r="AS7" s="8">
        <v>0.16436991503869999</v>
      </c>
      <c r="AT7" s="8">
        <v>0.35035530825709998</v>
      </c>
      <c r="AU7" s="8">
        <v>0.5</v>
      </c>
      <c r="AV7" s="8">
        <v>0.37161254950919997</v>
      </c>
      <c r="AW7" s="8">
        <v>0.61289771639650004</v>
      </c>
      <c r="AX7" s="8">
        <v>0.41104719688410002</v>
      </c>
      <c r="AY7" s="8">
        <v>0.46874094309460002</v>
      </c>
      <c r="AZ7" s="8">
        <v>0.56712051892579995</v>
      </c>
      <c r="BA7" s="8">
        <v>0.38639730648409998</v>
      </c>
      <c r="BB7" s="8">
        <v>0.53422687711969996</v>
      </c>
      <c r="BC7" s="8">
        <v>0.42741753580129999</v>
      </c>
      <c r="BD7" s="8">
        <v>0.54809815600089995</v>
      </c>
      <c r="BE7" s="8">
        <v>0.35776747435840001</v>
      </c>
      <c r="BF7" s="8">
        <v>0.46019051604939998</v>
      </c>
      <c r="BG7" s="8">
        <v>0.45583671150979999</v>
      </c>
      <c r="BH7" s="8">
        <v>0.46657789405970002</v>
      </c>
      <c r="BI7" s="8">
        <v>0.54408014827130002</v>
      </c>
      <c r="BJ7" s="8">
        <v>0.47890426198989999</v>
      </c>
      <c r="BK7" s="8">
        <v>0.2031035707968</v>
      </c>
      <c r="BL7" s="8">
        <v>0.216780319818</v>
      </c>
      <c r="BM7" s="8">
        <v>0.59495860381599996</v>
      </c>
      <c r="BN7" s="8">
        <v>0.47275776458020002</v>
      </c>
      <c r="BO7" s="8">
        <v>0.54180553047110003</v>
      </c>
      <c r="BP7" s="8">
        <v>0.60539477898759997</v>
      </c>
      <c r="BQ7" s="8">
        <v>0.46740021782750002</v>
      </c>
      <c r="BR7" s="8">
        <v>0.36182941070770003</v>
      </c>
      <c r="BS7" s="8">
        <v>0.35775475433949999</v>
      </c>
      <c r="BT7" s="8">
        <v>0.46203582659019998</v>
      </c>
      <c r="BU7" s="8">
        <v>0.35173936350899998</v>
      </c>
    </row>
    <row r="8" spans="1:73" x14ac:dyDescent="0.3">
      <c r="A8" t="s">
        <v>639</v>
      </c>
      <c r="B8" s="8">
        <v>0.32002410620720001</v>
      </c>
      <c r="C8" s="8">
        <v>0.3327893835936</v>
      </c>
      <c r="D8" s="8">
        <v>0.3955903827617</v>
      </c>
      <c r="E8" s="8">
        <v>0.46829863504070002</v>
      </c>
      <c r="F8" s="8">
        <v>0.46698713069370001</v>
      </c>
      <c r="G8" s="8">
        <v>0.40947159676130002</v>
      </c>
      <c r="H8" s="8">
        <v>0.4337919146366</v>
      </c>
      <c r="I8" s="8">
        <v>0</v>
      </c>
      <c r="J8" s="8">
        <v>0.3228313723524</v>
      </c>
      <c r="K8" s="8">
        <v>0.50947090142189999</v>
      </c>
      <c r="L8" s="8">
        <v>0.38013566519769998</v>
      </c>
      <c r="M8" s="8">
        <v>0.4882340744341</v>
      </c>
      <c r="N8" s="8">
        <v>0.4487451857484</v>
      </c>
      <c r="O8" s="8">
        <v>0.50551174108660002</v>
      </c>
      <c r="P8" s="8">
        <v>0.34086152960650001</v>
      </c>
      <c r="Q8" s="8">
        <v>0.67890724280839998</v>
      </c>
      <c r="R8" s="8">
        <v>0.49420132953110002</v>
      </c>
      <c r="S8" s="8">
        <v>0.69070426377619998</v>
      </c>
      <c r="T8" s="8">
        <v>0.33998189531560002</v>
      </c>
      <c r="U8" s="8">
        <v>0.73243420350209998</v>
      </c>
      <c r="V8" s="8">
        <v>0.20179825966250001</v>
      </c>
      <c r="W8" s="8">
        <v>0.5</v>
      </c>
      <c r="X8" s="8">
        <v>0.37369612931500001</v>
      </c>
      <c r="Y8" s="8">
        <v>0.39962374969789999</v>
      </c>
      <c r="Z8" s="8">
        <v>0.48170457200029998</v>
      </c>
      <c r="AA8" s="8">
        <v>0.39670712627819998</v>
      </c>
      <c r="AB8" s="8">
        <v>0.51766878604</v>
      </c>
      <c r="AC8" s="8">
        <v>0.58831714063249996</v>
      </c>
      <c r="AD8" s="8">
        <v>0.20179825966250001</v>
      </c>
      <c r="AE8" s="8">
        <v>0.5</v>
      </c>
      <c r="AF8" s="9">
        <v>0.38148924821750002</v>
      </c>
      <c r="AG8" s="6">
        <v>0.54790773777299995</v>
      </c>
      <c r="AH8" s="8">
        <v>0.6424368151423</v>
      </c>
      <c r="AI8" s="8">
        <v>9.0537990896469994E-2</v>
      </c>
      <c r="AJ8" s="8">
        <v>0.3318682297692</v>
      </c>
      <c r="AK8" s="8">
        <v>0.47837279366969998</v>
      </c>
      <c r="AL8" s="8">
        <v>0.38409328451379998</v>
      </c>
      <c r="AM8" s="8">
        <v>0.43218646222849999</v>
      </c>
      <c r="AN8" s="8">
        <v>0.4334519227236</v>
      </c>
      <c r="AO8" s="8">
        <v>0.52147807556930004</v>
      </c>
      <c r="AP8" s="8">
        <v>0.34962813496739997</v>
      </c>
      <c r="AQ8" s="8">
        <v>0.7026872329271</v>
      </c>
      <c r="AR8" s="8">
        <v>0.48231169742520003</v>
      </c>
      <c r="AS8" s="8">
        <v>0.64072776797319997</v>
      </c>
      <c r="AT8" s="8">
        <v>0.61386385873689997</v>
      </c>
      <c r="AU8" s="8">
        <v>0.5</v>
      </c>
      <c r="AV8" s="8">
        <v>0.54277269495680003</v>
      </c>
      <c r="AW8" s="8">
        <v>0.48760581724879998</v>
      </c>
      <c r="AX8" s="8">
        <v>0.42634957987229999</v>
      </c>
      <c r="AY8" s="8">
        <v>0.43974703993140002</v>
      </c>
      <c r="AZ8" s="8">
        <v>0.41026535055660002</v>
      </c>
      <c r="BA8" s="8">
        <v>0.3565025686628</v>
      </c>
      <c r="BB8" s="8">
        <v>0.7029627918818</v>
      </c>
      <c r="BC8" s="8">
        <v>0.42741753580129999</v>
      </c>
      <c r="BD8" s="8">
        <v>0.57317080585830005</v>
      </c>
      <c r="BE8" s="8">
        <v>0.48746602846839998</v>
      </c>
      <c r="BF8" s="6">
        <v>0.64463238592719996</v>
      </c>
      <c r="BG8" s="8">
        <v>0.36746211885949998</v>
      </c>
      <c r="BH8" s="8">
        <v>0.41025755430799998</v>
      </c>
      <c r="BI8" s="8">
        <v>0.3671159387008</v>
      </c>
      <c r="BJ8" s="8">
        <v>0.58865405417289995</v>
      </c>
      <c r="BK8" s="9">
        <v>0.1063161856609</v>
      </c>
      <c r="BL8" s="8">
        <v>0.1905142469526</v>
      </c>
      <c r="BM8" s="8">
        <v>0.60803323482930005</v>
      </c>
      <c r="BN8" s="8">
        <v>0.36663205088239997</v>
      </c>
      <c r="BO8" s="8">
        <v>0.49068258364919998</v>
      </c>
      <c r="BP8" s="8">
        <v>0</v>
      </c>
      <c r="BQ8" s="8">
        <v>0.32249004921579999</v>
      </c>
      <c r="BR8" s="8">
        <v>0.34523969701329998</v>
      </c>
      <c r="BS8" s="8">
        <v>0.27777520069810002</v>
      </c>
      <c r="BT8" s="8">
        <v>0.49120213060500001</v>
      </c>
      <c r="BU8" s="8">
        <v>0</v>
      </c>
    </row>
    <row r="9" spans="1:73" x14ac:dyDescent="0.3">
      <c r="A9" t="s">
        <v>640</v>
      </c>
      <c r="B9" s="8">
        <v>0.35955720432659999</v>
      </c>
      <c r="C9" s="8">
        <v>0.38474698079750003</v>
      </c>
      <c r="D9" s="8">
        <v>0.32950586152520001</v>
      </c>
      <c r="E9" s="8">
        <v>0.3589985662754</v>
      </c>
      <c r="F9" s="8">
        <v>0.27832014663080001</v>
      </c>
      <c r="G9" s="8">
        <v>0.33548600182830002</v>
      </c>
      <c r="H9" s="8">
        <v>0.32461043249280003</v>
      </c>
      <c r="I9" s="8">
        <v>0</v>
      </c>
      <c r="J9" s="8">
        <v>0.38955998690220001</v>
      </c>
      <c r="K9" s="8">
        <v>0.32109244159740002</v>
      </c>
      <c r="L9" s="8">
        <v>0.31589514742750002</v>
      </c>
      <c r="M9" s="8">
        <v>0.40681333975400003</v>
      </c>
      <c r="N9" s="8">
        <v>0.28669678675010002</v>
      </c>
      <c r="O9" s="8">
        <v>0.2428066009631</v>
      </c>
      <c r="P9" s="8">
        <v>0.30909042895490002</v>
      </c>
      <c r="Q9" s="8">
        <v>0.33945362140419999</v>
      </c>
      <c r="R9" s="8">
        <v>0.35830738501600001</v>
      </c>
      <c r="S9" s="8">
        <v>0.134264536696</v>
      </c>
      <c r="T9" s="8">
        <v>0.37282652078239997</v>
      </c>
      <c r="U9" s="8">
        <v>0.16666666666669999</v>
      </c>
      <c r="V9" s="8">
        <v>0.33333333333330001</v>
      </c>
      <c r="W9" s="8">
        <v>0.60539477898759997</v>
      </c>
      <c r="X9" s="8">
        <v>0.37090056856190001</v>
      </c>
      <c r="Y9" s="8">
        <v>0.33228596600830002</v>
      </c>
      <c r="Z9" s="8">
        <v>0.26121358493520003</v>
      </c>
      <c r="AA9" s="8">
        <v>0.31410646830400002</v>
      </c>
      <c r="AB9" s="8">
        <v>0.33155096115249999</v>
      </c>
      <c r="AC9" s="8">
        <v>0.24237306980670001</v>
      </c>
      <c r="AD9" s="8">
        <v>0.33333333333330001</v>
      </c>
      <c r="AE9" s="8">
        <v>0.60539477898759997</v>
      </c>
      <c r="AF9" s="8">
        <v>0.34760913664159998</v>
      </c>
      <c r="AG9" s="8">
        <v>0.27661611854719997</v>
      </c>
      <c r="AH9" s="8">
        <v>0.12247181543210001</v>
      </c>
      <c r="AI9" s="8">
        <v>0.249956063388</v>
      </c>
      <c r="AJ9" s="8">
        <v>0.34796683289719998</v>
      </c>
      <c r="AK9" s="8">
        <v>0.41790064714539998</v>
      </c>
      <c r="AL9" s="8">
        <v>0.33484824924130002</v>
      </c>
      <c r="AM9" s="8">
        <v>0.32543411621329998</v>
      </c>
      <c r="AN9" s="8">
        <v>0.2548416849449</v>
      </c>
      <c r="AO9" s="8">
        <v>0.28421521730619997</v>
      </c>
      <c r="AP9" s="8">
        <v>0.30418043259689997</v>
      </c>
      <c r="AQ9" s="8">
        <v>0.31631675473749998</v>
      </c>
      <c r="AR9" s="8">
        <v>0.35815796548669998</v>
      </c>
      <c r="AS9" s="8">
        <v>0.2048492097422</v>
      </c>
      <c r="AT9" s="8">
        <v>0.20947434856059999</v>
      </c>
      <c r="AU9" s="8">
        <v>0.60539477898759997</v>
      </c>
      <c r="AV9" s="8">
        <v>0.1689308341578</v>
      </c>
      <c r="AW9" s="8">
        <v>0.4675921697316</v>
      </c>
      <c r="AX9" s="8">
        <v>0.35804876974740002</v>
      </c>
      <c r="AY9" s="8">
        <v>0.33589092261289999</v>
      </c>
      <c r="AZ9" s="8">
        <v>0.2250781414436</v>
      </c>
      <c r="BA9" s="8">
        <v>0.2933627772938</v>
      </c>
      <c r="BB9" s="8">
        <v>0.34097625279369997</v>
      </c>
      <c r="BC9" s="8">
        <v>0.30377022319590002</v>
      </c>
      <c r="BD9" s="8">
        <v>0.21643750308250001</v>
      </c>
      <c r="BE9" s="8">
        <v>0.37230745735519999</v>
      </c>
      <c r="BF9" s="8">
        <v>0.33939988644370001</v>
      </c>
      <c r="BG9" s="8">
        <v>0.47152358644449999</v>
      </c>
      <c r="BH9" s="8">
        <v>0.35012096090529998</v>
      </c>
      <c r="BI9" s="8">
        <v>0.37197396243449998</v>
      </c>
      <c r="BJ9" s="8">
        <v>0.44155553300889999</v>
      </c>
      <c r="BK9" s="8">
        <v>0.10535326436</v>
      </c>
      <c r="BL9" s="6">
        <v>0.56246898192369998</v>
      </c>
      <c r="BM9" s="8">
        <v>0.41475069580559998</v>
      </c>
      <c r="BN9" s="8">
        <v>0.29165468027660002</v>
      </c>
      <c r="BO9" s="8">
        <v>0.25137049780159998</v>
      </c>
      <c r="BP9" s="8">
        <v>0.39460522101239998</v>
      </c>
      <c r="BQ9" s="8">
        <v>0.25426729855430003</v>
      </c>
      <c r="BR9" s="8">
        <v>0.338747705678</v>
      </c>
      <c r="BS9" s="8">
        <v>0.31709535198540001</v>
      </c>
      <c r="BT9" s="8">
        <v>0.20837367550309999</v>
      </c>
      <c r="BU9" s="8">
        <v>0.64826063649099996</v>
      </c>
    </row>
    <row r="10" spans="1:73" x14ac:dyDescent="0.3">
      <c r="A10" t="s">
        <v>641</v>
      </c>
      <c r="B10" s="8">
        <v>0.3595525472601</v>
      </c>
      <c r="C10" s="8">
        <v>0.28844959170610002</v>
      </c>
      <c r="D10" s="8">
        <v>0.26214388392519999</v>
      </c>
      <c r="E10" s="8">
        <v>0.23257850039210001</v>
      </c>
      <c r="F10" s="8">
        <v>0.20378100951350001</v>
      </c>
      <c r="G10" s="8">
        <v>0.20576745073909999</v>
      </c>
      <c r="H10" s="8">
        <v>0.29819951460999999</v>
      </c>
      <c r="I10" s="8">
        <v>1</v>
      </c>
      <c r="J10" s="8">
        <v>0.27985993898290001</v>
      </c>
      <c r="K10" s="8">
        <v>0.17491285947480001</v>
      </c>
      <c r="L10" s="8">
        <v>0.24026533637700001</v>
      </c>
      <c r="M10" s="8">
        <v>0.24658614451659999</v>
      </c>
      <c r="N10" s="8">
        <v>0.31815141161279997</v>
      </c>
      <c r="O10" s="8">
        <v>0.2897174653115</v>
      </c>
      <c r="P10" s="8">
        <v>0.2486117464165</v>
      </c>
      <c r="Q10" s="8">
        <v>0.16054637859580001</v>
      </c>
      <c r="R10" s="8">
        <v>0.2348259397338</v>
      </c>
      <c r="S10" s="8">
        <v>8.7515599763919996E-2</v>
      </c>
      <c r="T10" s="8">
        <v>0.11332729843849999</v>
      </c>
      <c r="U10" s="8">
        <v>0.1315350736708</v>
      </c>
      <c r="V10" s="8">
        <v>0</v>
      </c>
      <c r="W10" s="8">
        <v>0.30269738949379998</v>
      </c>
      <c r="X10" s="8">
        <v>0.2512587754474</v>
      </c>
      <c r="Y10" s="8">
        <v>0.24140485770760001</v>
      </c>
      <c r="Z10" s="8">
        <v>0.30164229963259998</v>
      </c>
      <c r="AA10" s="8">
        <v>0.23406323176300001</v>
      </c>
      <c r="AB10" s="8">
        <v>0.21723333222470001</v>
      </c>
      <c r="AC10" s="8">
        <v>0.1248487807554</v>
      </c>
      <c r="AD10" s="8">
        <v>0</v>
      </c>
      <c r="AE10" s="8">
        <v>0.30269738949379998</v>
      </c>
      <c r="AF10" s="8">
        <v>0.2596355575573</v>
      </c>
      <c r="AG10" s="8">
        <v>0.20339373613389999</v>
      </c>
      <c r="AH10" s="8">
        <v>0.25321445719359997</v>
      </c>
      <c r="AI10" s="8">
        <v>0</v>
      </c>
      <c r="AJ10" s="8">
        <v>0.2791302652673</v>
      </c>
      <c r="AK10" s="8">
        <v>0.21294111049610001</v>
      </c>
      <c r="AL10" s="8">
        <v>0.216760030711</v>
      </c>
      <c r="AM10" s="8">
        <v>0.32485642195140002</v>
      </c>
      <c r="AN10" s="8">
        <v>0.29460865291209998</v>
      </c>
      <c r="AO10" s="8">
        <v>0.29330934833490002</v>
      </c>
      <c r="AP10" s="8">
        <v>0.25500578293749998</v>
      </c>
      <c r="AQ10" s="8">
        <v>0.16616981439949999</v>
      </c>
      <c r="AR10" s="8">
        <v>0.2117594055625</v>
      </c>
      <c r="AS10" s="8">
        <v>0.27708727450749998</v>
      </c>
      <c r="AT10" s="8">
        <v>8.6846757777280001E-2</v>
      </c>
      <c r="AU10" s="8">
        <v>0.30269738949379998</v>
      </c>
      <c r="AV10" s="8">
        <v>0.22204366662319999</v>
      </c>
      <c r="AW10" s="8">
        <v>0.40666801121629997</v>
      </c>
      <c r="AX10" s="8">
        <v>0.27421240966940003</v>
      </c>
      <c r="AY10" s="8">
        <v>0.2055979644616</v>
      </c>
      <c r="AZ10" s="8">
        <v>0.25112091519809998</v>
      </c>
      <c r="BA10" s="8">
        <v>0.24394221561570001</v>
      </c>
      <c r="BB10" s="8">
        <v>0.1006399202436</v>
      </c>
      <c r="BC10" s="8">
        <v>0.42741753580129999</v>
      </c>
      <c r="BD10" s="8">
        <v>0.2089007092672</v>
      </c>
      <c r="BE10" s="8">
        <v>0.25970264252030001</v>
      </c>
      <c r="BF10" s="8">
        <v>0.15332140861970001</v>
      </c>
      <c r="BG10" s="8">
        <v>0.22763741272490001</v>
      </c>
      <c r="BH10" s="8">
        <v>0.31480436771909998</v>
      </c>
      <c r="BI10" s="8">
        <v>0.172310514104</v>
      </c>
      <c r="BJ10" s="8">
        <v>0.21881258411580001</v>
      </c>
      <c r="BK10" s="8">
        <v>0.21313741927650001</v>
      </c>
      <c r="BL10" s="8">
        <v>0.1689108314943</v>
      </c>
      <c r="BM10" s="8">
        <v>0.23526078024979999</v>
      </c>
      <c r="BN10" s="8">
        <v>0.29490874950430002</v>
      </c>
      <c r="BO10" s="8">
        <v>0.28122182637490001</v>
      </c>
      <c r="BP10" s="8">
        <v>0.60539477898759997</v>
      </c>
      <c r="BQ10" s="8">
        <v>0.33538174952029998</v>
      </c>
      <c r="BR10" s="8">
        <v>0.3550750131555</v>
      </c>
      <c r="BS10" s="8">
        <v>0.22392310891950001</v>
      </c>
      <c r="BT10" s="8">
        <v>0.21223119592680001</v>
      </c>
      <c r="BU10" s="8">
        <v>0</v>
      </c>
    </row>
    <row r="11" spans="1:73" x14ac:dyDescent="0.3">
      <c r="A11" t="s">
        <v>642</v>
      </c>
      <c r="B11" s="8">
        <v>0.21914124404900001</v>
      </c>
      <c r="C11" s="8">
        <v>0.1815182948254</v>
      </c>
      <c r="D11" s="8">
        <v>0.2433739802787</v>
      </c>
      <c r="E11" s="8">
        <v>0.25229851829060002</v>
      </c>
      <c r="F11" s="8">
        <v>0.21578982884850001</v>
      </c>
      <c r="G11" s="8">
        <v>0.21633296741060001</v>
      </c>
      <c r="H11" s="8">
        <v>0.23435851835730001</v>
      </c>
      <c r="I11" s="8">
        <v>0</v>
      </c>
      <c r="J11" s="8">
        <v>0.21516035774709999</v>
      </c>
      <c r="K11" s="8">
        <v>0.2141421116711</v>
      </c>
      <c r="L11" s="8">
        <v>0.24524718804510001</v>
      </c>
      <c r="M11" s="8">
        <v>0.18181968093129999</v>
      </c>
      <c r="N11" s="8">
        <v>0.19210153548389999</v>
      </c>
      <c r="O11" s="8">
        <v>0.1858388424927</v>
      </c>
      <c r="P11" s="8">
        <v>0.13876445446960001</v>
      </c>
      <c r="Q11" s="8">
        <v>0.25774031798309999</v>
      </c>
      <c r="R11" s="8">
        <v>0.31872069164470002</v>
      </c>
      <c r="S11" s="8">
        <v>0.2217801364599</v>
      </c>
      <c r="T11" s="8">
        <v>0.51384618077900002</v>
      </c>
      <c r="U11" s="8">
        <v>0.33333333333330001</v>
      </c>
      <c r="V11" s="8">
        <v>0.16666666666669999</v>
      </c>
      <c r="W11" s="8">
        <v>0.39460522101239998</v>
      </c>
      <c r="X11" s="8">
        <v>0.2148828557654</v>
      </c>
      <c r="Y11" s="8">
        <v>0.2338124164606</v>
      </c>
      <c r="Z11" s="8">
        <v>0.18846533603429999</v>
      </c>
      <c r="AA11" s="8">
        <v>0.1584194236881</v>
      </c>
      <c r="AB11" s="8">
        <v>0.30714351967280001</v>
      </c>
      <c r="AC11" s="8">
        <v>0.39962159522259999</v>
      </c>
      <c r="AD11" s="8">
        <v>0.16666666666669999</v>
      </c>
      <c r="AE11" s="8">
        <v>0.39460522101239998</v>
      </c>
      <c r="AF11" s="8">
        <v>0.22161732483650001</v>
      </c>
      <c r="AG11" s="8">
        <v>0.2230768737911</v>
      </c>
      <c r="AH11" s="8">
        <v>0.53423955403419998</v>
      </c>
      <c r="AI11" s="8">
        <v>0.30138798166039998</v>
      </c>
      <c r="AJ11" s="8">
        <v>0.224008806319</v>
      </c>
      <c r="AK11" s="8">
        <v>0.1826561425288</v>
      </c>
      <c r="AL11" s="8">
        <v>0.25161351066330001</v>
      </c>
      <c r="AM11" s="8">
        <v>0.19944762365909999</v>
      </c>
      <c r="AN11" s="8">
        <v>0.1900339367969</v>
      </c>
      <c r="AO11" s="8">
        <v>0.16710120186870001</v>
      </c>
      <c r="AP11" s="8">
        <v>0.1294738505295</v>
      </c>
      <c r="AQ11" s="8">
        <v>0.26676815246230001</v>
      </c>
      <c r="AR11" s="8">
        <v>0.27594879803569999</v>
      </c>
      <c r="AS11" s="8">
        <v>0.42278848885769998</v>
      </c>
      <c r="AT11" s="8">
        <v>0.41697451516400003</v>
      </c>
      <c r="AU11" s="8">
        <v>0.39460522101239998</v>
      </c>
      <c r="AV11" s="8">
        <v>0.15976756349849999</v>
      </c>
      <c r="AW11" s="8">
        <v>0.17876644409670001</v>
      </c>
      <c r="AX11" s="9">
        <v>0.1122511569201</v>
      </c>
      <c r="AY11" s="8">
        <v>0.29645149833180001</v>
      </c>
      <c r="AZ11" s="6">
        <v>0.42188103386010001</v>
      </c>
      <c r="BA11" s="8">
        <v>0.31831143230269998</v>
      </c>
      <c r="BB11" s="8">
        <v>0.2310639116688</v>
      </c>
      <c r="BC11" s="8">
        <v>0.15029455822500001</v>
      </c>
      <c r="BD11" s="8">
        <v>0.26360011019579999</v>
      </c>
      <c r="BE11" s="8">
        <v>0.2382913460145</v>
      </c>
      <c r="BF11" s="8">
        <v>0.20486965347790001</v>
      </c>
      <c r="BG11" s="8">
        <v>0.18429976360040001</v>
      </c>
      <c r="BH11" s="8">
        <v>0.20032707959349999</v>
      </c>
      <c r="BI11" s="8">
        <v>0.3164674393718</v>
      </c>
      <c r="BJ11" s="8">
        <v>0.3601319553049</v>
      </c>
      <c r="BK11" s="8">
        <v>0.29229550679439997</v>
      </c>
      <c r="BL11" s="8">
        <v>0.1416953001149</v>
      </c>
      <c r="BM11" s="8">
        <v>4.4893714894159997E-2</v>
      </c>
      <c r="BN11" s="8">
        <v>0.24698162858370001</v>
      </c>
      <c r="BO11" s="8">
        <v>0.32061229748510001</v>
      </c>
      <c r="BP11" s="8">
        <v>1</v>
      </c>
      <c r="BQ11" s="8">
        <v>0.2045779825231</v>
      </c>
      <c r="BR11" s="8">
        <v>0.22622862624930001</v>
      </c>
      <c r="BS11" s="8">
        <v>0.23446852706099999</v>
      </c>
      <c r="BT11" s="8">
        <v>0.22494038037620001</v>
      </c>
      <c r="BU11" s="8">
        <v>0</v>
      </c>
    </row>
    <row r="12" spans="1:73" x14ac:dyDescent="0.3">
      <c r="A12" t="s">
        <v>643</v>
      </c>
      <c r="B12" s="8">
        <v>8.1600992257550006E-2</v>
      </c>
      <c r="C12" s="8">
        <v>0.12412696996600001</v>
      </c>
      <c r="D12" s="8">
        <v>0.14320274830800001</v>
      </c>
      <c r="E12" s="8">
        <v>0.11679997434769999</v>
      </c>
      <c r="F12" s="8">
        <v>0.12783927251890001</v>
      </c>
      <c r="G12" s="8">
        <v>0.14385785169990001</v>
      </c>
      <c r="H12" s="8">
        <v>0.1007764210646</v>
      </c>
      <c r="I12" s="8">
        <v>0</v>
      </c>
      <c r="J12" s="8">
        <v>9.2252144623289997E-2</v>
      </c>
      <c r="K12" s="8">
        <v>0.1696681812393</v>
      </c>
      <c r="L12" s="8">
        <v>0.12728604023869999</v>
      </c>
      <c r="M12" s="8">
        <v>0.12043664154600001</v>
      </c>
      <c r="N12" s="8">
        <v>0.1303590903803</v>
      </c>
      <c r="O12" s="8">
        <v>9.9925582732009993E-2</v>
      </c>
      <c r="P12" s="8">
        <v>0.1276543813396</v>
      </c>
      <c r="Q12" s="8">
        <v>0</v>
      </c>
      <c r="R12" s="8">
        <v>0.2353655496267</v>
      </c>
      <c r="S12" s="8">
        <v>0.134264536696</v>
      </c>
      <c r="T12" s="8">
        <v>0</v>
      </c>
      <c r="U12" s="8">
        <v>6.5767536835400001E-2</v>
      </c>
      <c r="V12" s="8">
        <v>0.1315350736708</v>
      </c>
      <c r="W12" s="8">
        <v>0</v>
      </c>
      <c r="X12" s="8">
        <v>0.11335028983999999</v>
      </c>
      <c r="Y12" s="8">
        <v>0.12605122409809999</v>
      </c>
      <c r="Z12" s="8">
        <v>0.1126890075718</v>
      </c>
      <c r="AA12" s="8">
        <v>0.10656570955569999</v>
      </c>
      <c r="AB12" s="8">
        <v>0.22329151300690001</v>
      </c>
      <c r="AC12" s="8">
        <v>4.16162602518E-2</v>
      </c>
      <c r="AD12" s="8">
        <v>0.1315350736708</v>
      </c>
      <c r="AE12" s="8">
        <v>0</v>
      </c>
      <c r="AF12" s="8">
        <v>0.13117636842649999</v>
      </c>
      <c r="AG12" s="8">
        <v>0.1059414304226</v>
      </c>
      <c r="AH12" s="8">
        <v>0</v>
      </c>
      <c r="AI12" s="8">
        <v>0.11802798817479999</v>
      </c>
      <c r="AJ12" s="8">
        <v>0.1074227752119</v>
      </c>
      <c r="AK12" s="8">
        <v>0.13090507535609999</v>
      </c>
      <c r="AL12" s="8">
        <v>0.11738465177729999</v>
      </c>
      <c r="AM12" s="8">
        <v>0.1288046831762</v>
      </c>
      <c r="AN12" s="8">
        <v>0.1102759623422</v>
      </c>
      <c r="AO12" s="8">
        <v>0.1210586386754</v>
      </c>
      <c r="AP12" s="8">
        <v>0.1309375197597</v>
      </c>
      <c r="AQ12" s="8">
        <v>0</v>
      </c>
      <c r="AR12" s="8">
        <v>0.2348817880439</v>
      </c>
      <c r="AS12" s="8">
        <v>0.16436991503869999</v>
      </c>
      <c r="AT12" s="8">
        <v>4.342337888864E-2</v>
      </c>
      <c r="AU12" s="8">
        <v>0</v>
      </c>
      <c r="AV12" s="8">
        <v>7.4643643569569998E-2</v>
      </c>
      <c r="AW12" s="8">
        <v>0.19488858959239999</v>
      </c>
      <c r="AX12" s="8">
        <v>0.11232895164749999</v>
      </c>
      <c r="AY12" s="8">
        <v>0.11924042372970001</v>
      </c>
      <c r="AZ12" s="8">
        <v>0.1592567443746</v>
      </c>
      <c r="BA12" s="8">
        <v>0.15768349009759999</v>
      </c>
      <c r="BB12" s="6">
        <v>0.36718193013900002</v>
      </c>
      <c r="BC12" s="8">
        <v>0.47319100669339997</v>
      </c>
      <c r="BD12" s="8">
        <v>0.2463471844458</v>
      </c>
      <c r="BE12" s="8">
        <v>0.1402265141764</v>
      </c>
      <c r="BF12" s="6">
        <v>0.25113288584650001</v>
      </c>
      <c r="BG12" s="8">
        <v>0.2920818200293</v>
      </c>
      <c r="BH12" s="8">
        <v>0.12504959064849999</v>
      </c>
      <c r="BI12" s="8">
        <v>0.1070014340282</v>
      </c>
      <c r="BJ12" s="8">
        <v>0.12580734636400001</v>
      </c>
      <c r="BK12" s="8">
        <v>0.1696752563475</v>
      </c>
      <c r="BL12" s="8">
        <v>0</v>
      </c>
      <c r="BM12" s="8">
        <v>9.1193448575190003E-2</v>
      </c>
      <c r="BN12" s="8">
        <v>0.11198516104389999</v>
      </c>
      <c r="BO12" s="8">
        <v>0</v>
      </c>
      <c r="BP12" s="8">
        <v>0</v>
      </c>
      <c r="BQ12" s="8">
        <v>2.4493152241730001E-2</v>
      </c>
      <c r="BR12" s="9">
        <v>1.5221779303149999E-2</v>
      </c>
      <c r="BS12" s="8">
        <v>0.1107129152212</v>
      </c>
      <c r="BT12" s="8">
        <v>6.6538346793049999E-2</v>
      </c>
      <c r="BU12" s="8">
        <v>0</v>
      </c>
    </row>
    <row r="13" spans="1:73" x14ac:dyDescent="0.3">
      <c r="A13" t="s">
        <v>644</v>
      </c>
      <c r="B13" s="8">
        <v>4.7445560838279999E-2</v>
      </c>
      <c r="C13" s="8">
        <v>5.3856325794400001E-2</v>
      </c>
      <c r="D13" s="8">
        <v>0.1136268727883</v>
      </c>
      <c r="E13" s="8">
        <v>0.13416302496740001</v>
      </c>
      <c r="F13" s="8">
        <v>0.1153838961476</v>
      </c>
      <c r="G13" s="8">
        <v>0.11668871628910001</v>
      </c>
      <c r="H13" s="8">
        <v>8.8657654053980003E-2</v>
      </c>
      <c r="I13" s="8">
        <v>0</v>
      </c>
      <c r="J13" s="8">
        <v>0.13531155270219999</v>
      </c>
      <c r="K13" s="8">
        <v>6.5221119114830001E-2</v>
      </c>
      <c r="L13" s="8">
        <v>0.1035454708204</v>
      </c>
      <c r="M13" s="8">
        <v>0.13031307074439999</v>
      </c>
      <c r="N13" s="8">
        <v>3.6229899547449998E-2</v>
      </c>
      <c r="O13" s="8">
        <v>8.6925580515430007E-2</v>
      </c>
      <c r="P13" s="8">
        <v>0.142967930701</v>
      </c>
      <c r="Q13" s="8">
        <v>0</v>
      </c>
      <c r="R13" s="8">
        <v>9.576381228045E-2</v>
      </c>
      <c r="S13" s="8">
        <v>0.134264536696</v>
      </c>
      <c r="T13" s="8">
        <v>0.11332729843849999</v>
      </c>
      <c r="U13" s="8">
        <v>0.26756579649790002</v>
      </c>
      <c r="V13" s="8">
        <v>0</v>
      </c>
      <c r="W13" s="8">
        <v>0.30269738949379998</v>
      </c>
      <c r="X13" s="8">
        <v>0.11620984960859999</v>
      </c>
      <c r="Y13" s="8">
        <v>0.1083711593099</v>
      </c>
      <c r="Z13" s="8">
        <v>6.5664458688319993E-2</v>
      </c>
      <c r="AA13" s="8">
        <v>0.11934944041080001</v>
      </c>
      <c r="AB13" s="8">
        <v>0.1003617796302</v>
      </c>
      <c r="AC13" s="8">
        <v>0.21092604981259999</v>
      </c>
      <c r="AD13" s="8">
        <v>0</v>
      </c>
      <c r="AE13" s="8">
        <v>0.30269738949379998</v>
      </c>
      <c r="AF13" s="8">
        <v>0.1046430100289</v>
      </c>
      <c r="AG13" s="8">
        <v>0.10602013658620001</v>
      </c>
      <c r="AH13" s="8">
        <v>0</v>
      </c>
      <c r="AI13" s="8">
        <v>0</v>
      </c>
      <c r="AJ13" s="8">
        <v>0.14360587413170001</v>
      </c>
      <c r="AK13" s="8">
        <v>6.2510449194440001E-2</v>
      </c>
      <c r="AL13" s="8">
        <v>0.11347864534630001</v>
      </c>
      <c r="AM13" s="8">
        <v>8.7579444674039997E-2</v>
      </c>
      <c r="AN13" s="8">
        <v>3.7860331489490001E-2</v>
      </c>
      <c r="AO13" s="8">
        <v>8.8660008656629999E-2</v>
      </c>
      <c r="AP13" s="8">
        <v>0.13378543581419999</v>
      </c>
      <c r="AQ13" s="8">
        <v>6.5571476336709997E-2</v>
      </c>
      <c r="AR13" s="8">
        <v>8.3884987463099997E-2</v>
      </c>
      <c r="AS13" s="8">
        <v>0.16436991503869999</v>
      </c>
      <c r="AT13" s="8">
        <v>0.2200851715911</v>
      </c>
      <c r="AU13" s="8">
        <v>0.30269738949379998</v>
      </c>
      <c r="AV13" s="8">
        <v>7.5484462666499996E-2</v>
      </c>
      <c r="AW13" s="8">
        <v>0.1096176735565</v>
      </c>
      <c r="AX13" s="8">
        <v>9.2531710499580005E-2</v>
      </c>
      <c r="AY13" s="8">
        <v>0.1048922966768</v>
      </c>
      <c r="AZ13" s="8">
        <v>0.16120359663219999</v>
      </c>
      <c r="BA13" s="8">
        <v>0.1037075257737</v>
      </c>
      <c r="BB13" s="8">
        <v>0.20447145729140001</v>
      </c>
      <c r="BC13" s="8">
        <v>0.45406478142099999</v>
      </c>
      <c r="BD13" s="8">
        <v>9.4572387033620003E-2</v>
      </c>
      <c r="BE13" s="8">
        <v>8.1632003236280004E-2</v>
      </c>
      <c r="BF13" s="8">
        <v>0.1013559217334</v>
      </c>
      <c r="BG13" s="8">
        <v>0.2448000755393</v>
      </c>
      <c r="BH13" s="8">
        <v>0.13739396741349999</v>
      </c>
      <c r="BI13" s="8">
        <v>8.1390854348839997E-2</v>
      </c>
      <c r="BJ13" s="8">
        <v>0.10612369075270001</v>
      </c>
      <c r="BK13" s="8">
        <v>0</v>
      </c>
      <c r="BL13" s="8">
        <v>0.17870212896939999</v>
      </c>
      <c r="BM13" s="8">
        <v>0.1446046112779</v>
      </c>
      <c r="BN13" s="8">
        <v>0.1144410122005</v>
      </c>
      <c r="BO13" s="8">
        <v>0</v>
      </c>
      <c r="BP13" s="8">
        <v>0.60539477898759997</v>
      </c>
      <c r="BQ13" s="8">
        <v>6.1050136573159997E-2</v>
      </c>
      <c r="BR13" s="8">
        <v>0</v>
      </c>
      <c r="BS13" s="8">
        <v>0.12952450826180001</v>
      </c>
      <c r="BT13" s="8">
        <v>4.9764837357059999E-2</v>
      </c>
      <c r="BU13" s="8">
        <v>0</v>
      </c>
    </row>
    <row r="14" spans="1:73" x14ac:dyDescent="0.3">
      <c r="A14" t="s">
        <v>645</v>
      </c>
      <c r="B14" s="8">
        <v>3.5062457796619997E-2</v>
      </c>
      <c r="C14" s="8">
        <v>0.10653294367089999</v>
      </c>
      <c r="D14" s="8">
        <v>5.616917381073E-2</v>
      </c>
      <c r="E14" s="8">
        <v>7.3341569952439997E-2</v>
      </c>
      <c r="F14" s="8">
        <v>7.5657474098509994E-2</v>
      </c>
      <c r="G14" s="8">
        <v>5.8692233636259999E-2</v>
      </c>
      <c r="H14" s="8">
        <v>9.2308266609240006E-2</v>
      </c>
      <c r="I14" s="8">
        <v>0</v>
      </c>
      <c r="J14" s="8">
        <v>3.0066459064639998E-2</v>
      </c>
      <c r="K14" s="8">
        <v>4.6977198233510001E-2</v>
      </c>
      <c r="L14" s="8">
        <v>4.5650959333510002E-2</v>
      </c>
      <c r="M14" s="8">
        <v>0.15528898063820001</v>
      </c>
      <c r="N14" s="8">
        <v>0.13583510925369999</v>
      </c>
      <c r="O14" s="8">
        <v>0.14830919550890001</v>
      </c>
      <c r="P14" s="8">
        <v>6.9952205968179998E-2</v>
      </c>
      <c r="Q14" s="8">
        <v>0.24225968201690001</v>
      </c>
      <c r="R14" s="8">
        <v>5.3816436324969998E-2</v>
      </c>
      <c r="S14" s="8">
        <v>0.134264536696</v>
      </c>
      <c r="T14" s="8">
        <v>0</v>
      </c>
      <c r="U14" s="8">
        <v>6.5767536835400001E-2</v>
      </c>
      <c r="V14" s="8">
        <v>0</v>
      </c>
      <c r="W14" s="8">
        <v>0.30269738949379998</v>
      </c>
      <c r="X14" s="8">
        <v>3.4675132490740002E-2</v>
      </c>
      <c r="Y14" s="8">
        <v>6.5416606568399996E-2</v>
      </c>
      <c r="Z14" s="6">
        <v>0.14307772287670001</v>
      </c>
      <c r="AA14" s="8">
        <v>9.8417627759200002E-2</v>
      </c>
      <c r="AB14" s="8">
        <v>6.3423989026079999E-2</v>
      </c>
      <c r="AC14" s="8">
        <v>4.16162602518E-2</v>
      </c>
      <c r="AD14" s="8">
        <v>0</v>
      </c>
      <c r="AE14" s="8">
        <v>0.30269738949379998</v>
      </c>
      <c r="AF14" s="9">
        <v>5.3411348087639997E-2</v>
      </c>
      <c r="AG14" s="6">
        <v>0.14260355040030001</v>
      </c>
      <c r="AH14" s="8">
        <v>0.12247181543210001</v>
      </c>
      <c r="AI14" s="8">
        <v>0</v>
      </c>
      <c r="AJ14" s="8">
        <v>3.336312596688E-2</v>
      </c>
      <c r="AK14" s="8">
        <v>3.6272498938030001E-2</v>
      </c>
      <c r="AL14" s="8">
        <v>3.2435175300520001E-2</v>
      </c>
      <c r="AM14" s="8">
        <v>0.16750262779219999</v>
      </c>
      <c r="AN14" s="8">
        <v>0.11979048152460001</v>
      </c>
      <c r="AO14" s="6">
        <v>0.16688955900329999</v>
      </c>
      <c r="AP14" s="8">
        <v>7.1751304225339999E-2</v>
      </c>
      <c r="AQ14" s="8">
        <v>0.25074527840080002</v>
      </c>
      <c r="AR14" s="8">
        <v>5.82092304738E-2</v>
      </c>
      <c r="AS14" s="8">
        <v>8.2184957519329999E-2</v>
      </c>
      <c r="AT14" s="8">
        <v>4.342337888864E-2</v>
      </c>
      <c r="AU14" s="8">
        <v>0.30269738949379998</v>
      </c>
      <c r="AV14" s="8">
        <v>0.19632427843229999</v>
      </c>
      <c r="AW14" s="8">
        <v>0.1200692612582</v>
      </c>
      <c r="AX14" s="8">
        <v>7.4796928734880003E-2</v>
      </c>
      <c r="AY14" s="8">
        <v>7.2755457224530001E-2</v>
      </c>
      <c r="AZ14" s="8">
        <v>6.6517949934350007E-2</v>
      </c>
      <c r="BA14" s="8">
        <v>7.5639518081080007E-2</v>
      </c>
      <c r="BB14" s="6">
        <v>0.4896281277126</v>
      </c>
      <c r="BC14" s="8">
        <v>0</v>
      </c>
      <c r="BD14" s="8">
        <v>5.1927304632730001E-2</v>
      </c>
      <c r="BE14" s="8">
        <v>0</v>
      </c>
      <c r="BF14" s="8">
        <v>6.1367815858280002E-2</v>
      </c>
      <c r="BG14" s="8">
        <v>5.3152818641390001E-2</v>
      </c>
      <c r="BH14" s="8">
        <v>2.689858004212E-2</v>
      </c>
      <c r="BI14" s="8">
        <v>9.7276971941769999E-2</v>
      </c>
      <c r="BJ14" s="8">
        <v>9.1636486447759999E-2</v>
      </c>
      <c r="BK14" s="8">
        <v>0</v>
      </c>
      <c r="BL14" s="8">
        <v>1.8995852025840001E-2</v>
      </c>
      <c r="BM14" s="8">
        <v>0.11534222761890001</v>
      </c>
      <c r="BN14" s="8">
        <v>4.9292535220969998E-2</v>
      </c>
      <c r="BO14" s="8">
        <v>0</v>
      </c>
      <c r="BP14" s="8">
        <v>0</v>
      </c>
      <c r="BQ14" s="8">
        <v>1.488023685134E-2</v>
      </c>
      <c r="BR14" s="8">
        <v>7.8382758511129996E-2</v>
      </c>
      <c r="BS14" s="8">
        <v>8.5105025575009999E-2</v>
      </c>
      <c r="BT14" s="8">
        <v>0.1136618701192</v>
      </c>
      <c r="BU14" s="8">
        <v>0</v>
      </c>
    </row>
    <row r="15" spans="1:73" x14ac:dyDescent="0.3">
      <c r="A15" t="s">
        <v>646</v>
      </c>
      <c r="B15" s="8">
        <v>4.3916462055629997E-2</v>
      </c>
      <c r="C15" s="8">
        <v>2.2296868351430001E-2</v>
      </c>
      <c r="D15" s="8">
        <v>8.3546590453269995E-3</v>
      </c>
      <c r="E15" s="8">
        <v>3.1881691200009998E-2</v>
      </c>
      <c r="F15" s="8">
        <v>2.2594880072060002E-2</v>
      </c>
      <c r="G15" s="8">
        <v>3.0649111402800001E-2</v>
      </c>
      <c r="H15" s="8">
        <v>1.377768692499E-2</v>
      </c>
      <c r="I15" s="8">
        <v>0</v>
      </c>
      <c r="J15" s="8">
        <v>3.3909309502470002E-2</v>
      </c>
      <c r="K15" s="8">
        <v>0</v>
      </c>
      <c r="L15" s="8">
        <v>3.0235008488859998E-2</v>
      </c>
      <c r="M15" s="8">
        <v>3.9015906865929997E-2</v>
      </c>
      <c r="N15" s="8">
        <v>6.2208505536849999E-2</v>
      </c>
      <c r="O15" s="8">
        <v>0</v>
      </c>
      <c r="P15" s="8">
        <v>3.1771100651559997E-2</v>
      </c>
      <c r="Q15" s="8">
        <v>0</v>
      </c>
      <c r="R15" s="8">
        <v>0</v>
      </c>
      <c r="S15" s="8">
        <v>0</v>
      </c>
      <c r="T15" s="8">
        <v>0</v>
      </c>
      <c r="U15" s="8">
        <v>0</v>
      </c>
      <c r="V15" s="8">
        <v>0</v>
      </c>
      <c r="W15" s="8">
        <v>0</v>
      </c>
      <c r="X15" s="8">
        <v>2.4668026076550002E-2</v>
      </c>
      <c r="Y15" s="8">
        <v>3.181803723802E-2</v>
      </c>
      <c r="Z15" s="8">
        <v>2.6089453571729999E-2</v>
      </c>
      <c r="AA15" s="8">
        <v>2.652247301479E-2</v>
      </c>
      <c r="AB15" s="8">
        <v>0</v>
      </c>
      <c r="AC15" s="8">
        <v>0</v>
      </c>
      <c r="AD15" s="8">
        <v>0</v>
      </c>
      <c r="AE15" s="8">
        <v>0</v>
      </c>
      <c r="AF15" s="8">
        <v>2.6581080014259999E-2</v>
      </c>
      <c r="AG15" s="8">
        <v>1.191055105923E-2</v>
      </c>
      <c r="AH15" s="8">
        <v>0</v>
      </c>
      <c r="AI15" s="8">
        <v>0</v>
      </c>
      <c r="AJ15" s="8">
        <v>3.7627329575079999E-2</v>
      </c>
      <c r="AK15" s="8">
        <v>0</v>
      </c>
      <c r="AL15" s="8">
        <v>4.1407043411660002E-2</v>
      </c>
      <c r="AM15" s="8">
        <v>0</v>
      </c>
      <c r="AN15" s="8">
        <v>5.4295410513389999E-2</v>
      </c>
      <c r="AO15" s="8">
        <v>7.5524434201109996E-3</v>
      </c>
      <c r="AP15" s="8">
        <v>3.2588220440979997E-2</v>
      </c>
      <c r="AQ15" s="8">
        <v>0</v>
      </c>
      <c r="AR15" s="8">
        <v>0</v>
      </c>
      <c r="AS15" s="8">
        <v>0</v>
      </c>
      <c r="AT15" s="8">
        <v>0</v>
      </c>
      <c r="AU15" s="8">
        <v>0</v>
      </c>
      <c r="AV15" s="8">
        <v>0</v>
      </c>
      <c r="AW15" s="8">
        <v>1.956572761283E-2</v>
      </c>
      <c r="AX15" s="8">
        <v>2.4066769422399999E-2</v>
      </c>
      <c r="AY15" s="8">
        <v>2.5967462254719999E-2</v>
      </c>
      <c r="AZ15" s="8">
        <v>8.1486067891230005E-3</v>
      </c>
      <c r="BA15" s="8">
        <v>2.4250804277869999E-2</v>
      </c>
      <c r="BB15" s="8">
        <v>0</v>
      </c>
      <c r="BC15" s="8">
        <v>0</v>
      </c>
      <c r="BD15" s="8">
        <v>2.010135368523E-2</v>
      </c>
      <c r="BE15" s="8">
        <v>0</v>
      </c>
      <c r="BF15" s="8">
        <v>5.2643329269469998E-2</v>
      </c>
      <c r="BG15" s="8">
        <v>1.7264299926929998E-2</v>
      </c>
      <c r="BH15" s="8">
        <v>7.3107129728450003E-3</v>
      </c>
      <c r="BI15" s="8">
        <v>0</v>
      </c>
      <c r="BJ15" s="8">
        <v>6.2784235209350003E-2</v>
      </c>
      <c r="BK15" s="8">
        <v>3.7120177228929997E-2</v>
      </c>
      <c r="BL15" s="8">
        <v>3.4631906309880001E-2</v>
      </c>
      <c r="BM15" s="8">
        <v>0</v>
      </c>
      <c r="BN15" s="8">
        <v>2.2487808572230001E-2</v>
      </c>
      <c r="BO15" s="8">
        <v>0</v>
      </c>
      <c r="BP15" s="8">
        <v>0</v>
      </c>
      <c r="BQ15" s="8">
        <v>4.5657873845600001E-2</v>
      </c>
      <c r="BR15" s="8">
        <v>2.63030051897E-2</v>
      </c>
      <c r="BS15" s="8">
        <v>1.6884746393199999E-2</v>
      </c>
      <c r="BT15" s="8">
        <v>1.830090948795E-2</v>
      </c>
      <c r="BU15" s="8">
        <v>0</v>
      </c>
    </row>
    <row r="16" spans="1:73" x14ac:dyDescent="0.3">
      <c r="A16" t="s">
        <v>522</v>
      </c>
      <c r="B16" s="8">
        <v>1.334919520022E-2</v>
      </c>
      <c r="C16" s="8">
        <v>3.7468892349230003E-2</v>
      </c>
      <c r="D16" s="8">
        <v>2.3389930512679999E-2</v>
      </c>
      <c r="E16" s="8">
        <v>1.6739275353029999E-2</v>
      </c>
      <c r="F16" s="8">
        <v>5.1283029486989998E-2</v>
      </c>
      <c r="G16" s="8">
        <v>3.9636888177110002E-2</v>
      </c>
      <c r="H16" s="8">
        <v>2.436291294927E-2</v>
      </c>
      <c r="I16" s="8">
        <v>0</v>
      </c>
      <c r="J16" s="8">
        <v>1.74241691807E-2</v>
      </c>
      <c r="K16" s="8">
        <v>1.5737343892919999E-2</v>
      </c>
      <c r="L16" s="8">
        <v>9.4964695474909992E-3</v>
      </c>
      <c r="M16" s="8">
        <v>1.7038846133369999E-2</v>
      </c>
      <c r="N16" s="8">
        <v>1.572731243136E-2</v>
      </c>
      <c r="O16" s="8">
        <v>8.2631118906150006E-2</v>
      </c>
      <c r="P16" s="6">
        <v>0.14382492103210001</v>
      </c>
      <c r="Q16" s="8">
        <v>0</v>
      </c>
      <c r="R16" s="8">
        <v>1.8209255216499999E-2</v>
      </c>
      <c r="S16" s="8">
        <v>0.134264536696</v>
      </c>
      <c r="T16" s="8">
        <v>0</v>
      </c>
      <c r="U16" s="8">
        <v>0</v>
      </c>
      <c r="V16" s="8">
        <v>0.10089912983130001</v>
      </c>
      <c r="W16" s="8">
        <v>0</v>
      </c>
      <c r="X16" s="8">
        <v>1.696445971439E-2</v>
      </c>
      <c r="Y16" s="8">
        <v>1.085621640479E-2</v>
      </c>
      <c r="Z16" s="8">
        <v>5.4572516023269999E-2</v>
      </c>
      <c r="AA16" s="6">
        <v>0.1200648548114</v>
      </c>
      <c r="AB16" s="8">
        <v>3.2069212479809997E-2</v>
      </c>
      <c r="AC16" s="8">
        <v>0</v>
      </c>
      <c r="AD16" s="8">
        <v>0.10089912983130001</v>
      </c>
      <c r="AE16" s="8">
        <v>0</v>
      </c>
      <c r="AF16" s="8">
        <v>2.6028566880180001E-2</v>
      </c>
      <c r="AG16" s="8">
        <v>5.791873254846E-2</v>
      </c>
      <c r="AH16" s="8">
        <v>0</v>
      </c>
      <c r="AI16" s="8">
        <v>9.0537990896469994E-2</v>
      </c>
      <c r="AJ16" s="8">
        <v>1.9334659595070001E-2</v>
      </c>
      <c r="AK16" s="8">
        <v>1.215127362015E-2</v>
      </c>
      <c r="AL16" s="8">
        <v>3.9975220511270001E-3</v>
      </c>
      <c r="AM16" s="8">
        <v>3.2201170794040002E-2</v>
      </c>
      <c r="AN16" s="8">
        <v>2.4529995993679998E-2</v>
      </c>
      <c r="AO16" s="8">
        <v>7.8572911409650004E-2</v>
      </c>
      <c r="AP16" s="6">
        <v>0.14752394897810001</v>
      </c>
      <c r="AQ16" s="8">
        <v>0</v>
      </c>
      <c r="AR16" s="8">
        <v>1.9695594989839998E-2</v>
      </c>
      <c r="AS16" s="8">
        <v>8.2184957519329999E-2</v>
      </c>
      <c r="AT16" s="8">
        <v>0</v>
      </c>
      <c r="AU16" s="8">
        <v>0</v>
      </c>
      <c r="AV16" s="8">
        <v>0.12796968403699999</v>
      </c>
      <c r="AW16" s="8">
        <v>0</v>
      </c>
      <c r="AX16" s="8">
        <v>1.544815558669E-2</v>
      </c>
      <c r="AY16" s="8">
        <v>5.5564237446740002E-2</v>
      </c>
      <c r="AZ16" s="8">
        <v>6.4819510985080001E-2</v>
      </c>
      <c r="BA16" s="8">
        <v>1.9581350736040001E-2</v>
      </c>
      <c r="BB16" s="8">
        <v>7.9397434422560004E-2</v>
      </c>
      <c r="BC16" s="8">
        <v>0</v>
      </c>
      <c r="BD16" s="8">
        <v>4.1971410428329997E-2</v>
      </c>
      <c r="BE16" s="8">
        <v>0</v>
      </c>
      <c r="BF16" s="8">
        <v>1.9225380409549998E-2</v>
      </c>
      <c r="BG16" s="8">
        <v>4.4263355841080002E-2</v>
      </c>
      <c r="BH16" s="8">
        <v>1.4621425945690001E-2</v>
      </c>
      <c r="BI16" s="8">
        <v>0</v>
      </c>
      <c r="BJ16" s="8">
        <v>0</v>
      </c>
      <c r="BK16" s="8">
        <v>0</v>
      </c>
      <c r="BL16" s="8">
        <v>4.0941683768059997E-2</v>
      </c>
      <c r="BM16" s="8">
        <v>6.3922840805529998E-2</v>
      </c>
      <c r="BN16" s="8">
        <v>4.9111510462709999E-2</v>
      </c>
      <c r="BO16" s="8">
        <v>9.4100998078850001E-2</v>
      </c>
      <c r="BP16" s="8">
        <v>0</v>
      </c>
      <c r="BQ16" s="8">
        <v>8.4960418468820006E-2</v>
      </c>
      <c r="BR16" s="8">
        <v>0</v>
      </c>
      <c r="BS16" s="8">
        <v>1.405535140761E-2</v>
      </c>
      <c r="BT16" s="8">
        <v>5.1019154610009998E-2</v>
      </c>
      <c r="BU16" s="8">
        <v>0</v>
      </c>
    </row>
    <row r="17" spans="1:73" x14ac:dyDescent="0.3">
      <c r="A17" t="s">
        <v>624</v>
      </c>
      <c r="B17" s="8">
        <v>1.7048182819029999E-2</v>
      </c>
      <c r="C17" s="8">
        <v>3.7877727454579999E-2</v>
      </c>
      <c r="D17" s="8">
        <v>7.2320618790430002E-2</v>
      </c>
      <c r="E17" s="8">
        <v>6.217962028132E-2</v>
      </c>
      <c r="F17" s="8">
        <v>9.5961811576160003E-2</v>
      </c>
      <c r="G17" s="8">
        <v>8.0935647750359996E-2</v>
      </c>
      <c r="H17" s="8">
        <v>5.2527507065799998E-2</v>
      </c>
      <c r="I17" s="8">
        <v>0</v>
      </c>
      <c r="J17" s="8">
        <v>5.851754483234E-2</v>
      </c>
      <c r="K17" s="8">
        <v>1.5737343892919999E-2</v>
      </c>
      <c r="L17" s="8">
        <v>0.1037146301339</v>
      </c>
      <c r="M17" s="8">
        <v>9.1297163878429996E-2</v>
      </c>
      <c r="N17" s="8">
        <v>6.744984065489E-2</v>
      </c>
      <c r="O17" s="8">
        <v>6.5845204220219999E-2</v>
      </c>
      <c r="P17" s="8">
        <v>8.6122745660649994E-2</v>
      </c>
      <c r="Q17" s="8">
        <v>0</v>
      </c>
      <c r="R17" s="8">
        <v>6.9125399064409995E-2</v>
      </c>
      <c r="S17" s="8">
        <v>8.7515599763919996E-2</v>
      </c>
      <c r="T17" s="8">
        <v>0</v>
      </c>
      <c r="U17" s="8">
        <v>0</v>
      </c>
      <c r="V17" s="8">
        <v>0.10089912983130001</v>
      </c>
      <c r="W17" s="8">
        <v>0</v>
      </c>
      <c r="X17" s="8">
        <v>4.6858682776479997E-2</v>
      </c>
      <c r="Y17" s="8">
        <v>0.101475997453</v>
      </c>
      <c r="Z17" s="8">
        <v>6.6518168269120007E-2</v>
      </c>
      <c r="AA17" s="8">
        <v>7.1895154744409995E-2</v>
      </c>
      <c r="AB17" s="8">
        <v>7.1321657541490002E-2</v>
      </c>
      <c r="AC17" s="8">
        <v>0</v>
      </c>
      <c r="AD17" s="8">
        <v>0.10089912983130001</v>
      </c>
      <c r="AE17" s="8">
        <v>0</v>
      </c>
      <c r="AF17" s="8">
        <v>7.7635605058660004E-2</v>
      </c>
      <c r="AG17" s="8">
        <v>3.7733447143789997E-2</v>
      </c>
      <c r="AH17" s="8">
        <v>0</v>
      </c>
      <c r="AI17" s="8">
        <v>9.0537990896469994E-2</v>
      </c>
      <c r="AJ17" s="8">
        <v>6.4933759419980003E-2</v>
      </c>
      <c r="AK17" s="8">
        <v>1.215127362015E-2</v>
      </c>
      <c r="AL17" s="8">
        <v>0.11511434399250001</v>
      </c>
      <c r="AM17" s="8">
        <v>6.8085023998040006E-2</v>
      </c>
      <c r="AN17" s="8">
        <v>7.0485244452949999E-2</v>
      </c>
      <c r="AO17" s="8">
        <v>5.9606571700019997E-2</v>
      </c>
      <c r="AP17" s="8">
        <v>8.8337733443729999E-2</v>
      </c>
      <c r="AQ17" s="8">
        <v>0</v>
      </c>
      <c r="AR17" s="8">
        <v>7.4767795129289993E-2</v>
      </c>
      <c r="AS17" s="8">
        <v>5.3569364076859999E-2</v>
      </c>
      <c r="AT17" s="8">
        <v>0</v>
      </c>
      <c r="AU17" s="8">
        <v>0</v>
      </c>
      <c r="AV17" s="8">
        <v>5.9337462038549997E-2</v>
      </c>
      <c r="AW17" s="8">
        <v>6.00346306291E-2</v>
      </c>
      <c r="AX17" s="8">
        <v>7.5072335796920006E-2</v>
      </c>
      <c r="AY17" s="8">
        <v>6.9093803410819998E-2</v>
      </c>
      <c r="AZ17" s="8">
        <v>4.1092998289150001E-2</v>
      </c>
      <c r="BA17" s="8">
        <v>6.1663285389360001E-2</v>
      </c>
      <c r="BB17" s="8">
        <v>0</v>
      </c>
      <c r="BC17" s="8">
        <v>0.25286712247609999</v>
      </c>
      <c r="BD17" s="8">
        <v>4.7458936312509997E-2</v>
      </c>
      <c r="BE17" s="8">
        <v>0</v>
      </c>
      <c r="BF17" s="8">
        <v>2.5324180202010001E-2</v>
      </c>
      <c r="BG17" s="8">
        <v>0.15743940123710001</v>
      </c>
      <c r="BH17" s="8">
        <v>1.2033572289770001E-2</v>
      </c>
      <c r="BI17" s="8">
        <v>5.9917478859770001E-2</v>
      </c>
      <c r="BJ17" s="8">
        <v>8.0485190712740004E-2</v>
      </c>
      <c r="BK17" s="8">
        <v>0.2293594012863</v>
      </c>
      <c r="BL17" s="8">
        <v>0.132379616541</v>
      </c>
      <c r="BM17" s="8">
        <v>5.0266585338040001E-2</v>
      </c>
      <c r="BN17" s="8">
        <v>0.10479225427869999</v>
      </c>
      <c r="BO17" s="8">
        <v>0</v>
      </c>
      <c r="BP17" s="8">
        <v>0</v>
      </c>
      <c r="BQ17" s="8">
        <v>6.538483053652E-2</v>
      </c>
      <c r="BR17" s="8">
        <v>3.9684377336430002E-2</v>
      </c>
      <c r="BS17" s="8">
        <v>6.9366559510519996E-2</v>
      </c>
      <c r="BT17" s="8">
        <v>9.7115025000160005E-2</v>
      </c>
      <c r="BU17" s="8">
        <v>0</v>
      </c>
    </row>
    <row r="18" spans="1:73" x14ac:dyDescent="0.3">
      <c r="A18" t="s">
        <v>587</v>
      </c>
      <c r="B18" s="7">
        <v>48</v>
      </c>
      <c r="C18" s="7">
        <v>125</v>
      </c>
      <c r="D18" s="7">
        <v>162</v>
      </c>
      <c r="E18" s="7">
        <v>174</v>
      </c>
      <c r="F18" s="7">
        <v>250</v>
      </c>
      <c r="G18" s="7">
        <v>429</v>
      </c>
      <c r="H18" s="7">
        <v>329</v>
      </c>
      <c r="I18" s="7">
        <v>1</v>
      </c>
      <c r="J18" s="7">
        <v>178</v>
      </c>
      <c r="K18" s="7">
        <v>59</v>
      </c>
      <c r="L18" s="7">
        <v>174</v>
      </c>
      <c r="M18" s="7">
        <v>38</v>
      </c>
      <c r="N18" s="7">
        <v>64</v>
      </c>
      <c r="O18" s="7">
        <v>87</v>
      </c>
      <c r="P18" s="7">
        <v>48</v>
      </c>
      <c r="Q18" s="7">
        <v>10</v>
      </c>
      <c r="R18" s="7">
        <v>58</v>
      </c>
      <c r="S18" s="7">
        <v>8</v>
      </c>
      <c r="T18" s="7">
        <v>7</v>
      </c>
      <c r="U18" s="7">
        <v>12</v>
      </c>
      <c r="V18" s="7">
        <v>12</v>
      </c>
      <c r="W18" s="7">
        <v>4</v>
      </c>
      <c r="X18" s="7">
        <v>237</v>
      </c>
      <c r="Y18" s="7">
        <v>212</v>
      </c>
      <c r="Z18" s="7">
        <v>151</v>
      </c>
      <c r="AA18" s="7">
        <v>58</v>
      </c>
      <c r="AB18" s="7">
        <v>66</v>
      </c>
      <c r="AC18" s="7">
        <v>19</v>
      </c>
      <c r="AD18" s="7">
        <v>12</v>
      </c>
      <c r="AE18" s="7">
        <v>4</v>
      </c>
      <c r="AF18" s="7">
        <v>590</v>
      </c>
      <c r="AG18" s="7">
        <v>163</v>
      </c>
      <c r="AH18" s="7">
        <v>6</v>
      </c>
      <c r="AI18" s="7">
        <v>14</v>
      </c>
      <c r="AJ18" s="7">
        <v>162</v>
      </c>
      <c r="AK18" s="7">
        <v>76</v>
      </c>
      <c r="AL18" s="7">
        <v>162</v>
      </c>
      <c r="AM18" s="7">
        <v>53</v>
      </c>
      <c r="AN18" s="7">
        <v>60</v>
      </c>
      <c r="AO18" s="7">
        <v>87</v>
      </c>
      <c r="AP18" s="7">
        <v>46</v>
      </c>
      <c r="AQ18" s="7">
        <v>10</v>
      </c>
      <c r="AR18" s="7">
        <v>54</v>
      </c>
      <c r="AS18" s="7">
        <v>13</v>
      </c>
      <c r="AT18" s="7">
        <v>18</v>
      </c>
      <c r="AU18" s="7">
        <v>4</v>
      </c>
      <c r="AV18" s="7">
        <v>54</v>
      </c>
      <c r="AW18" s="7">
        <v>33</v>
      </c>
      <c r="AX18" s="7">
        <v>296</v>
      </c>
      <c r="AY18" s="7">
        <v>250</v>
      </c>
      <c r="AZ18" s="7">
        <v>85</v>
      </c>
      <c r="BA18" s="7">
        <v>128</v>
      </c>
      <c r="BB18" s="7">
        <v>28</v>
      </c>
      <c r="BC18" s="7">
        <v>5</v>
      </c>
      <c r="BD18" s="7">
        <v>35</v>
      </c>
      <c r="BE18" s="7">
        <v>8</v>
      </c>
      <c r="BF18" s="7">
        <v>78</v>
      </c>
      <c r="BG18" s="7">
        <v>36</v>
      </c>
      <c r="BH18" s="7">
        <v>92</v>
      </c>
      <c r="BI18" s="7">
        <v>40</v>
      </c>
      <c r="BJ18" s="7">
        <v>21</v>
      </c>
      <c r="BK18" s="7">
        <v>21</v>
      </c>
      <c r="BL18" s="7">
        <v>47</v>
      </c>
      <c r="BM18" s="7">
        <v>18</v>
      </c>
      <c r="BN18" s="7">
        <v>94</v>
      </c>
      <c r="BO18" s="7">
        <v>14</v>
      </c>
      <c r="BP18" s="7">
        <v>2</v>
      </c>
      <c r="BQ18" s="7">
        <v>40</v>
      </c>
      <c r="BR18" s="7">
        <v>71</v>
      </c>
      <c r="BS18" s="7">
        <v>38</v>
      </c>
      <c r="BT18" s="7">
        <v>69</v>
      </c>
      <c r="BU18" s="7">
        <v>2</v>
      </c>
    </row>
    <row r="19" spans="1:73" x14ac:dyDescent="0.3">
      <c r="A19" t="s">
        <v>647</v>
      </c>
    </row>
    <row r="20" spans="1:73" x14ac:dyDescent="0.3">
      <c r="A20"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8552a30e-4938-4e97-8975-f7c9f7764d1b" sqref="A2 BU20" xr:uid="{00000000-0002-0000-2000-000000000000}"/>
    <dataValidation allowBlank="1" error="8552a30e-4938-4e97-8975-f7c9f7764d1b" sqref="A1" xr:uid="{00000000-0002-0000-2000-000001000000}"/>
  </dataValidations>
  <hyperlinks>
    <hyperlink ref="A1" location="'TOC'!A1" display="Back to TOC" xr:uid="{00000000-0004-0000-2000-000000000000}"/>
  </hyperlinks>
  <pageMargins left="0.7" right="0.7" top="0.75" bottom="0.75" header="0.3" footer="0.3"/>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dimension ref="A1:E9"/>
  <sheetViews>
    <sheetView workbookViewId="0">
      <selection activeCell="A28" sqref="A28"/>
    </sheetView>
  </sheetViews>
  <sheetFormatPr defaultRowHeight="14.4" x14ac:dyDescent="0.3"/>
  <cols>
    <col min="1" max="1" width="91" bestFit="1" customWidth="1"/>
    <col min="2" max="5" width="12.6640625" bestFit="1" customWidth="1"/>
  </cols>
  <sheetData>
    <row r="1" spans="1:5" x14ac:dyDescent="0.3">
      <c r="A1" s="4" t="s">
        <v>448</v>
      </c>
    </row>
    <row r="2" spans="1:5" x14ac:dyDescent="0.3">
      <c r="A2" t="s">
        <v>77</v>
      </c>
    </row>
    <row r="3" spans="1:5" ht="57.6" x14ac:dyDescent="0.3">
      <c r="A3" s="5" t="s">
        <v>602</v>
      </c>
      <c r="B3" s="5" t="s">
        <v>667</v>
      </c>
      <c r="C3" s="5" t="s">
        <v>668</v>
      </c>
      <c r="D3" s="5" t="s">
        <v>669</v>
      </c>
      <c r="E3" s="5" t="s">
        <v>607</v>
      </c>
    </row>
    <row r="4" spans="1:5" x14ac:dyDescent="0.3">
      <c r="A4" t="s">
        <v>670</v>
      </c>
      <c r="B4" s="8">
        <v>0.39530817043479999</v>
      </c>
      <c r="C4" s="6">
        <v>0.48408402322889998</v>
      </c>
      <c r="D4" s="8">
        <v>0.1206078063363</v>
      </c>
      <c r="E4" s="7">
        <v>759</v>
      </c>
    </row>
    <row r="5" spans="1:5" x14ac:dyDescent="0.3">
      <c r="A5" t="s">
        <v>671</v>
      </c>
      <c r="B5" s="9">
        <v>0.31962686224230002</v>
      </c>
      <c r="C5" s="8">
        <v>0.45699056811240002</v>
      </c>
      <c r="D5" s="6">
        <v>0.22338256964539999</v>
      </c>
      <c r="E5" s="7">
        <v>759</v>
      </c>
    </row>
    <row r="6" spans="1:5" x14ac:dyDescent="0.3">
      <c r="A6" t="s">
        <v>672</v>
      </c>
      <c r="B6" s="8">
        <v>0.41641541719870001</v>
      </c>
      <c r="C6" s="6">
        <v>0.48182142943009998</v>
      </c>
      <c r="D6" s="9">
        <v>0.1017631533712</v>
      </c>
      <c r="E6" s="7">
        <v>759</v>
      </c>
    </row>
    <row r="7" spans="1:5" x14ac:dyDescent="0.3">
      <c r="A7" t="s">
        <v>673</v>
      </c>
      <c r="B7" s="6">
        <v>0.53223217272409995</v>
      </c>
      <c r="C7" s="9">
        <v>0.3296216585292</v>
      </c>
      <c r="D7" s="8">
        <v>0.13814616874669999</v>
      </c>
      <c r="E7" s="7">
        <v>759</v>
      </c>
    </row>
    <row r="8" spans="1:5" x14ac:dyDescent="0.3">
      <c r="A8" t="s">
        <v>591</v>
      </c>
    </row>
    <row r="9" spans="1:5" x14ac:dyDescent="0.3">
      <c r="A9" t="s">
        <v>512</v>
      </c>
    </row>
  </sheetData>
  <dataValidations count="2">
    <dataValidation allowBlank="1" showErrorMessage="1" prompt="28fc6da7-ab73-4726-a624-9499197d0b7c" sqref="A2 E9" xr:uid="{00000000-0002-0000-2700-000000000000}"/>
    <dataValidation allowBlank="1" error="28fc6da7-ab73-4726-a624-9499197d0b7c" sqref="A1" xr:uid="{00000000-0002-0000-2700-000001000000}"/>
  </dataValidations>
  <hyperlinks>
    <hyperlink ref="A1" location="'TOC'!A1" display="Back to TOC" xr:uid="{00000000-0004-0000-2700-000000000000}"/>
  </hyperlinks>
  <pageMargins left="0.7" right="0.7" top="0.75" bottom="0.75"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A1:E9"/>
  <sheetViews>
    <sheetView workbookViewId="0">
      <selection activeCell="A6" sqref="A6:XFD6"/>
    </sheetView>
  </sheetViews>
  <sheetFormatPr defaultRowHeight="14.4" x14ac:dyDescent="0.3"/>
  <cols>
    <col min="1" max="1" width="91" bestFit="1" customWidth="1"/>
    <col min="2" max="5" width="12.6640625" bestFit="1" customWidth="1"/>
  </cols>
  <sheetData>
    <row r="1" spans="1:5" x14ac:dyDescent="0.3">
      <c r="A1" s="4" t="s">
        <v>448</v>
      </c>
    </row>
    <row r="2" spans="1:5" x14ac:dyDescent="0.3">
      <c r="A2" t="s">
        <v>77</v>
      </c>
    </row>
    <row r="3" spans="1:5" ht="57.6" x14ac:dyDescent="0.3">
      <c r="A3" s="5" t="s">
        <v>602</v>
      </c>
      <c r="B3" s="5" t="s">
        <v>667</v>
      </c>
      <c r="C3" s="5" t="s">
        <v>668</v>
      </c>
      <c r="D3" s="5" t="s">
        <v>669</v>
      </c>
      <c r="E3" s="5" t="s">
        <v>607</v>
      </c>
    </row>
    <row r="4" spans="1:5" x14ac:dyDescent="0.3">
      <c r="A4" t="s">
        <v>670</v>
      </c>
      <c r="B4" s="8">
        <v>0.42304925179570002</v>
      </c>
      <c r="C4" s="8">
        <v>0.42801388892339998</v>
      </c>
      <c r="D4" s="8">
        <v>0.1489368592809</v>
      </c>
      <c r="E4" s="7">
        <v>175</v>
      </c>
    </row>
    <row r="5" spans="1:5" x14ac:dyDescent="0.3">
      <c r="A5" t="s">
        <v>671</v>
      </c>
      <c r="B5" s="8">
        <v>0.31139238065570002</v>
      </c>
      <c r="C5" s="8">
        <v>0.44160430107359999</v>
      </c>
      <c r="D5" s="8">
        <v>0.24700331827069999</v>
      </c>
      <c r="E5" s="7">
        <v>175</v>
      </c>
    </row>
    <row r="6" spans="1:5" x14ac:dyDescent="0.3">
      <c r="A6" t="s">
        <v>672</v>
      </c>
      <c r="B6" s="8">
        <v>0.39587959404209999</v>
      </c>
      <c r="C6" s="8">
        <v>0.47512446698040001</v>
      </c>
      <c r="D6" s="8">
        <v>0.1289959389775</v>
      </c>
      <c r="E6" s="7">
        <v>175</v>
      </c>
    </row>
    <row r="7" spans="1:5" x14ac:dyDescent="0.3">
      <c r="A7" t="s">
        <v>673</v>
      </c>
      <c r="B7" s="8">
        <v>0.4827936575142</v>
      </c>
      <c r="C7" s="8">
        <v>0.33851177496320001</v>
      </c>
      <c r="D7" s="8">
        <v>0.17869456752249999</v>
      </c>
      <c r="E7" s="7">
        <v>175</v>
      </c>
    </row>
    <row r="8" spans="1:5" x14ac:dyDescent="0.3">
      <c r="A8" t="s">
        <v>614</v>
      </c>
    </row>
    <row r="9" spans="1:5" x14ac:dyDescent="0.3">
      <c r="A9" t="s">
        <v>512</v>
      </c>
    </row>
  </sheetData>
  <dataValidations count="2">
    <dataValidation allowBlank="1" showErrorMessage="1" prompt="352de42e-d542-4b31-918f-ac41af86f9b6" sqref="A2 E9" xr:uid="{00000000-0002-0000-2800-000000000000}"/>
    <dataValidation allowBlank="1" error="352de42e-d542-4b31-918f-ac41af86f9b6" sqref="A1" xr:uid="{00000000-0002-0000-2800-000001000000}"/>
  </dataValidations>
  <hyperlinks>
    <hyperlink ref="A1" location="'TOC'!A1" display="Back to TOC" xr:uid="{00000000-0004-0000-2800-000000000000}"/>
  </hyperlinks>
  <pageMargins left="0.7" right="0.7" top="0.75" bottom="0.75" header="0.3" footer="0.3"/>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dimension ref="A1:E9"/>
  <sheetViews>
    <sheetView workbookViewId="0">
      <selection activeCell="A6" sqref="A6:XFD6"/>
    </sheetView>
  </sheetViews>
  <sheetFormatPr defaultRowHeight="14.4" x14ac:dyDescent="0.3"/>
  <cols>
    <col min="1" max="1" width="91" bestFit="1" customWidth="1"/>
    <col min="2" max="5" width="12.6640625" bestFit="1" customWidth="1"/>
  </cols>
  <sheetData>
    <row r="1" spans="1:5" x14ac:dyDescent="0.3">
      <c r="A1" s="4" t="s">
        <v>448</v>
      </c>
    </row>
    <row r="2" spans="1:5" x14ac:dyDescent="0.3">
      <c r="A2" t="s">
        <v>77</v>
      </c>
    </row>
    <row r="3" spans="1:5" ht="57.6" x14ac:dyDescent="0.3">
      <c r="A3" s="5" t="s">
        <v>602</v>
      </c>
      <c r="B3" s="5" t="s">
        <v>667</v>
      </c>
      <c r="C3" s="5" t="s">
        <v>668</v>
      </c>
      <c r="D3" s="5" t="s">
        <v>669</v>
      </c>
      <c r="E3" s="5" t="s">
        <v>607</v>
      </c>
    </row>
    <row r="4" spans="1:5" x14ac:dyDescent="0.3">
      <c r="A4" t="s">
        <v>670</v>
      </c>
      <c r="B4" s="8">
        <v>0.3841023696543</v>
      </c>
      <c r="C4" s="6">
        <v>0.52050358350570003</v>
      </c>
      <c r="D4" s="8">
        <v>9.5394046840010002E-2</v>
      </c>
      <c r="E4" s="7">
        <v>312</v>
      </c>
    </row>
    <row r="5" spans="1:5" x14ac:dyDescent="0.3">
      <c r="A5" t="s">
        <v>671</v>
      </c>
      <c r="B5" s="9">
        <v>0.31121858025240001</v>
      </c>
      <c r="C5" s="8">
        <v>0.47510562881450003</v>
      </c>
      <c r="D5" s="6">
        <v>0.21367579093309999</v>
      </c>
      <c r="E5" s="7">
        <v>312</v>
      </c>
    </row>
    <row r="6" spans="1:5" x14ac:dyDescent="0.3">
      <c r="A6" t="s">
        <v>672</v>
      </c>
      <c r="B6" s="8">
        <v>0.43668230440470002</v>
      </c>
      <c r="C6" s="8">
        <v>0.4718452066769</v>
      </c>
      <c r="D6" s="8">
        <v>9.1472488918319994E-2</v>
      </c>
      <c r="E6" s="7">
        <v>312</v>
      </c>
    </row>
    <row r="7" spans="1:5" x14ac:dyDescent="0.3">
      <c r="A7" t="s">
        <v>673</v>
      </c>
      <c r="B7" s="6">
        <v>0.56834348702210002</v>
      </c>
      <c r="C7" s="9">
        <v>0.31024266574550002</v>
      </c>
      <c r="D7" s="8">
        <v>0.12141384723239999</v>
      </c>
      <c r="E7" s="7">
        <v>312</v>
      </c>
    </row>
    <row r="8" spans="1:5" x14ac:dyDescent="0.3">
      <c r="A8" t="s">
        <v>674</v>
      </c>
    </row>
    <row r="9" spans="1:5" x14ac:dyDescent="0.3">
      <c r="A9" t="s">
        <v>512</v>
      </c>
    </row>
  </sheetData>
  <dataValidations count="2">
    <dataValidation allowBlank="1" showErrorMessage="1" prompt="c8dd43d0-8db9-4850-ad0b-e00567b4e9be" sqref="A2 E9" xr:uid="{00000000-0002-0000-2900-000000000000}"/>
    <dataValidation allowBlank="1" error="c8dd43d0-8db9-4850-ad0b-e00567b4e9be" sqref="A1" xr:uid="{00000000-0002-0000-2900-000001000000}"/>
  </dataValidations>
  <hyperlinks>
    <hyperlink ref="A1" location="'TOC'!A1" display="Back to TOC" xr:uid="{00000000-0004-0000-2900-000000000000}"/>
  </hyperlinks>
  <pageMargins left="0.7" right="0.7" top="0.75" bottom="0.75" header="0.3" footer="0.3"/>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dimension ref="A1:E9"/>
  <sheetViews>
    <sheetView workbookViewId="0">
      <selection activeCell="A5" sqref="A5:XFD5"/>
    </sheetView>
  </sheetViews>
  <sheetFormatPr defaultRowHeight="14.4" x14ac:dyDescent="0.3"/>
  <cols>
    <col min="1" max="1" width="91" bestFit="1" customWidth="1"/>
    <col min="2" max="5" width="12.6640625" bestFit="1" customWidth="1"/>
  </cols>
  <sheetData>
    <row r="1" spans="1:5" x14ac:dyDescent="0.3">
      <c r="A1" s="4" t="s">
        <v>448</v>
      </c>
    </row>
    <row r="2" spans="1:5" x14ac:dyDescent="0.3">
      <c r="A2" t="s">
        <v>77</v>
      </c>
    </row>
    <row r="3" spans="1:5" ht="57.6" x14ac:dyDescent="0.3">
      <c r="A3" s="5" t="s">
        <v>602</v>
      </c>
      <c r="B3" s="5" t="s">
        <v>667</v>
      </c>
      <c r="C3" s="5" t="s">
        <v>668</v>
      </c>
      <c r="D3" s="5" t="s">
        <v>669</v>
      </c>
      <c r="E3" s="5" t="s">
        <v>607</v>
      </c>
    </row>
    <row r="4" spans="1:5" x14ac:dyDescent="0.3">
      <c r="A4" t="s">
        <v>670</v>
      </c>
      <c r="B4" s="8">
        <v>0.37561845653960002</v>
      </c>
      <c r="C4" s="8">
        <v>0.49978248301060002</v>
      </c>
      <c r="D4" s="8">
        <v>0.1245990604498</v>
      </c>
      <c r="E4" s="7">
        <v>272</v>
      </c>
    </row>
    <row r="5" spans="1:5" x14ac:dyDescent="0.3">
      <c r="A5" t="s">
        <v>671</v>
      </c>
      <c r="B5" s="8">
        <v>0.34600687130559998</v>
      </c>
      <c r="C5" s="8">
        <v>0.4470864235218</v>
      </c>
      <c r="D5" s="6">
        <v>0.20690670517250001</v>
      </c>
      <c r="E5" s="7">
        <v>272</v>
      </c>
    </row>
    <row r="6" spans="1:5" x14ac:dyDescent="0.3">
      <c r="A6" t="s">
        <v>672</v>
      </c>
      <c r="B6" s="8">
        <v>0.4100407807266</v>
      </c>
      <c r="C6" s="8">
        <v>0.50876718271870003</v>
      </c>
      <c r="D6" s="8">
        <v>8.119203655467E-2</v>
      </c>
      <c r="E6" s="7">
        <v>272</v>
      </c>
    </row>
    <row r="7" spans="1:5" x14ac:dyDescent="0.3">
      <c r="A7" t="s">
        <v>673</v>
      </c>
      <c r="B7" s="6">
        <v>0.53907526925000004</v>
      </c>
      <c r="C7" s="9">
        <v>0.35094056428569997</v>
      </c>
      <c r="D7" s="8">
        <v>0.1099841664643</v>
      </c>
      <c r="E7" s="7">
        <v>272</v>
      </c>
    </row>
    <row r="8" spans="1:5" x14ac:dyDescent="0.3">
      <c r="A8" t="s">
        <v>616</v>
      </c>
    </row>
    <row r="9" spans="1:5" x14ac:dyDescent="0.3">
      <c r="A9" t="s">
        <v>512</v>
      </c>
    </row>
  </sheetData>
  <dataValidations count="2">
    <dataValidation allowBlank="1" showErrorMessage="1" prompt="13d8a923-68f8-4057-b214-aa56c46838ae" sqref="A2 E9" xr:uid="{00000000-0002-0000-2A00-000000000000}"/>
    <dataValidation allowBlank="1" error="13d8a923-68f8-4057-b214-aa56c46838ae" sqref="A1" xr:uid="{00000000-0002-0000-2A00-000001000000}"/>
  </dataValidations>
  <hyperlinks>
    <hyperlink ref="A1" location="'TOC'!A1" display="Back to TOC" xr:uid="{00000000-0004-0000-2A00-000000000000}"/>
  </hyperlinks>
  <pageMargins left="0.7" right="0.7" top="0.75" bottom="0.75" header="0.3" footer="0.3"/>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dimension ref="A1:AZ11"/>
  <sheetViews>
    <sheetView workbookViewId="0">
      <pane xSplit="1" topLeftCell="B1" activePane="topRight" state="frozen"/>
      <selection pane="topRight" sqref="A1:A1048576"/>
    </sheetView>
  </sheetViews>
  <sheetFormatPr defaultRowHeight="14.4" x14ac:dyDescent="0.3"/>
  <cols>
    <col min="1" max="1" width="91" bestFit="1" customWidth="1"/>
    <col min="2" max="52" width="12.6640625" bestFit="1" customWidth="1"/>
  </cols>
  <sheetData>
    <row r="1" spans="1:52" x14ac:dyDescent="0.3">
      <c r="A1" s="4" t="s">
        <v>448</v>
      </c>
    </row>
    <row r="2" spans="1:52" x14ac:dyDescent="0.3">
      <c r="A2" t="s">
        <v>83</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670</v>
      </c>
      <c r="B5" s="8">
        <v>0.42304925179570002</v>
      </c>
      <c r="C5" s="8">
        <v>0.3841023696543</v>
      </c>
      <c r="D5" s="8">
        <v>0.37561845653960002</v>
      </c>
      <c r="E5" s="6">
        <v>0.42433068090350001</v>
      </c>
      <c r="F5" s="8">
        <v>0.23727223315080001</v>
      </c>
      <c r="G5" s="8">
        <v>0.30248252444610002</v>
      </c>
      <c r="H5" s="8">
        <v>0.40136523822499998</v>
      </c>
      <c r="I5" s="8">
        <v>0.3714692717659</v>
      </c>
      <c r="J5" s="8">
        <v>0.3113747535261</v>
      </c>
      <c r="K5" s="9">
        <v>9.3586495189480007E-2</v>
      </c>
      <c r="L5" s="8">
        <v>0.4525119702357</v>
      </c>
      <c r="M5" s="8">
        <v>0.50697086381230005</v>
      </c>
      <c r="N5" s="8">
        <v>0.4700230948643</v>
      </c>
      <c r="O5" s="8">
        <v>0.42896375098060002</v>
      </c>
      <c r="P5" s="8">
        <v>0.42790718920710002</v>
      </c>
      <c r="Q5" s="9">
        <v>0.32638386042950002</v>
      </c>
      <c r="R5" s="8">
        <v>0.43139143496229998</v>
      </c>
      <c r="S5" s="6">
        <v>0.50205756068030005</v>
      </c>
      <c r="T5" s="8">
        <v>0.462259911262</v>
      </c>
      <c r="U5" s="8">
        <v>0.30396791033190002</v>
      </c>
      <c r="V5" s="8">
        <v>0.44774448498149999</v>
      </c>
      <c r="W5" s="8">
        <v>0.39188607266600001</v>
      </c>
      <c r="X5" s="8">
        <v>0.39309353045040002</v>
      </c>
      <c r="Y5" s="8">
        <v>0.24892983464390001</v>
      </c>
      <c r="Z5" s="6">
        <v>0.53222762597969997</v>
      </c>
      <c r="AA5" s="9">
        <v>0.3585381468644</v>
      </c>
      <c r="AB5" s="8">
        <v>0.55345967261389994</v>
      </c>
      <c r="AC5" s="8">
        <v>0.38491848776900001</v>
      </c>
      <c r="AD5" s="8">
        <v>0.44958282692439999</v>
      </c>
      <c r="AE5" s="8">
        <v>0.36081864659259999</v>
      </c>
      <c r="AF5" s="8">
        <v>0.39511546555979998</v>
      </c>
      <c r="AG5" s="8">
        <v>0.39535665243399998</v>
      </c>
      <c r="AH5" s="8">
        <v>0.38649552139729998</v>
      </c>
      <c r="AI5" s="8">
        <v>0.39748659800320002</v>
      </c>
      <c r="AJ5" s="8">
        <v>0.3794031351728</v>
      </c>
      <c r="AK5" s="8">
        <v>0.39888196827700001</v>
      </c>
      <c r="AL5" s="8">
        <v>0.41339244711680001</v>
      </c>
      <c r="AM5" s="8">
        <v>0.4095790896923</v>
      </c>
      <c r="AN5" s="8">
        <v>0.39999000544219998</v>
      </c>
      <c r="AO5" s="8">
        <v>0.3714966791223</v>
      </c>
      <c r="AP5" s="8">
        <v>0.40399382472049999</v>
      </c>
      <c r="AQ5" s="8">
        <v>0.40644462385590002</v>
      </c>
      <c r="AR5" s="8">
        <v>0.36888838367580001</v>
      </c>
      <c r="AS5" s="8">
        <v>0.41870903495389999</v>
      </c>
      <c r="AT5" s="8">
        <v>0.42351722328500002</v>
      </c>
      <c r="AU5" s="8">
        <v>0.41602297234680002</v>
      </c>
      <c r="AV5" s="8">
        <v>0.1968893435729</v>
      </c>
      <c r="AW5" s="8">
        <v>0.19730261050619999</v>
      </c>
      <c r="AX5" s="8">
        <v>0.3943926966347</v>
      </c>
      <c r="AY5" s="8">
        <v>0.39454669443500001</v>
      </c>
      <c r="AZ5" s="8">
        <v>0.51996499971029997</v>
      </c>
    </row>
    <row r="6" spans="1:52" x14ac:dyDescent="0.3">
      <c r="A6" t="s">
        <v>671</v>
      </c>
      <c r="B6" s="8">
        <v>0.31139238065570002</v>
      </c>
      <c r="C6" s="8">
        <v>0.31121858025240001</v>
      </c>
      <c r="D6" s="8">
        <v>0.34600687130559998</v>
      </c>
      <c r="E6" s="8">
        <v>0.34245641048949998</v>
      </c>
      <c r="F6" s="8">
        <v>0.18320203513540001</v>
      </c>
      <c r="G6" s="8">
        <v>0.2535254735227</v>
      </c>
      <c r="H6" s="8">
        <v>0.33318404843569999</v>
      </c>
      <c r="I6" s="8">
        <v>0.3056868474592</v>
      </c>
      <c r="J6" s="8">
        <v>0.26098416518079998</v>
      </c>
      <c r="K6" s="8">
        <v>0.16548380740470001</v>
      </c>
      <c r="L6" s="8">
        <v>0.42702652595410001</v>
      </c>
      <c r="M6" s="8">
        <v>0.46856858218809999</v>
      </c>
      <c r="N6" s="8">
        <v>0.30699348042129998</v>
      </c>
      <c r="O6" s="8">
        <v>0.16815308663299999</v>
      </c>
      <c r="P6" s="8">
        <v>0</v>
      </c>
      <c r="Q6" s="8">
        <v>0.27592127073400002</v>
      </c>
      <c r="R6" s="8">
        <v>0.35930136282609998</v>
      </c>
      <c r="S6" s="6">
        <v>0.40773038605060002</v>
      </c>
      <c r="T6" s="8">
        <v>0.26934081450090003</v>
      </c>
      <c r="U6" s="8">
        <v>0.30396791033190002</v>
      </c>
      <c r="V6" s="8">
        <v>0.38140352964239999</v>
      </c>
      <c r="W6" s="8">
        <v>0.31556952280610001</v>
      </c>
      <c r="X6" s="8">
        <v>0.30795139571160002</v>
      </c>
      <c r="Y6" s="8">
        <v>0.21796987027549999</v>
      </c>
      <c r="Z6" s="8">
        <v>0.39972164115620001</v>
      </c>
      <c r="AA6" s="8">
        <v>0.29811723165830001</v>
      </c>
      <c r="AB6" s="8">
        <v>0.43123362962369999</v>
      </c>
      <c r="AC6" s="8">
        <v>0.31229491230520001</v>
      </c>
      <c r="AD6" s="8">
        <v>0.36424203343430001</v>
      </c>
      <c r="AE6" s="8">
        <v>0.29127558173540002</v>
      </c>
      <c r="AF6" s="8">
        <v>0.3935852094824</v>
      </c>
      <c r="AG6" s="8">
        <v>0.30101991975300002</v>
      </c>
      <c r="AH6" s="8">
        <v>0.36708973575550002</v>
      </c>
      <c r="AI6" s="8">
        <v>0.30789435914390001</v>
      </c>
      <c r="AJ6" s="8">
        <v>0.28100164426599999</v>
      </c>
      <c r="AK6" s="8">
        <v>0.35059432857630002</v>
      </c>
      <c r="AL6" s="8">
        <v>0.33644487015859997</v>
      </c>
      <c r="AM6" s="8">
        <v>0.29982834686229998</v>
      </c>
      <c r="AN6" s="8">
        <v>0.4014798356389</v>
      </c>
      <c r="AO6" s="8">
        <v>0.29199927818560001</v>
      </c>
      <c r="AP6" s="8">
        <v>0.1770419822622</v>
      </c>
      <c r="AQ6" s="8">
        <v>0.35745291263899998</v>
      </c>
      <c r="AR6" s="8">
        <v>0.3106453177263</v>
      </c>
      <c r="AS6" s="8">
        <v>0.26074882123080001</v>
      </c>
      <c r="AT6" s="8">
        <v>0.37428126063119999</v>
      </c>
      <c r="AU6" s="8">
        <v>0.3262267505832</v>
      </c>
      <c r="AV6" s="8">
        <v>0.2200851715911</v>
      </c>
      <c r="AW6" s="8">
        <v>0.5</v>
      </c>
      <c r="AX6" s="8">
        <v>0.31423111987770003</v>
      </c>
      <c r="AY6" s="8">
        <v>0.33650396549669997</v>
      </c>
      <c r="AZ6" s="8">
        <v>0.3853738245046</v>
      </c>
    </row>
    <row r="7" spans="1:52" x14ac:dyDescent="0.3">
      <c r="A7" t="s">
        <v>672</v>
      </c>
      <c r="B7" s="8">
        <v>0.39587959404209999</v>
      </c>
      <c r="C7" s="8">
        <v>0.43668230440470002</v>
      </c>
      <c r="D7" s="8">
        <v>0.4100407807266</v>
      </c>
      <c r="E7" s="8">
        <v>0.43908079264029998</v>
      </c>
      <c r="F7" s="8">
        <v>0.24046766585019999</v>
      </c>
      <c r="G7" s="8">
        <v>0.37392081223279999</v>
      </c>
      <c r="H7" s="8">
        <v>0.3664424438992</v>
      </c>
      <c r="I7" s="8">
        <v>0.50676609491989999</v>
      </c>
      <c r="J7" s="8">
        <v>0.41664951705600001</v>
      </c>
      <c r="K7" s="8">
        <v>0.13177377136679999</v>
      </c>
      <c r="L7" s="8">
        <v>0.4722361626971</v>
      </c>
      <c r="M7" s="8">
        <v>0.61851143215729998</v>
      </c>
      <c r="N7" s="8">
        <v>0.43331254090909999</v>
      </c>
      <c r="O7" s="8">
        <v>0.15333156821890001</v>
      </c>
      <c r="P7" s="8">
        <v>0.19127546692559999</v>
      </c>
      <c r="Q7" s="9">
        <v>0.35191695046119997</v>
      </c>
      <c r="R7" s="8">
        <v>0.4342945238241</v>
      </c>
      <c r="S7" s="6">
        <v>0.53829034211430005</v>
      </c>
      <c r="T7" s="8">
        <v>0.40830002318039998</v>
      </c>
      <c r="U7" s="8">
        <v>1</v>
      </c>
      <c r="V7" s="8">
        <v>0.45679466592520002</v>
      </c>
      <c r="W7" s="8">
        <v>0.4176120753143</v>
      </c>
      <c r="X7" s="8">
        <v>0.38319838273759999</v>
      </c>
      <c r="Y7" s="8">
        <v>0.46991854491219998</v>
      </c>
      <c r="Z7" s="6">
        <v>0.53068829402950002</v>
      </c>
      <c r="AA7" s="9">
        <v>0.38572718258799998</v>
      </c>
      <c r="AB7" s="6">
        <v>0.66049938741049996</v>
      </c>
      <c r="AC7" s="9">
        <v>0.40038044466049999</v>
      </c>
      <c r="AD7" s="8">
        <v>0.45367275472719998</v>
      </c>
      <c r="AE7" s="8">
        <v>0.39273976609189998</v>
      </c>
      <c r="AF7" s="8">
        <v>0.43104821524409997</v>
      </c>
      <c r="AG7" s="8">
        <v>0.41273399864560001</v>
      </c>
      <c r="AH7" s="8">
        <v>0.4349986791546</v>
      </c>
      <c r="AI7" s="8">
        <v>0.41182175983379998</v>
      </c>
      <c r="AJ7" s="8">
        <v>0.38185946317199998</v>
      </c>
      <c r="AK7" s="8">
        <v>0.47729401191449999</v>
      </c>
      <c r="AL7" s="8">
        <v>0.44765393084220001</v>
      </c>
      <c r="AM7" s="8">
        <v>0.36166428683020002</v>
      </c>
      <c r="AN7" s="8">
        <v>0.39266811335879998</v>
      </c>
      <c r="AO7" s="8">
        <v>0.38081234505459999</v>
      </c>
      <c r="AP7" s="8">
        <v>0.55354580970440004</v>
      </c>
      <c r="AQ7" s="8">
        <v>0.4433227975322</v>
      </c>
      <c r="AR7" s="8">
        <v>0.40095804564650001</v>
      </c>
      <c r="AS7" s="8">
        <v>0.39419640366149999</v>
      </c>
      <c r="AT7" s="8">
        <v>0.40989641747889999</v>
      </c>
      <c r="AU7" s="8">
        <v>0.38124550381209998</v>
      </c>
      <c r="AV7" s="8">
        <v>0.38316786411519999</v>
      </c>
      <c r="AW7" s="8">
        <v>0.5</v>
      </c>
      <c r="AX7" s="8">
        <v>0.40776950706339998</v>
      </c>
      <c r="AY7" s="8">
        <v>0.44781456598530001</v>
      </c>
      <c r="AZ7" s="8">
        <v>0.3853738245046</v>
      </c>
    </row>
    <row r="8" spans="1:52" x14ac:dyDescent="0.3">
      <c r="A8" t="s">
        <v>673</v>
      </c>
      <c r="B8" s="8">
        <v>0.4827936575142</v>
      </c>
      <c r="C8" s="8">
        <v>0.56834348702210002</v>
      </c>
      <c r="D8" s="8">
        <v>0.53907526925000004</v>
      </c>
      <c r="E8" s="6">
        <v>0.58973150066570001</v>
      </c>
      <c r="F8" s="8">
        <v>0.41973249248220001</v>
      </c>
      <c r="G8" s="9">
        <v>0.23376510048999999</v>
      </c>
      <c r="H8" s="8">
        <v>0.49194546819320001</v>
      </c>
      <c r="I8" s="8">
        <v>0.60411076646429995</v>
      </c>
      <c r="J8" s="8">
        <v>0.47890169666350002</v>
      </c>
      <c r="K8" s="8">
        <v>0.27440701712310001</v>
      </c>
      <c r="L8" s="8">
        <v>0.59242307393810001</v>
      </c>
      <c r="M8" s="8">
        <v>0.68261692415539998</v>
      </c>
      <c r="N8" s="8">
        <v>0.5537743511755</v>
      </c>
      <c r="O8" s="8">
        <v>0.63096668500139996</v>
      </c>
      <c r="P8" s="8">
        <v>0.63312651883960003</v>
      </c>
      <c r="Q8" s="9">
        <v>0.46629983576349998</v>
      </c>
      <c r="R8" s="8">
        <v>0.63589001054979999</v>
      </c>
      <c r="S8" s="6">
        <v>0.66520572454570004</v>
      </c>
      <c r="T8" s="8">
        <v>0.40748217003460002</v>
      </c>
      <c r="U8" s="8">
        <v>0</v>
      </c>
      <c r="V8" s="8">
        <v>0.59688753974370001</v>
      </c>
      <c r="W8" s="8">
        <v>0.52572155432150003</v>
      </c>
      <c r="X8" s="8">
        <v>0.5276436162964</v>
      </c>
      <c r="Y8" s="8">
        <v>0.41279259777869998</v>
      </c>
      <c r="Z8" s="6">
        <v>0.70467743092839996</v>
      </c>
      <c r="AA8" s="9">
        <v>0.4859216160282</v>
      </c>
      <c r="AB8" s="8">
        <v>0.64004510569280004</v>
      </c>
      <c r="AC8" s="8">
        <v>0.52514945681320002</v>
      </c>
      <c r="AD8" s="8">
        <v>0.59867567484789996</v>
      </c>
      <c r="AE8" s="8">
        <v>0.49000980046280002</v>
      </c>
      <c r="AF8" s="8">
        <v>0.48803457711920001</v>
      </c>
      <c r="AG8" s="8">
        <v>0.54335170351780004</v>
      </c>
      <c r="AH8" s="8">
        <v>0.46343346792540002</v>
      </c>
      <c r="AI8" s="8">
        <v>0.54923874981190002</v>
      </c>
      <c r="AJ8" s="8">
        <v>0.4757995170457</v>
      </c>
      <c r="AK8" s="8">
        <v>0.57801654064329999</v>
      </c>
      <c r="AL8" s="8">
        <v>0.51211908663820005</v>
      </c>
      <c r="AM8" s="8">
        <v>0.56371664000340005</v>
      </c>
      <c r="AN8" s="8">
        <v>0.56120965060600003</v>
      </c>
      <c r="AO8" s="8">
        <v>0.48805700568729998</v>
      </c>
      <c r="AP8" s="8">
        <v>0.39412773721290001</v>
      </c>
      <c r="AQ8" s="8">
        <v>0.50056122982780005</v>
      </c>
      <c r="AR8" s="8">
        <v>0.55889020147890001</v>
      </c>
      <c r="AS8" s="8">
        <v>0.4965062900619</v>
      </c>
      <c r="AT8" s="8">
        <v>0.68307865421790004</v>
      </c>
      <c r="AU8" s="8">
        <v>0.59527806891150004</v>
      </c>
      <c r="AV8" s="8">
        <v>0.55982965681770003</v>
      </c>
      <c r="AW8" s="8">
        <v>0.19730261050619999</v>
      </c>
      <c r="AX8" s="8">
        <v>0.52896149782229995</v>
      </c>
      <c r="AY8" s="8">
        <v>0.54118139316360003</v>
      </c>
      <c r="AZ8" s="8">
        <v>0.61219436760070001</v>
      </c>
    </row>
    <row r="9" spans="1:52" x14ac:dyDescent="0.3">
      <c r="A9" t="s">
        <v>587</v>
      </c>
      <c r="B9" s="7">
        <v>175</v>
      </c>
      <c r="C9" s="7">
        <v>312</v>
      </c>
      <c r="D9" s="7">
        <v>272</v>
      </c>
      <c r="E9" s="7">
        <v>620</v>
      </c>
      <c r="F9" s="7">
        <v>54</v>
      </c>
      <c r="G9" s="7">
        <v>85</v>
      </c>
      <c r="H9" s="7">
        <v>326</v>
      </c>
      <c r="I9" s="7">
        <v>148</v>
      </c>
      <c r="J9" s="7">
        <v>83</v>
      </c>
      <c r="K9" s="7">
        <v>24</v>
      </c>
      <c r="L9" s="7">
        <v>30</v>
      </c>
      <c r="M9" s="7">
        <v>48</v>
      </c>
      <c r="N9" s="7">
        <v>87</v>
      </c>
      <c r="O9" s="7">
        <v>7</v>
      </c>
      <c r="P9" s="7">
        <v>6</v>
      </c>
      <c r="Q9" s="7">
        <v>421</v>
      </c>
      <c r="R9" s="7">
        <v>91</v>
      </c>
      <c r="S9" s="7">
        <v>196</v>
      </c>
      <c r="T9" s="7">
        <v>49</v>
      </c>
      <c r="U9" s="7">
        <v>2</v>
      </c>
      <c r="V9" s="7">
        <v>111</v>
      </c>
      <c r="W9" s="7">
        <v>462</v>
      </c>
      <c r="X9" s="7">
        <v>165</v>
      </c>
      <c r="Y9" s="7">
        <v>21</v>
      </c>
      <c r="Z9" s="7">
        <v>157</v>
      </c>
      <c r="AA9" s="7">
        <v>602</v>
      </c>
      <c r="AB9" s="7">
        <v>45</v>
      </c>
      <c r="AC9" s="7">
        <v>714</v>
      </c>
      <c r="AD9" s="7">
        <v>289</v>
      </c>
      <c r="AE9" s="7">
        <v>470</v>
      </c>
      <c r="AF9" s="7">
        <v>152</v>
      </c>
      <c r="AG9" s="7">
        <v>607</v>
      </c>
      <c r="AH9" s="7">
        <v>144</v>
      </c>
      <c r="AI9" s="7">
        <v>615</v>
      </c>
      <c r="AJ9" s="7">
        <v>137</v>
      </c>
      <c r="AK9" s="7">
        <v>209</v>
      </c>
      <c r="AL9" s="7">
        <v>108</v>
      </c>
      <c r="AM9" s="7">
        <v>169</v>
      </c>
      <c r="AN9" s="7">
        <v>49</v>
      </c>
      <c r="AO9" s="7">
        <v>87</v>
      </c>
      <c r="AP9" s="7">
        <v>14</v>
      </c>
      <c r="AQ9" s="7">
        <v>238</v>
      </c>
      <c r="AR9" s="7">
        <v>215</v>
      </c>
      <c r="AS9" s="7">
        <v>147</v>
      </c>
      <c r="AT9" s="7">
        <v>56</v>
      </c>
      <c r="AU9" s="7">
        <v>67</v>
      </c>
      <c r="AV9" s="7">
        <v>18</v>
      </c>
      <c r="AW9" s="7">
        <v>4</v>
      </c>
      <c r="AX9" s="7">
        <v>590</v>
      </c>
      <c r="AY9" s="7">
        <v>163</v>
      </c>
      <c r="AZ9" s="7">
        <v>6</v>
      </c>
    </row>
    <row r="10" spans="1:52" x14ac:dyDescent="0.3">
      <c r="A10" t="s">
        <v>585</v>
      </c>
    </row>
    <row r="11" spans="1:52" x14ac:dyDescent="0.3">
      <c r="A11"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5ae7dd57-8d00-46fe-aba4-f96e69730d37" sqref="A2 AZ11" xr:uid="{00000000-0002-0000-2B00-000000000000}"/>
    <dataValidation allowBlank="1" error="5ae7dd57-8d00-46fe-aba4-f96e69730d37" sqref="A1" xr:uid="{00000000-0002-0000-2B00-000001000000}"/>
  </dataValidations>
  <hyperlinks>
    <hyperlink ref="A1" location="'TOC'!A1" display="Back to TOC" xr:uid="{00000000-0004-0000-2B00-000000000000}"/>
  </hyperlinks>
  <pageMargins left="0.7" right="0.7" top="0.75" bottom="0.75" header="0.3" footer="0.3"/>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dimension ref="A1:BU11"/>
  <sheetViews>
    <sheetView workbookViewId="0">
      <pane xSplit="1" topLeftCell="B1" activePane="topRight" state="frozen"/>
      <selection pane="topRight" activeCell="A8" sqref="A8:XFD8"/>
    </sheetView>
  </sheetViews>
  <sheetFormatPr defaultRowHeight="14.4" x14ac:dyDescent="0.3"/>
  <cols>
    <col min="1" max="1" width="91" bestFit="1" customWidth="1"/>
    <col min="2" max="73" width="12.6640625" bestFit="1" customWidth="1"/>
  </cols>
  <sheetData>
    <row r="1" spans="1:73" x14ac:dyDescent="0.3">
      <c r="A1" s="4" t="s">
        <v>448</v>
      </c>
    </row>
    <row r="2" spans="1:73" x14ac:dyDescent="0.3">
      <c r="A2" t="s">
        <v>85</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670</v>
      </c>
      <c r="B5" s="8">
        <v>0.36108844564679998</v>
      </c>
      <c r="C5" s="9">
        <v>0.25554325914530002</v>
      </c>
      <c r="D5" s="8">
        <v>0.41021875526250001</v>
      </c>
      <c r="E5" s="8">
        <v>0.3927875087578</v>
      </c>
      <c r="F5" s="8">
        <v>0.46533412289960002</v>
      </c>
      <c r="G5" s="8">
        <v>0.44324166844599999</v>
      </c>
      <c r="H5" s="8">
        <v>0.33555025883389999</v>
      </c>
      <c r="I5" s="8">
        <v>0</v>
      </c>
      <c r="J5" s="8">
        <v>0.38971096249839998</v>
      </c>
      <c r="K5" s="8">
        <v>0.43626700282460001</v>
      </c>
      <c r="L5" s="8">
        <v>0.35179227154080001</v>
      </c>
      <c r="M5" s="8">
        <v>0.4674217323139</v>
      </c>
      <c r="N5" s="8">
        <v>0.45305109292259998</v>
      </c>
      <c r="O5" s="8">
        <v>0.38964304804349997</v>
      </c>
      <c r="P5" s="8">
        <v>0.44593132212660003</v>
      </c>
      <c r="Q5" s="8">
        <v>0.24225968201690001</v>
      </c>
      <c r="R5" s="8">
        <v>0.39209732240360001</v>
      </c>
      <c r="S5" s="8">
        <v>0.62457374654779996</v>
      </c>
      <c r="T5" s="8">
        <v>0.11332729843849999</v>
      </c>
      <c r="U5" s="8">
        <v>0.29820174033750002</v>
      </c>
      <c r="V5" s="8">
        <v>0.43423246316460001</v>
      </c>
      <c r="W5" s="8">
        <v>0.19730261050619999</v>
      </c>
      <c r="X5" s="8">
        <v>0.4023988517582</v>
      </c>
      <c r="Y5" s="8">
        <v>0.37263806120760001</v>
      </c>
      <c r="Z5" s="8">
        <v>0.41623557311170001</v>
      </c>
      <c r="AA5" s="8">
        <v>0.41228449915909998</v>
      </c>
      <c r="AB5" s="8">
        <v>0.41986093007649999</v>
      </c>
      <c r="AC5" s="8">
        <v>0.23031180566170001</v>
      </c>
      <c r="AD5" s="8">
        <v>0.43423246316460001</v>
      </c>
      <c r="AE5" s="8">
        <v>0.19730261050619999</v>
      </c>
      <c r="AF5" s="8">
        <v>0.3943926966347</v>
      </c>
      <c r="AG5" s="8">
        <v>0.39454669443500001</v>
      </c>
      <c r="AH5" s="8">
        <v>0.51996499971029997</v>
      </c>
      <c r="AI5" s="8">
        <v>0.40399382472049999</v>
      </c>
      <c r="AJ5" s="8">
        <v>0.39676181024919999</v>
      </c>
      <c r="AK5" s="8">
        <v>0.4244295887615</v>
      </c>
      <c r="AL5" s="8">
        <v>0.35687844392579998</v>
      </c>
      <c r="AM5" s="8">
        <v>0.40706385872840001</v>
      </c>
      <c r="AN5" s="8">
        <v>0.41914406279409999</v>
      </c>
      <c r="AO5" s="8">
        <v>0.418402338624</v>
      </c>
      <c r="AP5" s="8">
        <v>0.431681249825</v>
      </c>
      <c r="AQ5" s="8">
        <v>0.3818882310742</v>
      </c>
      <c r="AR5" s="8">
        <v>0.37187339847709999</v>
      </c>
      <c r="AS5" s="8">
        <v>0.60024847326969999</v>
      </c>
      <c r="AT5" s="8">
        <v>0.1968893435729</v>
      </c>
      <c r="AU5" s="8">
        <v>0.19730261050619999</v>
      </c>
      <c r="AV5" s="8">
        <v>0.39677271435009998</v>
      </c>
      <c r="AW5" s="8">
        <v>0.45280747202650001</v>
      </c>
      <c r="AX5" s="8">
        <v>0.40243471949679999</v>
      </c>
      <c r="AY5" s="8">
        <v>0.4222303694615</v>
      </c>
      <c r="AZ5" s="8">
        <v>0.31562684397890001</v>
      </c>
      <c r="BA5" s="8">
        <v>0.36385608911150003</v>
      </c>
      <c r="BB5" s="8">
        <v>0.55391587344040005</v>
      </c>
      <c r="BC5" s="8">
        <v>0.25286712247609999</v>
      </c>
      <c r="BD5" s="8">
        <v>0.41124216324570001</v>
      </c>
      <c r="BE5" s="8">
        <v>0.48059471495950001</v>
      </c>
      <c r="BF5" s="8">
        <v>0.5331704746525</v>
      </c>
      <c r="BG5" s="8">
        <v>0.32354361363930001</v>
      </c>
      <c r="BH5" s="8">
        <v>0.38768877461689999</v>
      </c>
      <c r="BI5" s="8">
        <v>0.3979388831399</v>
      </c>
      <c r="BJ5" s="8">
        <v>0.46662761322599999</v>
      </c>
      <c r="BK5" s="8">
        <v>0.31858196609310002</v>
      </c>
      <c r="BL5" s="8">
        <v>0.41124591190949999</v>
      </c>
      <c r="BM5" s="8">
        <v>0.24941165815140001</v>
      </c>
      <c r="BN5" s="8">
        <v>0.40278777855089998</v>
      </c>
      <c r="BO5" s="8">
        <v>0.50588433541239997</v>
      </c>
      <c r="BP5" s="8">
        <v>0</v>
      </c>
      <c r="BQ5" s="8">
        <v>0.5140573576495</v>
      </c>
      <c r="BR5" s="8">
        <v>0.2766472294765</v>
      </c>
      <c r="BS5" s="8">
        <v>0.32692619523220001</v>
      </c>
      <c r="BT5" s="8">
        <v>0.33592542435369999</v>
      </c>
      <c r="BU5" s="8">
        <v>0</v>
      </c>
    </row>
    <row r="6" spans="1:73" x14ac:dyDescent="0.3">
      <c r="A6" t="s">
        <v>671</v>
      </c>
      <c r="B6" s="8">
        <v>0.28417147183730002</v>
      </c>
      <c r="C6" s="8">
        <v>0.25548471706390002</v>
      </c>
      <c r="D6" s="8">
        <v>0.32845670764919999</v>
      </c>
      <c r="E6" s="8">
        <v>0.27812934350879998</v>
      </c>
      <c r="F6" s="8">
        <v>0.3817966219583</v>
      </c>
      <c r="G6" s="8">
        <v>0.35605185503659997</v>
      </c>
      <c r="H6" s="8">
        <v>0.27424983120259999</v>
      </c>
      <c r="I6" s="8">
        <v>0</v>
      </c>
      <c r="J6" s="8">
        <v>0.3505823795668</v>
      </c>
      <c r="K6" s="8">
        <v>0.35530853981690003</v>
      </c>
      <c r="L6" s="8">
        <v>0.28906555007380003</v>
      </c>
      <c r="M6" s="8">
        <v>0.40720341154090001</v>
      </c>
      <c r="N6" s="8">
        <v>0.29147206143479998</v>
      </c>
      <c r="O6" s="8">
        <v>0.23274970684099999</v>
      </c>
      <c r="P6" s="8">
        <v>0.4046866980453</v>
      </c>
      <c r="Q6" s="8">
        <v>0.16054637859580001</v>
      </c>
      <c r="R6" s="8">
        <v>0.30739124116810002</v>
      </c>
      <c r="S6" s="8">
        <v>0.49030920985179999</v>
      </c>
      <c r="T6" s="8">
        <v>0.287191583902</v>
      </c>
      <c r="U6" s="8">
        <v>0.23243420350210001</v>
      </c>
      <c r="V6" s="8">
        <v>0.29820174033750002</v>
      </c>
      <c r="W6" s="8">
        <v>0.5</v>
      </c>
      <c r="X6" s="8">
        <v>0.35187039713559998</v>
      </c>
      <c r="Y6" s="8">
        <v>0.31036355661440002</v>
      </c>
      <c r="Z6" s="8">
        <v>0.2573771131832</v>
      </c>
      <c r="AA6" s="8">
        <v>0.36435439599620001</v>
      </c>
      <c r="AB6" s="8">
        <v>0.3292363066949</v>
      </c>
      <c r="AC6" s="8">
        <v>0.25254231006439998</v>
      </c>
      <c r="AD6" s="8">
        <v>0.29820174033750002</v>
      </c>
      <c r="AE6" s="8">
        <v>0.5</v>
      </c>
      <c r="AF6" s="8">
        <v>0.31423111987770003</v>
      </c>
      <c r="AG6" s="8">
        <v>0.33650396549669997</v>
      </c>
      <c r="AH6" s="8">
        <v>0.3853738245046</v>
      </c>
      <c r="AI6" s="8">
        <v>0.1770419822622</v>
      </c>
      <c r="AJ6" s="8">
        <v>0.34092228129300001</v>
      </c>
      <c r="AK6" s="8">
        <v>0.3881570898235</v>
      </c>
      <c r="AL6" s="8">
        <v>0.29346333993980001</v>
      </c>
      <c r="AM6" s="8">
        <v>0.36526092596429999</v>
      </c>
      <c r="AN6" s="8">
        <v>0.28553621150859998</v>
      </c>
      <c r="AO6" s="8">
        <v>0.24327361407459999</v>
      </c>
      <c r="AP6" s="8">
        <v>0.38937585674750003</v>
      </c>
      <c r="AQ6" s="8">
        <v>0.2973127670729</v>
      </c>
      <c r="AR6" s="8">
        <v>0.280253140023</v>
      </c>
      <c r="AS6" s="8">
        <v>0.51806351575039999</v>
      </c>
      <c r="AT6" s="8">
        <v>0.2200851715911</v>
      </c>
      <c r="AU6" s="8">
        <v>0.5</v>
      </c>
      <c r="AV6" s="8">
        <v>0.23979633558980001</v>
      </c>
      <c r="AW6" s="8">
        <v>0.2488047425231</v>
      </c>
      <c r="AX6" s="8">
        <v>0.32021603071740001</v>
      </c>
      <c r="AY6" s="8">
        <v>0.34529942183160001</v>
      </c>
      <c r="AZ6" s="8">
        <v>0.2512467142473</v>
      </c>
      <c r="BA6" s="8">
        <v>0.30679420118130002</v>
      </c>
      <c r="BB6" s="8">
        <v>0.41217730455360002</v>
      </c>
      <c r="BC6" s="8">
        <v>0.25286712247609999</v>
      </c>
      <c r="BD6" s="8">
        <v>0.35853304527480001</v>
      </c>
      <c r="BE6" s="8">
        <v>0.60007084330339999</v>
      </c>
      <c r="BF6" s="8">
        <v>0.3543982234486</v>
      </c>
      <c r="BG6" s="8">
        <v>0.34802072303839998</v>
      </c>
      <c r="BH6" s="8">
        <v>0.28424121035290001</v>
      </c>
      <c r="BI6" s="8">
        <v>0.37805186308510003</v>
      </c>
      <c r="BJ6" s="8">
        <v>0.46744620044430002</v>
      </c>
      <c r="BK6" s="8">
        <v>0.1706381776484</v>
      </c>
      <c r="BL6" s="8">
        <v>0.38820050834399999</v>
      </c>
      <c r="BM6" s="8">
        <v>0.1653495471283</v>
      </c>
      <c r="BN6" s="8">
        <v>0.34959280082630001</v>
      </c>
      <c r="BO6" s="8">
        <v>0.4382406061054</v>
      </c>
      <c r="BP6" s="8">
        <v>0</v>
      </c>
      <c r="BQ6" s="8">
        <v>0.38966479814119998</v>
      </c>
      <c r="BR6" s="8">
        <v>0.21509234053609999</v>
      </c>
      <c r="BS6" s="8">
        <v>0.2275987435614</v>
      </c>
      <c r="BT6" s="8">
        <v>0.28315177362409999</v>
      </c>
      <c r="BU6" s="8">
        <v>0</v>
      </c>
    </row>
    <row r="7" spans="1:73" x14ac:dyDescent="0.3">
      <c r="A7" t="s">
        <v>672</v>
      </c>
      <c r="B7" s="8">
        <v>0.41617127397460002</v>
      </c>
      <c r="C7" s="8">
        <v>0.32466391666130001</v>
      </c>
      <c r="D7" s="8">
        <v>0.44896617582260001</v>
      </c>
      <c r="E7" s="8">
        <v>0.41758484368159998</v>
      </c>
      <c r="F7" s="8">
        <v>0.44180234582099998</v>
      </c>
      <c r="G7" s="8">
        <v>0.44393034129510001</v>
      </c>
      <c r="H7" s="8">
        <v>0.38070462786170001</v>
      </c>
      <c r="I7" s="8">
        <v>1</v>
      </c>
      <c r="J7" s="8">
        <v>0.41825002297550001</v>
      </c>
      <c r="K7" s="8">
        <v>0.4880225215897</v>
      </c>
      <c r="L7" s="8">
        <v>0.39944498749259999</v>
      </c>
      <c r="M7" s="8">
        <v>0.42840582544799999</v>
      </c>
      <c r="N7" s="8">
        <v>0.430512894097</v>
      </c>
      <c r="O7" s="8">
        <v>0.3723509729801</v>
      </c>
      <c r="P7" s="8">
        <v>0.37904263492309997</v>
      </c>
      <c r="Q7" s="8">
        <v>0.5</v>
      </c>
      <c r="R7" s="8">
        <v>0.38865742003370002</v>
      </c>
      <c r="S7" s="8">
        <v>0.35604467315589999</v>
      </c>
      <c r="T7" s="8">
        <v>0.48615381922099998</v>
      </c>
      <c r="U7" s="8">
        <v>0.36396927717290001</v>
      </c>
      <c r="V7" s="8">
        <v>0.60089912983130001</v>
      </c>
      <c r="W7" s="8">
        <v>0.5</v>
      </c>
      <c r="X7" s="8">
        <v>0.43726507944490001</v>
      </c>
      <c r="Y7" s="8">
        <v>0.40466607502989999</v>
      </c>
      <c r="Z7" s="8">
        <v>0.39674334067209999</v>
      </c>
      <c r="AA7" s="8">
        <v>0.3990249508075</v>
      </c>
      <c r="AB7" s="8">
        <v>0.38476262720560001</v>
      </c>
      <c r="AC7" s="8">
        <v>0.40883811081389998</v>
      </c>
      <c r="AD7" s="8">
        <v>0.60089912983130001</v>
      </c>
      <c r="AE7" s="8">
        <v>0.5</v>
      </c>
      <c r="AF7" s="8">
        <v>0.40776950706339998</v>
      </c>
      <c r="AG7" s="8">
        <v>0.44781456598530001</v>
      </c>
      <c r="AH7" s="8">
        <v>0.3853738245046</v>
      </c>
      <c r="AI7" s="8">
        <v>0.55354580970440004</v>
      </c>
      <c r="AJ7" s="8">
        <v>0.43842413892830001</v>
      </c>
      <c r="AK7" s="8">
        <v>0.45242162011159998</v>
      </c>
      <c r="AL7" s="8">
        <v>0.39388107950369999</v>
      </c>
      <c r="AM7" s="8">
        <v>0.42345329125640002</v>
      </c>
      <c r="AN7" s="8">
        <v>0.41701684369969999</v>
      </c>
      <c r="AO7" s="8">
        <v>0.37810790412220002</v>
      </c>
      <c r="AP7" s="8">
        <v>0.38280099340419999</v>
      </c>
      <c r="AQ7" s="8">
        <v>0.54805804547369996</v>
      </c>
      <c r="AR7" s="8">
        <v>0.3681527123162</v>
      </c>
      <c r="AS7" s="8">
        <v>0.43587855823100002</v>
      </c>
      <c r="AT7" s="8">
        <v>0.38316786411519999</v>
      </c>
      <c r="AU7" s="8">
        <v>0.5</v>
      </c>
      <c r="AV7" s="8">
        <v>0.4150846066667</v>
      </c>
      <c r="AW7" s="8">
        <v>0.31929096085390002</v>
      </c>
      <c r="AX7" s="8">
        <v>0.41284941048070001</v>
      </c>
      <c r="AY7" s="8">
        <v>0.4399661060931</v>
      </c>
      <c r="AZ7" s="8">
        <v>0.36879179362300002</v>
      </c>
      <c r="BA7" s="8">
        <v>0.4086365192684</v>
      </c>
      <c r="BB7" s="8">
        <v>0.4401503570568</v>
      </c>
      <c r="BC7" s="8">
        <v>0.55663734567199996</v>
      </c>
      <c r="BD7" s="8">
        <v>0.51615994310000002</v>
      </c>
      <c r="BE7" s="8">
        <v>0.65866535424350003</v>
      </c>
      <c r="BF7" s="8">
        <v>0.52446392919679996</v>
      </c>
      <c r="BG7" s="8">
        <v>0.44281407390880001</v>
      </c>
      <c r="BH7" s="8">
        <v>0.43300834809689998</v>
      </c>
      <c r="BI7" s="8">
        <v>0.48574555218370002</v>
      </c>
      <c r="BJ7" s="8">
        <v>0.56762550383090005</v>
      </c>
      <c r="BK7" s="8">
        <v>0.247826705949</v>
      </c>
      <c r="BL7" s="8">
        <v>0.2323928486945</v>
      </c>
      <c r="BM7" s="8">
        <v>0.34201525816169998</v>
      </c>
      <c r="BN7" s="8">
        <v>0.35461329150229998</v>
      </c>
      <c r="BO7" s="8">
        <v>0.49454920345059999</v>
      </c>
      <c r="BP7" s="8">
        <v>0</v>
      </c>
      <c r="BQ7" s="8">
        <v>0.54521738499240002</v>
      </c>
      <c r="BR7" s="8">
        <v>0.25652465189000001</v>
      </c>
      <c r="BS7" s="8">
        <v>0.3251516529654</v>
      </c>
      <c r="BT7" s="8">
        <v>0.52240214428090004</v>
      </c>
      <c r="BU7" s="8">
        <v>0</v>
      </c>
    </row>
    <row r="8" spans="1:73" x14ac:dyDescent="0.3">
      <c r="A8" t="s">
        <v>673</v>
      </c>
      <c r="B8" s="9">
        <v>0.25972326947390001</v>
      </c>
      <c r="C8" s="9">
        <v>0.30385134756150001</v>
      </c>
      <c r="D8" s="8">
        <v>0.51563167337539995</v>
      </c>
      <c r="E8" s="8">
        <v>0.57547802328270004</v>
      </c>
      <c r="F8" s="6">
        <v>0.68503684265550002</v>
      </c>
      <c r="G8" s="6">
        <v>0.59142916486060004</v>
      </c>
      <c r="H8" s="9">
        <v>0.45850876256700002</v>
      </c>
      <c r="I8" s="8">
        <v>0</v>
      </c>
      <c r="J8" s="8">
        <v>0.47119887495559998</v>
      </c>
      <c r="K8" s="8">
        <v>0.56420266406590003</v>
      </c>
      <c r="L8" s="8">
        <v>0.55341340119860005</v>
      </c>
      <c r="M8" s="8">
        <v>0.60189837083200004</v>
      </c>
      <c r="N8" s="8">
        <v>0.58614984627819999</v>
      </c>
      <c r="O8" s="8">
        <v>0.41496976448180001</v>
      </c>
      <c r="P8" s="8">
        <v>0.69760658730780001</v>
      </c>
      <c r="Q8" s="8">
        <v>0.66054637859580001</v>
      </c>
      <c r="R8" s="8">
        <v>0.58706484933449998</v>
      </c>
      <c r="S8" s="8">
        <v>0.62457374654779996</v>
      </c>
      <c r="T8" s="8">
        <v>0.59948111765949996</v>
      </c>
      <c r="U8" s="8">
        <v>0.56576753683540004</v>
      </c>
      <c r="V8" s="8">
        <v>0.46936405616049998</v>
      </c>
      <c r="W8" s="8">
        <v>0.19730261050619999</v>
      </c>
      <c r="X8" s="8">
        <v>0.4965451408473</v>
      </c>
      <c r="Y8" s="8">
        <v>0.5621543178492</v>
      </c>
      <c r="Z8" s="8">
        <v>0.48676050688740002</v>
      </c>
      <c r="AA8" s="8">
        <v>0.69148419205919998</v>
      </c>
      <c r="AB8" s="8">
        <v>0.59154436724820003</v>
      </c>
      <c r="AC8" s="8">
        <v>0.57814790037469999</v>
      </c>
      <c r="AD8" s="8">
        <v>0.46936405616049998</v>
      </c>
      <c r="AE8" s="8">
        <v>0.19730261050619999</v>
      </c>
      <c r="AF8" s="8">
        <v>0.52896149782229995</v>
      </c>
      <c r="AG8" s="8">
        <v>0.54118139316360003</v>
      </c>
      <c r="AH8" s="8">
        <v>0.61219436760070001</v>
      </c>
      <c r="AI8" s="8">
        <v>0.39412773721290001</v>
      </c>
      <c r="AJ8" s="8">
        <v>0.4949624504881</v>
      </c>
      <c r="AK8" s="8">
        <v>0.5109604643922</v>
      </c>
      <c r="AL8" s="8">
        <v>0.56416949472739997</v>
      </c>
      <c r="AM8" s="8">
        <v>0.54210914079939998</v>
      </c>
      <c r="AN8" s="8">
        <v>0.57704012089250001</v>
      </c>
      <c r="AO8" s="8">
        <v>0.43972962414119998</v>
      </c>
      <c r="AP8" s="8">
        <v>0.68982934205559998</v>
      </c>
      <c r="AQ8" s="8">
        <v>0.64865638353650001</v>
      </c>
      <c r="AR8" s="8">
        <v>0.55335880639370005</v>
      </c>
      <c r="AS8" s="8">
        <v>0.77019701962340004</v>
      </c>
      <c r="AT8" s="8">
        <v>0.55982965681770003</v>
      </c>
      <c r="AU8" s="8">
        <v>0.19730261050619999</v>
      </c>
      <c r="AV8" s="8">
        <v>0.40606615626449999</v>
      </c>
      <c r="AW8" s="8">
        <v>0.49327637504279997</v>
      </c>
      <c r="AX8" s="8">
        <v>0.52758736754589997</v>
      </c>
      <c r="AY8" s="8">
        <v>0.59661486841540001</v>
      </c>
      <c r="AZ8" s="8">
        <v>0.51060079561579996</v>
      </c>
      <c r="BA8" s="8">
        <v>0.41297691732820002</v>
      </c>
      <c r="BB8" s="8">
        <v>0.74391063504279997</v>
      </c>
      <c r="BC8" s="8">
        <v>0.72605812916949997</v>
      </c>
      <c r="BD8" s="8">
        <v>0.48664081964770001</v>
      </c>
      <c r="BE8" s="8">
        <v>0.85977348582360003</v>
      </c>
      <c r="BF8" s="8">
        <v>0.66525869472190002</v>
      </c>
      <c r="BG8" s="8">
        <v>0.49055099101510002</v>
      </c>
      <c r="BH8" s="8">
        <v>0.49179533035329998</v>
      </c>
      <c r="BI8" s="8">
        <v>0.60001213619990001</v>
      </c>
      <c r="BJ8" s="8">
        <v>0.68208232200130003</v>
      </c>
      <c r="BK8" s="8">
        <v>0.39546621152220002</v>
      </c>
      <c r="BL8" s="8">
        <v>0.48579302219379999</v>
      </c>
      <c r="BM8" s="8">
        <v>0.32235655368159999</v>
      </c>
      <c r="BN8" s="8">
        <v>0.51829502624309998</v>
      </c>
      <c r="BO8" s="8">
        <v>0.5747253597916</v>
      </c>
      <c r="BP8" s="8">
        <v>0</v>
      </c>
      <c r="BQ8" s="8">
        <v>0.65498373673179999</v>
      </c>
      <c r="BR8" s="8">
        <v>0.39604939576769999</v>
      </c>
      <c r="BS8" s="8">
        <v>0.53016626255669996</v>
      </c>
      <c r="BT8" s="8">
        <v>0.507484371135</v>
      </c>
      <c r="BU8" s="8">
        <v>0</v>
      </c>
    </row>
    <row r="9" spans="1:73" x14ac:dyDescent="0.3">
      <c r="A9" t="s">
        <v>587</v>
      </c>
      <c r="B9" s="7">
        <v>48</v>
      </c>
      <c r="C9" s="7">
        <v>125</v>
      </c>
      <c r="D9" s="7">
        <v>162</v>
      </c>
      <c r="E9" s="7">
        <v>174</v>
      </c>
      <c r="F9" s="7">
        <v>250</v>
      </c>
      <c r="G9" s="7">
        <v>429</v>
      </c>
      <c r="H9" s="7">
        <v>329</v>
      </c>
      <c r="I9" s="7">
        <v>1</v>
      </c>
      <c r="J9" s="7">
        <v>178</v>
      </c>
      <c r="K9" s="7">
        <v>59</v>
      </c>
      <c r="L9" s="7">
        <v>174</v>
      </c>
      <c r="M9" s="7">
        <v>38</v>
      </c>
      <c r="N9" s="7">
        <v>64</v>
      </c>
      <c r="O9" s="7">
        <v>87</v>
      </c>
      <c r="P9" s="7">
        <v>48</v>
      </c>
      <c r="Q9" s="7">
        <v>10</v>
      </c>
      <c r="R9" s="7">
        <v>58</v>
      </c>
      <c r="S9" s="7">
        <v>8</v>
      </c>
      <c r="T9" s="7">
        <v>7</v>
      </c>
      <c r="U9" s="7">
        <v>12</v>
      </c>
      <c r="V9" s="7">
        <v>12</v>
      </c>
      <c r="W9" s="7">
        <v>4</v>
      </c>
      <c r="X9" s="7">
        <v>237</v>
      </c>
      <c r="Y9" s="7">
        <v>212</v>
      </c>
      <c r="Z9" s="7">
        <v>151</v>
      </c>
      <c r="AA9" s="7">
        <v>58</v>
      </c>
      <c r="AB9" s="7">
        <v>66</v>
      </c>
      <c r="AC9" s="7">
        <v>19</v>
      </c>
      <c r="AD9" s="7">
        <v>12</v>
      </c>
      <c r="AE9" s="7">
        <v>4</v>
      </c>
      <c r="AF9" s="7">
        <v>590</v>
      </c>
      <c r="AG9" s="7">
        <v>163</v>
      </c>
      <c r="AH9" s="7">
        <v>6</v>
      </c>
      <c r="AI9" s="7">
        <v>14</v>
      </c>
      <c r="AJ9" s="7">
        <v>162</v>
      </c>
      <c r="AK9" s="7">
        <v>76</v>
      </c>
      <c r="AL9" s="7">
        <v>162</v>
      </c>
      <c r="AM9" s="7">
        <v>53</v>
      </c>
      <c r="AN9" s="7">
        <v>60</v>
      </c>
      <c r="AO9" s="7">
        <v>87</v>
      </c>
      <c r="AP9" s="7">
        <v>46</v>
      </c>
      <c r="AQ9" s="7">
        <v>10</v>
      </c>
      <c r="AR9" s="7">
        <v>54</v>
      </c>
      <c r="AS9" s="7">
        <v>13</v>
      </c>
      <c r="AT9" s="7">
        <v>18</v>
      </c>
      <c r="AU9" s="7">
        <v>4</v>
      </c>
      <c r="AV9" s="7">
        <v>54</v>
      </c>
      <c r="AW9" s="7">
        <v>33</v>
      </c>
      <c r="AX9" s="7">
        <v>296</v>
      </c>
      <c r="AY9" s="7">
        <v>250</v>
      </c>
      <c r="AZ9" s="7">
        <v>85</v>
      </c>
      <c r="BA9" s="7">
        <v>128</v>
      </c>
      <c r="BB9" s="7">
        <v>28</v>
      </c>
      <c r="BC9" s="7">
        <v>5</v>
      </c>
      <c r="BD9" s="7">
        <v>35</v>
      </c>
      <c r="BE9" s="7">
        <v>8</v>
      </c>
      <c r="BF9" s="7">
        <v>78</v>
      </c>
      <c r="BG9" s="7">
        <v>36</v>
      </c>
      <c r="BH9" s="7">
        <v>92</v>
      </c>
      <c r="BI9" s="7">
        <v>40</v>
      </c>
      <c r="BJ9" s="7">
        <v>21</v>
      </c>
      <c r="BK9" s="7">
        <v>21</v>
      </c>
      <c r="BL9" s="7">
        <v>47</v>
      </c>
      <c r="BM9" s="7">
        <v>18</v>
      </c>
      <c r="BN9" s="7">
        <v>94</v>
      </c>
      <c r="BO9" s="7">
        <v>14</v>
      </c>
      <c r="BP9" s="7">
        <v>2</v>
      </c>
      <c r="BQ9" s="7">
        <v>40</v>
      </c>
      <c r="BR9" s="7">
        <v>71</v>
      </c>
      <c r="BS9" s="7">
        <v>38</v>
      </c>
      <c r="BT9" s="7">
        <v>69</v>
      </c>
      <c r="BU9" s="7">
        <v>2</v>
      </c>
    </row>
    <row r="10" spans="1:73" x14ac:dyDescent="0.3">
      <c r="A10" t="s">
        <v>675</v>
      </c>
    </row>
    <row r="11" spans="1:73" x14ac:dyDescent="0.3">
      <c r="A11"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25896545-ae39-4121-b325-0719ea0d38e2" sqref="A2 BU11" xr:uid="{00000000-0002-0000-2C00-000000000000}"/>
    <dataValidation allowBlank="1" error="25896545-ae39-4121-b325-0719ea0d38e2" sqref="A1" xr:uid="{00000000-0002-0000-2C00-000001000000}"/>
  </dataValidations>
  <hyperlinks>
    <hyperlink ref="A1" location="'TOC'!A1" display="Back to TOC" xr:uid="{00000000-0004-0000-2C00-000000000000}"/>
  </hyperlinks>
  <pageMargins left="0.7" right="0.7" top="0.75" bottom="0.75" header="0.3" footer="0.3"/>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dimension ref="A1:C10"/>
  <sheetViews>
    <sheetView workbookViewId="0"/>
  </sheetViews>
  <sheetFormatPr defaultRowHeight="14.4" x14ac:dyDescent="0.3"/>
  <cols>
    <col min="1" max="1" width="54.109375" bestFit="1" customWidth="1"/>
    <col min="2" max="3" width="12.6640625" bestFit="1" customWidth="1"/>
  </cols>
  <sheetData>
    <row r="1" spans="1:3" x14ac:dyDescent="0.3">
      <c r="A1" s="4" t="s">
        <v>448</v>
      </c>
    </row>
    <row r="2" spans="1:3" x14ac:dyDescent="0.3">
      <c r="A2" t="s">
        <v>88</v>
      </c>
    </row>
    <row r="3" spans="1:3" x14ac:dyDescent="0.3">
      <c r="A3" s="5" t="s">
        <v>449</v>
      </c>
      <c r="B3" s="5" t="s">
        <v>450</v>
      </c>
      <c r="C3" s="5" t="s">
        <v>451</v>
      </c>
    </row>
    <row r="4" spans="1:3" x14ac:dyDescent="0.3">
      <c r="A4" t="s">
        <v>676</v>
      </c>
      <c r="B4" s="6">
        <v>0.29170965660769999</v>
      </c>
      <c r="C4" s="7">
        <v>215</v>
      </c>
    </row>
    <row r="5" spans="1:3" x14ac:dyDescent="0.3">
      <c r="A5" t="s">
        <v>677</v>
      </c>
      <c r="B5" s="9">
        <v>9.6842614288949996E-2</v>
      </c>
      <c r="C5" s="7">
        <v>74</v>
      </c>
    </row>
    <row r="6" spans="1:3" x14ac:dyDescent="0.3">
      <c r="A6" t="s">
        <v>678</v>
      </c>
      <c r="B6" s="6">
        <v>0.38855227089659999</v>
      </c>
      <c r="C6" s="7">
        <v>289</v>
      </c>
    </row>
    <row r="7" spans="1:3" x14ac:dyDescent="0.3">
      <c r="A7" t="s">
        <v>679</v>
      </c>
      <c r="B7" s="6">
        <v>0.56870633550009997</v>
      </c>
      <c r="C7" s="7">
        <v>442</v>
      </c>
    </row>
    <row r="8" spans="1:3" x14ac:dyDescent="0.3">
      <c r="A8" t="s">
        <v>578</v>
      </c>
      <c r="B8" s="9">
        <v>4.274139360326E-2</v>
      </c>
      <c r="C8" s="7">
        <v>28</v>
      </c>
    </row>
    <row r="9" spans="1:3" x14ac:dyDescent="0.3">
      <c r="A9" t="s">
        <v>680</v>
      </c>
    </row>
    <row r="10" spans="1:3" x14ac:dyDescent="0.3">
      <c r="A10" t="s">
        <v>512</v>
      </c>
    </row>
  </sheetData>
  <dataValidations count="2">
    <dataValidation allowBlank="1" showErrorMessage="1" prompt="efe79cee-3ad1-4159-8676-a1d77bb42811" sqref="A2 C10" xr:uid="{00000000-0002-0000-2D00-000000000000}"/>
    <dataValidation allowBlank="1" error="efe79cee-3ad1-4159-8676-a1d77bb42811" sqref="A1" xr:uid="{00000000-0002-0000-2D00-000001000000}"/>
  </dataValidations>
  <hyperlinks>
    <hyperlink ref="A1" location="'TOC'!A1" display="Back to TOC" xr:uid="{00000000-0004-0000-2D00-000000000000}"/>
  </hyperlinks>
  <pageMargins left="0.7" right="0.7" top="0.75" bottom="0.75" header="0.3" footer="0.3"/>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dimension ref="A1:AZ12"/>
  <sheetViews>
    <sheetView workbookViewId="0">
      <pane xSplit="1" topLeftCell="B1" activePane="topRight" state="frozen"/>
      <selection pane="topRight" sqref="A1:A1048576"/>
    </sheetView>
  </sheetViews>
  <sheetFormatPr defaultRowHeight="14.4" x14ac:dyDescent="0.3"/>
  <cols>
    <col min="1" max="1" width="54.109375" bestFit="1" customWidth="1"/>
    <col min="2" max="52" width="12.6640625" bestFit="1" customWidth="1"/>
  </cols>
  <sheetData>
    <row r="1" spans="1:52" x14ac:dyDescent="0.3">
      <c r="A1" s="4" t="s">
        <v>448</v>
      </c>
    </row>
    <row r="2" spans="1:52" x14ac:dyDescent="0.3">
      <c r="A2" t="s">
        <v>91</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676</v>
      </c>
      <c r="B5" s="6">
        <v>0.36421660289699997</v>
      </c>
      <c r="C5" s="8">
        <v>0.25727487888139999</v>
      </c>
      <c r="D5" s="8">
        <v>0.24925234371880001</v>
      </c>
      <c r="E5" s="8">
        <v>0.31094906989269999</v>
      </c>
      <c r="F5" s="8">
        <v>0.2027421556464</v>
      </c>
      <c r="G5" s="8">
        <v>0.22115297137850001</v>
      </c>
      <c r="H5" s="8">
        <v>0.27707265446779999</v>
      </c>
      <c r="I5" s="9">
        <v>0.15727058307729999</v>
      </c>
      <c r="J5" s="8">
        <v>0.2294293746521</v>
      </c>
      <c r="K5" s="8">
        <v>0.33727060686580002</v>
      </c>
      <c r="L5" s="8">
        <v>0.47527781805660002</v>
      </c>
      <c r="M5" s="8">
        <v>0.33435313252569998</v>
      </c>
      <c r="N5" s="6">
        <v>0.47442718576990001</v>
      </c>
      <c r="O5" s="8">
        <v>0.28081552928629999</v>
      </c>
      <c r="P5" s="8">
        <v>0.19127546692559999</v>
      </c>
      <c r="Q5" s="9">
        <v>0.2484745077595</v>
      </c>
      <c r="R5" s="8">
        <v>0.40301491320810001</v>
      </c>
      <c r="S5" s="8">
        <v>0.3077928078994</v>
      </c>
      <c r="T5" s="8">
        <v>0.36741063844939997</v>
      </c>
      <c r="U5" s="8">
        <v>0</v>
      </c>
      <c r="V5" s="8">
        <v>0.32517780511209998</v>
      </c>
      <c r="W5" s="8">
        <v>0.31899587861270001</v>
      </c>
      <c r="X5" s="8">
        <v>0.21032899596980001</v>
      </c>
      <c r="Y5" s="8">
        <v>0.2180547660736</v>
      </c>
      <c r="Z5" s="8">
        <v>0.35638090387060001</v>
      </c>
      <c r="AA5" s="8">
        <v>0.27434204966879999</v>
      </c>
      <c r="AB5" s="8">
        <v>0.41069167578319998</v>
      </c>
      <c r="AC5" s="8">
        <v>0.2838931932473</v>
      </c>
      <c r="AD5" s="6">
        <v>0.75076039559499996</v>
      </c>
      <c r="AE5" s="9">
        <v>0</v>
      </c>
      <c r="AF5" s="8">
        <v>0.31554519592680003</v>
      </c>
      <c r="AG5" s="8">
        <v>0.28571295000379998</v>
      </c>
      <c r="AH5" s="8">
        <v>0.33134384038039999</v>
      </c>
      <c r="AI5" s="8">
        <v>0.28191235295759998</v>
      </c>
      <c r="AJ5" s="8">
        <v>0.28159803222680002</v>
      </c>
      <c r="AK5" s="8">
        <v>0.32237961256690001</v>
      </c>
      <c r="AL5" s="8">
        <v>0.2886653793574</v>
      </c>
      <c r="AM5" s="8">
        <v>0.2267699435046</v>
      </c>
      <c r="AN5" s="8">
        <v>0.32795917177520001</v>
      </c>
      <c r="AO5" s="8">
        <v>0.32049000240570003</v>
      </c>
      <c r="AP5" s="8">
        <v>0.31080229235009998</v>
      </c>
      <c r="AQ5" s="8">
        <v>0.28370721394440002</v>
      </c>
      <c r="AR5" s="6">
        <v>0.45738451890760001</v>
      </c>
      <c r="AS5" s="9">
        <v>7.8677315880769996E-2</v>
      </c>
      <c r="AT5" s="8">
        <v>0.29780021806590001</v>
      </c>
      <c r="AU5" s="8">
        <v>0.38100842176790001</v>
      </c>
      <c r="AV5" s="9">
        <v>4.342337888864E-2</v>
      </c>
      <c r="AW5" s="8">
        <v>0</v>
      </c>
      <c r="AX5" s="6">
        <v>0.33995357805990001</v>
      </c>
      <c r="AY5" s="9">
        <v>0.1237205696412</v>
      </c>
      <c r="AZ5" s="8">
        <v>0.23893990286969999</v>
      </c>
    </row>
    <row r="6" spans="1:52" x14ac:dyDescent="0.3">
      <c r="A6" t="s">
        <v>677</v>
      </c>
      <c r="B6" s="8">
        <v>7.1795886998099995E-2</v>
      </c>
      <c r="C6" s="8">
        <v>0.12174673718039999</v>
      </c>
      <c r="D6" s="8">
        <v>8.8743262890899996E-2</v>
      </c>
      <c r="E6" s="8">
        <v>0.1050936830446</v>
      </c>
      <c r="F6" s="8">
        <v>0.12676772065479999</v>
      </c>
      <c r="G6" s="9">
        <v>2.770367596092E-2</v>
      </c>
      <c r="H6" s="8">
        <v>7.2807285161319998E-2</v>
      </c>
      <c r="I6" s="8">
        <v>0.10506365799550001</v>
      </c>
      <c r="J6" s="8">
        <v>8.7037325902760004E-2</v>
      </c>
      <c r="K6" s="8">
        <v>8.0358996382090001E-2</v>
      </c>
      <c r="L6" s="8">
        <v>9.9686157477429996E-2</v>
      </c>
      <c r="M6" s="8">
        <v>0.1781139247745</v>
      </c>
      <c r="N6" s="8">
        <v>0.1308576658392</v>
      </c>
      <c r="O6" s="8">
        <v>0</v>
      </c>
      <c r="P6" s="8">
        <v>0.17083050739690001</v>
      </c>
      <c r="Q6" s="9">
        <v>6.2758103930959999E-2</v>
      </c>
      <c r="R6" s="6">
        <v>0.2257987335969</v>
      </c>
      <c r="S6" s="8">
        <v>0.13239014642700001</v>
      </c>
      <c r="T6" s="8">
        <v>1.4669067870499999E-2</v>
      </c>
      <c r="U6" s="8">
        <v>0</v>
      </c>
      <c r="V6" s="8">
        <v>8.5963247277790006E-2</v>
      </c>
      <c r="W6" s="8">
        <v>0.1156075929327</v>
      </c>
      <c r="X6" s="8">
        <v>6.628591582934E-2</v>
      </c>
      <c r="Y6" s="8">
        <v>0</v>
      </c>
      <c r="Z6" s="6">
        <v>0.16951310472559999</v>
      </c>
      <c r="AA6" s="9">
        <v>7.732679284782E-2</v>
      </c>
      <c r="AB6" s="6">
        <v>0.29832951901159999</v>
      </c>
      <c r="AC6" s="9">
        <v>8.3606034347870006E-2</v>
      </c>
      <c r="AD6" s="6">
        <v>0.24923960440500001</v>
      </c>
      <c r="AE6" s="9">
        <v>0</v>
      </c>
      <c r="AF6" s="8">
        <v>0.1338908589726</v>
      </c>
      <c r="AG6" s="8">
        <v>8.7521765677799998E-2</v>
      </c>
      <c r="AH6" s="8">
        <v>0.12594557275609999</v>
      </c>
      <c r="AI6" s="8">
        <v>8.9648558701670003E-2</v>
      </c>
      <c r="AJ6" s="8">
        <v>0.11657305097950001</v>
      </c>
      <c r="AK6" s="8">
        <v>7.903352842828E-2</v>
      </c>
      <c r="AL6" s="8">
        <v>0.15203626726950001</v>
      </c>
      <c r="AM6" s="8">
        <v>7.3674631026329998E-2</v>
      </c>
      <c r="AN6" s="8">
        <v>6.1389148071489999E-2</v>
      </c>
      <c r="AO6" s="8">
        <v>8.7236159837249999E-2</v>
      </c>
      <c r="AP6" s="8">
        <v>0</v>
      </c>
      <c r="AQ6" s="8">
        <v>9.5773216302579997E-2</v>
      </c>
      <c r="AR6" s="8">
        <v>6.3298360347329996E-2</v>
      </c>
      <c r="AS6" s="8">
        <v>0.14821270804039999</v>
      </c>
      <c r="AT6" s="8">
        <v>0.101345148633</v>
      </c>
      <c r="AU6" s="8">
        <v>4.874256424166E-2</v>
      </c>
      <c r="AV6" s="8">
        <v>0.17666179270249999</v>
      </c>
      <c r="AW6" s="6">
        <v>0.5</v>
      </c>
      <c r="AX6" s="9">
        <v>5.9695089775359998E-2</v>
      </c>
      <c r="AY6" s="6">
        <v>0.22160857574840001</v>
      </c>
      <c r="AZ6" s="8">
        <v>0.28102509684049998</v>
      </c>
    </row>
    <row r="7" spans="1:52" x14ac:dyDescent="0.3">
      <c r="A7" t="s">
        <v>678</v>
      </c>
      <c r="B7" s="8">
        <v>0.4360124898951</v>
      </c>
      <c r="C7" s="8">
        <v>0.37902161606189999</v>
      </c>
      <c r="D7" s="8">
        <v>0.33799560660970002</v>
      </c>
      <c r="E7" s="6">
        <v>0.4160427529372</v>
      </c>
      <c r="F7" s="8">
        <v>0.32950987630119999</v>
      </c>
      <c r="G7" s="9">
        <v>0.24885664733939999</v>
      </c>
      <c r="H7" s="8">
        <v>0.3498799396292</v>
      </c>
      <c r="I7" s="9">
        <v>0.26233424107280001</v>
      </c>
      <c r="J7" s="8">
        <v>0.3164667005549</v>
      </c>
      <c r="K7" s="8">
        <v>0.41762960324789999</v>
      </c>
      <c r="L7" s="8">
        <v>0.57496397553400003</v>
      </c>
      <c r="M7" s="8">
        <v>0.51246705730020004</v>
      </c>
      <c r="N7" s="6">
        <v>0.60528485160909995</v>
      </c>
      <c r="O7" s="8">
        <v>0.28081552928629999</v>
      </c>
      <c r="P7" s="8">
        <v>0.3621059743226</v>
      </c>
      <c r="Q7" s="9">
        <v>0.31123261169049998</v>
      </c>
      <c r="R7" s="6">
        <v>0.62881364680499996</v>
      </c>
      <c r="S7" s="8">
        <v>0.44018295432639998</v>
      </c>
      <c r="T7" s="8">
        <v>0.38207970631990001</v>
      </c>
      <c r="U7" s="8">
        <v>0</v>
      </c>
      <c r="V7" s="8">
        <v>0.41114105238990001</v>
      </c>
      <c r="W7" s="6">
        <v>0.43460347154529999</v>
      </c>
      <c r="X7" s="9">
        <v>0.2766149117992</v>
      </c>
      <c r="Y7" s="8">
        <v>0.2180547660736</v>
      </c>
      <c r="Z7" s="6">
        <v>0.52589400859619995</v>
      </c>
      <c r="AA7" s="9">
        <v>0.3516688425167</v>
      </c>
      <c r="AB7" s="6">
        <v>0.70902119479479997</v>
      </c>
      <c r="AC7" s="9">
        <v>0.36749922759519998</v>
      </c>
      <c r="AD7" s="6">
        <v>1</v>
      </c>
      <c r="AE7" s="9">
        <v>0</v>
      </c>
      <c r="AF7" s="8">
        <v>0.44943605489939997</v>
      </c>
      <c r="AG7" s="8">
        <v>0.37323471568159999</v>
      </c>
      <c r="AH7" s="8">
        <v>0.45728941313650001</v>
      </c>
      <c r="AI7" s="8">
        <v>0.3715609116593</v>
      </c>
      <c r="AJ7" s="8">
        <v>0.39817108320619998</v>
      </c>
      <c r="AK7" s="8">
        <v>0.4014131409951</v>
      </c>
      <c r="AL7" s="8">
        <v>0.44070164662689998</v>
      </c>
      <c r="AM7" s="8">
        <v>0.30044457453090001</v>
      </c>
      <c r="AN7" s="8">
        <v>0.38934831984669999</v>
      </c>
      <c r="AO7" s="8">
        <v>0.40772616224300001</v>
      </c>
      <c r="AP7" s="8">
        <v>0.31080229235009998</v>
      </c>
      <c r="AQ7" s="8">
        <v>0.37948043024700001</v>
      </c>
      <c r="AR7" s="6">
        <v>0.52068287925489998</v>
      </c>
      <c r="AS7" s="9">
        <v>0.2268900239212</v>
      </c>
      <c r="AT7" s="8">
        <v>0.39914536669889999</v>
      </c>
      <c r="AU7" s="8">
        <v>0.42975098600959999</v>
      </c>
      <c r="AV7" s="8">
        <v>0.2200851715911</v>
      </c>
      <c r="AW7" s="8">
        <v>0.5</v>
      </c>
      <c r="AX7" s="8">
        <v>0.39964866783530001</v>
      </c>
      <c r="AY7" s="8">
        <v>0.34532914538960002</v>
      </c>
      <c r="AZ7" s="8">
        <v>0.51996499971029997</v>
      </c>
    </row>
    <row r="8" spans="1:52" x14ac:dyDescent="0.3">
      <c r="A8" t="s">
        <v>679</v>
      </c>
      <c r="B8" s="8">
        <v>0.50441087148590003</v>
      </c>
      <c r="C8" s="8">
        <v>0.58931976949789999</v>
      </c>
      <c r="D8" s="8">
        <v>0.62371806669079999</v>
      </c>
      <c r="E8" s="8">
        <v>0.56306026050580005</v>
      </c>
      <c r="F8" s="8">
        <v>0.62948186918610005</v>
      </c>
      <c r="G8" s="8">
        <v>0.56961432426570002</v>
      </c>
      <c r="H8" s="8">
        <v>0.5974813016428</v>
      </c>
      <c r="I8" s="6">
        <v>0.69865171277409999</v>
      </c>
      <c r="J8" s="8">
        <v>0.65044141143409995</v>
      </c>
      <c r="K8" s="8">
        <v>0.46332731883799999</v>
      </c>
      <c r="L8" s="8">
        <v>0.35725974822340001</v>
      </c>
      <c r="M8" s="8">
        <v>0.4341827569135</v>
      </c>
      <c r="N8" s="9">
        <v>0.39471514839089999</v>
      </c>
      <c r="O8" s="8">
        <v>0.71918447071369995</v>
      </c>
      <c r="P8" s="8">
        <v>0.63789402567739995</v>
      </c>
      <c r="Q8" s="6">
        <v>0.64707699490070003</v>
      </c>
      <c r="R8" s="9">
        <v>0.35112709483330001</v>
      </c>
      <c r="S8" s="8">
        <v>0.52560370126080003</v>
      </c>
      <c r="T8" s="8">
        <v>0.50418828978450003</v>
      </c>
      <c r="U8" s="8">
        <v>1</v>
      </c>
      <c r="V8" s="8">
        <v>0.56380565674130001</v>
      </c>
      <c r="W8" s="9">
        <v>0.52261599531809999</v>
      </c>
      <c r="X8" s="6">
        <v>0.68149197459819999</v>
      </c>
      <c r="Y8" s="8">
        <v>0.65475432677300005</v>
      </c>
      <c r="Z8" s="9">
        <v>0.4741059914038</v>
      </c>
      <c r="AA8" s="6">
        <v>0.59411146779739998</v>
      </c>
      <c r="AB8" s="9">
        <v>0.29097880520519998</v>
      </c>
      <c r="AC8" s="6">
        <v>0.58695150464220003</v>
      </c>
      <c r="AD8" s="9">
        <v>0</v>
      </c>
      <c r="AE8" s="6">
        <v>0.93009804179669997</v>
      </c>
      <c r="AF8" s="8">
        <v>0.48942571399660001</v>
      </c>
      <c r="AG8" s="8">
        <v>0.58865229183729995</v>
      </c>
      <c r="AH8" s="9">
        <v>0.46400850712429997</v>
      </c>
      <c r="AI8" s="6">
        <v>0.59458693447959998</v>
      </c>
      <c r="AJ8" s="8">
        <v>0.53195763275499997</v>
      </c>
      <c r="AK8" s="8">
        <v>0.5793415148937</v>
      </c>
      <c r="AL8" s="8">
        <v>0.51304179724249999</v>
      </c>
      <c r="AM8" s="6">
        <v>0.67080564069750004</v>
      </c>
      <c r="AN8" s="8">
        <v>0.61065168015329996</v>
      </c>
      <c r="AO8" s="8">
        <v>0.50711494541199997</v>
      </c>
      <c r="AP8" s="8">
        <v>0.63018371356250003</v>
      </c>
      <c r="AQ8" s="8">
        <v>0.58446810869529997</v>
      </c>
      <c r="AR8" s="9">
        <v>0.4467300816898</v>
      </c>
      <c r="AS8" s="6">
        <v>0.73716919744550002</v>
      </c>
      <c r="AT8" s="8">
        <v>0.57623665197420004</v>
      </c>
      <c r="AU8" s="8">
        <v>0.46550974596860001</v>
      </c>
      <c r="AV8" s="8">
        <v>0.77991482840890003</v>
      </c>
      <c r="AW8" s="8">
        <v>0.30269738949379998</v>
      </c>
      <c r="AX8" s="8">
        <v>0.5563914341881</v>
      </c>
      <c r="AY8" s="8">
        <v>0.61484990810130002</v>
      </c>
      <c r="AZ8" s="8">
        <v>0.48003500028969998</v>
      </c>
    </row>
    <row r="9" spans="1:52" x14ac:dyDescent="0.3">
      <c r="A9" t="s">
        <v>578</v>
      </c>
      <c r="B9" s="8">
        <v>5.9576638619059999E-2</v>
      </c>
      <c r="C9" s="8">
        <v>3.1658614440249998E-2</v>
      </c>
      <c r="D9" s="8">
        <v>3.8286326699490003E-2</v>
      </c>
      <c r="E9" s="9">
        <v>2.089698655698E-2</v>
      </c>
      <c r="F9" s="8">
        <v>4.1008254512659999E-2</v>
      </c>
      <c r="G9" s="6">
        <v>0.18152902839490001</v>
      </c>
      <c r="H9" s="8">
        <v>5.263875872801E-2</v>
      </c>
      <c r="I9" s="8">
        <v>3.9014046153079997E-2</v>
      </c>
      <c r="J9" s="8">
        <v>3.309188801099E-2</v>
      </c>
      <c r="K9" s="8">
        <v>0.1190430779141</v>
      </c>
      <c r="L9" s="8">
        <v>6.7776276242570002E-2</v>
      </c>
      <c r="M9" s="8">
        <v>5.335018578622E-2</v>
      </c>
      <c r="N9" s="8">
        <v>0</v>
      </c>
      <c r="O9" s="8">
        <v>0</v>
      </c>
      <c r="P9" s="8">
        <v>0</v>
      </c>
      <c r="Q9" s="8">
        <v>4.1690393408850002E-2</v>
      </c>
      <c r="R9" s="8">
        <v>2.0059258361660001E-2</v>
      </c>
      <c r="S9" s="8">
        <v>3.4213344412740002E-2</v>
      </c>
      <c r="T9" s="8">
        <v>0.1137320038956</v>
      </c>
      <c r="U9" s="8">
        <v>0</v>
      </c>
      <c r="V9" s="8">
        <v>2.505329086876E-2</v>
      </c>
      <c r="W9" s="8">
        <v>4.2780533136560002E-2</v>
      </c>
      <c r="X9" s="8">
        <v>4.1893113602590001E-2</v>
      </c>
      <c r="Y9" s="8">
        <v>0.12719090715340001</v>
      </c>
      <c r="Z9" s="9">
        <v>0</v>
      </c>
      <c r="AA9" s="6">
        <v>5.421968968595E-2</v>
      </c>
      <c r="AB9" s="8">
        <v>0</v>
      </c>
      <c r="AC9" s="8">
        <v>4.5549267762639997E-2</v>
      </c>
      <c r="AD9" s="9">
        <v>0</v>
      </c>
      <c r="AE9" s="6">
        <v>6.9901958203269998E-2</v>
      </c>
      <c r="AF9" s="8">
        <v>6.1138231104030001E-2</v>
      </c>
      <c r="AG9" s="8">
        <v>3.8112992481080001E-2</v>
      </c>
      <c r="AH9" s="8">
        <v>7.8702079739230005E-2</v>
      </c>
      <c r="AI9" s="8">
        <v>3.3852153861150001E-2</v>
      </c>
      <c r="AJ9" s="8">
        <v>6.9871284038799997E-2</v>
      </c>
      <c r="AK9" s="8">
        <v>1.924534411122E-2</v>
      </c>
      <c r="AL9" s="8">
        <v>4.6256556130650002E-2</v>
      </c>
      <c r="AM9" s="8">
        <v>2.8749784771609999E-2</v>
      </c>
      <c r="AN9" s="8">
        <v>0</v>
      </c>
      <c r="AO9" s="8">
        <v>8.515889234507E-2</v>
      </c>
      <c r="AP9" s="8">
        <v>5.9013994087410003E-2</v>
      </c>
      <c r="AQ9" s="8">
        <v>3.6051461057699997E-2</v>
      </c>
      <c r="AR9" s="8">
        <v>3.2587039055319997E-2</v>
      </c>
      <c r="AS9" s="8">
        <v>3.5940778633279998E-2</v>
      </c>
      <c r="AT9" s="8">
        <v>2.4617981326889998E-2</v>
      </c>
      <c r="AU9" s="8">
        <v>0.1047392680218</v>
      </c>
      <c r="AV9" s="8">
        <v>0</v>
      </c>
      <c r="AW9" s="8">
        <v>0.19730261050619999</v>
      </c>
      <c r="AX9" s="8">
        <v>4.3959897976559997E-2</v>
      </c>
      <c r="AY9" s="8">
        <v>3.9820946509009997E-2</v>
      </c>
      <c r="AZ9" s="8">
        <v>0</v>
      </c>
    </row>
    <row r="10" spans="1:52" x14ac:dyDescent="0.3">
      <c r="A10" t="s">
        <v>587</v>
      </c>
      <c r="B10" s="7">
        <v>175</v>
      </c>
      <c r="C10" s="7">
        <v>312</v>
      </c>
      <c r="D10" s="7">
        <v>272</v>
      </c>
      <c r="E10" s="7">
        <v>620</v>
      </c>
      <c r="F10" s="7">
        <v>54</v>
      </c>
      <c r="G10" s="7">
        <v>85</v>
      </c>
      <c r="H10" s="7">
        <v>326</v>
      </c>
      <c r="I10" s="7">
        <v>148</v>
      </c>
      <c r="J10" s="7">
        <v>83</v>
      </c>
      <c r="K10" s="7">
        <v>24</v>
      </c>
      <c r="L10" s="7">
        <v>30</v>
      </c>
      <c r="M10" s="7">
        <v>48</v>
      </c>
      <c r="N10" s="7">
        <v>87</v>
      </c>
      <c r="O10" s="7">
        <v>7</v>
      </c>
      <c r="P10" s="7">
        <v>6</v>
      </c>
      <c r="Q10" s="7">
        <v>421</v>
      </c>
      <c r="R10" s="7">
        <v>91</v>
      </c>
      <c r="S10" s="7">
        <v>196</v>
      </c>
      <c r="T10" s="7">
        <v>49</v>
      </c>
      <c r="U10" s="7">
        <v>2</v>
      </c>
      <c r="V10" s="7">
        <v>111</v>
      </c>
      <c r="W10" s="7">
        <v>462</v>
      </c>
      <c r="X10" s="7">
        <v>165</v>
      </c>
      <c r="Y10" s="7">
        <v>21</v>
      </c>
      <c r="Z10" s="7">
        <v>157</v>
      </c>
      <c r="AA10" s="7">
        <v>602</v>
      </c>
      <c r="AB10" s="7">
        <v>45</v>
      </c>
      <c r="AC10" s="7">
        <v>714</v>
      </c>
      <c r="AD10" s="7">
        <v>289</v>
      </c>
      <c r="AE10" s="7">
        <v>470</v>
      </c>
      <c r="AF10" s="7">
        <v>152</v>
      </c>
      <c r="AG10" s="7">
        <v>607</v>
      </c>
      <c r="AH10" s="7">
        <v>144</v>
      </c>
      <c r="AI10" s="7">
        <v>615</v>
      </c>
      <c r="AJ10" s="7">
        <v>137</v>
      </c>
      <c r="AK10" s="7">
        <v>209</v>
      </c>
      <c r="AL10" s="7">
        <v>108</v>
      </c>
      <c r="AM10" s="7">
        <v>169</v>
      </c>
      <c r="AN10" s="7">
        <v>49</v>
      </c>
      <c r="AO10" s="7">
        <v>87</v>
      </c>
      <c r="AP10" s="7">
        <v>14</v>
      </c>
      <c r="AQ10" s="7">
        <v>238</v>
      </c>
      <c r="AR10" s="7">
        <v>215</v>
      </c>
      <c r="AS10" s="7">
        <v>147</v>
      </c>
      <c r="AT10" s="7">
        <v>56</v>
      </c>
      <c r="AU10" s="7">
        <v>67</v>
      </c>
      <c r="AV10" s="7">
        <v>18</v>
      </c>
      <c r="AW10" s="7">
        <v>4</v>
      </c>
      <c r="AX10" s="7">
        <v>590</v>
      </c>
      <c r="AY10" s="7">
        <v>163</v>
      </c>
      <c r="AZ10" s="7">
        <v>6</v>
      </c>
    </row>
    <row r="11" spans="1:52" x14ac:dyDescent="0.3">
      <c r="A11" t="s">
        <v>681</v>
      </c>
    </row>
    <row r="12" spans="1:52" x14ac:dyDescent="0.3">
      <c r="A12"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8c924094-d443-410e-a391-86baca1200db" sqref="A2 AZ12" xr:uid="{00000000-0002-0000-2E00-000000000000}"/>
    <dataValidation allowBlank="1" error="8c924094-d443-410e-a391-86baca1200db" sqref="A1" xr:uid="{00000000-0002-0000-2E00-000001000000}"/>
  </dataValidations>
  <hyperlinks>
    <hyperlink ref="A1" location="'TOC'!A1" display="Back to TOC" xr:uid="{00000000-0004-0000-2E00-000000000000}"/>
  </hyperlinks>
  <pageMargins left="0.7" right="0.7" top="0.75" bottom="0.75" header="0.3" footer="0.3"/>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dimension ref="A1:BU12"/>
  <sheetViews>
    <sheetView workbookViewId="0">
      <pane xSplit="1" topLeftCell="BG1" activePane="topRight" state="frozen"/>
      <selection pane="topRight" activeCell="BB5" sqref="BB5:BT9"/>
    </sheetView>
  </sheetViews>
  <sheetFormatPr defaultRowHeight="14.4" x14ac:dyDescent="0.3"/>
  <cols>
    <col min="1" max="1" width="54.109375" bestFit="1" customWidth="1"/>
    <col min="2" max="73" width="12.6640625" bestFit="1" customWidth="1"/>
  </cols>
  <sheetData>
    <row r="1" spans="1:73" x14ac:dyDescent="0.3">
      <c r="A1" s="4" t="s">
        <v>448</v>
      </c>
    </row>
    <row r="2" spans="1:73" x14ac:dyDescent="0.3">
      <c r="A2" t="s">
        <v>94</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676</v>
      </c>
      <c r="B5" s="8">
        <v>0.42087393566920001</v>
      </c>
      <c r="C5" s="8">
        <v>0.28674123413609998</v>
      </c>
      <c r="D5" s="8">
        <v>0.35363007304139998</v>
      </c>
      <c r="E5" s="8">
        <v>0.24064887208169999</v>
      </c>
      <c r="F5" s="8">
        <v>0.26351353549899997</v>
      </c>
      <c r="G5" s="8">
        <v>0.32008891718310001</v>
      </c>
      <c r="H5" s="8">
        <v>0.25642989806319999</v>
      </c>
      <c r="I5" s="8">
        <v>0</v>
      </c>
      <c r="J5" s="8">
        <v>0.31822420276719998</v>
      </c>
      <c r="K5" s="8">
        <v>0.1776542699084</v>
      </c>
      <c r="L5" s="6">
        <v>0.50241550053960005</v>
      </c>
      <c r="M5" s="8">
        <v>0.2374843621438</v>
      </c>
      <c r="N5" s="9">
        <v>9.0923467424300006E-2</v>
      </c>
      <c r="O5" s="9">
        <v>9.9756066352030007E-2</v>
      </c>
      <c r="P5" s="8">
        <v>0.29932989392749998</v>
      </c>
      <c r="Q5" s="8">
        <v>0.24225968201690001</v>
      </c>
      <c r="R5" s="8">
        <v>0.42480421103499999</v>
      </c>
      <c r="S5" s="8">
        <v>8.7515599763919996E-2</v>
      </c>
      <c r="T5" s="8">
        <v>0.11332729843849999</v>
      </c>
      <c r="U5" s="8">
        <v>6.5767536835400001E-2</v>
      </c>
      <c r="V5" s="8">
        <v>0.30269738949379998</v>
      </c>
      <c r="W5" s="8">
        <v>0</v>
      </c>
      <c r="X5" s="8">
        <v>0.27991476474650001</v>
      </c>
      <c r="Y5" s="6">
        <v>0.45465346178010002</v>
      </c>
      <c r="Z5" s="9">
        <v>9.6051787047229997E-2</v>
      </c>
      <c r="AA5" s="8">
        <v>0.28990181981840002</v>
      </c>
      <c r="AB5" s="8">
        <v>0.3845233579965</v>
      </c>
      <c r="AC5" s="8">
        <v>8.3232520503599999E-2</v>
      </c>
      <c r="AD5" s="8">
        <v>0.30269738949379998</v>
      </c>
      <c r="AE5" s="8">
        <v>0</v>
      </c>
      <c r="AF5" s="6">
        <v>0.33995357805990001</v>
      </c>
      <c r="AG5" s="9">
        <v>0.1237205696412</v>
      </c>
      <c r="AH5" s="8">
        <v>0.23893990286969999</v>
      </c>
      <c r="AI5" s="8">
        <v>0.31080229235009998</v>
      </c>
      <c r="AJ5" s="8">
        <v>0.3131726098148</v>
      </c>
      <c r="AK5" s="8">
        <v>0.2289778623132</v>
      </c>
      <c r="AL5" s="6">
        <v>0.50823124334189995</v>
      </c>
      <c r="AM5" s="8">
        <v>0.29576023930529999</v>
      </c>
      <c r="AN5" s="9">
        <v>0.1007376932377</v>
      </c>
      <c r="AO5" s="9">
        <v>6.3124663506459996E-2</v>
      </c>
      <c r="AP5" s="8">
        <v>0.29416886672190001</v>
      </c>
      <c r="AQ5" s="8">
        <v>0.31631675473749998</v>
      </c>
      <c r="AR5" s="8">
        <v>0.37785356047649998</v>
      </c>
      <c r="AS5" s="8">
        <v>0.39417289541520001</v>
      </c>
      <c r="AT5" s="8">
        <v>4.342337888864E-2</v>
      </c>
      <c r="AU5" s="8">
        <v>0</v>
      </c>
      <c r="AV5" s="8">
        <v>4.347205715751E-2</v>
      </c>
      <c r="AW5" s="8">
        <v>9.4385055946980004E-2</v>
      </c>
      <c r="AX5" s="6">
        <v>0.34851135727260002</v>
      </c>
      <c r="AY5" s="8">
        <v>0.23100791275839999</v>
      </c>
      <c r="AZ5" s="8">
        <v>0.18913631695300001</v>
      </c>
      <c r="BA5" s="8">
        <v>0.30213655868650002</v>
      </c>
      <c r="BB5" s="8">
        <v>0.2260707772295</v>
      </c>
      <c r="BC5" s="8">
        <v>0.30377022319590002</v>
      </c>
      <c r="BD5" s="8">
        <v>0.18737373584479999</v>
      </c>
      <c r="BE5" s="8">
        <v>0.44962190336079999</v>
      </c>
      <c r="BF5" s="8">
        <v>0.29108400438159998</v>
      </c>
      <c r="BG5" s="8">
        <v>0.26880472197119998</v>
      </c>
      <c r="BH5" s="8">
        <v>0.18979004330060001</v>
      </c>
      <c r="BI5" s="8">
        <v>0.43868280115890002</v>
      </c>
      <c r="BJ5" s="8">
        <v>0.34029816906179999</v>
      </c>
      <c r="BK5" s="8">
        <v>0.46156045563670001</v>
      </c>
      <c r="BL5" s="8">
        <v>0.26786503070970002</v>
      </c>
      <c r="BM5" s="8">
        <v>0.40567150092659998</v>
      </c>
      <c r="BN5" s="8">
        <v>0.29263876909030001</v>
      </c>
      <c r="BO5" s="8">
        <v>0.24661178658749999</v>
      </c>
      <c r="BP5" s="8">
        <v>0</v>
      </c>
      <c r="BQ5" s="6">
        <v>0.51727419525929996</v>
      </c>
      <c r="BR5" s="8">
        <v>0.2809711977564</v>
      </c>
      <c r="BS5" s="8">
        <v>0.30456214270300003</v>
      </c>
      <c r="BT5" s="8">
        <v>0.21439740364070001</v>
      </c>
      <c r="BU5" s="8">
        <v>0.35173936350899998</v>
      </c>
    </row>
    <row r="6" spans="1:73" x14ac:dyDescent="0.3">
      <c r="A6" t="s">
        <v>677</v>
      </c>
      <c r="B6" s="8">
        <v>0.1118595738265</v>
      </c>
      <c r="C6" s="8">
        <v>0.14094950104750001</v>
      </c>
      <c r="D6" s="8">
        <v>8.3204694027499998E-2</v>
      </c>
      <c r="E6" s="8">
        <v>9.0374020483970002E-2</v>
      </c>
      <c r="F6" s="8">
        <v>8.4280966329709994E-2</v>
      </c>
      <c r="G6" s="8">
        <v>0.1041877460633</v>
      </c>
      <c r="H6" s="8">
        <v>8.7748578499260002E-2</v>
      </c>
      <c r="I6" s="8">
        <v>0</v>
      </c>
      <c r="J6" s="8">
        <v>4.7753312666249999E-2</v>
      </c>
      <c r="K6" s="6">
        <v>0.2269032116851</v>
      </c>
      <c r="L6" s="8">
        <v>4.5480591119209997E-2</v>
      </c>
      <c r="M6" s="8">
        <v>0.1515154846514</v>
      </c>
      <c r="N6" s="8">
        <v>0.13286406960030001</v>
      </c>
      <c r="O6" s="8">
        <v>0.15836608963099999</v>
      </c>
      <c r="P6" s="8">
        <v>6.047868253844E-2</v>
      </c>
      <c r="Q6" s="8">
        <v>0.29158181816180001</v>
      </c>
      <c r="R6" s="8">
        <v>2.717802310893E-2</v>
      </c>
      <c r="S6" s="8">
        <v>0.134264536696</v>
      </c>
      <c r="T6" s="8">
        <v>0</v>
      </c>
      <c r="U6" s="8">
        <v>0.26756579649790002</v>
      </c>
      <c r="V6" s="8">
        <v>0</v>
      </c>
      <c r="W6" s="8">
        <v>0.5</v>
      </c>
      <c r="X6" s="8">
        <v>9.6576925321550003E-2</v>
      </c>
      <c r="Y6" s="8">
        <v>6.4596663036659993E-2</v>
      </c>
      <c r="Z6" s="8">
        <v>0.1476708677826</v>
      </c>
      <c r="AA6" s="8">
        <v>9.8657224663240006E-2</v>
      </c>
      <c r="AB6" s="8">
        <v>3.9966880995210001E-2</v>
      </c>
      <c r="AC6" s="8">
        <v>0.16930978956090001</v>
      </c>
      <c r="AD6" s="8">
        <v>0</v>
      </c>
      <c r="AE6" s="8">
        <v>0.5</v>
      </c>
      <c r="AF6" s="9">
        <v>5.9695089775359998E-2</v>
      </c>
      <c r="AG6" s="6">
        <v>0.22160857574840001</v>
      </c>
      <c r="AH6" s="8">
        <v>0.28102509684049998</v>
      </c>
      <c r="AI6" s="8">
        <v>0</v>
      </c>
      <c r="AJ6" s="8">
        <v>4.7566004510969997E-2</v>
      </c>
      <c r="AK6" s="8">
        <v>0.18531382376309999</v>
      </c>
      <c r="AL6" s="9">
        <v>3.7534094512930001E-2</v>
      </c>
      <c r="AM6" s="8">
        <v>0.14519411570419999</v>
      </c>
      <c r="AN6" s="8">
        <v>0.1178838450469</v>
      </c>
      <c r="AO6" s="8">
        <v>0.1695946751489</v>
      </c>
      <c r="AP6" s="8">
        <v>4.9174649659380003E-2</v>
      </c>
      <c r="AQ6" s="6">
        <v>0.36736649052510001</v>
      </c>
      <c r="AR6" s="8">
        <v>2.9396443150139999E-2</v>
      </c>
      <c r="AS6" s="8">
        <v>0.12946925165020001</v>
      </c>
      <c r="AT6" s="8">
        <v>0.17666179270249999</v>
      </c>
      <c r="AU6" s="8">
        <v>0.5</v>
      </c>
      <c r="AV6" s="8">
        <v>0.16298780033150001</v>
      </c>
      <c r="AW6" s="8">
        <v>0.1801038918873</v>
      </c>
      <c r="AX6" s="8">
        <v>0.1092971435477</v>
      </c>
      <c r="AY6" s="8">
        <v>0.10301910325910001</v>
      </c>
      <c r="AZ6" s="8">
        <v>7.7393289856119998E-2</v>
      </c>
      <c r="BA6" s="8">
        <v>5.088540956511E-2</v>
      </c>
      <c r="BB6" s="8">
        <v>0.1950044752764</v>
      </c>
      <c r="BC6" s="8">
        <v>0.1694207834975</v>
      </c>
      <c r="BD6" s="6">
        <v>0.2498861258217</v>
      </c>
      <c r="BE6" s="6">
        <v>0.41015158246279998</v>
      </c>
      <c r="BF6" s="8">
        <v>0.11037595073000001</v>
      </c>
      <c r="BG6" s="8">
        <v>0.19099944825929999</v>
      </c>
      <c r="BH6" s="8">
        <v>5.5301061587759999E-2</v>
      </c>
      <c r="BI6" s="6">
        <v>0.28109595518730002</v>
      </c>
      <c r="BJ6" s="8">
        <v>0.13924215312509999</v>
      </c>
      <c r="BK6" s="8">
        <v>3.4598004215979999E-2</v>
      </c>
      <c r="BL6" s="8">
        <v>4.192190890157E-2</v>
      </c>
      <c r="BM6" s="8">
        <v>0</v>
      </c>
      <c r="BN6" s="8">
        <v>4.9731815227939999E-2</v>
      </c>
      <c r="BO6" s="8">
        <v>9.4100998078850001E-2</v>
      </c>
      <c r="BP6" s="8">
        <v>0</v>
      </c>
      <c r="BQ6" s="8">
        <v>2.2828936922800001E-2</v>
      </c>
      <c r="BR6" s="8">
        <v>4.7231068752069998E-2</v>
      </c>
      <c r="BS6" s="8">
        <v>6.6933079047510002E-2</v>
      </c>
      <c r="BT6" s="8">
        <v>9.4857561640389998E-2</v>
      </c>
      <c r="BU6" s="6">
        <v>0.64826063649099996</v>
      </c>
    </row>
    <row r="7" spans="1:73" x14ac:dyDescent="0.3">
      <c r="A7" t="s">
        <v>678</v>
      </c>
      <c r="B7" s="8">
        <v>0.53273350949560005</v>
      </c>
      <c r="C7" s="8">
        <v>0.42769073518360001</v>
      </c>
      <c r="D7" s="8">
        <v>0.43683476706890001</v>
      </c>
      <c r="E7" s="8">
        <v>0.33102289256560002</v>
      </c>
      <c r="F7" s="8">
        <v>0.34779450182869998</v>
      </c>
      <c r="G7" s="8">
        <v>0.42427666324640001</v>
      </c>
      <c r="H7" s="8">
        <v>0.34417847656240003</v>
      </c>
      <c r="I7" s="8">
        <v>0</v>
      </c>
      <c r="J7" s="8">
        <v>0.36597751543340001</v>
      </c>
      <c r="K7" s="8">
        <v>0.40455748159350002</v>
      </c>
      <c r="L7" s="6">
        <v>0.54789609165880004</v>
      </c>
      <c r="M7" s="8">
        <v>0.3889998467952</v>
      </c>
      <c r="N7" s="8">
        <v>0.2237875370246</v>
      </c>
      <c r="O7" s="8">
        <v>0.25812215598299998</v>
      </c>
      <c r="P7" s="8">
        <v>0.35980857646600001</v>
      </c>
      <c r="Q7" s="8">
        <v>0.53384150017870002</v>
      </c>
      <c r="R7" s="8">
        <v>0.45198223414400002</v>
      </c>
      <c r="S7" s="8">
        <v>0.2217801364599</v>
      </c>
      <c r="T7" s="8">
        <v>0.11332729843849999</v>
      </c>
      <c r="U7" s="8">
        <v>0.33333333333330001</v>
      </c>
      <c r="V7" s="8">
        <v>0.30269738949379998</v>
      </c>
      <c r="W7" s="8">
        <v>0.5</v>
      </c>
      <c r="X7" s="8">
        <v>0.37649169006799998</v>
      </c>
      <c r="Y7" s="6">
        <v>0.5192501248168</v>
      </c>
      <c r="Z7" s="9">
        <v>0.24372265482979999</v>
      </c>
      <c r="AA7" s="8">
        <v>0.38855904448169998</v>
      </c>
      <c r="AB7" s="8">
        <v>0.42449023899170002</v>
      </c>
      <c r="AC7" s="8">
        <v>0.25254231006439998</v>
      </c>
      <c r="AD7" s="8">
        <v>0.30269738949379998</v>
      </c>
      <c r="AE7" s="8">
        <v>0.5</v>
      </c>
      <c r="AF7" s="8">
        <v>0.39964866783530001</v>
      </c>
      <c r="AG7" s="8">
        <v>0.34532914538960002</v>
      </c>
      <c r="AH7" s="8">
        <v>0.51996499971029997</v>
      </c>
      <c r="AI7" s="8">
        <v>0.31080229235009998</v>
      </c>
      <c r="AJ7" s="8">
        <v>0.36073861432580001</v>
      </c>
      <c r="AK7" s="8">
        <v>0.41429168607630001</v>
      </c>
      <c r="AL7" s="6">
        <v>0.54576533785479997</v>
      </c>
      <c r="AM7" s="8">
        <v>0.44095435500949998</v>
      </c>
      <c r="AN7" s="8">
        <v>0.21862153828469999</v>
      </c>
      <c r="AO7" s="9">
        <v>0.23271933865530001</v>
      </c>
      <c r="AP7" s="8">
        <v>0.34334351638119998</v>
      </c>
      <c r="AQ7" s="8">
        <v>0.68368324526250002</v>
      </c>
      <c r="AR7" s="8">
        <v>0.4072500036267</v>
      </c>
      <c r="AS7" s="8">
        <v>0.52364214706540002</v>
      </c>
      <c r="AT7" s="8">
        <v>0.2200851715911</v>
      </c>
      <c r="AU7" s="8">
        <v>0.5</v>
      </c>
      <c r="AV7" s="8">
        <v>0.206459857489</v>
      </c>
      <c r="AW7" s="8">
        <v>0.2744889478343</v>
      </c>
      <c r="AX7" s="6">
        <v>0.4578085008203</v>
      </c>
      <c r="AY7" s="8">
        <v>0.33402701601750001</v>
      </c>
      <c r="AZ7" s="8">
        <v>0.26652960680909998</v>
      </c>
      <c r="BA7" s="8">
        <v>0.35302196825170001</v>
      </c>
      <c r="BB7" s="8">
        <v>0.4210752525059</v>
      </c>
      <c r="BC7" s="8">
        <v>0.47319100669339997</v>
      </c>
      <c r="BD7" s="8">
        <v>0.43725986166649999</v>
      </c>
      <c r="BE7" s="8">
        <v>0.85977348582360003</v>
      </c>
      <c r="BF7" s="8">
        <v>0.40145995511159999</v>
      </c>
      <c r="BG7" s="8">
        <v>0.45980417023050002</v>
      </c>
      <c r="BH7" s="9">
        <v>0.2450911048884</v>
      </c>
      <c r="BI7" s="6">
        <v>0.71977875634620003</v>
      </c>
      <c r="BJ7" s="8">
        <v>0.47954032218699999</v>
      </c>
      <c r="BK7" s="8">
        <v>0.49615845985270002</v>
      </c>
      <c r="BL7" s="8">
        <v>0.30978693961129999</v>
      </c>
      <c r="BM7" s="8">
        <v>0.40567150092659998</v>
      </c>
      <c r="BN7" s="8">
        <v>0.34237058431829998</v>
      </c>
      <c r="BO7" s="8">
        <v>0.34071278466639998</v>
      </c>
      <c r="BP7" s="8">
        <v>0</v>
      </c>
      <c r="BQ7" s="8">
        <v>0.54010313218210004</v>
      </c>
      <c r="BR7" s="8">
        <v>0.32820226650849998</v>
      </c>
      <c r="BS7" s="8">
        <v>0.37149522175049998</v>
      </c>
      <c r="BT7" s="8">
        <v>0.30925496528110002</v>
      </c>
      <c r="BU7" s="8">
        <v>1</v>
      </c>
    </row>
    <row r="8" spans="1:73" x14ac:dyDescent="0.3">
      <c r="A8" t="s">
        <v>679</v>
      </c>
      <c r="B8" s="9">
        <v>0.33589803399290002</v>
      </c>
      <c r="C8" s="8">
        <v>0.48178868881629999</v>
      </c>
      <c r="D8" s="8">
        <v>0.54139484417899997</v>
      </c>
      <c r="E8" s="8">
        <v>0.62914027245640003</v>
      </c>
      <c r="F8" s="8">
        <v>0.63701992866379997</v>
      </c>
      <c r="G8" s="8">
        <v>0.54697028080629995</v>
      </c>
      <c r="H8" s="8">
        <v>0.59536636568669998</v>
      </c>
      <c r="I8" s="8">
        <v>1</v>
      </c>
      <c r="J8" s="8">
        <v>0.60753619151890004</v>
      </c>
      <c r="K8" s="8">
        <v>0.53272797628000002</v>
      </c>
      <c r="L8" s="9">
        <v>0.41194590531870001</v>
      </c>
      <c r="M8" s="8">
        <v>0.61100015320479995</v>
      </c>
      <c r="N8" s="8">
        <v>0.6930353098891</v>
      </c>
      <c r="O8" s="6">
        <v>0.74187784401699997</v>
      </c>
      <c r="P8" s="8">
        <v>0.61148384164710001</v>
      </c>
      <c r="Q8" s="8">
        <v>0.46615849982129998</v>
      </c>
      <c r="R8" s="8">
        <v>0.4551542460527</v>
      </c>
      <c r="S8" s="8">
        <v>0.57782480961570004</v>
      </c>
      <c r="T8" s="8">
        <v>0.88667270156150002</v>
      </c>
      <c r="U8" s="8">
        <v>0.66666666666670005</v>
      </c>
      <c r="V8" s="8">
        <v>0.63153507367079997</v>
      </c>
      <c r="W8" s="8">
        <v>0.30269738949379998</v>
      </c>
      <c r="X8" s="8">
        <v>0.58714875427070001</v>
      </c>
      <c r="Y8" s="9">
        <v>0.44783159531479999</v>
      </c>
      <c r="Z8" s="6">
        <v>0.72139390833240002</v>
      </c>
      <c r="AA8" s="8">
        <v>0.58747590393680005</v>
      </c>
      <c r="AB8" s="8">
        <v>0.46980423652940001</v>
      </c>
      <c r="AC8" s="8">
        <v>0.74745768993560002</v>
      </c>
      <c r="AD8" s="8">
        <v>0.63153507367079997</v>
      </c>
      <c r="AE8" s="8">
        <v>0.30269738949379998</v>
      </c>
      <c r="AF8" s="8">
        <v>0.5563914341881</v>
      </c>
      <c r="AG8" s="8">
        <v>0.61484990810130002</v>
      </c>
      <c r="AH8" s="8">
        <v>0.48003500028969998</v>
      </c>
      <c r="AI8" s="8">
        <v>0.63018371356250003</v>
      </c>
      <c r="AJ8" s="8">
        <v>0.61963523936279996</v>
      </c>
      <c r="AK8" s="8">
        <v>0.51914829189650002</v>
      </c>
      <c r="AL8" s="9">
        <v>0.41139579583320002</v>
      </c>
      <c r="AM8" s="8">
        <v>0.55904564499050002</v>
      </c>
      <c r="AN8" s="8">
        <v>0.72160584349519996</v>
      </c>
      <c r="AO8" s="6">
        <v>0.74814142289079999</v>
      </c>
      <c r="AP8" s="8">
        <v>0.62721057247080003</v>
      </c>
      <c r="AQ8" s="8">
        <v>0.31631675473749998</v>
      </c>
      <c r="AR8" s="8">
        <v>0.49230644425480002</v>
      </c>
      <c r="AS8" s="8">
        <v>0.35369360071169997</v>
      </c>
      <c r="AT8" s="8">
        <v>0.77991482840890003</v>
      </c>
      <c r="AU8" s="8">
        <v>0.30269738949379998</v>
      </c>
      <c r="AV8" s="8">
        <v>0.79354014251100002</v>
      </c>
      <c r="AW8" s="8">
        <v>0.67592800923840002</v>
      </c>
      <c r="AX8" s="9">
        <v>0.4895835255614</v>
      </c>
      <c r="AY8" s="6">
        <v>0.64687780311690002</v>
      </c>
      <c r="AZ8" s="8">
        <v>0.70143819190019996</v>
      </c>
      <c r="BA8" s="8">
        <v>0.57667408554980004</v>
      </c>
      <c r="BB8" s="8">
        <v>0.57892474749409994</v>
      </c>
      <c r="BC8" s="8">
        <v>0.37651443508150001</v>
      </c>
      <c r="BD8" s="8">
        <v>0.56274013833350001</v>
      </c>
      <c r="BE8" s="8">
        <v>0.1402265141764</v>
      </c>
      <c r="BF8" s="8">
        <v>0.58569631662309996</v>
      </c>
      <c r="BG8" s="8">
        <v>0.51669942653470002</v>
      </c>
      <c r="BH8" s="6">
        <v>0.71489765344620004</v>
      </c>
      <c r="BI8" s="9">
        <v>0.23926421856009999</v>
      </c>
      <c r="BJ8" s="8">
        <v>0.52045967781299995</v>
      </c>
      <c r="BK8" s="8">
        <v>0.40483834481589998</v>
      </c>
      <c r="BL8" s="8">
        <v>0.63150056963029999</v>
      </c>
      <c r="BM8" s="8">
        <v>0.59432849907340002</v>
      </c>
      <c r="BN8" s="8">
        <v>0.65762941568169997</v>
      </c>
      <c r="BO8" s="8">
        <v>0.59164348602670003</v>
      </c>
      <c r="BP8" s="8">
        <v>1</v>
      </c>
      <c r="BQ8" s="8">
        <v>0.45989686781790001</v>
      </c>
      <c r="BR8" s="8">
        <v>0.57622812925459999</v>
      </c>
      <c r="BS8" s="8">
        <v>0.48496131209150001</v>
      </c>
      <c r="BT8" s="8">
        <v>0.61474516180549998</v>
      </c>
      <c r="BU8" s="8">
        <v>0</v>
      </c>
    </row>
    <row r="9" spans="1:73" x14ac:dyDescent="0.3">
      <c r="A9" t="s">
        <v>578</v>
      </c>
      <c r="B9" s="6">
        <v>0.1313684565114</v>
      </c>
      <c r="C9" s="8">
        <v>9.0520576000169994E-2</v>
      </c>
      <c r="D9" s="8">
        <v>2.1770388752080001E-2</v>
      </c>
      <c r="E9" s="8">
        <v>3.9836834977930002E-2</v>
      </c>
      <c r="F9" s="8">
        <v>1.5185569507439999E-2</v>
      </c>
      <c r="G9" s="8">
        <v>2.8753055947289999E-2</v>
      </c>
      <c r="H9" s="8">
        <v>6.0455157750860002E-2</v>
      </c>
      <c r="I9" s="8">
        <v>0</v>
      </c>
      <c r="J9" s="8">
        <v>2.6486293047719999E-2</v>
      </c>
      <c r="K9" s="8">
        <v>6.2714542126439995E-2</v>
      </c>
      <c r="L9" s="8">
        <v>4.01580030225E-2</v>
      </c>
      <c r="M9" s="8">
        <v>0</v>
      </c>
      <c r="N9" s="8">
        <v>8.3177153086249997E-2</v>
      </c>
      <c r="O9" s="8">
        <v>0</v>
      </c>
      <c r="P9" s="8">
        <v>2.8707581886879999E-2</v>
      </c>
      <c r="Q9" s="8">
        <v>0</v>
      </c>
      <c r="R9" s="8">
        <v>9.2863519803389999E-2</v>
      </c>
      <c r="S9" s="8">
        <v>0.20039505392439999</v>
      </c>
      <c r="T9" s="8">
        <v>0</v>
      </c>
      <c r="U9" s="8">
        <v>0</v>
      </c>
      <c r="V9" s="8">
        <v>6.5767536835400001E-2</v>
      </c>
      <c r="W9" s="8">
        <v>0.19730261050619999</v>
      </c>
      <c r="X9" s="8">
        <v>3.6359555661250001E-2</v>
      </c>
      <c r="Y9" s="8">
        <v>3.2918279868479998E-2</v>
      </c>
      <c r="Z9" s="8">
        <v>3.488343683786E-2</v>
      </c>
      <c r="AA9" s="8">
        <v>2.3965051581470002E-2</v>
      </c>
      <c r="AB9" s="8">
        <v>0.1057055244789</v>
      </c>
      <c r="AC9" s="8">
        <v>0</v>
      </c>
      <c r="AD9" s="8">
        <v>6.5767536835400001E-2</v>
      </c>
      <c r="AE9" s="8">
        <v>0.19730261050619999</v>
      </c>
      <c r="AF9" s="8">
        <v>4.3959897976559997E-2</v>
      </c>
      <c r="AG9" s="8">
        <v>3.9820946509009997E-2</v>
      </c>
      <c r="AH9" s="8">
        <v>0</v>
      </c>
      <c r="AI9" s="8">
        <v>5.9013994087410003E-2</v>
      </c>
      <c r="AJ9" s="8">
        <v>1.9626146311409999E-2</v>
      </c>
      <c r="AK9" s="8">
        <v>6.6560022027189997E-2</v>
      </c>
      <c r="AL9" s="8">
        <v>4.2838866312040001E-2</v>
      </c>
      <c r="AM9" s="8">
        <v>0</v>
      </c>
      <c r="AN9" s="8">
        <v>5.9772618220150002E-2</v>
      </c>
      <c r="AO9" s="8">
        <v>1.91392384539E-2</v>
      </c>
      <c r="AP9" s="8">
        <v>2.9445911147909998E-2</v>
      </c>
      <c r="AQ9" s="8">
        <v>0</v>
      </c>
      <c r="AR9" s="8">
        <v>0.1004435521186</v>
      </c>
      <c r="AS9" s="8">
        <v>0.12266425222290001</v>
      </c>
      <c r="AT9" s="8">
        <v>0</v>
      </c>
      <c r="AU9" s="8">
        <v>0.19730261050619999</v>
      </c>
      <c r="AV9" s="8">
        <v>0</v>
      </c>
      <c r="AW9" s="8">
        <v>4.9583042927370001E-2</v>
      </c>
      <c r="AX9" s="8">
        <v>5.260797361834E-2</v>
      </c>
      <c r="AY9" s="8">
        <v>1.9095180865619999E-2</v>
      </c>
      <c r="AZ9" s="8">
        <v>3.2032201290679997E-2</v>
      </c>
      <c r="BA9" s="8">
        <v>7.0303946198580006E-2</v>
      </c>
      <c r="BB9" s="8">
        <v>0</v>
      </c>
      <c r="BC9" s="8">
        <v>0.15029455822500001</v>
      </c>
      <c r="BD9" s="8">
        <v>0</v>
      </c>
      <c r="BE9" s="8">
        <v>0</v>
      </c>
      <c r="BF9" s="8">
        <v>1.284372826533E-2</v>
      </c>
      <c r="BG9" s="8">
        <v>2.349640323478E-2</v>
      </c>
      <c r="BH9" s="8">
        <v>4.0011241665460003E-2</v>
      </c>
      <c r="BI9" s="8">
        <v>4.0957025093719998E-2</v>
      </c>
      <c r="BJ9" s="8">
        <v>0</v>
      </c>
      <c r="BK9" s="8">
        <v>9.9003195331370003E-2</v>
      </c>
      <c r="BL9" s="8">
        <v>5.8712490758390003E-2</v>
      </c>
      <c r="BM9" s="8">
        <v>0</v>
      </c>
      <c r="BN9" s="8">
        <v>0</v>
      </c>
      <c r="BO9" s="8">
        <v>6.7643729306990003E-2</v>
      </c>
      <c r="BP9" s="8">
        <v>0</v>
      </c>
      <c r="BQ9" s="8">
        <v>0</v>
      </c>
      <c r="BR9" s="8">
        <v>9.5569604236889996E-2</v>
      </c>
      <c r="BS9" s="6">
        <v>0.14354346615800001</v>
      </c>
      <c r="BT9" s="8">
        <v>7.5999872913470004E-2</v>
      </c>
      <c r="BU9" s="8">
        <v>0</v>
      </c>
    </row>
    <row r="10" spans="1:73" x14ac:dyDescent="0.3">
      <c r="A10" t="s">
        <v>587</v>
      </c>
      <c r="B10" s="7">
        <v>48</v>
      </c>
      <c r="C10" s="7">
        <v>125</v>
      </c>
      <c r="D10" s="7">
        <v>162</v>
      </c>
      <c r="E10" s="7">
        <v>174</v>
      </c>
      <c r="F10" s="7">
        <v>250</v>
      </c>
      <c r="G10" s="7">
        <v>429</v>
      </c>
      <c r="H10" s="7">
        <v>329</v>
      </c>
      <c r="I10" s="7">
        <v>1</v>
      </c>
      <c r="J10" s="7">
        <v>178</v>
      </c>
      <c r="K10" s="7">
        <v>59</v>
      </c>
      <c r="L10" s="7">
        <v>174</v>
      </c>
      <c r="M10" s="7">
        <v>38</v>
      </c>
      <c r="N10" s="7">
        <v>64</v>
      </c>
      <c r="O10" s="7">
        <v>87</v>
      </c>
      <c r="P10" s="7">
        <v>48</v>
      </c>
      <c r="Q10" s="7">
        <v>10</v>
      </c>
      <c r="R10" s="7">
        <v>58</v>
      </c>
      <c r="S10" s="7">
        <v>8</v>
      </c>
      <c r="T10" s="7">
        <v>7</v>
      </c>
      <c r="U10" s="7">
        <v>12</v>
      </c>
      <c r="V10" s="7">
        <v>12</v>
      </c>
      <c r="W10" s="7">
        <v>4</v>
      </c>
      <c r="X10" s="7">
        <v>237</v>
      </c>
      <c r="Y10" s="7">
        <v>212</v>
      </c>
      <c r="Z10" s="7">
        <v>151</v>
      </c>
      <c r="AA10" s="7">
        <v>58</v>
      </c>
      <c r="AB10" s="7">
        <v>66</v>
      </c>
      <c r="AC10" s="7">
        <v>19</v>
      </c>
      <c r="AD10" s="7">
        <v>12</v>
      </c>
      <c r="AE10" s="7">
        <v>4</v>
      </c>
      <c r="AF10" s="7">
        <v>590</v>
      </c>
      <c r="AG10" s="7">
        <v>163</v>
      </c>
      <c r="AH10" s="7">
        <v>6</v>
      </c>
      <c r="AI10" s="7">
        <v>14</v>
      </c>
      <c r="AJ10" s="7">
        <v>162</v>
      </c>
      <c r="AK10" s="7">
        <v>76</v>
      </c>
      <c r="AL10" s="7">
        <v>162</v>
      </c>
      <c r="AM10" s="7">
        <v>53</v>
      </c>
      <c r="AN10" s="7">
        <v>60</v>
      </c>
      <c r="AO10" s="7">
        <v>87</v>
      </c>
      <c r="AP10" s="7">
        <v>46</v>
      </c>
      <c r="AQ10" s="7">
        <v>10</v>
      </c>
      <c r="AR10" s="7">
        <v>54</v>
      </c>
      <c r="AS10" s="7">
        <v>13</v>
      </c>
      <c r="AT10" s="7">
        <v>18</v>
      </c>
      <c r="AU10" s="7">
        <v>4</v>
      </c>
      <c r="AV10" s="7">
        <v>54</v>
      </c>
      <c r="AW10" s="7">
        <v>33</v>
      </c>
      <c r="AX10" s="7">
        <v>296</v>
      </c>
      <c r="AY10" s="7">
        <v>250</v>
      </c>
      <c r="AZ10" s="7">
        <v>85</v>
      </c>
      <c r="BA10" s="7">
        <v>128</v>
      </c>
      <c r="BB10" s="7">
        <v>28</v>
      </c>
      <c r="BC10" s="7">
        <v>5</v>
      </c>
      <c r="BD10" s="7">
        <v>35</v>
      </c>
      <c r="BE10" s="7">
        <v>8</v>
      </c>
      <c r="BF10" s="7">
        <v>78</v>
      </c>
      <c r="BG10" s="7">
        <v>36</v>
      </c>
      <c r="BH10" s="7">
        <v>92</v>
      </c>
      <c r="BI10" s="7">
        <v>40</v>
      </c>
      <c r="BJ10" s="7">
        <v>21</v>
      </c>
      <c r="BK10" s="7">
        <v>21</v>
      </c>
      <c r="BL10" s="7">
        <v>47</v>
      </c>
      <c r="BM10" s="7">
        <v>18</v>
      </c>
      <c r="BN10" s="7">
        <v>94</v>
      </c>
      <c r="BO10" s="7">
        <v>14</v>
      </c>
      <c r="BP10" s="7">
        <v>2</v>
      </c>
      <c r="BQ10" s="7">
        <v>40</v>
      </c>
      <c r="BR10" s="7">
        <v>71</v>
      </c>
      <c r="BS10" s="7">
        <v>38</v>
      </c>
      <c r="BT10" s="7">
        <v>69</v>
      </c>
      <c r="BU10" s="7">
        <v>2</v>
      </c>
    </row>
    <row r="11" spans="1:73" x14ac:dyDescent="0.3">
      <c r="A11" t="s">
        <v>589</v>
      </c>
    </row>
    <row r="12" spans="1:73" x14ac:dyDescent="0.3">
      <c r="A12"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f5e11193-3653-4733-b7e7-43f9e9745ba5" sqref="A2 BU12" xr:uid="{00000000-0002-0000-2F00-000000000000}"/>
    <dataValidation allowBlank="1" error="f5e11193-3653-4733-b7e7-43f9e9745ba5" sqref="A1" xr:uid="{00000000-0002-0000-2F00-000001000000}"/>
  </dataValidations>
  <hyperlinks>
    <hyperlink ref="A1" location="'TOC'!A1" display="Back to TOC" xr:uid="{00000000-0004-0000-2F00-000000000000}"/>
  </hyperlinks>
  <pageMargins left="0.7" right="0.7" top="0.75" bottom="0.75" header="0.3" footer="0.3"/>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A1:C8"/>
  <sheetViews>
    <sheetView workbookViewId="0"/>
  </sheetViews>
  <sheetFormatPr defaultRowHeight="14.4" x14ac:dyDescent="0.3"/>
  <cols>
    <col min="1" max="3" width="12.6640625" bestFit="1" customWidth="1"/>
  </cols>
  <sheetData>
    <row r="1" spans="1:3" x14ac:dyDescent="0.3">
      <c r="A1" s="4" t="s">
        <v>448</v>
      </c>
    </row>
    <row r="2" spans="1:3" x14ac:dyDescent="0.3">
      <c r="A2" t="s">
        <v>96</v>
      </c>
    </row>
    <row r="3" spans="1:3" x14ac:dyDescent="0.3">
      <c r="A3" s="5" t="s">
        <v>449</v>
      </c>
      <c r="B3" s="5" t="s">
        <v>450</v>
      </c>
      <c r="C3" s="5" t="s">
        <v>451</v>
      </c>
    </row>
    <row r="4" spans="1:3" x14ac:dyDescent="0.3">
      <c r="A4" t="s">
        <v>682</v>
      </c>
      <c r="B4" s="9">
        <v>3.9724976973200002E-2</v>
      </c>
      <c r="C4" s="7">
        <v>18</v>
      </c>
    </row>
    <row r="5" spans="1:3" x14ac:dyDescent="0.3">
      <c r="A5" t="s">
        <v>679</v>
      </c>
      <c r="B5" s="6">
        <v>0.79772912201199997</v>
      </c>
      <c r="C5" s="7">
        <v>381</v>
      </c>
    </row>
    <row r="6" spans="1:3" x14ac:dyDescent="0.3">
      <c r="A6" t="s">
        <v>683</v>
      </c>
      <c r="B6" s="9">
        <v>0.16254590101479999</v>
      </c>
      <c r="C6" s="7">
        <v>71</v>
      </c>
    </row>
    <row r="7" spans="1:3" x14ac:dyDescent="0.3">
      <c r="A7" t="s">
        <v>684</v>
      </c>
    </row>
    <row r="8" spans="1:3" x14ac:dyDescent="0.3">
      <c r="A8" t="s">
        <v>512</v>
      </c>
    </row>
  </sheetData>
  <dataValidations count="2">
    <dataValidation allowBlank="1" showErrorMessage="1" prompt="e90b3d40-8cdf-4fee-bc37-5ff92ffeee47" sqref="A2 C8" xr:uid="{00000000-0002-0000-3000-000000000000}"/>
    <dataValidation allowBlank="1" error="e90b3d40-8cdf-4fee-bc37-5ff92ffeee47" sqref="A1" xr:uid="{00000000-0002-0000-3000-000001000000}"/>
  </dataValidations>
  <hyperlinks>
    <hyperlink ref="A1" location="'TOC'!A1" display="Back to TOC" xr:uid="{00000000-0004-0000-3000-000000000000}"/>
  </hyperlinks>
  <pageMargins left="0.7" right="0.7" top="0.75" bottom="0.75" header="0.3" footer="0.3"/>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dimension ref="A1:AZ10"/>
  <sheetViews>
    <sheetView workbookViewId="0">
      <pane xSplit="1" topLeftCell="B1" activePane="topRight" state="frozen"/>
      <selection pane="topRight" activeCell="E6" sqref="E6:E7"/>
    </sheetView>
  </sheetViews>
  <sheetFormatPr defaultRowHeight="14.4" x14ac:dyDescent="0.3"/>
  <cols>
    <col min="1" max="52" width="12.6640625" bestFit="1" customWidth="1"/>
  </cols>
  <sheetData>
    <row r="1" spans="1:52" x14ac:dyDescent="0.3">
      <c r="A1" s="4" t="s">
        <v>448</v>
      </c>
    </row>
    <row r="2" spans="1:52" x14ac:dyDescent="0.3">
      <c r="A2" t="s">
        <v>99</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682</v>
      </c>
      <c r="B5" s="8">
        <v>5.2105283838929997E-2</v>
      </c>
      <c r="C5" s="8">
        <v>3.0553246230420002E-2</v>
      </c>
      <c r="D5" s="8">
        <v>3.9838851303790002E-2</v>
      </c>
      <c r="E5" s="8">
        <v>3.7624376510039997E-2</v>
      </c>
      <c r="F5" s="8">
        <v>9.7345804787629997E-2</v>
      </c>
      <c r="G5" s="8">
        <v>2.0653186689980001E-2</v>
      </c>
      <c r="H5" s="8">
        <v>3.9700384453849998E-2</v>
      </c>
      <c r="I5" s="8">
        <v>3.2045544768469998E-2</v>
      </c>
      <c r="J5" s="8">
        <v>4.0674599312559997E-2</v>
      </c>
      <c r="K5" s="8">
        <v>0.1382656014817</v>
      </c>
      <c r="L5" s="8">
        <v>0</v>
      </c>
      <c r="M5" s="8">
        <v>0</v>
      </c>
      <c r="N5" s="8">
        <v>3.2918843721830002E-2</v>
      </c>
      <c r="O5" s="8">
        <v>0</v>
      </c>
      <c r="P5" s="8">
        <v>0.32171382921250002</v>
      </c>
      <c r="Q5" s="8">
        <v>2.0488374523049999E-2</v>
      </c>
      <c r="R5" s="8">
        <v>9.0457274039979996E-2</v>
      </c>
      <c r="S5" s="8">
        <v>8.7478785719920002E-2</v>
      </c>
      <c r="T5" s="8">
        <v>0</v>
      </c>
      <c r="U5" s="8">
        <v>0</v>
      </c>
      <c r="V5" s="8">
        <v>3.5924336622790001E-2</v>
      </c>
      <c r="W5" s="8">
        <v>4.355988674321E-2</v>
      </c>
      <c r="X5" s="8">
        <v>3.916660231935E-2</v>
      </c>
      <c r="Y5" s="8">
        <v>0</v>
      </c>
      <c r="Z5" s="6">
        <v>0.1200359261093</v>
      </c>
      <c r="AA5" s="9">
        <v>2.395314819954E-2</v>
      </c>
      <c r="AB5" s="6">
        <v>0.22487425609280001</v>
      </c>
      <c r="AC5" s="9">
        <v>3.4129317425380001E-2</v>
      </c>
      <c r="AE5" s="8">
        <v>3.9724976973200002E-2</v>
      </c>
      <c r="AF5" s="8">
        <v>5.3985308914639998E-2</v>
      </c>
      <c r="AG5" s="8">
        <v>3.6573455384070003E-2</v>
      </c>
      <c r="AH5" s="8">
        <v>1.9638721718890001E-2</v>
      </c>
      <c r="AI5" s="8">
        <v>4.4012838293030002E-2</v>
      </c>
      <c r="AJ5" s="8">
        <v>4.0280341849939998E-2</v>
      </c>
      <c r="AK5" s="8">
        <v>4.8595102732369999E-2</v>
      </c>
      <c r="AL5" s="8">
        <v>1.5157965360969999E-2</v>
      </c>
      <c r="AM5" s="8">
        <v>6.5539029473860005E-2</v>
      </c>
      <c r="AN5" s="8">
        <v>3.0806347521389998E-2</v>
      </c>
      <c r="AO5" s="8">
        <v>0</v>
      </c>
      <c r="AP5" s="8">
        <v>0</v>
      </c>
      <c r="AQ5" s="8">
        <v>3.2869115808519998E-2</v>
      </c>
      <c r="AR5" s="8">
        <v>5.8253297386100002E-2</v>
      </c>
      <c r="AS5" s="8">
        <v>3.6037869280260003E-2</v>
      </c>
      <c r="AT5" s="8">
        <v>0</v>
      </c>
      <c r="AU5" s="8">
        <v>8.7606634314890006E-2</v>
      </c>
      <c r="AV5" s="8">
        <v>0</v>
      </c>
      <c r="AW5" s="8">
        <v>0</v>
      </c>
      <c r="AX5" s="8">
        <v>4.1787811621590003E-2</v>
      </c>
      <c r="AY5" s="8">
        <v>2.8027564085560001E-2</v>
      </c>
      <c r="AZ5" s="8">
        <v>0.25513101202650001</v>
      </c>
    </row>
    <row r="6" spans="1:52" x14ac:dyDescent="0.3">
      <c r="A6" t="s">
        <v>679</v>
      </c>
      <c r="B6" s="8">
        <v>0.71978180881419995</v>
      </c>
      <c r="C6" s="8">
        <v>0.84385854069849997</v>
      </c>
      <c r="D6" s="8">
        <v>0.8160811501802</v>
      </c>
      <c r="E6" s="6">
        <v>0.84721143178780001</v>
      </c>
      <c r="F6" s="8">
        <v>0.70626564259549995</v>
      </c>
      <c r="G6" s="9">
        <v>0.60168764914369999</v>
      </c>
      <c r="H6" s="8">
        <v>0.7897771519483</v>
      </c>
      <c r="I6" s="8">
        <v>0.78305584856590005</v>
      </c>
      <c r="J6" s="8">
        <v>0.79319116575719995</v>
      </c>
      <c r="K6" s="8">
        <v>0.50463404997320005</v>
      </c>
      <c r="L6" s="8">
        <v>0.75924701142179996</v>
      </c>
      <c r="M6" s="8">
        <v>0.85447168548120001</v>
      </c>
      <c r="N6" s="8">
        <v>0.94981101536370005</v>
      </c>
      <c r="O6" s="8">
        <v>1</v>
      </c>
      <c r="P6" s="8">
        <v>0.67828617078749998</v>
      </c>
      <c r="Q6" s="8">
        <v>0.78798720025970004</v>
      </c>
      <c r="R6" s="8">
        <v>0.82080374223999997</v>
      </c>
      <c r="S6" s="8">
        <v>0.81648246465770002</v>
      </c>
      <c r="T6" s="8">
        <v>0.78214203392140003</v>
      </c>
      <c r="U6" s="8">
        <v>1</v>
      </c>
      <c r="V6" s="8">
        <v>0.86044492070720002</v>
      </c>
      <c r="W6" s="8">
        <v>0.78613429510150001</v>
      </c>
      <c r="X6" s="8">
        <v>0.81616176962419995</v>
      </c>
      <c r="Y6" s="8">
        <v>0.62619891183880005</v>
      </c>
      <c r="Z6" s="8">
        <v>0.80569270358680001</v>
      </c>
      <c r="AA6" s="8">
        <v>0.79616519771060001</v>
      </c>
      <c r="AB6" s="8">
        <v>0.77512574390720002</v>
      </c>
      <c r="AC6" s="8">
        <v>0.79841225083169998</v>
      </c>
      <c r="AE6" s="8">
        <v>0.79772912201199997</v>
      </c>
      <c r="AF6" s="8">
        <v>0.74412375765939998</v>
      </c>
      <c r="AG6" s="8">
        <v>0.80957586329010001</v>
      </c>
      <c r="AH6" s="8">
        <v>0.76098974318699997</v>
      </c>
      <c r="AI6" s="8">
        <v>0.80557196575680001</v>
      </c>
      <c r="AJ6" s="8">
        <v>0.71630602139499999</v>
      </c>
      <c r="AK6" s="8">
        <v>0.82852805433879995</v>
      </c>
      <c r="AL6" s="8">
        <v>0.80537852925539999</v>
      </c>
      <c r="AM6" s="8">
        <v>0.82342914462560002</v>
      </c>
      <c r="AN6" s="8">
        <v>0.93614154136170002</v>
      </c>
      <c r="AO6" s="8">
        <v>0.76698765836289995</v>
      </c>
      <c r="AP6" s="8">
        <v>0.91437291007739996</v>
      </c>
      <c r="AQ6" s="8">
        <v>0.86306723313040001</v>
      </c>
      <c r="AR6" s="8">
        <v>0.71579977873029998</v>
      </c>
      <c r="AS6" s="8">
        <v>0.83556387029070001</v>
      </c>
      <c r="AT6" s="8">
        <v>0.85481997057079995</v>
      </c>
      <c r="AU6" s="9">
        <v>0.54380624646810005</v>
      </c>
      <c r="AV6" s="8">
        <v>0.94432292180260002</v>
      </c>
      <c r="AW6" s="8">
        <v>0.60539477898759997</v>
      </c>
      <c r="AX6" s="8">
        <v>0.7885728824007</v>
      </c>
      <c r="AY6" s="8">
        <v>0.82849767231229998</v>
      </c>
      <c r="AZ6" s="8">
        <v>0.74486898797349999</v>
      </c>
    </row>
    <row r="7" spans="1:52" x14ac:dyDescent="0.3">
      <c r="A7" t="s">
        <v>683</v>
      </c>
      <c r="B7" s="8">
        <v>0.22811290734680001</v>
      </c>
      <c r="C7" s="8">
        <v>0.12558821307109999</v>
      </c>
      <c r="D7" s="8">
        <v>0.14407999851600001</v>
      </c>
      <c r="E7" s="9">
        <v>0.1151641917021</v>
      </c>
      <c r="F7" s="8">
        <v>0.1963885526169</v>
      </c>
      <c r="G7" s="6">
        <v>0.37765916416630002</v>
      </c>
      <c r="H7" s="8">
        <v>0.17052246359779999</v>
      </c>
      <c r="I7" s="8">
        <v>0.18489860666569999</v>
      </c>
      <c r="J7" s="8">
        <v>0.1661342349303</v>
      </c>
      <c r="K7" s="8">
        <v>0.357100348545</v>
      </c>
      <c r="L7" s="8">
        <v>0.24075298857819999</v>
      </c>
      <c r="M7" s="8">
        <v>0.14552831451879999</v>
      </c>
      <c r="N7" s="9">
        <v>1.7270140914439999E-2</v>
      </c>
      <c r="O7" s="8">
        <v>0</v>
      </c>
      <c r="P7" s="8">
        <v>0</v>
      </c>
      <c r="Q7" s="8">
        <v>0.19152442521730001</v>
      </c>
      <c r="R7" s="8">
        <v>8.8738983720039993E-2</v>
      </c>
      <c r="S7" s="8">
        <v>9.6038749622389993E-2</v>
      </c>
      <c r="T7" s="8">
        <v>0.2178579660786</v>
      </c>
      <c r="U7" s="8">
        <v>0</v>
      </c>
      <c r="V7" s="8">
        <v>0.10363074267</v>
      </c>
      <c r="W7" s="8">
        <v>0.17030581815529999</v>
      </c>
      <c r="X7" s="8">
        <v>0.1446716280565</v>
      </c>
      <c r="Y7" s="8">
        <v>0.3738010881612</v>
      </c>
      <c r="Z7" s="8">
        <v>7.4271370303900006E-2</v>
      </c>
      <c r="AA7" s="8">
        <v>0.17988165408990001</v>
      </c>
      <c r="AB7" s="8">
        <v>0</v>
      </c>
      <c r="AC7" s="8">
        <v>0.16745843174300001</v>
      </c>
      <c r="AE7" s="8">
        <v>0.16254590101479999</v>
      </c>
      <c r="AF7" s="8">
        <v>0.20189093342600001</v>
      </c>
      <c r="AG7" s="8">
        <v>0.15385068132579999</v>
      </c>
      <c r="AH7" s="8">
        <v>0.21937153509410001</v>
      </c>
      <c r="AI7" s="8">
        <v>0.1504151959501</v>
      </c>
      <c r="AJ7" s="8">
        <v>0.2434136367551</v>
      </c>
      <c r="AK7" s="8">
        <v>0.1228768429289</v>
      </c>
      <c r="AL7" s="8">
        <v>0.17946350538360001</v>
      </c>
      <c r="AM7" s="8">
        <v>0.11103182590049999</v>
      </c>
      <c r="AN7" s="8">
        <v>3.3052111116909998E-2</v>
      </c>
      <c r="AO7" s="8">
        <v>0.2330123416371</v>
      </c>
      <c r="AP7" s="8">
        <v>8.5627089922630004E-2</v>
      </c>
      <c r="AQ7" s="8">
        <v>0.10406365106109999</v>
      </c>
      <c r="AR7" s="8">
        <v>0.22594692388359999</v>
      </c>
      <c r="AS7" s="8">
        <v>0.12839826042899999</v>
      </c>
      <c r="AT7" s="8">
        <v>0.1451800294292</v>
      </c>
      <c r="AU7" s="6">
        <v>0.36858711921699999</v>
      </c>
      <c r="AV7" s="8">
        <v>5.5677078197410003E-2</v>
      </c>
      <c r="AW7" s="8">
        <v>0.39460522101239998</v>
      </c>
      <c r="AX7" s="8">
        <v>0.16963930597769999</v>
      </c>
      <c r="AY7" s="8">
        <v>0.14347476360209999</v>
      </c>
      <c r="AZ7" s="8">
        <v>0</v>
      </c>
    </row>
    <row r="8" spans="1:52" x14ac:dyDescent="0.3">
      <c r="A8" t="s">
        <v>587</v>
      </c>
      <c r="B8" s="7">
        <v>98</v>
      </c>
      <c r="C8" s="7">
        <v>194</v>
      </c>
      <c r="D8" s="7">
        <v>178</v>
      </c>
      <c r="E8" s="7">
        <v>371</v>
      </c>
      <c r="F8" s="7">
        <v>36</v>
      </c>
      <c r="G8" s="7">
        <v>63</v>
      </c>
      <c r="H8" s="7">
        <v>215</v>
      </c>
      <c r="I8" s="7">
        <v>107</v>
      </c>
      <c r="J8" s="7">
        <v>54</v>
      </c>
      <c r="K8" s="7">
        <v>14</v>
      </c>
      <c r="L8" s="7">
        <v>13</v>
      </c>
      <c r="M8" s="7">
        <v>24</v>
      </c>
      <c r="N8" s="7">
        <v>34</v>
      </c>
      <c r="O8" s="7">
        <v>5</v>
      </c>
      <c r="P8" s="7">
        <v>4</v>
      </c>
      <c r="Q8" s="7">
        <v>290</v>
      </c>
      <c r="R8" s="7">
        <v>36</v>
      </c>
      <c r="S8" s="7">
        <v>112</v>
      </c>
      <c r="T8" s="7">
        <v>30</v>
      </c>
      <c r="U8" s="7">
        <v>2</v>
      </c>
      <c r="V8" s="7">
        <v>68</v>
      </c>
      <c r="W8" s="7">
        <v>265</v>
      </c>
      <c r="X8" s="7">
        <v>120</v>
      </c>
      <c r="Y8" s="7">
        <v>17</v>
      </c>
      <c r="Z8" s="7">
        <v>76</v>
      </c>
      <c r="AA8" s="7">
        <v>394</v>
      </c>
      <c r="AB8" s="7">
        <v>14</v>
      </c>
      <c r="AC8" s="7">
        <v>456</v>
      </c>
      <c r="AD8" s="7">
        <v>0</v>
      </c>
      <c r="AE8" s="7">
        <v>470</v>
      </c>
      <c r="AF8" s="7">
        <v>86</v>
      </c>
      <c r="AG8" s="7">
        <v>384</v>
      </c>
      <c r="AH8" s="7">
        <v>78</v>
      </c>
      <c r="AI8" s="7">
        <v>392</v>
      </c>
      <c r="AJ8" s="7">
        <v>78</v>
      </c>
      <c r="AK8" s="7">
        <v>126</v>
      </c>
      <c r="AL8" s="7">
        <v>62</v>
      </c>
      <c r="AM8" s="7">
        <v>121</v>
      </c>
      <c r="AN8" s="7">
        <v>31</v>
      </c>
      <c r="AO8" s="7">
        <v>52</v>
      </c>
      <c r="AP8" s="7">
        <v>10</v>
      </c>
      <c r="AQ8" s="7">
        <v>152</v>
      </c>
      <c r="AR8" s="7">
        <v>105</v>
      </c>
      <c r="AS8" s="7">
        <v>114</v>
      </c>
      <c r="AT8" s="7">
        <v>34</v>
      </c>
      <c r="AU8" s="7">
        <v>39</v>
      </c>
      <c r="AV8" s="7">
        <v>14</v>
      </c>
      <c r="AW8" s="7">
        <v>2</v>
      </c>
      <c r="AX8" s="7">
        <v>359</v>
      </c>
      <c r="AY8" s="7">
        <v>107</v>
      </c>
      <c r="AZ8" s="7">
        <v>4</v>
      </c>
    </row>
    <row r="9" spans="1:52" x14ac:dyDescent="0.3">
      <c r="A9" t="s">
        <v>685</v>
      </c>
    </row>
    <row r="10" spans="1:52" x14ac:dyDescent="0.3">
      <c r="A10"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b5c433a7-9716-4b17-8052-97d244f29cbe" sqref="A2 AZ10" xr:uid="{00000000-0002-0000-3100-000000000000}"/>
    <dataValidation allowBlank="1" error="b5c433a7-9716-4b17-8052-97d244f29cbe" sqref="A1" xr:uid="{00000000-0002-0000-3100-000001000000}"/>
  </dataValidations>
  <hyperlinks>
    <hyperlink ref="A1" location="'TOC'!A1" display="Back to TOC" xr:uid="{00000000-0004-0000-3100-000000000000}"/>
  </hyperlinks>
  <pageMargins left="0.7" right="0.7" top="0.75" bottom="0.75" header="0.3" footer="0.3"/>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dimension ref="A1:BU10"/>
  <sheetViews>
    <sheetView workbookViewId="0">
      <pane xSplit="1" topLeftCell="B1" activePane="topRight" state="frozen"/>
      <selection pane="topRight" sqref="A1:A1048576"/>
    </sheetView>
  </sheetViews>
  <sheetFormatPr defaultRowHeight="14.4" x14ac:dyDescent="0.3"/>
  <cols>
    <col min="1" max="73" width="12.6640625" bestFit="1" customWidth="1"/>
  </cols>
  <sheetData>
    <row r="1" spans="1:73" x14ac:dyDescent="0.3">
      <c r="A1" s="4" t="s">
        <v>448</v>
      </c>
    </row>
    <row r="2" spans="1:73" x14ac:dyDescent="0.3">
      <c r="A2" t="s">
        <v>102</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682</v>
      </c>
      <c r="B5" s="8">
        <v>0</v>
      </c>
      <c r="C5" s="8">
        <v>2.750751342044E-2</v>
      </c>
      <c r="D5" s="8">
        <v>3.2957049374760003E-2</v>
      </c>
      <c r="E5" s="8">
        <v>2.4258537027280001E-2</v>
      </c>
      <c r="F5" s="8">
        <v>6.5328814560079995E-2</v>
      </c>
      <c r="G5" s="8">
        <v>5.2994317933769998E-2</v>
      </c>
      <c r="H5" s="8">
        <v>2.514105322004E-2</v>
      </c>
      <c r="I5" s="8">
        <v>0</v>
      </c>
      <c r="J5" s="8">
        <v>3.5299628536479999E-2</v>
      </c>
      <c r="K5" s="8">
        <v>2.642966097725E-2</v>
      </c>
      <c r="L5" s="8">
        <v>4.441235994823E-2</v>
      </c>
      <c r="M5" s="8">
        <v>0.106639147356</v>
      </c>
      <c r="N5" s="8">
        <v>5.6654867041069999E-2</v>
      </c>
      <c r="O5" s="8">
        <v>1.9962039252100001E-2</v>
      </c>
      <c r="P5" s="8">
        <v>0</v>
      </c>
      <c r="Q5" s="8">
        <v>0</v>
      </c>
      <c r="R5" s="8">
        <v>0.1044789827306</v>
      </c>
      <c r="S5" s="8">
        <v>0</v>
      </c>
      <c r="T5" s="8">
        <v>0</v>
      </c>
      <c r="U5" s="8">
        <v>0</v>
      </c>
      <c r="V5" s="8">
        <v>0</v>
      </c>
      <c r="W5" s="8">
        <v>0</v>
      </c>
      <c r="X5" s="8">
        <v>3.2991112094700001E-2</v>
      </c>
      <c r="Y5" s="8">
        <v>5.8670056595339998E-2</v>
      </c>
      <c r="Z5" s="8">
        <v>3.575617688155E-2</v>
      </c>
      <c r="AA5" s="8">
        <v>0</v>
      </c>
      <c r="AB5" s="8">
        <v>8.7606634314890006E-2</v>
      </c>
      <c r="AC5" s="8">
        <v>0</v>
      </c>
      <c r="AD5" s="8">
        <v>0</v>
      </c>
      <c r="AE5" s="8">
        <v>0</v>
      </c>
      <c r="AF5" s="8">
        <v>4.1787811621590003E-2</v>
      </c>
      <c r="AG5" s="8">
        <v>2.8027564085560001E-2</v>
      </c>
      <c r="AH5" s="8">
        <v>0.25513101202650001</v>
      </c>
      <c r="AI5" s="8">
        <v>0</v>
      </c>
      <c r="AJ5" s="8">
        <v>3.8849083187290002E-2</v>
      </c>
      <c r="AK5" s="8">
        <v>2.074628843621E-2</v>
      </c>
      <c r="AL5" s="8">
        <v>3.365335745017E-2</v>
      </c>
      <c r="AM5" s="8">
        <v>0.1217879516782</v>
      </c>
      <c r="AN5" s="8">
        <v>5.881304733994E-2</v>
      </c>
      <c r="AO5" s="8">
        <v>1.9686260323240001E-2</v>
      </c>
      <c r="AP5" s="8">
        <v>0</v>
      </c>
      <c r="AQ5" s="8">
        <v>0</v>
      </c>
      <c r="AR5" s="8">
        <v>0.1044789827306</v>
      </c>
      <c r="AS5" s="8">
        <v>0</v>
      </c>
      <c r="AT5" s="8">
        <v>0</v>
      </c>
      <c r="AU5" s="8">
        <v>0</v>
      </c>
      <c r="AV5" s="8">
        <v>3.1001508522350001E-2</v>
      </c>
      <c r="AW5" s="8">
        <v>0</v>
      </c>
      <c r="AX5" s="8">
        <v>5.2526428381829998E-2</v>
      </c>
      <c r="AY5" s="8">
        <v>2.3739860302740001E-2</v>
      </c>
      <c r="AZ5" s="8">
        <v>4.8982189313699999E-2</v>
      </c>
      <c r="BA5" s="8">
        <v>3.165867469651E-2</v>
      </c>
      <c r="BB5" s="8">
        <v>4.0349185704570002E-2</v>
      </c>
      <c r="BC5" s="6">
        <v>0.47999773293339998</v>
      </c>
      <c r="BD5" s="8">
        <v>3.9995511200510002E-2</v>
      </c>
      <c r="BE5" s="8">
        <v>0</v>
      </c>
      <c r="BF5" s="8">
        <v>5.6337415641100001E-2</v>
      </c>
      <c r="BG5" s="8">
        <v>0</v>
      </c>
      <c r="BH5" s="8">
        <v>1.594042985543E-2</v>
      </c>
      <c r="BI5" s="8">
        <v>8.7459668597750007E-2</v>
      </c>
      <c r="BJ5" s="8">
        <v>0</v>
      </c>
      <c r="BK5" s="8">
        <v>6.8668423421120006E-2</v>
      </c>
      <c r="BL5" s="8">
        <v>4.5993358721920001E-2</v>
      </c>
      <c r="BM5" s="8">
        <v>0</v>
      </c>
      <c r="BN5" s="8">
        <v>2.3325123811380001E-2</v>
      </c>
      <c r="BO5" s="8">
        <v>0</v>
      </c>
      <c r="BP5" s="8">
        <v>0</v>
      </c>
      <c r="BQ5" s="8">
        <v>0.18415997670680001</v>
      </c>
      <c r="BR5" s="8">
        <v>3.9891027378210001E-2</v>
      </c>
      <c r="BS5" s="8">
        <v>6.9692663667919999E-2</v>
      </c>
      <c r="BT5" s="8">
        <v>0</v>
      </c>
    </row>
    <row r="6" spans="1:73" x14ac:dyDescent="0.3">
      <c r="A6" t="s">
        <v>679</v>
      </c>
      <c r="B6" s="8">
        <v>0.62140024637229996</v>
      </c>
      <c r="C6" s="8">
        <v>0.68026289032510001</v>
      </c>
      <c r="D6" s="8">
        <v>0.82115937074500001</v>
      </c>
      <c r="E6" s="8">
        <v>0.81258521176419996</v>
      </c>
      <c r="F6" s="8">
        <v>0.85313270266520003</v>
      </c>
      <c r="G6" s="8">
        <v>0.83361096729460005</v>
      </c>
      <c r="H6" s="8">
        <v>0.75747193013570002</v>
      </c>
      <c r="I6" s="8">
        <v>1</v>
      </c>
      <c r="J6" s="8">
        <v>0.86661917233829999</v>
      </c>
      <c r="K6" s="8">
        <v>0.8510188381089</v>
      </c>
      <c r="L6" s="8">
        <v>0.71308736896549996</v>
      </c>
      <c r="M6" s="8">
        <v>0.71605155174849999</v>
      </c>
      <c r="N6" s="8">
        <v>0.76159535296839997</v>
      </c>
      <c r="O6" s="8">
        <v>0.89372211736389995</v>
      </c>
      <c r="P6" s="8">
        <v>0.84110485882770003</v>
      </c>
      <c r="Q6" s="8">
        <v>1</v>
      </c>
      <c r="R6" s="9">
        <v>0.50554024409800002</v>
      </c>
      <c r="S6" s="8">
        <v>0.74249558085970002</v>
      </c>
      <c r="T6" s="8">
        <v>0.87218812732259998</v>
      </c>
      <c r="U6" s="8">
        <v>1</v>
      </c>
      <c r="V6" s="8">
        <v>0.90568293328539995</v>
      </c>
      <c r="W6" s="8">
        <v>0.60539477898759997</v>
      </c>
      <c r="X6" s="8">
        <v>0.86255899648919998</v>
      </c>
      <c r="Y6" s="8">
        <v>0.71376653658269995</v>
      </c>
      <c r="Z6" s="8">
        <v>0.83684919621980003</v>
      </c>
      <c r="AA6" s="8">
        <v>0.86111744439570004</v>
      </c>
      <c r="AB6" s="9">
        <v>0.54380624646810005</v>
      </c>
      <c r="AC6" s="8">
        <v>0.94432292180260002</v>
      </c>
      <c r="AD6" s="8">
        <v>0.90568293328539995</v>
      </c>
      <c r="AE6" s="8">
        <v>0.60539477898759997</v>
      </c>
      <c r="AF6" s="8">
        <v>0.7885728824007</v>
      </c>
      <c r="AG6" s="8">
        <v>0.82849767231229998</v>
      </c>
      <c r="AH6" s="8">
        <v>0.74486898797349999</v>
      </c>
      <c r="AI6" s="8">
        <v>0.91437291007739996</v>
      </c>
      <c r="AJ6" s="8">
        <v>0.86848172755779995</v>
      </c>
      <c r="AK6" s="8">
        <v>0.85209075498349995</v>
      </c>
      <c r="AL6" s="8">
        <v>0.71767160816249997</v>
      </c>
      <c r="AM6" s="8">
        <v>0.71096537522460002</v>
      </c>
      <c r="AN6" s="8">
        <v>0.77354713605320002</v>
      </c>
      <c r="AO6" s="8">
        <v>0.88008924718949999</v>
      </c>
      <c r="AP6" s="8">
        <v>0.84110485882770003</v>
      </c>
      <c r="AQ6" s="8">
        <v>1</v>
      </c>
      <c r="AR6" s="9">
        <v>0.50554024409800002</v>
      </c>
      <c r="AS6" s="8">
        <v>0.74249558085970002</v>
      </c>
      <c r="AT6" s="8">
        <v>0.94432292180260002</v>
      </c>
      <c r="AU6" s="8">
        <v>0.60539477898759997</v>
      </c>
      <c r="AV6" s="8">
        <v>0.83494799090049998</v>
      </c>
      <c r="AW6" s="8">
        <v>0.95862597099669999</v>
      </c>
      <c r="AX6" s="8">
        <v>0.75200444090170004</v>
      </c>
      <c r="AY6" s="8">
        <v>0.83292471850180005</v>
      </c>
      <c r="AZ6" s="8">
        <v>0.83430600069380001</v>
      </c>
      <c r="BA6" s="8">
        <v>0.8221036812436</v>
      </c>
      <c r="BB6" s="8">
        <v>0.9596508142954</v>
      </c>
      <c r="BC6" s="8">
        <v>0.23470995024089999</v>
      </c>
      <c r="BD6" s="8">
        <v>0.91709332968010004</v>
      </c>
      <c r="BE6" s="8">
        <v>1</v>
      </c>
      <c r="BF6" s="8">
        <v>0.90715406314659996</v>
      </c>
      <c r="BG6" s="8">
        <v>0.95650391591359996</v>
      </c>
      <c r="BH6" s="8">
        <v>0.79071510746889995</v>
      </c>
      <c r="BI6" s="8">
        <v>0.76638073065360002</v>
      </c>
      <c r="BJ6" s="8">
        <v>0.89638963389670001</v>
      </c>
      <c r="BK6" s="8">
        <v>0.56707152759320001</v>
      </c>
      <c r="BL6" s="8">
        <v>0.85036435684529998</v>
      </c>
      <c r="BM6" s="8">
        <v>0.9466362734953</v>
      </c>
      <c r="BN6" s="8">
        <v>0.83915938940150003</v>
      </c>
      <c r="BO6" s="8">
        <v>0.69038003734090003</v>
      </c>
      <c r="BP6" s="8">
        <v>0.60539477898759997</v>
      </c>
      <c r="BQ6" s="8">
        <v>0.6769665708739</v>
      </c>
      <c r="BR6" s="8">
        <v>0.72534709734869995</v>
      </c>
      <c r="BS6" s="8">
        <v>0.58100359476149999</v>
      </c>
      <c r="BT6" s="8">
        <v>0.7626887685764</v>
      </c>
    </row>
    <row r="7" spans="1:73" x14ac:dyDescent="0.3">
      <c r="A7" t="s">
        <v>683</v>
      </c>
      <c r="B7" s="8">
        <v>0.37859975362769999</v>
      </c>
      <c r="C7" s="8">
        <v>0.29222959625450001</v>
      </c>
      <c r="D7" s="8">
        <v>0.14588357988030001</v>
      </c>
      <c r="E7" s="8">
        <v>0.1631562512085</v>
      </c>
      <c r="F7" s="9">
        <v>8.1538482774679996E-2</v>
      </c>
      <c r="G7" s="8">
        <v>0.1133947147716</v>
      </c>
      <c r="H7" s="8">
        <v>0.21738701664419999</v>
      </c>
      <c r="I7" s="8">
        <v>0</v>
      </c>
      <c r="J7" s="8">
        <v>9.8081199125240007E-2</v>
      </c>
      <c r="K7" s="8">
        <v>0.1225515009139</v>
      </c>
      <c r="L7" s="8">
        <v>0.24250027108620001</v>
      </c>
      <c r="M7" s="8">
        <v>0.17730930089550001</v>
      </c>
      <c r="N7" s="8">
        <v>0.18174977999049999</v>
      </c>
      <c r="O7" s="8">
        <v>8.6315843384050003E-2</v>
      </c>
      <c r="P7" s="8">
        <v>0.1588951411723</v>
      </c>
      <c r="Q7" s="8">
        <v>0</v>
      </c>
      <c r="R7" s="6">
        <v>0.38998077317140001</v>
      </c>
      <c r="S7" s="8">
        <v>0.25750441914029998</v>
      </c>
      <c r="T7" s="8">
        <v>0.12781187267739999</v>
      </c>
      <c r="U7" s="8">
        <v>0</v>
      </c>
      <c r="V7" s="8">
        <v>9.4317066714640005E-2</v>
      </c>
      <c r="W7" s="8">
        <v>0.39460522101239998</v>
      </c>
      <c r="X7" s="8">
        <v>0.1044498914161</v>
      </c>
      <c r="Y7" s="8">
        <v>0.22756340682199999</v>
      </c>
      <c r="Z7" s="8">
        <v>0.12739462689869999</v>
      </c>
      <c r="AA7" s="8">
        <v>0.13888255560429999</v>
      </c>
      <c r="AB7" s="6">
        <v>0.36858711921699999</v>
      </c>
      <c r="AC7" s="8">
        <v>5.5677078197410003E-2</v>
      </c>
      <c r="AD7" s="8">
        <v>9.4317066714640005E-2</v>
      </c>
      <c r="AE7" s="8">
        <v>0.39460522101239998</v>
      </c>
      <c r="AF7" s="8">
        <v>0.16963930597769999</v>
      </c>
      <c r="AG7" s="8">
        <v>0.14347476360209999</v>
      </c>
      <c r="AH7" s="8">
        <v>0</v>
      </c>
      <c r="AI7" s="8">
        <v>8.5627089922630004E-2</v>
      </c>
      <c r="AJ7" s="8">
        <v>9.2669189254939999E-2</v>
      </c>
      <c r="AK7" s="8">
        <v>0.1271629565803</v>
      </c>
      <c r="AL7" s="8">
        <v>0.24867503438739999</v>
      </c>
      <c r="AM7" s="8">
        <v>0.16724667309720001</v>
      </c>
      <c r="AN7" s="8">
        <v>0.1676398166068</v>
      </c>
      <c r="AO7" s="8">
        <v>0.1002244924873</v>
      </c>
      <c r="AP7" s="8">
        <v>0.1588951411723</v>
      </c>
      <c r="AQ7" s="8">
        <v>0</v>
      </c>
      <c r="AR7" s="6">
        <v>0.38998077317140001</v>
      </c>
      <c r="AS7" s="8">
        <v>0.25750441914029998</v>
      </c>
      <c r="AT7" s="8">
        <v>5.5677078197410003E-2</v>
      </c>
      <c r="AU7" s="8">
        <v>0.39460522101239998</v>
      </c>
      <c r="AV7" s="8">
        <v>0.1340505005772</v>
      </c>
      <c r="AW7" s="8">
        <v>4.1374029003340002E-2</v>
      </c>
      <c r="AX7" s="8">
        <v>0.19546913071649999</v>
      </c>
      <c r="AY7" s="8">
        <v>0.1433354211955</v>
      </c>
      <c r="AZ7" s="8">
        <v>0.1167118099925</v>
      </c>
      <c r="BA7" s="8">
        <v>0.1462376440599</v>
      </c>
      <c r="BB7" s="8">
        <v>0</v>
      </c>
      <c r="BC7" s="8">
        <v>0.2852923168257</v>
      </c>
      <c r="BD7" s="8">
        <v>4.2911159119359998E-2</v>
      </c>
      <c r="BE7" s="8">
        <v>0</v>
      </c>
      <c r="BF7" s="8">
        <v>3.6508521212260003E-2</v>
      </c>
      <c r="BG7" s="8">
        <v>4.3496084086400003E-2</v>
      </c>
      <c r="BH7" s="8">
        <v>0.19334446267569999</v>
      </c>
      <c r="BI7" s="8">
        <v>0.14615960074859999</v>
      </c>
      <c r="BJ7" s="8">
        <v>0.1036103661033</v>
      </c>
      <c r="BK7" s="8">
        <v>0.36426004898559999</v>
      </c>
      <c r="BL7" s="8">
        <v>0.10364228443280001</v>
      </c>
      <c r="BM7" s="8">
        <v>5.3363726504730001E-2</v>
      </c>
      <c r="BN7" s="8">
        <v>0.13751548678709999</v>
      </c>
      <c r="BO7" s="8">
        <v>0.30961996265910002</v>
      </c>
      <c r="BP7" s="8">
        <v>0.39460522101239998</v>
      </c>
      <c r="BQ7" s="8">
        <v>0.1388734524194</v>
      </c>
      <c r="BR7" s="8">
        <v>0.2347618752731</v>
      </c>
      <c r="BS7" s="8">
        <v>0.34930374157049998</v>
      </c>
      <c r="BT7" s="8">
        <v>0.2373112314236</v>
      </c>
    </row>
    <row r="8" spans="1:73" x14ac:dyDescent="0.3">
      <c r="A8" t="s">
        <v>587</v>
      </c>
      <c r="B8" s="7">
        <v>23</v>
      </c>
      <c r="C8" s="7">
        <v>68</v>
      </c>
      <c r="D8" s="7">
        <v>95</v>
      </c>
      <c r="E8" s="7">
        <v>119</v>
      </c>
      <c r="F8" s="7">
        <v>165</v>
      </c>
      <c r="G8" s="7">
        <v>256</v>
      </c>
      <c r="H8" s="7">
        <v>213</v>
      </c>
      <c r="I8" s="7">
        <v>1</v>
      </c>
      <c r="J8" s="7">
        <v>116</v>
      </c>
      <c r="K8" s="7">
        <v>35</v>
      </c>
      <c r="L8" s="7">
        <v>81</v>
      </c>
      <c r="M8" s="7">
        <v>23</v>
      </c>
      <c r="N8" s="7">
        <v>50</v>
      </c>
      <c r="O8" s="7">
        <v>65</v>
      </c>
      <c r="P8" s="7">
        <v>31</v>
      </c>
      <c r="Q8" s="7">
        <v>5</v>
      </c>
      <c r="R8" s="7">
        <v>33</v>
      </c>
      <c r="S8" s="7">
        <v>6</v>
      </c>
      <c r="T8" s="7">
        <v>6</v>
      </c>
      <c r="U8" s="7">
        <v>8</v>
      </c>
      <c r="V8" s="7">
        <v>9</v>
      </c>
      <c r="W8" s="7">
        <v>2</v>
      </c>
      <c r="X8" s="7">
        <v>151</v>
      </c>
      <c r="Y8" s="7">
        <v>104</v>
      </c>
      <c r="Z8" s="7">
        <v>115</v>
      </c>
      <c r="AA8" s="7">
        <v>36</v>
      </c>
      <c r="AB8" s="7">
        <v>39</v>
      </c>
      <c r="AC8" s="7">
        <v>14</v>
      </c>
      <c r="AD8" s="7">
        <v>9</v>
      </c>
      <c r="AE8" s="7">
        <v>2</v>
      </c>
      <c r="AF8" s="7">
        <v>359</v>
      </c>
      <c r="AG8" s="7">
        <v>107</v>
      </c>
      <c r="AH8" s="7">
        <v>4</v>
      </c>
      <c r="AI8" s="7">
        <v>10</v>
      </c>
      <c r="AJ8" s="7">
        <v>107</v>
      </c>
      <c r="AK8" s="7">
        <v>45</v>
      </c>
      <c r="AL8" s="7">
        <v>76</v>
      </c>
      <c r="AM8" s="7">
        <v>29</v>
      </c>
      <c r="AN8" s="7">
        <v>47</v>
      </c>
      <c r="AO8" s="7">
        <v>67</v>
      </c>
      <c r="AP8" s="7">
        <v>31</v>
      </c>
      <c r="AQ8" s="7">
        <v>3</v>
      </c>
      <c r="AR8" s="7">
        <v>33</v>
      </c>
      <c r="AS8" s="7">
        <v>6</v>
      </c>
      <c r="AT8" s="7">
        <v>14</v>
      </c>
      <c r="AU8" s="7">
        <v>2</v>
      </c>
      <c r="AV8" s="7">
        <v>43</v>
      </c>
      <c r="AW8" s="7">
        <v>24</v>
      </c>
      <c r="AX8" s="7">
        <v>158</v>
      </c>
      <c r="AY8" s="7">
        <v>169</v>
      </c>
      <c r="AZ8" s="7">
        <v>62</v>
      </c>
      <c r="BA8" s="7">
        <v>81</v>
      </c>
      <c r="BB8" s="7">
        <v>17</v>
      </c>
      <c r="BC8" s="7">
        <v>3</v>
      </c>
      <c r="BD8" s="7">
        <v>19</v>
      </c>
      <c r="BE8" s="7">
        <v>1</v>
      </c>
      <c r="BF8" s="7">
        <v>51</v>
      </c>
      <c r="BG8" s="7">
        <v>21</v>
      </c>
      <c r="BH8" s="7">
        <v>67</v>
      </c>
      <c r="BI8" s="7">
        <v>11</v>
      </c>
      <c r="BJ8" s="7">
        <v>11</v>
      </c>
      <c r="BK8" s="7">
        <v>12</v>
      </c>
      <c r="BL8" s="7">
        <v>33</v>
      </c>
      <c r="BM8" s="7">
        <v>11</v>
      </c>
      <c r="BN8" s="7">
        <v>64</v>
      </c>
      <c r="BO8" s="7">
        <v>9</v>
      </c>
      <c r="BP8" s="7">
        <v>2</v>
      </c>
      <c r="BQ8" s="7">
        <v>19</v>
      </c>
      <c r="BR8" s="7">
        <v>48</v>
      </c>
      <c r="BS8" s="7">
        <v>25</v>
      </c>
      <c r="BT8" s="7">
        <v>46</v>
      </c>
      <c r="BU8" s="7">
        <v>0</v>
      </c>
    </row>
    <row r="9" spans="1:73" x14ac:dyDescent="0.3">
      <c r="A9" t="s">
        <v>686</v>
      </c>
    </row>
    <row r="10" spans="1:73" x14ac:dyDescent="0.3">
      <c r="A10"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7de0003e-0370-4d04-87fb-f5a2de198b0e" sqref="A2 BU10" xr:uid="{00000000-0002-0000-3200-000000000000}"/>
    <dataValidation allowBlank="1" error="7de0003e-0370-4d04-87fb-f5a2de198b0e" sqref="A1" xr:uid="{00000000-0002-0000-3200-000001000000}"/>
  </dataValidations>
  <hyperlinks>
    <hyperlink ref="A1" location="'TOC'!A1" display="Back to TOC" xr:uid="{00000000-0004-0000-3200-000000000000}"/>
  </hyperlinks>
  <pageMargins left="0.7" right="0.7" top="0.75" bottom="0.75" header="0.3" footer="0.3"/>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1:C10"/>
  <sheetViews>
    <sheetView workbookViewId="0">
      <selection activeCell="A2" sqref="A2:C10"/>
    </sheetView>
  </sheetViews>
  <sheetFormatPr defaultRowHeight="14.4" x14ac:dyDescent="0.3"/>
  <cols>
    <col min="1" max="1" width="92" bestFit="1" customWidth="1"/>
    <col min="2" max="3" width="12.6640625" bestFit="1" customWidth="1"/>
  </cols>
  <sheetData>
    <row r="1" spans="1:3" x14ac:dyDescent="0.3">
      <c r="A1" s="4" t="s">
        <v>448</v>
      </c>
    </row>
    <row r="2" spans="1:3" x14ac:dyDescent="0.3">
      <c r="A2" t="s">
        <v>105</v>
      </c>
    </row>
    <row r="3" spans="1:3" x14ac:dyDescent="0.3">
      <c r="A3" s="5" t="s">
        <v>449</v>
      </c>
      <c r="B3" s="5" t="s">
        <v>450</v>
      </c>
      <c r="C3" s="5" t="s">
        <v>451</v>
      </c>
    </row>
    <row r="4" spans="1:3" x14ac:dyDescent="0.3">
      <c r="A4" t="s">
        <v>688</v>
      </c>
      <c r="B4" s="6">
        <v>0.38934114007010001</v>
      </c>
      <c r="C4" s="7">
        <v>277</v>
      </c>
    </row>
    <row r="5" spans="1:3" x14ac:dyDescent="0.3">
      <c r="A5" t="s">
        <v>689</v>
      </c>
      <c r="B5" s="6">
        <v>0.25542997592950001</v>
      </c>
      <c r="C5" s="7">
        <v>215</v>
      </c>
    </row>
    <row r="6" spans="1:3" x14ac:dyDescent="0.3">
      <c r="A6" t="s">
        <v>690</v>
      </c>
      <c r="B6" s="9">
        <v>0.1434000780219</v>
      </c>
      <c r="C6" s="7">
        <v>112</v>
      </c>
    </row>
    <row r="7" spans="1:3" x14ac:dyDescent="0.3">
      <c r="A7" t="s">
        <v>691</v>
      </c>
      <c r="B7" s="9">
        <v>0.11491595419550001</v>
      </c>
      <c r="C7" s="7">
        <v>88</v>
      </c>
    </row>
    <row r="8" spans="1:3" x14ac:dyDescent="0.3">
      <c r="A8" t="s">
        <v>692</v>
      </c>
      <c r="B8" s="9">
        <v>9.691285178299E-2</v>
      </c>
      <c r="C8" s="7">
        <v>67</v>
      </c>
    </row>
    <row r="9" spans="1:3" x14ac:dyDescent="0.3">
      <c r="A9" t="s">
        <v>601</v>
      </c>
    </row>
    <row r="10" spans="1:3" x14ac:dyDescent="0.3">
      <c r="A10" t="s">
        <v>512</v>
      </c>
    </row>
  </sheetData>
  <dataValidations count="2">
    <dataValidation allowBlank="1" showErrorMessage="1" prompt="ebdaa8e4-3734-4e40-80da-5688d86a15f2" sqref="A2 C10" xr:uid="{00000000-0002-0000-3400-000000000000}"/>
    <dataValidation allowBlank="1" error="ebdaa8e4-3734-4e40-80da-5688d86a15f2" sqref="A1" xr:uid="{00000000-0002-0000-3400-000001000000}"/>
  </dataValidations>
  <hyperlinks>
    <hyperlink ref="A1" location="'TOC'!A1" display="Back to TOC" xr:uid="{00000000-0004-0000-3400-000000000000}"/>
  </hyperlinks>
  <pageMargins left="0.7" right="0.7" top="0.75" bottom="0.75" header="0.3" footer="0.3"/>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dimension ref="A1:AZ12"/>
  <sheetViews>
    <sheetView workbookViewId="0">
      <pane xSplit="1" topLeftCell="B1" activePane="topRight" state="frozen"/>
      <selection pane="topRight" activeCell="B5" sqref="B5:D9"/>
    </sheetView>
  </sheetViews>
  <sheetFormatPr defaultRowHeight="14.4" x14ac:dyDescent="0.3"/>
  <cols>
    <col min="1" max="1" width="92" bestFit="1" customWidth="1"/>
    <col min="2" max="52" width="12.6640625" bestFit="1" customWidth="1"/>
  </cols>
  <sheetData>
    <row r="1" spans="1:52" x14ac:dyDescent="0.3">
      <c r="A1" s="4" t="s">
        <v>448</v>
      </c>
    </row>
    <row r="2" spans="1:52" x14ac:dyDescent="0.3">
      <c r="A2" t="s">
        <v>107</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688</v>
      </c>
      <c r="B5" s="6">
        <v>0.49634585068129999</v>
      </c>
      <c r="C5" s="8">
        <v>0.36440385162920003</v>
      </c>
      <c r="D5" s="9">
        <v>0.28139138814280001</v>
      </c>
      <c r="E5" s="8">
        <v>0.39942803850000003</v>
      </c>
      <c r="F5" s="8">
        <v>0.34009501133059999</v>
      </c>
      <c r="G5" s="8">
        <v>0.35383542808890001</v>
      </c>
      <c r="H5" s="8">
        <v>0.44263968407929999</v>
      </c>
      <c r="I5" s="8">
        <v>0.30277182705459998</v>
      </c>
      <c r="J5" s="8">
        <v>0.37916077023439998</v>
      </c>
      <c r="K5" s="8">
        <v>0.28883327921950003</v>
      </c>
      <c r="L5" s="8">
        <v>0.4514004432057</v>
      </c>
      <c r="M5" s="8">
        <v>0.38340160379799998</v>
      </c>
      <c r="N5" s="8">
        <v>0.41617837569709998</v>
      </c>
      <c r="O5" s="8">
        <v>0</v>
      </c>
      <c r="P5" s="8">
        <v>0</v>
      </c>
      <c r="Q5" s="8">
        <v>0.40000895599179997</v>
      </c>
      <c r="R5" s="8">
        <v>0.32708720200879998</v>
      </c>
      <c r="S5" s="8">
        <v>0.4084712387767</v>
      </c>
      <c r="T5" s="8">
        <v>0.36834446119629999</v>
      </c>
      <c r="U5" s="8">
        <v>0</v>
      </c>
      <c r="V5" s="8">
        <v>0.38878211366710003</v>
      </c>
      <c r="W5" s="8">
        <v>0.37923988390239999</v>
      </c>
      <c r="X5" s="8">
        <v>0.42977089965190002</v>
      </c>
      <c r="Y5" s="8">
        <v>0.28413065023759998</v>
      </c>
      <c r="Z5" s="8">
        <v>0.43957784871639999</v>
      </c>
      <c r="AA5" s="8">
        <v>0.37584996050280001</v>
      </c>
      <c r="AB5" s="8">
        <v>0.42896347128419998</v>
      </c>
      <c r="AC5" s="8">
        <v>0.38673817113129999</v>
      </c>
      <c r="AD5" s="8">
        <v>0.41762860860169998</v>
      </c>
      <c r="AE5" s="8">
        <v>0.37136550681039998</v>
      </c>
      <c r="AF5" s="8">
        <v>0.35934740516199998</v>
      </c>
      <c r="AG5" s="8">
        <v>0.3968871672773</v>
      </c>
      <c r="AH5" s="8">
        <v>0.38819532163479997</v>
      </c>
      <c r="AI5" s="8">
        <v>0.38962437868060001</v>
      </c>
      <c r="AJ5" s="8">
        <v>0.45893222435769998</v>
      </c>
      <c r="AK5" s="8">
        <v>0.4428628241134</v>
      </c>
      <c r="AL5" s="8">
        <v>0.36920070169949998</v>
      </c>
      <c r="AM5" s="9">
        <v>0.25075991442310003</v>
      </c>
      <c r="AN5" s="8">
        <v>0.42261193531579999</v>
      </c>
      <c r="AO5" s="8">
        <v>0.33587258857879998</v>
      </c>
      <c r="AP5" s="8">
        <v>0.36040197574779997</v>
      </c>
      <c r="AQ5" s="8">
        <v>0.42679300571250001</v>
      </c>
      <c r="AR5" s="8">
        <v>0.34169324267689999</v>
      </c>
      <c r="AS5" s="8">
        <v>0.46272792697789999</v>
      </c>
      <c r="AT5" s="8">
        <v>0.29731143688360001</v>
      </c>
      <c r="AU5" s="8">
        <v>0.36812178961730002</v>
      </c>
      <c r="AV5" s="8">
        <v>0.29928938348590001</v>
      </c>
      <c r="AW5" s="8">
        <v>0</v>
      </c>
      <c r="AX5" s="8">
        <v>0.4048474278327</v>
      </c>
      <c r="AY5" s="8">
        <v>0.33999582784589999</v>
      </c>
      <c r="AZ5" s="8">
        <v>0.2268205430961</v>
      </c>
    </row>
    <row r="6" spans="1:52" x14ac:dyDescent="0.3">
      <c r="A6" t="s">
        <v>689</v>
      </c>
      <c r="B6" s="9">
        <v>9.8681413539339999E-2</v>
      </c>
      <c r="C6" s="6">
        <v>0.33027587298069999</v>
      </c>
      <c r="D6" s="6">
        <v>0.34651011947580002</v>
      </c>
      <c r="E6" s="8">
        <v>0.27523140530689999</v>
      </c>
      <c r="F6" s="8">
        <v>0.26169158239059997</v>
      </c>
      <c r="G6" s="9">
        <v>0.12694359274280001</v>
      </c>
      <c r="H6" s="8">
        <v>0.2443268440619</v>
      </c>
      <c r="I6" s="8">
        <v>0.34180720354130001</v>
      </c>
      <c r="J6" s="8">
        <v>0.30606278296110001</v>
      </c>
      <c r="K6" s="8">
        <v>0.22237576874789999</v>
      </c>
      <c r="L6" s="8">
        <v>0.1813728848367</v>
      </c>
      <c r="M6" s="8">
        <v>0.37350148767870001</v>
      </c>
      <c r="N6" s="9">
        <v>0.11226156138020001</v>
      </c>
      <c r="O6" s="8">
        <v>0.27563218276160001</v>
      </c>
      <c r="P6" s="8">
        <v>0.19604297376349999</v>
      </c>
      <c r="Q6" s="8">
        <v>0.24813251679420001</v>
      </c>
      <c r="R6" s="8">
        <v>0.36152954031290002</v>
      </c>
      <c r="S6" s="8">
        <v>0.2467154570973</v>
      </c>
      <c r="T6" s="8">
        <v>0.17711209576170001</v>
      </c>
      <c r="U6" s="8">
        <v>0</v>
      </c>
      <c r="V6" s="8">
        <v>0.2480052332131</v>
      </c>
      <c r="W6" s="8">
        <v>0.26385283901649997</v>
      </c>
      <c r="X6" s="8">
        <v>0.2234216455586</v>
      </c>
      <c r="Y6" s="8">
        <v>0.36504969785309999</v>
      </c>
      <c r="Z6" s="8">
        <v>0.2327841918146</v>
      </c>
      <c r="AA6" s="8">
        <v>0.26151155149779998</v>
      </c>
      <c r="AB6" s="8">
        <v>0.25824205594279998</v>
      </c>
      <c r="AC6" s="8">
        <v>0.2552452377603</v>
      </c>
      <c r="AD6" s="8">
        <v>0.23786547695769999</v>
      </c>
      <c r="AE6" s="8">
        <v>0.26659156119310001</v>
      </c>
      <c r="AF6" s="8">
        <v>0.29142284860590001</v>
      </c>
      <c r="AG6" s="8">
        <v>0.2463746449641</v>
      </c>
      <c r="AH6" s="8">
        <v>0.2462598359026</v>
      </c>
      <c r="AI6" s="8">
        <v>0.25769677286600001</v>
      </c>
      <c r="AJ6" s="9">
        <v>0.1060832705949</v>
      </c>
      <c r="AK6" s="8">
        <v>0.24016200799410001</v>
      </c>
      <c r="AL6" s="8">
        <v>0.30552591750590002</v>
      </c>
      <c r="AM6" s="6">
        <v>0.404443267223</v>
      </c>
      <c r="AN6" s="8">
        <v>0.26630506344720001</v>
      </c>
      <c r="AO6" s="8">
        <v>0.2960578489522</v>
      </c>
      <c r="AP6" s="8">
        <v>0.35811796405520002</v>
      </c>
      <c r="AQ6" s="8">
        <v>0.2466175163963</v>
      </c>
      <c r="AR6" s="8">
        <v>0.27731620072930002</v>
      </c>
      <c r="AS6" s="8">
        <v>0.25876363724899998</v>
      </c>
      <c r="AT6" s="8">
        <v>0.19383143914760001</v>
      </c>
      <c r="AU6" s="8">
        <v>0.22995690278200001</v>
      </c>
      <c r="AV6" s="8">
        <v>0.35035530825709998</v>
      </c>
      <c r="AW6" s="8">
        <v>0.19730261050619999</v>
      </c>
      <c r="AX6" s="8">
        <v>0.24581557333490001</v>
      </c>
      <c r="AY6" s="8">
        <v>0.27604101696099997</v>
      </c>
      <c r="AZ6" s="8">
        <v>0.66883072923980003</v>
      </c>
    </row>
    <row r="7" spans="1:52" x14ac:dyDescent="0.3">
      <c r="A7" t="s">
        <v>690</v>
      </c>
      <c r="B7" s="8">
        <v>0.12243556789939999</v>
      </c>
      <c r="C7" s="8">
        <v>0.14822180069679999</v>
      </c>
      <c r="D7" s="8">
        <v>0.16466178601420001</v>
      </c>
      <c r="E7" s="8">
        <v>0.14323311487830001</v>
      </c>
      <c r="F7" s="8">
        <v>0.18617726225020001</v>
      </c>
      <c r="G7" s="8">
        <v>0.1200236742669</v>
      </c>
      <c r="H7" s="8">
        <v>0.1012299415482</v>
      </c>
      <c r="I7" s="8">
        <v>0.17363100498760001</v>
      </c>
      <c r="J7" s="8">
        <v>7.5044465539170005E-2</v>
      </c>
      <c r="K7" s="8">
        <v>0.20534650716649999</v>
      </c>
      <c r="L7" s="8">
        <v>0.1878606564411</v>
      </c>
      <c r="M7" s="8">
        <v>0.21295186953709999</v>
      </c>
      <c r="N7" s="8">
        <v>0.1853812335874</v>
      </c>
      <c r="O7" s="8">
        <v>0.15333156821890001</v>
      </c>
      <c r="P7" s="6">
        <v>0.61268155931080004</v>
      </c>
      <c r="Q7" s="8">
        <v>0.1188227850041</v>
      </c>
      <c r="R7" s="8">
        <v>0.1759163952269</v>
      </c>
      <c r="S7" s="8">
        <v>0.18686105984529999</v>
      </c>
      <c r="T7" s="8">
        <v>9.7490051094239999E-2</v>
      </c>
      <c r="U7" s="8">
        <v>0.69603208966810004</v>
      </c>
      <c r="V7" s="8">
        <v>0.11844932127629999</v>
      </c>
      <c r="W7" s="8">
        <v>0.15707349459180001</v>
      </c>
      <c r="X7" s="8">
        <v>0.13458801974369999</v>
      </c>
      <c r="Y7" s="8">
        <v>4.427079311749E-2</v>
      </c>
      <c r="Z7" s="8">
        <v>0.18748321096619999</v>
      </c>
      <c r="AA7" s="8">
        <v>0.1315614548622</v>
      </c>
      <c r="AB7" s="8">
        <v>0.1800708740343</v>
      </c>
      <c r="AC7" s="8">
        <v>0.14099100869010001</v>
      </c>
      <c r="AD7" s="8">
        <v>0.185565708001</v>
      </c>
      <c r="AE7" s="8">
        <v>0.11660538977239999</v>
      </c>
      <c r="AF7" s="8">
        <v>0.12787289580370001</v>
      </c>
      <c r="AG7" s="8">
        <v>0.1473065118097</v>
      </c>
      <c r="AH7" s="8">
        <v>0.154941224691</v>
      </c>
      <c r="AI7" s="8">
        <v>0.1405471841907</v>
      </c>
      <c r="AJ7" s="8">
        <v>0.1192590999024</v>
      </c>
      <c r="AK7" s="8">
        <v>0.1206307356785</v>
      </c>
      <c r="AL7" s="8">
        <v>0.20096392460830001</v>
      </c>
      <c r="AM7" s="8">
        <v>0.1723046884327</v>
      </c>
      <c r="AN7" s="8">
        <v>0.1219391296299</v>
      </c>
      <c r="AO7" s="8">
        <v>0.1448948776323</v>
      </c>
      <c r="AP7" s="8">
        <v>0.13192807521309999</v>
      </c>
      <c r="AQ7" s="8">
        <v>0.12608624738849999</v>
      </c>
      <c r="AR7" s="8">
        <v>0.1357376704869</v>
      </c>
      <c r="AS7" s="8">
        <v>0.1311726081772</v>
      </c>
      <c r="AT7" s="8">
        <v>0.15558918371530001</v>
      </c>
      <c r="AU7" s="8">
        <v>0.21595550295429999</v>
      </c>
      <c r="AV7" s="8">
        <v>0.1736935155546</v>
      </c>
      <c r="AW7" s="8">
        <v>0.30269738949379998</v>
      </c>
      <c r="AX7" s="8">
        <v>0.12579745758729999</v>
      </c>
      <c r="AY7" s="8">
        <v>0.2098885085543</v>
      </c>
      <c r="AZ7" s="8">
        <v>0</v>
      </c>
    </row>
    <row r="8" spans="1:52" x14ac:dyDescent="0.3">
      <c r="A8" t="s">
        <v>691</v>
      </c>
      <c r="B8" s="8">
        <v>0.16369083698270001</v>
      </c>
      <c r="C8" s="9">
        <v>5.9130783368160002E-2</v>
      </c>
      <c r="D8" s="8">
        <v>0.1434422525282</v>
      </c>
      <c r="E8" s="8">
        <v>9.8674641342899994E-2</v>
      </c>
      <c r="F8" s="8">
        <v>5.9374646797810002E-2</v>
      </c>
      <c r="G8" s="6">
        <v>0.2490877352517</v>
      </c>
      <c r="H8" s="8">
        <v>0.13607732298629999</v>
      </c>
      <c r="I8" s="8">
        <v>9.1216654763169994E-2</v>
      </c>
      <c r="J8" s="8">
        <v>8.3065298721300002E-2</v>
      </c>
      <c r="K8" s="8">
        <v>0.20099494781999999</v>
      </c>
      <c r="L8" s="8">
        <v>1.581728951595E-2</v>
      </c>
      <c r="M8" s="8">
        <v>0</v>
      </c>
      <c r="N8" s="8">
        <v>0.15539238937620001</v>
      </c>
      <c r="O8" s="8">
        <v>0.36903331499859998</v>
      </c>
      <c r="P8" s="8">
        <v>0.19127546692559999</v>
      </c>
      <c r="Q8" s="8">
        <v>0.1240852185785</v>
      </c>
      <c r="R8" s="8">
        <v>5.0875475873169998E-2</v>
      </c>
      <c r="S8" s="8">
        <v>0.1140513731814</v>
      </c>
      <c r="T8" s="8">
        <v>0.14861107148200001</v>
      </c>
      <c r="U8" s="8">
        <v>0.30396791033190002</v>
      </c>
      <c r="V8" s="8">
        <v>0.15178410844179999</v>
      </c>
      <c r="W8" s="8">
        <v>0.1036206694456</v>
      </c>
      <c r="X8" s="8">
        <v>0.1182162707877</v>
      </c>
      <c r="Y8" s="8">
        <v>0.15534017866569999</v>
      </c>
      <c r="Z8" s="8">
        <v>6.3163443774529995E-2</v>
      </c>
      <c r="AA8" s="8">
        <v>0.12881420569259999</v>
      </c>
      <c r="AB8" s="8">
        <v>7.567232815753E-2</v>
      </c>
      <c r="AC8" s="8">
        <v>0.11749404429</v>
      </c>
      <c r="AD8" s="8">
        <v>0.10527939619609999</v>
      </c>
      <c r="AE8" s="8">
        <v>0.12103962808630001</v>
      </c>
      <c r="AF8" s="8">
        <v>0.10800139754019999</v>
      </c>
      <c r="AG8" s="8">
        <v>0.11665556524450001</v>
      </c>
      <c r="AH8" s="8">
        <v>0.10292847713720001</v>
      </c>
      <c r="AI8" s="8">
        <v>0.1178791778968</v>
      </c>
      <c r="AJ8" s="8">
        <v>0.1299809703233</v>
      </c>
      <c r="AK8" s="8">
        <v>0.12689353693989999</v>
      </c>
      <c r="AL8" s="8">
        <v>5.9137398200270003E-2</v>
      </c>
      <c r="AM8" s="8">
        <v>9.9088857505120004E-2</v>
      </c>
      <c r="AN8" s="8">
        <v>0.1689605444209</v>
      </c>
      <c r="AO8" s="8">
        <v>0.1243376588776</v>
      </c>
      <c r="AP8" s="8">
        <v>0</v>
      </c>
      <c r="AQ8" s="8">
        <v>0.11238294461580001</v>
      </c>
      <c r="AR8" s="8">
        <v>0.1547322944956</v>
      </c>
      <c r="AS8" s="8">
        <v>9.7023923278419993E-2</v>
      </c>
      <c r="AT8" s="8">
        <v>0.18069594622439999</v>
      </c>
      <c r="AU8" s="8">
        <v>3.1776067123560001E-2</v>
      </c>
      <c r="AV8" s="8">
        <v>0.1100425857956</v>
      </c>
      <c r="AW8" s="8">
        <v>0.19730261050619999</v>
      </c>
      <c r="AX8" s="8">
        <v>0.1230682938829</v>
      </c>
      <c r="AY8" s="8">
        <v>8.6581573239759999E-2</v>
      </c>
      <c r="AZ8" s="8">
        <v>0.104348727664</v>
      </c>
    </row>
    <row r="9" spans="1:52" x14ac:dyDescent="0.3">
      <c r="A9" t="s">
        <v>692</v>
      </c>
      <c r="B9" s="8">
        <v>0.1188463308973</v>
      </c>
      <c r="C9" s="8">
        <v>9.7967691325069994E-2</v>
      </c>
      <c r="D9" s="8">
        <v>6.3994453839050003E-2</v>
      </c>
      <c r="E9" s="8">
        <v>8.3432799971859997E-2</v>
      </c>
      <c r="F9" s="8">
        <v>0.15266149723069999</v>
      </c>
      <c r="G9" s="8">
        <v>0.15010956964979999</v>
      </c>
      <c r="H9" s="8">
        <v>7.5726207324279995E-2</v>
      </c>
      <c r="I9" s="8">
        <v>9.0573309653359996E-2</v>
      </c>
      <c r="J9" s="8">
        <v>0.15666668254400001</v>
      </c>
      <c r="K9" s="8">
        <v>8.2449497046119993E-2</v>
      </c>
      <c r="L9" s="8">
        <v>0.16354872600049999</v>
      </c>
      <c r="M9" s="8">
        <v>3.0145038986239998E-2</v>
      </c>
      <c r="N9" s="8">
        <v>0.1307864399591</v>
      </c>
      <c r="O9" s="8">
        <v>0.2020029340208</v>
      </c>
      <c r="P9" s="8">
        <v>0</v>
      </c>
      <c r="Q9" s="8">
        <v>0.1089505236315</v>
      </c>
      <c r="R9" s="8">
        <v>8.4591386578319994E-2</v>
      </c>
      <c r="S9" s="8">
        <v>4.3900871099210002E-2</v>
      </c>
      <c r="T9" s="8">
        <v>0.2084423204658</v>
      </c>
      <c r="U9" s="8">
        <v>0</v>
      </c>
      <c r="V9" s="8">
        <v>9.2979223401729996E-2</v>
      </c>
      <c r="W9" s="8">
        <v>9.6213113043770004E-2</v>
      </c>
      <c r="X9" s="8">
        <v>9.4003164258139996E-2</v>
      </c>
      <c r="Y9" s="8">
        <v>0.151208680126</v>
      </c>
      <c r="Z9" s="8">
        <v>7.6991304728190005E-2</v>
      </c>
      <c r="AA9" s="8">
        <v>0.1022628274446</v>
      </c>
      <c r="AB9" s="8">
        <v>5.7051270581230003E-2</v>
      </c>
      <c r="AC9" s="8">
        <v>9.9531538128290006E-2</v>
      </c>
      <c r="AD9" s="9">
        <v>5.366081024358E-2</v>
      </c>
      <c r="AE9" s="6">
        <v>0.1243979141377</v>
      </c>
      <c r="AF9" s="8">
        <v>0.1133554528882</v>
      </c>
      <c r="AG9" s="8">
        <v>9.2776110704339998E-2</v>
      </c>
      <c r="AH9" s="8">
        <v>0.10767514063439999</v>
      </c>
      <c r="AI9" s="8">
        <v>9.4252486365810004E-2</v>
      </c>
      <c r="AJ9" s="6">
        <v>0.1857444348217</v>
      </c>
      <c r="AK9" s="8">
        <v>6.9450895274089999E-2</v>
      </c>
      <c r="AL9" s="8">
        <v>6.5172057985940002E-2</v>
      </c>
      <c r="AM9" s="8">
        <v>7.3403272416120005E-2</v>
      </c>
      <c r="AN9" s="8">
        <v>2.0183327186149999E-2</v>
      </c>
      <c r="AO9" s="8">
        <v>9.8837025959130007E-2</v>
      </c>
      <c r="AP9" s="8">
        <v>0.14955198498389999</v>
      </c>
      <c r="AQ9" s="8">
        <v>8.812028588694E-2</v>
      </c>
      <c r="AR9" s="8">
        <v>9.0520591611159995E-2</v>
      </c>
      <c r="AS9" s="8">
        <v>5.03119043174E-2</v>
      </c>
      <c r="AT9" s="8">
        <v>0.17257199402910001</v>
      </c>
      <c r="AU9" s="8">
        <v>0.15418973752289999</v>
      </c>
      <c r="AV9" s="8">
        <v>6.6619206906930004E-2</v>
      </c>
      <c r="AW9" s="8">
        <v>0.30269738949379998</v>
      </c>
      <c r="AX9" s="8">
        <v>0.10047124736220001</v>
      </c>
      <c r="AY9" s="8">
        <v>8.7493073398980006E-2</v>
      </c>
      <c r="AZ9" s="8">
        <v>0</v>
      </c>
    </row>
    <row r="10" spans="1:52" x14ac:dyDescent="0.3">
      <c r="A10" t="s">
        <v>587</v>
      </c>
      <c r="B10" s="7">
        <v>175</v>
      </c>
      <c r="C10" s="7">
        <v>312</v>
      </c>
      <c r="D10" s="7">
        <v>272</v>
      </c>
      <c r="E10" s="7">
        <v>620</v>
      </c>
      <c r="F10" s="7">
        <v>54</v>
      </c>
      <c r="G10" s="7">
        <v>85</v>
      </c>
      <c r="H10" s="7">
        <v>326</v>
      </c>
      <c r="I10" s="7">
        <v>148</v>
      </c>
      <c r="J10" s="7">
        <v>83</v>
      </c>
      <c r="K10" s="7">
        <v>24</v>
      </c>
      <c r="L10" s="7">
        <v>30</v>
      </c>
      <c r="M10" s="7">
        <v>48</v>
      </c>
      <c r="N10" s="7">
        <v>87</v>
      </c>
      <c r="O10" s="7">
        <v>7</v>
      </c>
      <c r="P10" s="7">
        <v>6</v>
      </c>
      <c r="Q10" s="7">
        <v>421</v>
      </c>
      <c r="R10" s="7">
        <v>91</v>
      </c>
      <c r="S10" s="7">
        <v>196</v>
      </c>
      <c r="T10" s="7">
        <v>49</v>
      </c>
      <c r="U10" s="7">
        <v>2</v>
      </c>
      <c r="V10" s="7">
        <v>111</v>
      </c>
      <c r="W10" s="7">
        <v>462</v>
      </c>
      <c r="X10" s="7">
        <v>165</v>
      </c>
      <c r="Y10" s="7">
        <v>21</v>
      </c>
      <c r="Z10" s="7">
        <v>157</v>
      </c>
      <c r="AA10" s="7">
        <v>602</v>
      </c>
      <c r="AB10" s="7">
        <v>45</v>
      </c>
      <c r="AC10" s="7">
        <v>714</v>
      </c>
      <c r="AD10" s="7">
        <v>289</v>
      </c>
      <c r="AE10" s="7">
        <v>470</v>
      </c>
      <c r="AF10" s="7">
        <v>152</v>
      </c>
      <c r="AG10" s="7">
        <v>607</v>
      </c>
      <c r="AH10" s="7">
        <v>144</v>
      </c>
      <c r="AI10" s="7">
        <v>615</v>
      </c>
      <c r="AJ10" s="7">
        <v>137</v>
      </c>
      <c r="AK10" s="7">
        <v>209</v>
      </c>
      <c r="AL10" s="7">
        <v>108</v>
      </c>
      <c r="AM10" s="7">
        <v>169</v>
      </c>
      <c r="AN10" s="7">
        <v>49</v>
      </c>
      <c r="AO10" s="7">
        <v>87</v>
      </c>
      <c r="AP10" s="7">
        <v>14</v>
      </c>
      <c r="AQ10" s="7">
        <v>238</v>
      </c>
      <c r="AR10" s="7">
        <v>215</v>
      </c>
      <c r="AS10" s="7">
        <v>147</v>
      </c>
      <c r="AT10" s="7">
        <v>56</v>
      </c>
      <c r="AU10" s="7">
        <v>67</v>
      </c>
      <c r="AV10" s="7">
        <v>18</v>
      </c>
      <c r="AW10" s="7">
        <v>4</v>
      </c>
      <c r="AX10" s="7">
        <v>590</v>
      </c>
      <c r="AY10" s="7">
        <v>163</v>
      </c>
      <c r="AZ10" s="7">
        <v>6</v>
      </c>
    </row>
    <row r="11" spans="1:52" x14ac:dyDescent="0.3">
      <c r="A11" t="s">
        <v>588</v>
      </c>
    </row>
    <row r="12" spans="1:52" x14ac:dyDescent="0.3">
      <c r="A12"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b41e835b-b517-4803-a680-035ec2061a44" sqref="A2 AZ12" xr:uid="{00000000-0002-0000-3500-000000000000}"/>
    <dataValidation allowBlank="1" error="b41e835b-b517-4803-a680-035ec2061a44" sqref="A1" xr:uid="{00000000-0002-0000-3500-000001000000}"/>
  </dataValidations>
  <hyperlinks>
    <hyperlink ref="A1" location="'TOC'!A1" display="Back to TOC" xr:uid="{00000000-0004-0000-3500-000000000000}"/>
  </hyperlinks>
  <pageMargins left="0.7" right="0.7" top="0.75" bottom="0.75" header="0.3" footer="0.3"/>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dimension ref="A1:BU12"/>
  <sheetViews>
    <sheetView workbookViewId="0">
      <pane xSplit="1" topLeftCell="BG1" activePane="topRight" state="frozen"/>
      <selection pane="topRight" activeCell="A6" sqref="A6:XFD6"/>
    </sheetView>
  </sheetViews>
  <sheetFormatPr defaultRowHeight="14.4" x14ac:dyDescent="0.3"/>
  <cols>
    <col min="1" max="1" width="92" bestFit="1" customWidth="1"/>
    <col min="2" max="73" width="12.6640625" bestFit="1" customWidth="1"/>
  </cols>
  <sheetData>
    <row r="1" spans="1:73" x14ac:dyDescent="0.3">
      <c r="A1" s="4" t="s">
        <v>448</v>
      </c>
    </row>
    <row r="2" spans="1:73" x14ac:dyDescent="0.3">
      <c r="A2" t="s">
        <v>109</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688</v>
      </c>
      <c r="B5" s="8">
        <v>0.52936222906520003</v>
      </c>
      <c r="C5" s="8">
        <v>0.40463368538380001</v>
      </c>
      <c r="D5" s="8">
        <v>0.35421075337469998</v>
      </c>
      <c r="E5" s="8">
        <v>0.32201125509689998</v>
      </c>
      <c r="F5" s="8">
        <v>0.41962427953749998</v>
      </c>
      <c r="G5" s="8">
        <v>0.3883259262</v>
      </c>
      <c r="H5" s="8">
        <v>0.39129788520730002</v>
      </c>
      <c r="I5" s="8">
        <v>0</v>
      </c>
      <c r="J5" s="8">
        <v>0.4356099515622</v>
      </c>
      <c r="K5" s="8">
        <v>0.42553950372190003</v>
      </c>
      <c r="L5" s="8">
        <v>0.35364801317349998</v>
      </c>
      <c r="M5" s="8">
        <v>0.26362499065</v>
      </c>
      <c r="N5" s="8">
        <v>0.48497177821859999</v>
      </c>
      <c r="O5" s="8">
        <v>0.45497970312379998</v>
      </c>
      <c r="P5" s="8">
        <v>0.29569639642950002</v>
      </c>
      <c r="Q5" s="8">
        <v>0.25774031798309999</v>
      </c>
      <c r="R5" s="8">
        <v>0.394725895449</v>
      </c>
      <c r="S5" s="8">
        <v>0.20039505392439999</v>
      </c>
      <c r="T5" s="8">
        <v>0.54669080624580002</v>
      </c>
      <c r="U5" s="8">
        <v>0.20179825966250001</v>
      </c>
      <c r="V5" s="8">
        <v>0.23243420350210001</v>
      </c>
      <c r="W5" s="8">
        <v>0</v>
      </c>
      <c r="X5" s="8">
        <v>0.4328654585576</v>
      </c>
      <c r="Y5" s="8">
        <v>0.3374185766601</v>
      </c>
      <c r="Z5" s="8">
        <v>0.46755799678240001</v>
      </c>
      <c r="AA5" s="8">
        <v>0.28942600232190002</v>
      </c>
      <c r="AB5" s="8">
        <v>0.37151784214770001</v>
      </c>
      <c r="AC5" s="8">
        <v>0.32845033886390002</v>
      </c>
      <c r="AD5" s="8">
        <v>0.23243420350210001</v>
      </c>
      <c r="AE5" s="8">
        <v>0</v>
      </c>
      <c r="AF5" s="8">
        <v>0.4048474278327</v>
      </c>
      <c r="AG5" s="8">
        <v>0.33999582784589999</v>
      </c>
      <c r="AH5" s="8">
        <v>0.2268205430961</v>
      </c>
      <c r="AI5" s="8">
        <v>0.36040197574779997</v>
      </c>
      <c r="AJ5" s="8">
        <v>0.41549047026840003</v>
      </c>
      <c r="AK5" s="8">
        <v>0.44778645984319998</v>
      </c>
      <c r="AL5" s="8">
        <v>0.37942525324190002</v>
      </c>
      <c r="AM5" s="8">
        <v>0.22175613574719999</v>
      </c>
      <c r="AN5" s="8">
        <v>0.49346633012449997</v>
      </c>
      <c r="AO5" s="8">
        <v>0.44105723245880002</v>
      </c>
      <c r="AP5" s="8">
        <v>0.27758243750349998</v>
      </c>
      <c r="AQ5" s="8">
        <v>0.39791110513569999</v>
      </c>
      <c r="AR5" s="8">
        <v>0.38755440863680002</v>
      </c>
      <c r="AS5" s="8">
        <v>0.2870341672615</v>
      </c>
      <c r="AT5" s="8">
        <v>0.29928938348590001</v>
      </c>
      <c r="AU5" s="8">
        <v>0</v>
      </c>
      <c r="AV5" s="8">
        <v>0.4057858785631</v>
      </c>
      <c r="AW5" s="8">
        <v>0.49716156514170001</v>
      </c>
      <c r="AX5" s="6">
        <v>0.49205938266639998</v>
      </c>
      <c r="AY5" s="8">
        <v>0.29950944799779999</v>
      </c>
      <c r="AZ5" s="8">
        <v>0.23903381705599999</v>
      </c>
      <c r="BA5" s="8">
        <v>0.33540187365930002</v>
      </c>
      <c r="BB5" s="8">
        <v>0.29300127833220002</v>
      </c>
      <c r="BC5" s="8">
        <v>0</v>
      </c>
      <c r="BD5" s="8">
        <v>0.33133220543370001</v>
      </c>
      <c r="BE5" s="8">
        <v>9.8064831838140007E-2</v>
      </c>
      <c r="BF5" s="8">
        <v>0.28436455996179999</v>
      </c>
      <c r="BG5" s="8">
        <v>0.25606301899349998</v>
      </c>
      <c r="BH5" s="8">
        <v>0.42498993993270001</v>
      </c>
      <c r="BI5" s="8">
        <v>0.42630646169250003</v>
      </c>
      <c r="BJ5" s="8">
        <v>0.2410723183482</v>
      </c>
      <c r="BK5" s="8">
        <v>0.44361728641629999</v>
      </c>
      <c r="BL5" s="8">
        <v>0.57078537044230004</v>
      </c>
      <c r="BM5" s="8">
        <v>0.26474874661659997</v>
      </c>
      <c r="BN5" s="8">
        <v>0.3696276880121</v>
      </c>
      <c r="BO5" s="8">
        <v>0.4699269452407</v>
      </c>
      <c r="BP5" s="8">
        <v>1</v>
      </c>
      <c r="BQ5" s="8">
        <v>0.4424589527776</v>
      </c>
      <c r="BR5" s="8">
        <v>0.44587967275790003</v>
      </c>
      <c r="BS5" s="8">
        <v>0.47310549557269999</v>
      </c>
      <c r="BT5" s="8">
        <v>0.42055914042640002</v>
      </c>
      <c r="BU5" s="8">
        <v>0</v>
      </c>
    </row>
    <row r="6" spans="1:73" x14ac:dyDescent="0.3">
      <c r="A6" t="s">
        <v>689</v>
      </c>
      <c r="B6" s="8">
        <v>0.1195397966711</v>
      </c>
      <c r="C6" s="8">
        <v>0.17912477553010001</v>
      </c>
      <c r="D6" s="8">
        <v>0.27217028500809998</v>
      </c>
      <c r="E6" s="8">
        <v>0.34584051159320001</v>
      </c>
      <c r="F6" s="8">
        <v>0.25086776826160001</v>
      </c>
      <c r="G6" s="8">
        <v>0.28767896914210001</v>
      </c>
      <c r="H6" s="8">
        <v>0.2152073871398</v>
      </c>
      <c r="I6" s="8">
        <v>0</v>
      </c>
      <c r="J6" s="8">
        <v>0.22996712388519999</v>
      </c>
      <c r="K6" s="8">
        <v>0.24858973414919999</v>
      </c>
      <c r="L6" s="8">
        <v>0.26981766310779998</v>
      </c>
      <c r="M6" s="8">
        <v>0.33410981240830001</v>
      </c>
      <c r="N6" s="8">
        <v>0.25023551052460002</v>
      </c>
      <c r="O6" s="8">
        <v>0.26089813646010002</v>
      </c>
      <c r="P6" s="8">
        <v>0.13962144480069999</v>
      </c>
      <c r="Q6" s="8">
        <v>0.53384150017870002</v>
      </c>
      <c r="R6" s="8">
        <v>0.20973687977739999</v>
      </c>
      <c r="S6" s="8">
        <v>0.39681133598770002</v>
      </c>
      <c r="T6" s="8">
        <v>0.22665459687709999</v>
      </c>
      <c r="U6" s="8">
        <v>0.39910087016869999</v>
      </c>
      <c r="V6" s="8">
        <v>0.5</v>
      </c>
      <c r="W6" s="8">
        <v>0.19730261050619999</v>
      </c>
      <c r="X6" s="8">
        <v>0.23504233249619999</v>
      </c>
      <c r="Y6" s="8">
        <v>0.28140831321190002</v>
      </c>
      <c r="Z6" s="8">
        <v>0.25642636717549999</v>
      </c>
      <c r="AA6" s="8">
        <v>0.20474711672240001</v>
      </c>
      <c r="AB6" s="8">
        <v>0.23207833580660001</v>
      </c>
      <c r="AC6" s="8">
        <v>0.335774830568</v>
      </c>
      <c r="AD6" s="8">
        <v>0.5</v>
      </c>
      <c r="AE6" s="8">
        <v>0.19730261050619999</v>
      </c>
      <c r="AF6" s="8">
        <v>0.24581557333490001</v>
      </c>
      <c r="AG6" s="8">
        <v>0.27604101696099997</v>
      </c>
      <c r="AH6" s="8">
        <v>0.66883072923980003</v>
      </c>
      <c r="AI6" s="8">
        <v>0.35811796405520002</v>
      </c>
      <c r="AJ6" s="8">
        <v>0.24194498079679999</v>
      </c>
      <c r="AK6" s="8">
        <v>0.25529633561039999</v>
      </c>
      <c r="AL6" s="8">
        <v>0.25977937297909998</v>
      </c>
      <c r="AM6" s="8">
        <v>0.33305975517030001</v>
      </c>
      <c r="AN6" s="8">
        <v>0.25005180010139999</v>
      </c>
      <c r="AO6" s="8">
        <v>0.26490551653360001</v>
      </c>
      <c r="AP6" s="8">
        <v>0.16294110220489999</v>
      </c>
      <c r="AQ6" s="8">
        <v>0.35134361646349999</v>
      </c>
      <c r="AR6" s="8">
        <v>0.22685675989570001</v>
      </c>
      <c r="AS6" s="8">
        <v>0.2428930497499</v>
      </c>
      <c r="AT6" s="8">
        <v>0.35035530825709998</v>
      </c>
      <c r="AU6" s="8">
        <v>0.19730261050619999</v>
      </c>
      <c r="AV6" s="8">
        <v>0.2747460641394</v>
      </c>
      <c r="AW6" s="8">
        <v>0.24925266242749999</v>
      </c>
      <c r="AX6" s="9">
        <v>0.1455914194231</v>
      </c>
      <c r="AY6" s="6">
        <v>0.4194834364699</v>
      </c>
      <c r="AZ6" s="8">
        <v>0.39563234440200001</v>
      </c>
      <c r="BA6" s="8">
        <v>0.1675150982802</v>
      </c>
      <c r="BB6" s="8">
        <v>0.37791449451819997</v>
      </c>
      <c r="BC6" s="8">
        <v>0.59683831929889997</v>
      </c>
      <c r="BD6" s="8">
        <v>0.3542617432606</v>
      </c>
      <c r="BE6" s="8">
        <v>0.76170865398550003</v>
      </c>
      <c r="BF6" s="8">
        <v>0.40069280849040001</v>
      </c>
      <c r="BG6" s="8">
        <v>0.39182138242629999</v>
      </c>
      <c r="BH6" s="8">
        <v>0.2196264156521</v>
      </c>
      <c r="BI6" s="8">
        <v>0.19841190726790001</v>
      </c>
      <c r="BJ6" s="8">
        <v>0.18448572930779999</v>
      </c>
      <c r="BK6" s="8">
        <v>0.24402101523229999</v>
      </c>
      <c r="BL6" s="8">
        <v>0.20819394041690001</v>
      </c>
      <c r="BM6" s="8">
        <v>0.25526076043689999</v>
      </c>
      <c r="BN6" s="8">
        <v>0.27301277342300001</v>
      </c>
      <c r="BO6" s="8">
        <v>0.25970756937520001</v>
      </c>
      <c r="BP6" s="8">
        <v>0</v>
      </c>
      <c r="BQ6" s="8">
        <v>0.15616568371199999</v>
      </c>
      <c r="BR6" s="8">
        <v>0.15193810501749999</v>
      </c>
      <c r="BS6" s="8">
        <v>0.2040122373072</v>
      </c>
      <c r="BT6" s="8">
        <v>0.16779724550620001</v>
      </c>
      <c r="BU6" s="8">
        <v>1</v>
      </c>
    </row>
    <row r="7" spans="1:73" x14ac:dyDescent="0.3">
      <c r="A7" t="s">
        <v>690</v>
      </c>
      <c r="B7" s="8">
        <v>0.189302151709</v>
      </c>
      <c r="C7" s="8">
        <v>0.1322490645064</v>
      </c>
      <c r="D7" s="8">
        <v>0.17883246393919999</v>
      </c>
      <c r="E7" s="8">
        <v>0.11616732417349999</v>
      </c>
      <c r="F7" s="8">
        <v>0.1359287557087</v>
      </c>
      <c r="G7" s="8">
        <v>0.15433295950449999</v>
      </c>
      <c r="H7" s="8">
        <v>0.129862740009</v>
      </c>
      <c r="I7" s="8">
        <v>0</v>
      </c>
      <c r="J7" s="8">
        <v>0.1087372849451</v>
      </c>
      <c r="K7" s="8">
        <v>0.18767726867539999</v>
      </c>
      <c r="L7" s="8">
        <v>0.1224526213578</v>
      </c>
      <c r="M7" s="8">
        <v>0.20379674166389999</v>
      </c>
      <c r="N7" s="8">
        <v>8.5682132306250006E-2</v>
      </c>
      <c r="O7" s="8">
        <v>0.15655669720500001</v>
      </c>
      <c r="P7" s="8">
        <v>0.15272846572839999</v>
      </c>
      <c r="Q7" s="8">
        <v>0.14506574262970001</v>
      </c>
      <c r="R7" s="8">
        <v>0.19287856377830001</v>
      </c>
      <c r="S7" s="8">
        <v>0.40279361008789999</v>
      </c>
      <c r="T7" s="8">
        <v>0.11332729843849999</v>
      </c>
      <c r="U7" s="8">
        <v>0.19730261050619999</v>
      </c>
      <c r="V7" s="8">
        <v>0.10089912983130001</v>
      </c>
      <c r="W7" s="8">
        <v>0.30269738949379998</v>
      </c>
      <c r="X7" s="8">
        <v>0.1302507505388</v>
      </c>
      <c r="Y7" s="8">
        <v>0.13711741708719999</v>
      </c>
      <c r="Z7" s="8">
        <v>0.12683280889769999</v>
      </c>
      <c r="AA7" s="8">
        <v>0.15146257378879999</v>
      </c>
      <c r="AB7" s="8">
        <v>0.21794776815819999</v>
      </c>
      <c r="AC7" s="8">
        <v>0.1664650410072</v>
      </c>
      <c r="AD7" s="8">
        <v>0.10089912983130001</v>
      </c>
      <c r="AE7" s="8">
        <v>0.30269738949379998</v>
      </c>
      <c r="AF7" s="8">
        <v>0.12579745758729999</v>
      </c>
      <c r="AG7" s="8">
        <v>0.2098885085543</v>
      </c>
      <c r="AH7" s="8">
        <v>0</v>
      </c>
      <c r="AI7" s="8">
        <v>0.13192807521309999</v>
      </c>
      <c r="AJ7" s="8">
        <v>0.11639568943469999</v>
      </c>
      <c r="AK7" s="8">
        <v>0.14408559672980001</v>
      </c>
      <c r="AL7" s="8">
        <v>9.7215299885960005E-2</v>
      </c>
      <c r="AM7" s="8">
        <v>0.25818706061430002</v>
      </c>
      <c r="AN7" s="8">
        <v>0.1317012148078</v>
      </c>
      <c r="AO7" s="8">
        <v>0.1307999384338</v>
      </c>
      <c r="AP7" s="8">
        <v>0.1566564836188</v>
      </c>
      <c r="AQ7" s="8">
        <v>0.150146940338</v>
      </c>
      <c r="AR7" s="8">
        <v>0.1663880535833</v>
      </c>
      <c r="AS7" s="8">
        <v>0.42278848885769998</v>
      </c>
      <c r="AT7" s="8">
        <v>0.1736935155546</v>
      </c>
      <c r="AU7" s="8">
        <v>0.30269738949379998</v>
      </c>
      <c r="AV7" s="8">
        <v>0.14411668466489999</v>
      </c>
      <c r="AW7" s="8">
        <v>0.1096176735565</v>
      </c>
      <c r="AX7" s="8">
        <v>0.1426410303798</v>
      </c>
      <c r="AY7" s="8">
        <v>0.14403419754710001</v>
      </c>
      <c r="AZ7" s="8">
        <v>0.14429094866360001</v>
      </c>
      <c r="BA7" s="8">
        <v>0.1440294238973</v>
      </c>
      <c r="BB7" s="8">
        <v>0.30822188568350001</v>
      </c>
      <c r="BC7" s="8">
        <v>0.15029455822500001</v>
      </c>
      <c r="BD7" s="8">
        <v>0.20040598255940001</v>
      </c>
      <c r="BE7" s="8">
        <v>0.1402265141764</v>
      </c>
      <c r="BF7" s="8">
        <v>0.21840542432310001</v>
      </c>
      <c r="BG7" s="8">
        <v>0.20027455385910001</v>
      </c>
      <c r="BH7" s="8">
        <v>0.13512054858229999</v>
      </c>
      <c r="BI7" s="8">
        <v>0.12092339292</v>
      </c>
      <c r="BJ7" s="6">
        <v>0.44114883768099999</v>
      </c>
      <c r="BK7" s="8">
        <v>0.10535326436</v>
      </c>
      <c r="BL7" s="8">
        <v>3.2859476105240003E-2</v>
      </c>
      <c r="BM7" s="8">
        <v>0.17176959860489999</v>
      </c>
      <c r="BN7" s="8">
        <v>0.14930026360740001</v>
      </c>
      <c r="BO7" s="8">
        <v>3.9779733619089999E-2</v>
      </c>
      <c r="BP7" s="8">
        <v>0</v>
      </c>
      <c r="BQ7" s="8">
        <v>9.4736879327409998E-2</v>
      </c>
      <c r="BR7" s="8">
        <v>0.1262319449522</v>
      </c>
      <c r="BS7" s="8">
        <v>1.6884746393199999E-2</v>
      </c>
      <c r="BT7" s="8">
        <v>0.11138944983640001</v>
      </c>
      <c r="BU7" s="8">
        <v>0</v>
      </c>
    </row>
    <row r="8" spans="1:73" x14ac:dyDescent="0.3">
      <c r="A8" t="s">
        <v>691</v>
      </c>
      <c r="B8" s="8">
        <v>0.10988754788290001</v>
      </c>
      <c r="C8" s="8">
        <v>0.1285301762918</v>
      </c>
      <c r="D8" s="8">
        <v>0.1477009604292</v>
      </c>
      <c r="E8" s="8">
        <v>0.10692012628359999</v>
      </c>
      <c r="F8" s="8">
        <v>9.4216058646609993E-2</v>
      </c>
      <c r="G8" s="8">
        <v>0.10383197680630001</v>
      </c>
      <c r="H8" s="8">
        <v>0.1273550252515</v>
      </c>
      <c r="I8" s="8">
        <v>1</v>
      </c>
      <c r="J8" s="8">
        <v>0.13786471515080001</v>
      </c>
      <c r="K8" s="8">
        <v>3.6253008317380001E-2</v>
      </c>
      <c r="L8" s="8">
        <v>0.16635677194410001</v>
      </c>
      <c r="M8" s="8">
        <v>9.0132445266029995E-2</v>
      </c>
      <c r="N8" s="8">
        <v>0.122378092287</v>
      </c>
      <c r="O8" s="8">
        <v>8.4440511332110002E-2</v>
      </c>
      <c r="P8" s="8">
        <v>0.21071360823560001</v>
      </c>
      <c r="Q8" s="8">
        <v>6.3352439208540001E-2</v>
      </c>
      <c r="R8" s="8">
        <v>3.6418510432989999E-2</v>
      </c>
      <c r="S8" s="8">
        <v>0</v>
      </c>
      <c r="T8" s="8">
        <v>0.11332729843849999</v>
      </c>
      <c r="U8" s="8">
        <v>0.10089912983130001</v>
      </c>
      <c r="V8" s="8">
        <v>0</v>
      </c>
      <c r="W8" s="8">
        <v>0.19730261050619999</v>
      </c>
      <c r="X8" s="8">
        <v>0.1101725386949</v>
      </c>
      <c r="Y8" s="8">
        <v>0.1526149775018</v>
      </c>
      <c r="Z8" s="8">
        <v>0.10035104878040001</v>
      </c>
      <c r="AA8" s="8">
        <v>0.18636934919260001</v>
      </c>
      <c r="AB8" s="8">
        <v>3.2069212479809997E-2</v>
      </c>
      <c r="AC8" s="8">
        <v>0.1054630249063</v>
      </c>
      <c r="AD8" s="8">
        <v>0</v>
      </c>
      <c r="AE8" s="8">
        <v>0.19730261050619999</v>
      </c>
      <c r="AF8" s="8">
        <v>0.1230682938829</v>
      </c>
      <c r="AG8" s="8">
        <v>8.6581573239759999E-2</v>
      </c>
      <c r="AH8" s="8">
        <v>0.104348727664</v>
      </c>
      <c r="AI8" s="8">
        <v>0</v>
      </c>
      <c r="AJ8" s="8">
        <v>0.1329829257681</v>
      </c>
      <c r="AK8" s="8">
        <v>7.4120312169229999E-2</v>
      </c>
      <c r="AL8" s="8">
        <v>0.18528533423829999</v>
      </c>
      <c r="AM8" s="8">
        <v>5.7614671030120003E-2</v>
      </c>
      <c r="AN8" s="8">
        <v>9.2642776267950006E-2</v>
      </c>
      <c r="AO8" s="8">
        <v>0.1001126490673</v>
      </c>
      <c r="AP8" s="8">
        <v>0.19640420539889999</v>
      </c>
      <c r="AQ8" s="8">
        <v>0.1005983380628</v>
      </c>
      <c r="AR8" s="8">
        <v>3.9391189979690003E-2</v>
      </c>
      <c r="AS8" s="8">
        <v>0</v>
      </c>
      <c r="AT8" s="8">
        <v>0.1100425857956</v>
      </c>
      <c r="AU8" s="8">
        <v>0.19730261050619999</v>
      </c>
      <c r="AV8" s="8">
        <v>0.12258455551520001</v>
      </c>
      <c r="AW8" s="8">
        <v>6.4367740632430004E-2</v>
      </c>
      <c r="AX8" s="8">
        <v>0.1170322909175</v>
      </c>
      <c r="AY8" s="8">
        <v>6.5497044385770004E-2</v>
      </c>
      <c r="AZ8" s="8">
        <v>0.15652009591310001</v>
      </c>
      <c r="BA8" s="8">
        <v>0.19349221794839999</v>
      </c>
      <c r="BB8" s="8">
        <v>2.0862341466110001E-2</v>
      </c>
      <c r="BC8" s="8">
        <v>0.25286712247609999</v>
      </c>
      <c r="BD8" s="8">
        <v>4.2608433190920003E-2</v>
      </c>
      <c r="BE8" s="8">
        <v>0</v>
      </c>
      <c r="BF8" s="8">
        <v>3.9629661614089998E-2</v>
      </c>
      <c r="BG8" s="8">
        <v>9.9283026763580001E-2</v>
      </c>
      <c r="BH8" s="8">
        <v>9.7834547096940006E-2</v>
      </c>
      <c r="BI8" s="8">
        <v>0.20534212391160001</v>
      </c>
      <c r="BJ8" s="8">
        <v>4.5945321972149997E-2</v>
      </c>
      <c r="BK8" s="8">
        <v>0.1724104297754</v>
      </c>
      <c r="BL8" s="8">
        <v>0.11760767494179999</v>
      </c>
      <c r="BM8" s="8">
        <v>0.19287866672269999</v>
      </c>
      <c r="BN8" s="8">
        <v>0.1146019602076</v>
      </c>
      <c r="BO8" s="8">
        <v>0.15040959542410001</v>
      </c>
      <c r="BP8" s="8">
        <v>0</v>
      </c>
      <c r="BQ8" s="8">
        <v>0.167669029266</v>
      </c>
      <c r="BR8" s="8">
        <v>0.1221039260732</v>
      </c>
      <c r="BS8" s="8">
        <v>0.23250504885119999</v>
      </c>
      <c r="BT8" s="8">
        <v>0.1149562058345</v>
      </c>
      <c r="BU8" s="8">
        <v>0</v>
      </c>
    </row>
    <row r="9" spans="1:73" x14ac:dyDescent="0.3">
      <c r="A9" t="s">
        <v>692</v>
      </c>
      <c r="B9" s="8">
        <v>5.190827467175E-2</v>
      </c>
      <c r="C9" s="8">
        <v>0.15546229828800001</v>
      </c>
      <c r="D9" s="8">
        <v>4.7085537248960002E-2</v>
      </c>
      <c r="E9" s="8">
        <v>0.1090607828529</v>
      </c>
      <c r="F9" s="8">
        <v>9.9363137845669997E-2</v>
      </c>
      <c r="G9" s="8">
        <v>6.583016834713E-2</v>
      </c>
      <c r="H9" s="8">
        <v>0.1362769623924</v>
      </c>
      <c r="I9" s="8">
        <v>0</v>
      </c>
      <c r="J9" s="8">
        <v>8.7820924456849997E-2</v>
      </c>
      <c r="K9" s="8">
        <v>0.1019404851361</v>
      </c>
      <c r="L9" s="8">
        <v>8.7724930416689995E-2</v>
      </c>
      <c r="M9" s="8">
        <v>0.1083360100118</v>
      </c>
      <c r="N9" s="8">
        <v>5.673248666353E-2</v>
      </c>
      <c r="O9" s="8">
        <v>4.3124951879030003E-2</v>
      </c>
      <c r="P9" s="8">
        <v>0.2012400848058</v>
      </c>
      <c r="Q9" s="8">
        <v>0</v>
      </c>
      <c r="R9" s="8">
        <v>0.16624015056229999</v>
      </c>
      <c r="S9" s="8">
        <v>0</v>
      </c>
      <c r="T9" s="8">
        <v>0</v>
      </c>
      <c r="U9" s="8">
        <v>0.10089912983130001</v>
      </c>
      <c r="V9" s="8">
        <v>0.16666666666669999</v>
      </c>
      <c r="W9" s="8">
        <v>0.30269738949379998</v>
      </c>
      <c r="X9" s="8">
        <v>9.1668919712459995E-2</v>
      </c>
      <c r="Y9" s="8">
        <v>9.1440715539030007E-2</v>
      </c>
      <c r="Z9" s="8">
        <v>4.8831778363969999E-2</v>
      </c>
      <c r="AA9" s="8">
        <v>0.1679949579743</v>
      </c>
      <c r="AB9" s="8">
        <v>0.1463868414076</v>
      </c>
      <c r="AC9" s="8">
        <v>6.384676465453E-2</v>
      </c>
      <c r="AD9" s="8">
        <v>0.16666666666669999</v>
      </c>
      <c r="AE9" s="8">
        <v>0.30269738949379998</v>
      </c>
      <c r="AF9" s="8">
        <v>0.10047124736220001</v>
      </c>
      <c r="AG9" s="8">
        <v>8.7493073398980006E-2</v>
      </c>
      <c r="AH9" s="8">
        <v>0</v>
      </c>
      <c r="AI9" s="8">
        <v>0.14955198498389999</v>
      </c>
      <c r="AJ9" s="8">
        <v>9.3185933731980003E-2</v>
      </c>
      <c r="AK9" s="8">
        <v>7.8711295647340002E-2</v>
      </c>
      <c r="AL9" s="8">
        <v>7.829473965481E-2</v>
      </c>
      <c r="AM9" s="8">
        <v>0.12938237743809999</v>
      </c>
      <c r="AN9" s="8">
        <v>3.213787869839E-2</v>
      </c>
      <c r="AO9" s="8">
        <v>6.3124663506459996E-2</v>
      </c>
      <c r="AP9" s="8">
        <v>0.20641577127390001</v>
      </c>
      <c r="AQ9" s="8">
        <v>0</v>
      </c>
      <c r="AR9" s="8">
        <v>0.17980958790439999</v>
      </c>
      <c r="AS9" s="8">
        <v>4.7284294130889998E-2</v>
      </c>
      <c r="AT9" s="8">
        <v>6.6619206906930004E-2</v>
      </c>
      <c r="AU9" s="8">
        <v>0.30269738949379998</v>
      </c>
      <c r="AV9" s="8">
        <v>5.2766817117370003E-2</v>
      </c>
      <c r="AW9" s="8">
        <v>7.9600358241919994E-2</v>
      </c>
      <c r="AX9" s="8">
        <v>0.1026758766131</v>
      </c>
      <c r="AY9" s="8">
        <v>7.1475873599430001E-2</v>
      </c>
      <c r="AZ9" s="8">
        <v>6.4522793965409997E-2</v>
      </c>
      <c r="BA9" s="8">
        <v>0.15956138621489999</v>
      </c>
      <c r="BB9" s="8">
        <v>0</v>
      </c>
      <c r="BC9" s="8">
        <v>0</v>
      </c>
      <c r="BD9" s="8">
        <v>7.1391635555369995E-2</v>
      </c>
      <c r="BE9" s="8">
        <v>0</v>
      </c>
      <c r="BF9" s="8">
        <v>5.6907545610659999E-2</v>
      </c>
      <c r="BG9" s="8">
        <v>5.2558017957440001E-2</v>
      </c>
      <c r="BH9" s="8">
        <v>0.122428548736</v>
      </c>
      <c r="BI9" s="8">
        <v>4.9016114208019997E-2</v>
      </c>
      <c r="BJ9" s="8">
        <v>8.7347792690799994E-2</v>
      </c>
      <c r="BK9" s="8">
        <v>3.4598004215979999E-2</v>
      </c>
      <c r="BL9" s="8">
        <v>7.0553538093790003E-2</v>
      </c>
      <c r="BM9" s="8">
        <v>0.11534222761890001</v>
      </c>
      <c r="BN9" s="8">
        <v>9.345731474999E-2</v>
      </c>
      <c r="BO9" s="8">
        <v>8.0176156340980007E-2</v>
      </c>
      <c r="BP9" s="8">
        <v>0</v>
      </c>
      <c r="BQ9" s="8">
        <v>0.138969454917</v>
      </c>
      <c r="BR9" s="8">
        <v>0.15384635119920001</v>
      </c>
      <c r="BS9" s="8">
        <v>7.3492471875669999E-2</v>
      </c>
      <c r="BT9" s="8">
        <v>0.18529795839650001</v>
      </c>
      <c r="BU9" s="8">
        <v>0</v>
      </c>
    </row>
    <row r="10" spans="1:73" x14ac:dyDescent="0.3">
      <c r="A10" t="s">
        <v>587</v>
      </c>
      <c r="B10" s="7">
        <v>48</v>
      </c>
      <c r="C10" s="7">
        <v>125</v>
      </c>
      <c r="D10" s="7">
        <v>162</v>
      </c>
      <c r="E10" s="7">
        <v>174</v>
      </c>
      <c r="F10" s="7">
        <v>250</v>
      </c>
      <c r="G10" s="7">
        <v>429</v>
      </c>
      <c r="H10" s="7">
        <v>329</v>
      </c>
      <c r="I10" s="7">
        <v>1</v>
      </c>
      <c r="J10" s="7">
        <v>178</v>
      </c>
      <c r="K10" s="7">
        <v>59</v>
      </c>
      <c r="L10" s="7">
        <v>174</v>
      </c>
      <c r="M10" s="7">
        <v>38</v>
      </c>
      <c r="N10" s="7">
        <v>64</v>
      </c>
      <c r="O10" s="7">
        <v>87</v>
      </c>
      <c r="P10" s="7">
        <v>48</v>
      </c>
      <c r="Q10" s="7">
        <v>10</v>
      </c>
      <c r="R10" s="7">
        <v>58</v>
      </c>
      <c r="S10" s="7">
        <v>8</v>
      </c>
      <c r="T10" s="7">
        <v>7</v>
      </c>
      <c r="U10" s="7">
        <v>12</v>
      </c>
      <c r="V10" s="7">
        <v>12</v>
      </c>
      <c r="W10" s="7">
        <v>4</v>
      </c>
      <c r="X10" s="7">
        <v>237</v>
      </c>
      <c r="Y10" s="7">
        <v>212</v>
      </c>
      <c r="Z10" s="7">
        <v>151</v>
      </c>
      <c r="AA10" s="7">
        <v>58</v>
      </c>
      <c r="AB10" s="7">
        <v>66</v>
      </c>
      <c r="AC10" s="7">
        <v>19</v>
      </c>
      <c r="AD10" s="7">
        <v>12</v>
      </c>
      <c r="AE10" s="7">
        <v>4</v>
      </c>
      <c r="AF10" s="7">
        <v>590</v>
      </c>
      <c r="AG10" s="7">
        <v>163</v>
      </c>
      <c r="AH10" s="7">
        <v>6</v>
      </c>
      <c r="AI10" s="7">
        <v>14</v>
      </c>
      <c r="AJ10" s="7">
        <v>162</v>
      </c>
      <c r="AK10" s="7">
        <v>76</v>
      </c>
      <c r="AL10" s="7">
        <v>162</v>
      </c>
      <c r="AM10" s="7">
        <v>53</v>
      </c>
      <c r="AN10" s="7">
        <v>60</v>
      </c>
      <c r="AO10" s="7">
        <v>87</v>
      </c>
      <c r="AP10" s="7">
        <v>46</v>
      </c>
      <c r="AQ10" s="7">
        <v>10</v>
      </c>
      <c r="AR10" s="7">
        <v>54</v>
      </c>
      <c r="AS10" s="7">
        <v>13</v>
      </c>
      <c r="AT10" s="7">
        <v>18</v>
      </c>
      <c r="AU10" s="7">
        <v>4</v>
      </c>
      <c r="AV10" s="7">
        <v>54</v>
      </c>
      <c r="AW10" s="7">
        <v>33</v>
      </c>
      <c r="AX10" s="7">
        <v>296</v>
      </c>
      <c r="AY10" s="7">
        <v>250</v>
      </c>
      <c r="AZ10" s="7">
        <v>85</v>
      </c>
      <c r="BA10" s="7">
        <v>128</v>
      </c>
      <c r="BB10" s="7">
        <v>28</v>
      </c>
      <c r="BC10" s="7">
        <v>5</v>
      </c>
      <c r="BD10" s="7">
        <v>35</v>
      </c>
      <c r="BE10" s="7">
        <v>8</v>
      </c>
      <c r="BF10" s="7">
        <v>78</v>
      </c>
      <c r="BG10" s="7">
        <v>36</v>
      </c>
      <c r="BH10" s="7">
        <v>92</v>
      </c>
      <c r="BI10" s="7">
        <v>40</v>
      </c>
      <c r="BJ10" s="7">
        <v>21</v>
      </c>
      <c r="BK10" s="7">
        <v>21</v>
      </c>
      <c r="BL10" s="7">
        <v>47</v>
      </c>
      <c r="BM10" s="7">
        <v>18</v>
      </c>
      <c r="BN10" s="7">
        <v>94</v>
      </c>
      <c r="BO10" s="7">
        <v>14</v>
      </c>
      <c r="BP10" s="7">
        <v>2</v>
      </c>
      <c r="BQ10" s="7">
        <v>40</v>
      </c>
      <c r="BR10" s="7">
        <v>71</v>
      </c>
      <c r="BS10" s="7">
        <v>38</v>
      </c>
      <c r="BT10" s="7">
        <v>69</v>
      </c>
      <c r="BU10" s="7">
        <v>2</v>
      </c>
    </row>
    <row r="11" spans="1:73" x14ac:dyDescent="0.3">
      <c r="A11" t="s">
        <v>693</v>
      </c>
    </row>
    <row r="12" spans="1:73" x14ac:dyDescent="0.3">
      <c r="A12"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326ce870-20d0-4631-be76-e8329cda4308" sqref="A2 BU12" xr:uid="{00000000-0002-0000-3600-000000000000}"/>
    <dataValidation allowBlank="1" error="326ce870-20d0-4631-be76-e8329cda4308" sqref="A1" xr:uid="{00000000-0002-0000-3600-000001000000}"/>
  </dataValidations>
  <hyperlinks>
    <hyperlink ref="A1" location="'TOC'!A1" display="Back to TOC" xr:uid="{00000000-0004-0000-3600-000000000000}"/>
  </hyperlinks>
  <pageMargins left="0.7" right="0.7" top="0.75" bottom="0.75" header="0.3" footer="0.3"/>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A1:H8"/>
  <sheetViews>
    <sheetView workbookViewId="0"/>
  </sheetViews>
  <sheetFormatPr defaultRowHeight="14.4" x14ac:dyDescent="0.3"/>
  <cols>
    <col min="1" max="1" width="23.44140625" bestFit="1" customWidth="1"/>
    <col min="2" max="8" width="12.6640625" bestFit="1" customWidth="1"/>
  </cols>
  <sheetData>
    <row r="1" spans="1:8" x14ac:dyDescent="0.3">
      <c r="A1" s="4" t="s">
        <v>448</v>
      </c>
    </row>
    <row r="2" spans="1:8" x14ac:dyDescent="0.3">
      <c r="A2" t="s">
        <v>112</v>
      </c>
    </row>
    <row r="3" spans="1:8" ht="57.6" x14ac:dyDescent="0.3">
      <c r="A3" s="5" t="s">
        <v>602</v>
      </c>
      <c r="B3" s="5" t="s">
        <v>694</v>
      </c>
      <c r="C3" s="5" t="s">
        <v>695</v>
      </c>
      <c r="D3" s="5" t="s">
        <v>696</v>
      </c>
      <c r="E3" s="5" t="s">
        <v>697</v>
      </c>
      <c r="F3" s="5" t="s">
        <v>698</v>
      </c>
      <c r="G3" s="5" t="s">
        <v>699</v>
      </c>
      <c r="H3" s="5" t="s">
        <v>607</v>
      </c>
    </row>
    <row r="4" spans="1:8" x14ac:dyDescent="0.3">
      <c r="A4" t="s">
        <v>700</v>
      </c>
      <c r="B4" s="8">
        <v>0.3139496492562</v>
      </c>
      <c r="C4" s="8">
        <v>9.2759552710179993E-2</v>
      </c>
      <c r="D4" s="8">
        <v>0.2211900965461</v>
      </c>
      <c r="E4" s="6">
        <v>0.44728341781969999</v>
      </c>
      <c r="F4" s="9">
        <v>0.1688505967076</v>
      </c>
      <c r="G4" s="8">
        <v>6.9916336216529998E-2</v>
      </c>
      <c r="H4" s="7">
        <v>759</v>
      </c>
    </row>
    <row r="5" spans="1:8" x14ac:dyDescent="0.3">
      <c r="A5" t="s">
        <v>701</v>
      </c>
      <c r="B5" s="9">
        <v>0.21385696104570001</v>
      </c>
      <c r="C5" s="9">
        <v>6.0646842079250002E-2</v>
      </c>
      <c r="D5" s="9">
        <v>0.1532101189665</v>
      </c>
      <c r="E5" s="8">
        <v>0.39574851163300001</v>
      </c>
      <c r="F5" s="6">
        <v>0.29614529842319998</v>
      </c>
      <c r="G5" s="8">
        <v>9.4249228898100001E-2</v>
      </c>
      <c r="H5" s="7">
        <v>289</v>
      </c>
    </row>
    <row r="6" spans="1:8" x14ac:dyDescent="0.3">
      <c r="A6" t="s">
        <v>702</v>
      </c>
      <c r="B6" s="6">
        <v>0.44474996212000001</v>
      </c>
      <c r="C6" s="6">
        <v>0.1810938879831</v>
      </c>
      <c r="D6" s="6">
        <v>0.26365607413690001</v>
      </c>
      <c r="E6" s="9">
        <v>0.33290303307899999</v>
      </c>
      <c r="F6" s="9">
        <v>0.16422014221119999</v>
      </c>
      <c r="G6" s="8">
        <v>5.8126862589889999E-2</v>
      </c>
      <c r="H6" s="7">
        <v>604</v>
      </c>
    </row>
    <row r="7" spans="1:8" x14ac:dyDescent="0.3">
      <c r="A7" t="s">
        <v>703</v>
      </c>
    </row>
    <row r="8" spans="1:8" x14ac:dyDescent="0.3">
      <c r="A8" t="s">
        <v>512</v>
      </c>
    </row>
  </sheetData>
  <dataValidations count="2">
    <dataValidation allowBlank="1" showErrorMessage="1" prompt="399afe28-1d7a-4347-b0f8-aeba3096f0df" sqref="A2 H8" xr:uid="{00000000-0002-0000-3700-000000000000}"/>
    <dataValidation allowBlank="1" error="399afe28-1d7a-4347-b0f8-aeba3096f0df" sqref="A1" xr:uid="{00000000-0002-0000-3700-000001000000}"/>
  </dataValidations>
  <hyperlinks>
    <hyperlink ref="A1" location="'TOC'!A1" display="Back to TOC" xr:uid="{00000000-0004-0000-3700-000000000000}"/>
  </hyperlinks>
  <pageMargins left="0.7" right="0.7" top="0.75" bottom="0.75" header="0.3" footer="0.3"/>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A1:H8"/>
  <sheetViews>
    <sheetView workbookViewId="0"/>
  </sheetViews>
  <sheetFormatPr defaultRowHeight="14.4" x14ac:dyDescent="0.3"/>
  <cols>
    <col min="1" max="1" width="23.44140625" bestFit="1" customWidth="1"/>
    <col min="2" max="8" width="12.6640625" bestFit="1" customWidth="1"/>
  </cols>
  <sheetData>
    <row r="1" spans="1:8" x14ac:dyDescent="0.3">
      <c r="A1" s="4" t="s">
        <v>448</v>
      </c>
    </row>
    <row r="2" spans="1:8" x14ac:dyDescent="0.3">
      <c r="A2" t="s">
        <v>112</v>
      </c>
    </row>
    <row r="3" spans="1:8" ht="57.6" x14ac:dyDescent="0.3">
      <c r="A3" s="5" t="s">
        <v>602</v>
      </c>
      <c r="B3" s="5" t="s">
        <v>694</v>
      </c>
      <c r="C3" s="5" t="s">
        <v>695</v>
      </c>
      <c r="D3" s="5" t="s">
        <v>696</v>
      </c>
      <c r="E3" s="5" t="s">
        <v>697</v>
      </c>
      <c r="F3" s="5" t="s">
        <v>698</v>
      </c>
      <c r="G3" s="5" t="s">
        <v>699</v>
      </c>
      <c r="H3" s="5" t="s">
        <v>607</v>
      </c>
    </row>
    <row r="4" spans="1:8" x14ac:dyDescent="0.3">
      <c r="A4" t="s">
        <v>700</v>
      </c>
      <c r="B4" s="9">
        <v>0.20227613984580001</v>
      </c>
      <c r="C4" s="8">
        <v>7.6110892686590007E-2</v>
      </c>
      <c r="D4" s="8">
        <v>0.12616524715919999</v>
      </c>
      <c r="E4" s="6">
        <v>0.46847024715210001</v>
      </c>
      <c r="F4" s="8">
        <v>0.2058744228171</v>
      </c>
      <c r="G4" s="8">
        <v>0.123379190185</v>
      </c>
      <c r="H4" s="7">
        <v>175</v>
      </c>
    </row>
    <row r="5" spans="1:8" x14ac:dyDescent="0.3">
      <c r="A5" t="s">
        <v>701</v>
      </c>
      <c r="B5" s="8">
        <v>0.1731416390968</v>
      </c>
      <c r="C5" s="8">
        <v>4.3675054018759998E-2</v>
      </c>
      <c r="D5" s="8">
        <v>0.12946658507809999</v>
      </c>
      <c r="E5" s="8">
        <v>0.31258566432230001</v>
      </c>
      <c r="F5" s="6">
        <v>0.37194707359820001</v>
      </c>
      <c r="G5" s="8">
        <v>0.14232562298259999</v>
      </c>
      <c r="H5" s="7">
        <v>77</v>
      </c>
    </row>
    <row r="6" spans="1:8" x14ac:dyDescent="0.3">
      <c r="A6" t="s">
        <v>702</v>
      </c>
      <c r="B6" s="6">
        <v>0.50651823506030003</v>
      </c>
      <c r="C6" s="6">
        <v>0.23385955920439999</v>
      </c>
      <c r="D6" s="6">
        <v>0.2726586758558</v>
      </c>
      <c r="E6" s="8">
        <v>0.30055580104989998</v>
      </c>
      <c r="F6" s="8">
        <v>0.1603264300159</v>
      </c>
      <c r="G6" s="9">
        <v>3.2599533873939997E-2</v>
      </c>
      <c r="H6" s="7">
        <v>124</v>
      </c>
    </row>
    <row r="7" spans="1:8" x14ac:dyDescent="0.3">
      <c r="A7" t="s">
        <v>704</v>
      </c>
    </row>
    <row r="8" spans="1:8" x14ac:dyDescent="0.3">
      <c r="A8" t="s">
        <v>512</v>
      </c>
    </row>
  </sheetData>
  <dataValidations count="2">
    <dataValidation allowBlank="1" showErrorMessage="1" prompt="5fac5458-40b1-4589-a17f-5e971818f010" sqref="A2 H8" xr:uid="{00000000-0002-0000-3800-000000000000}"/>
    <dataValidation allowBlank="1" error="5fac5458-40b1-4589-a17f-5e971818f010" sqref="A1" xr:uid="{00000000-0002-0000-3800-000001000000}"/>
  </dataValidations>
  <hyperlinks>
    <hyperlink ref="A1" location="'TOC'!A1" display="Back to TOC" xr:uid="{00000000-0004-0000-3800-000000000000}"/>
  </hyperlinks>
  <pageMargins left="0.7" right="0.7" top="0.75" bottom="0.75" header="0.3" footer="0.3"/>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900-000000000000}">
  <dimension ref="A1:H8"/>
  <sheetViews>
    <sheetView workbookViewId="0"/>
  </sheetViews>
  <sheetFormatPr defaultRowHeight="14.4" x14ac:dyDescent="0.3"/>
  <cols>
    <col min="1" max="1" width="23.44140625" bestFit="1" customWidth="1"/>
    <col min="2" max="8" width="12.6640625" bestFit="1" customWidth="1"/>
  </cols>
  <sheetData>
    <row r="1" spans="1:8" x14ac:dyDescent="0.3">
      <c r="A1" s="4" t="s">
        <v>448</v>
      </c>
    </row>
    <row r="2" spans="1:8" x14ac:dyDescent="0.3">
      <c r="A2" t="s">
        <v>112</v>
      </c>
    </row>
    <row r="3" spans="1:8" ht="57.6" x14ac:dyDescent="0.3">
      <c r="A3" s="5" t="s">
        <v>602</v>
      </c>
      <c r="B3" s="5" t="s">
        <v>694</v>
      </c>
      <c r="C3" s="5" t="s">
        <v>695</v>
      </c>
      <c r="D3" s="5" t="s">
        <v>696</v>
      </c>
      <c r="E3" s="5" t="s">
        <v>697</v>
      </c>
      <c r="F3" s="5" t="s">
        <v>698</v>
      </c>
      <c r="G3" s="5" t="s">
        <v>699</v>
      </c>
      <c r="H3" s="5" t="s">
        <v>607</v>
      </c>
    </row>
    <row r="4" spans="1:8" x14ac:dyDescent="0.3">
      <c r="A4" t="s">
        <v>700</v>
      </c>
      <c r="B4" s="8">
        <v>0.38145018175079998</v>
      </c>
      <c r="C4" s="8">
        <v>0.1121329630559</v>
      </c>
      <c r="D4" s="8">
        <v>0.2693172186949</v>
      </c>
      <c r="E4" s="8">
        <v>0.44218445294469999</v>
      </c>
      <c r="F4" s="8">
        <v>0.1451704156243</v>
      </c>
      <c r="G4" s="8">
        <v>3.11949496802E-2</v>
      </c>
      <c r="H4" s="7">
        <v>312</v>
      </c>
    </row>
    <row r="5" spans="1:8" x14ac:dyDescent="0.3">
      <c r="A5" t="s">
        <v>701</v>
      </c>
      <c r="B5" s="8">
        <v>0.2385664026224</v>
      </c>
      <c r="C5" s="8">
        <v>9.2883621520050003E-2</v>
      </c>
      <c r="D5" s="8">
        <v>0.14568278110239999</v>
      </c>
      <c r="E5" s="8">
        <v>0.42426159576509997</v>
      </c>
      <c r="F5" s="8">
        <v>0.2782235256826</v>
      </c>
      <c r="G5" s="8">
        <v>5.8948475929910003E-2</v>
      </c>
      <c r="H5" s="7">
        <v>118</v>
      </c>
    </row>
    <row r="6" spans="1:8" x14ac:dyDescent="0.3">
      <c r="A6" t="s">
        <v>702</v>
      </c>
      <c r="B6" s="8">
        <v>0.43432857348019999</v>
      </c>
      <c r="C6" s="8">
        <v>0.16540139006259999</v>
      </c>
      <c r="D6" s="8">
        <v>0.26892718341760002</v>
      </c>
      <c r="E6" s="8">
        <v>0.33311366415659999</v>
      </c>
      <c r="F6" s="8">
        <v>0.17163098635769999</v>
      </c>
      <c r="G6" s="8">
        <v>6.0926776005600002E-2</v>
      </c>
      <c r="H6" s="7">
        <v>264</v>
      </c>
    </row>
    <row r="7" spans="1:8" x14ac:dyDescent="0.3">
      <c r="A7" t="s">
        <v>705</v>
      </c>
    </row>
    <row r="8" spans="1:8" x14ac:dyDescent="0.3">
      <c r="A8" t="s">
        <v>512</v>
      </c>
    </row>
  </sheetData>
  <dataValidations count="2">
    <dataValidation allowBlank="1" showErrorMessage="1" prompt="f5f11d25-f5c6-4769-9ca4-c19e02210648" sqref="A2 H8" xr:uid="{00000000-0002-0000-3900-000000000000}"/>
    <dataValidation allowBlank="1" error="f5f11d25-f5c6-4769-9ca4-c19e02210648" sqref="A1" xr:uid="{00000000-0002-0000-3900-000001000000}"/>
  </dataValidations>
  <hyperlinks>
    <hyperlink ref="A1" location="'TOC'!A1" display="Back to TOC" xr:uid="{00000000-0004-0000-3900-000000000000}"/>
  </hyperlinks>
  <pageMargins left="0.7" right="0.7" top="0.75" bottom="0.75" header="0.3" footer="0.3"/>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A00-000000000000}">
  <dimension ref="A1:H8"/>
  <sheetViews>
    <sheetView workbookViewId="0"/>
  </sheetViews>
  <sheetFormatPr defaultRowHeight="14.4" x14ac:dyDescent="0.3"/>
  <cols>
    <col min="1" max="1" width="23.44140625" bestFit="1" customWidth="1"/>
    <col min="2" max="8" width="12.6640625" bestFit="1" customWidth="1"/>
  </cols>
  <sheetData>
    <row r="1" spans="1:8" x14ac:dyDescent="0.3">
      <c r="A1" s="4" t="s">
        <v>448</v>
      </c>
    </row>
    <row r="2" spans="1:8" x14ac:dyDescent="0.3">
      <c r="A2" t="s">
        <v>112</v>
      </c>
    </row>
    <row r="3" spans="1:8" ht="57.6" x14ac:dyDescent="0.3">
      <c r="A3" s="5" t="s">
        <v>602</v>
      </c>
      <c r="B3" s="5" t="s">
        <v>694</v>
      </c>
      <c r="C3" s="5" t="s">
        <v>695</v>
      </c>
      <c r="D3" s="5" t="s">
        <v>696</v>
      </c>
      <c r="E3" s="5" t="s">
        <v>697</v>
      </c>
      <c r="F3" s="5" t="s">
        <v>698</v>
      </c>
      <c r="G3" s="5" t="s">
        <v>699</v>
      </c>
      <c r="H3" s="5" t="s">
        <v>607</v>
      </c>
    </row>
    <row r="4" spans="1:8" x14ac:dyDescent="0.3">
      <c r="A4" t="s">
        <v>700</v>
      </c>
      <c r="B4" s="8">
        <v>0.35402785572220002</v>
      </c>
      <c r="C4" s="8">
        <v>8.2441686305290002E-2</v>
      </c>
      <c r="D4" s="8">
        <v>0.2715861694169</v>
      </c>
      <c r="E4" s="8">
        <v>0.42619193146329998</v>
      </c>
      <c r="F4" s="8">
        <v>0.15784049328130001</v>
      </c>
      <c r="G4" s="8">
        <v>6.193971953316E-2</v>
      </c>
      <c r="H4" s="7">
        <v>272</v>
      </c>
    </row>
    <row r="5" spans="1:8" x14ac:dyDescent="0.3">
      <c r="A5" t="s">
        <v>701</v>
      </c>
      <c r="B5" s="8">
        <v>0.2397737055228</v>
      </c>
      <c r="C5" s="8">
        <v>2.8400697012449998E-2</v>
      </c>
      <c r="D5" s="8">
        <v>0.2113730085104</v>
      </c>
      <c r="E5" s="8">
        <v>0.49177345365120001</v>
      </c>
      <c r="F5" s="8">
        <v>0.1927881049048</v>
      </c>
      <c r="G5" s="8">
        <v>7.5664735921160006E-2</v>
      </c>
      <c r="H5" s="7">
        <v>94</v>
      </c>
    </row>
    <row r="6" spans="1:8" x14ac:dyDescent="0.3">
      <c r="A6" t="s">
        <v>702</v>
      </c>
      <c r="B6" s="8">
        <v>0.38493232218660001</v>
      </c>
      <c r="C6" s="8">
        <v>0.1426317552246</v>
      </c>
      <c r="D6" s="8">
        <v>0.242300566962</v>
      </c>
      <c r="E6" s="8">
        <v>0.37399402655750003</v>
      </c>
      <c r="F6" s="8">
        <v>0.15542087080899999</v>
      </c>
      <c r="G6" s="8">
        <v>8.5652780446839993E-2</v>
      </c>
      <c r="H6" s="7">
        <v>216</v>
      </c>
    </row>
    <row r="7" spans="1:8" x14ac:dyDescent="0.3">
      <c r="A7" t="s">
        <v>706</v>
      </c>
    </row>
    <row r="8" spans="1:8" x14ac:dyDescent="0.3">
      <c r="A8" t="s">
        <v>512</v>
      </c>
    </row>
  </sheetData>
  <dataValidations count="2">
    <dataValidation allowBlank="1" showErrorMessage="1" prompt="24ea788d-cb9f-4302-b470-e4889579373e" sqref="A2 H8" xr:uid="{00000000-0002-0000-3A00-000000000000}"/>
    <dataValidation allowBlank="1" error="24ea788d-cb9f-4302-b470-e4889579373e" sqref="A1" xr:uid="{00000000-0002-0000-3A00-000001000000}"/>
  </dataValidations>
  <hyperlinks>
    <hyperlink ref="A1" location="'TOC'!A1" display="Back to TOC" xr:uid="{00000000-0004-0000-3A00-000000000000}"/>
  </hyperlinks>
  <pageMargins left="0.7" right="0.7" top="0.75" bottom="0.75" header="0.3" footer="0.3"/>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B00-000000000000}">
  <dimension ref="A1:AZ10"/>
  <sheetViews>
    <sheetView workbookViewId="0">
      <pane xSplit="1" topLeftCell="B1" activePane="topRight" state="frozen"/>
      <selection pane="topRight" activeCell="A5" sqref="A5:XFD5"/>
    </sheetView>
  </sheetViews>
  <sheetFormatPr defaultRowHeight="14.4" x14ac:dyDescent="0.3"/>
  <cols>
    <col min="1" max="1" width="23.44140625" bestFit="1" customWidth="1"/>
    <col min="2" max="52" width="12.6640625" bestFit="1" customWidth="1"/>
  </cols>
  <sheetData>
    <row r="1" spans="1:52" x14ac:dyDescent="0.3">
      <c r="A1" s="4" t="s">
        <v>448</v>
      </c>
    </row>
    <row r="2" spans="1:52" x14ac:dyDescent="0.3">
      <c r="A2" t="s">
        <v>121</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700</v>
      </c>
      <c r="B5" s="9">
        <v>0.20227613984580001</v>
      </c>
      <c r="C5" s="6">
        <v>0.38145018175079998</v>
      </c>
      <c r="D5" s="8">
        <v>0.35402785572220002</v>
      </c>
      <c r="E5" s="6">
        <v>0.34150542939040002</v>
      </c>
      <c r="F5" s="8">
        <v>0.2016445946604</v>
      </c>
      <c r="G5" s="8">
        <v>0.20425990107979999</v>
      </c>
      <c r="H5" s="8">
        <v>0.26016620488820003</v>
      </c>
      <c r="I5" s="6">
        <v>0.44668464193099999</v>
      </c>
      <c r="J5" s="8">
        <v>0.35946603064190003</v>
      </c>
      <c r="K5" s="8">
        <v>0.21681290107830001</v>
      </c>
      <c r="L5" s="8">
        <v>0.29953395746549999</v>
      </c>
      <c r="M5" s="8">
        <v>0.26405654780740001</v>
      </c>
      <c r="N5" s="8">
        <v>0.3514429183194</v>
      </c>
      <c r="O5" s="8">
        <v>8.8217785712300004E-2</v>
      </c>
      <c r="P5" s="8">
        <v>8.0858729211279998E-2</v>
      </c>
      <c r="Q5" s="8">
        <v>0.31042104756260003</v>
      </c>
      <c r="R5" s="8">
        <v>0.3435379050422</v>
      </c>
      <c r="S5" s="8">
        <v>0.33177614099519998</v>
      </c>
      <c r="T5" s="8">
        <v>0.2351464052418</v>
      </c>
      <c r="U5" s="8">
        <v>0.30396791033190002</v>
      </c>
      <c r="V5" s="8">
        <v>0.33859523307369999</v>
      </c>
      <c r="W5" s="8">
        <v>0.29200285988500002</v>
      </c>
      <c r="X5" s="8">
        <v>0.35372835139699998</v>
      </c>
      <c r="Y5" s="8">
        <v>0.34286987507970001</v>
      </c>
      <c r="Z5" s="8">
        <v>0.36919850145760003</v>
      </c>
      <c r="AA5" s="8">
        <v>0.29911244741670001</v>
      </c>
      <c r="AB5" s="8">
        <v>0.39177537505370003</v>
      </c>
      <c r="AC5" s="8">
        <v>0.3088369277004</v>
      </c>
      <c r="AD5" s="8">
        <v>0.36745921039239998</v>
      </c>
      <c r="AE5" s="8">
        <v>0.2799463150307</v>
      </c>
      <c r="AF5" s="8">
        <v>0.34805205796599997</v>
      </c>
      <c r="AG5" s="8">
        <v>0.30536993403430002</v>
      </c>
      <c r="AH5" s="8">
        <v>0.27958330818319999</v>
      </c>
      <c r="AI5" s="8">
        <v>0.32244477762230001</v>
      </c>
      <c r="AJ5" s="8">
        <v>0.25047159174950001</v>
      </c>
      <c r="AK5" s="8">
        <v>0.29822943915670003</v>
      </c>
      <c r="AL5" s="8">
        <v>0.34381855890270002</v>
      </c>
      <c r="AM5" s="8">
        <v>0.33270915431960002</v>
      </c>
      <c r="AN5" s="8">
        <v>0.3299695184391</v>
      </c>
      <c r="AO5" s="8">
        <v>0.40918008814329998</v>
      </c>
      <c r="AP5" s="8">
        <v>0.27927829554099998</v>
      </c>
      <c r="AQ5" s="8">
        <v>0.34162181066620001</v>
      </c>
      <c r="AR5" s="8">
        <v>0.26445098843319997</v>
      </c>
      <c r="AS5" s="8">
        <v>0.38895382365980002</v>
      </c>
      <c r="AT5" s="8">
        <v>0.28992239061140002</v>
      </c>
      <c r="AU5" s="8">
        <v>0.23437411471200001</v>
      </c>
      <c r="AV5" s="8">
        <v>0.1736935155546</v>
      </c>
      <c r="AW5" s="8">
        <v>0.5</v>
      </c>
      <c r="AX5" s="8">
        <v>0.29382776691200002</v>
      </c>
      <c r="AY5" s="8">
        <v>0.3824374368156</v>
      </c>
      <c r="AZ5" s="8">
        <v>0.3853738245046</v>
      </c>
    </row>
    <row r="6" spans="1:52" x14ac:dyDescent="0.3">
      <c r="A6" t="s">
        <v>701</v>
      </c>
      <c r="B6" s="8">
        <v>0.1731416390968</v>
      </c>
      <c r="C6" s="8">
        <v>0.2385664026224</v>
      </c>
      <c r="D6" s="8">
        <v>0.2397737055228</v>
      </c>
      <c r="E6" s="8">
        <v>0.22978424839950001</v>
      </c>
      <c r="F6" s="8">
        <v>3.8627285319179999E-2</v>
      </c>
      <c r="G6" s="8">
        <v>0.1783913651697</v>
      </c>
      <c r="H6" s="8">
        <v>0.24010198193999999</v>
      </c>
      <c r="I6" s="8">
        <v>0.27552352897679999</v>
      </c>
      <c r="J6" s="8">
        <v>0.18577258146690001</v>
      </c>
      <c r="K6" s="8">
        <v>5.6549839007280001E-2</v>
      </c>
      <c r="L6" s="8">
        <v>0.3027236108177</v>
      </c>
      <c r="M6" s="8">
        <v>0.2153259671279</v>
      </c>
      <c r="N6" s="8">
        <v>0.15813814819659999</v>
      </c>
      <c r="O6" s="8">
        <v>0</v>
      </c>
      <c r="P6" s="8">
        <v>0</v>
      </c>
      <c r="Q6" s="8">
        <v>0.19353167622850001</v>
      </c>
      <c r="R6" s="8">
        <v>0.3214530543811</v>
      </c>
      <c r="S6" s="8">
        <v>0.16657399063039999</v>
      </c>
      <c r="T6" s="8">
        <v>0.22361098836939999</v>
      </c>
      <c r="V6" s="8">
        <v>0.26894474603219998</v>
      </c>
      <c r="W6" s="8">
        <v>0.16870504408180001</v>
      </c>
      <c r="X6" s="8">
        <v>0.29837170841060001</v>
      </c>
      <c r="Y6" s="8">
        <v>0.75321981048169995</v>
      </c>
      <c r="Z6" s="8">
        <v>0.24988617973919999</v>
      </c>
      <c r="AA6" s="8">
        <v>0.1993876477538</v>
      </c>
      <c r="AB6" s="8">
        <v>0.2418068657602</v>
      </c>
      <c r="AC6" s="8">
        <v>0.21031444292490001</v>
      </c>
      <c r="AD6" s="8">
        <v>0.21385696104570001</v>
      </c>
      <c r="AF6" s="8">
        <v>0.25726219663060002</v>
      </c>
      <c r="AG6" s="8">
        <v>0.2007072619985</v>
      </c>
      <c r="AH6" s="8">
        <v>0.28797241120439998</v>
      </c>
      <c r="AI6" s="8">
        <v>0.19130903884559999</v>
      </c>
      <c r="AJ6" s="8">
        <v>0.24049577751689999</v>
      </c>
      <c r="AK6" s="8">
        <v>0.2063750743667</v>
      </c>
      <c r="AL6" s="8">
        <v>0.120852455809</v>
      </c>
      <c r="AM6" s="8">
        <v>0.33664867765810003</v>
      </c>
      <c r="AN6" s="8">
        <v>0.2297276366297</v>
      </c>
      <c r="AO6" s="8">
        <v>0.15858983650130001</v>
      </c>
      <c r="AP6" s="8">
        <v>0.57552412430559996</v>
      </c>
      <c r="AQ6" s="8">
        <v>0.24163434449689999</v>
      </c>
      <c r="AR6" s="8">
        <v>0.22153735721000001</v>
      </c>
      <c r="AS6" s="8">
        <v>7.9426553591349994E-2</v>
      </c>
      <c r="AT6" s="8">
        <v>0.25987054123839998</v>
      </c>
      <c r="AU6" s="8">
        <v>0.14034557861479999</v>
      </c>
      <c r="AV6" s="8">
        <v>0.19730261050619999</v>
      </c>
      <c r="AW6" s="8">
        <v>0.39460522101239998</v>
      </c>
      <c r="AX6" s="8">
        <v>0.20109250815419999</v>
      </c>
      <c r="AY6" s="8">
        <v>0.25010497525530001</v>
      </c>
      <c r="AZ6" s="8">
        <v>0.54046925657910005</v>
      </c>
    </row>
    <row r="7" spans="1:52" x14ac:dyDescent="0.3">
      <c r="A7" t="s">
        <v>702</v>
      </c>
      <c r="B7" s="8">
        <v>0.50651823506030003</v>
      </c>
      <c r="C7" s="8">
        <v>0.43432857348019999</v>
      </c>
      <c r="D7" s="8">
        <v>0.38493232218660001</v>
      </c>
      <c r="E7" s="8">
        <v>0.4539827835352</v>
      </c>
      <c r="F7" s="8">
        <v>0.38395914826400002</v>
      </c>
      <c r="G7" s="8">
        <v>0.41099518033030003</v>
      </c>
      <c r="H7" s="9">
        <v>0.31126254740780002</v>
      </c>
      <c r="I7" s="8">
        <v>0.3728213893074</v>
      </c>
      <c r="J7" s="8">
        <v>0.54470592670689999</v>
      </c>
      <c r="K7" s="8">
        <v>0.39185451696180001</v>
      </c>
      <c r="L7" s="6">
        <v>0.7851383267166</v>
      </c>
      <c r="M7" s="6">
        <v>0.77228035439230003</v>
      </c>
      <c r="N7" s="8">
        <v>0.57010627717020002</v>
      </c>
      <c r="O7" s="8">
        <v>0</v>
      </c>
      <c r="P7" s="8">
        <v>0.54635544470779995</v>
      </c>
      <c r="Q7" s="9">
        <v>0.37088503079009999</v>
      </c>
      <c r="R7" s="8">
        <v>0.48847715002120001</v>
      </c>
      <c r="S7" s="8">
        <v>0.53411280370009995</v>
      </c>
      <c r="T7" s="8">
        <v>0.54556195524810003</v>
      </c>
      <c r="U7" s="8">
        <v>1</v>
      </c>
      <c r="V7" s="8">
        <v>0.42447753777730002</v>
      </c>
      <c r="W7" s="8">
        <v>0.45377606402109999</v>
      </c>
      <c r="X7" s="8">
        <v>0.41996684490859998</v>
      </c>
      <c r="Y7" s="8">
        <v>0.54910944129240002</v>
      </c>
      <c r="Z7" s="8">
        <v>0.5376647069978</v>
      </c>
      <c r="AA7" s="8">
        <v>0.41684696541970001</v>
      </c>
      <c r="AB7" s="8">
        <v>0.54234195313080003</v>
      </c>
      <c r="AC7" s="8">
        <v>0.43764841297480001</v>
      </c>
      <c r="AD7" s="6">
        <v>0.54473528189910003</v>
      </c>
      <c r="AE7" s="9">
        <v>0.3739296178416</v>
      </c>
      <c r="AF7" s="8">
        <v>0.50415002170529999</v>
      </c>
      <c r="AG7" s="8">
        <v>0.43003111629200003</v>
      </c>
      <c r="AH7" s="8">
        <v>0.5553759574171</v>
      </c>
      <c r="AI7" s="8">
        <v>0.41735092341750002</v>
      </c>
      <c r="AJ7" s="8">
        <v>0.51049736069160001</v>
      </c>
      <c r="AK7" s="8">
        <v>0.44836854227090001</v>
      </c>
      <c r="AL7" s="8">
        <v>0.39486672114909999</v>
      </c>
      <c r="AM7" s="8">
        <v>0.39551077948390001</v>
      </c>
      <c r="AN7" s="8">
        <v>0.38468148265039998</v>
      </c>
      <c r="AO7" s="8">
        <v>0.49477064467800003</v>
      </c>
      <c r="AP7" s="8">
        <v>0.3491127030335</v>
      </c>
      <c r="AQ7" s="8">
        <v>0.41513208945289998</v>
      </c>
      <c r="AR7" s="8">
        <v>0.3698569043037</v>
      </c>
      <c r="AS7" s="8">
        <v>0.50098052830899997</v>
      </c>
      <c r="AT7" s="8">
        <v>0.55360384697929998</v>
      </c>
      <c r="AU7" s="8">
        <v>0.51445909042180005</v>
      </c>
      <c r="AV7" s="8">
        <v>0.53101151162339999</v>
      </c>
      <c r="AW7" s="8">
        <v>1</v>
      </c>
      <c r="AX7" s="8">
        <v>0.42337523509660002</v>
      </c>
      <c r="AY7" s="8">
        <v>0.50598401847109997</v>
      </c>
      <c r="AZ7" s="8">
        <v>0.71728454476119996</v>
      </c>
    </row>
    <row r="8" spans="1:52" x14ac:dyDescent="0.3">
      <c r="A8" t="s">
        <v>587</v>
      </c>
      <c r="B8" s="7">
        <v>60</v>
      </c>
      <c r="C8" s="7">
        <v>102</v>
      </c>
      <c r="D8" s="7">
        <v>83</v>
      </c>
      <c r="E8" s="7">
        <v>213</v>
      </c>
      <c r="F8" s="7">
        <v>18</v>
      </c>
      <c r="G8" s="7">
        <v>14</v>
      </c>
      <c r="H8" s="7">
        <v>96</v>
      </c>
      <c r="I8" s="7">
        <v>35</v>
      </c>
      <c r="J8" s="7">
        <v>26</v>
      </c>
      <c r="K8" s="7">
        <v>7</v>
      </c>
      <c r="L8" s="7">
        <v>17</v>
      </c>
      <c r="M8" s="7">
        <v>24</v>
      </c>
      <c r="N8" s="7">
        <v>38</v>
      </c>
      <c r="O8" s="7">
        <v>1</v>
      </c>
      <c r="P8" s="7">
        <v>1</v>
      </c>
      <c r="Q8" s="7">
        <v>114</v>
      </c>
      <c r="R8" s="7">
        <v>48</v>
      </c>
      <c r="S8" s="7">
        <v>68</v>
      </c>
      <c r="T8" s="7">
        <v>15</v>
      </c>
      <c r="U8" s="7">
        <v>0</v>
      </c>
      <c r="V8" s="7">
        <v>36</v>
      </c>
      <c r="W8" s="7">
        <v>165</v>
      </c>
      <c r="X8" s="7">
        <v>40</v>
      </c>
      <c r="Y8" s="7">
        <v>4</v>
      </c>
      <c r="Z8" s="7">
        <v>70</v>
      </c>
      <c r="AA8" s="7">
        <v>175</v>
      </c>
      <c r="AB8" s="7">
        <v>27</v>
      </c>
      <c r="AC8" s="7">
        <v>218</v>
      </c>
      <c r="AD8" s="7">
        <v>245</v>
      </c>
      <c r="AE8" s="7">
        <v>0</v>
      </c>
      <c r="AF8" s="7">
        <v>59</v>
      </c>
      <c r="AG8" s="7">
        <v>186</v>
      </c>
      <c r="AH8" s="7">
        <v>60</v>
      </c>
      <c r="AI8" s="7">
        <v>185</v>
      </c>
      <c r="AJ8" s="7">
        <v>47</v>
      </c>
      <c r="AK8" s="7">
        <v>68</v>
      </c>
      <c r="AL8" s="7">
        <v>43</v>
      </c>
      <c r="AM8" s="7">
        <v>42</v>
      </c>
      <c r="AN8" s="7">
        <v>15</v>
      </c>
      <c r="AO8" s="7">
        <v>30</v>
      </c>
      <c r="AP8" s="7">
        <v>4</v>
      </c>
      <c r="AQ8" s="7">
        <v>73</v>
      </c>
      <c r="AR8" s="7">
        <v>90</v>
      </c>
      <c r="AS8" s="7">
        <v>30</v>
      </c>
      <c r="AT8" s="7">
        <v>17</v>
      </c>
      <c r="AU8" s="7">
        <v>25</v>
      </c>
      <c r="AV8" s="7">
        <v>4</v>
      </c>
      <c r="AW8" s="7">
        <v>2</v>
      </c>
      <c r="AX8" s="7">
        <v>193</v>
      </c>
      <c r="AY8" s="7">
        <v>50</v>
      </c>
      <c r="AZ8" s="7">
        <v>2</v>
      </c>
    </row>
    <row r="9" spans="1:52" x14ac:dyDescent="0.3">
      <c r="A9" t="s">
        <v>707</v>
      </c>
    </row>
    <row r="10" spans="1:52" x14ac:dyDescent="0.3">
      <c r="A10"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2b816741-f630-4965-ae4c-c733021e5108" sqref="A2 AZ10" xr:uid="{00000000-0002-0000-3B00-000000000000}"/>
    <dataValidation allowBlank="1" error="2b816741-f630-4965-ae4c-c733021e5108" sqref="A1" xr:uid="{00000000-0002-0000-3B00-000001000000}"/>
  </dataValidations>
  <hyperlinks>
    <hyperlink ref="A1" location="'TOC'!A1" display="Back to TOC" xr:uid="{00000000-0004-0000-3B00-000000000000}"/>
  </hyperlinks>
  <pageMargins left="0.7" right="0.7" top="0.75" bottom="0.75" header="0.3" footer="0.3"/>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C00-000000000000}">
  <dimension ref="A1:BU10"/>
  <sheetViews>
    <sheetView workbookViewId="0">
      <pane xSplit="1" topLeftCell="B1" activePane="topRight" state="frozen"/>
      <selection pane="topRight" sqref="A1:A1048576"/>
    </sheetView>
  </sheetViews>
  <sheetFormatPr defaultRowHeight="14.4" x14ac:dyDescent="0.3"/>
  <cols>
    <col min="1" max="1" width="23.44140625" bestFit="1" customWidth="1"/>
    <col min="2" max="73" width="12.6640625" bestFit="1" customWidth="1"/>
  </cols>
  <sheetData>
    <row r="1" spans="1:73" x14ac:dyDescent="0.3">
      <c r="A1" s="4" t="s">
        <v>448</v>
      </c>
    </row>
    <row r="2" spans="1:73" x14ac:dyDescent="0.3">
      <c r="A2" t="s">
        <v>124</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700</v>
      </c>
      <c r="B5" s="8">
        <v>0.34498881552709998</v>
      </c>
      <c r="C5" s="8">
        <v>0.34538695407499997</v>
      </c>
      <c r="D5" s="8">
        <v>0.27230116251929998</v>
      </c>
      <c r="E5" s="8">
        <v>0.30747695492249999</v>
      </c>
      <c r="F5" s="8">
        <v>0.32176549863640003</v>
      </c>
      <c r="G5" s="8">
        <v>0.30767969425609998</v>
      </c>
      <c r="H5" s="8">
        <v>0.322401692643</v>
      </c>
      <c r="I5" s="8">
        <v>0</v>
      </c>
      <c r="J5" s="8">
        <v>0.3027423318984</v>
      </c>
      <c r="K5" s="8">
        <v>0.42280140247480003</v>
      </c>
      <c r="L5" s="8">
        <v>0.26798748360469998</v>
      </c>
      <c r="M5" s="8">
        <v>0.25985149466320001</v>
      </c>
      <c r="N5" s="8">
        <v>0.40930956279239999</v>
      </c>
      <c r="O5" s="8">
        <v>0.3723509729801</v>
      </c>
      <c r="P5" s="8">
        <v>0.26784580487359999</v>
      </c>
      <c r="Q5" s="8">
        <v>0.45212819675760002</v>
      </c>
      <c r="R5" s="8">
        <v>0.23219736668839999</v>
      </c>
      <c r="S5" s="8">
        <v>0.26852907339190002</v>
      </c>
      <c r="T5" s="8">
        <v>0.45330919375419998</v>
      </c>
      <c r="U5" s="8">
        <v>6.5767536835400001E-2</v>
      </c>
      <c r="V5" s="8">
        <v>0.26756579649790002</v>
      </c>
      <c r="W5" s="8">
        <v>0.5</v>
      </c>
      <c r="X5" s="8">
        <v>0.33546195713780003</v>
      </c>
      <c r="Y5" s="8">
        <v>0.26652071974480002</v>
      </c>
      <c r="Z5" s="8">
        <v>0.3878509340331</v>
      </c>
      <c r="AA5" s="8">
        <v>0.298289498519</v>
      </c>
      <c r="AB5" s="8">
        <v>0.2365362980648</v>
      </c>
      <c r="AC5" s="8">
        <v>0.20808130125900001</v>
      </c>
      <c r="AD5" s="8">
        <v>0.26756579649790002</v>
      </c>
      <c r="AE5" s="8">
        <v>0.5</v>
      </c>
      <c r="AF5" s="8">
        <v>0.29382776691200002</v>
      </c>
      <c r="AG5" s="8">
        <v>0.3824374368156</v>
      </c>
      <c r="AH5" s="8">
        <v>0.3853738245046</v>
      </c>
      <c r="AI5" s="8">
        <v>0.27927829554099998</v>
      </c>
      <c r="AJ5" s="8">
        <v>0.30952606001220001</v>
      </c>
      <c r="AK5" s="8">
        <v>0.40123681231559999</v>
      </c>
      <c r="AL5" s="8">
        <v>0.2562911757529</v>
      </c>
      <c r="AM5" s="8">
        <v>0.2903882314083</v>
      </c>
      <c r="AN5" s="8">
        <v>0.43964020321570002</v>
      </c>
      <c r="AO5" s="8">
        <v>0.35321972770170001</v>
      </c>
      <c r="AP5" s="8">
        <v>0.26187503951949997</v>
      </c>
      <c r="AQ5" s="8">
        <v>0.43293796686180003</v>
      </c>
      <c r="AR5" s="8">
        <v>0.2117594055625</v>
      </c>
      <c r="AS5" s="8">
        <v>0.32873983007730001</v>
      </c>
      <c r="AT5" s="8">
        <v>0.1736935155546</v>
      </c>
      <c r="AU5" s="8">
        <v>0.5</v>
      </c>
      <c r="AV5" s="8">
        <v>0.36224940180440002</v>
      </c>
      <c r="AW5" s="8">
        <v>0.33885668846669997</v>
      </c>
      <c r="AX5" s="8">
        <v>0.27585011875909998</v>
      </c>
      <c r="AY5" s="8">
        <v>0.35853444012199998</v>
      </c>
      <c r="AZ5" s="8">
        <v>0.36402380995009997</v>
      </c>
      <c r="BA5" s="8">
        <v>0.3114983132802</v>
      </c>
      <c r="BB5" s="8">
        <v>0.50409091784829996</v>
      </c>
      <c r="BC5" s="8">
        <v>0.30377022319590002</v>
      </c>
      <c r="BD5" s="8">
        <v>0.49694617520279999</v>
      </c>
      <c r="BE5" s="8">
        <v>0.61059880336969996</v>
      </c>
      <c r="BF5" s="8">
        <v>0.39977942908769998</v>
      </c>
      <c r="BG5" s="8">
        <v>0.26574052352479999</v>
      </c>
      <c r="BH5" s="8">
        <v>0.37236244864059997</v>
      </c>
      <c r="BI5" s="8">
        <v>0.47930126329779998</v>
      </c>
      <c r="BJ5" s="8">
        <v>0.42808386992030001</v>
      </c>
      <c r="BK5" s="8">
        <v>0.24976674800189999</v>
      </c>
      <c r="BL5" s="8">
        <v>0.16580600879810001</v>
      </c>
      <c r="BM5" s="8">
        <v>0.42933928138490002</v>
      </c>
      <c r="BN5" s="8">
        <v>0.2584194311636</v>
      </c>
      <c r="BO5" s="8">
        <v>0.35680185195120001</v>
      </c>
      <c r="BP5" s="8">
        <v>0</v>
      </c>
      <c r="BQ5" s="8">
        <v>0.28390737395030002</v>
      </c>
      <c r="BR5" s="8">
        <v>0.20357059677129999</v>
      </c>
      <c r="BS5" s="8">
        <v>0.18190414921219999</v>
      </c>
      <c r="BT5" s="8">
        <v>0.24731761787789999</v>
      </c>
      <c r="BU5" s="8">
        <v>0.35173936350899998</v>
      </c>
    </row>
    <row r="6" spans="1:73" x14ac:dyDescent="0.3">
      <c r="A6" t="s">
        <v>701</v>
      </c>
      <c r="B6" s="8">
        <v>0.20628500303860001</v>
      </c>
      <c r="C6" s="8">
        <v>0.16043297446159999</v>
      </c>
      <c r="D6" s="8">
        <v>0.2330831229042</v>
      </c>
      <c r="E6" s="8">
        <v>0.1816694566699</v>
      </c>
      <c r="F6" s="8">
        <v>0.25507665884780001</v>
      </c>
      <c r="G6" s="8">
        <v>0.23649217771430001</v>
      </c>
      <c r="H6" s="8">
        <v>0.1786709444722</v>
      </c>
      <c r="J6" s="8">
        <v>0.24837442715470001</v>
      </c>
      <c r="K6" s="8">
        <v>0.23901623699999999</v>
      </c>
      <c r="L6" s="8">
        <v>0.23080313314789999</v>
      </c>
      <c r="M6" s="8">
        <v>0.13439917121619999</v>
      </c>
      <c r="N6" s="8">
        <v>0</v>
      </c>
      <c r="O6" s="8">
        <v>0.211082531223</v>
      </c>
      <c r="P6" s="8">
        <v>0.28271506927059997</v>
      </c>
      <c r="Q6" s="8">
        <v>0.18206516232760001</v>
      </c>
      <c r="R6" s="8">
        <v>0.15293831005399999</v>
      </c>
      <c r="S6" s="8">
        <v>0</v>
      </c>
      <c r="T6" s="8">
        <v>0</v>
      </c>
      <c r="U6" s="8">
        <v>0.19730261050619999</v>
      </c>
      <c r="V6" s="8">
        <v>0.33333333333330001</v>
      </c>
      <c r="W6" s="8">
        <v>0.39460522101239998</v>
      </c>
      <c r="X6" s="8">
        <v>0.24563392560729999</v>
      </c>
      <c r="Y6" s="8">
        <v>0.2177829361776</v>
      </c>
      <c r="Z6" s="8">
        <v>0.12979807500189999</v>
      </c>
      <c r="AA6" s="8">
        <v>0.25987054123839998</v>
      </c>
      <c r="AB6" s="8">
        <v>0.14339567737520001</v>
      </c>
      <c r="AC6" s="8">
        <v>0.16478925943610001</v>
      </c>
      <c r="AD6" s="8">
        <v>0.33333333333330001</v>
      </c>
      <c r="AE6" s="8">
        <v>0.39460522101239998</v>
      </c>
      <c r="AF6" s="8">
        <v>0.20109250815419999</v>
      </c>
      <c r="AG6" s="8">
        <v>0.25010497525530001</v>
      </c>
      <c r="AH6" s="8">
        <v>0.54046925657910005</v>
      </c>
      <c r="AI6" s="8">
        <v>0.57552412430559996</v>
      </c>
      <c r="AJ6" s="8">
        <v>0.24333995929050001</v>
      </c>
      <c r="AK6" s="8">
        <v>0.2388758292307</v>
      </c>
      <c r="AL6" s="8">
        <v>0.19415308466930001</v>
      </c>
      <c r="AM6" s="8">
        <v>0.32927243841609999</v>
      </c>
      <c r="AN6" s="8">
        <v>0</v>
      </c>
      <c r="AO6" s="8">
        <v>0.13203042628610001</v>
      </c>
      <c r="AP6" s="8">
        <v>0.20897818307909999</v>
      </c>
      <c r="AQ6" s="8">
        <v>0.39019261377370001</v>
      </c>
      <c r="AR6" s="8">
        <v>0.13522946506819999</v>
      </c>
      <c r="AS6" s="8">
        <v>0.15694870624890001</v>
      </c>
      <c r="AT6" s="8">
        <v>0.19730261050619999</v>
      </c>
      <c r="AU6" s="8">
        <v>0.39460522101239998</v>
      </c>
      <c r="AV6" s="8">
        <v>0.15098134228689999</v>
      </c>
      <c r="AW6" s="8">
        <v>0.10935709999029999</v>
      </c>
      <c r="AX6" s="8">
        <v>0.19451633003300001</v>
      </c>
      <c r="AY6" s="8">
        <v>0.24735029903370001</v>
      </c>
      <c r="AZ6" s="8">
        <v>0.19581561739719999</v>
      </c>
      <c r="BA6" s="8">
        <v>0.24074947293810001</v>
      </c>
      <c r="BB6" s="8">
        <v>0.4652327903249</v>
      </c>
      <c r="BC6" s="8">
        <v>0</v>
      </c>
      <c r="BD6" s="8">
        <v>0.25455468751619997</v>
      </c>
      <c r="BE6" s="8">
        <v>0.4640323507313</v>
      </c>
      <c r="BF6" s="8">
        <v>0.27924095695040002</v>
      </c>
      <c r="BG6" s="8">
        <v>0.27078187825150002</v>
      </c>
      <c r="BH6" s="8">
        <v>0.21612370316759999</v>
      </c>
      <c r="BI6" s="8">
        <v>0.3117427014527</v>
      </c>
      <c r="BJ6" s="8">
        <v>0.32781281718249999</v>
      </c>
      <c r="BK6" s="8">
        <v>6.2278308217180001E-2</v>
      </c>
      <c r="BL6" s="8">
        <v>0</v>
      </c>
      <c r="BM6" s="8">
        <v>0.2568520916075</v>
      </c>
      <c r="BN6" s="8">
        <v>0.17736554430929999</v>
      </c>
      <c r="BO6" s="8">
        <v>0.33053410308850001</v>
      </c>
      <c r="BQ6" s="8">
        <v>0.205129867376</v>
      </c>
      <c r="BR6" s="8">
        <v>0.19324032163179999</v>
      </c>
      <c r="BS6" s="8">
        <v>5.8044933791270001E-2</v>
      </c>
      <c r="BT6" s="8">
        <v>8.8114068928159997E-2</v>
      </c>
      <c r="BU6" s="8">
        <v>0</v>
      </c>
    </row>
    <row r="7" spans="1:73" x14ac:dyDescent="0.3">
      <c r="A7" t="s">
        <v>702</v>
      </c>
      <c r="B7" s="8">
        <v>0.45470584425420002</v>
      </c>
      <c r="C7" s="8">
        <v>0.47532405995690002</v>
      </c>
      <c r="D7" s="8">
        <v>0.46529447462000001</v>
      </c>
      <c r="E7" s="8">
        <v>0.48075894861189999</v>
      </c>
      <c r="F7" s="8">
        <v>0.39266813331849998</v>
      </c>
      <c r="G7" s="8">
        <v>0.45709454955970003</v>
      </c>
      <c r="H7" s="8">
        <v>0.42719675353539999</v>
      </c>
      <c r="J7" s="8">
        <v>0.40423495333260001</v>
      </c>
      <c r="K7" s="8">
        <v>0.4027442529918</v>
      </c>
      <c r="L7" s="8">
        <v>0.38273598010389998</v>
      </c>
      <c r="M7" s="8">
        <v>0.32938823702620001</v>
      </c>
      <c r="N7" s="8">
        <v>0.42560099297370002</v>
      </c>
      <c r="O7" s="8">
        <v>0.55907832368120003</v>
      </c>
      <c r="P7" s="8">
        <v>0.44881719799070002</v>
      </c>
      <c r="Q7" s="6">
        <v>0.93236256425520003</v>
      </c>
      <c r="R7" s="8">
        <v>0.47652934071719999</v>
      </c>
      <c r="S7" s="8">
        <v>0.73745320070819997</v>
      </c>
      <c r="T7" s="8">
        <v>0.38343561803229997</v>
      </c>
      <c r="U7" s="8">
        <v>0.58239462971800005</v>
      </c>
      <c r="V7" s="8">
        <v>0.4</v>
      </c>
      <c r="W7" s="8">
        <v>1</v>
      </c>
      <c r="X7" s="8">
        <v>0.40379629710690002</v>
      </c>
      <c r="Y7" s="8">
        <v>0.37253840951459999</v>
      </c>
      <c r="Z7" s="8">
        <v>0.5050687014395</v>
      </c>
      <c r="AA7" s="8">
        <v>0.56470544758819996</v>
      </c>
      <c r="AB7" s="8">
        <v>0.51445909042180005</v>
      </c>
      <c r="AC7" s="8">
        <v>0.50440867823650004</v>
      </c>
      <c r="AD7" s="8">
        <v>0.4</v>
      </c>
      <c r="AE7" s="8">
        <v>1</v>
      </c>
      <c r="AF7" s="8">
        <v>0.42337523509660002</v>
      </c>
      <c r="AG7" s="8">
        <v>0.50598401847109997</v>
      </c>
      <c r="AH7" s="8">
        <v>0.71728454476119996</v>
      </c>
      <c r="AI7" s="8">
        <v>0.3491127030335</v>
      </c>
      <c r="AJ7" s="8">
        <v>0.4142241360965</v>
      </c>
      <c r="AK7" s="8">
        <v>0.41667254091970002</v>
      </c>
      <c r="AL7" s="8">
        <v>0.38379003475590001</v>
      </c>
      <c r="AM7" s="8">
        <v>0.329740155082</v>
      </c>
      <c r="AN7" s="8">
        <v>0.4854400419689</v>
      </c>
      <c r="AO7" s="8">
        <v>0.51244016201429998</v>
      </c>
      <c r="AP7" s="8">
        <v>0.46482204136189997</v>
      </c>
      <c r="AQ7" s="8">
        <v>0.85418866984200004</v>
      </c>
      <c r="AR7" s="8">
        <v>0.4470301240913</v>
      </c>
      <c r="AS7" s="8">
        <v>0.74505190976320002</v>
      </c>
      <c r="AT7" s="8">
        <v>0.53101151162339999</v>
      </c>
      <c r="AU7" s="8">
        <v>1</v>
      </c>
      <c r="AV7" s="8">
        <v>0.49733571194289999</v>
      </c>
      <c r="AW7" s="8">
        <v>0.53558521501080003</v>
      </c>
      <c r="AX7" s="8">
        <v>0.51386139217509996</v>
      </c>
      <c r="AY7" s="8">
        <v>0.40795105419279998</v>
      </c>
      <c r="AZ7" s="8">
        <v>0.32504900375669998</v>
      </c>
      <c r="BA7" s="8">
        <v>0.36092940331509998</v>
      </c>
      <c r="BB7" s="8">
        <v>0.61573166266229995</v>
      </c>
      <c r="BC7" s="8">
        <v>0.57207700083799995</v>
      </c>
      <c r="BD7" s="8">
        <v>0.4717264856467</v>
      </c>
      <c r="BE7" s="8">
        <v>0.62769254264480001</v>
      </c>
      <c r="BF7" s="6">
        <v>0.65723895778709995</v>
      </c>
      <c r="BG7" s="8">
        <v>0.47547917252150002</v>
      </c>
      <c r="BH7" s="8">
        <v>0.27576685272130003</v>
      </c>
      <c r="BI7" s="8">
        <v>0.3219006371159</v>
      </c>
      <c r="BJ7" s="8">
        <v>0.71589252469249998</v>
      </c>
      <c r="BK7" s="8">
        <v>0.35146691825190002</v>
      </c>
      <c r="BL7" s="8">
        <v>0.2305754136714</v>
      </c>
      <c r="BM7" s="8">
        <v>0.58042530659640001</v>
      </c>
      <c r="BN7" s="8">
        <v>0.37761149617959999</v>
      </c>
      <c r="BO7" s="8">
        <v>0.47356792902439998</v>
      </c>
      <c r="BP7" s="8">
        <v>0.39460522101239998</v>
      </c>
      <c r="BQ7" s="8">
        <v>0.5127016844119</v>
      </c>
      <c r="BR7" s="8">
        <v>0.36677803091049999</v>
      </c>
      <c r="BS7" s="8">
        <v>0.3835744956514</v>
      </c>
      <c r="BT7" s="8">
        <v>0.54197085958489999</v>
      </c>
      <c r="BU7" s="8">
        <v>0</v>
      </c>
    </row>
    <row r="8" spans="1:73" x14ac:dyDescent="0.3">
      <c r="A8" t="s">
        <v>587</v>
      </c>
      <c r="B8" s="7">
        <v>21</v>
      </c>
      <c r="C8" s="7">
        <v>52</v>
      </c>
      <c r="D8" s="7">
        <v>57</v>
      </c>
      <c r="E8" s="7">
        <v>46</v>
      </c>
      <c r="F8" s="7">
        <v>69</v>
      </c>
      <c r="G8" s="7">
        <v>154</v>
      </c>
      <c r="H8" s="7">
        <v>91</v>
      </c>
      <c r="I8" s="7">
        <v>0</v>
      </c>
      <c r="J8" s="7">
        <v>49</v>
      </c>
      <c r="K8" s="7">
        <v>23</v>
      </c>
      <c r="L8" s="7">
        <v>75</v>
      </c>
      <c r="M8" s="7">
        <v>14</v>
      </c>
      <c r="N8" s="7">
        <v>12</v>
      </c>
      <c r="O8" s="7">
        <v>20</v>
      </c>
      <c r="P8" s="7">
        <v>12</v>
      </c>
      <c r="Q8" s="7">
        <v>5</v>
      </c>
      <c r="R8" s="7">
        <v>23</v>
      </c>
      <c r="S8" s="7">
        <v>2</v>
      </c>
      <c r="T8" s="7">
        <v>1</v>
      </c>
      <c r="U8" s="7">
        <v>4</v>
      </c>
      <c r="V8" s="7">
        <v>3</v>
      </c>
      <c r="W8" s="7">
        <v>2</v>
      </c>
      <c r="X8" s="7">
        <v>72</v>
      </c>
      <c r="Y8" s="7">
        <v>89</v>
      </c>
      <c r="Z8" s="7">
        <v>32</v>
      </c>
      <c r="AA8" s="7">
        <v>17</v>
      </c>
      <c r="AB8" s="7">
        <v>25</v>
      </c>
      <c r="AC8" s="7">
        <v>5</v>
      </c>
      <c r="AD8" s="7">
        <v>3</v>
      </c>
      <c r="AE8" s="7">
        <v>2</v>
      </c>
      <c r="AF8" s="7">
        <v>193</v>
      </c>
      <c r="AG8" s="7">
        <v>50</v>
      </c>
      <c r="AH8" s="7">
        <v>2</v>
      </c>
      <c r="AI8" s="7">
        <v>4</v>
      </c>
      <c r="AJ8" s="7">
        <v>44</v>
      </c>
      <c r="AK8" s="7">
        <v>29</v>
      </c>
      <c r="AL8" s="7">
        <v>68</v>
      </c>
      <c r="AM8" s="7">
        <v>22</v>
      </c>
      <c r="AN8" s="7">
        <v>13</v>
      </c>
      <c r="AO8" s="7">
        <v>17</v>
      </c>
      <c r="AP8" s="7">
        <v>11</v>
      </c>
      <c r="AQ8" s="7">
        <v>6</v>
      </c>
      <c r="AR8" s="7">
        <v>19</v>
      </c>
      <c r="AS8" s="7">
        <v>6</v>
      </c>
      <c r="AT8" s="7">
        <v>4</v>
      </c>
      <c r="AU8" s="7">
        <v>2</v>
      </c>
      <c r="AV8" s="7">
        <v>9</v>
      </c>
      <c r="AW8" s="7">
        <v>8</v>
      </c>
      <c r="AX8" s="7">
        <v>120</v>
      </c>
      <c r="AY8" s="7">
        <v>73</v>
      </c>
      <c r="AZ8" s="7">
        <v>18</v>
      </c>
      <c r="BA8" s="7">
        <v>34</v>
      </c>
      <c r="BB8" s="7">
        <v>11</v>
      </c>
      <c r="BC8" s="7">
        <v>2</v>
      </c>
      <c r="BD8" s="7">
        <v>15</v>
      </c>
      <c r="BE8" s="7">
        <v>7</v>
      </c>
      <c r="BF8" s="7">
        <v>25</v>
      </c>
      <c r="BG8" s="7">
        <v>12</v>
      </c>
      <c r="BH8" s="7">
        <v>24</v>
      </c>
      <c r="BI8" s="7">
        <v>21</v>
      </c>
      <c r="BJ8" s="7">
        <v>9</v>
      </c>
      <c r="BK8" s="7">
        <v>7</v>
      </c>
      <c r="BL8" s="7">
        <v>12</v>
      </c>
      <c r="BM8" s="7">
        <v>5</v>
      </c>
      <c r="BN8" s="7">
        <v>27</v>
      </c>
      <c r="BO8" s="7">
        <v>3</v>
      </c>
      <c r="BP8" s="7">
        <v>0</v>
      </c>
      <c r="BQ8" s="7">
        <v>16</v>
      </c>
      <c r="BR8" s="7">
        <v>20</v>
      </c>
      <c r="BS8" s="7">
        <v>10</v>
      </c>
      <c r="BT8" s="7">
        <v>17</v>
      </c>
      <c r="BU8" s="7">
        <v>2</v>
      </c>
    </row>
    <row r="9" spans="1:73" x14ac:dyDescent="0.3">
      <c r="A9" t="s">
        <v>708</v>
      </c>
    </row>
    <row r="10" spans="1:73" x14ac:dyDescent="0.3">
      <c r="A10"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d56d5ad3-fb23-4b7e-94f7-df6d36c9f27c" sqref="A2 BU10" xr:uid="{00000000-0002-0000-3C00-000000000000}"/>
    <dataValidation allowBlank="1" error="d56d5ad3-fb23-4b7e-94f7-df6d36c9f27c" sqref="A1" xr:uid="{00000000-0002-0000-3C00-000001000000}"/>
  </dataValidations>
  <hyperlinks>
    <hyperlink ref="A1" location="'TOC'!A1" display="Back to TOC" xr:uid="{00000000-0004-0000-3C00-000000000000}"/>
  </hyperlinks>
  <pageMargins left="0.7" right="0.7" top="0.75" bottom="0.75" header="0.3" footer="0.3"/>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D00-000000000000}">
  <dimension ref="A1:H11"/>
  <sheetViews>
    <sheetView workbookViewId="0">
      <selection activeCell="G4" sqref="G4"/>
    </sheetView>
  </sheetViews>
  <sheetFormatPr defaultRowHeight="14.4" x14ac:dyDescent="0.3"/>
  <cols>
    <col min="1" max="1" width="31.5546875" bestFit="1" customWidth="1"/>
    <col min="2" max="8" width="12.6640625" bestFit="1" customWidth="1"/>
  </cols>
  <sheetData>
    <row r="1" spans="1:8" x14ac:dyDescent="0.3">
      <c r="A1" s="4" t="s">
        <v>448</v>
      </c>
    </row>
    <row r="2" spans="1:8" x14ac:dyDescent="0.3">
      <c r="A2" t="s">
        <v>127</v>
      </c>
    </row>
    <row r="3" spans="1:8" ht="28.8" x14ac:dyDescent="0.3">
      <c r="A3" s="5" t="s">
        <v>709</v>
      </c>
      <c r="B3" s="5" t="s">
        <v>710</v>
      </c>
      <c r="C3" s="5" t="s">
        <v>711</v>
      </c>
      <c r="D3" s="5" t="s">
        <v>712</v>
      </c>
      <c r="E3" s="5" t="s">
        <v>713</v>
      </c>
      <c r="F3" s="5" t="s">
        <v>714</v>
      </c>
      <c r="G3" s="5" t="s">
        <v>715</v>
      </c>
      <c r="H3" s="5" t="s">
        <v>607</v>
      </c>
    </row>
    <row r="4" spans="1:8" x14ac:dyDescent="0.3">
      <c r="A4" s="15" t="s">
        <v>716</v>
      </c>
      <c r="B4" s="8">
        <v>0.7590368514875</v>
      </c>
      <c r="C4" s="8">
        <v>0.18641490460150001</v>
      </c>
      <c r="D4" s="8">
        <v>0.57262194688599999</v>
      </c>
      <c r="E4" s="8">
        <v>0.2215077067141</v>
      </c>
      <c r="F4" s="9">
        <v>1.945544179846E-2</v>
      </c>
      <c r="G4" s="8">
        <v>0.2409631485125</v>
      </c>
      <c r="H4" s="17">
        <v>759</v>
      </c>
    </row>
    <row r="5" spans="1:8" x14ac:dyDescent="0.3">
      <c r="A5" s="15"/>
      <c r="B5" s="7">
        <v>578</v>
      </c>
      <c r="C5" s="7">
        <v>136</v>
      </c>
      <c r="D5" s="7">
        <v>442</v>
      </c>
      <c r="E5" s="7">
        <v>166</v>
      </c>
      <c r="F5" s="7">
        <v>15</v>
      </c>
      <c r="G5" s="7">
        <v>181</v>
      </c>
      <c r="H5" s="15"/>
    </row>
    <row r="6" spans="1:8" x14ac:dyDescent="0.3">
      <c r="A6" s="15" t="s">
        <v>717</v>
      </c>
      <c r="B6" s="6">
        <v>0.81083151823800004</v>
      </c>
      <c r="C6" s="8">
        <v>0.21578723500050001</v>
      </c>
      <c r="D6" s="8">
        <v>0.59504428323759995</v>
      </c>
      <c r="E6" s="8">
        <v>0.1661149371972</v>
      </c>
      <c r="F6" s="8">
        <v>2.3053544564760001E-2</v>
      </c>
      <c r="G6" s="9">
        <v>0.18916848176199999</v>
      </c>
      <c r="H6" s="17">
        <v>289</v>
      </c>
    </row>
    <row r="7" spans="1:8" x14ac:dyDescent="0.3">
      <c r="A7" s="15"/>
      <c r="B7" s="7">
        <v>232</v>
      </c>
      <c r="C7" s="7">
        <v>60</v>
      </c>
      <c r="D7" s="7">
        <v>172</v>
      </c>
      <c r="E7" s="7">
        <v>49</v>
      </c>
      <c r="F7" s="7">
        <v>8</v>
      </c>
      <c r="G7" s="7">
        <v>57</v>
      </c>
      <c r="H7" s="15"/>
    </row>
    <row r="8" spans="1:8" x14ac:dyDescent="0.3">
      <c r="A8" s="15" t="s">
        <v>718</v>
      </c>
      <c r="B8" s="9">
        <v>0.64910033244440002</v>
      </c>
      <c r="C8" s="8">
        <v>0.16244784777890001</v>
      </c>
      <c r="D8" s="9">
        <v>0.48665248466549998</v>
      </c>
      <c r="E8" s="6">
        <v>0.27329543235129999</v>
      </c>
      <c r="F8" s="6">
        <v>7.7604235204280003E-2</v>
      </c>
      <c r="G8" s="6">
        <v>0.35089966755559998</v>
      </c>
      <c r="H8" s="17">
        <v>604</v>
      </c>
    </row>
    <row r="9" spans="1:8" x14ac:dyDescent="0.3">
      <c r="A9" s="15"/>
      <c r="B9" s="7">
        <v>400</v>
      </c>
      <c r="C9" s="7">
        <v>99</v>
      </c>
      <c r="D9" s="7">
        <v>301</v>
      </c>
      <c r="E9" s="7">
        <v>159</v>
      </c>
      <c r="F9" s="7">
        <v>45</v>
      </c>
      <c r="G9" s="7">
        <v>204</v>
      </c>
      <c r="H9" s="15"/>
    </row>
    <row r="10" spans="1:8" x14ac:dyDescent="0.3">
      <c r="A10" t="s">
        <v>719</v>
      </c>
    </row>
    <row r="11" spans="1:8" x14ac:dyDescent="0.3">
      <c r="A11" t="s">
        <v>512</v>
      </c>
    </row>
  </sheetData>
  <mergeCells count="6">
    <mergeCell ref="A4:A5"/>
    <mergeCell ref="A6:A7"/>
    <mergeCell ref="A8:A9"/>
    <mergeCell ref="H4:H5"/>
    <mergeCell ref="H6:H7"/>
    <mergeCell ref="H8:H9"/>
  </mergeCells>
  <dataValidations count="2">
    <dataValidation allowBlank="1" showErrorMessage="1" prompt="ea52d25a-0c23-418a-ad40-68d9581e34e3" sqref="A2 H11" xr:uid="{00000000-0002-0000-3D00-000000000000}"/>
    <dataValidation allowBlank="1" error="ea52d25a-0c23-418a-ad40-68d9581e34e3" sqref="A1" xr:uid="{00000000-0002-0000-3D00-000001000000}"/>
  </dataValidations>
  <hyperlinks>
    <hyperlink ref="A1" location="'TOC'!A1" display="Back to TOC" xr:uid="{00000000-0004-0000-3D00-000000000000}"/>
  </hyperlinks>
  <pageMargins left="0.7" right="0.7" top="0.75" bottom="0.75" header="0.3" footer="0.3"/>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E00-000000000000}">
  <dimension ref="A1:H8"/>
  <sheetViews>
    <sheetView workbookViewId="0"/>
  </sheetViews>
  <sheetFormatPr defaultRowHeight="14.4" x14ac:dyDescent="0.3"/>
  <cols>
    <col min="1" max="1" width="31.5546875" bestFit="1" customWidth="1"/>
    <col min="2" max="8" width="12.6640625" bestFit="1" customWidth="1"/>
  </cols>
  <sheetData>
    <row r="1" spans="1:8" x14ac:dyDescent="0.3">
      <c r="A1" s="4" t="s">
        <v>448</v>
      </c>
    </row>
    <row r="2" spans="1:8" x14ac:dyDescent="0.3">
      <c r="A2" t="s">
        <v>127</v>
      </c>
    </row>
    <row r="3" spans="1:8" ht="28.8" x14ac:dyDescent="0.3">
      <c r="A3" s="5" t="s">
        <v>602</v>
      </c>
      <c r="B3" s="5" t="s">
        <v>710</v>
      </c>
      <c r="C3" s="5" t="s">
        <v>711</v>
      </c>
      <c r="D3" s="5" t="s">
        <v>712</v>
      </c>
      <c r="E3" s="5" t="s">
        <v>713</v>
      </c>
      <c r="F3" s="5" t="s">
        <v>714</v>
      </c>
      <c r="G3" s="5" t="s">
        <v>715</v>
      </c>
      <c r="H3" s="5" t="s">
        <v>607</v>
      </c>
    </row>
    <row r="4" spans="1:8" x14ac:dyDescent="0.3">
      <c r="A4" t="s">
        <v>716</v>
      </c>
      <c r="B4" s="8">
        <v>0.78055637923760002</v>
      </c>
      <c r="C4" s="8">
        <v>0.25641923249179999</v>
      </c>
      <c r="D4" s="8">
        <v>0.52413714674580003</v>
      </c>
      <c r="E4" s="8">
        <v>0.20250567484519999</v>
      </c>
      <c r="F4" s="8">
        <v>1.6937945917180001E-2</v>
      </c>
      <c r="G4" s="8">
        <v>0.21944362076240001</v>
      </c>
      <c r="H4" s="7">
        <v>175</v>
      </c>
    </row>
    <row r="5" spans="1:8" x14ac:dyDescent="0.3">
      <c r="A5" t="s">
        <v>717</v>
      </c>
      <c r="B5" s="8">
        <v>0.86324662541450004</v>
      </c>
      <c r="C5" s="8">
        <v>0.29990187289420001</v>
      </c>
      <c r="D5" s="8">
        <v>0.56334475252030003</v>
      </c>
      <c r="E5" s="8">
        <v>0.13675337458549999</v>
      </c>
      <c r="F5" s="8">
        <v>0</v>
      </c>
      <c r="G5" s="8">
        <v>0.13675337458549999</v>
      </c>
      <c r="H5" s="7">
        <v>77</v>
      </c>
    </row>
    <row r="6" spans="1:8" x14ac:dyDescent="0.3">
      <c r="A6" t="s">
        <v>718</v>
      </c>
      <c r="B6" s="9">
        <v>0.55789115361230002</v>
      </c>
      <c r="C6" s="8">
        <v>0.17843963718860001</v>
      </c>
      <c r="D6" s="8">
        <v>0.37945151642379998</v>
      </c>
      <c r="E6" s="6">
        <v>0.34921675618219999</v>
      </c>
      <c r="F6" s="6">
        <v>9.2892090205430003E-2</v>
      </c>
      <c r="G6" s="6">
        <v>0.44210884638769998</v>
      </c>
      <c r="H6" s="7">
        <v>124</v>
      </c>
    </row>
    <row r="7" spans="1:8" x14ac:dyDescent="0.3">
      <c r="A7" t="s">
        <v>704</v>
      </c>
    </row>
    <row r="8" spans="1:8" x14ac:dyDescent="0.3">
      <c r="A8" t="s">
        <v>512</v>
      </c>
    </row>
  </sheetData>
  <dataValidations count="2">
    <dataValidation allowBlank="1" showErrorMessage="1" prompt="7808b578-d496-4878-bf68-b8554578d444" sqref="A2 H8" xr:uid="{00000000-0002-0000-3E00-000000000000}"/>
    <dataValidation allowBlank="1" error="7808b578-d496-4878-bf68-b8554578d444" sqref="A1" xr:uid="{00000000-0002-0000-3E00-000001000000}"/>
  </dataValidations>
  <hyperlinks>
    <hyperlink ref="A1" location="'TOC'!A1" display="Back to TOC" xr:uid="{00000000-0004-0000-3E00-000000000000}"/>
  </hyperlinks>
  <pageMargins left="0.7" right="0.7" top="0.75" bottom="0.75" header="0.3" footer="0.3"/>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F00-000000000000}">
  <dimension ref="A1:H8"/>
  <sheetViews>
    <sheetView workbookViewId="0"/>
  </sheetViews>
  <sheetFormatPr defaultRowHeight="14.4" x14ac:dyDescent="0.3"/>
  <cols>
    <col min="1" max="1" width="31.5546875" bestFit="1" customWidth="1"/>
    <col min="2" max="8" width="12.6640625" bestFit="1" customWidth="1"/>
  </cols>
  <sheetData>
    <row r="1" spans="1:8" x14ac:dyDescent="0.3">
      <c r="A1" s="4" t="s">
        <v>448</v>
      </c>
    </row>
    <row r="2" spans="1:8" x14ac:dyDescent="0.3">
      <c r="A2" t="s">
        <v>127</v>
      </c>
    </row>
    <row r="3" spans="1:8" ht="28.8" x14ac:dyDescent="0.3">
      <c r="A3" s="5" t="s">
        <v>602</v>
      </c>
      <c r="B3" s="5" t="s">
        <v>710</v>
      </c>
      <c r="C3" s="5" t="s">
        <v>711</v>
      </c>
      <c r="D3" s="5" t="s">
        <v>712</v>
      </c>
      <c r="E3" s="5" t="s">
        <v>713</v>
      </c>
      <c r="F3" s="5" t="s">
        <v>714</v>
      </c>
      <c r="G3" s="5" t="s">
        <v>715</v>
      </c>
      <c r="H3" s="5" t="s">
        <v>607</v>
      </c>
    </row>
    <row r="4" spans="1:8" x14ac:dyDescent="0.3">
      <c r="A4" t="s">
        <v>716</v>
      </c>
      <c r="B4" s="8">
        <v>0.72412675260089998</v>
      </c>
      <c r="C4" s="8">
        <v>0.12852320684919999</v>
      </c>
      <c r="D4" s="8">
        <v>0.59560354575170005</v>
      </c>
      <c r="E4" s="8">
        <v>0.25131234178189998</v>
      </c>
      <c r="F4" s="8">
        <v>2.4560905617190001E-2</v>
      </c>
      <c r="G4" s="8">
        <v>0.27587324739910002</v>
      </c>
      <c r="H4" s="7">
        <v>312</v>
      </c>
    </row>
    <row r="5" spans="1:8" x14ac:dyDescent="0.3">
      <c r="A5" t="s">
        <v>717</v>
      </c>
      <c r="B5" s="8">
        <v>0.78245492493930002</v>
      </c>
      <c r="C5" s="8">
        <v>0.13977592067280001</v>
      </c>
      <c r="D5" s="8">
        <v>0.64267900426650004</v>
      </c>
      <c r="E5" s="8">
        <v>0.1767188929811</v>
      </c>
      <c r="F5" s="8">
        <v>4.0826182079569999E-2</v>
      </c>
      <c r="G5" s="8">
        <v>0.2175450750607</v>
      </c>
      <c r="H5" s="7">
        <v>118</v>
      </c>
    </row>
    <row r="6" spans="1:8" x14ac:dyDescent="0.3">
      <c r="A6" t="s">
        <v>718</v>
      </c>
      <c r="B6" s="8">
        <v>0.69259099551930003</v>
      </c>
      <c r="C6" s="8">
        <v>0.14004526658200001</v>
      </c>
      <c r="D6" s="8">
        <v>0.55254572893730003</v>
      </c>
      <c r="E6" s="8">
        <v>0.2267479116916</v>
      </c>
      <c r="F6" s="8">
        <v>8.0661092789099997E-2</v>
      </c>
      <c r="G6" s="8">
        <v>0.30740900448070002</v>
      </c>
      <c r="H6" s="7">
        <v>264</v>
      </c>
    </row>
    <row r="7" spans="1:8" x14ac:dyDescent="0.3">
      <c r="A7" t="s">
        <v>720</v>
      </c>
    </row>
    <row r="8" spans="1:8" x14ac:dyDescent="0.3">
      <c r="A8" t="s">
        <v>512</v>
      </c>
    </row>
  </sheetData>
  <dataValidations count="2">
    <dataValidation allowBlank="1" showErrorMessage="1" prompt="1146b16e-a05e-4a10-8476-590028d4ed4e" sqref="A2 H8" xr:uid="{00000000-0002-0000-3F00-000000000000}"/>
    <dataValidation allowBlank="1" error="1146b16e-a05e-4a10-8476-590028d4ed4e" sqref="A1" xr:uid="{00000000-0002-0000-3F00-000001000000}"/>
  </dataValidations>
  <hyperlinks>
    <hyperlink ref="A1" location="'TOC'!A1" display="Back to TOC" xr:uid="{00000000-0004-0000-3F00-000000000000}"/>
  </hyperlinks>
  <pageMargins left="0.7" right="0.7" top="0.75" bottom="0.75" header="0.3" footer="0.3"/>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000-000000000000}">
  <dimension ref="A1:H8"/>
  <sheetViews>
    <sheetView workbookViewId="0"/>
  </sheetViews>
  <sheetFormatPr defaultRowHeight="14.4" x14ac:dyDescent="0.3"/>
  <cols>
    <col min="1" max="1" width="31.5546875" bestFit="1" customWidth="1"/>
    <col min="2" max="8" width="12.6640625" bestFit="1" customWidth="1"/>
  </cols>
  <sheetData>
    <row r="1" spans="1:8" x14ac:dyDescent="0.3">
      <c r="A1" s="4" t="s">
        <v>448</v>
      </c>
    </row>
    <row r="2" spans="1:8" x14ac:dyDescent="0.3">
      <c r="A2" t="s">
        <v>127</v>
      </c>
    </row>
    <row r="3" spans="1:8" ht="28.8" x14ac:dyDescent="0.3">
      <c r="A3" s="5" t="s">
        <v>602</v>
      </c>
      <c r="B3" s="5" t="s">
        <v>710</v>
      </c>
      <c r="C3" s="5" t="s">
        <v>711</v>
      </c>
      <c r="D3" s="5" t="s">
        <v>712</v>
      </c>
      <c r="E3" s="5" t="s">
        <v>713</v>
      </c>
      <c r="F3" s="5" t="s">
        <v>714</v>
      </c>
      <c r="G3" s="5" t="s">
        <v>715</v>
      </c>
      <c r="H3" s="5" t="s">
        <v>607</v>
      </c>
    </row>
    <row r="4" spans="1:8" x14ac:dyDescent="0.3">
      <c r="A4" t="s">
        <v>716</v>
      </c>
      <c r="B4" s="8">
        <v>0.78964352689289996</v>
      </c>
      <c r="C4" s="8">
        <v>0.18855257782320001</v>
      </c>
      <c r="D4" s="8">
        <v>0.60109094906969995</v>
      </c>
      <c r="E4" s="8">
        <v>0.19626914049290001</v>
      </c>
      <c r="F4" s="8">
        <v>1.408733261418E-2</v>
      </c>
      <c r="G4" s="8">
        <v>0.21035647310710001</v>
      </c>
      <c r="H4" s="7">
        <v>272</v>
      </c>
    </row>
    <row r="5" spans="1:8" x14ac:dyDescent="0.3">
      <c r="A5" t="s">
        <v>717</v>
      </c>
      <c r="B5" s="8">
        <v>0.77072998211379995</v>
      </c>
      <c r="C5" s="8">
        <v>0.21123416771350001</v>
      </c>
      <c r="D5" s="8">
        <v>0.55949581440039997</v>
      </c>
      <c r="E5" s="8">
        <v>0.19896359857660001</v>
      </c>
      <c r="F5" s="8">
        <v>3.0306419309580002E-2</v>
      </c>
      <c r="G5" s="8">
        <v>0.22927001788619999</v>
      </c>
      <c r="H5" s="7">
        <v>94</v>
      </c>
    </row>
    <row r="6" spans="1:8" x14ac:dyDescent="0.3">
      <c r="A6" t="s">
        <v>718</v>
      </c>
      <c r="B6" s="8">
        <v>0.68512700896629997</v>
      </c>
      <c r="C6" s="8">
        <v>0.183634044291</v>
      </c>
      <c r="D6" s="8">
        <v>0.50149296467530002</v>
      </c>
      <c r="E6" s="8">
        <v>0.26256359999259998</v>
      </c>
      <c r="F6" s="8">
        <v>5.2309391041040001E-2</v>
      </c>
      <c r="G6" s="8">
        <v>0.31487299103369998</v>
      </c>
      <c r="H6" s="7">
        <v>216</v>
      </c>
    </row>
    <row r="7" spans="1:8" x14ac:dyDescent="0.3">
      <c r="A7" t="s">
        <v>721</v>
      </c>
    </row>
    <row r="8" spans="1:8" x14ac:dyDescent="0.3">
      <c r="A8" t="s">
        <v>512</v>
      </c>
    </row>
  </sheetData>
  <dataValidations count="2">
    <dataValidation allowBlank="1" showErrorMessage="1" prompt="b56453bf-bc1a-4726-b50b-0cb8e512248a" sqref="A2 H8" xr:uid="{00000000-0002-0000-4000-000000000000}"/>
    <dataValidation allowBlank="1" error="b56453bf-bc1a-4726-b50b-0cb8e512248a" sqref="A1" xr:uid="{00000000-0002-0000-4000-000001000000}"/>
  </dataValidations>
  <hyperlinks>
    <hyperlink ref="A1" location="'TOC'!A1" display="Back to TOC" xr:uid="{00000000-0004-0000-4000-000000000000}"/>
  </hyperlinks>
  <pageMargins left="0.7" right="0.7" top="0.75" bottom="0.75" header="0.3" footer="0.3"/>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100-000000000000}">
  <dimension ref="A1:AZ10"/>
  <sheetViews>
    <sheetView workbookViewId="0">
      <pane xSplit="1" topLeftCell="B1" activePane="topRight" state="frozen"/>
      <selection pane="topRight" activeCell="A7" sqref="A7:XFD7"/>
    </sheetView>
  </sheetViews>
  <sheetFormatPr defaultRowHeight="14.4" x14ac:dyDescent="0.3"/>
  <cols>
    <col min="1" max="1" width="31.5546875" bestFit="1" customWidth="1"/>
    <col min="2" max="52" width="12.6640625" bestFit="1" customWidth="1"/>
  </cols>
  <sheetData>
    <row r="1" spans="1:52" x14ac:dyDescent="0.3">
      <c r="A1" s="4" t="s">
        <v>448</v>
      </c>
    </row>
    <row r="2" spans="1:52" x14ac:dyDescent="0.3">
      <c r="A2" t="s">
        <v>135</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716</v>
      </c>
      <c r="B5" s="8">
        <v>0.78055637923760002</v>
      </c>
      <c r="C5" s="8">
        <v>0.72412675260089998</v>
      </c>
      <c r="D5" s="8">
        <v>0.78964352689289996</v>
      </c>
      <c r="E5" s="8">
        <v>0.75374364076470002</v>
      </c>
      <c r="F5" s="8">
        <v>0.75665053860739995</v>
      </c>
      <c r="G5" s="8">
        <v>0.7937900331776</v>
      </c>
      <c r="H5" s="8">
        <v>0.77599572950759999</v>
      </c>
      <c r="I5" s="8">
        <v>0.69792456544140002</v>
      </c>
      <c r="J5" s="8">
        <v>0.72653388068610003</v>
      </c>
      <c r="K5" s="8">
        <v>0.83747861412309998</v>
      </c>
      <c r="L5" s="8">
        <v>0.77046390840159995</v>
      </c>
      <c r="M5" s="8">
        <v>0.82033737818380004</v>
      </c>
      <c r="N5" s="8">
        <v>0.73139921159709997</v>
      </c>
      <c r="O5" s="8">
        <v>1</v>
      </c>
      <c r="P5" s="8">
        <v>0.9191412707887</v>
      </c>
      <c r="Q5" s="8">
        <v>0.74021072610799998</v>
      </c>
      <c r="R5" s="8">
        <v>0.67636076666510003</v>
      </c>
      <c r="S5" s="8">
        <v>0.80065929539070002</v>
      </c>
      <c r="T5" s="8">
        <v>0.87094942636030004</v>
      </c>
      <c r="U5" s="8">
        <v>1</v>
      </c>
      <c r="V5" s="6">
        <v>0.90344275428370002</v>
      </c>
      <c r="W5" s="6">
        <v>0.79894038560330005</v>
      </c>
      <c r="X5" s="9">
        <v>0.59447536006919999</v>
      </c>
      <c r="Y5" s="8">
        <v>0.57979201786830004</v>
      </c>
      <c r="Z5" s="8">
        <v>0.74096494275040004</v>
      </c>
      <c r="AA5" s="8">
        <v>0.76389010267500002</v>
      </c>
      <c r="AB5" s="8">
        <v>0.75213906217320003</v>
      </c>
      <c r="AC5" s="8">
        <v>0.75948999825550001</v>
      </c>
      <c r="AD5" s="8">
        <v>0.73121377861229997</v>
      </c>
      <c r="AE5" s="8">
        <v>0.77671737859449996</v>
      </c>
      <c r="AF5" s="8">
        <v>0.70013420332410004</v>
      </c>
      <c r="AG5" s="8">
        <v>0.77385597911460002</v>
      </c>
      <c r="AH5" s="8">
        <v>0.7754531606867</v>
      </c>
      <c r="AI5" s="8">
        <v>0.75497885026910005</v>
      </c>
      <c r="AJ5" s="8">
        <v>0.75763501461039995</v>
      </c>
      <c r="AK5" s="8">
        <v>0.76890848086539998</v>
      </c>
      <c r="AL5" s="8">
        <v>0.74413707541399998</v>
      </c>
      <c r="AM5" s="8">
        <v>0.79659664992129997</v>
      </c>
      <c r="AN5" s="8">
        <v>0.82547515905680002</v>
      </c>
      <c r="AO5" s="8">
        <v>0.66949941637029997</v>
      </c>
      <c r="AP5" s="8">
        <v>0.85044801501610001</v>
      </c>
      <c r="AQ5" s="8">
        <v>0.76818168276639998</v>
      </c>
      <c r="AR5" s="8">
        <v>0.78137822890929998</v>
      </c>
      <c r="AS5" s="8">
        <v>0.71421435407909994</v>
      </c>
      <c r="AT5" s="8">
        <v>0.74306566765170001</v>
      </c>
      <c r="AU5" s="8">
        <v>0.76707799992759995</v>
      </c>
      <c r="AV5" s="8">
        <v>0.8031106564271</v>
      </c>
      <c r="AW5" s="8">
        <v>0.5</v>
      </c>
      <c r="AX5" s="8">
        <v>0.75582348662929999</v>
      </c>
      <c r="AY5" s="8">
        <v>0.77495038466449995</v>
      </c>
      <c r="AZ5" s="8">
        <v>0.6146261754954</v>
      </c>
    </row>
    <row r="6" spans="1:52" x14ac:dyDescent="0.3">
      <c r="A6" t="s">
        <v>717</v>
      </c>
      <c r="B6" s="8">
        <v>0.86324662541450004</v>
      </c>
      <c r="C6" s="8">
        <v>0.78245492493930002</v>
      </c>
      <c r="D6" s="8">
        <v>0.77072998211379995</v>
      </c>
      <c r="E6" s="8">
        <v>0.80271665117419999</v>
      </c>
      <c r="F6" s="8">
        <v>0.90858438605080005</v>
      </c>
      <c r="G6" s="8">
        <v>0.82249297618859996</v>
      </c>
      <c r="H6" s="8">
        <v>0.78171999793680003</v>
      </c>
      <c r="I6" s="8">
        <v>0.83188006736590003</v>
      </c>
      <c r="J6" s="8">
        <v>0.72746116993999999</v>
      </c>
      <c r="K6" s="8">
        <v>0.86413293235809996</v>
      </c>
      <c r="L6" s="8">
        <v>0.80955833115669995</v>
      </c>
      <c r="M6" s="8">
        <v>0.83235787034620001</v>
      </c>
      <c r="N6" s="8">
        <v>0.86719198073470005</v>
      </c>
      <c r="O6" s="8">
        <v>0.59880266258890003</v>
      </c>
      <c r="P6" s="8">
        <v>1</v>
      </c>
      <c r="Q6" s="8">
        <v>0.80776313995289994</v>
      </c>
      <c r="R6" s="8">
        <v>0.71627784868150002</v>
      </c>
      <c r="S6" s="8">
        <v>0.85871255804809998</v>
      </c>
      <c r="T6" s="8">
        <v>0.89276949709429998</v>
      </c>
      <c r="V6" s="8">
        <v>0.88792694411710005</v>
      </c>
      <c r="W6" s="8">
        <v>0.8575053047351</v>
      </c>
      <c r="X6" s="9">
        <v>0.63490618551690003</v>
      </c>
      <c r="Y6" s="9">
        <v>0</v>
      </c>
      <c r="Z6" s="8">
        <v>0.79210108441210003</v>
      </c>
      <c r="AA6" s="8">
        <v>0.8183536495789</v>
      </c>
      <c r="AB6" s="8">
        <v>0.8362402756049</v>
      </c>
      <c r="AC6" s="8">
        <v>0.80761107851489999</v>
      </c>
      <c r="AD6" s="8">
        <v>0.81083151823800004</v>
      </c>
      <c r="AF6" s="8">
        <v>0.74709586752610002</v>
      </c>
      <c r="AG6" s="8">
        <v>0.83014035538980002</v>
      </c>
      <c r="AH6" s="8">
        <v>0.7910905242606</v>
      </c>
      <c r="AI6" s="8">
        <v>0.81683726191770001</v>
      </c>
      <c r="AJ6" s="8">
        <v>0.81053216819679996</v>
      </c>
      <c r="AK6" s="8">
        <v>0.82566800992099998</v>
      </c>
      <c r="AL6" s="8">
        <v>0.75906388367629996</v>
      </c>
      <c r="AM6" s="8">
        <v>0.80926208207460004</v>
      </c>
      <c r="AN6" s="8">
        <v>0.80242841392789999</v>
      </c>
      <c r="AO6" s="8">
        <v>0.84622044520259998</v>
      </c>
      <c r="AP6" s="8">
        <v>0.57552412430559996</v>
      </c>
      <c r="AQ6" s="8">
        <v>0.75478441017840003</v>
      </c>
      <c r="AR6" s="8">
        <v>0.82525418720459998</v>
      </c>
      <c r="AS6" s="8">
        <v>0.89539226356500001</v>
      </c>
      <c r="AT6" s="8">
        <v>0.89041809653259996</v>
      </c>
      <c r="AU6" s="8">
        <v>0.85659324027490003</v>
      </c>
      <c r="AV6" s="8">
        <v>0.80269738949379998</v>
      </c>
      <c r="AW6" s="8">
        <v>0.60539477898759997</v>
      </c>
      <c r="AX6" s="8">
        <v>0.81271689849429996</v>
      </c>
      <c r="AY6" s="8">
        <v>0.82005105301259995</v>
      </c>
      <c r="AZ6" s="8">
        <v>0.4595307434209</v>
      </c>
    </row>
    <row r="7" spans="1:52" x14ac:dyDescent="0.3">
      <c r="A7" t="s">
        <v>718</v>
      </c>
      <c r="B7" s="8">
        <v>0.55789115361230002</v>
      </c>
      <c r="C7" s="8">
        <v>0.69259099551930003</v>
      </c>
      <c r="D7" s="8">
        <v>0.68512700896629997</v>
      </c>
      <c r="E7" s="8">
        <v>0.65179680499720005</v>
      </c>
      <c r="F7" s="8">
        <v>0.5905638755564</v>
      </c>
      <c r="G7" s="8">
        <v>0.66978792204350002</v>
      </c>
      <c r="H7" s="8">
        <v>0.70248286407789995</v>
      </c>
      <c r="I7" s="8">
        <v>0.66871448062329997</v>
      </c>
      <c r="J7" s="8">
        <v>0.60489849119329997</v>
      </c>
      <c r="K7" s="8">
        <v>0.72926072161059996</v>
      </c>
      <c r="L7" s="9">
        <v>0.3336588492375</v>
      </c>
      <c r="M7" s="8">
        <v>0.60205762339489999</v>
      </c>
      <c r="N7" s="8">
        <v>0.60850220200310001</v>
      </c>
      <c r="O7" s="8">
        <v>1</v>
      </c>
      <c r="P7" s="8">
        <v>0.64626019473380003</v>
      </c>
      <c r="Q7" s="8">
        <v>0.65509348566329995</v>
      </c>
      <c r="R7" s="8">
        <v>0.61406530790390002</v>
      </c>
      <c r="S7" s="8">
        <v>0.64893503037040001</v>
      </c>
      <c r="T7" s="8">
        <v>0.6607533528092</v>
      </c>
      <c r="U7" s="8">
        <v>1</v>
      </c>
      <c r="V7" s="6">
        <v>0.83522162960339996</v>
      </c>
      <c r="W7" s="8">
        <v>0.68555378010779999</v>
      </c>
      <c r="X7" s="9">
        <v>0.50165790432470003</v>
      </c>
      <c r="Y7" s="9">
        <v>0.1893539281386</v>
      </c>
      <c r="Z7" s="8">
        <v>0.56994872976959998</v>
      </c>
      <c r="AA7" s="8">
        <v>0.67287015402829997</v>
      </c>
      <c r="AB7" s="8">
        <v>0.69789158980779997</v>
      </c>
      <c r="AC7" s="8">
        <v>0.64554990265580003</v>
      </c>
      <c r="AD7" s="8">
        <v>0.60640905151330005</v>
      </c>
      <c r="AE7" s="8">
        <v>0.67933888366280004</v>
      </c>
      <c r="AF7" s="8">
        <v>0.56038589414829998</v>
      </c>
      <c r="AG7" s="8">
        <v>0.67108304002270003</v>
      </c>
      <c r="AH7" s="8">
        <v>0.66472540177289996</v>
      </c>
      <c r="AI7" s="8">
        <v>0.64523042937050001</v>
      </c>
      <c r="AJ7" s="8">
        <v>0.54046003495679995</v>
      </c>
      <c r="AK7" s="8">
        <v>0.67373792850909997</v>
      </c>
      <c r="AL7" s="8">
        <v>0.69546661056750003</v>
      </c>
      <c r="AM7" s="8">
        <v>0.69207907147820003</v>
      </c>
      <c r="AN7" s="8">
        <v>0.79855925090989999</v>
      </c>
      <c r="AO7" s="8">
        <v>0.57482884383080002</v>
      </c>
      <c r="AP7" s="8">
        <v>0.8612166927421</v>
      </c>
      <c r="AQ7" s="8">
        <v>0.6453604921917</v>
      </c>
      <c r="AR7" s="8">
        <v>0.65544228571270002</v>
      </c>
      <c r="AS7" s="8">
        <v>0.60965180312900003</v>
      </c>
      <c r="AT7" s="8">
        <v>0.67403154631910001</v>
      </c>
      <c r="AU7" s="8">
        <v>0.65498237340309995</v>
      </c>
      <c r="AV7" s="8">
        <v>0.70812392728590001</v>
      </c>
      <c r="AW7" s="8">
        <v>0.60539477898759997</v>
      </c>
      <c r="AX7" s="8">
        <v>0.65262880687089997</v>
      </c>
      <c r="AY7" s="8">
        <v>0.63614780424109996</v>
      </c>
      <c r="AZ7" s="8">
        <v>0.68623379933619999</v>
      </c>
    </row>
    <row r="8" spans="1:52" x14ac:dyDescent="0.3">
      <c r="A8" t="s">
        <v>587</v>
      </c>
      <c r="B8" s="7">
        <v>60</v>
      </c>
      <c r="C8" s="7">
        <v>102</v>
      </c>
      <c r="D8" s="7">
        <v>83</v>
      </c>
      <c r="E8" s="7">
        <v>213</v>
      </c>
      <c r="F8" s="7">
        <v>18</v>
      </c>
      <c r="G8" s="7">
        <v>14</v>
      </c>
      <c r="H8" s="7">
        <v>96</v>
      </c>
      <c r="I8" s="7">
        <v>35</v>
      </c>
      <c r="J8" s="7">
        <v>26</v>
      </c>
      <c r="K8" s="7">
        <v>7</v>
      </c>
      <c r="L8" s="7">
        <v>17</v>
      </c>
      <c r="M8" s="7">
        <v>24</v>
      </c>
      <c r="N8" s="7">
        <v>38</v>
      </c>
      <c r="O8" s="7">
        <v>1</v>
      </c>
      <c r="P8" s="7">
        <v>1</v>
      </c>
      <c r="Q8" s="7">
        <v>114</v>
      </c>
      <c r="R8" s="7">
        <v>48</v>
      </c>
      <c r="S8" s="7">
        <v>68</v>
      </c>
      <c r="T8" s="7">
        <v>15</v>
      </c>
      <c r="U8" s="7">
        <v>0</v>
      </c>
      <c r="V8" s="7">
        <v>36</v>
      </c>
      <c r="W8" s="7">
        <v>165</v>
      </c>
      <c r="X8" s="7">
        <v>40</v>
      </c>
      <c r="Y8" s="7">
        <v>4</v>
      </c>
      <c r="Z8" s="7">
        <v>70</v>
      </c>
      <c r="AA8" s="7">
        <v>175</v>
      </c>
      <c r="AB8" s="7">
        <v>27</v>
      </c>
      <c r="AC8" s="7">
        <v>218</v>
      </c>
      <c r="AD8" s="7">
        <v>245</v>
      </c>
      <c r="AE8" s="7">
        <v>0</v>
      </c>
      <c r="AF8" s="7">
        <v>59</v>
      </c>
      <c r="AG8" s="7">
        <v>186</v>
      </c>
      <c r="AH8" s="7">
        <v>60</v>
      </c>
      <c r="AI8" s="7">
        <v>185</v>
      </c>
      <c r="AJ8" s="7">
        <v>47</v>
      </c>
      <c r="AK8" s="7">
        <v>68</v>
      </c>
      <c r="AL8" s="7">
        <v>43</v>
      </c>
      <c r="AM8" s="7">
        <v>42</v>
      </c>
      <c r="AN8" s="7">
        <v>15</v>
      </c>
      <c r="AO8" s="7">
        <v>30</v>
      </c>
      <c r="AP8" s="7">
        <v>4</v>
      </c>
      <c r="AQ8" s="7">
        <v>73</v>
      </c>
      <c r="AR8" s="7">
        <v>90</v>
      </c>
      <c r="AS8" s="7">
        <v>30</v>
      </c>
      <c r="AT8" s="7">
        <v>17</v>
      </c>
      <c r="AU8" s="7">
        <v>25</v>
      </c>
      <c r="AV8" s="7">
        <v>4</v>
      </c>
      <c r="AW8" s="7">
        <v>2</v>
      </c>
      <c r="AX8" s="7">
        <v>193</v>
      </c>
      <c r="AY8" s="7">
        <v>50</v>
      </c>
      <c r="AZ8" s="7">
        <v>2</v>
      </c>
    </row>
    <row r="9" spans="1:52" x14ac:dyDescent="0.3">
      <c r="A9" t="s">
        <v>722</v>
      </c>
    </row>
    <row r="10" spans="1:52" x14ac:dyDescent="0.3">
      <c r="A10"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ed907bde-c162-4a9e-b5ce-0299bc4dfe90" sqref="A2 AZ10" xr:uid="{00000000-0002-0000-4100-000000000000}"/>
    <dataValidation allowBlank="1" error="ed907bde-c162-4a9e-b5ce-0299bc4dfe90" sqref="A1" xr:uid="{00000000-0002-0000-4100-000001000000}"/>
  </dataValidations>
  <hyperlinks>
    <hyperlink ref="A1" location="'TOC'!A1" display="Back to TOC" xr:uid="{00000000-0004-0000-4100-000000000000}"/>
  </hyperlinks>
  <pageMargins left="0.7" right="0.7" top="0.75" bottom="0.75" header="0.3" footer="0.3"/>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200-000000000000}">
  <dimension ref="A1:BU10"/>
  <sheetViews>
    <sheetView workbookViewId="0">
      <pane xSplit="1" topLeftCell="B1" activePane="topRight" state="frozen"/>
      <selection pane="topRight" sqref="A1:A1048576"/>
    </sheetView>
  </sheetViews>
  <sheetFormatPr defaultRowHeight="14.4" x14ac:dyDescent="0.3"/>
  <cols>
    <col min="1" max="1" width="31.5546875" bestFit="1" customWidth="1"/>
    <col min="2" max="73" width="12.6640625" bestFit="1" customWidth="1"/>
  </cols>
  <sheetData>
    <row r="1" spans="1:73" x14ac:dyDescent="0.3">
      <c r="A1" s="4" t="s">
        <v>448</v>
      </c>
    </row>
    <row r="2" spans="1:73" x14ac:dyDescent="0.3">
      <c r="A2" t="s">
        <v>138</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716</v>
      </c>
      <c r="B5" s="8">
        <v>0.69964743981400002</v>
      </c>
      <c r="C5" s="8">
        <v>0.74411583753199995</v>
      </c>
      <c r="D5" s="8">
        <v>0.72054406037709995</v>
      </c>
      <c r="E5" s="8">
        <v>0.75056217351340004</v>
      </c>
      <c r="F5" s="8">
        <v>0.80838208487889995</v>
      </c>
      <c r="G5" s="8">
        <v>0.78171756160859995</v>
      </c>
      <c r="H5" s="8">
        <v>0.73001743764430005</v>
      </c>
      <c r="I5" s="8">
        <v>1</v>
      </c>
      <c r="J5" s="8">
        <v>0.78258843099669995</v>
      </c>
      <c r="K5" s="8">
        <v>0.77059021132649996</v>
      </c>
      <c r="L5" s="8">
        <v>0.76299285087180002</v>
      </c>
      <c r="M5" s="8">
        <v>0.82650745461599995</v>
      </c>
      <c r="N5" s="8">
        <v>0.75727942713539997</v>
      </c>
      <c r="O5" s="8">
        <v>0.68705612196999999</v>
      </c>
      <c r="P5" s="8">
        <v>0.73215419512640001</v>
      </c>
      <c r="Q5" s="8">
        <v>0.83945362140419999</v>
      </c>
      <c r="R5" s="8">
        <v>0.76173415789629995</v>
      </c>
      <c r="S5" s="8">
        <v>0.86573546330399997</v>
      </c>
      <c r="T5" s="8">
        <v>0.66001810468440003</v>
      </c>
      <c r="U5" s="8">
        <v>0.83333333333329995</v>
      </c>
      <c r="V5" s="8">
        <v>0.73243420350209998</v>
      </c>
      <c r="W5" s="8">
        <v>0.5</v>
      </c>
      <c r="X5" s="8">
        <v>0.77931856351170004</v>
      </c>
      <c r="Y5" s="8">
        <v>0.77444332432009999</v>
      </c>
      <c r="Z5" s="8">
        <v>0.71650688025380005</v>
      </c>
      <c r="AA5" s="8">
        <v>0.74988020154799995</v>
      </c>
      <c r="AB5" s="8">
        <v>0.77415456332639998</v>
      </c>
      <c r="AC5" s="8">
        <v>0.76968819433830005</v>
      </c>
      <c r="AD5" s="8">
        <v>0.73243420350209998</v>
      </c>
      <c r="AE5" s="8">
        <v>0.5</v>
      </c>
      <c r="AF5" s="8">
        <v>0.75582348662929999</v>
      </c>
      <c r="AG5" s="8">
        <v>0.77495038466449995</v>
      </c>
      <c r="AH5" s="8">
        <v>0.6146261754954</v>
      </c>
      <c r="AI5" s="8">
        <v>0.85044801501610001</v>
      </c>
      <c r="AJ5" s="8">
        <v>0.79222422668220005</v>
      </c>
      <c r="AK5" s="8">
        <v>0.72352479623199994</v>
      </c>
      <c r="AL5" s="8">
        <v>0.7766767480872</v>
      </c>
      <c r="AM5" s="8">
        <v>0.79632262226780004</v>
      </c>
      <c r="AN5" s="8">
        <v>0.69920306659590004</v>
      </c>
      <c r="AO5" s="8">
        <v>0.72479737050449999</v>
      </c>
      <c r="AP5" s="8">
        <v>0.74499421706250002</v>
      </c>
      <c r="AQ5" s="8">
        <v>0.73323184753769999</v>
      </c>
      <c r="AR5" s="8">
        <v>0.82391109825639997</v>
      </c>
      <c r="AS5" s="8">
        <v>0.5299272170114</v>
      </c>
      <c r="AT5" s="8">
        <v>0.8031106564271</v>
      </c>
      <c r="AU5" s="8">
        <v>0.5</v>
      </c>
      <c r="AV5" s="8">
        <v>0.78997520837540003</v>
      </c>
      <c r="AW5" s="8">
        <v>0.62112232842149995</v>
      </c>
      <c r="AX5" s="8">
        <v>0.7470369052468</v>
      </c>
      <c r="AY5" s="8">
        <v>0.73179061707430004</v>
      </c>
      <c r="AZ5" s="8">
        <v>0.78855855519950002</v>
      </c>
      <c r="BA5" s="8">
        <v>0.84573365376800003</v>
      </c>
      <c r="BB5" s="8">
        <v>0.70202450076779999</v>
      </c>
      <c r="BC5" s="8">
        <v>0.8305792165025</v>
      </c>
      <c r="BD5" s="8">
        <v>0.60423216588200002</v>
      </c>
      <c r="BE5" s="8">
        <v>0.42037400822889998</v>
      </c>
      <c r="BF5" s="8">
        <v>0.72004164874209997</v>
      </c>
      <c r="BG5" s="8">
        <v>0.82443956120259998</v>
      </c>
      <c r="BH5" s="8">
        <v>0.69468081411750005</v>
      </c>
      <c r="BI5" s="8">
        <v>0.6518198429109</v>
      </c>
      <c r="BJ5" s="8">
        <v>0.78824189488759999</v>
      </c>
      <c r="BK5" s="8">
        <v>0.83401660643209996</v>
      </c>
      <c r="BL5" s="8">
        <v>0.91089443717770002</v>
      </c>
      <c r="BM5" s="8">
        <v>0.84182951670829997</v>
      </c>
      <c r="BN5" s="8">
        <v>0.76048445746769999</v>
      </c>
      <c r="BO5" s="8">
        <v>0.75581534273920004</v>
      </c>
      <c r="BP5" s="8">
        <v>1</v>
      </c>
      <c r="BQ5" s="8">
        <v>0.89660859485510003</v>
      </c>
      <c r="BR5" s="8">
        <v>0.76202408091030005</v>
      </c>
      <c r="BS5" s="8">
        <v>0.73156992273980004</v>
      </c>
      <c r="BT5" s="8">
        <v>0.78481236242450003</v>
      </c>
      <c r="BU5" s="8">
        <v>1</v>
      </c>
    </row>
    <row r="6" spans="1:73" x14ac:dyDescent="0.3">
      <c r="A6" t="s">
        <v>717</v>
      </c>
      <c r="B6" s="8">
        <v>0.83173788050459996</v>
      </c>
      <c r="C6" s="8">
        <v>0.85800943897820003</v>
      </c>
      <c r="D6" s="8">
        <v>0.77008519207670001</v>
      </c>
      <c r="E6" s="8">
        <v>0.80300159804180005</v>
      </c>
      <c r="F6" s="8">
        <v>0.81159722559089997</v>
      </c>
      <c r="G6" s="8">
        <v>0.7920901984159</v>
      </c>
      <c r="H6" s="8">
        <v>0.83996454574669999</v>
      </c>
      <c r="J6" s="8">
        <v>0.74112533642159995</v>
      </c>
      <c r="K6" s="8">
        <v>0.76717961180380001</v>
      </c>
      <c r="L6" s="8">
        <v>0.79900479082760001</v>
      </c>
      <c r="M6" s="8">
        <v>0.93280041439189998</v>
      </c>
      <c r="N6" s="8">
        <v>1</v>
      </c>
      <c r="O6" s="8">
        <v>0.8462910583712</v>
      </c>
      <c r="P6" s="8">
        <v>0.91169999069060004</v>
      </c>
      <c r="Q6" s="8">
        <v>0.81793483767240005</v>
      </c>
      <c r="R6" s="8">
        <v>0.86690487672390004</v>
      </c>
      <c r="S6" s="8">
        <v>1</v>
      </c>
      <c r="T6" s="8">
        <v>0</v>
      </c>
      <c r="U6" s="8">
        <v>0.80269738949379998</v>
      </c>
      <c r="V6" s="8">
        <v>0.66666666666670005</v>
      </c>
      <c r="W6" s="8">
        <v>0.60539477898759997</v>
      </c>
      <c r="X6" s="8">
        <v>0.74875520724269995</v>
      </c>
      <c r="Y6" s="8">
        <v>0.81707505824869997</v>
      </c>
      <c r="Z6" s="8">
        <v>0.90548187659870005</v>
      </c>
      <c r="AA6" s="8">
        <v>0.89041809653259996</v>
      </c>
      <c r="AB6" s="8">
        <v>0.87520938768860002</v>
      </c>
      <c r="AC6" s="8">
        <v>0.67042148112779998</v>
      </c>
      <c r="AD6" s="8">
        <v>0.66666666666670005</v>
      </c>
      <c r="AE6" s="8">
        <v>0.60539477898759997</v>
      </c>
      <c r="AF6" s="8">
        <v>0.81271689849429996</v>
      </c>
      <c r="AG6" s="8">
        <v>0.82005105301259995</v>
      </c>
      <c r="AH6" s="8">
        <v>0.4595307434209</v>
      </c>
      <c r="AI6" s="8">
        <v>0.57552412430559996</v>
      </c>
      <c r="AJ6" s="8">
        <v>0.74166159753960004</v>
      </c>
      <c r="AK6" s="8">
        <v>0.77600812325620006</v>
      </c>
      <c r="AL6" s="8">
        <v>0.82187344423870001</v>
      </c>
      <c r="AM6" s="8">
        <v>0.83855469089419998</v>
      </c>
      <c r="AN6" s="8">
        <v>0.88779698383729999</v>
      </c>
      <c r="AO6" s="8">
        <v>0.90042258541349995</v>
      </c>
      <c r="AP6" s="8">
        <v>0.96254630911619998</v>
      </c>
      <c r="AQ6" s="8">
        <v>0.70571653244429999</v>
      </c>
      <c r="AR6" s="8">
        <v>0.96847666450500003</v>
      </c>
      <c r="AS6" s="8">
        <v>0.49350224245169999</v>
      </c>
      <c r="AT6" s="8">
        <v>0.80269738949379998</v>
      </c>
      <c r="AU6" s="8">
        <v>0.60539477898759997</v>
      </c>
      <c r="AV6" s="8">
        <v>0.8171933673099</v>
      </c>
      <c r="AW6" s="8">
        <v>1</v>
      </c>
      <c r="AX6" s="8">
        <v>0.80210691731229999</v>
      </c>
      <c r="AY6" s="8">
        <v>0.80484818183009998</v>
      </c>
      <c r="AZ6" s="8">
        <v>0.81311726555679997</v>
      </c>
      <c r="BA6" s="8">
        <v>0.86434756928870005</v>
      </c>
      <c r="BB6" s="8">
        <v>0.45385050230020002</v>
      </c>
      <c r="BC6" s="8">
        <v>1</v>
      </c>
      <c r="BD6" s="8">
        <v>0.76810673042480004</v>
      </c>
      <c r="BE6" s="8">
        <v>0.86103766827670003</v>
      </c>
      <c r="BF6" s="8">
        <v>0.83161927198090002</v>
      </c>
      <c r="BG6" s="8">
        <v>0.95930518560849998</v>
      </c>
      <c r="BH6" s="8">
        <v>0.73059579098899996</v>
      </c>
      <c r="BI6" s="8">
        <v>0.74400005399629998</v>
      </c>
      <c r="BJ6" s="8">
        <v>0.68597387348929995</v>
      </c>
      <c r="BK6" s="8">
        <v>1</v>
      </c>
      <c r="BL6" s="8">
        <v>0.83500318368890003</v>
      </c>
      <c r="BM6" s="8">
        <v>1</v>
      </c>
      <c r="BN6" s="8">
        <v>0.70488083010400004</v>
      </c>
      <c r="BO6" s="8">
        <v>1</v>
      </c>
      <c r="BQ6" s="8">
        <v>0.84694619709200003</v>
      </c>
      <c r="BR6" s="8">
        <v>0.75408039163759999</v>
      </c>
      <c r="BS6" s="8">
        <v>0.83093411972730002</v>
      </c>
      <c r="BT6" s="8">
        <v>1</v>
      </c>
      <c r="BU6" s="8">
        <v>1</v>
      </c>
    </row>
    <row r="7" spans="1:73" x14ac:dyDescent="0.3">
      <c r="A7" t="s">
        <v>718</v>
      </c>
      <c r="B7" s="8">
        <v>0.58852968932009997</v>
      </c>
      <c r="C7" s="8">
        <v>0.64008003856369999</v>
      </c>
      <c r="D7" s="8">
        <v>0.55871107700040001</v>
      </c>
      <c r="E7" s="8">
        <v>0.60459268145550005</v>
      </c>
      <c r="F7" s="6">
        <v>0.75112658471600002</v>
      </c>
      <c r="G7" s="8">
        <v>0.64513152091659998</v>
      </c>
      <c r="H7" s="8">
        <v>0.65474372692159999</v>
      </c>
      <c r="J7" s="8">
        <v>0.67497658470220001</v>
      </c>
      <c r="K7" s="8">
        <v>0.61578911524909996</v>
      </c>
      <c r="L7" s="8">
        <v>0.65848478379200004</v>
      </c>
      <c r="M7" s="8">
        <v>0.62712958273810004</v>
      </c>
      <c r="N7" s="8">
        <v>0.66600227668080003</v>
      </c>
      <c r="O7" s="8">
        <v>0.58733378428189997</v>
      </c>
      <c r="P7" s="8">
        <v>0.66347276300570002</v>
      </c>
      <c r="Q7" s="8">
        <v>0.63758660608969997</v>
      </c>
      <c r="R7" s="8">
        <v>0.65322054340900004</v>
      </c>
      <c r="S7" s="8">
        <v>0.66534040937969996</v>
      </c>
      <c r="T7" s="8">
        <v>0.74437625464510004</v>
      </c>
      <c r="U7" s="8">
        <v>0.62640805542290001</v>
      </c>
      <c r="V7" s="8">
        <v>0.72107895579750003</v>
      </c>
      <c r="W7" s="8">
        <v>0.60539477898759997</v>
      </c>
      <c r="X7" s="8">
        <v>0.65755997101670005</v>
      </c>
      <c r="Y7" s="8">
        <v>0.65249114924170004</v>
      </c>
      <c r="Z7" s="8">
        <v>0.61916582298300005</v>
      </c>
      <c r="AA7" s="8">
        <v>0.65726879203819999</v>
      </c>
      <c r="AB7" s="8">
        <v>0.65498237340309995</v>
      </c>
      <c r="AC7" s="8">
        <v>0.67264804316189997</v>
      </c>
      <c r="AD7" s="8">
        <v>0.72107895579750003</v>
      </c>
      <c r="AE7" s="8">
        <v>0.60539477898759997</v>
      </c>
      <c r="AF7" s="8">
        <v>0.65262880687089997</v>
      </c>
      <c r="AG7" s="8">
        <v>0.63614780424109996</v>
      </c>
      <c r="AH7" s="8">
        <v>0.68623379933619999</v>
      </c>
      <c r="AI7" s="8">
        <v>0.8612166927421</v>
      </c>
      <c r="AJ7" s="8">
        <v>0.68890463305390004</v>
      </c>
      <c r="AK7" s="8">
        <v>0.57148264903519996</v>
      </c>
      <c r="AL7" s="8">
        <v>0.66682767874180005</v>
      </c>
      <c r="AM7" s="8">
        <v>0.62266106985430003</v>
      </c>
      <c r="AN7" s="8">
        <v>0.66338877838590005</v>
      </c>
      <c r="AO7" s="8">
        <v>0.57002588413290001</v>
      </c>
      <c r="AP7" s="8">
        <v>0.66009710758119999</v>
      </c>
      <c r="AQ7" s="8">
        <v>0.72120878911800002</v>
      </c>
      <c r="AR7" s="8">
        <v>0.72150885562690004</v>
      </c>
      <c r="AS7" s="8">
        <v>0.42747585904129998</v>
      </c>
      <c r="AT7" s="8">
        <v>0.70812392728590001</v>
      </c>
      <c r="AU7" s="8">
        <v>0.60539477898759997</v>
      </c>
      <c r="AV7" s="8">
        <v>0.63894763489490003</v>
      </c>
      <c r="AW7" s="8">
        <v>0.46441478498920002</v>
      </c>
      <c r="AX7" s="8">
        <v>0.58362206452819998</v>
      </c>
      <c r="AY7" s="8">
        <v>0.70387792452050002</v>
      </c>
      <c r="AZ7" s="8">
        <v>0.72507280223140003</v>
      </c>
      <c r="BA7" s="8">
        <v>0.69870602291820005</v>
      </c>
      <c r="BB7" s="8">
        <v>0.60034249412160001</v>
      </c>
      <c r="BC7" s="8">
        <v>0.59341874473169998</v>
      </c>
      <c r="BD7" s="8">
        <v>0.58354934598950003</v>
      </c>
      <c r="BE7" s="8">
        <v>0.37230745735519999</v>
      </c>
      <c r="BF7" s="8">
        <v>0.55277190656420006</v>
      </c>
      <c r="BG7" s="8">
        <v>0.69385121259610005</v>
      </c>
      <c r="BH7" s="8">
        <v>0.69807903424619999</v>
      </c>
      <c r="BI7" s="8">
        <v>0.6645788052696</v>
      </c>
      <c r="BJ7" s="9">
        <v>0.1958371731463</v>
      </c>
      <c r="BK7" s="8">
        <v>0.75172081079480002</v>
      </c>
      <c r="BL7" s="6">
        <v>0.90684018378700004</v>
      </c>
      <c r="BM7" s="8">
        <v>0.53825960821310004</v>
      </c>
      <c r="BN7" s="8">
        <v>0.74770880571459997</v>
      </c>
      <c r="BO7" s="8">
        <v>0.59070004256569997</v>
      </c>
      <c r="BP7" s="8">
        <v>0.60539477898759997</v>
      </c>
      <c r="BQ7" s="8">
        <v>0.75386715304480001</v>
      </c>
      <c r="BR7" s="8">
        <v>0.64819850172990001</v>
      </c>
      <c r="BS7" s="8">
        <v>0.67923561369630003</v>
      </c>
      <c r="BT7" s="8">
        <v>0.53058291313759998</v>
      </c>
      <c r="BU7" s="8">
        <v>0.64826063649099996</v>
      </c>
    </row>
    <row r="8" spans="1:73" x14ac:dyDescent="0.3">
      <c r="A8" t="s">
        <v>587</v>
      </c>
      <c r="B8" s="7">
        <v>21</v>
      </c>
      <c r="C8" s="7">
        <v>52</v>
      </c>
      <c r="D8" s="7">
        <v>57</v>
      </c>
      <c r="E8" s="7">
        <v>46</v>
      </c>
      <c r="F8" s="7">
        <v>69</v>
      </c>
      <c r="G8" s="7">
        <v>154</v>
      </c>
      <c r="H8" s="7">
        <v>91</v>
      </c>
      <c r="I8" s="7">
        <v>0</v>
      </c>
      <c r="J8" s="7">
        <v>49</v>
      </c>
      <c r="K8" s="7">
        <v>23</v>
      </c>
      <c r="L8" s="7">
        <v>75</v>
      </c>
      <c r="M8" s="7">
        <v>14</v>
      </c>
      <c r="N8" s="7">
        <v>12</v>
      </c>
      <c r="O8" s="7">
        <v>20</v>
      </c>
      <c r="P8" s="7">
        <v>12</v>
      </c>
      <c r="Q8" s="7">
        <v>5</v>
      </c>
      <c r="R8" s="7">
        <v>23</v>
      </c>
      <c r="S8" s="7">
        <v>2</v>
      </c>
      <c r="T8" s="7">
        <v>1</v>
      </c>
      <c r="U8" s="7">
        <v>4</v>
      </c>
      <c r="V8" s="7">
        <v>3</v>
      </c>
      <c r="W8" s="7">
        <v>2</v>
      </c>
      <c r="X8" s="7">
        <v>72</v>
      </c>
      <c r="Y8" s="7">
        <v>89</v>
      </c>
      <c r="Z8" s="7">
        <v>32</v>
      </c>
      <c r="AA8" s="7">
        <v>17</v>
      </c>
      <c r="AB8" s="7">
        <v>25</v>
      </c>
      <c r="AC8" s="7">
        <v>5</v>
      </c>
      <c r="AD8" s="7">
        <v>3</v>
      </c>
      <c r="AE8" s="7">
        <v>2</v>
      </c>
      <c r="AF8" s="7">
        <v>193</v>
      </c>
      <c r="AG8" s="7">
        <v>50</v>
      </c>
      <c r="AH8" s="7">
        <v>2</v>
      </c>
      <c r="AI8" s="7">
        <v>4</v>
      </c>
      <c r="AJ8" s="7">
        <v>44</v>
      </c>
      <c r="AK8" s="7">
        <v>29</v>
      </c>
      <c r="AL8" s="7">
        <v>68</v>
      </c>
      <c r="AM8" s="7">
        <v>22</v>
      </c>
      <c r="AN8" s="7">
        <v>13</v>
      </c>
      <c r="AO8" s="7">
        <v>17</v>
      </c>
      <c r="AP8" s="7">
        <v>11</v>
      </c>
      <c r="AQ8" s="7">
        <v>6</v>
      </c>
      <c r="AR8" s="7">
        <v>19</v>
      </c>
      <c r="AS8" s="7">
        <v>6</v>
      </c>
      <c r="AT8" s="7">
        <v>4</v>
      </c>
      <c r="AU8" s="7">
        <v>2</v>
      </c>
      <c r="AV8" s="7">
        <v>9</v>
      </c>
      <c r="AW8" s="7">
        <v>8</v>
      </c>
      <c r="AX8" s="7">
        <v>120</v>
      </c>
      <c r="AY8" s="7">
        <v>73</v>
      </c>
      <c r="AZ8" s="7">
        <v>18</v>
      </c>
      <c r="BA8" s="7">
        <v>34</v>
      </c>
      <c r="BB8" s="7">
        <v>11</v>
      </c>
      <c r="BC8" s="7">
        <v>2</v>
      </c>
      <c r="BD8" s="7">
        <v>15</v>
      </c>
      <c r="BE8" s="7">
        <v>7</v>
      </c>
      <c r="BF8" s="7">
        <v>25</v>
      </c>
      <c r="BG8" s="7">
        <v>12</v>
      </c>
      <c r="BH8" s="7">
        <v>24</v>
      </c>
      <c r="BI8" s="7">
        <v>21</v>
      </c>
      <c r="BJ8" s="7">
        <v>9</v>
      </c>
      <c r="BK8" s="7">
        <v>7</v>
      </c>
      <c r="BL8" s="7">
        <v>12</v>
      </c>
      <c r="BM8" s="7">
        <v>5</v>
      </c>
      <c r="BN8" s="7">
        <v>27</v>
      </c>
      <c r="BO8" s="7">
        <v>3</v>
      </c>
      <c r="BP8" s="7">
        <v>0</v>
      </c>
      <c r="BQ8" s="7">
        <v>16</v>
      </c>
      <c r="BR8" s="7">
        <v>20</v>
      </c>
      <c r="BS8" s="7">
        <v>10</v>
      </c>
      <c r="BT8" s="7">
        <v>17</v>
      </c>
      <c r="BU8" s="7">
        <v>2</v>
      </c>
    </row>
    <row r="9" spans="1:73" x14ac:dyDescent="0.3">
      <c r="A9" t="s">
        <v>723</v>
      </c>
    </row>
    <row r="10" spans="1:73" x14ac:dyDescent="0.3">
      <c r="A10"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64720a3f-2ce4-41eb-b9a4-cb606e806227" sqref="A2 BU10" xr:uid="{00000000-0002-0000-4200-000000000000}"/>
    <dataValidation allowBlank="1" error="64720a3f-2ce4-41eb-b9a4-cb606e806227" sqref="A1" xr:uid="{00000000-0002-0000-4200-000001000000}"/>
  </dataValidations>
  <hyperlinks>
    <hyperlink ref="A1" location="'TOC'!A1" display="Back to TOC" xr:uid="{00000000-0004-0000-4200-000000000000}"/>
  </hyperlinks>
  <pageMargins left="0.7" right="0.7" top="0.75" bottom="0.75" header="0.3" footer="0.3"/>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300-000000000000}">
  <dimension ref="A1:AZ10"/>
  <sheetViews>
    <sheetView workbookViewId="0">
      <pane xSplit="1" topLeftCell="P1" activePane="topRight" state="frozen"/>
      <selection pane="topRight" activeCell="L7" sqref="L7"/>
    </sheetView>
  </sheetViews>
  <sheetFormatPr defaultRowHeight="14.4" x14ac:dyDescent="0.3"/>
  <cols>
    <col min="1" max="1" width="31.5546875" bestFit="1" customWidth="1"/>
    <col min="2" max="52" width="12.6640625" bestFit="1" customWidth="1"/>
  </cols>
  <sheetData>
    <row r="1" spans="1:52" x14ac:dyDescent="0.3">
      <c r="A1" s="4" t="s">
        <v>448</v>
      </c>
    </row>
    <row r="2" spans="1:52" x14ac:dyDescent="0.3">
      <c r="A2" t="s">
        <v>141</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716</v>
      </c>
      <c r="B5" s="8">
        <v>0.21944362076240001</v>
      </c>
      <c r="C5" s="8">
        <v>0.27587324739910002</v>
      </c>
      <c r="D5" s="8">
        <v>0.21035647310710001</v>
      </c>
      <c r="E5" s="8">
        <v>0.24625635923530001</v>
      </c>
      <c r="F5" s="8">
        <v>0.2433494613926</v>
      </c>
      <c r="G5" s="8">
        <v>0.2062099668224</v>
      </c>
      <c r="H5" s="8">
        <v>0.22400427049239999</v>
      </c>
      <c r="I5" s="8">
        <v>0.30207543455859998</v>
      </c>
      <c r="J5" s="8">
        <v>0.27346611931390002</v>
      </c>
      <c r="K5" s="8">
        <v>0.16252138587689999</v>
      </c>
      <c r="L5" s="8">
        <v>0.22953609159839999</v>
      </c>
      <c r="M5" s="8">
        <v>0.17966262181619999</v>
      </c>
      <c r="N5" s="8">
        <v>0.26860078840290003</v>
      </c>
      <c r="O5" s="8">
        <v>0</v>
      </c>
      <c r="P5" s="8">
        <v>8.0858729211279998E-2</v>
      </c>
      <c r="Q5" s="8">
        <v>0.25978927389200002</v>
      </c>
      <c r="R5" s="8">
        <v>0.32363923333490002</v>
      </c>
      <c r="S5" s="8">
        <v>0.19934070460930001</v>
      </c>
      <c r="T5" s="8">
        <v>0.12905057363969999</v>
      </c>
      <c r="U5" s="8">
        <v>0</v>
      </c>
      <c r="V5" s="9">
        <v>9.6557245716289999E-2</v>
      </c>
      <c r="W5" s="9">
        <v>0.2010596143967</v>
      </c>
      <c r="X5" s="6">
        <v>0.40552463993080001</v>
      </c>
      <c r="Y5" s="8">
        <v>0.42020798213170002</v>
      </c>
      <c r="Z5" s="8">
        <v>0.25903505724960002</v>
      </c>
      <c r="AA5" s="8">
        <v>0.23610989732500001</v>
      </c>
      <c r="AB5" s="8">
        <v>0.24786093782679999</v>
      </c>
      <c r="AC5" s="8">
        <v>0.24051000174449999</v>
      </c>
      <c r="AD5" s="8">
        <v>0.26878622138769998</v>
      </c>
      <c r="AE5" s="8">
        <v>0.22328262140550001</v>
      </c>
      <c r="AF5" s="8">
        <v>0.29986579667590002</v>
      </c>
      <c r="AG5" s="8">
        <v>0.2261440208854</v>
      </c>
      <c r="AH5" s="8">
        <v>0.2245468393133</v>
      </c>
      <c r="AI5" s="8">
        <v>0.2450211497309</v>
      </c>
      <c r="AJ5" s="8">
        <v>0.2423649853896</v>
      </c>
      <c r="AK5" s="8">
        <v>0.23109151913459999</v>
      </c>
      <c r="AL5" s="8">
        <v>0.25586292458600002</v>
      </c>
      <c r="AM5" s="8">
        <v>0.2034033500787</v>
      </c>
      <c r="AN5" s="8">
        <v>0.1745248409432</v>
      </c>
      <c r="AO5" s="8">
        <v>0.33050058362969997</v>
      </c>
      <c r="AP5" s="8">
        <v>0.14955198498389999</v>
      </c>
      <c r="AQ5" s="8">
        <v>0.2318183172336</v>
      </c>
      <c r="AR5" s="8">
        <v>0.2186217710907</v>
      </c>
      <c r="AS5" s="8">
        <v>0.2857856459209</v>
      </c>
      <c r="AT5" s="8">
        <v>0.25693433234829999</v>
      </c>
      <c r="AU5" s="8">
        <v>0.23292200007239999</v>
      </c>
      <c r="AV5" s="8">
        <v>0.1968893435729</v>
      </c>
      <c r="AW5" s="8">
        <v>0.5</v>
      </c>
      <c r="AX5" s="8">
        <v>0.24417651337070001</v>
      </c>
      <c r="AY5" s="8">
        <v>0.2250496153355</v>
      </c>
      <c r="AZ5" s="8">
        <v>0.3853738245046</v>
      </c>
    </row>
    <row r="6" spans="1:52" x14ac:dyDescent="0.3">
      <c r="A6" t="s">
        <v>717</v>
      </c>
      <c r="B6" s="8">
        <v>0.13675337458549999</v>
      </c>
      <c r="C6" s="8">
        <v>0.2175450750607</v>
      </c>
      <c r="D6" s="8">
        <v>0.22927001788619999</v>
      </c>
      <c r="E6" s="8">
        <v>0.19728334882580001</v>
      </c>
      <c r="F6" s="8">
        <v>9.1415613949239999E-2</v>
      </c>
      <c r="G6" s="8">
        <v>0.17750702381139999</v>
      </c>
      <c r="H6" s="8">
        <v>0.2182800020633</v>
      </c>
      <c r="I6" s="8">
        <v>0.16811993263409999</v>
      </c>
      <c r="J6" s="8">
        <v>0.27253883006000001</v>
      </c>
      <c r="K6" s="8">
        <v>0.13586706764190001</v>
      </c>
      <c r="L6" s="8">
        <v>0.19044166884329999</v>
      </c>
      <c r="M6" s="8">
        <v>0.16764212965379999</v>
      </c>
      <c r="N6" s="8">
        <v>0.1328080192653</v>
      </c>
      <c r="O6" s="8">
        <v>0.40119733741109997</v>
      </c>
      <c r="P6" s="8">
        <v>0</v>
      </c>
      <c r="Q6" s="8">
        <v>0.1922368600471</v>
      </c>
      <c r="R6" s="8">
        <v>0.28372215131849998</v>
      </c>
      <c r="S6" s="8">
        <v>0.14128744195189999</v>
      </c>
      <c r="T6" s="8">
        <v>0.10723050290570001</v>
      </c>
      <c r="V6" s="8">
        <v>0.11207305588289999</v>
      </c>
      <c r="W6" s="8">
        <v>0.1424946952649</v>
      </c>
      <c r="X6" s="6">
        <v>0.36509381448310002</v>
      </c>
      <c r="Y6" s="6">
        <v>1</v>
      </c>
      <c r="Z6" s="8">
        <v>0.2078989155879</v>
      </c>
      <c r="AA6" s="8">
        <v>0.1816463504211</v>
      </c>
      <c r="AB6" s="8">
        <v>0.1637597243951</v>
      </c>
      <c r="AC6" s="8">
        <v>0.19238892148510001</v>
      </c>
      <c r="AD6" s="8">
        <v>0.18916848176199999</v>
      </c>
      <c r="AF6" s="8">
        <v>0.25290413247389998</v>
      </c>
      <c r="AG6" s="8">
        <v>0.16985964461020001</v>
      </c>
      <c r="AH6" s="8">
        <v>0.2089094757394</v>
      </c>
      <c r="AI6" s="8">
        <v>0.18316273808229999</v>
      </c>
      <c r="AJ6" s="8">
        <v>0.18946783180320001</v>
      </c>
      <c r="AK6" s="8">
        <v>0.17433199007899999</v>
      </c>
      <c r="AL6" s="8">
        <v>0.24093611632369999</v>
      </c>
      <c r="AM6" s="8">
        <v>0.19073791792540001</v>
      </c>
      <c r="AN6" s="8">
        <v>0.19757158607209999</v>
      </c>
      <c r="AO6" s="8">
        <v>0.15377955479739999</v>
      </c>
      <c r="AP6" s="8">
        <v>0.42447587569439998</v>
      </c>
      <c r="AQ6" s="8">
        <v>0.24521558982159999</v>
      </c>
      <c r="AR6" s="8">
        <v>0.1747458127954</v>
      </c>
      <c r="AS6" s="8">
        <v>0.104607736435</v>
      </c>
      <c r="AT6" s="8">
        <v>0.1095819034674</v>
      </c>
      <c r="AU6" s="8">
        <v>0.1434067597251</v>
      </c>
      <c r="AV6" s="8">
        <v>0.19730261050619999</v>
      </c>
      <c r="AW6" s="8">
        <v>0.39460522101239998</v>
      </c>
      <c r="AX6" s="8">
        <v>0.18728310150569999</v>
      </c>
      <c r="AY6" s="8">
        <v>0.17994894698739999</v>
      </c>
      <c r="AZ6" s="8">
        <v>0.54046925657910005</v>
      </c>
    </row>
    <row r="7" spans="1:52" x14ac:dyDescent="0.3">
      <c r="A7" t="s">
        <v>718</v>
      </c>
      <c r="B7" s="8">
        <v>0.44210884638769998</v>
      </c>
      <c r="C7" s="8">
        <v>0.30740900448070002</v>
      </c>
      <c r="D7" s="8">
        <v>0.31487299103369998</v>
      </c>
      <c r="E7" s="8">
        <v>0.3482031950028</v>
      </c>
      <c r="F7" s="8">
        <v>0.4094361244436</v>
      </c>
      <c r="G7" s="8">
        <v>0.33021207795649998</v>
      </c>
      <c r="H7" s="8">
        <v>0.2975171359221</v>
      </c>
      <c r="I7" s="8">
        <v>0.33128551937669998</v>
      </c>
      <c r="J7" s="8">
        <v>0.39510150880669997</v>
      </c>
      <c r="K7" s="8">
        <v>0.27073927838939998</v>
      </c>
      <c r="L7" s="6">
        <v>0.6663411507625</v>
      </c>
      <c r="M7" s="8">
        <v>0.39794237660510001</v>
      </c>
      <c r="N7" s="8">
        <v>0.39149779799689999</v>
      </c>
      <c r="O7" s="8">
        <v>0</v>
      </c>
      <c r="P7" s="8">
        <v>0.35373980526620002</v>
      </c>
      <c r="Q7" s="8">
        <v>0.3449065143367</v>
      </c>
      <c r="R7" s="8">
        <v>0.38593469209609998</v>
      </c>
      <c r="S7" s="8">
        <v>0.35106496962959999</v>
      </c>
      <c r="T7" s="8">
        <v>0.3392466471908</v>
      </c>
      <c r="U7" s="8">
        <v>0</v>
      </c>
      <c r="V7" s="9">
        <v>0.16477837039660001</v>
      </c>
      <c r="W7" s="8">
        <v>0.31444621989220001</v>
      </c>
      <c r="X7" s="6">
        <v>0.49834209567530002</v>
      </c>
      <c r="Y7" s="6">
        <v>0.81064607186140003</v>
      </c>
      <c r="Z7" s="8">
        <v>0.43005127023040002</v>
      </c>
      <c r="AA7" s="8">
        <v>0.32712984597169997</v>
      </c>
      <c r="AB7" s="8">
        <v>0.30210841019220003</v>
      </c>
      <c r="AC7" s="8">
        <v>0.35445009734420002</v>
      </c>
      <c r="AD7" s="8">
        <v>0.39359094848670001</v>
      </c>
      <c r="AE7" s="8">
        <v>0.32066111633720001</v>
      </c>
      <c r="AF7" s="8">
        <v>0.43961410585170002</v>
      </c>
      <c r="AG7" s="8">
        <v>0.32891695997730003</v>
      </c>
      <c r="AH7" s="8">
        <v>0.33527459822709998</v>
      </c>
      <c r="AI7" s="8">
        <v>0.35476957062949999</v>
      </c>
      <c r="AJ7" s="8">
        <v>0.45953996504319999</v>
      </c>
      <c r="AK7" s="8">
        <v>0.32626207149089997</v>
      </c>
      <c r="AL7" s="8">
        <v>0.30453338943250002</v>
      </c>
      <c r="AM7" s="8">
        <v>0.30792092852179997</v>
      </c>
      <c r="AN7" s="8">
        <v>0.20144074909010001</v>
      </c>
      <c r="AO7" s="8">
        <v>0.42517115616919998</v>
      </c>
      <c r="AP7" s="8">
        <v>0.1387833072579</v>
      </c>
      <c r="AQ7" s="8">
        <v>0.3546395078083</v>
      </c>
      <c r="AR7" s="8">
        <v>0.34455771428729998</v>
      </c>
      <c r="AS7" s="8">
        <v>0.39034819687099997</v>
      </c>
      <c r="AT7" s="8">
        <v>0.32596845368089999</v>
      </c>
      <c r="AU7" s="8">
        <v>0.3450176265969</v>
      </c>
      <c r="AV7" s="8">
        <v>0.29187607271409999</v>
      </c>
      <c r="AW7" s="8">
        <v>0.39460522101239998</v>
      </c>
      <c r="AX7" s="8">
        <v>0.34737119312909998</v>
      </c>
      <c r="AY7" s="8">
        <v>0.36385219575889999</v>
      </c>
      <c r="AZ7" s="8">
        <v>0.31376620066380001</v>
      </c>
    </row>
    <row r="8" spans="1:52" x14ac:dyDescent="0.3">
      <c r="A8" t="s">
        <v>587</v>
      </c>
      <c r="B8" s="7">
        <v>60</v>
      </c>
      <c r="C8" s="7">
        <v>102</v>
      </c>
      <c r="D8" s="7">
        <v>83</v>
      </c>
      <c r="E8" s="7">
        <v>213</v>
      </c>
      <c r="F8" s="7">
        <v>18</v>
      </c>
      <c r="G8" s="7">
        <v>14</v>
      </c>
      <c r="H8" s="7">
        <v>96</v>
      </c>
      <c r="I8" s="7">
        <v>35</v>
      </c>
      <c r="J8" s="7">
        <v>26</v>
      </c>
      <c r="K8" s="7">
        <v>7</v>
      </c>
      <c r="L8" s="7">
        <v>17</v>
      </c>
      <c r="M8" s="7">
        <v>24</v>
      </c>
      <c r="N8" s="7">
        <v>38</v>
      </c>
      <c r="O8" s="7">
        <v>1</v>
      </c>
      <c r="P8" s="7">
        <v>1</v>
      </c>
      <c r="Q8" s="7">
        <v>114</v>
      </c>
      <c r="R8" s="7">
        <v>48</v>
      </c>
      <c r="S8" s="7">
        <v>68</v>
      </c>
      <c r="T8" s="7">
        <v>15</v>
      </c>
      <c r="U8" s="7">
        <v>0</v>
      </c>
      <c r="V8" s="7">
        <v>36</v>
      </c>
      <c r="W8" s="7">
        <v>165</v>
      </c>
      <c r="X8" s="7">
        <v>40</v>
      </c>
      <c r="Y8" s="7">
        <v>4</v>
      </c>
      <c r="Z8" s="7">
        <v>70</v>
      </c>
      <c r="AA8" s="7">
        <v>175</v>
      </c>
      <c r="AB8" s="7">
        <v>27</v>
      </c>
      <c r="AC8" s="7">
        <v>218</v>
      </c>
      <c r="AD8" s="7">
        <v>245</v>
      </c>
      <c r="AE8" s="7">
        <v>0</v>
      </c>
      <c r="AF8" s="7">
        <v>59</v>
      </c>
      <c r="AG8" s="7">
        <v>186</v>
      </c>
      <c r="AH8" s="7">
        <v>60</v>
      </c>
      <c r="AI8" s="7">
        <v>185</v>
      </c>
      <c r="AJ8" s="7">
        <v>47</v>
      </c>
      <c r="AK8" s="7">
        <v>68</v>
      </c>
      <c r="AL8" s="7">
        <v>43</v>
      </c>
      <c r="AM8" s="7">
        <v>42</v>
      </c>
      <c r="AN8" s="7">
        <v>15</v>
      </c>
      <c r="AO8" s="7">
        <v>30</v>
      </c>
      <c r="AP8" s="7">
        <v>4</v>
      </c>
      <c r="AQ8" s="7">
        <v>73</v>
      </c>
      <c r="AR8" s="7">
        <v>90</v>
      </c>
      <c r="AS8" s="7">
        <v>30</v>
      </c>
      <c r="AT8" s="7">
        <v>17</v>
      </c>
      <c r="AU8" s="7">
        <v>25</v>
      </c>
      <c r="AV8" s="7">
        <v>4</v>
      </c>
      <c r="AW8" s="7">
        <v>2</v>
      </c>
      <c r="AX8" s="7">
        <v>193</v>
      </c>
      <c r="AY8" s="7">
        <v>50</v>
      </c>
      <c r="AZ8" s="7">
        <v>2</v>
      </c>
    </row>
    <row r="9" spans="1:52" x14ac:dyDescent="0.3">
      <c r="A9" t="s">
        <v>724</v>
      </c>
    </row>
    <row r="10" spans="1:52" x14ac:dyDescent="0.3">
      <c r="A10"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eecfc8b1-b139-464e-956f-9fbb05903d51" sqref="A2 AZ10" xr:uid="{00000000-0002-0000-4300-000000000000}"/>
    <dataValidation allowBlank="1" error="eecfc8b1-b139-464e-956f-9fbb05903d51" sqref="A1" xr:uid="{00000000-0002-0000-4300-000001000000}"/>
  </dataValidations>
  <hyperlinks>
    <hyperlink ref="A1" location="'TOC'!A1" display="Back to TOC" xr:uid="{00000000-0004-0000-4300-000000000000}"/>
  </hyperlinks>
  <pageMargins left="0.7" right="0.7" top="0.75" bottom="0.75" header="0.3" footer="0.3"/>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400-000000000000}">
  <dimension ref="A1:BU10"/>
  <sheetViews>
    <sheetView workbookViewId="0">
      <pane xSplit="1" topLeftCell="B1" activePane="topRight" state="frozen"/>
      <selection pane="topRight" sqref="A1:A1048576"/>
    </sheetView>
  </sheetViews>
  <sheetFormatPr defaultRowHeight="14.4" x14ac:dyDescent="0.3"/>
  <cols>
    <col min="1" max="1" width="31.5546875" bestFit="1" customWidth="1"/>
    <col min="2" max="73" width="12.6640625" bestFit="1" customWidth="1"/>
  </cols>
  <sheetData>
    <row r="1" spans="1:73" x14ac:dyDescent="0.3">
      <c r="A1" s="4" t="s">
        <v>448</v>
      </c>
    </row>
    <row r="2" spans="1:73" x14ac:dyDescent="0.3">
      <c r="A2" t="s">
        <v>144</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716</v>
      </c>
      <c r="B5" s="8">
        <v>0.30035256018599998</v>
      </c>
      <c r="C5" s="8">
        <v>0.255884162468</v>
      </c>
      <c r="D5" s="8">
        <v>0.2794559396229</v>
      </c>
      <c r="E5" s="8">
        <v>0.24943782648660001</v>
      </c>
      <c r="F5" s="8">
        <v>0.19161791512109999</v>
      </c>
      <c r="G5" s="8">
        <v>0.21828243839139999</v>
      </c>
      <c r="H5" s="8">
        <v>0.26998256235570001</v>
      </c>
      <c r="I5" s="8">
        <v>0</v>
      </c>
      <c r="J5" s="8">
        <v>0.2174115690033</v>
      </c>
      <c r="K5" s="8">
        <v>0.22940978867350001</v>
      </c>
      <c r="L5" s="8">
        <v>0.23700714912820001</v>
      </c>
      <c r="M5" s="8">
        <v>0.173492545384</v>
      </c>
      <c r="N5" s="8">
        <v>0.2427205728646</v>
      </c>
      <c r="O5" s="8">
        <v>0.31294387803000001</v>
      </c>
      <c r="P5" s="8">
        <v>0.26784580487359999</v>
      </c>
      <c r="Q5" s="8">
        <v>0.16054637859580001</v>
      </c>
      <c r="R5" s="8">
        <v>0.2382658421037</v>
      </c>
      <c r="S5" s="8">
        <v>0.134264536696</v>
      </c>
      <c r="T5" s="8">
        <v>0.33998189531560002</v>
      </c>
      <c r="U5" s="8">
        <v>0.16666666666669999</v>
      </c>
      <c r="V5" s="8">
        <v>0.26756579649790002</v>
      </c>
      <c r="W5" s="8">
        <v>0.5</v>
      </c>
      <c r="X5" s="8">
        <v>0.22068143648829999</v>
      </c>
      <c r="Y5" s="8">
        <v>0.22555667567990001</v>
      </c>
      <c r="Z5" s="8">
        <v>0.28349311974620001</v>
      </c>
      <c r="AA5" s="8">
        <v>0.250119798452</v>
      </c>
      <c r="AB5" s="8">
        <v>0.22584543667359999</v>
      </c>
      <c r="AC5" s="8">
        <v>0.23031180566170001</v>
      </c>
      <c r="AD5" s="8">
        <v>0.26756579649790002</v>
      </c>
      <c r="AE5" s="8">
        <v>0.5</v>
      </c>
      <c r="AF5" s="8">
        <v>0.24417651337070001</v>
      </c>
      <c r="AG5" s="8">
        <v>0.2250496153355</v>
      </c>
      <c r="AH5" s="8">
        <v>0.3853738245046</v>
      </c>
      <c r="AI5" s="8">
        <v>0.14955198498389999</v>
      </c>
      <c r="AJ5" s="8">
        <v>0.20777577331780001</v>
      </c>
      <c r="AK5" s="8">
        <v>0.276475203768</v>
      </c>
      <c r="AL5" s="8">
        <v>0.2233232519128</v>
      </c>
      <c r="AM5" s="8">
        <v>0.20367737773219999</v>
      </c>
      <c r="AN5" s="8">
        <v>0.30079693340410002</v>
      </c>
      <c r="AO5" s="8">
        <v>0.27520262949550001</v>
      </c>
      <c r="AP5" s="8">
        <v>0.25500578293749998</v>
      </c>
      <c r="AQ5" s="8">
        <v>0.26676815246230001</v>
      </c>
      <c r="AR5" s="8">
        <v>0.17608890174360001</v>
      </c>
      <c r="AS5" s="8">
        <v>0.4700727829886</v>
      </c>
      <c r="AT5" s="8">
        <v>0.1968893435729</v>
      </c>
      <c r="AU5" s="8">
        <v>0.5</v>
      </c>
      <c r="AV5" s="8">
        <v>0.2100247916246</v>
      </c>
      <c r="AW5" s="8">
        <v>0.3788776715785</v>
      </c>
      <c r="AX5" s="8">
        <v>0.2529630947532</v>
      </c>
      <c r="AY5" s="8">
        <v>0.26820938292570001</v>
      </c>
      <c r="AZ5" s="8">
        <v>0.21144144480050001</v>
      </c>
      <c r="BA5" s="8">
        <v>0.154266346232</v>
      </c>
      <c r="BB5" s="8">
        <v>0.29797549923220001</v>
      </c>
      <c r="BC5" s="8">
        <v>0.1694207834975</v>
      </c>
      <c r="BD5" s="8">
        <v>0.39576783411799998</v>
      </c>
      <c r="BE5" s="8">
        <v>0.57962599177109997</v>
      </c>
      <c r="BF5" s="8">
        <v>0.27995835125789997</v>
      </c>
      <c r="BG5" s="8">
        <v>0.17556043879739999</v>
      </c>
      <c r="BH5" s="8">
        <v>0.30531918588250001</v>
      </c>
      <c r="BI5" s="8">
        <v>0.3481801570891</v>
      </c>
      <c r="BJ5" s="8">
        <v>0.21175810511240001</v>
      </c>
      <c r="BK5" s="8">
        <v>0.16598339356790001</v>
      </c>
      <c r="BL5" s="8">
        <v>8.9105562822289999E-2</v>
      </c>
      <c r="BM5" s="8">
        <v>0.1581704832917</v>
      </c>
      <c r="BN5" s="8">
        <v>0.23951554253230001</v>
      </c>
      <c r="BO5" s="8">
        <v>0.24418465726079999</v>
      </c>
      <c r="BP5" s="8">
        <v>0</v>
      </c>
      <c r="BQ5" s="8">
        <v>0.1033914051449</v>
      </c>
      <c r="BR5" s="8">
        <v>0.23797591908970001</v>
      </c>
      <c r="BS5" s="8">
        <v>0.26843007726020002</v>
      </c>
      <c r="BT5" s="8">
        <v>0.2151876375755</v>
      </c>
      <c r="BU5" s="8">
        <v>0</v>
      </c>
    </row>
    <row r="6" spans="1:73" x14ac:dyDescent="0.3">
      <c r="A6" t="s">
        <v>717</v>
      </c>
      <c r="B6" s="8">
        <v>0.16826211949539999</v>
      </c>
      <c r="C6" s="8">
        <v>0.14199056102179999</v>
      </c>
      <c r="D6" s="8">
        <v>0.22991480792329999</v>
      </c>
      <c r="E6" s="8">
        <v>0.19699840195820001</v>
      </c>
      <c r="F6" s="8">
        <v>0.1884027744091</v>
      </c>
      <c r="G6" s="8">
        <v>0.2079098015841</v>
      </c>
      <c r="H6" s="8">
        <v>0.16003545425330001</v>
      </c>
      <c r="J6" s="8">
        <v>0.2588746635784</v>
      </c>
      <c r="K6" s="8">
        <v>0.23282038819619999</v>
      </c>
      <c r="L6" s="8">
        <v>0.20099520917239999</v>
      </c>
      <c r="M6" s="8">
        <v>6.7199585608099993E-2</v>
      </c>
      <c r="N6" s="8">
        <v>0</v>
      </c>
      <c r="O6" s="8">
        <v>0.1537089416288</v>
      </c>
      <c r="P6" s="8">
        <v>8.830000930944E-2</v>
      </c>
      <c r="Q6" s="8">
        <v>0.18206516232760001</v>
      </c>
      <c r="R6" s="8">
        <v>0.13309512327610001</v>
      </c>
      <c r="S6" s="8">
        <v>0</v>
      </c>
      <c r="T6" s="8">
        <v>1</v>
      </c>
      <c r="U6" s="8">
        <v>0.19730261050619999</v>
      </c>
      <c r="V6" s="8">
        <v>0.33333333333330001</v>
      </c>
      <c r="W6" s="8">
        <v>0.39460522101239998</v>
      </c>
      <c r="X6" s="8">
        <v>0.2512447927573</v>
      </c>
      <c r="Y6" s="8">
        <v>0.1829249417513</v>
      </c>
      <c r="Z6" s="8">
        <v>9.4518123401330006E-2</v>
      </c>
      <c r="AA6" s="8">
        <v>0.1095819034674</v>
      </c>
      <c r="AB6" s="8">
        <v>0.1247906123114</v>
      </c>
      <c r="AC6" s="8">
        <v>0.32957851887220002</v>
      </c>
      <c r="AD6" s="8">
        <v>0.33333333333330001</v>
      </c>
      <c r="AE6" s="8">
        <v>0.39460522101239998</v>
      </c>
      <c r="AF6" s="8">
        <v>0.18728310150569999</v>
      </c>
      <c r="AG6" s="8">
        <v>0.17994894698739999</v>
      </c>
      <c r="AH6" s="8">
        <v>0.54046925657910005</v>
      </c>
      <c r="AI6" s="8">
        <v>0.42447587569439998</v>
      </c>
      <c r="AJ6" s="8">
        <v>0.25833840246040002</v>
      </c>
      <c r="AK6" s="8">
        <v>0.2239918767438</v>
      </c>
      <c r="AL6" s="8">
        <v>0.17812655576129999</v>
      </c>
      <c r="AM6" s="8">
        <v>0.16144530910579999</v>
      </c>
      <c r="AN6" s="8">
        <v>0.1122030161627</v>
      </c>
      <c r="AO6" s="8">
        <v>9.9577414586489998E-2</v>
      </c>
      <c r="AP6" s="8">
        <v>3.7453690883839999E-2</v>
      </c>
      <c r="AQ6" s="8">
        <v>0.29428346755570001</v>
      </c>
      <c r="AR6" s="8">
        <v>3.1523335494970002E-2</v>
      </c>
      <c r="AS6" s="8">
        <v>0.50649775754829995</v>
      </c>
      <c r="AT6" s="8">
        <v>0.19730261050619999</v>
      </c>
      <c r="AU6" s="8">
        <v>0.39460522101239998</v>
      </c>
      <c r="AV6" s="8">
        <v>0.1828066326901</v>
      </c>
      <c r="AW6" s="8">
        <v>0</v>
      </c>
      <c r="AX6" s="8">
        <v>0.19789308268770001</v>
      </c>
      <c r="AY6" s="8">
        <v>0.19515181816989999</v>
      </c>
      <c r="AZ6" s="8">
        <v>0.1868827344432</v>
      </c>
      <c r="BA6" s="8">
        <v>0.13565243071130001</v>
      </c>
      <c r="BB6" s="8">
        <v>0.54614949769980004</v>
      </c>
      <c r="BC6" s="8">
        <v>0</v>
      </c>
      <c r="BD6" s="8">
        <v>0.23189326957520001</v>
      </c>
      <c r="BE6" s="8">
        <v>0.1389623317233</v>
      </c>
      <c r="BF6" s="8">
        <v>0.16838072801910001</v>
      </c>
      <c r="BG6" s="8">
        <v>4.0694814391469998E-2</v>
      </c>
      <c r="BH6" s="8">
        <v>0.26940420901099998</v>
      </c>
      <c r="BI6" s="8">
        <v>0.25599994600370002</v>
      </c>
      <c r="BJ6" s="8">
        <v>0.3140261265107</v>
      </c>
      <c r="BK6" s="8">
        <v>0</v>
      </c>
      <c r="BL6" s="8">
        <v>0.1649968163111</v>
      </c>
      <c r="BM6" s="8">
        <v>0</v>
      </c>
      <c r="BN6" s="8">
        <v>0.29511916989600001</v>
      </c>
      <c r="BO6" s="8">
        <v>0</v>
      </c>
      <c r="BQ6" s="8">
        <v>0.153053802908</v>
      </c>
      <c r="BR6" s="8">
        <v>0.24591960836240001</v>
      </c>
      <c r="BS6" s="8">
        <v>0.1690658802727</v>
      </c>
      <c r="BT6" s="8">
        <v>0</v>
      </c>
      <c r="BU6" s="8">
        <v>0</v>
      </c>
    </row>
    <row r="7" spans="1:73" x14ac:dyDescent="0.3">
      <c r="A7" t="s">
        <v>718</v>
      </c>
      <c r="B7" s="8">
        <v>0.41147031067989998</v>
      </c>
      <c r="C7" s="8">
        <v>0.35991996143630001</v>
      </c>
      <c r="D7" s="8">
        <v>0.44128892299959999</v>
      </c>
      <c r="E7" s="8">
        <v>0.39540731854450001</v>
      </c>
      <c r="F7" s="9">
        <v>0.248873415284</v>
      </c>
      <c r="G7" s="8">
        <v>0.35486847908340002</v>
      </c>
      <c r="H7" s="8">
        <v>0.34525627307840001</v>
      </c>
      <c r="J7" s="8">
        <v>0.32502341529779999</v>
      </c>
      <c r="K7" s="8">
        <v>0.38421088475089998</v>
      </c>
      <c r="L7" s="8">
        <v>0.34151521620800002</v>
      </c>
      <c r="M7" s="8">
        <v>0.37287041726190001</v>
      </c>
      <c r="N7" s="8">
        <v>0.33399772331920002</v>
      </c>
      <c r="O7" s="8">
        <v>0.41266621571810003</v>
      </c>
      <c r="P7" s="8">
        <v>0.33652723699429998</v>
      </c>
      <c r="Q7" s="8">
        <v>0.36241339391029997</v>
      </c>
      <c r="R7" s="8">
        <v>0.34677945659100001</v>
      </c>
      <c r="S7" s="8">
        <v>0.33465959062029998</v>
      </c>
      <c r="T7" s="8">
        <v>0.25562374535490001</v>
      </c>
      <c r="U7" s="8">
        <v>0.37359194457709999</v>
      </c>
      <c r="V7" s="8">
        <v>0.27892104420250002</v>
      </c>
      <c r="W7" s="8">
        <v>0.39460522101239998</v>
      </c>
      <c r="X7" s="8">
        <v>0.3424400289833</v>
      </c>
      <c r="Y7" s="8">
        <v>0.34750885075830001</v>
      </c>
      <c r="Z7" s="8">
        <v>0.38083417701700001</v>
      </c>
      <c r="AA7" s="8">
        <v>0.34273120796180001</v>
      </c>
      <c r="AB7" s="8">
        <v>0.3450176265969</v>
      </c>
      <c r="AC7" s="8">
        <v>0.32735195683809998</v>
      </c>
      <c r="AD7" s="8">
        <v>0.27892104420250002</v>
      </c>
      <c r="AE7" s="8">
        <v>0.39460522101239998</v>
      </c>
      <c r="AF7" s="8">
        <v>0.34737119312909998</v>
      </c>
      <c r="AG7" s="8">
        <v>0.36385219575889999</v>
      </c>
      <c r="AH7" s="8">
        <v>0.31376620066380001</v>
      </c>
      <c r="AI7" s="8">
        <v>0.1387833072579</v>
      </c>
      <c r="AJ7" s="8">
        <v>0.31109536694619999</v>
      </c>
      <c r="AK7" s="8">
        <v>0.42851735096479998</v>
      </c>
      <c r="AL7" s="8">
        <v>0.33317232125820001</v>
      </c>
      <c r="AM7" s="8">
        <v>0.37733893014570002</v>
      </c>
      <c r="AN7" s="8">
        <v>0.33661122161410001</v>
      </c>
      <c r="AO7" s="8">
        <v>0.42997411586709999</v>
      </c>
      <c r="AP7" s="8">
        <v>0.33990289241880001</v>
      </c>
      <c r="AQ7" s="8">
        <v>0.27879121088199998</v>
      </c>
      <c r="AR7" s="8">
        <v>0.27849114437310002</v>
      </c>
      <c r="AS7" s="8">
        <v>0.57252414095869997</v>
      </c>
      <c r="AT7" s="8">
        <v>0.29187607271409999</v>
      </c>
      <c r="AU7" s="8">
        <v>0.39460522101239998</v>
      </c>
      <c r="AV7" s="8">
        <v>0.36105236510510003</v>
      </c>
      <c r="AW7" s="8">
        <v>0.53558521501080003</v>
      </c>
      <c r="AX7" s="8">
        <v>0.41637793547180002</v>
      </c>
      <c r="AY7" s="8">
        <v>0.29612207547949998</v>
      </c>
      <c r="AZ7" s="8">
        <v>0.27492719776859997</v>
      </c>
      <c r="BA7" s="8">
        <v>0.3012939770818</v>
      </c>
      <c r="BB7" s="8">
        <v>0.39965750587839999</v>
      </c>
      <c r="BC7" s="8">
        <v>0.40658125526830002</v>
      </c>
      <c r="BD7" s="8">
        <v>0.41645065401050002</v>
      </c>
      <c r="BE7" s="8">
        <v>0.62769254264480001</v>
      </c>
      <c r="BF7" s="8">
        <v>0.4472280934358</v>
      </c>
      <c r="BG7" s="8">
        <v>0.3061487874039</v>
      </c>
      <c r="BH7" s="8">
        <v>0.30192096575380001</v>
      </c>
      <c r="BI7" s="8">
        <v>0.3354211947304</v>
      </c>
      <c r="BJ7" s="6">
        <v>0.8041628268537</v>
      </c>
      <c r="BK7" s="8">
        <v>0.24827918920520001</v>
      </c>
      <c r="BL7" s="9">
        <v>9.3159816212989993E-2</v>
      </c>
      <c r="BM7" s="8">
        <v>0.46174039178690002</v>
      </c>
      <c r="BN7" s="8">
        <v>0.25229119428539998</v>
      </c>
      <c r="BO7" s="8">
        <v>0.40929995743429998</v>
      </c>
      <c r="BP7" s="8">
        <v>0.39460522101239998</v>
      </c>
      <c r="BQ7" s="8">
        <v>0.24613284695519999</v>
      </c>
      <c r="BR7" s="8">
        <v>0.35180149827009999</v>
      </c>
      <c r="BS7" s="8">
        <v>0.32076438630370002</v>
      </c>
      <c r="BT7" s="8">
        <v>0.46941708686240002</v>
      </c>
      <c r="BU7" s="8">
        <v>0.35173936350899998</v>
      </c>
    </row>
    <row r="8" spans="1:73" x14ac:dyDescent="0.3">
      <c r="A8" t="s">
        <v>587</v>
      </c>
      <c r="B8" s="7">
        <v>21</v>
      </c>
      <c r="C8" s="7">
        <v>52</v>
      </c>
      <c r="D8" s="7">
        <v>57</v>
      </c>
      <c r="E8" s="7">
        <v>46</v>
      </c>
      <c r="F8" s="7">
        <v>69</v>
      </c>
      <c r="G8" s="7">
        <v>154</v>
      </c>
      <c r="H8" s="7">
        <v>91</v>
      </c>
      <c r="I8" s="7">
        <v>0</v>
      </c>
      <c r="J8" s="7">
        <v>49</v>
      </c>
      <c r="K8" s="7">
        <v>23</v>
      </c>
      <c r="L8" s="7">
        <v>75</v>
      </c>
      <c r="M8" s="7">
        <v>14</v>
      </c>
      <c r="N8" s="7">
        <v>12</v>
      </c>
      <c r="O8" s="7">
        <v>20</v>
      </c>
      <c r="P8" s="7">
        <v>12</v>
      </c>
      <c r="Q8" s="7">
        <v>5</v>
      </c>
      <c r="R8" s="7">
        <v>23</v>
      </c>
      <c r="S8" s="7">
        <v>2</v>
      </c>
      <c r="T8" s="7">
        <v>1</v>
      </c>
      <c r="U8" s="7">
        <v>4</v>
      </c>
      <c r="V8" s="7">
        <v>3</v>
      </c>
      <c r="W8" s="7">
        <v>2</v>
      </c>
      <c r="X8" s="7">
        <v>72</v>
      </c>
      <c r="Y8" s="7">
        <v>89</v>
      </c>
      <c r="Z8" s="7">
        <v>32</v>
      </c>
      <c r="AA8" s="7">
        <v>17</v>
      </c>
      <c r="AB8" s="7">
        <v>25</v>
      </c>
      <c r="AC8" s="7">
        <v>5</v>
      </c>
      <c r="AD8" s="7">
        <v>3</v>
      </c>
      <c r="AE8" s="7">
        <v>2</v>
      </c>
      <c r="AF8" s="7">
        <v>193</v>
      </c>
      <c r="AG8" s="7">
        <v>50</v>
      </c>
      <c r="AH8" s="7">
        <v>2</v>
      </c>
      <c r="AI8" s="7">
        <v>4</v>
      </c>
      <c r="AJ8" s="7">
        <v>44</v>
      </c>
      <c r="AK8" s="7">
        <v>29</v>
      </c>
      <c r="AL8" s="7">
        <v>68</v>
      </c>
      <c r="AM8" s="7">
        <v>22</v>
      </c>
      <c r="AN8" s="7">
        <v>13</v>
      </c>
      <c r="AO8" s="7">
        <v>17</v>
      </c>
      <c r="AP8" s="7">
        <v>11</v>
      </c>
      <c r="AQ8" s="7">
        <v>6</v>
      </c>
      <c r="AR8" s="7">
        <v>19</v>
      </c>
      <c r="AS8" s="7">
        <v>6</v>
      </c>
      <c r="AT8" s="7">
        <v>4</v>
      </c>
      <c r="AU8" s="7">
        <v>2</v>
      </c>
      <c r="AV8" s="7">
        <v>9</v>
      </c>
      <c r="AW8" s="7">
        <v>8</v>
      </c>
      <c r="AX8" s="7">
        <v>120</v>
      </c>
      <c r="AY8" s="7">
        <v>73</v>
      </c>
      <c r="AZ8" s="7">
        <v>18</v>
      </c>
      <c r="BA8" s="7">
        <v>34</v>
      </c>
      <c r="BB8" s="7">
        <v>11</v>
      </c>
      <c r="BC8" s="7">
        <v>2</v>
      </c>
      <c r="BD8" s="7">
        <v>15</v>
      </c>
      <c r="BE8" s="7">
        <v>7</v>
      </c>
      <c r="BF8" s="7">
        <v>25</v>
      </c>
      <c r="BG8" s="7">
        <v>12</v>
      </c>
      <c r="BH8" s="7">
        <v>24</v>
      </c>
      <c r="BI8" s="7">
        <v>21</v>
      </c>
      <c r="BJ8" s="7">
        <v>9</v>
      </c>
      <c r="BK8" s="7">
        <v>7</v>
      </c>
      <c r="BL8" s="7">
        <v>12</v>
      </c>
      <c r="BM8" s="7">
        <v>5</v>
      </c>
      <c r="BN8" s="7">
        <v>27</v>
      </c>
      <c r="BO8" s="7">
        <v>3</v>
      </c>
      <c r="BP8" s="7">
        <v>0</v>
      </c>
      <c r="BQ8" s="7">
        <v>16</v>
      </c>
      <c r="BR8" s="7">
        <v>20</v>
      </c>
      <c r="BS8" s="7">
        <v>10</v>
      </c>
      <c r="BT8" s="7">
        <v>17</v>
      </c>
      <c r="BU8" s="7">
        <v>2</v>
      </c>
    </row>
    <row r="9" spans="1:73" x14ac:dyDescent="0.3">
      <c r="A9" t="s">
        <v>725</v>
      </c>
    </row>
    <row r="10" spans="1:73" x14ac:dyDescent="0.3">
      <c r="A10"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9730e707-be79-4c2c-8502-2457f66386af" sqref="A2 BU10" xr:uid="{00000000-0002-0000-4400-000000000000}"/>
    <dataValidation allowBlank="1" error="9730e707-be79-4c2c-8502-2457f66386af" sqref="A1" xr:uid="{00000000-0002-0000-4400-000001000000}"/>
  </dataValidations>
  <hyperlinks>
    <hyperlink ref="A1" location="'TOC'!A1" display="Back to TOC" xr:uid="{00000000-0004-0000-4400-000000000000}"/>
  </hyperlinks>
  <pageMargins left="0.7" right="0.7" top="0.75" bottom="0.75" header="0.3" footer="0.3"/>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500-000000000000}">
  <dimension ref="A1:C17"/>
  <sheetViews>
    <sheetView workbookViewId="0"/>
  </sheetViews>
  <sheetFormatPr defaultRowHeight="14.4" x14ac:dyDescent="0.3"/>
  <cols>
    <col min="1" max="1" width="56.6640625" bestFit="1" customWidth="1"/>
    <col min="2" max="3" width="12.6640625" bestFit="1" customWidth="1"/>
  </cols>
  <sheetData>
    <row r="1" spans="1:3" x14ac:dyDescent="0.3">
      <c r="A1" s="4" t="s">
        <v>448</v>
      </c>
    </row>
    <row r="2" spans="1:3" x14ac:dyDescent="0.3">
      <c r="A2" t="s">
        <v>147</v>
      </c>
    </row>
    <row r="3" spans="1:3" x14ac:dyDescent="0.3">
      <c r="A3" s="5" t="s">
        <v>449</v>
      </c>
      <c r="B3" s="5" t="s">
        <v>450</v>
      </c>
      <c r="C3" s="5" t="s">
        <v>451</v>
      </c>
    </row>
    <row r="4" spans="1:3" x14ac:dyDescent="0.3">
      <c r="A4" t="s">
        <v>726</v>
      </c>
      <c r="B4" s="6">
        <v>0.4226348117989</v>
      </c>
      <c r="C4" s="7">
        <v>116</v>
      </c>
    </row>
    <row r="5" spans="1:3" x14ac:dyDescent="0.3">
      <c r="A5" t="s">
        <v>727</v>
      </c>
      <c r="B5" s="6">
        <v>0.26125523116260002</v>
      </c>
      <c r="C5" s="7">
        <v>73</v>
      </c>
    </row>
    <row r="6" spans="1:3" x14ac:dyDescent="0.3">
      <c r="A6" t="s">
        <v>728</v>
      </c>
      <c r="B6" s="6">
        <v>0.22658344135530001</v>
      </c>
      <c r="C6" s="7">
        <v>69</v>
      </c>
    </row>
    <row r="7" spans="1:3" x14ac:dyDescent="0.3">
      <c r="A7" t="s">
        <v>729</v>
      </c>
      <c r="B7" s="8">
        <v>0.1851666311022</v>
      </c>
      <c r="C7" s="7">
        <v>51</v>
      </c>
    </row>
    <row r="8" spans="1:3" x14ac:dyDescent="0.3">
      <c r="A8" t="s">
        <v>730</v>
      </c>
      <c r="B8" s="8">
        <v>0.18446608230870001</v>
      </c>
      <c r="C8" s="7">
        <v>50</v>
      </c>
    </row>
    <row r="9" spans="1:3" x14ac:dyDescent="0.3">
      <c r="A9" t="s">
        <v>731</v>
      </c>
      <c r="B9" s="8">
        <v>0.17937748853009999</v>
      </c>
      <c r="C9" s="7">
        <v>47</v>
      </c>
    </row>
    <row r="10" spans="1:3" x14ac:dyDescent="0.3">
      <c r="A10" t="s">
        <v>732</v>
      </c>
      <c r="B10" s="8">
        <v>0.1360088648394</v>
      </c>
      <c r="C10" s="7">
        <v>41</v>
      </c>
    </row>
    <row r="11" spans="1:3" x14ac:dyDescent="0.3">
      <c r="A11" t="s">
        <v>733</v>
      </c>
      <c r="B11" s="8">
        <v>0.1305017588007</v>
      </c>
      <c r="C11" s="7">
        <v>34</v>
      </c>
    </row>
    <row r="12" spans="1:3" x14ac:dyDescent="0.3">
      <c r="A12" t="s">
        <v>734</v>
      </c>
      <c r="B12" s="9">
        <v>0.1023644076204</v>
      </c>
      <c r="C12" s="7">
        <v>27</v>
      </c>
    </row>
    <row r="13" spans="1:3" x14ac:dyDescent="0.3">
      <c r="A13" t="s">
        <v>735</v>
      </c>
      <c r="B13" s="9">
        <v>9.7113248891939993E-2</v>
      </c>
      <c r="C13" s="7">
        <v>26</v>
      </c>
    </row>
    <row r="14" spans="1:3" x14ac:dyDescent="0.3">
      <c r="A14" t="s">
        <v>736</v>
      </c>
      <c r="B14" s="9">
        <v>4.9155722246779998E-2</v>
      </c>
      <c r="C14" s="7">
        <v>15</v>
      </c>
    </row>
    <row r="15" spans="1:3" x14ac:dyDescent="0.3">
      <c r="A15" t="s">
        <v>522</v>
      </c>
      <c r="B15" s="9">
        <v>1.0122688723600001E-2</v>
      </c>
      <c r="C15" s="7">
        <v>3</v>
      </c>
    </row>
    <row r="16" spans="1:3" x14ac:dyDescent="0.3">
      <c r="A16" t="s">
        <v>737</v>
      </c>
    </row>
    <row r="17" spans="1:1" x14ac:dyDescent="0.3">
      <c r="A17" t="s">
        <v>512</v>
      </c>
    </row>
  </sheetData>
  <dataValidations count="2">
    <dataValidation allowBlank="1" showErrorMessage="1" prompt="0d44587a-ed5b-4290-9d62-af6e7c85ff13" sqref="A2 C17" xr:uid="{00000000-0002-0000-4500-000000000000}"/>
    <dataValidation allowBlank="1" error="0d44587a-ed5b-4290-9d62-af6e7c85ff13" sqref="A1" xr:uid="{00000000-0002-0000-4500-000001000000}"/>
  </dataValidations>
  <hyperlinks>
    <hyperlink ref="A1" location="'TOC'!A1" display="Back to TOC" xr:uid="{00000000-0004-0000-4500-000000000000}"/>
  </hyperlinks>
  <pageMargins left="0.7" right="0.7" top="0.75" bottom="0.75" header="0.3" footer="0.3"/>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600-000000000000}">
  <dimension ref="A1:AZ19"/>
  <sheetViews>
    <sheetView workbookViewId="0">
      <pane xSplit="1" topLeftCell="B1" activePane="topRight" state="frozen"/>
      <selection pane="topRight" activeCell="B5" sqref="B5:D16"/>
    </sheetView>
  </sheetViews>
  <sheetFormatPr defaultRowHeight="14.4" x14ac:dyDescent="0.3"/>
  <cols>
    <col min="1" max="1" width="56.6640625" bestFit="1" customWidth="1"/>
    <col min="2" max="52" width="12.6640625" bestFit="1" customWidth="1"/>
  </cols>
  <sheetData>
    <row r="1" spans="1:52" x14ac:dyDescent="0.3">
      <c r="A1" s="4" t="s">
        <v>448</v>
      </c>
    </row>
    <row r="2" spans="1:52" x14ac:dyDescent="0.3">
      <c r="A2" t="s">
        <v>150</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726</v>
      </c>
      <c r="B5" s="8">
        <v>0.39294480623270001</v>
      </c>
      <c r="C5" s="8">
        <v>0.45947906267299998</v>
      </c>
      <c r="D5" s="8">
        <v>0.39886539937370002</v>
      </c>
      <c r="E5" s="8">
        <v>0.46269565514240002</v>
      </c>
      <c r="F5" s="8">
        <v>0.22097119779300001</v>
      </c>
      <c r="G5" s="8">
        <v>0.26915321887030003</v>
      </c>
      <c r="H5" s="8">
        <v>0.47914614372019998</v>
      </c>
      <c r="I5" s="8">
        <v>0.33201971620550003</v>
      </c>
      <c r="J5" s="8">
        <v>0.45987690751959998</v>
      </c>
      <c r="K5" s="8">
        <v>0.25764973996989998</v>
      </c>
      <c r="L5" s="8">
        <v>0.53053036266340003</v>
      </c>
      <c r="M5" s="8">
        <v>0.4725552089235</v>
      </c>
      <c r="N5" s="8">
        <v>0.33045541569260001</v>
      </c>
      <c r="O5" s="8">
        <v>0</v>
      </c>
      <c r="P5" s="8">
        <v>0</v>
      </c>
      <c r="Q5" s="8">
        <v>0.40570635691160001</v>
      </c>
      <c r="R5" s="8">
        <v>0.42255852401779997</v>
      </c>
      <c r="S5" s="8">
        <v>0.51146870986159998</v>
      </c>
      <c r="T5" s="8">
        <v>0.21801132379919999</v>
      </c>
      <c r="V5" s="8">
        <v>0.58099573059730003</v>
      </c>
      <c r="W5" s="8">
        <v>0.38802309713420002</v>
      </c>
      <c r="X5" s="8">
        <v>0.45304829791779999</v>
      </c>
      <c r="Y5" s="8">
        <v>0.35910177821720002</v>
      </c>
      <c r="Z5" s="8">
        <v>0.57614678151169996</v>
      </c>
      <c r="AA5" s="8">
        <v>0.37213082416339999</v>
      </c>
      <c r="AB5" s="8">
        <v>0.61340994755940004</v>
      </c>
      <c r="AC5" s="8">
        <v>0.40849681634309998</v>
      </c>
      <c r="AD5" s="8">
        <v>0.45470505702620001</v>
      </c>
      <c r="AE5" s="8">
        <v>0.3946999256648</v>
      </c>
      <c r="AF5" s="8">
        <v>0.32065423611830002</v>
      </c>
      <c r="AG5" s="8">
        <v>0.45752669886129999</v>
      </c>
      <c r="AH5" s="8">
        <v>0.45771145675390001</v>
      </c>
      <c r="AI5" s="8">
        <v>0.4128515214222</v>
      </c>
      <c r="AJ5" s="8">
        <v>0.28107111543070001</v>
      </c>
      <c r="AK5" s="8">
        <v>0.3871151344532</v>
      </c>
      <c r="AL5" s="8">
        <v>0.55395820184510003</v>
      </c>
      <c r="AM5" s="8">
        <v>0.43927240373929999</v>
      </c>
      <c r="AN5" s="8">
        <v>0.39293958943090002</v>
      </c>
      <c r="AO5" s="8">
        <v>0.6035106682154</v>
      </c>
      <c r="AP5" s="8">
        <v>0.36221562169490001</v>
      </c>
      <c r="AQ5" s="8">
        <v>0.40938462894200001</v>
      </c>
      <c r="AR5" s="8">
        <v>0.4723591934861</v>
      </c>
      <c r="AS5" s="8">
        <v>0.41104570922529998</v>
      </c>
      <c r="AT5" s="8">
        <v>0.45173061018990002</v>
      </c>
      <c r="AU5" s="8">
        <v>0.3140864044635</v>
      </c>
      <c r="AV5" s="8">
        <v>0.2036291500962</v>
      </c>
      <c r="AW5" s="8">
        <v>1</v>
      </c>
      <c r="AX5" s="8">
        <v>0.41507346498190001</v>
      </c>
      <c r="AY5" s="8">
        <v>0.43804370652980001</v>
      </c>
      <c r="AZ5" s="8">
        <v>0.72922725668199995</v>
      </c>
    </row>
    <row r="6" spans="1:52" x14ac:dyDescent="0.3">
      <c r="A6" t="s">
        <v>727</v>
      </c>
      <c r="B6" s="8">
        <v>0.16383537581400001</v>
      </c>
      <c r="C6" s="8">
        <v>0.35249909118939998</v>
      </c>
      <c r="D6" s="8">
        <v>0.23809128746870001</v>
      </c>
      <c r="E6" s="8">
        <v>0.27321814201360001</v>
      </c>
      <c r="F6" s="8">
        <v>0.23292054804109999</v>
      </c>
      <c r="G6" s="8">
        <v>0.19009414452529999</v>
      </c>
      <c r="H6" s="8">
        <v>0.2948108706659</v>
      </c>
      <c r="I6" s="8">
        <v>0.3379449267522</v>
      </c>
      <c r="J6" s="8">
        <v>0.1544240477663</v>
      </c>
      <c r="K6" s="8">
        <v>0</v>
      </c>
      <c r="L6" s="8">
        <v>0.27177115329770002</v>
      </c>
      <c r="M6" s="8">
        <v>0.23434410279109999</v>
      </c>
      <c r="N6" s="8">
        <v>0.21732840602920001</v>
      </c>
      <c r="O6" s="8">
        <v>0</v>
      </c>
      <c r="P6" s="8">
        <v>0.28264568606939999</v>
      </c>
      <c r="Q6" s="8">
        <v>0.27155474761039999</v>
      </c>
      <c r="R6" s="8">
        <v>0.2892346868888</v>
      </c>
      <c r="S6" s="8">
        <v>0.2287793448713</v>
      </c>
      <c r="T6" s="8">
        <v>0.21801132379919999</v>
      </c>
      <c r="V6" s="8">
        <v>0.14077572975040001</v>
      </c>
      <c r="W6" s="8">
        <v>0.2132826872178</v>
      </c>
      <c r="X6" s="8">
        <v>0.3515200601463</v>
      </c>
      <c r="Y6" s="8">
        <v>0.32952440817750001</v>
      </c>
      <c r="Z6" s="8">
        <v>0.28340295672170002</v>
      </c>
      <c r="AA6" s="8">
        <v>0.2539688387081</v>
      </c>
      <c r="AB6" s="8">
        <v>0.12161922139340001</v>
      </c>
      <c r="AC6" s="8">
        <v>0.2716033997733</v>
      </c>
      <c r="AD6" s="8">
        <v>0.24480275528949999</v>
      </c>
      <c r="AE6" s="8">
        <v>0.2755862110749</v>
      </c>
      <c r="AF6" s="8">
        <v>0.18482900326419999</v>
      </c>
      <c r="AG6" s="8">
        <v>0.28740389030320002</v>
      </c>
      <c r="AH6" s="8">
        <v>0.18464404200180001</v>
      </c>
      <c r="AI6" s="8">
        <v>0.28262299625609999</v>
      </c>
      <c r="AJ6" s="8">
        <v>0.1496530805772</v>
      </c>
      <c r="AK6" s="8">
        <v>0.35890102319220002</v>
      </c>
      <c r="AL6" s="8">
        <v>0.2125609552031</v>
      </c>
      <c r="AM6" s="8">
        <v>0.24271600473560001</v>
      </c>
      <c r="AN6" s="8">
        <v>0.38009222760700001</v>
      </c>
      <c r="AO6" s="8">
        <v>0.323873510639</v>
      </c>
      <c r="AP6" s="8">
        <v>0</v>
      </c>
      <c r="AQ6" s="8">
        <v>0.23198944182510001</v>
      </c>
      <c r="AR6" s="8">
        <v>0.3163796856103</v>
      </c>
      <c r="AS6" s="8">
        <v>0.21519196469589999</v>
      </c>
      <c r="AT6" s="8">
        <v>0.25018142317480002</v>
      </c>
      <c r="AU6" s="8">
        <v>0.27272810540320003</v>
      </c>
      <c r="AV6" s="8">
        <v>0.26545694996789998</v>
      </c>
      <c r="AW6" s="8">
        <v>1</v>
      </c>
      <c r="AX6" s="8">
        <v>0.24395162440929999</v>
      </c>
      <c r="AY6" s="8">
        <v>0.29531759178049999</v>
      </c>
      <c r="AZ6" s="8">
        <v>1</v>
      </c>
    </row>
    <row r="7" spans="1:52" x14ac:dyDescent="0.3">
      <c r="A7" t="s">
        <v>728</v>
      </c>
      <c r="B7" s="8">
        <v>0.1154781895994</v>
      </c>
      <c r="C7" s="8">
        <v>0.24757964387619999</v>
      </c>
      <c r="D7" s="8">
        <v>0.35376701768050001</v>
      </c>
      <c r="E7" s="8">
        <v>0.24223266459029999</v>
      </c>
      <c r="F7" s="8">
        <v>0.1899504748352</v>
      </c>
      <c r="G7" s="8">
        <v>0.13315053010960001</v>
      </c>
      <c r="H7" s="8">
        <v>0.19759474531849999</v>
      </c>
      <c r="I7" s="8">
        <v>0.300513370921</v>
      </c>
      <c r="J7" s="8">
        <v>0.23536935181320001</v>
      </c>
      <c r="K7" s="8">
        <v>0</v>
      </c>
      <c r="L7" s="8">
        <v>0.1922814457699</v>
      </c>
      <c r="M7" s="8">
        <v>0.39916841832150002</v>
      </c>
      <c r="N7" s="8">
        <v>0.16960282469099999</v>
      </c>
      <c r="O7" s="8">
        <v>0</v>
      </c>
      <c r="P7" s="8">
        <v>0</v>
      </c>
      <c r="Q7" s="8">
        <v>0.2162855350938</v>
      </c>
      <c r="R7" s="8">
        <v>0.16242616271179999</v>
      </c>
      <c r="S7" s="8">
        <v>0.30002542680729999</v>
      </c>
      <c r="T7" s="8">
        <v>0.20485693256410001</v>
      </c>
      <c r="V7" s="8">
        <v>0.26692726240170001</v>
      </c>
      <c r="W7" s="8">
        <v>0.26317392414360002</v>
      </c>
      <c r="X7" s="8">
        <v>0.1826782423194</v>
      </c>
      <c r="Y7" s="8">
        <v>9.0559000340830004E-2</v>
      </c>
      <c r="Z7" s="8">
        <v>0.35346329627150003</v>
      </c>
      <c r="AA7" s="8">
        <v>0.1848411678644</v>
      </c>
      <c r="AB7" s="8">
        <v>0.22232183731739999</v>
      </c>
      <c r="AC7" s="8">
        <v>0.22689926101540001</v>
      </c>
      <c r="AD7" s="8">
        <v>0.2456357821747</v>
      </c>
      <c r="AE7" s="8">
        <v>0.20998784105330001</v>
      </c>
      <c r="AF7" s="8">
        <v>0.24961282852659999</v>
      </c>
      <c r="AG7" s="8">
        <v>0.21870410971849999</v>
      </c>
      <c r="AH7" s="8">
        <v>0.17505245282820001</v>
      </c>
      <c r="AI7" s="8">
        <v>0.24095604240669999</v>
      </c>
      <c r="AJ7" s="8">
        <v>0.1739876101725</v>
      </c>
      <c r="AK7" s="8">
        <v>0.21298146692690001</v>
      </c>
      <c r="AL7" s="8">
        <v>0.19300626790379999</v>
      </c>
      <c r="AM7" s="8">
        <v>0.30742802934059998</v>
      </c>
      <c r="AN7" s="8">
        <v>0.42286410800270002</v>
      </c>
      <c r="AO7" s="8">
        <v>0.25341715599550002</v>
      </c>
      <c r="AP7" s="8">
        <v>0.52780506071730005</v>
      </c>
      <c r="AQ7" s="8">
        <v>0.2559493280108</v>
      </c>
      <c r="AR7" s="8">
        <v>0.19957882933750001</v>
      </c>
      <c r="AS7" s="8">
        <v>0.2120505289107</v>
      </c>
      <c r="AT7" s="8">
        <v>0.20929512209039999</v>
      </c>
      <c r="AU7" s="8">
        <v>0.17862176237220001</v>
      </c>
      <c r="AV7" s="8">
        <v>0.13272847498400001</v>
      </c>
      <c r="AW7" s="8">
        <v>0.39460522101239998</v>
      </c>
      <c r="AX7" s="8">
        <v>0.2069496852553</v>
      </c>
      <c r="AY7" s="8">
        <v>0.26732697699079999</v>
      </c>
      <c r="AZ7" s="8">
        <v>1</v>
      </c>
    </row>
    <row r="8" spans="1:52" x14ac:dyDescent="0.3">
      <c r="A8" t="s">
        <v>729</v>
      </c>
      <c r="B8" s="8">
        <v>0.2012359317173</v>
      </c>
      <c r="C8" s="8">
        <v>0.18478962069169999</v>
      </c>
      <c r="D8" s="8">
        <v>0.16185368578020001</v>
      </c>
      <c r="E8" s="8">
        <v>0.18724181535279999</v>
      </c>
      <c r="F8" s="8">
        <v>5.8088606327150002E-2</v>
      </c>
      <c r="G8" s="8">
        <v>0.26986305588789999</v>
      </c>
      <c r="H8" s="8">
        <v>0.1790714133622</v>
      </c>
      <c r="I8" s="8">
        <v>0.17068998860599999</v>
      </c>
      <c r="J8" s="8">
        <v>0.16659060084790001</v>
      </c>
      <c r="K8" s="8">
        <v>0</v>
      </c>
      <c r="L8" s="8">
        <v>0.13308379670260001</v>
      </c>
      <c r="M8" s="8">
        <v>0.17096651080309999</v>
      </c>
      <c r="N8" s="8">
        <v>0.32784326917340001</v>
      </c>
      <c r="O8" s="8">
        <v>0</v>
      </c>
      <c r="P8" s="8">
        <v>0</v>
      </c>
      <c r="Q8" s="8">
        <v>0.2056650838321</v>
      </c>
      <c r="R8" s="8">
        <v>0.23536922507050001</v>
      </c>
      <c r="S8" s="8">
        <v>0.1014500526498</v>
      </c>
      <c r="T8" s="8">
        <v>0.1928362557469</v>
      </c>
      <c r="V8" s="8">
        <v>0.20499331889700001</v>
      </c>
      <c r="W8" s="8">
        <v>0.195047361132</v>
      </c>
      <c r="X8" s="8">
        <v>0.18622664345670001</v>
      </c>
      <c r="Y8" s="8">
        <v>5.7826197406029997E-2</v>
      </c>
      <c r="Z8" s="8">
        <v>0.13385968091780001</v>
      </c>
      <c r="AA8" s="8">
        <v>0.20204613295839999</v>
      </c>
      <c r="AB8" s="8">
        <v>0.27686690876230002</v>
      </c>
      <c r="AC8" s="8">
        <v>0.17837089169049999</v>
      </c>
      <c r="AD8" s="8">
        <v>0.223419741422</v>
      </c>
      <c r="AE8" s="8">
        <v>0.1518461412373</v>
      </c>
      <c r="AF8" s="8">
        <v>0.2449216221554</v>
      </c>
      <c r="AG8" s="8">
        <v>0.16472191027829999</v>
      </c>
      <c r="AH8" s="8">
        <v>0.11316886131999999</v>
      </c>
      <c r="AI8" s="8">
        <v>0.20524765906699999</v>
      </c>
      <c r="AJ8" s="8">
        <v>0.22156833320889999</v>
      </c>
      <c r="AK8" s="8">
        <v>0.19927085581269999</v>
      </c>
      <c r="AL8" s="8">
        <v>0.22668397146649999</v>
      </c>
      <c r="AM8" s="8">
        <v>0.1912504607545</v>
      </c>
      <c r="AN8" s="8">
        <v>0.24917231253450001</v>
      </c>
      <c r="AO8" s="8">
        <v>2.3293342670140001E-2</v>
      </c>
      <c r="AP8" s="8">
        <v>0.1655894390224</v>
      </c>
      <c r="AQ8" s="8">
        <v>0.231540387598</v>
      </c>
      <c r="AR8" s="8">
        <v>0.20861240722310001</v>
      </c>
      <c r="AS8" s="8">
        <v>0.19447762886020001</v>
      </c>
      <c r="AT8" s="8">
        <v>0.13598392150120001</v>
      </c>
      <c r="AU8" s="8">
        <v>3.0669949245779999E-2</v>
      </c>
      <c r="AV8" s="8">
        <v>0</v>
      </c>
      <c r="AW8" s="8">
        <v>0</v>
      </c>
      <c r="AX8" s="8">
        <v>0.2060809435017</v>
      </c>
      <c r="AY8" s="8">
        <v>0.1123773156129</v>
      </c>
      <c r="AZ8" s="8">
        <v>0.270772743318</v>
      </c>
    </row>
    <row r="9" spans="1:52" x14ac:dyDescent="0.3">
      <c r="A9" t="s">
        <v>730</v>
      </c>
      <c r="B9" s="8">
        <v>0.113203044223</v>
      </c>
      <c r="C9" s="8">
        <v>0.24787536203579999</v>
      </c>
      <c r="D9" s="8">
        <v>0.1736903505065</v>
      </c>
      <c r="E9" s="8">
        <v>0.1895103785926</v>
      </c>
      <c r="F9" s="8">
        <v>9.5727815818399994E-2</v>
      </c>
      <c r="G9" s="8">
        <v>0.21545918283170001</v>
      </c>
      <c r="H9" s="8">
        <v>0.13373002228530001</v>
      </c>
      <c r="I9" s="8">
        <v>0.34581366274050002</v>
      </c>
      <c r="J9" s="8">
        <v>0.23262402845300001</v>
      </c>
      <c r="K9" s="8">
        <v>0.113148465304</v>
      </c>
      <c r="L9" s="8">
        <v>0.14413149795560001</v>
      </c>
      <c r="M9" s="8">
        <v>0.2046497171111</v>
      </c>
      <c r="N9" s="8">
        <v>8.7291523966830001E-2</v>
      </c>
      <c r="O9" s="8">
        <v>0</v>
      </c>
      <c r="P9" s="8">
        <v>0</v>
      </c>
      <c r="Q9" s="8">
        <v>0.20699855089050001</v>
      </c>
      <c r="R9" s="8">
        <v>0.1213717821223</v>
      </c>
      <c r="S9" s="8">
        <v>0.20803080561619999</v>
      </c>
      <c r="T9" s="8">
        <v>5.5666119590819997E-2</v>
      </c>
      <c r="V9" s="8">
        <v>0.1122881637079</v>
      </c>
      <c r="W9" s="8">
        <v>0.1763106353436</v>
      </c>
      <c r="X9" s="8">
        <v>0.1784598591797</v>
      </c>
      <c r="Y9" s="8">
        <v>0.39472018979200002</v>
      </c>
      <c r="Z9" s="8">
        <v>0.24374750626200001</v>
      </c>
      <c r="AA9" s="8">
        <v>0.16496305392630001</v>
      </c>
      <c r="AB9" s="8">
        <v>0.1191076648999</v>
      </c>
      <c r="AC9" s="8">
        <v>0.1893096747645</v>
      </c>
      <c r="AD9" s="8">
        <v>0.16878880378969999</v>
      </c>
      <c r="AE9" s="8">
        <v>0.1981218241721</v>
      </c>
      <c r="AF9" s="8">
        <v>0.12640757339700001</v>
      </c>
      <c r="AG9" s="8">
        <v>0.20433036452559999</v>
      </c>
      <c r="AH9" s="8">
        <v>0.16989624617490001</v>
      </c>
      <c r="AI9" s="8">
        <v>0.18852978161119999</v>
      </c>
      <c r="AJ9" s="8">
        <v>0.14402926123259999</v>
      </c>
      <c r="AK9" s="8">
        <v>0.24742683855700001</v>
      </c>
      <c r="AL9" s="8">
        <v>5.919005886927E-2</v>
      </c>
      <c r="AM9" s="8">
        <v>0.20628651325809999</v>
      </c>
      <c r="AN9" s="8">
        <v>8.0131995686059998E-2</v>
      </c>
      <c r="AO9" s="8">
        <v>0.27096938711520002</v>
      </c>
      <c r="AP9" s="8">
        <v>0</v>
      </c>
      <c r="AQ9" s="8">
        <v>0.16851652894499999</v>
      </c>
      <c r="AR9" s="8">
        <v>0.16501587327219999</v>
      </c>
      <c r="AS9" s="8">
        <v>0.1959140081138</v>
      </c>
      <c r="AT9" s="8">
        <v>4.8632236159740001E-2</v>
      </c>
      <c r="AU9" s="8">
        <v>0.30339805464890002</v>
      </c>
      <c r="AV9" s="8">
        <v>0</v>
      </c>
      <c r="AW9" s="8">
        <v>1</v>
      </c>
      <c r="AX9" s="8">
        <v>0.17628931489380001</v>
      </c>
      <c r="AY9" s="8">
        <v>0.19423930529979999</v>
      </c>
      <c r="AZ9" s="8">
        <v>0.72922725668199995</v>
      </c>
    </row>
    <row r="10" spans="1:52" x14ac:dyDescent="0.3">
      <c r="A10" t="s">
        <v>731</v>
      </c>
      <c r="B10" s="8">
        <v>0.17456108151880001</v>
      </c>
      <c r="C10" s="8">
        <v>0.21015559582679999</v>
      </c>
      <c r="D10" s="8">
        <v>0.12966023830939999</v>
      </c>
      <c r="E10" s="8">
        <v>0.17729378166590001</v>
      </c>
      <c r="F10" s="8">
        <v>0.2633356713967</v>
      </c>
      <c r="G10" s="8">
        <v>0.12900023269649999</v>
      </c>
      <c r="H10" s="8">
        <v>0.1730484124877</v>
      </c>
      <c r="I10" s="8">
        <v>0.20521822971010001</v>
      </c>
      <c r="J10" s="8">
        <v>0.14039588080099999</v>
      </c>
      <c r="K10" s="8">
        <v>0.2414855778835</v>
      </c>
      <c r="L10" s="8">
        <v>0.20077606205670001</v>
      </c>
      <c r="M10" s="8">
        <v>0.36939696047440002</v>
      </c>
      <c r="N10" s="8">
        <v>3.3349991188980001E-2</v>
      </c>
      <c r="O10" s="8">
        <v>0</v>
      </c>
      <c r="P10" s="8">
        <v>0.71735431393060001</v>
      </c>
      <c r="Q10" s="8">
        <v>0.18414775209750001</v>
      </c>
      <c r="R10" s="8">
        <v>0.18367851916559999</v>
      </c>
      <c r="S10" s="8">
        <v>0.20925207213120001</v>
      </c>
      <c r="T10" s="8">
        <v>0</v>
      </c>
      <c r="V10" s="8">
        <v>7.7927226492880003E-2</v>
      </c>
      <c r="W10" s="8">
        <v>0.15585788100039999</v>
      </c>
      <c r="X10" s="8">
        <v>0.2476229272662</v>
      </c>
      <c r="Y10" s="8">
        <v>0.1225730220682</v>
      </c>
      <c r="Z10" s="8">
        <v>0.27661561915069999</v>
      </c>
      <c r="AA10" s="8">
        <v>0.1473870622738</v>
      </c>
      <c r="AB10" s="8">
        <v>0</v>
      </c>
      <c r="AC10" s="8">
        <v>0.1926708252514</v>
      </c>
      <c r="AD10" s="8">
        <v>0.1558351442939</v>
      </c>
      <c r="AE10" s="8">
        <v>0.1998841201729</v>
      </c>
      <c r="AF10" s="8">
        <v>0.156350976483</v>
      </c>
      <c r="AG10" s="8">
        <v>0.18725583646480001</v>
      </c>
      <c r="AH10" s="8">
        <v>0.1460620638457</v>
      </c>
      <c r="AI10" s="8">
        <v>0.18866955378120001</v>
      </c>
      <c r="AJ10" s="8">
        <v>0.25924093124769998</v>
      </c>
      <c r="AK10" s="8">
        <v>0.18235302915080001</v>
      </c>
      <c r="AL10" s="8">
        <v>3.0966147145620002E-2</v>
      </c>
      <c r="AM10" s="8">
        <v>0.1307159852684</v>
      </c>
      <c r="AN10" s="8">
        <v>0.16026399137210001</v>
      </c>
      <c r="AO10" s="8">
        <v>0.24286383082589999</v>
      </c>
      <c r="AP10" s="8">
        <v>0.1655894390224</v>
      </c>
      <c r="AQ10" s="8">
        <v>0.1885078210361</v>
      </c>
      <c r="AR10" s="8">
        <v>0.15617732106589999</v>
      </c>
      <c r="AS10" s="8">
        <v>0.20170408958579999</v>
      </c>
      <c r="AT10" s="8">
        <v>0.194528944639</v>
      </c>
      <c r="AU10" s="8">
        <v>0.14795181312639999</v>
      </c>
      <c r="AV10" s="8">
        <v>0</v>
      </c>
      <c r="AW10" s="8">
        <v>0.39460522101239998</v>
      </c>
      <c r="AX10" s="8">
        <v>0.19062231327320001</v>
      </c>
      <c r="AY10" s="8">
        <v>0.123960995029</v>
      </c>
      <c r="AZ10" s="8">
        <v>0.72922725668199995</v>
      </c>
    </row>
    <row r="11" spans="1:52" x14ac:dyDescent="0.3">
      <c r="A11" t="s">
        <v>732</v>
      </c>
      <c r="B11" s="8">
        <v>0.1065041798644</v>
      </c>
      <c r="C11" s="8">
        <v>0.13852228432729999</v>
      </c>
      <c r="D11" s="8">
        <v>0.1754458498151</v>
      </c>
      <c r="E11" s="8">
        <v>0.1110924790052</v>
      </c>
      <c r="F11" s="8">
        <v>0.2301345719715</v>
      </c>
      <c r="G11" s="8">
        <v>0.25633348501109998</v>
      </c>
      <c r="H11" s="8">
        <v>9.6711830164700002E-2</v>
      </c>
      <c r="I11" s="8">
        <v>0.1615927324942</v>
      </c>
      <c r="J11" s="8">
        <v>0.31677379814099998</v>
      </c>
      <c r="K11" s="8">
        <v>0.113148465304</v>
      </c>
      <c r="L11" s="8">
        <v>0.14720263102789999</v>
      </c>
      <c r="M11" s="8">
        <v>7.4561465347759995E-2</v>
      </c>
      <c r="N11" s="8">
        <v>8.1378565992040006E-2</v>
      </c>
      <c r="O11" s="8">
        <v>0</v>
      </c>
      <c r="P11" s="8">
        <v>0</v>
      </c>
      <c r="Q11" s="8">
        <v>0.1249367744253</v>
      </c>
      <c r="R11" s="8">
        <v>0.1651530624659</v>
      </c>
      <c r="S11" s="8">
        <v>0.11205017806549999</v>
      </c>
      <c r="T11" s="8">
        <v>0.25528400853540001</v>
      </c>
      <c r="V11" s="8">
        <v>0.13490235857790001</v>
      </c>
      <c r="W11" s="8">
        <v>0.14418031308189999</v>
      </c>
      <c r="X11" s="8">
        <v>0.13623467006459999</v>
      </c>
      <c r="Y11" s="8">
        <v>5.7826197406029997E-2</v>
      </c>
      <c r="Z11" s="8">
        <v>0.1118146265253</v>
      </c>
      <c r="AA11" s="8">
        <v>0.14396854065459999</v>
      </c>
      <c r="AB11" s="8">
        <v>0.2177953434338</v>
      </c>
      <c r="AC11" s="8">
        <v>0.12994781889590001</v>
      </c>
      <c r="AD11" s="8">
        <v>0.17099571854359999</v>
      </c>
      <c r="AE11" s="8">
        <v>0.1055334578854</v>
      </c>
      <c r="AF11" s="8">
        <v>0.1449139328872</v>
      </c>
      <c r="AG11" s="8">
        <v>0.1329620627741</v>
      </c>
      <c r="AH11" s="8">
        <v>0.1188921082865</v>
      </c>
      <c r="AI11" s="8">
        <v>0.14078293031460001</v>
      </c>
      <c r="AJ11" s="8">
        <v>0.12506607423919999</v>
      </c>
      <c r="AK11" s="8">
        <v>0.15889799169839999</v>
      </c>
      <c r="AL11" s="8">
        <v>0.1422255305699</v>
      </c>
      <c r="AM11" s="8">
        <v>0.11191875366829999</v>
      </c>
      <c r="AN11" s="8">
        <v>0.14683618727610001</v>
      </c>
      <c r="AO11" s="8">
        <v>0.12901840469600001</v>
      </c>
      <c r="AP11" s="8">
        <v>0.1655894390224</v>
      </c>
      <c r="AQ11" s="8">
        <v>0.1468641981762</v>
      </c>
      <c r="AR11" s="8">
        <v>0.20861240722310001</v>
      </c>
      <c r="AS11" s="8">
        <v>0.10790618552389999</v>
      </c>
      <c r="AT11" s="8">
        <v>0</v>
      </c>
      <c r="AU11" s="8">
        <v>0.1047946928456</v>
      </c>
      <c r="AV11" s="8">
        <v>0</v>
      </c>
      <c r="AW11" s="8">
        <v>0</v>
      </c>
      <c r="AX11" s="8">
        <v>0.15264242731229999</v>
      </c>
      <c r="AY11" s="8">
        <v>8.4713136162300001E-2</v>
      </c>
      <c r="AZ11" s="8">
        <v>0</v>
      </c>
    </row>
    <row r="12" spans="1:52" x14ac:dyDescent="0.3">
      <c r="A12" t="s">
        <v>733</v>
      </c>
      <c r="B12" s="8">
        <v>0.18254739370180001</v>
      </c>
      <c r="C12" s="8">
        <v>0.1035210237763</v>
      </c>
      <c r="D12" s="8">
        <v>0.10262904772000001</v>
      </c>
      <c r="E12" s="8">
        <v>0.1138871130238</v>
      </c>
      <c r="F12" s="8">
        <v>0.17337110722810001</v>
      </c>
      <c r="G12" s="8">
        <v>0.22653997250800001</v>
      </c>
      <c r="H12" s="8">
        <v>0.16010725400760001</v>
      </c>
      <c r="I12" s="8">
        <v>7.3630991238839996E-2</v>
      </c>
      <c r="J12" s="8">
        <v>7.4499354945839993E-2</v>
      </c>
      <c r="K12" s="8">
        <v>0.38771621684259999</v>
      </c>
      <c r="L12" s="8">
        <v>6.7692265354039993E-2</v>
      </c>
      <c r="M12" s="8">
        <v>0.15482805585340001</v>
      </c>
      <c r="N12" s="8">
        <v>0.1502919067563</v>
      </c>
      <c r="O12" s="8">
        <v>1</v>
      </c>
      <c r="P12" s="8">
        <v>0</v>
      </c>
      <c r="Q12" s="8">
        <v>0.15650796396139999</v>
      </c>
      <c r="R12" s="8">
        <v>6.8501938622800004E-2</v>
      </c>
      <c r="S12" s="8">
        <v>9.1469104380170002E-2</v>
      </c>
      <c r="T12" s="8">
        <v>0.2223386180287</v>
      </c>
      <c r="V12" s="8">
        <v>0.19522982672940001</v>
      </c>
      <c r="W12" s="8">
        <v>0.14181116809979999</v>
      </c>
      <c r="X12" s="8">
        <v>8.2972942022890003E-2</v>
      </c>
      <c r="Y12" s="8">
        <v>0.2264710732386</v>
      </c>
      <c r="Z12" s="8">
        <v>8.5292760566149997E-2</v>
      </c>
      <c r="AA12" s="8">
        <v>0.1453750920796</v>
      </c>
      <c r="AB12" s="8">
        <v>6.6292316743390006E-2</v>
      </c>
      <c r="AC12" s="8">
        <v>0.13526020280029999</v>
      </c>
      <c r="AD12" s="8">
        <v>9.3945135511739997E-2</v>
      </c>
      <c r="AE12" s="8">
        <v>0.16234451839870001</v>
      </c>
      <c r="AF12" s="8">
        <v>0.13643753580179999</v>
      </c>
      <c r="AG12" s="8">
        <v>0.12847087733750001</v>
      </c>
      <c r="AH12" s="8">
        <v>0.13490969305100001</v>
      </c>
      <c r="AI12" s="8">
        <v>0.12927233390019999</v>
      </c>
      <c r="AJ12" s="8">
        <v>0.12754562456429999</v>
      </c>
      <c r="AK12" s="8">
        <v>0.1525088960654</v>
      </c>
      <c r="AL12" s="8">
        <v>8.9237265448139994E-2</v>
      </c>
      <c r="AM12" s="8">
        <v>0.14612738922929999</v>
      </c>
      <c r="AN12" s="8">
        <v>0</v>
      </c>
      <c r="AO12" s="8">
        <v>0.14965387221679999</v>
      </c>
      <c r="AP12" s="8">
        <v>0.23609746964139999</v>
      </c>
      <c r="AQ12" s="8">
        <v>7.6512297435590002E-2</v>
      </c>
      <c r="AR12" s="8">
        <v>0.1139037502</v>
      </c>
      <c r="AS12" s="8">
        <v>0.11855753510939999</v>
      </c>
      <c r="AT12" s="8">
        <v>0.33897426771979999</v>
      </c>
      <c r="AU12" s="8">
        <v>0.23456372776119999</v>
      </c>
      <c r="AV12" s="8">
        <v>0.26545694996789998</v>
      </c>
      <c r="AW12" s="8">
        <v>0</v>
      </c>
      <c r="AX12" s="8">
        <v>0.11887562296860001</v>
      </c>
      <c r="AY12" s="8">
        <v>0.1736441540393</v>
      </c>
      <c r="AZ12" s="8">
        <v>0</v>
      </c>
    </row>
    <row r="13" spans="1:52" x14ac:dyDescent="0.3">
      <c r="A13" t="s">
        <v>734</v>
      </c>
      <c r="B13" s="8">
        <v>0.11378316701549999</v>
      </c>
      <c r="C13" s="8">
        <v>9.8708081417470006E-2</v>
      </c>
      <c r="D13" s="8">
        <v>9.2064101604399998E-2</v>
      </c>
      <c r="E13" s="8">
        <v>0.110497490546</v>
      </c>
      <c r="F13" s="8">
        <v>3.4525648650399997E-2</v>
      </c>
      <c r="G13" s="8">
        <v>9.2570879383629998E-2</v>
      </c>
      <c r="H13" s="8">
        <v>8.4759928867869996E-2</v>
      </c>
      <c r="I13" s="8">
        <v>0.10773258754990001</v>
      </c>
      <c r="J13" s="8">
        <v>7.5881344662869998E-2</v>
      </c>
      <c r="K13" s="8">
        <v>0</v>
      </c>
      <c r="L13" s="8">
        <v>7.2626989443760004E-2</v>
      </c>
      <c r="M13" s="8">
        <v>4.1817340025129997E-2</v>
      </c>
      <c r="N13" s="8">
        <v>0.2484387859146</v>
      </c>
      <c r="O13" s="8">
        <v>0</v>
      </c>
      <c r="P13" s="8">
        <v>0</v>
      </c>
      <c r="Q13" s="8">
        <v>0.11949378118490001</v>
      </c>
      <c r="R13" s="8">
        <v>0.14714348874710001</v>
      </c>
      <c r="S13" s="8">
        <v>9.9196370823820008E-3</v>
      </c>
      <c r="T13" s="8">
        <v>0.1928362557469</v>
      </c>
      <c r="V13" s="8">
        <v>6.038451805292E-2</v>
      </c>
      <c r="W13" s="8">
        <v>0.1012717271902</v>
      </c>
      <c r="X13" s="8">
        <v>9.4010609232159995E-2</v>
      </c>
      <c r="Y13" s="8">
        <v>0.21933434297669999</v>
      </c>
      <c r="Z13" s="8">
        <v>8.2513740542979996E-2</v>
      </c>
      <c r="AA13" s="8">
        <v>0.1088950895374</v>
      </c>
      <c r="AB13" s="8">
        <v>2.8950873516700001E-2</v>
      </c>
      <c r="AC13" s="8">
        <v>0.1078049500025</v>
      </c>
      <c r="AD13" s="8">
        <v>0.1353764337093</v>
      </c>
      <c r="AE13" s="8">
        <v>7.3609180358850002E-2</v>
      </c>
      <c r="AF13" s="8">
        <v>0.1069877490961</v>
      </c>
      <c r="AG13" s="8">
        <v>0.10078256610270001</v>
      </c>
      <c r="AH13" s="8">
        <v>7.0648834930190002E-2</v>
      </c>
      <c r="AI13" s="8">
        <v>0.1112102552632</v>
      </c>
      <c r="AJ13" s="8">
        <v>0.12756539478760001</v>
      </c>
      <c r="AK13" s="8">
        <v>0.12957217342829999</v>
      </c>
      <c r="AL13" s="8">
        <v>7.1672040164039996E-2</v>
      </c>
      <c r="AM13" s="8">
        <v>9.9161359393609996E-2</v>
      </c>
      <c r="AN13" s="8">
        <v>6.6704191590009995E-2</v>
      </c>
      <c r="AO13" s="8">
        <v>4.6586685340270002E-2</v>
      </c>
      <c r="AP13" s="8">
        <v>0</v>
      </c>
      <c r="AQ13" s="8">
        <v>0.10194345104990001</v>
      </c>
      <c r="AR13" s="8">
        <v>9.2204389819549995E-2</v>
      </c>
      <c r="AS13" s="8">
        <v>0.16265538632330001</v>
      </c>
      <c r="AT13" s="8">
        <v>3.169920680557E-2</v>
      </c>
      <c r="AU13" s="8">
        <v>3.0669949245779999E-2</v>
      </c>
      <c r="AV13" s="8">
        <v>0</v>
      </c>
      <c r="AW13" s="8">
        <v>0.39460522101239998</v>
      </c>
      <c r="AX13" s="8">
        <v>9.5305138733070005E-2</v>
      </c>
      <c r="AY13" s="8">
        <v>0.10574311832570001</v>
      </c>
      <c r="AZ13" s="8">
        <v>0.72922725668199995</v>
      </c>
    </row>
    <row r="14" spans="1:52" x14ac:dyDescent="0.3">
      <c r="A14" t="s">
        <v>735</v>
      </c>
      <c r="B14" s="8">
        <v>9.4842575890050004E-2</v>
      </c>
      <c r="C14" s="8">
        <v>0.1009098056716</v>
      </c>
      <c r="D14" s="8">
        <v>9.3485545113030005E-2</v>
      </c>
      <c r="E14" s="8">
        <v>9.2467952584180002E-2</v>
      </c>
      <c r="F14" s="8">
        <v>0.13712266280380001</v>
      </c>
      <c r="G14" s="8">
        <v>0.1017039825856</v>
      </c>
      <c r="H14" s="8">
        <v>0.1211351632074</v>
      </c>
      <c r="I14" s="8">
        <v>6.5636058457470003E-2</v>
      </c>
      <c r="J14" s="8">
        <v>0.12920094998000001</v>
      </c>
      <c r="K14" s="8">
        <v>0</v>
      </c>
      <c r="L14" s="8">
        <v>0</v>
      </c>
      <c r="M14" s="8">
        <v>0.15389202747569999</v>
      </c>
      <c r="N14" s="8">
        <v>9.5448059482410003E-2</v>
      </c>
      <c r="O14" s="8">
        <v>0</v>
      </c>
      <c r="P14" s="8">
        <v>0</v>
      </c>
      <c r="Q14" s="8">
        <v>8.2638806292439998E-2</v>
      </c>
      <c r="R14" s="8">
        <v>0.22071339639609999</v>
      </c>
      <c r="S14" s="8">
        <v>4.3872167546220003E-2</v>
      </c>
      <c r="T14" s="8">
        <v>9.9808944472280003E-2</v>
      </c>
      <c r="V14" s="8">
        <v>0.26153284352450001</v>
      </c>
      <c r="W14" s="8">
        <v>7.1366347580859996E-2</v>
      </c>
      <c r="X14" s="8">
        <v>0.1083188262326</v>
      </c>
      <c r="Y14" s="8">
        <v>5.7826197406029997E-2</v>
      </c>
      <c r="Z14" s="8">
        <v>6.1872125642720002E-2</v>
      </c>
      <c r="AA14" s="8">
        <v>0.10870724547839999</v>
      </c>
      <c r="AB14" s="8">
        <v>0.1362924955707</v>
      </c>
      <c r="AC14" s="8">
        <v>9.4209746769930006E-2</v>
      </c>
      <c r="AD14" s="8">
        <v>0.14509574949019999</v>
      </c>
      <c r="AE14" s="8">
        <v>5.5317943582009997E-2</v>
      </c>
      <c r="AF14" s="8">
        <v>0.10451795444049999</v>
      </c>
      <c r="AG14" s="8">
        <v>9.457978457282E-2</v>
      </c>
      <c r="AH14" s="8">
        <v>8.3454462738520002E-2</v>
      </c>
      <c r="AI14" s="8">
        <v>0.1009228455995</v>
      </c>
      <c r="AJ14" s="8">
        <v>0.12595725176309999</v>
      </c>
      <c r="AK14" s="8">
        <v>2.8193115396379999E-2</v>
      </c>
      <c r="AL14" s="8">
        <v>0.11038850215609999</v>
      </c>
      <c r="AM14" s="8">
        <v>7.6302524366420002E-2</v>
      </c>
      <c r="AN14" s="8">
        <v>0.29197708817079998</v>
      </c>
      <c r="AO14" s="8">
        <v>0.14314339026110001</v>
      </c>
      <c r="AP14" s="8">
        <v>0</v>
      </c>
      <c r="AQ14" s="8">
        <v>0.1241665567076</v>
      </c>
      <c r="AR14" s="8">
        <v>0.14503231484599999</v>
      </c>
      <c r="AS14" s="8">
        <v>1.7841577328410001E-2</v>
      </c>
      <c r="AT14" s="8">
        <v>3.169920680557E-2</v>
      </c>
      <c r="AU14" s="8">
        <v>6.1339898491559998E-2</v>
      </c>
      <c r="AV14" s="8">
        <v>0</v>
      </c>
      <c r="AW14" s="8">
        <v>0.60539477898759997</v>
      </c>
      <c r="AX14" s="8">
        <v>0.1024503155766</v>
      </c>
      <c r="AY14" s="8">
        <v>8.2382362993880007E-2</v>
      </c>
      <c r="AZ14" s="8">
        <v>0</v>
      </c>
    </row>
    <row r="15" spans="1:52" x14ac:dyDescent="0.3">
      <c r="A15" t="s">
        <v>736</v>
      </c>
      <c r="B15" s="8">
        <v>1.6742269297159999E-2</v>
      </c>
      <c r="C15" s="8">
        <v>5.9479047607199999E-2</v>
      </c>
      <c r="D15" s="8">
        <v>7.8497083335860002E-2</v>
      </c>
      <c r="E15" s="8">
        <v>4.5134540276970003E-2</v>
      </c>
      <c r="F15" s="8">
        <v>7.3444971573280005E-2</v>
      </c>
      <c r="G15" s="8">
        <v>6.1347060826370002E-2</v>
      </c>
      <c r="H15" s="8">
        <v>4.4744574406999998E-2</v>
      </c>
      <c r="I15" s="8">
        <v>6.5325447467330003E-2</v>
      </c>
      <c r="J15" s="8">
        <v>0.11532372717479999</v>
      </c>
      <c r="K15" s="8">
        <v>0</v>
      </c>
      <c r="L15" s="8">
        <v>0</v>
      </c>
      <c r="M15" s="8">
        <v>4.1817340025129997E-2</v>
      </c>
      <c r="N15" s="8">
        <v>2.173801476435E-2</v>
      </c>
      <c r="O15" s="8">
        <v>0</v>
      </c>
      <c r="P15" s="8">
        <v>0</v>
      </c>
      <c r="Q15" s="8">
        <v>3.7201262816299999E-2</v>
      </c>
      <c r="R15" s="8">
        <v>7.1216585593019993E-2</v>
      </c>
      <c r="S15" s="8">
        <v>3.3716723406809999E-2</v>
      </c>
      <c r="T15" s="8">
        <v>0.1619568698612</v>
      </c>
      <c r="V15" s="8">
        <v>5.56644830083E-2</v>
      </c>
      <c r="W15" s="8">
        <v>5.3579298285440002E-2</v>
      </c>
      <c r="X15" s="8">
        <v>2.647572298367E-2</v>
      </c>
      <c r="Y15" s="8">
        <v>0.13652661720510001</v>
      </c>
      <c r="Z15" s="8">
        <v>2.4647973705499999E-2</v>
      </c>
      <c r="AA15" s="8">
        <v>5.721853996463E-2</v>
      </c>
      <c r="AB15" s="8">
        <v>0.1405649617486</v>
      </c>
      <c r="AC15" s="8">
        <v>4.2381551139299999E-2</v>
      </c>
      <c r="AD15" s="8">
        <v>7.1889786023000002E-2</v>
      </c>
      <c r="AE15" s="8">
        <v>2.9353145794630001E-2</v>
      </c>
      <c r="AF15" s="8">
        <v>7.2235587491589995E-2</v>
      </c>
      <c r="AG15" s="8">
        <v>4.1259119916749999E-2</v>
      </c>
      <c r="AH15" s="8">
        <v>4.5672443937129999E-2</v>
      </c>
      <c r="AI15" s="8">
        <v>5.0127249689330002E-2</v>
      </c>
      <c r="AJ15" s="8">
        <v>5.0700199528960002E-2</v>
      </c>
      <c r="AK15" s="8">
        <v>2.6634481766189998E-2</v>
      </c>
      <c r="AL15" s="8">
        <v>0</v>
      </c>
      <c r="AM15" s="8">
        <v>5.3847252504960003E-2</v>
      </c>
      <c r="AN15" s="8">
        <v>0.12293677132230001</v>
      </c>
      <c r="AO15" s="8">
        <v>0.1216017719394</v>
      </c>
      <c r="AP15" s="8">
        <v>0.23609746964139999</v>
      </c>
      <c r="AQ15" s="8">
        <v>6.1914888055989999E-2</v>
      </c>
      <c r="AR15" s="8">
        <v>4.8410042678680001E-2</v>
      </c>
      <c r="AS15" s="8">
        <v>1.662931089529E-2</v>
      </c>
      <c r="AT15" s="8">
        <v>3.169920680557E-2</v>
      </c>
      <c r="AU15" s="8">
        <v>7.7723120761280004E-2</v>
      </c>
      <c r="AV15" s="8">
        <v>0</v>
      </c>
      <c r="AW15" s="8">
        <v>0</v>
      </c>
      <c r="AX15" s="8">
        <v>5.9263144653719999E-2</v>
      </c>
      <c r="AY15" s="8">
        <v>1.690355085402E-2</v>
      </c>
      <c r="AZ15" s="8">
        <v>0</v>
      </c>
    </row>
    <row r="16" spans="1:52" x14ac:dyDescent="0.3">
      <c r="A16" t="s">
        <v>522</v>
      </c>
      <c r="B16" s="8">
        <v>1.6742269297159999E-2</v>
      </c>
      <c r="C16" s="8">
        <v>0</v>
      </c>
      <c r="D16" s="8">
        <v>1.8950478522930001E-2</v>
      </c>
      <c r="E16" s="8">
        <v>1.2442462899330001E-2</v>
      </c>
      <c r="F16" s="8">
        <v>0</v>
      </c>
      <c r="G16" s="8">
        <v>0</v>
      </c>
      <c r="H16" s="8">
        <v>6.2141428800860004E-3</v>
      </c>
      <c r="I16" s="8">
        <v>0</v>
      </c>
      <c r="J16" s="8">
        <v>4.6201572092310003E-2</v>
      </c>
      <c r="K16" s="8">
        <v>0</v>
      </c>
      <c r="L16" s="8">
        <v>0</v>
      </c>
      <c r="M16" s="8">
        <v>0</v>
      </c>
      <c r="N16" s="8">
        <v>1.5972300226459998E-2</v>
      </c>
      <c r="O16" s="8">
        <v>0</v>
      </c>
      <c r="P16" s="8">
        <v>0</v>
      </c>
      <c r="Q16" s="8">
        <v>4.1873728698959998E-3</v>
      </c>
      <c r="R16" s="8">
        <v>3.511707698812E-2</v>
      </c>
      <c r="S16" s="8">
        <v>8.8593517151649998E-3</v>
      </c>
      <c r="T16" s="8">
        <v>0</v>
      </c>
      <c r="V16" s="8">
        <v>0</v>
      </c>
      <c r="W16" s="8">
        <v>1.508959014768E-2</v>
      </c>
      <c r="X16" s="8">
        <v>6.1787722606340004E-3</v>
      </c>
      <c r="Y16" s="8">
        <v>0</v>
      </c>
      <c r="Z16" s="8">
        <v>4.0891623168280003E-2</v>
      </c>
      <c r="AA16" s="8">
        <v>0</v>
      </c>
      <c r="AB16" s="8">
        <v>3.2891208825589997E-2</v>
      </c>
      <c r="AC16" s="8">
        <v>8.4353554531859994E-3</v>
      </c>
      <c r="AD16" s="8">
        <v>2.1743896276329999E-2</v>
      </c>
      <c r="AE16" s="8">
        <v>0</v>
      </c>
      <c r="AF16" s="8">
        <v>2.2593361936840001E-2</v>
      </c>
      <c r="AG16" s="8">
        <v>5.8559416647190003E-3</v>
      </c>
      <c r="AH16" s="8">
        <v>0</v>
      </c>
      <c r="AI16" s="8">
        <v>1.2946026112439999E-2</v>
      </c>
      <c r="AJ16" s="8">
        <v>2.235389174069E-2</v>
      </c>
      <c r="AK16" s="8">
        <v>0</v>
      </c>
      <c r="AL16" s="8">
        <v>0</v>
      </c>
      <c r="AM16" s="8">
        <v>1.482466079245E-2</v>
      </c>
      <c r="AN16" s="8">
        <v>0</v>
      </c>
      <c r="AO16" s="8">
        <v>1.518294334788E-2</v>
      </c>
      <c r="AP16" s="8">
        <v>0</v>
      </c>
      <c r="AQ16" s="8">
        <v>1.6962310981019999E-2</v>
      </c>
      <c r="AR16" s="8">
        <v>8.6407390163090007E-3</v>
      </c>
      <c r="AS16" s="8">
        <v>0</v>
      </c>
      <c r="AT16" s="8">
        <v>0</v>
      </c>
      <c r="AU16" s="8">
        <v>0</v>
      </c>
      <c r="AV16" s="8">
        <v>0.13272847498400001</v>
      </c>
      <c r="AW16" s="8">
        <v>0</v>
      </c>
      <c r="AX16" s="8">
        <v>2.739377202211E-3</v>
      </c>
      <c r="AY16" s="8">
        <v>3.5169800987730003E-2</v>
      </c>
      <c r="AZ16" s="8">
        <v>0</v>
      </c>
    </row>
    <row r="17" spans="1:52" x14ac:dyDescent="0.3">
      <c r="A17" t="s">
        <v>587</v>
      </c>
      <c r="B17" s="7">
        <v>64</v>
      </c>
      <c r="C17" s="7">
        <v>117</v>
      </c>
      <c r="D17" s="7">
        <v>96</v>
      </c>
      <c r="E17" s="7">
        <v>229</v>
      </c>
      <c r="F17" s="7">
        <v>24</v>
      </c>
      <c r="G17" s="7">
        <v>24</v>
      </c>
      <c r="H17" s="7">
        <v>104</v>
      </c>
      <c r="I17" s="7">
        <v>60</v>
      </c>
      <c r="J17" s="7">
        <v>34</v>
      </c>
      <c r="K17" s="7">
        <v>6</v>
      </c>
      <c r="L17" s="7">
        <v>18</v>
      </c>
      <c r="M17" s="7">
        <v>20</v>
      </c>
      <c r="N17" s="7">
        <v>32</v>
      </c>
      <c r="O17" s="7">
        <v>1</v>
      </c>
      <c r="P17" s="7">
        <v>2</v>
      </c>
      <c r="Q17" s="7">
        <v>154</v>
      </c>
      <c r="R17" s="7">
        <v>45</v>
      </c>
      <c r="S17" s="7">
        <v>65</v>
      </c>
      <c r="T17" s="7">
        <v>13</v>
      </c>
      <c r="U17" s="7">
        <v>0</v>
      </c>
      <c r="V17" s="7">
        <v>22</v>
      </c>
      <c r="W17" s="7">
        <v>150</v>
      </c>
      <c r="X17" s="7">
        <v>90</v>
      </c>
      <c r="Y17" s="7">
        <v>15</v>
      </c>
      <c r="Z17" s="7">
        <v>64</v>
      </c>
      <c r="AA17" s="7">
        <v>213</v>
      </c>
      <c r="AB17" s="7">
        <v>20</v>
      </c>
      <c r="AC17" s="7">
        <v>257</v>
      </c>
      <c r="AD17" s="7">
        <v>128</v>
      </c>
      <c r="AE17" s="7">
        <v>149</v>
      </c>
      <c r="AF17" s="7">
        <v>71</v>
      </c>
      <c r="AG17" s="7">
        <v>206</v>
      </c>
      <c r="AH17" s="7">
        <v>61</v>
      </c>
      <c r="AI17" s="7">
        <v>216</v>
      </c>
      <c r="AJ17" s="7">
        <v>57</v>
      </c>
      <c r="AK17" s="7">
        <v>73</v>
      </c>
      <c r="AL17" s="7">
        <v>44</v>
      </c>
      <c r="AM17" s="7">
        <v>54</v>
      </c>
      <c r="AN17" s="7">
        <v>12</v>
      </c>
      <c r="AO17" s="7">
        <v>37</v>
      </c>
      <c r="AP17" s="7">
        <v>4</v>
      </c>
      <c r="AQ17" s="7">
        <v>88</v>
      </c>
      <c r="AR17" s="7">
        <v>78</v>
      </c>
      <c r="AS17" s="7">
        <v>57</v>
      </c>
      <c r="AT17" s="7">
        <v>19</v>
      </c>
      <c r="AU17" s="7">
        <v>22</v>
      </c>
      <c r="AV17" s="7">
        <v>7</v>
      </c>
      <c r="AW17" s="7">
        <v>2</v>
      </c>
      <c r="AX17" s="7">
        <v>214</v>
      </c>
      <c r="AY17" s="7">
        <v>61</v>
      </c>
      <c r="AZ17" s="7">
        <v>2</v>
      </c>
    </row>
    <row r="18" spans="1:52" x14ac:dyDescent="0.3">
      <c r="A18" t="s">
        <v>737</v>
      </c>
    </row>
    <row r="19" spans="1:52" x14ac:dyDescent="0.3">
      <c r="A19"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89eca30b-63ac-4d6f-9730-8d8769fbeae1" sqref="A2 AZ19" xr:uid="{00000000-0002-0000-4600-000000000000}"/>
    <dataValidation allowBlank="1" error="89eca30b-63ac-4d6f-9730-8d8769fbeae1" sqref="A1" xr:uid="{00000000-0002-0000-4600-000001000000}"/>
  </dataValidations>
  <hyperlinks>
    <hyperlink ref="A1" location="'TOC'!A1" display="Back to TOC" xr:uid="{00000000-0004-0000-4600-000000000000}"/>
  </hyperlinks>
  <pageMargins left="0.7" right="0.7" top="0.75" bottom="0.75" header="0.3" footer="0.3"/>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700-000000000000}">
  <dimension ref="A1:BU19"/>
  <sheetViews>
    <sheetView workbookViewId="0">
      <pane xSplit="1" topLeftCell="B1" activePane="topRight" state="frozen"/>
      <selection pane="topRight" sqref="A1:A1048576"/>
    </sheetView>
  </sheetViews>
  <sheetFormatPr defaultRowHeight="14.4" x14ac:dyDescent="0.3"/>
  <cols>
    <col min="1" max="1" width="56.6640625" bestFit="1" customWidth="1"/>
    <col min="2" max="73" width="12.6640625" bestFit="1" customWidth="1"/>
  </cols>
  <sheetData>
    <row r="1" spans="1:73" x14ac:dyDescent="0.3">
      <c r="A1" s="4" t="s">
        <v>448</v>
      </c>
    </row>
    <row r="2" spans="1:73" x14ac:dyDescent="0.3">
      <c r="A2" t="s">
        <v>152</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726</v>
      </c>
      <c r="B5" s="8">
        <v>0.24198425266349999</v>
      </c>
      <c r="C5" s="8">
        <v>0.39041574408759999</v>
      </c>
      <c r="D5" s="8">
        <v>0.3481553379126</v>
      </c>
      <c r="E5" s="8">
        <v>0.60110688729390005</v>
      </c>
      <c r="F5" s="8">
        <v>0.4270872851659</v>
      </c>
      <c r="G5" s="8">
        <v>0.46512628117530003</v>
      </c>
      <c r="H5" s="8">
        <v>0.37207366204440001</v>
      </c>
      <c r="J5" s="8">
        <v>0.42602174924399999</v>
      </c>
      <c r="K5" s="8">
        <v>0.31526629567050002</v>
      </c>
      <c r="L5" s="8">
        <v>0.43604408124900002</v>
      </c>
      <c r="M5" s="8">
        <v>0.60312637982679995</v>
      </c>
      <c r="N5" s="8">
        <v>0.34530828633920002</v>
      </c>
      <c r="O5" s="8">
        <v>0.48016951968279997</v>
      </c>
      <c r="P5" s="8">
        <v>0.47586641526720003</v>
      </c>
      <c r="Q5" s="8">
        <v>0.48258429498010003</v>
      </c>
      <c r="R5" s="8">
        <v>0.33543620046310002</v>
      </c>
      <c r="S5" s="8">
        <v>0</v>
      </c>
      <c r="T5" s="8">
        <v>0</v>
      </c>
      <c r="U5" s="8">
        <v>0.3383586216401</v>
      </c>
      <c r="V5" s="8">
        <v>0.60539477898759997</v>
      </c>
      <c r="W5" s="8">
        <v>1</v>
      </c>
      <c r="X5" s="8">
        <v>0.39256161264880002</v>
      </c>
      <c r="Y5" s="8">
        <v>0.46223749874530001</v>
      </c>
      <c r="Z5" s="8">
        <v>0.42959943133049999</v>
      </c>
      <c r="AA5" s="8">
        <v>0.477157605017</v>
      </c>
      <c r="AB5" s="8">
        <v>0.29500097247040002</v>
      </c>
      <c r="AC5" s="8">
        <v>0.1797687218016</v>
      </c>
      <c r="AD5" s="8">
        <v>0.60539477898759997</v>
      </c>
      <c r="AE5" s="8">
        <v>1</v>
      </c>
      <c r="AF5" s="8">
        <v>0.41507346498190001</v>
      </c>
      <c r="AG5" s="8">
        <v>0.43804370652980001</v>
      </c>
      <c r="AH5" s="8">
        <v>0.72922725668199995</v>
      </c>
      <c r="AI5" s="8">
        <v>0.36221562169490001</v>
      </c>
      <c r="AJ5" s="8">
        <v>0.47679648159139998</v>
      </c>
      <c r="AK5" s="8">
        <v>0.31863625764909997</v>
      </c>
      <c r="AL5" s="8">
        <v>0.4994935217616</v>
      </c>
      <c r="AM5" s="8">
        <v>0.4005728519781</v>
      </c>
      <c r="AN5" s="8">
        <v>0.30631683656730002</v>
      </c>
      <c r="AO5" s="8">
        <v>0.47961975549550001</v>
      </c>
      <c r="AP5" s="8">
        <v>0.44394235951150002</v>
      </c>
      <c r="AQ5" s="8">
        <v>0.48258429498010003</v>
      </c>
      <c r="AR5" s="8">
        <v>0.2817203708844</v>
      </c>
      <c r="AS5" s="8">
        <v>0.37709455821479998</v>
      </c>
      <c r="AT5" s="8">
        <v>0.2036291500962</v>
      </c>
      <c r="AU5" s="8">
        <v>1</v>
      </c>
      <c r="AV5" s="8">
        <v>0.41582741556629998</v>
      </c>
      <c r="AW5" s="8">
        <v>0.56139310672480003</v>
      </c>
      <c r="AX5" s="8">
        <v>0.44607737086810001</v>
      </c>
      <c r="AY5" s="8">
        <v>0.43347740331029999</v>
      </c>
      <c r="AZ5" s="8">
        <v>0.33816060893349997</v>
      </c>
      <c r="BA5" s="8">
        <v>0.33413799992339999</v>
      </c>
      <c r="BB5" s="8">
        <v>0.56682245097749995</v>
      </c>
      <c r="BC5" s="8">
        <v>0</v>
      </c>
      <c r="BD5" s="8">
        <v>0.17624964318870001</v>
      </c>
      <c r="BE5" s="8">
        <v>0.48278626411820003</v>
      </c>
      <c r="BF5" s="8">
        <v>0.41854362928229999</v>
      </c>
      <c r="BG5" s="8">
        <v>0.58499079639899998</v>
      </c>
      <c r="BH5" s="8">
        <v>0.4151434107284</v>
      </c>
      <c r="BI5" s="8">
        <v>0.43267084044920001</v>
      </c>
      <c r="BJ5" s="8">
        <v>0.58459428715270001</v>
      </c>
      <c r="BK5" s="8">
        <v>0</v>
      </c>
      <c r="BL5" s="8">
        <v>0.60670170915699995</v>
      </c>
      <c r="BM5" s="8">
        <v>0.55148216055959998</v>
      </c>
      <c r="BN5" s="8">
        <v>0.51238602348140005</v>
      </c>
      <c r="BO5" s="8">
        <v>0.45846181220100002</v>
      </c>
      <c r="BP5" s="8">
        <v>0</v>
      </c>
      <c r="BQ5" s="8">
        <v>0.20201515922560001</v>
      </c>
      <c r="BR5" s="8">
        <v>0.47243654482190001</v>
      </c>
      <c r="BS5" s="8">
        <v>0.4526270802613</v>
      </c>
      <c r="BT5" s="8">
        <v>0.29894741679920001</v>
      </c>
      <c r="BU5" s="8">
        <v>0</v>
      </c>
    </row>
    <row r="6" spans="1:73" x14ac:dyDescent="0.3">
      <c r="A6" t="s">
        <v>727</v>
      </c>
      <c r="B6" s="8">
        <v>0.18739332535379999</v>
      </c>
      <c r="C6" s="8">
        <v>0.24570012059140001</v>
      </c>
      <c r="D6" s="8">
        <v>0.20744122026680001</v>
      </c>
      <c r="E6" s="8">
        <v>0.3258253086929</v>
      </c>
      <c r="F6" s="8">
        <v>0.29447507916799998</v>
      </c>
      <c r="G6" s="8">
        <v>0.22020058558540001</v>
      </c>
      <c r="H6" s="8">
        <v>0.31010668566889998</v>
      </c>
      <c r="J6" s="8">
        <v>0.21753744088419999</v>
      </c>
      <c r="K6" s="8">
        <v>0.2002323228207</v>
      </c>
      <c r="L6" s="8">
        <v>0.2933748591557</v>
      </c>
      <c r="M6" s="8">
        <v>0.39687362017319999</v>
      </c>
      <c r="N6" s="8">
        <v>0.1174543117359</v>
      </c>
      <c r="O6" s="8">
        <v>0.29997272167459998</v>
      </c>
      <c r="P6" s="8">
        <v>0.25792301780780003</v>
      </c>
      <c r="Q6" s="8">
        <v>0.15727777062779999</v>
      </c>
      <c r="R6" s="8">
        <v>0.26374784095830001</v>
      </c>
      <c r="S6" s="8">
        <v>0.40119733741109997</v>
      </c>
      <c r="T6" s="8">
        <v>0</v>
      </c>
      <c r="U6" s="8">
        <v>0.44109425223990001</v>
      </c>
      <c r="V6" s="8">
        <v>0.30269738949379998</v>
      </c>
      <c r="W6" s="8">
        <v>1</v>
      </c>
      <c r="X6" s="8">
        <v>0.2123094218971</v>
      </c>
      <c r="Y6" s="8">
        <v>0.30960031380149999</v>
      </c>
      <c r="Z6" s="8">
        <v>0.231532207765</v>
      </c>
      <c r="AA6" s="8">
        <v>0.2385788025085</v>
      </c>
      <c r="AB6" s="8">
        <v>0.28031671968659999</v>
      </c>
      <c r="AC6" s="8">
        <v>0.23435179377099999</v>
      </c>
      <c r="AD6" s="8">
        <v>0.30269738949379998</v>
      </c>
      <c r="AE6" s="8">
        <v>1</v>
      </c>
      <c r="AF6" s="8">
        <v>0.24395162440929999</v>
      </c>
      <c r="AG6" s="8">
        <v>0.29531759178049999</v>
      </c>
      <c r="AH6" s="8">
        <v>1</v>
      </c>
      <c r="AI6" s="8">
        <v>0</v>
      </c>
      <c r="AJ6" s="8">
        <v>0.23591845878619999</v>
      </c>
      <c r="AK6" s="8">
        <v>0.2267002845628</v>
      </c>
      <c r="AL6" s="8">
        <v>0.3756191454826</v>
      </c>
      <c r="AM6" s="8">
        <v>0.15965628881310001</v>
      </c>
      <c r="AN6" s="8">
        <v>0.1114457546185</v>
      </c>
      <c r="AO6" s="8">
        <v>0.28312258621070002</v>
      </c>
      <c r="AP6" s="8">
        <v>0.27363265565779998</v>
      </c>
      <c r="AQ6" s="8">
        <v>0.15727777062779999</v>
      </c>
      <c r="AR6" s="8">
        <v>0.16407243108530001</v>
      </c>
      <c r="AS6" s="8">
        <v>0.4842521222908</v>
      </c>
      <c r="AT6" s="8">
        <v>0.26545694996789998</v>
      </c>
      <c r="AU6" s="8">
        <v>1</v>
      </c>
      <c r="AV6" s="8">
        <v>0.25199490007929998</v>
      </c>
      <c r="AW6" s="8">
        <v>0.32302416708710002</v>
      </c>
      <c r="AX6" s="8">
        <v>0.20970682627209999</v>
      </c>
      <c r="AY6" s="8">
        <v>0.36764005763520002</v>
      </c>
      <c r="AZ6" s="8">
        <v>0.24255013839209999</v>
      </c>
      <c r="BA6" s="8">
        <v>0.2497851251232</v>
      </c>
      <c r="BB6" s="8">
        <v>0.3126572780654</v>
      </c>
      <c r="BC6" s="8">
        <v>0</v>
      </c>
      <c r="BD6" s="8">
        <v>0.34608987789119999</v>
      </c>
      <c r="BE6" s="8">
        <v>0</v>
      </c>
      <c r="BF6" s="8">
        <v>0.23475525820000001</v>
      </c>
      <c r="BG6" s="8">
        <v>0.1263570744742</v>
      </c>
      <c r="BH6" s="8">
        <v>0.29662441555620001</v>
      </c>
      <c r="BI6" s="8">
        <v>0.43291079605049998</v>
      </c>
      <c r="BJ6" s="8">
        <v>0.1679658693909</v>
      </c>
      <c r="BK6" s="8">
        <v>0.15189005295790001</v>
      </c>
      <c r="BL6" s="8">
        <v>0.17759042073799999</v>
      </c>
      <c r="BM6" s="8">
        <v>0.26529812260859997</v>
      </c>
      <c r="BN6" s="8">
        <v>0.24685283834640001</v>
      </c>
      <c r="BO6" s="8">
        <v>0.48893154616840001</v>
      </c>
      <c r="BP6" s="8">
        <v>0</v>
      </c>
      <c r="BQ6" s="8">
        <v>0.38078804629289997</v>
      </c>
      <c r="BR6" s="8">
        <v>0.27920334164459998</v>
      </c>
      <c r="BS6" s="8">
        <v>0.1215851492303</v>
      </c>
      <c r="BT6" s="8">
        <v>0.28565147104100003</v>
      </c>
      <c r="BU6" s="8">
        <v>0</v>
      </c>
    </row>
    <row r="7" spans="1:73" x14ac:dyDescent="0.3">
      <c r="A7" t="s">
        <v>728</v>
      </c>
      <c r="B7" s="8">
        <v>0.14455610783619999</v>
      </c>
      <c r="C7" s="8">
        <v>0.19068660812380001</v>
      </c>
      <c r="D7" s="8">
        <v>0.23347843504310001</v>
      </c>
      <c r="E7" s="8">
        <v>0.27821275758109998</v>
      </c>
      <c r="F7" s="8">
        <v>0.2326031855031</v>
      </c>
      <c r="G7" s="8">
        <v>0.27314458112610002</v>
      </c>
      <c r="H7" s="8">
        <v>0.17117973808869999</v>
      </c>
      <c r="J7" s="8">
        <v>0.2409325672125</v>
      </c>
      <c r="K7" s="8">
        <v>0.2898958835523</v>
      </c>
      <c r="L7" s="8">
        <v>0.18859531746790001</v>
      </c>
      <c r="M7" s="8">
        <v>0.23137750415989999</v>
      </c>
      <c r="N7" s="8">
        <v>0.2349086234718</v>
      </c>
      <c r="O7" s="8">
        <v>0.1979138699171</v>
      </c>
      <c r="P7" s="8">
        <v>0.2096558483423</v>
      </c>
      <c r="Q7" s="8">
        <v>0.15727777062779999</v>
      </c>
      <c r="R7" s="8">
        <v>0.20875647712510001</v>
      </c>
      <c r="S7" s="8">
        <v>0</v>
      </c>
      <c r="T7" s="8">
        <v>0.25</v>
      </c>
      <c r="U7" s="8">
        <v>0</v>
      </c>
      <c r="V7" s="8">
        <v>0.60539477898759997</v>
      </c>
      <c r="W7" s="8">
        <v>0.39460522101239998</v>
      </c>
      <c r="X7" s="8">
        <v>0.25572478917559999</v>
      </c>
      <c r="Y7" s="8">
        <v>0.1953022618119</v>
      </c>
      <c r="Z7" s="8">
        <v>0.21178611407100001</v>
      </c>
      <c r="AA7" s="8">
        <v>0.19958867834999999</v>
      </c>
      <c r="AB7" s="8">
        <v>0.18359188327430001</v>
      </c>
      <c r="AC7" s="8">
        <v>0.11717589688549999</v>
      </c>
      <c r="AD7" s="8">
        <v>0.60539477898759997</v>
      </c>
      <c r="AE7" s="8">
        <v>0.39460522101239998</v>
      </c>
      <c r="AF7" s="8">
        <v>0.2069496852553</v>
      </c>
      <c r="AG7" s="8">
        <v>0.26732697699079999</v>
      </c>
      <c r="AH7" s="8">
        <v>1</v>
      </c>
      <c r="AI7" s="8">
        <v>0.52780506071730005</v>
      </c>
      <c r="AJ7" s="8">
        <v>0.24075435697370001</v>
      </c>
      <c r="AK7" s="8">
        <v>0.27640446786029998</v>
      </c>
      <c r="AL7" s="8">
        <v>0.25120344221509999</v>
      </c>
      <c r="AM7" s="8">
        <v>6.3001205133129998E-2</v>
      </c>
      <c r="AN7" s="8">
        <v>0.15347197699660001</v>
      </c>
      <c r="AO7" s="8">
        <v>0.25040641136649999</v>
      </c>
      <c r="AP7" s="8">
        <v>0.2224256177044</v>
      </c>
      <c r="AQ7" s="8">
        <v>0.15727777062779999</v>
      </c>
      <c r="AR7" s="8">
        <v>0.2703762038959</v>
      </c>
      <c r="AS7" s="8">
        <v>0</v>
      </c>
      <c r="AT7" s="8">
        <v>0.13272847498400001</v>
      </c>
      <c r="AU7" s="8">
        <v>0.39460522101239998</v>
      </c>
      <c r="AV7" s="8">
        <v>0.19375645770559999</v>
      </c>
      <c r="AW7" s="8">
        <v>0.32302416708710002</v>
      </c>
      <c r="AX7" s="8">
        <v>0.17809411073699999</v>
      </c>
      <c r="AY7" s="8">
        <v>0.28597058466980002</v>
      </c>
      <c r="AZ7" s="8">
        <v>0.31817101686100002</v>
      </c>
      <c r="BA7" s="8">
        <v>0.23873774587919999</v>
      </c>
      <c r="BB7" s="8">
        <v>0.38390303918520002</v>
      </c>
      <c r="BC7" s="8">
        <v>0</v>
      </c>
      <c r="BD7" s="8">
        <v>0.30855010298239999</v>
      </c>
      <c r="BE7" s="8">
        <v>0.43315807304109999</v>
      </c>
      <c r="BF7" s="8">
        <v>0.37608374809939998</v>
      </c>
      <c r="BG7" s="8">
        <v>0.38801365430090001</v>
      </c>
      <c r="BH7" s="8">
        <v>0.22973149869449999</v>
      </c>
      <c r="BI7" s="8">
        <v>6.8122800116480003E-2</v>
      </c>
      <c r="BJ7" s="8">
        <v>0.31424045622629998</v>
      </c>
      <c r="BK7" s="8">
        <v>0.13565490249420001</v>
      </c>
      <c r="BL7" s="8">
        <v>0</v>
      </c>
      <c r="BM7" s="8">
        <v>7.2948866412459998E-2</v>
      </c>
      <c r="BN7" s="8">
        <v>0.29359082425740002</v>
      </c>
      <c r="BO7" s="8">
        <v>0.15957483513929999</v>
      </c>
      <c r="BP7" s="8">
        <v>0</v>
      </c>
      <c r="BQ7" s="8">
        <v>6.1905055931830003E-2</v>
      </c>
      <c r="BR7" s="8">
        <v>4.68286569199E-2</v>
      </c>
      <c r="BS7" s="8">
        <v>0.1016629314955</v>
      </c>
      <c r="BT7" s="8">
        <v>0.26774156439570002</v>
      </c>
      <c r="BU7" s="8">
        <v>0</v>
      </c>
    </row>
    <row r="8" spans="1:73" x14ac:dyDescent="0.3">
      <c r="A8" t="s">
        <v>729</v>
      </c>
      <c r="B8" s="8">
        <v>0.25266657867070003</v>
      </c>
      <c r="C8" s="8">
        <v>0.21768374024129999</v>
      </c>
      <c r="D8" s="8">
        <v>0.2418739257284</v>
      </c>
      <c r="E8" s="8">
        <v>0.1426555384873</v>
      </c>
      <c r="F8" s="8">
        <v>0.1189718632564</v>
      </c>
      <c r="G8" s="8">
        <v>0.18622623834230001</v>
      </c>
      <c r="H8" s="8">
        <v>0.18390579072329999</v>
      </c>
      <c r="J8" s="8">
        <v>0.22826853824019999</v>
      </c>
      <c r="K8" s="8">
        <v>0.32997204963159998</v>
      </c>
      <c r="L8" s="8">
        <v>0.21132718476119999</v>
      </c>
      <c r="M8" s="8">
        <v>0.1654961160134</v>
      </c>
      <c r="N8" s="8">
        <v>0.11039966286739999</v>
      </c>
      <c r="O8" s="8">
        <v>0.21602187508109999</v>
      </c>
      <c r="P8" s="8">
        <v>0.1231103783754</v>
      </c>
      <c r="Q8" s="8">
        <v>0.15727777062779999</v>
      </c>
      <c r="R8" s="8">
        <v>3.5844179752380002E-2</v>
      </c>
      <c r="S8" s="8">
        <v>0</v>
      </c>
      <c r="T8" s="8">
        <v>0</v>
      </c>
      <c r="U8" s="8">
        <v>0</v>
      </c>
      <c r="V8" s="8">
        <v>0</v>
      </c>
      <c r="W8" s="8">
        <v>0</v>
      </c>
      <c r="X8" s="8">
        <v>0.25899400839600001</v>
      </c>
      <c r="Y8" s="8">
        <v>0.20414226853590001</v>
      </c>
      <c r="Z8" s="8">
        <v>0.17641579651290001</v>
      </c>
      <c r="AA8" s="8">
        <v>0.12967741865269999</v>
      </c>
      <c r="AB8" s="8">
        <v>3.1523335494970002E-2</v>
      </c>
      <c r="AC8" s="8">
        <v>0</v>
      </c>
      <c r="AD8" s="8">
        <v>0</v>
      </c>
      <c r="AE8" s="8">
        <v>0</v>
      </c>
      <c r="AF8" s="8">
        <v>0.2060809435017</v>
      </c>
      <c r="AG8" s="8">
        <v>0.1123773156129</v>
      </c>
      <c r="AH8" s="8">
        <v>0.270772743318</v>
      </c>
      <c r="AI8" s="8">
        <v>0.1655894390224</v>
      </c>
      <c r="AJ8" s="8">
        <v>0.20606024213490001</v>
      </c>
      <c r="AK8" s="8">
        <v>0.2658412057806</v>
      </c>
      <c r="AL8" s="8">
        <v>0.20539915270619999</v>
      </c>
      <c r="AM8" s="8">
        <v>0.2171133652625</v>
      </c>
      <c r="AN8" s="8">
        <v>0.17723521497479999</v>
      </c>
      <c r="AO8" s="8">
        <v>0.2057675631217</v>
      </c>
      <c r="AP8" s="8">
        <v>0.13060881522019999</v>
      </c>
      <c r="AQ8" s="8">
        <v>0.15727777062779999</v>
      </c>
      <c r="AR8" s="8">
        <v>0</v>
      </c>
      <c r="AS8" s="8">
        <v>9.0376272941589994E-2</v>
      </c>
      <c r="AT8" s="8">
        <v>0</v>
      </c>
      <c r="AU8" s="8">
        <v>0</v>
      </c>
      <c r="AV8" s="8">
        <v>0.12209640872620001</v>
      </c>
      <c r="AW8" s="8">
        <v>0.31302292800920001</v>
      </c>
      <c r="AX8" s="8">
        <v>0.20460668249729999</v>
      </c>
      <c r="AY8" s="8">
        <v>0.17940411386569999</v>
      </c>
      <c r="AZ8" s="8">
        <v>0.17911737075859999</v>
      </c>
      <c r="BA8" s="8">
        <v>9.7778632940419996E-2</v>
      </c>
      <c r="BB8" s="8">
        <v>0.2294004446648</v>
      </c>
      <c r="BC8" s="8">
        <v>0.64196110851429999</v>
      </c>
      <c r="BD8" s="8">
        <v>0.16635142755310001</v>
      </c>
      <c r="BE8" s="8">
        <v>9.6088401361950002E-2</v>
      </c>
      <c r="BF8" s="8">
        <v>0.1740021838917</v>
      </c>
      <c r="BG8" s="8">
        <v>0.16833602670799999</v>
      </c>
      <c r="BH8" s="8">
        <v>0.20729529541620001</v>
      </c>
      <c r="BI8" s="8">
        <v>0.29700896009409999</v>
      </c>
      <c r="BJ8" s="8">
        <v>0.2634263931927</v>
      </c>
      <c r="BK8" s="8">
        <v>0.36868133028689998</v>
      </c>
      <c r="BL8" s="8">
        <v>0.17759042073799999</v>
      </c>
      <c r="BM8" s="8">
        <v>0</v>
      </c>
      <c r="BN8" s="8">
        <v>0.1622254048273</v>
      </c>
      <c r="BO8" s="8">
        <v>0.25553422691580002</v>
      </c>
      <c r="BP8" s="8">
        <v>1</v>
      </c>
      <c r="BQ8" s="8">
        <v>6.6417896050049996E-2</v>
      </c>
      <c r="BR8" s="8">
        <v>0.2739021244466</v>
      </c>
      <c r="BS8" s="8">
        <v>0.14421965769280001</v>
      </c>
      <c r="BT8" s="8">
        <v>4.8786629366620003E-2</v>
      </c>
      <c r="BU8" s="8">
        <v>0</v>
      </c>
    </row>
    <row r="9" spans="1:73" x14ac:dyDescent="0.3">
      <c r="A9" t="s">
        <v>730</v>
      </c>
      <c r="B9" s="8">
        <v>0.1614026347261</v>
      </c>
      <c r="C9" s="8">
        <v>0.1899571808161</v>
      </c>
      <c r="D9" s="8">
        <v>0.13759993932629999</v>
      </c>
      <c r="E9" s="8">
        <v>0.20853764895160001</v>
      </c>
      <c r="F9" s="8">
        <v>0.2118545029317</v>
      </c>
      <c r="G9" s="8">
        <v>0.12706330757109999</v>
      </c>
      <c r="H9" s="8">
        <v>0.2527703874417</v>
      </c>
      <c r="J9" s="8">
        <v>0.13915833577219999</v>
      </c>
      <c r="K9" s="8">
        <v>0.21940328754239999</v>
      </c>
      <c r="L9" s="8">
        <v>0.19150152878230001</v>
      </c>
      <c r="M9" s="8">
        <v>0</v>
      </c>
      <c r="N9" s="8">
        <v>4.4292050793469998E-2</v>
      </c>
      <c r="O9" s="8">
        <v>0.3130608682589</v>
      </c>
      <c r="P9" s="8">
        <v>5.7411414629110001E-2</v>
      </c>
      <c r="Q9" s="8">
        <v>0</v>
      </c>
      <c r="R9" s="8">
        <v>0.29959202071070001</v>
      </c>
      <c r="S9" s="8">
        <v>0.40119733741109997</v>
      </c>
      <c r="T9" s="8">
        <v>0</v>
      </c>
      <c r="U9" s="8">
        <v>0</v>
      </c>
      <c r="V9" s="8">
        <v>0</v>
      </c>
      <c r="W9" s="8">
        <v>1</v>
      </c>
      <c r="X9" s="8">
        <v>0.1634009979679</v>
      </c>
      <c r="Y9" s="8">
        <v>0.16147991944789999</v>
      </c>
      <c r="Z9" s="8">
        <v>0.21227828968849999</v>
      </c>
      <c r="AA9" s="8">
        <v>4.6376827340189997E-2</v>
      </c>
      <c r="AB9" s="8">
        <v>0.31184005518160002</v>
      </c>
      <c r="AC9" s="8">
        <v>0</v>
      </c>
      <c r="AD9" s="8">
        <v>0</v>
      </c>
      <c r="AE9" s="8">
        <v>1</v>
      </c>
      <c r="AF9" s="8">
        <v>0.17628931489380001</v>
      </c>
      <c r="AG9" s="8">
        <v>0.19423930529979999</v>
      </c>
      <c r="AH9" s="8">
        <v>0.72922725668199995</v>
      </c>
      <c r="AI9" s="8">
        <v>0</v>
      </c>
      <c r="AJ9" s="8">
        <v>0.15067665331579999</v>
      </c>
      <c r="AK9" s="8">
        <v>0.1925321818872</v>
      </c>
      <c r="AL9" s="8">
        <v>0.22738978426949999</v>
      </c>
      <c r="AM9" s="8">
        <v>0</v>
      </c>
      <c r="AN9" s="8">
        <v>0.1047519972323</v>
      </c>
      <c r="AO9" s="8">
        <v>0.2556047867274</v>
      </c>
      <c r="AP9" s="8">
        <v>6.0908243023680003E-2</v>
      </c>
      <c r="AQ9" s="8">
        <v>0</v>
      </c>
      <c r="AR9" s="8">
        <v>0.1991527553829</v>
      </c>
      <c r="AS9" s="8">
        <v>0.5063362314248</v>
      </c>
      <c r="AT9" s="8">
        <v>0</v>
      </c>
      <c r="AU9" s="8">
        <v>1</v>
      </c>
      <c r="AV9" s="8">
        <v>0.1540253919025</v>
      </c>
      <c r="AW9" s="8">
        <v>0.38581614972009998</v>
      </c>
      <c r="AX9" s="8">
        <v>0.12920112393470001</v>
      </c>
      <c r="AY9" s="8">
        <v>0.27717935956279999</v>
      </c>
      <c r="AZ9" s="8">
        <v>0.30310029029129998</v>
      </c>
      <c r="BA9" s="8">
        <v>0.1097504813508</v>
      </c>
      <c r="BB9" s="8">
        <v>0.35429152307040002</v>
      </c>
      <c r="BC9" s="8">
        <v>0</v>
      </c>
      <c r="BD9" s="8">
        <v>0.27914190176179998</v>
      </c>
      <c r="BE9" s="8">
        <v>0</v>
      </c>
      <c r="BF9" s="8">
        <v>0.199843943478</v>
      </c>
      <c r="BG9" s="8">
        <v>0.20819565181169999</v>
      </c>
      <c r="BH9" s="8">
        <v>0.1965145814865</v>
      </c>
      <c r="BI9" s="8">
        <v>0.24850497854440001</v>
      </c>
      <c r="BJ9" s="8">
        <v>0.1180056269261</v>
      </c>
      <c r="BK9" s="8">
        <v>0</v>
      </c>
      <c r="BL9" s="8">
        <v>0</v>
      </c>
      <c r="BM9" s="8">
        <v>0.26529812260859997</v>
      </c>
      <c r="BN9" s="8">
        <v>0.1614803335262</v>
      </c>
      <c r="BO9" s="8">
        <v>0.15957483513929999</v>
      </c>
      <c r="BP9" s="8">
        <v>0</v>
      </c>
      <c r="BQ9" s="8">
        <v>6.6417896050049996E-2</v>
      </c>
      <c r="BR9" s="8">
        <v>0.24116357278270001</v>
      </c>
      <c r="BS9" s="8">
        <v>0.31789018372670003</v>
      </c>
      <c r="BT9" s="8">
        <v>6.9285984574169998E-2</v>
      </c>
      <c r="BU9" s="8">
        <v>0</v>
      </c>
    </row>
    <row r="10" spans="1:73" x14ac:dyDescent="0.3">
      <c r="A10" t="s">
        <v>731</v>
      </c>
      <c r="B10" s="8">
        <v>0.27848584560739997</v>
      </c>
      <c r="C10" s="8">
        <v>7.8235455651670005E-2</v>
      </c>
      <c r="D10" s="8">
        <v>0.19228952306069999</v>
      </c>
      <c r="E10" s="8">
        <v>0.20648443362130001</v>
      </c>
      <c r="F10" s="8">
        <v>0.18297023892959999</v>
      </c>
      <c r="G10" s="8">
        <v>0.16797235162909999</v>
      </c>
      <c r="H10" s="8">
        <v>0.19294860864640001</v>
      </c>
      <c r="J10" s="8">
        <v>0.17260520393129999</v>
      </c>
      <c r="K10" s="8">
        <v>0.18048055104720001</v>
      </c>
      <c r="L10" s="8">
        <v>0.16586021525799999</v>
      </c>
      <c r="M10" s="8">
        <v>8.2748058006680003E-2</v>
      </c>
      <c r="N10" s="8">
        <v>0.31643807619019998</v>
      </c>
      <c r="O10" s="8">
        <v>0.1590403634193</v>
      </c>
      <c r="P10" s="8">
        <v>0.22964565851650001</v>
      </c>
      <c r="Q10" s="8">
        <v>0</v>
      </c>
      <c r="R10" s="8">
        <v>0.1729122973727</v>
      </c>
      <c r="S10" s="8">
        <v>0</v>
      </c>
      <c r="T10" s="8">
        <v>0</v>
      </c>
      <c r="U10" s="8">
        <v>0</v>
      </c>
      <c r="V10" s="8">
        <v>0.30269738949379998</v>
      </c>
      <c r="W10" s="8">
        <v>0.39460522101239998</v>
      </c>
      <c r="X10" s="8">
        <v>0.1749844112907</v>
      </c>
      <c r="Y10" s="8">
        <v>0.1528307594004</v>
      </c>
      <c r="Z10" s="8">
        <v>0.21806115126110001</v>
      </c>
      <c r="AA10" s="8">
        <v>0.18550730936080001</v>
      </c>
      <c r="AB10" s="8">
        <v>0.15206854777930001</v>
      </c>
      <c r="AC10" s="8">
        <v>0</v>
      </c>
      <c r="AD10" s="8">
        <v>0.30269738949379998</v>
      </c>
      <c r="AE10" s="8">
        <v>0.39460522101239998</v>
      </c>
      <c r="AF10" s="8">
        <v>0.19062231327320001</v>
      </c>
      <c r="AG10" s="8">
        <v>0.123960995029</v>
      </c>
      <c r="AH10" s="8">
        <v>0.72922725668199995</v>
      </c>
      <c r="AI10" s="8">
        <v>0.1655894390224</v>
      </c>
      <c r="AJ10" s="8">
        <v>0.17018805051249999</v>
      </c>
      <c r="AK10" s="8">
        <v>0.21316949805800001</v>
      </c>
      <c r="AL10" s="8">
        <v>0.17867597324670001</v>
      </c>
      <c r="AM10" s="8">
        <v>9.6655083680009996E-2</v>
      </c>
      <c r="AN10" s="8">
        <v>0.36297597146119998</v>
      </c>
      <c r="AO10" s="8">
        <v>9.6106987190560003E-2</v>
      </c>
      <c r="AP10" s="8">
        <v>0.2436329720947</v>
      </c>
      <c r="AQ10" s="8">
        <v>0</v>
      </c>
      <c r="AR10" s="8">
        <v>0.1775272213237</v>
      </c>
      <c r="AS10" s="8">
        <v>9.0376272941589994E-2</v>
      </c>
      <c r="AT10" s="8">
        <v>0</v>
      </c>
      <c r="AU10" s="8">
        <v>0.39460522101239998</v>
      </c>
      <c r="AV10" s="8">
        <v>4.898475408841E-2</v>
      </c>
      <c r="AW10" s="8">
        <v>0.1565114640046</v>
      </c>
      <c r="AX10" s="8">
        <v>0.2089462160718</v>
      </c>
      <c r="AY10" s="8">
        <v>0.18223270053320001</v>
      </c>
      <c r="AZ10" s="8">
        <v>0.1019764399351</v>
      </c>
      <c r="BA10" s="8">
        <v>7.3756570527239995E-2</v>
      </c>
      <c r="BB10" s="8">
        <v>7.6868292663289997E-2</v>
      </c>
      <c r="BC10" s="8">
        <v>0</v>
      </c>
      <c r="BD10" s="8">
        <v>0.13498553943960001</v>
      </c>
      <c r="BE10" s="8">
        <v>0.16505954823589999</v>
      </c>
      <c r="BF10" s="8">
        <v>0.14085309018510001</v>
      </c>
      <c r="BG10" s="8">
        <v>0.1512589007812</v>
      </c>
      <c r="BH10" s="8">
        <v>0.2447886135447</v>
      </c>
      <c r="BI10" s="8">
        <v>9.5368187884079997E-2</v>
      </c>
      <c r="BJ10" s="8">
        <v>7.1439990432190001E-2</v>
      </c>
      <c r="BK10" s="8">
        <v>0</v>
      </c>
      <c r="BL10" s="8">
        <v>0.1410300126331</v>
      </c>
      <c r="BM10" s="8">
        <v>0.30826270013860002</v>
      </c>
      <c r="BN10" s="8">
        <v>0.15889098452149999</v>
      </c>
      <c r="BO10" s="8">
        <v>0</v>
      </c>
      <c r="BP10" s="8">
        <v>0</v>
      </c>
      <c r="BQ10" s="8">
        <v>0.40522180784400003</v>
      </c>
      <c r="BR10" s="8">
        <v>0.18618323669920001</v>
      </c>
      <c r="BS10" s="8">
        <v>0.37580075103369998</v>
      </c>
      <c r="BT10" s="8">
        <v>0.2057380392873</v>
      </c>
      <c r="BU10" s="8">
        <v>0</v>
      </c>
    </row>
    <row r="11" spans="1:73" x14ac:dyDescent="0.3">
      <c r="A11" t="s">
        <v>732</v>
      </c>
      <c r="B11" s="8">
        <v>0.24408647290749999</v>
      </c>
      <c r="C11" s="8">
        <v>0.1125052667618</v>
      </c>
      <c r="D11" s="8">
        <v>0.15682719373269999</v>
      </c>
      <c r="E11" s="8">
        <v>0.16641644448420001</v>
      </c>
      <c r="F11" s="8">
        <v>6.6323808966100004E-2</v>
      </c>
      <c r="G11" s="8">
        <v>0.14172974076049999</v>
      </c>
      <c r="H11" s="8">
        <v>0.1292015204849</v>
      </c>
      <c r="J11" s="8">
        <v>0.2055527674372</v>
      </c>
      <c r="K11" s="8">
        <v>2.537041211817E-2</v>
      </c>
      <c r="L11" s="8">
        <v>0.2191340367947</v>
      </c>
      <c r="M11" s="8">
        <v>0.26018916090999999</v>
      </c>
      <c r="N11" s="8">
        <v>7.3162260942430002E-2</v>
      </c>
      <c r="O11" s="8">
        <v>0.105894735319</v>
      </c>
      <c r="P11" s="8">
        <v>0</v>
      </c>
      <c r="Q11" s="8">
        <v>0.2412921474901</v>
      </c>
      <c r="R11" s="8">
        <v>9.0835543585600004E-2</v>
      </c>
      <c r="S11" s="8">
        <v>0</v>
      </c>
      <c r="T11" s="8">
        <v>0</v>
      </c>
      <c r="U11" s="8">
        <v>0</v>
      </c>
      <c r="V11" s="8">
        <v>0</v>
      </c>
      <c r="W11" s="8">
        <v>0</v>
      </c>
      <c r="X11" s="8">
        <v>0.1511181908408</v>
      </c>
      <c r="Y11" s="8">
        <v>0.2255702303081</v>
      </c>
      <c r="Z11" s="8">
        <v>9.3620755019600002E-2</v>
      </c>
      <c r="AA11" s="8">
        <v>4.6376827340189997E-2</v>
      </c>
      <c r="AB11" s="8">
        <v>7.9885753701109993E-2</v>
      </c>
      <c r="AC11" s="8">
        <v>0</v>
      </c>
      <c r="AD11" s="8">
        <v>0</v>
      </c>
      <c r="AE11" s="8">
        <v>0</v>
      </c>
      <c r="AF11" s="8">
        <v>0.15264242731229999</v>
      </c>
      <c r="AG11" s="8">
        <v>8.4713136162300001E-2</v>
      </c>
      <c r="AH11" s="8">
        <v>0</v>
      </c>
      <c r="AI11" s="8">
        <v>0.1655894390224</v>
      </c>
      <c r="AJ11" s="8">
        <v>0.19700033018259999</v>
      </c>
      <c r="AK11" s="8">
        <v>7.9372026641220006E-2</v>
      </c>
      <c r="AL11" s="8">
        <v>0.19694317223589999</v>
      </c>
      <c r="AM11" s="8">
        <v>0.2394844332197</v>
      </c>
      <c r="AN11" s="8">
        <v>2.73933098623E-2</v>
      </c>
      <c r="AO11" s="8">
        <v>0.16062415642190001</v>
      </c>
      <c r="AP11" s="8">
        <v>0</v>
      </c>
      <c r="AQ11" s="8">
        <v>0</v>
      </c>
      <c r="AR11" s="8">
        <v>0.1176479397992</v>
      </c>
      <c r="AS11" s="8">
        <v>7.9772801971160004E-2</v>
      </c>
      <c r="AT11" s="8">
        <v>0</v>
      </c>
      <c r="AU11" s="8">
        <v>0</v>
      </c>
      <c r="AV11" s="8">
        <v>0.16383251548700001</v>
      </c>
      <c r="AW11" s="8">
        <v>0.1565114640046</v>
      </c>
      <c r="AX11" s="8">
        <v>0.14290420765260001</v>
      </c>
      <c r="AY11" s="8">
        <v>0.11538253744300001</v>
      </c>
      <c r="AZ11" s="8">
        <v>9.0717847571520002E-2</v>
      </c>
      <c r="BA11" s="8">
        <v>0.2005540028467</v>
      </c>
      <c r="BB11" s="8">
        <v>0.20524876529729999</v>
      </c>
      <c r="BC11" s="8">
        <v>0.35803889148570001</v>
      </c>
      <c r="BD11" s="8">
        <v>0.1180103693258</v>
      </c>
      <c r="BE11" s="8">
        <v>0</v>
      </c>
      <c r="BF11" s="8">
        <v>0.1337609069531</v>
      </c>
      <c r="BG11" s="8">
        <v>0.24367912847270001</v>
      </c>
      <c r="BH11" s="8">
        <v>0.15371862943670001</v>
      </c>
      <c r="BI11" s="8">
        <v>0.17122705372069999</v>
      </c>
      <c r="BJ11" s="8">
        <v>7.1439990432190001E-2</v>
      </c>
      <c r="BK11" s="8">
        <v>0.34377371426100001</v>
      </c>
      <c r="BL11" s="8">
        <v>0.26358745248690002</v>
      </c>
      <c r="BM11" s="8">
        <v>0</v>
      </c>
      <c r="BN11" s="8">
        <v>7.0357262769779993E-2</v>
      </c>
      <c r="BO11" s="8">
        <v>0</v>
      </c>
      <c r="BP11" s="8">
        <v>0</v>
      </c>
      <c r="BQ11" s="8">
        <v>0.15208508993139999</v>
      </c>
      <c r="BR11" s="8">
        <v>8.4761422601330003E-2</v>
      </c>
      <c r="BS11" s="8">
        <v>0.14606069605790001</v>
      </c>
      <c r="BT11" s="8">
        <v>0.17779348429540001</v>
      </c>
      <c r="BU11" s="8">
        <v>1</v>
      </c>
    </row>
    <row r="12" spans="1:73" x14ac:dyDescent="0.3">
      <c r="A12" t="s">
        <v>733</v>
      </c>
      <c r="B12" s="8">
        <v>0.24952426319339999</v>
      </c>
      <c r="C12" s="8">
        <v>8.6763556302129993E-2</v>
      </c>
      <c r="D12" s="8">
        <v>0.13606630477100001</v>
      </c>
      <c r="E12" s="8">
        <v>9.0278699141379995E-2</v>
      </c>
      <c r="F12" s="8">
        <v>0.14953011110690001</v>
      </c>
      <c r="G12" s="8">
        <v>0.1117835290135</v>
      </c>
      <c r="H12" s="8">
        <v>0.1527748228603</v>
      </c>
      <c r="J12" s="8">
        <v>6.1529959126100001E-2</v>
      </c>
      <c r="K12" s="8">
        <v>9.7016437712130005E-2</v>
      </c>
      <c r="L12" s="8">
        <v>0.1092242914521</v>
      </c>
      <c r="M12" s="8">
        <v>0.1235047016468</v>
      </c>
      <c r="N12" s="8">
        <v>0.15469171366080001</v>
      </c>
      <c r="O12" s="8">
        <v>9.6642472296250004E-2</v>
      </c>
      <c r="P12" s="8">
        <v>0.31447773639049997</v>
      </c>
      <c r="Q12" s="8">
        <v>0.36013793439210001</v>
      </c>
      <c r="R12" s="8">
        <v>0.19205948145349999</v>
      </c>
      <c r="S12" s="8">
        <v>0.59880266258890003</v>
      </c>
      <c r="T12" s="8">
        <v>0.75</v>
      </c>
      <c r="U12" s="8">
        <v>0</v>
      </c>
      <c r="V12" s="8">
        <v>0.19730261050619999</v>
      </c>
      <c r="W12" s="8">
        <v>0</v>
      </c>
      <c r="X12" s="8">
        <v>7.2250717178729995E-2</v>
      </c>
      <c r="Y12" s="8">
        <v>0.11146302499500001</v>
      </c>
      <c r="Z12" s="8">
        <v>0.1184097006673</v>
      </c>
      <c r="AA12" s="8">
        <v>0.32325371663300001</v>
      </c>
      <c r="AB12" s="8">
        <v>0.2410904245687</v>
      </c>
      <c r="AC12" s="8">
        <v>0.35152769065639999</v>
      </c>
      <c r="AD12" s="8">
        <v>0.19730261050619999</v>
      </c>
      <c r="AE12" s="8">
        <v>0</v>
      </c>
      <c r="AF12" s="8">
        <v>0.11887562296860001</v>
      </c>
      <c r="AG12" s="8">
        <v>0.1736441540393</v>
      </c>
      <c r="AH12" s="8">
        <v>0</v>
      </c>
      <c r="AI12" s="8">
        <v>0.23609746964139999</v>
      </c>
      <c r="AJ12" s="8">
        <v>8.3979358969410001E-2</v>
      </c>
      <c r="AK12" s="8">
        <v>6.6460301445160005E-2</v>
      </c>
      <c r="AL12" s="8">
        <v>8.1252192355660002E-2</v>
      </c>
      <c r="AM12" s="8">
        <v>0.20028642598900001</v>
      </c>
      <c r="AN12" s="8">
        <v>0.1467782196104</v>
      </c>
      <c r="AO12" s="8">
        <v>0.1000792828793</v>
      </c>
      <c r="AP12" s="8">
        <v>0.33363202278409998</v>
      </c>
      <c r="AQ12" s="8">
        <v>0.36013793439210001</v>
      </c>
      <c r="AR12" s="8">
        <v>0.2487506698368</v>
      </c>
      <c r="AS12" s="8">
        <v>0.20694548330199999</v>
      </c>
      <c r="AT12" s="8">
        <v>0.26545694996789998</v>
      </c>
      <c r="AU12" s="8">
        <v>0</v>
      </c>
      <c r="AV12" s="8">
        <v>0.17815229245190001</v>
      </c>
      <c r="AW12" s="8">
        <v>0</v>
      </c>
      <c r="AX12" s="8">
        <v>0.12770883008860001</v>
      </c>
      <c r="AY12" s="8">
        <v>0.10985016815860001</v>
      </c>
      <c r="AZ12" s="8">
        <v>0.16826841358879999</v>
      </c>
      <c r="BA12" s="8">
        <v>0.17414214157810001</v>
      </c>
      <c r="BB12" s="8">
        <v>0.10945050206900001</v>
      </c>
      <c r="BC12" s="8">
        <v>0</v>
      </c>
      <c r="BD12" s="8">
        <v>4.9864787968279999E-2</v>
      </c>
      <c r="BE12" s="8">
        <v>0</v>
      </c>
      <c r="BF12" s="8">
        <v>0.13496501136440001</v>
      </c>
      <c r="BG12" s="8">
        <v>0</v>
      </c>
      <c r="BH12" s="8">
        <v>0.1156574757499</v>
      </c>
      <c r="BI12" s="8">
        <v>0.1177403911165</v>
      </c>
      <c r="BJ12" s="8">
        <v>4.1588351278739999E-2</v>
      </c>
      <c r="BK12" s="8">
        <v>0.13565490249420001</v>
      </c>
      <c r="BL12" s="8">
        <v>0.104436873937</v>
      </c>
      <c r="BM12" s="8">
        <v>6.7306272889320007E-2</v>
      </c>
      <c r="BN12" s="8">
        <v>0.1667396573063</v>
      </c>
      <c r="BO12" s="8">
        <v>0</v>
      </c>
      <c r="BP12" s="8">
        <v>0</v>
      </c>
      <c r="BQ12" s="8">
        <v>0</v>
      </c>
      <c r="BR12" s="8">
        <v>0.27056404110690002</v>
      </c>
      <c r="BS12" s="8">
        <v>8.0733659245569994E-2</v>
      </c>
      <c r="BT12" s="8">
        <v>0.3087481650453</v>
      </c>
      <c r="BU12" s="8">
        <v>0</v>
      </c>
    </row>
    <row r="13" spans="1:73" x14ac:dyDescent="0.3">
      <c r="A13" t="s">
        <v>734</v>
      </c>
      <c r="B13" s="8">
        <v>0.1153701889792</v>
      </c>
      <c r="C13" s="8">
        <v>7.6663301303970005E-2</v>
      </c>
      <c r="D13" s="8">
        <v>5.1270394624429998E-2</v>
      </c>
      <c r="E13" s="8">
        <v>0.14009435162760001</v>
      </c>
      <c r="F13" s="8">
        <v>0.1318188866827</v>
      </c>
      <c r="G13" s="8">
        <v>9.8365827337640002E-2</v>
      </c>
      <c r="H13" s="8">
        <v>0.107122370088</v>
      </c>
      <c r="J13" s="8">
        <v>0.109142313189</v>
      </c>
      <c r="K13" s="8">
        <v>9.7016437712130005E-2</v>
      </c>
      <c r="L13" s="8">
        <v>7.6235251765699993E-2</v>
      </c>
      <c r="M13" s="8">
        <v>0.1654961160134</v>
      </c>
      <c r="N13" s="8">
        <v>6.6107612073899993E-2</v>
      </c>
      <c r="O13" s="8">
        <v>0.22025427952419999</v>
      </c>
      <c r="P13" s="8">
        <v>3.742160445494E-2</v>
      </c>
      <c r="Q13" s="8">
        <v>0</v>
      </c>
      <c r="R13" s="8">
        <v>3.5844179752380002E-2</v>
      </c>
      <c r="S13" s="8">
        <v>0</v>
      </c>
      <c r="T13" s="8">
        <v>0</v>
      </c>
      <c r="U13" s="8">
        <v>0</v>
      </c>
      <c r="V13" s="8">
        <v>0</v>
      </c>
      <c r="W13" s="8">
        <v>0.39460522101239998</v>
      </c>
      <c r="X13" s="8">
        <v>0.1054789861319</v>
      </c>
      <c r="Y13" s="8">
        <v>9.0228637679270002E-2</v>
      </c>
      <c r="Z13" s="8">
        <v>0.16245256439149999</v>
      </c>
      <c r="AA13" s="8">
        <v>3.022909816473E-2</v>
      </c>
      <c r="AB13" s="8">
        <v>3.1523335494970002E-2</v>
      </c>
      <c r="AC13" s="8">
        <v>0</v>
      </c>
      <c r="AD13" s="8">
        <v>0</v>
      </c>
      <c r="AE13" s="8">
        <v>0.39460522101239998</v>
      </c>
      <c r="AF13" s="8">
        <v>9.5305138733070005E-2</v>
      </c>
      <c r="AG13" s="8">
        <v>0.10574311832570001</v>
      </c>
      <c r="AH13" s="8">
        <v>0.72922725668199995</v>
      </c>
      <c r="AI13" s="8">
        <v>0</v>
      </c>
      <c r="AJ13" s="8">
        <v>9.8739227695679999E-2</v>
      </c>
      <c r="AK13" s="8">
        <v>0.106256906907</v>
      </c>
      <c r="AL13" s="8">
        <v>7.8615254913260005E-2</v>
      </c>
      <c r="AM13" s="8">
        <v>0.12815568624660001</v>
      </c>
      <c r="AN13" s="8">
        <v>9.0119084716519998E-2</v>
      </c>
      <c r="AO13" s="8">
        <v>0.21015048081259999</v>
      </c>
      <c r="AP13" s="8">
        <v>3.9700888633420001E-2</v>
      </c>
      <c r="AQ13" s="8">
        <v>0</v>
      </c>
      <c r="AR13" s="8">
        <v>4.6424491286110002E-2</v>
      </c>
      <c r="AS13" s="8">
        <v>0</v>
      </c>
      <c r="AT13" s="8">
        <v>0</v>
      </c>
      <c r="AU13" s="8">
        <v>0.39460522101239998</v>
      </c>
      <c r="AV13" s="8">
        <v>0.1540253919025</v>
      </c>
      <c r="AW13" s="8">
        <v>0.2820954292706</v>
      </c>
      <c r="AX13" s="8">
        <v>9.4636759163830006E-2</v>
      </c>
      <c r="AY13" s="8">
        <v>0.12743145791179999</v>
      </c>
      <c r="AZ13" s="8">
        <v>0.1017083321563</v>
      </c>
      <c r="BA13" s="8">
        <v>7.1158370737050003E-2</v>
      </c>
      <c r="BB13" s="8">
        <v>0.2146925780725</v>
      </c>
      <c r="BC13" s="8">
        <v>0</v>
      </c>
      <c r="BD13" s="8">
        <v>7.1303496532549998E-2</v>
      </c>
      <c r="BE13" s="8">
        <v>9.6088401361950002E-2</v>
      </c>
      <c r="BF13" s="8">
        <v>0.14690507488320001</v>
      </c>
      <c r="BG13" s="8">
        <v>8.4832625757729999E-2</v>
      </c>
      <c r="BH13" s="8">
        <v>1.6661317566080001E-2</v>
      </c>
      <c r="BI13" s="8">
        <v>0.24512628409410001</v>
      </c>
      <c r="BJ13" s="8">
        <v>0.1111149548627</v>
      </c>
      <c r="BK13" s="8">
        <v>0</v>
      </c>
      <c r="BL13" s="8">
        <v>0</v>
      </c>
      <c r="BM13" s="8">
        <v>0</v>
      </c>
      <c r="BN13" s="8">
        <v>0.2365357251304</v>
      </c>
      <c r="BO13" s="8">
        <v>0.1264291257439</v>
      </c>
      <c r="BP13" s="8">
        <v>0</v>
      </c>
      <c r="BQ13" s="8">
        <v>0.15208508993139999</v>
      </c>
      <c r="BR13" s="8">
        <v>2.5285146349360001E-2</v>
      </c>
      <c r="BS13" s="8">
        <v>0</v>
      </c>
      <c r="BT13" s="8">
        <v>9.5206540224099995E-2</v>
      </c>
      <c r="BU13" s="8">
        <v>0</v>
      </c>
    </row>
    <row r="14" spans="1:73" x14ac:dyDescent="0.3">
      <c r="A14" t="s">
        <v>735</v>
      </c>
      <c r="B14" s="8">
        <v>8.1248356110380004E-2</v>
      </c>
      <c r="C14" s="8">
        <v>0.14109145631039999</v>
      </c>
      <c r="D14" s="8">
        <v>0.14749336489459999</v>
      </c>
      <c r="E14" s="8">
        <v>4.2973598593700001E-2</v>
      </c>
      <c r="F14" s="8">
        <v>7.003859579999E-2</v>
      </c>
      <c r="G14" s="8">
        <v>9.3423565252470003E-2</v>
      </c>
      <c r="H14" s="8">
        <v>0.1015036512428</v>
      </c>
      <c r="J14" s="8">
        <v>0.15893902268070001</v>
      </c>
      <c r="K14" s="8">
        <v>9.7016437712130005E-2</v>
      </c>
      <c r="L14" s="8">
        <v>0.14534910538849999</v>
      </c>
      <c r="M14" s="8">
        <v>0.1235047016468</v>
      </c>
      <c r="N14" s="8">
        <v>0</v>
      </c>
      <c r="O14" s="8">
        <v>0</v>
      </c>
      <c r="P14" s="8">
        <v>3.742160445494E-2</v>
      </c>
      <c r="Q14" s="8">
        <v>0</v>
      </c>
      <c r="R14" s="8">
        <v>7.1688359504760005E-2</v>
      </c>
      <c r="S14" s="8">
        <v>0</v>
      </c>
      <c r="T14" s="8">
        <v>0</v>
      </c>
      <c r="U14" s="8">
        <v>0</v>
      </c>
      <c r="V14" s="8">
        <v>0</v>
      </c>
      <c r="W14" s="8">
        <v>0.60539477898759997</v>
      </c>
      <c r="X14" s="8">
        <v>0.14023169871130001</v>
      </c>
      <c r="Y14" s="8">
        <v>0.14192456794780001</v>
      </c>
      <c r="Z14" s="8">
        <v>0</v>
      </c>
      <c r="AA14" s="8">
        <v>3.022909816473E-2</v>
      </c>
      <c r="AB14" s="8">
        <v>6.3046670989940004E-2</v>
      </c>
      <c r="AC14" s="8">
        <v>0</v>
      </c>
      <c r="AD14" s="8">
        <v>0</v>
      </c>
      <c r="AE14" s="8">
        <v>0.60539477898759997</v>
      </c>
      <c r="AF14" s="8">
        <v>0.1024503155766</v>
      </c>
      <c r="AG14" s="8">
        <v>8.2382362993880007E-2</v>
      </c>
      <c r="AH14" s="8">
        <v>0</v>
      </c>
      <c r="AI14" s="8">
        <v>0</v>
      </c>
      <c r="AJ14" s="8">
        <v>0.11766366896490001</v>
      </c>
      <c r="AK14" s="8">
        <v>0.1329206028903</v>
      </c>
      <c r="AL14" s="8">
        <v>0.16068135832899999</v>
      </c>
      <c r="AM14" s="8">
        <v>0.10363134230899999</v>
      </c>
      <c r="AN14" s="8">
        <v>4.5089907880200002E-2</v>
      </c>
      <c r="AO14" s="8">
        <v>0</v>
      </c>
      <c r="AP14" s="8">
        <v>3.9700888633420001E-2</v>
      </c>
      <c r="AQ14" s="8">
        <v>0</v>
      </c>
      <c r="AR14" s="8">
        <v>4.6424491286110002E-2</v>
      </c>
      <c r="AS14" s="8">
        <v>9.0376272941589994E-2</v>
      </c>
      <c r="AT14" s="8">
        <v>0</v>
      </c>
      <c r="AU14" s="8">
        <v>0.60539477898759997</v>
      </c>
      <c r="AV14" s="8">
        <v>0</v>
      </c>
      <c r="AW14" s="8">
        <v>0</v>
      </c>
      <c r="AX14" s="8">
        <v>0.10528097168260001</v>
      </c>
      <c r="AY14" s="8">
        <v>6.5900721421180003E-2</v>
      </c>
      <c r="AZ14" s="8">
        <v>8.9600528631859994E-2</v>
      </c>
      <c r="BA14" s="8">
        <v>0.15184058276939999</v>
      </c>
      <c r="BB14" s="8">
        <v>0.1915972153736</v>
      </c>
      <c r="BC14" s="8">
        <v>0</v>
      </c>
      <c r="BD14" s="8">
        <v>4.1508892194109998E-2</v>
      </c>
      <c r="BE14" s="8">
        <v>0</v>
      </c>
      <c r="BF14" s="8">
        <v>6.3628434005060006E-2</v>
      </c>
      <c r="BG14" s="8">
        <v>0.16833602670799999</v>
      </c>
      <c r="BH14" s="8">
        <v>9.6954325609810002E-2</v>
      </c>
      <c r="BI14" s="8">
        <v>5.3486662604180002E-2</v>
      </c>
      <c r="BJ14" s="8">
        <v>4.9960242464840002E-2</v>
      </c>
      <c r="BK14" s="8">
        <v>0.34377371426100001</v>
      </c>
      <c r="BL14" s="8">
        <v>0.14783140427290001</v>
      </c>
      <c r="BM14" s="8">
        <v>0.26529812260859997</v>
      </c>
      <c r="BN14" s="8">
        <v>0.12100667378549999</v>
      </c>
      <c r="BO14" s="8">
        <v>0</v>
      </c>
      <c r="BP14" s="8">
        <v>0</v>
      </c>
      <c r="BQ14" s="8">
        <v>0.1018968968451</v>
      </c>
      <c r="BR14" s="8">
        <v>0.1765163004892</v>
      </c>
      <c r="BS14" s="8">
        <v>0.1016629314955</v>
      </c>
      <c r="BT14" s="8">
        <v>0</v>
      </c>
      <c r="BU14" s="8">
        <v>0</v>
      </c>
    </row>
    <row r="15" spans="1:73" x14ac:dyDescent="0.3">
      <c r="A15" t="s">
        <v>736</v>
      </c>
      <c r="B15" s="8">
        <v>9.5379886287000004E-2</v>
      </c>
      <c r="C15" s="8">
        <v>2.5693797904620001E-2</v>
      </c>
      <c r="D15" s="8">
        <v>7.9755744126549996E-2</v>
      </c>
      <c r="E15" s="8">
        <v>2.7260823058920001E-2</v>
      </c>
      <c r="F15" s="8">
        <v>4.0205812322670002E-2</v>
      </c>
      <c r="G15" s="8">
        <v>5.6869508915030002E-2</v>
      </c>
      <c r="H15" s="8">
        <v>3.9976987582369998E-2</v>
      </c>
      <c r="J15" s="8">
        <v>7.4944716564149999E-2</v>
      </c>
      <c r="K15" s="8">
        <v>3.8922736495220003E-2</v>
      </c>
      <c r="L15" s="8">
        <v>5.6180032851080003E-2</v>
      </c>
      <c r="M15" s="8">
        <v>0</v>
      </c>
      <c r="N15" s="8">
        <v>4.4292050793469998E-2</v>
      </c>
      <c r="O15" s="8">
        <v>0</v>
      </c>
      <c r="P15" s="8">
        <v>3.742160445494E-2</v>
      </c>
      <c r="Q15" s="8">
        <v>0</v>
      </c>
      <c r="R15" s="8">
        <v>9.0835543585600004E-2</v>
      </c>
      <c r="S15" s="8">
        <v>0</v>
      </c>
      <c r="T15" s="8">
        <v>0</v>
      </c>
      <c r="U15" s="8">
        <v>0</v>
      </c>
      <c r="V15" s="8">
        <v>0.19730261050619999</v>
      </c>
      <c r="W15" s="8">
        <v>0</v>
      </c>
      <c r="X15" s="8">
        <v>6.4062179094010005E-2</v>
      </c>
      <c r="Y15" s="8">
        <v>4.7372714134769997E-2</v>
      </c>
      <c r="Z15" s="8">
        <v>1.6608575098980002E-2</v>
      </c>
      <c r="AA15" s="8">
        <v>3.022909816473E-2</v>
      </c>
      <c r="AB15" s="8">
        <v>7.9885753701109993E-2</v>
      </c>
      <c r="AC15" s="8">
        <v>0</v>
      </c>
      <c r="AD15" s="8">
        <v>0.19730261050619999</v>
      </c>
      <c r="AE15" s="8">
        <v>0</v>
      </c>
      <c r="AF15" s="8">
        <v>5.9263144653719999E-2</v>
      </c>
      <c r="AG15" s="8">
        <v>1.690355085402E-2</v>
      </c>
      <c r="AH15" s="8">
        <v>0</v>
      </c>
      <c r="AI15" s="8">
        <v>0.23609746964139999</v>
      </c>
      <c r="AJ15" s="8">
        <v>6.8294055117080005E-2</v>
      </c>
      <c r="AK15" s="8">
        <v>5.3327391966670003E-2</v>
      </c>
      <c r="AL15" s="8">
        <v>5.4801596967689999E-2</v>
      </c>
      <c r="AM15" s="8">
        <v>3.1500602566570002E-2</v>
      </c>
      <c r="AN15" s="8">
        <v>0</v>
      </c>
      <c r="AO15" s="8">
        <v>2.751779948333E-2</v>
      </c>
      <c r="AP15" s="8">
        <v>3.9700888633420001E-2</v>
      </c>
      <c r="AQ15" s="8">
        <v>0</v>
      </c>
      <c r="AR15" s="8">
        <v>4.6424491286110002E-2</v>
      </c>
      <c r="AS15" s="8">
        <v>0.13865331949439999</v>
      </c>
      <c r="AT15" s="8">
        <v>0</v>
      </c>
      <c r="AU15" s="8">
        <v>0</v>
      </c>
      <c r="AV15" s="8">
        <v>0</v>
      </c>
      <c r="AW15" s="8">
        <v>6.2791982632970006E-2</v>
      </c>
      <c r="AX15" s="8">
        <v>3.932295675973E-2</v>
      </c>
      <c r="AY15" s="8">
        <v>5.6937334493510003E-2</v>
      </c>
      <c r="AZ15" s="8">
        <v>0.105184752545</v>
      </c>
      <c r="BA15" s="8">
        <v>3.0226398649660001E-2</v>
      </c>
      <c r="BB15" s="8">
        <v>0.18148466332579999</v>
      </c>
      <c r="BC15" s="8">
        <v>0</v>
      </c>
      <c r="BD15" s="8">
        <v>0</v>
      </c>
      <c r="BE15" s="8">
        <v>0</v>
      </c>
      <c r="BF15" s="8">
        <v>2.0736974561649999E-2</v>
      </c>
      <c r="BG15" s="8">
        <v>0</v>
      </c>
      <c r="BH15" s="8">
        <v>9.2945097865320001E-2</v>
      </c>
      <c r="BI15" s="8">
        <v>5.3486662604180002E-2</v>
      </c>
      <c r="BJ15" s="8">
        <v>0.1426733184648</v>
      </c>
      <c r="BK15" s="8">
        <v>0</v>
      </c>
      <c r="BL15" s="8">
        <v>0</v>
      </c>
      <c r="BM15" s="8">
        <v>0</v>
      </c>
      <c r="BN15" s="8">
        <v>0</v>
      </c>
      <c r="BO15" s="8">
        <v>0.1264291257439</v>
      </c>
      <c r="BP15" s="8">
        <v>0</v>
      </c>
      <c r="BQ15" s="8">
        <v>0.1018968968451</v>
      </c>
      <c r="BR15" s="8">
        <v>2.1543510570550001E-2</v>
      </c>
      <c r="BS15" s="8">
        <v>0.14606069605790001</v>
      </c>
      <c r="BT15" s="8">
        <v>0</v>
      </c>
      <c r="BU15" s="8">
        <v>0</v>
      </c>
    </row>
    <row r="16" spans="1:73" x14ac:dyDescent="0.3">
      <c r="A16" t="s">
        <v>522</v>
      </c>
      <c r="B16" s="8">
        <v>0</v>
      </c>
      <c r="C16" s="8">
        <v>4.1730756038650001E-2</v>
      </c>
      <c r="D16" s="8">
        <v>0</v>
      </c>
      <c r="E16" s="8">
        <v>0</v>
      </c>
      <c r="F16" s="8">
        <v>8.3354516983190005E-3</v>
      </c>
      <c r="G16" s="8">
        <v>1.4776350433070001E-2</v>
      </c>
      <c r="H16" s="8">
        <v>4.5852363819420001E-3</v>
      </c>
      <c r="J16" s="8">
        <v>0</v>
      </c>
      <c r="K16" s="8">
        <v>5.8093701216910001E-2</v>
      </c>
      <c r="L16" s="8">
        <v>1.002760945731E-2</v>
      </c>
      <c r="M16" s="8">
        <v>0</v>
      </c>
      <c r="N16" s="8">
        <v>0</v>
      </c>
      <c r="O16" s="8">
        <v>0</v>
      </c>
      <c r="P16" s="8">
        <v>0</v>
      </c>
      <c r="Q16" s="8">
        <v>0</v>
      </c>
      <c r="R16" s="8">
        <v>0</v>
      </c>
      <c r="S16" s="8">
        <v>0</v>
      </c>
      <c r="T16" s="8">
        <v>0</v>
      </c>
      <c r="U16" s="8">
        <v>0.22054712611999999</v>
      </c>
      <c r="V16" s="8">
        <v>0</v>
      </c>
      <c r="W16" s="8">
        <v>0</v>
      </c>
      <c r="X16" s="8">
        <v>1.7550586588020001E-2</v>
      </c>
      <c r="Y16" s="8">
        <v>8.4555855909830002E-3</v>
      </c>
      <c r="Z16" s="8">
        <v>0</v>
      </c>
      <c r="AA16" s="8">
        <v>0</v>
      </c>
      <c r="AB16" s="8">
        <v>0</v>
      </c>
      <c r="AC16" s="8">
        <v>0.11717589688549999</v>
      </c>
      <c r="AD16" s="8">
        <v>0</v>
      </c>
      <c r="AE16" s="8">
        <v>0</v>
      </c>
      <c r="AF16" s="8">
        <v>2.739377202211E-3</v>
      </c>
      <c r="AG16" s="8">
        <v>3.5169800987730003E-2</v>
      </c>
      <c r="AH16" s="8">
        <v>0</v>
      </c>
      <c r="AI16" s="8">
        <v>0</v>
      </c>
      <c r="AJ16" s="8">
        <v>0</v>
      </c>
      <c r="AK16" s="8">
        <v>3.9796605461819998E-2</v>
      </c>
      <c r="AL16" s="8">
        <v>1.1906828972790001E-2</v>
      </c>
      <c r="AM16" s="8">
        <v>0</v>
      </c>
      <c r="AN16" s="8">
        <v>0</v>
      </c>
      <c r="AO16" s="8">
        <v>0</v>
      </c>
      <c r="AP16" s="8">
        <v>0</v>
      </c>
      <c r="AQ16" s="8">
        <v>0</v>
      </c>
      <c r="AR16" s="8">
        <v>0</v>
      </c>
      <c r="AS16" s="8">
        <v>0</v>
      </c>
      <c r="AT16" s="8">
        <v>0.13272847498400001</v>
      </c>
      <c r="AU16" s="8">
        <v>0</v>
      </c>
      <c r="AV16" s="8">
        <v>0</v>
      </c>
      <c r="AW16" s="8">
        <v>0</v>
      </c>
      <c r="AX16" s="8">
        <v>1.076618241858E-2</v>
      </c>
      <c r="AY16" s="8">
        <v>7.358531880017E-3</v>
      </c>
      <c r="AZ16" s="8">
        <v>0</v>
      </c>
      <c r="BA16" s="8">
        <v>2.4071158743339999E-2</v>
      </c>
      <c r="BB16" s="8">
        <v>0</v>
      </c>
      <c r="BC16" s="8">
        <v>0</v>
      </c>
      <c r="BD16" s="8">
        <v>0</v>
      </c>
      <c r="BE16" s="8">
        <v>0</v>
      </c>
      <c r="BF16" s="8">
        <v>4.7483958822429999E-2</v>
      </c>
      <c r="BG16" s="8">
        <v>0</v>
      </c>
      <c r="BH16" s="8">
        <v>0</v>
      </c>
      <c r="BI16" s="8">
        <v>3.7786151509399998E-2</v>
      </c>
      <c r="BJ16" s="8">
        <v>0</v>
      </c>
      <c r="BK16" s="8">
        <v>0</v>
      </c>
      <c r="BL16" s="8">
        <v>0</v>
      </c>
      <c r="BM16" s="8">
        <v>0</v>
      </c>
      <c r="BN16" s="8">
        <v>0</v>
      </c>
      <c r="BO16" s="8">
        <v>0</v>
      </c>
      <c r="BP16" s="8">
        <v>0</v>
      </c>
      <c r="BQ16" s="8">
        <v>0</v>
      </c>
      <c r="BR16" s="8">
        <v>0</v>
      </c>
      <c r="BS16" s="8">
        <v>0</v>
      </c>
      <c r="BT16" s="8">
        <v>2.1305870808019999E-2</v>
      </c>
      <c r="BU16" s="8">
        <v>0</v>
      </c>
    </row>
    <row r="17" spans="1:73" x14ac:dyDescent="0.3">
      <c r="A17" t="s">
        <v>587</v>
      </c>
      <c r="B17" s="7">
        <v>25</v>
      </c>
      <c r="C17" s="7">
        <v>53</v>
      </c>
      <c r="D17" s="7">
        <v>69</v>
      </c>
      <c r="E17" s="7">
        <v>62</v>
      </c>
      <c r="F17" s="7">
        <v>68</v>
      </c>
      <c r="G17" s="7">
        <v>151</v>
      </c>
      <c r="H17" s="7">
        <v>126</v>
      </c>
      <c r="I17" s="7">
        <v>0</v>
      </c>
      <c r="J17" s="7">
        <v>62</v>
      </c>
      <c r="K17" s="7">
        <v>23</v>
      </c>
      <c r="L17" s="7">
        <v>68</v>
      </c>
      <c r="M17" s="7">
        <v>12</v>
      </c>
      <c r="N17" s="7">
        <v>22</v>
      </c>
      <c r="O17" s="7">
        <v>35</v>
      </c>
      <c r="P17" s="7">
        <v>16</v>
      </c>
      <c r="Q17" s="7">
        <v>4</v>
      </c>
      <c r="R17" s="7">
        <v>19</v>
      </c>
      <c r="S17" s="7">
        <v>2</v>
      </c>
      <c r="T17" s="7">
        <v>4</v>
      </c>
      <c r="U17" s="7">
        <v>4</v>
      </c>
      <c r="V17" s="7">
        <v>4</v>
      </c>
      <c r="W17" s="7">
        <v>2</v>
      </c>
      <c r="X17" s="7">
        <v>85</v>
      </c>
      <c r="Y17" s="7">
        <v>80</v>
      </c>
      <c r="Z17" s="7">
        <v>57</v>
      </c>
      <c r="AA17" s="7">
        <v>20</v>
      </c>
      <c r="AB17" s="7">
        <v>21</v>
      </c>
      <c r="AC17" s="7">
        <v>8</v>
      </c>
      <c r="AD17" s="7">
        <v>4</v>
      </c>
      <c r="AE17" s="7">
        <v>2</v>
      </c>
      <c r="AF17" s="7">
        <v>214</v>
      </c>
      <c r="AG17" s="7">
        <v>61</v>
      </c>
      <c r="AH17" s="7">
        <v>2</v>
      </c>
      <c r="AI17" s="7">
        <v>4</v>
      </c>
      <c r="AJ17" s="7">
        <v>55</v>
      </c>
      <c r="AK17" s="7">
        <v>33</v>
      </c>
      <c r="AL17" s="7">
        <v>56</v>
      </c>
      <c r="AM17" s="7">
        <v>22</v>
      </c>
      <c r="AN17" s="7">
        <v>23</v>
      </c>
      <c r="AO17" s="7">
        <v>34</v>
      </c>
      <c r="AP17" s="7">
        <v>15</v>
      </c>
      <c r="AQ17" s="7">
        <v>4</v>
      </c>
      <c r="AR17" s="7">
        <v>15</v>
      </c>
      <c r="AS17" s="7">
        <v>7</v>
      </c>
      <c r="AT17" s="7">
        <v>7</v>
      </c>
      <c r="AU17" s="7">
        <v>2</v>
      </c>
      <c r="AV17" s="7">
        <v>19</v>
      </c>
      <c r="AW17" s="7">
        <v>15</v>
      </c>
      <c r="AX17" s="7">
        <v>125</v>
      </c>
      <c r="AY17" s="7">
        <v>90</v>
      </c>
      <c r="AZ17" s="7">
        <v>28</v>
      </c>
      <c r="BA17" s="7">
        <v>34</v>
      </c>
      <c r="BB17" s="7">
        <v>11</v>
      </c>
      <c r="BC17" s="7">
        <v>2</v>
      </c>
      <c r="BD17" s="7">
        <v>16</v>
      </c>
      <c r="BE17" s="7">
        <v>7</v>
      </c>
      <c r="BF17" s="7">
        <v>33</v>
      </c>
      <c r="BG17" s="7">
        <v>12</v>
      </c>
      <c r="BH17" s="7">
        <v>35</v>
      </c>
      <c r="BI17" s="7">
        <v>18</v>
      </c>
      <c r="BJ17" s="7">
        <v>16</v>
      </c>
      <c r="BK17" s="7">
        <v>6</v>
      </c>
      <c r="BL17" s="7">
        <v>7</v>
      </c>
      <c r="BM17" s="7">
        <v>8</v>
      </c>
      <c r="BN17" s="7">
        <v>27</v>
      </c>
      <c r="BO17" s="7">
        <v>5</v>
      </c>
      <c r="BP17" s="7">
        <v>1</v>
      </c>
      <c r="BQ17" s="7">
        <v>11</v>
      </c>
      <c r="BR17" s="7">
        <v>22</v>
      </c>
      <c r="BS17" s="7">
        <v>13</v>
      </c>
      <c r="BT17" s="7">
        <v>26</v>
      </c>
      <c r="BU17" s="7">
        <v>1</v>
      </c>
    </row>
    <row r="18" spans="1:73" x14ac:dyDescent="0.3">
      <c r="A18" t="s">
        <v>738</v>
      </c>
    </row>
    <row r="19" spans="1:73" x14ac:dyDescent="0.3">
      <c r="A19"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9ec1dd65-3039-4915-8341-3035fd9526e3" sqref="A2 BU19" xr:uid="{00000000-0002-0000-4700-000000000000}"/>
    <dataValidation allowBlank="1" error="9ec1dd65-3039-4915-8341-3035fd9526e3" sqref="A1" xr:uid="{00000000-0002-0000-4700-000001000000}"/>
  </dataValidations>
  <hyperlinks>
    <hyperlink ref="A1" location="'TOC'!A1" display="Back to TOC" xr:uid="{00000000-0004-0000-4700-000000000000}"/>
  </hyperlinks>
  <pageMargins left="0.7" right="0.7" top="0.75" bottom="0.75" header="0.3" footer="0.3"/>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900-000000000000}">
  <dimension ref="A1:C12"/>
  <sheetViews>
    <sheetView workbookViewId="0">
      <selection activeCell="A2" sqref="A2:C12"/>
    </sheetView>
  </sheetViews>
  <sheetFormatPr defaultRowHeight="14.4" x14ac:dyDescent="0.3"/>
  <cols>
    <col min="1" max="1" width="37" bestFit="1" customWidth="1"/>
    <col min="2" max="3" width="12.6640625" bestFit="1" customWidth="1"/>
  </cols>
  <sheetData>
    <row r="1" spans="1:3" x14ac:dyDescent="0.3">
      <c r="A1" s="4" t="s">
        <v>448</v>
      </c>
    </row>
    <row r="2" spans="1:3" x14ac:dyDescent="0.3">
      <c r="A2" t="s">
        <v>155</v>
      </c>
    </row>
    <row r="3" spans="1:3" x14ac:dyDescent="0.3">
      <c r="A3" s="5" t="s">
        <v>449</v>
      </c>
      <c r="B3" s="5" t="s">
        <v>450</v>
      </c>
      <c r="C3" s="5" t="s">
        <v>451</v>
      </c>
    </row>
    <row r="4" spans="1:3" x14ac:dyDescent="0.3">
      <c r="A4" t="s">
        <v>740</v>
      </c>
      <c r="B4" s="6">
        <v>0.49507587594340002</v>
      </c>
      <c r="C4" s="7">
        <v>20</v>
      </c>
    </row>
    <row r="5" spans="1:3" x14ac:dyDescent="0.3">
      <c r="A5" t="s">
        <v>741</v>
      </c>
      <c r="B5" s="8">
        <v>0.1165124761282</v>
      </c>
      <c r="C5" s="7">
        <v>4</v>
      </c>
    </row>
    <row r="6" spans="1:3" x14ac:dyDescent="0.3">
      <c r="A6" t="s">
        <v>742</v>
      </c>
      <c r="B6" s="6">
        <v>0.37856339981519999</v>
      </c>
      <c r="C6" s="7">
        <v>16</v>
      </c>
    </row>
    <row r="7" spans="1:3" x14ac:dyDescent="0.3">
      <c r="A7" t="s">
        <v>743</v>
      </c>
      <c r="B7" s="8">
        <v>0.30960632891529999</v>
      </c>
      <c r="C7" s="7">
        <v>14</v>
      </c>
    </row>
    <row r="8" spans="1:3" x14ac:dyDescent="0.3">
      <c r="A8" t="s">
        <v>744</v>
      </c>
      <c r="B8" s="8">
        <v>0.13644895711550001</v>
      </c>
      <c r="C8" s="7">
        <v>5</v>
      </c>
    </row>
    <row r="9" spans="1:3" x14ac:dyDescent="0.3">
      <c r="A9" t="s">
        <v>745</v>
      </c>
      <c r="B9" s="8">
        <v>5.8868838025910003E-2</v>
      </c>
      <c r="C9" s="7">
        <v>2</v>
      </c>
    </row>
    <row r="10" spans="1:3" x14ac:dyDescent="0.3">
      <c r="A10" t="s">
        <v>746</v>
      </c>
      <c r="B10" s="8">
        <v>0.19531779514139999</v>
      </c>
      <c r="C10" s="7">
        <v>7</v>
      </c>
    </row>
    <row r="11" spans="1:3" x14ac:dyDescent="0.3">
      <c r="A11" t="s">
        <v>747</v>
      </c>
    </row>
    <row r="12" spans="1:3" x14ac:dyDescent="0.3">
      <c r="A12" t="s">
        <v>512</v>
      </c>
    </row>
  </sheetData>
  <dataValidations count="2">
    <dataValidation allowBlank="1" showErrorMessage="1" prompt="9118abab-a077-4d28-b025-8e855d80c0e3" sqref="A2 C12" xr:uid="{00000000-0002-0000-4900-000000000000}"/>
    <dataValidation allowBlank="1" error="9118abab-a077-4d28-b025-8e855d80c0e3" sqref="A1" xr:uid="{00000000-0002-0000-4900-000001000000}"/>
  </dataValidations>
  <hyperlinks>
    <hyperlink ref="A1" location="'TOC'!A1" display="Back to TOC" xr:uid="{00000000-0004-0000-4900-000000000000}"/>
  </hyperlinks>
  <pageMargins left="0.7" right="0.7" top="0.75" bottom="0.75" header="0.3" footer="0.3"/>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A00-000000000000}">
  <dimension ref="A1:AZ14"/>
  <sheetViews>
    <sheetView workbookViewId="0">
      <pane xSplit="1" topLeftCell="B1" activePane="topRight" state="frozen"/>
      <selection pane="topRight" sqref="A1:A1048576"/>
    </sheetView>
  </sheetViews>
  <sheetFormatPr defaultRowHeight="14.4" x14ac:dyDescent="0.3"/>
  <cols>
    <col min="1" max="1" width="37" bestFit="1" customWidth="1"/>
    <col min="2" max="52" width="12.6640625" bestFit="1" customWidth="1"/>
  </cols>
  <sheetData>
    <row r="1" spans="1:52" x14ac:dyDescent="0.3">
      <c r="A1" s="4" t="s">
        <v>448</v>
      </c>
    </row>
    <row r="2" spans="1:52" x14ac:dyDescent="0.3">
      <c r="A2" t="s">
        <v>158</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740</v>
      </c>
      <c r="B5" s="8">
        <v>0.56542818022950003</v>
      </c>
      <c r="C5" s="8">
        <v>0.47070693934379998</v>
      </c>
      <c r="D5" s="8">
        <v>0.46684294256629999</v>
      </c>
      <c r="E5" s="8">
        <v>0.57759932984280005</v>
      </c>
      <c r="F5" s="8">
        <v>0.1102319694264</v>
      </c>
      <c r="G5" s="8">
        <v>0.48949679456919998</v>
      </c>
      <c r="H5" s="8">
        <v>0.4459133066098</v>
      </c>
      <c r="I5" s="8">
        <v>0.66412700188630003</v>
      </c>
      <c r="J5" s="8">
        <v>0.63663426879639995</v>
      </c>
      <c r="K5" s="8">
        <v>1</v>
      </c>
      <c r="L5" s="8">
        <v>0</v>
      </c>
      <c r="M5" s="8">
        <v>0</v>
      </c>
      <c r="N5" s="8">
        <v>0.33715306825239999</v>
      </c>
      <c r="Q5" s="8">
        <v>0.32790635931579998</v>
      </c>
      <c r="R5" s="8">
        <v>0.56878434750359996</v>
      </c>
      <c r="S5" s="8">
        <v>0.90501779964350004</v>
      </c>
      <c r="T5" s="8">
        <v>0.39097217661580003</v>
      </c>
      <c r="V5" s="8">
        <v>0.78882825813559998</v>
      </c>
      <c r="W5" s="8">
        <v>0.34377226530740002</v>
      </c>
      <c r="X5" s="8">
        <v>0.71786141406799997</v>
      </c>
      <c r="Y5" s="8">
        <v>0</v>
      </c>
      <c r="Z5" s="8">
        <v>0.51691557820379996</v>
      </c>
      <c r="AA5" s="8">
        <v>0.48949552959859999</v>
      </c>
      <c r="AB5" s="8">
        <v>0.81036405775359999</v>
      </c>
      <c r="AC5" s="8">
        <v>0.45591491373729998</v>
      </c>
      <c r="AD5" s="8">
        <v>0.49139279279940001</v>
      </c>
      <c r="AE5" s="8">
        <v>0.50027405476800002</v>
      </c>
      <c r="AF5" s="8">
        <v>0.59989933753390001</v>
      </c>
      <c r="AG5" s="8">
        <v>0.4559874758263</v>
      </c>
      <c r="AH5" s="8">
        <v>0</v>
      </c>
      <c r="AI5" s="8">
        <v>0.61168745855039997</v>
      </c>
      <c r="AJ5" s="8">
        <v>0.76464262791369997</v>
      </c>
      <c r="AK5" s="8">
        <v>0.38670214039970002</v>
      </c>
      <c r="AL5" s="8">
        <v>0.27055995070650002</v>
      </c>
      <c r="AM5" s="8">
        <v>0.48112805709540002</v>
      </c>
      <c r="AN5" s="8">
        <v>1</v>
      </c>
      <c r="AO5" s="8">
        <v>0.41903684330919999</v>
      </c>
      <c r="AP5" s="8">
        <v>1</v>
      </c>
      <c r="AQ5" s="8">
        <v>0.48599470634089997</v>
      </c>
      <c r="AR5" s="8">
        <v>0.50458653243520002</v>
      </c>
      <c r="AS5" s="8">
        <v>0.53823157718390002</v>
      </c>
      <c r="AU5" s="8">
        <v>0.2583296095366</v>
      </c>
      <c r="AX5" s="8">
        <v>0.54631127297430004</v>
      </c>
      <c r="AY5" s="8">
        <v>0.1859808338967</v>
      </c>
    </row>
    <row r="6" spans="1:52" x14ac:dyDescent="0.3">
      <c r="A6" t="s">
        <v>741</v>
      </c>
      <c r="B6" s="8">
        <v>0.13085636045890001</v>
      </c>
      <c r="C6" s="8">
        <v>0.18740456791570001</v>
      </c>
      <c r="D6" s="8">
        <v>0</v>
      </c>
      <c r="E6" s="8">
        <v>0.12228655637749999</v>
      </c>
      <c r="F6" s="8">
        <v>0</v>
      </c>
      <c r="G6" s="8">
        <v>0.1800113696299</v>
      </c>
      <c r="H6" s="8">
        <v>0.1018376364612</v>
      </c>
      <c r="I6" s="8">
        <v>0.2826314224341</v>
      </c>
      <c r="J6" s="8">
        <v>0</v>
      </c>
      <c r="K6" s="8">
        <v>0</v>
      </c>
      <c r="L6" s="8">
        <v>0</v>
      </c>
      <c r="M6" s="8">
        <v>0</v>
      </c>
      <c r="N6" s="8">
        <v>0.33715306825239999</v>
      </c>
      <c r="Q6" s="8">
        <v>0.12780163832960001</v>
      </c>
      <c r="R6" s="8">
        <v>0</v>
      </c>
      <c r="S6" s="8">
        <v>0.27163709181239998</v>
      </c>
      <c r="T6" s="8">
        <v>0</v>
      </c>
      <c r="V6" s="8">
        <v>0</v>
      </c>
      <c r="W6" s="8">
        <v>4.6883553320960003E-2</v>
      </c>
      <c r="X6" s="8">
        <v>0.26534854050060003</v>
      </c>
      <c r="Y6" s="8">
        <v>0</v>
      </c>
      <c r="Z6" s="8">
        <v>0</v>
      </c>
      <c r="AA6" s="8">
        <v>0.14628302714239999</v>
      </c>
      <c r="AB6" s="8">
        <v>0.239352475487</v>
      </c>
      <c r="AC6" s="8">
        <v>0.1012549027404</v>
      </c>
      <c r="AD6" s="8">
        <v>9.0363034406009998E-2</v>
      </c>
      <c r="AE6" s="8">
        <v>0.15341891264409999</v>
      </c>
      <c r="AF6" s="8">
        <v>0</v>
      </c>
      <c r="AG6" s="8">
        <v>0.15995967980209999</v>
      </c>
      <c r="AH6" s="8">
        <v>0</v>
      </c>
      <c r="AI6" s="8">
        <v>0.1439561567738</v>
      </c>
      <c r="AJ6" s="8">
        <v>0.11161664161440001</v>
      </c>
      <c r="AK6" s="8">
        <v>0.200855781245</v>
      </c>
      <c r="AL6" s="8">
        <v>0</v>
      </c>
      <c r="AM6" s="8">
        <v>0</v>
      </c>
      <c r="AN6" s="8">
        <v>0</v>
      </c>
      <c r="AO6" s="8">
        <v>0.20215011283580001</v>
      </c>
      <c r="AP6" s="8">
        <v>0</v>
      </c>
      <c r="AQ6" s="8">
        <v>7.7382615026130003E-2</v>
      </c>
      <c r="AR6" s="8">
        <v>9.4844527703540002E-2</v>
      </c>
      <c r="AS6" s="8">
        <v>0.30821793606280001</v>
      </c>
      <c r="AU6" s="8">
        <v>0</v>
      </c>
      <c r="AX6" s="8">
        <v>0.10499744545090001</v>
      </c>
      <c r="AY6" s="8">
        <v>0.1859808338967</v>
      </c>
    </row>
    <row r="7" spans="1:52" x14ac:dyDescent="0.3">
      <c r="A7" t="s">
        <v>742</v>
      </c>
      <c r="B7" s="8">
        <v>0.43457181977050002</v>
      </c>
      <c r="C7" s="8">
        <v>0.2833023714281</v>
      </c>
      <c r="D7" s="8">
        <v>0.46684294256629999</v>
      </c>
      <c r="E7" s="8">
        <v>0.45531277346530002</v>
      </c>
      <c r="F7" s="8">
        <v>0.1102319694264</v>
      </c>
      <c r="G7" s="8">
        <v>0.30948542493929998</v>
      </c>
      <c r="H7" s="8">
        <v>0.34407567014860002</v>
      </c>
      <c r="I7" s="8">
        <v>0.38149557945219997</v>
      </c>
      <c r="J7" s="8">
        <v>0.63663426879639995</v>
      </c>
      <c r="K7" s="8">
        <v>1</v>
      </c>
      <c r="L7" s="8">
        <v>0</v>
      </c>
      <c r="M7" s="8">
        <v>0</v>
      </c>
      <c r="N7" s="8">
        <v>0</v>
      </c>
      <c r="Q7" s="8">
        <v>0.2001047209863</v>
      </c>
      <c r="R7" s="8">
        <v>0.56878434750359996</v>
      </c>
      <c r="S7" s="8">
        <v>0.63338070783099998</v>
      </c>
      <c r="T7" s="8">
        <v>0.39097217661580003</v>
      </c>
      <c r="V7" s="8">
        <v>0.78882825813559998</v>
      </c>
      <c r="W7" s="8">
        <v>0.29688871198639999</v>
      </c>
      <c r="X7" s="8">
        <v>0.4525128735674</v>
      </c>
      <c r="Y7" s="8">
        <v>0</v>
      </c>
      <c r="Z7" s="8">
        <v>0.51691557820379996</v>
      </c>
      <c r="AA7" s="8">
        <v>0.3432125024562</v>
      </c>
      <c r="AB7" s="8">
        <v>0.57101158226659998</v>
      </c>
      <c r="AC7" s="8">
        <v>0.35466001099700001</v>
      </c>
      <c r="AD7" s="8">
        <v>0.40102975839339999</v>
      </c>
      <c r="AE7" s="8">
        <v>0.34685514212390001</v>
      </c>
      <c r="AF7" s="8">
        <v>0.59989933753390001</v>
      </c>
      <c r="AG7" s="8">
        <v>0.29602779602419999</v>
      </c>
      <c r="AH7" s="8">
        <v>0</v>
      </c>
      <c r="AI7" s="8">
        <v>0.46773130177650002</v>
      </c>
      <c r="AJ7" s="8">
        <v>0.65302598629929998</v>
      </c>
      <c r="AK7" s="8">
        <v>0.18584635915469999</v>
      </c>
      <c r="AL7" s="8">
        <v>0.27055995070650002</v>
      </c>
      <c r="AM7" s="8">
        <v>0.48112805709540002</v>
      </c>
      <c r="AN7" s="8">
        <v>1</v>
      </c>
      <c r="AO7" s="8">
        <v>0.21688673047340001</v>
      </c>
      <c r="AP7" s="8">
        <v>1</v>
      </c>
      <c r="AQ7" s="8">
        <v>0.4086120913147</v>
      </c>
      <c r="AR7" s="8">
        <v>0.40974200473170003</v>
      </c>
      <c r="AS7" s="8">
        <v>0.23001364112110001</v>
      </c>
      <c r="AU7" s="8">
        <v>0.2583296095366</v>
      </c>
      <c r="AX7" s="8">
        <v>0.44131382752339998</v>
      </c>
      <c r="AY7" s="8">
        <v>0</v>
      </c>
    </row>
    <row r="8" spans="1:52" x14ac:dyDescent="0.3">
      <c r="A8" t="s">
        <v>743</v>
      </c>
      <c r="B8" s="8">
        <v>0.14651722241160001</v>
      </c>
      <c r="C8" s="8">
        <v>0.30045825830139999</v>
      </c>
      <c r="D8" s="8">
        <v>0.47088880556279999</v>
      </c>
      <c r="E8" s="8">
        <v>0.22422019362949999</v>
      </c>
      <c r="F8" s="6">
        <v>0.88976803057359999</v>
      </c>
      <c r="G8" s="8">
        <v>0.1856056133516</v>
      </c>
      <c r="H8" s="8">
        <v>0.34711831858890002</v>
      </c>
      <c r="I8" s="8">
        <v>0.23095543200720001</v>
      </c>
      <c r="J8" s="8">
        <v>0.3633657312036</v>
      </c>
      <c r="K8" s="8">
        <v>0</v>
      </c>
      <c r="L8" s="8">
        <v>0.50661894467089996</v>
      </c>
      <c r="M8" s="8">
        <v>0.43915614010409998</v>
      </c>
      <c r="N8" s="8">
        <v>0</v>
      </c>
      <c r="Q8" s="8">
        <v>0.45970138109100001</v>
      </c>
      <c r="R8" s="8">
        <v>0.31262424760539997</v>
      </c>
      <c r="S8" s="8">
        <v>9.4982200356499999E-2</v>
      </c>
      <c r="T8" s="8">
        <v>0</v>
      </c>
      <c r="V8" s="8">
        <v>0.21117174186439999</v>
      </c>
      <c r="W8" s="8">
        <v>0.42274702095920003</v>
      </c>
      <c r="X8" s="8">
        <v>9.4698435129529995E-2</v>
      </c>
      <c r="Y8" s="8">
        <v>1</v>
      </c>
      <c r="Z8" s="8">
        <v>0.19382165918659999</v>
      </c>
      <c r="AA8" s="8">
        <v>0.3391909153164</v>
      </c>
      <c r="AB8" s="8">
        <v>0.18963594224640001</v>
      </c>
      <c r="AC8" s="8">
        <v>0.32450747665640001</v>
      </c>
      <c r="AD8" s="8">
        <v>0.30707647359630003</v>
      </c>
      <c r="AE8" s="8">
        <v>0.31317688104090002</v>
      </c>
      <c r="AF8" s="8">
        <v>0.31314613446779999</v>
      </c>
      <c r="AG8" s="8">
        <v>0.30828634449879999</v>
      </c>
      <c r="AH8" s="6">
        <v>0.87611138651209997</v>
      </c>
      <c r="AI8" s="9">
        <v>0.17617011331429999</v>
      </c>
      <c r="AJ8" s="8">
        <v>0.2353573720863</v>
      </c>
      <c r="AK8" s="8">
        <v>0.2937640582953</v>
      </c>
      <c r="AL8" s="8">
        <v>0.57769816220600001</v>
      </c>
      <c r="AM8" s="8">
        <v>0.14681543896589999</v>
      </c>
      <c r="AN8" s="8">
        <v>0</v>
      </c>
      <c r="AO8" s="8">
        <v>0.40042036727230002</v>
      </c>
      <c r="AP8" s="8">
        <v>0</v>
      </c>
      <c r="AQ8" s="8">
        <v>0.27068698314299999</v>
      </c>
      <c r="AR8" s="8">
        <v>0.20993165135210001</v>
      </c>
      <c r="AS8" s="8">
        <v>0.46176842281609998</v>
      </c>
      <c r="AU8" s="8">
        <v>0.7416703904634</v>
      </c>
      <c r="AX8" s="8">
        <v>0.28864818808109999</v>
      </c>
      <c r="AY8" s="8">
        <v>0.4360434758442</v>
      </c>
    </row>
    <row r="9" spans="1:52" x14ac:dyDescent="0.3">
      <c r="A9" t="s">
        <v>744</v>
      </c>
      <c r="B9" s="8">
        <v>0.15719823690000001</v>
      </c>
      <c r="C9" s="8">
        <v>0.1743672332815</v>
      </c>
      <c r="D9" s="8">
        <v>6.2268251870879997E-2</v>
      </c>
      <c r="E9" s="8">
        <v>0.16263891246500001</v>
      </c>
      <c r="F9" s="8">
        <v>0</v>
      </c>
      <c r="G9" s="8">
        <v>0.1448862224493</v>
      </c>
      <c r="H9" s="8">
        <v>7.1218276750459997E-2</v>
      </c>
      <c r="I9" s="8">
        <v>0.10491756610649999</v>
      </c>
      <c r="J9" s="8">
        <v>0</v>
      </c>
      <c r="K9" s="8">
        <v>0</v>
      </c>
      <c r="L9" s="8">
        <v>0.49338105532909998</v>
      </c>
      <c r="M9" s="8">
        <v>0</v>
      </c>
      <c r="N9" s="8">
        <v>0.66284693174760001</v>
      </c>
      <c r="Q9" s="8">
        <v>0.14158303072379999</v>
      </c>
      <c r="R9" s="8">
        <v>0</v>
      </c>
      <c r="S9" s="8">
        <v>0</v>
      </c>
      <c r="T9" s="8">
        <v>0.60902782338420003</v>
      </c>
      <c r="V9" s="8">
        <v>0</v>
      </c>
      <c r="W9" s="8">
        <v>0.1916084269675</v>
      </c>
      <c r="X9" s="8">
        <v>8.3587862905660004E-2</v>
      </c>
      <c r="Y9" s="8">
        <v>0</v>
      </c>
      <c r="Z9" s="8">
        <v>0.1160514501712</v>
      </c>
      <c r="AA9" s="8">
        <v>0.1416608025867</v>
      </c>
      <c r="AB9" s="8">
        <v>0</v>
      </c>
      <c r="AC9" s="8">
        <v>0.15339685672270001</v>
      </c>
      <c r="AD9" s="8">
        <v>0.1611785565436</v>
      </c>
      <c r="AE9" s="8">
        <v>0.1015464379314</v>
      </c>
      <c r="AF9" s="8">
        <v>0</v>
      </c>
      <c r="AG9" s="8">
        <v>0.1873304234433</v>
      </c>
      <c r="AH9" s="8">
        <v>0.12388861348790001</v>
      </c>
      <c r="AI9" s="8">
        <v>0.13940745624590001</v>
      </c>
      <c r="AJ9" s="8">
        <v>0</v>
      </c>
      <c r="AK9" s="8">
        <v>0.20824850661059999</v>
      </c>
      <c r="AL9" s="8">
        <v>0.1517418870875</v>
      </c>
      <c r="AM9" s="8">
        <v>0.37205650393880002</v>
      </c>
      <c r="AN9" s="8">
        <v>0</v>
      </c>
      <c r="AO9" s="8">
        <v>0</v>
      </c>
      <c r="AP9" s="8">
        <v>0</v>
      </c>
      <c r="AQ9" s="8">
        <v>0.24331831051610001</v>
      </c>
      <c r="AR9" s="8">
        <v>0.12709152567279999</v>
      </c>
      <c r="AS9" s="8">
        <v>0</v>
      </c>
      <c r="AU9" s="8">
        <v>0</v>
      </c>
      <c r="AX9" s="8">
        <v>0.13750760976260001</v>
      </c>
      <c r="AY9" s="8">
        <v>0.13006227323219999</v>
      </c>
    </row>
    <row r="10" spans="1:52" x14ac:dyDescent="0.3">
      <c r="A10" t="s">
        <v>745</v>
      </c>
      <c r="B10" s="8">
        <v>0.13085636045890001</v>
      </c>
      <c r="C10" s="8">
        <v>5.4467569073309997E-2</v>
      </c>
      <c r="D10" s="8">
        <v>0</v>
      </c>
      <c r="E10" s="8">
        <v>3.5541564062749997E-2</v>
      </c>
      <c r="F10" s="8">
        <v>0</v>
      </c>
      <c r="G10" s="8">
        <v>0.1800113696299</v>
      </c>
      <c r="H10" s="8">
        <v>0.13575009805079999</v>
      </c>
      <c r="I10" s="8">
        <v>0</v>
      </c>
      <c r="J10" s="8">
        <v>0</v>
      </c>
      <c r="K10" s="8">
        <v>0</v>
      </c>
      <c r="L10" s="8">
        <v>0</v>
      </c>
      <c r="M10" s="8">
        <v>0.56084385989590002</v>
      </c>
      <c r="N10" s="8">
        <v>0</v>
      </c>
      <c r="Q10" s="8">
        <v>7.0809228869390006E-2</v>
      </c>
      <c r="R10" s="8">
        <v>0.11859140489099999</v>
      </c>
      <c r="S10" s="8">
        <v>0</v>
      </c>
      <c r="T10" s="8">
        <v>0</v>
      </c>
      <c r="V10" s="8">
        <v>0</v>
      </c>
      <c r="W10" s="8">
        <v>4.1872286765899998E-2</v>
      </c>
      <c r="X10" s="8">
        <v>0.1038522878968</v>
      </c>
      <c r="Y10" s="8">
        <v>0</v>
      </c>
      <c r="Z10" s="8">
        <v>0.17321131243849999</v>
      </c>
      <c r="AA10" s="8">
        <v>2.9652752498320001E-2</v>
      </c>
      <c r="AB10" s="8">
        <v>0</v>
      </c>
      <c r="AC10" s="8">
        <v>6.6180752883649996E-2</v>
      </c>
      <c r="AD10" s="8">
        <v>4.0352177060699997E-2</v>
      </c>
      <c r="AE10" s="8">
        <v>8.5002626259760003E-2</v>
      </c>
      <c r="AF10" s="8">
        <v>8.6954527998300002E-2</v>
      </c>
      <c r="AG10" s="8">
        <v>4.839575623155E-2</v>
      </c>
      <c r="AH10" s="8">
        <v>0</v>
      </c>
      <c r="AI10" s="8">
        <v>7.2734971889449995E-2</v>
      </c>
      <c r="AJ10" s="8">
        <v>0</v>
      </c>
      <c r="AK10" s="8">
        <v>0.1112852946943</v>
      </c>
      <c r="AL10" s="8">
        <v>0</v>
      </c>
      <c r="AM10" s="8">
        <v>0</v>
      </c>
      <c r="AN10" s="8">
        <v>0</v>
      </c>
      <c r="AO10" s="8">
        <v>0.18054278941849999</v>
      </c>
      <c r="AP10" s="8">
        <v>0</v>
      </c>
      <c r="AQ10" s="8">
        <v>0</v>
      </c>
      <c r="AR10" s="8">
        <v>0.1583902905399</v>
      </c>
      <c r="AS10" s="8">
        <v>0</v>
      </c>
      <c r="AU10" s="8">
        <v>0</v>
      </c>
      <c r="AX10" s="8">
        <v>2.7532929182039999E-2</v>
      </c>
      <c r="AY10" s="8">
        <v>0.24791341702690001</v>
      </c>
    </row>
    <row r="11" spans="1:52" x14ac:dyDescent="0.3">
      <c r="A11" t="s">
        <v>746</v>
      </c>
      <c r="B11" s="8">
        <v>0.28805459735889999</v>
      </c>
      <c r="C11" s="8">
        <v>0.2288348023548</v>
      </c>
      <c r="D11" s="8">
        <v>6.2268251870879997E-2</v>
      </c>
      <c r="E11" s="8">
        <v>0.19818047652769999</v>
      </c>
      <c r="F11" s="8">
        <v>0</v>
      </c>
      <c r="G11" s="8">
        <v>0.32489759207919999</v>
      </c>
      <c r="H11" s="8">
        <v>0.20696837480130001</v>
      </c>
      <c r="I11" s="8">
        <v>0.10491756610649999</v>
      </c>
      <c r="J11" s="8">
        <v>0</v>
      </c>
      <c r="K11" s="8">
        <v>0</v>
      </c>
      <c r="L11" s="8">
        <v>0.49338105532909998</v>
      </c>
      <c r="M11" s="8">
        <v>0.56084385989590002</v>
      </c>
      <c r="N11" s="8">
        <v>0.66284693174760001</v>
      </c>
      <c r="Q11" s="8">
        <v>0.21239225959319999</v>
      </c>
      <c r="R11" s="8">
        <v>0.11859140489099999</v>
      </c>
      <c r="S11" s="8">
        <v>0</v>
      </c>
      <c r="T11" s="8">
        <v>0.60902782338420003</v>
      </c>
      <c r="V11" s="8">
        <v>0</v>
      </c>
      <c r="W11" s="8">
        <v>0.23348071373340001</v>
      </c>
      <c r="X11" s="8">
        <v>0.18744015080250001</v>
      </c>
      <c r="Y11" s="8">
        <v>0</v>
      </c>
      <c r="Z11" s="8">
        <v>0.28926276260970002</v>
      </c>
      <c r="AA11" s="8">
        <v>0.17131355508500001</v>
      </c>
      <c r="AB11" s="8">
        <v>0</v>
      </c>
      <c r="AC11" s="8">
        <v>0.21957760960629999</v>
      </c>
      <c r="AD11" s="8">
        <v>0.20153073360429999</v>
      </c>
      <c r="AE11" s="8">
        <v>0.18654906419110001</v>
      </c>
      <c r="AF11" s="8">
        <v>8.6954527998300002E-2</v>
      </c>
      <c r="AG11" s="8">
        <v>0.2357261796749</v>
      </c>
      <c r="AH11" s="8">
        <v>0.12388861348790001</v>
      </c>
      <c r="AI11" s="8">
        <v>0.21214242813539999</v>
      </c>
      <c r="AJ11" s="8">
        <v>0</v>
      </c>
      <c r="AK11" s="8">
        <v>0.3195338013049</v>
      </c>
      <c r="AL11" s="8">
        <v>0.1517418870875</v>
      </c>
      <c r="AM11" s="8">
        <v>0.37205650393880002</v>
      </c>
      <c r="AN11" s="8">
        <v>0</v>
      </c>
      <c r="AO11" s="8">
        <v>0.18054278941849999</v>
      </c>
      <c r="AP11" s="8">
        <v>0</v>
      </c>
      <c r="AQ11" s="8">
        <v>0.24331831051610001</v>
      </c>
      <c r="AR11" s="8">
        <v>0.28548181621270002</v>
      </c>
      <c r="AS11" s="8">
        <v>0</v>
      </c>
      <c r="AU11" s="8">
        <v>0</v>
      </c>
      <c r="AX11" s="8">
        <v>0.1650405389446</v>
      </c>
      <c r="AY11" s="8">
        <v>0.37797569025909999</v>
      </c>
    </row>
    <row r="12" spans="1:52" x14ac:dyDescent="0.3">
      <c r="A12" t="s">
        <v>587</v>
      </c>
      <c r="B12" s="7">
        <v>7</v>
      </c>
      <c r="C12" s="7">
        <v>17</v>
      </c>
      <c r="D12" s="7">
        <v>17</v>
      </c>
      <c r="E12" s="7">
        <v>27</v>
      </c>
      <c r="F12" s="7">
        <v>6</v>
      </c>
      <c r="G12" s="7">
        <v>8</v>
      </c>
      <c r="H12" s="7">
        <v>12</v>
      </c>
      <c r="I12" s="7">
        <v>9</v>
      </c>
      <c r="J12" s="7">
        <v>11</v>
      </c>
      <c r="K12" s="7">
        <v>1</v>
      </c>
      <c r="L12" s="7">
        <v>3</v>
      </c>
      <c r="M12" s="7">
        <v>2</v>
      </c>
      <c r="N12" s="7">
        <v>3</v>
      </c>
      <c r="O12" s="7">
        <v>0</v>
      </c>
      <c r="P12" s="7">
        <v>0</v>
      </c>
      <c r="Q12" s="7">
        <v>21</v>
      </c>
      <c r="R12" s="7">
        <v>9</v>
      </c>
      <c r="S12" s="7">
        <v>8</v>
      </c>
      <c r="T12" s="7">
        <v>3</v>
      </c>
      <c r="U12" s="7">
        <v>0</v>
      </c>
      <c r="V12" s="7">
        <v>4</v>
      </c>
      <c r="W12" s="7">
        <v>24</v>
      </c>
      <c r="X12" s="7">
        <v>12</v>
      </c>
      <c r="Y12" s="7">
        <v>1</v>
      </c>
      <c r="Z12" s="7">
        <v>8</v>
      </c>
      <c r="AA12" s="7">
        <v>33</v>
      </c>
      <c r="AB12" s="7">
        <v>4</v>
      </c>
      <c r="AC12" s="7">
        <v>37</v>
      </c>
      <c r="AD12" s="7">
        <v>25</v>
      </c>
      <c r="AE12" s="7">
        <v>16</v>
      </c>
      <c r="AF12" s="7">
        <v>11</v>
      </c>
      <c r="AG12" s="7">
        <v>30</v>
      </c>
      <c r="AH12" s="7">
        <v>9</v>
      </c>
      <c r="AI12" s="7">
        <v>32</v>
      </c>
      <c r="AJ12" s="7">
        <v>9</v>
      </c>
      <c r="AK12" s="7">
        <v>11</v>
      </c>
      <c r="AL12" s="7">
        <v>7</v>
      </c>
      <c r="AM12" s="7">
        <v>6</v>
      </c>
      <c r="AN12" s="7">
        <v>2</v>
      </c>
      <c r="AO12" s="7">
        <v>6</v>
      </c>
      <c r="AP12" s="7">
        <v>1</v>
      </c>
      <c r="AQ12" s="7">
        <v>15</v>
      </c>
      <c r="AR12" s="7">
        <v>16</v>
      </c>
      <c r="AS12" s="7">
        <v>6</v>
      </c>
      <c r="AT12" s="7">
        <v>0</v>
      </c>
      <c r="AU12" s="7">
        <v>3</v>
      </c>
      <c r="AV12" s="7">
        <v>0</v>
      </c>
      <c r="AW12" s="7">
        <v>0</v>
      </c>
      <c r="AX12" s="7">
        <v>36</v>
      </c>
      <c r="AY12" s="7">
        <v>5</v>
      </c>
      <c r="AZ12" s="7">
        <v>0</v>
      </c>
    </row>
    <row r="13" spans="1:52" x14ac:dyDescent="0.3">
      <c r="A13" t="s">
        <v>748</v>
      </c>
    </row>
    <row r="14" spans="1:52" x14ac:dyDescent="0.3">
      <c r="A14"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5137c5ac-b4d3-4be7-a16c-0637ec99c6ca" sqref="A2 AZ14" xr:uid="{00000000-0002-0000-4A00-000000000000}"/>
    <dataValidation allowBlank="1" error="5137c5ac-b4d3-4be7-a16c-0637ec99c6ca" sqref="A1" xr:uid="{00000000-0002-0000-4A00-000001000000}"/>
  </dataValidations>
  <hyperlinks>
    <hyperlink ref="A1" location="'TOC'!A1" display="Back to TOC" xr:uid="{00000000-0004-0000-4A00-000000000000}"/>
  </hyperlinks>
  <pageMargins left="0.7" right="0.7" top="0.75" bottom="0.75" header="0.3" footer="0.3"/>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B00-000000000000}">
  <dimension ref="A1:BU14"/>
  <sheetViews>
    <sheetView workbookViewId="0">
      <pane xSplit="1" topLeftCell="B1" activePane="topRight" state="frozen"/>
      <selection pane="topRight" sqref="A1:A1048576"/>
    </sheetView>
  </sheetViews>
  <sheetFormatPr defaultRowHeight="14.4" x14ac:dyDescent="0.3"/>
  <cols>
    <col min="1" max="1" width="37" bestFit="1" customWidth="1"/>
    <col min="2" max="73" width="12.6640625" bestFit="1" customWidth="1"/>
  </cols>
  <sheetData>
    <row r="1" spans="1:73" x14ac:dyDescent="0.3">
      <c r="A1" s="4" t="s">
        <v>448</v>
      </c>
    </row>
    <row r="2" spans="1:73" x14ac:dyDescent="0.3">
      <c r="A2" t="s">
        <v>161</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740</v>
      </c>
      <c r="B5" s="8">
        <v>0.1083825119735</v>
      </c>
      <c r="C5" s="8">
        <v>0.49026390886170002</v>
      </c>
      <c r="D5" s="8">
        <v>0.71149987832070005</v>
      </c>
      <c r="E5" s="8">
        <v>0.51149719457669995</v>
      </c>
      <c r="F5" s="8">
        <v>0.5194069550207</v>
      </c>
      <c r="G5" s="8">
        <v>0.54594457543539998</v>
      </c>
      <c r="H5" s="8">
        <v>0.42867723435510002</v>
      </c>
      <c r="J5" s="8">
        <v>0.55342920606500001</v>
      </c>
      <c r="K5" s="8">
        <v>0</v>
      </c>
      <c r="L5" s="8">
        <v>0.5819025002364</v>
      </c>
      <c r="M5" s="8">
        <v>0.20729687996179999</v>
      </c>
      <c r="N5" s="8">
        <v>0.60539477898759997</v>
      </c>
      <c r="O5" s="8">
        <v>0.62546806019239998</v>
      </c>
      <c r="Q5" s="8">
        <v>0</v>
      </c>
      <c r="R5" s="8">
        <v>0</v>
      </c>
      <c r="X5" s="8">
        <v>0.52535965670850004</v>
      </c>
      <c r="Y5" s="8">
        <v>0.51416277505600005</v>
      </c>
      <c r="Z5" s="8">
        <v>0.61958585821580003</v>
      </c>
      <c r="AA5" s="8">
        <v>0</v>
      </c>
      <c r="AB5" s="8">
        <v>0</v>
      </c>
      <c r="AF5" s="8">
        <v>0.54631127297430004</v>
      </c>
      <c r="AG5" s="8">
        <v>0.1859808338967</v>
      </c>
      <c r="AI5" s="8">
        <v>1</v>
      </c>
      <c r="AJ5" s="8">
        <v>0.54775527668720003</v>
      </c>
      <c r="AK5" s="8">
        <v>0.27964048431810001</v>
      </c>
      <c r="AL5" s="8">
        <v>0.522842394983</v>
      </c>
      <c r="AM5" s="8">
        <v>0.46486840700409998</v>
      </c>
      <c r="AN5" s="8">
        <v>0</v>
      </c>
      <c r="AO5" s="8">
        <v>0.59833458012469998</v>
      </c>
      <c r="AR5" s="8">
        <v>0</v>
      </c>
      <c r="AS5" s="8">
        <v>1</v>
      </c>
      <c r="AV5" s="8">
        <v>0.2989928705105</v>
      </c>
      <c r="AW5" s="8">
        <v>1</v>
      </c>
      <c r="AX5" s="8">
        <v>0.58175744250009997</v>
      </c>
      <c r="AY5" s="8">
        <v>0.42552449684589999</v>
      </c>
      <c r="AZ5" s="8">
        <v>0.32159269571709997</v>
      </c>
      <c r="BA5" s="8">
        <v>0.33712632286779998</v>
      </c>
      <c r="BB5" s="8">
        <v>0.2932538155096</v>
      </c>
      <c r="BC5" s="8">
        <v>1</v>
      </c>
      <c r="BD5" s="8">
        <v>0</v>
      </c>
      <c r="BF5" s="8">
        <v>0.41967148327300002</v>
      </c>
      <c r="BG5" s="8">
        <v>1</v>
      </c>
      <c r="BH5" s="8">
        <v>0.53509035869629995</v>
      </c>
      <c r="BI5" s="8">
        <v>0.3752545355195</v>
      </c>
      <c r="BJ5" s="8">
        <v>1</v>
      </c>
      <c r="BK5" s="8">
        <v>1</v>
      </c>
      <c r="BL5" s="8">
        <v>0.43915614010409998</v>
      </c>
      <c r="BN5" s="8">
        <v>0.6469461285707</v>
      </c>
      <c r="BQ5" s="8">
        <v>0</v>
      </c>
      <c r="BR5" s="8">
        <v>0.61006332768610005</v>
      </c>
      <c r="BS5" s="8">
        <v>0.69603208966810004</v>
      </c>
      <c r="BT5" s="8">
        <v>0.2744005471289</v>
      </c>
      <c r="BU5" s="8">
        <v>0</v>
      </c>
    </row>
    <row r="6" spans="1:73" x14ac:dyDescent="0.3">
      <c r="A6" t="s">
        <v>741</v>
      </c>
      <c r="B6" s="8">
        <v>0</v>
      </c>
      <c r="C6" s="8">
        <v>0</v>
      </c>
      <c r="D6" s="8">
        <v>0.19312257242639999</v>
      </c>
      <c r="E6" s="8">
        <v>0.1036008994676</v>
      </c>
      <c r="F6" s="8">
        <v>0.2877803949553</v>
      </c>
      <c r="G6" s="8">
        <v>0.1556650872442</v>
      </c>
      <c r="H6" s="8">
        <v>6.5406782082459994E-2</v>
      </c>
      <c r="J6" s="8">
        <v>8.1969930134710003E-2</v>
      </c>
      <c r="K6" s="8">
        <v>0</v>
      </c>
      <c r="L6" s="8">
        <v>0.1047825822264</v>
      </c>
      <c r="M6" s="8">
        <v>0</v>
      </c>
      <c r="N6" s="8">
        <v>0.60539477898759997</v>
      </c>
      <c r="O6" s="8">
        <v>0.25093612038489999</v>
      </c>
      <c r="Q6" s="8">
        <v>0</v>
      </c>
      <c r="R6" s="8">
        <v>0</v>
      </c>
      <c r="X6" s="8">
        <v>7.7812471557449997E-2</v>
      </c>
      <c r="Y6" s="8">
        <v>8.5834806380109999E-2</v>
      </c>
      <c r="Z6" s="8">
        <v>0.35480540817049999</v>
      </c>
      <c r="AA6" s="8">
        <v>0</v>
      </c>
      <c r="AB6" s="8">
        <v>0</v>
      </c>
      <c r="AF6" s="8">
        <v>0.10499744545090001</v>
      </c>
      <c r="AG6" s="8">
        <v>0.1859808338967</v>
      </c>
      <c r="AI6" s="8">
        <v>0</v>
      </c>
      <c r="AJ6" s="8">
        <v>0.1005427635904</v>
      </c>
      <c r="AK6" s="8">
        <v>0</v>
      </c>
      <c r="AL6" s="8">
        <v>0.13843844464640001</v>
      </c>
      <c r="AM6" s="8">
        <v>0</v>
      </c>
      <c r="AN6" s="8">
        <v>0</v>
      </c>
      <c r="AO6" s="8">
        <v>0.34263587864150002</v>
      </c>
      <c r="AR6" s="8">
        <v>0</v>
      </c>
      <c r="AS6" s="8">
        <v>0</v>
      </c>
      <c r="AV6" s="8">
        <v>0.2989928705105</v>
      </c>
      <c r="AW6" s="8">
        <v>0.40119733741109997</v>
      </c>
      <c r="AX6" s="8">
        <v>0.2072846437991</v>
      </c>
      <c r="AY6" s="8">
        <v>0</v>
      </c>
      <c r="AZ6" s="8">
        <v>0</v>
      </c>
      <c r="BA6" s="8">
        <v>0</v>
      </c>
      <c r="BB6" s="8">
        <v>0</v>
      </c>
      <c r="BC6" s="8">
        <v>0</v>
      </c>
      <c r="BD6" s="8">
        <v>0</v>
      </c>
      <c r="BF6" s="8">
        <v>0.22168333198199999</v>
      </c>
      <c r="BG6" s="8">
        <v>0</v>
      </c>
      <c r="BH6" s="8">
        <v>0</v>
      </c>
      <c r="BI6" s="8">
        <v>0.3752545355195</v>
      </c>
      <c r="BJ6" s="8">
        <v>1</v>
      </c>
      <c r="BK6" s="8">
        <v>0</v>
      </c>
      <c r="BL6" s="8">
        <v>0</v>
      </c>
      <c r="BN6" s="8">
        <v>0</v>
      </c>
      <c r="BQ6" s="8">
        <v>0</v>
      </c>
      <c r="BR6" s="8">
        <v>0</v>
      </c>
      <c r="BS6" s="8">
        <v>0</v>
      </c>
      <c r="BT6" s="8">
        <v>0.2744005471289</v>
      </c>
      <c r="BU6" s="8">
        <v>0</v>
      </c>
    </row>
    <row r="7" spans="1:73" x14ac:dyDescent="0.3">
      <c r="A7" t="s">
        <v>742</v>
      </c>
      <c r="B7" s="8">
        <v>0.1083825119735</v>
      </c>
      <c r="C7" s="8">
        <v>0.49026390886170002</v>
      </c>
      <c r="D7" s="8">
        <v>0.51837730589429998</v>
      </c>
      <c r="E7" s="8">
        <v>0.40789629510910003</v>
      </c>
      <c r="F7" s="8">
        <v>0.2316265600654</v>
      </c>
      <c r="G7" s="8">
        <v>0.39027948819109998</v>
      </c>
      <c r="H7" s="8">
        <v>0.36327045227260002</v>
      </c>
      <c r="J7" s="8">
        <v>0.47145927593030001</v>
      </c>
      <c r="K7" s="8">
        <v>0</v>
      </c>
      <c r="L7" s="8">
        <v>0.47711991800999998</v>
      </c>
      <c r="M7" s="8">
        <v>0.20729687996179999</v>
      </c>
      <c r="N7" s="8">
        <v>0</v>
      </c>
      <c r="O7" s="8">
        <v>0.37453193980760002</v>
      </c>
      <c r="Q7" s="8">
        <v>0</v>
      </c>
      <c r="R7" s="8">
        <v>0</v>
      </c>
      <c r="X7" s="8">
        <v>0.447547185151</v>
      </c>
      <c r="Y7" s="8">
        <v>0.42832796867579997</v>
      </c>
      <c r="Z7" s="8">
        <v>0.26478045004540002</v>
      </c>
      <c r="AA7" s="8">
        <v>0</v>
      </c>
      <c r="AB7" s="8">
        <v>0</v>
      </c>
      <c r="AF7" s="8">
        <v>0.44131382752339998</v>
      </c>
      <c r="AG7" s="8">
        <v>0</v>
      </c>
      <c r="AI7" s="8">
        <v>1</v>
      </c>
      <c r="AJ7" s="8">
        <v>0.44721251309679999</v>
      </c>
      <c r="AK7" s="8">
        <v>0.27964048431810001</v>
      </c>
      <c r="AL7" s="8">
        <v>0.38440395033660002</v>
      </c>
      <c r="AM7" s="8">
        <v>0.46486840700409998</v>
      </c>
      <c r="AN7" s="8">
        <v>0</v>
      </c>
      <c r="AO7" s="8">
        <v>0.25569870148320001</v>
      </c>
      <c r="AR7" s="8">
        <v>0</v>
      </c>
      <c r="AS7" s="8">
        <v>1</v>
      </c>
      <c r="AV7" s="8">
        <v>0</v>
      </c>
      <c r="AW7" s="8">
        <v>0.59880266258890003</v>
      </c>
      <c r="AX7" s="8">
        <v>0.37447279870110001</v>
      </c>
      <c r="AY7" s="8">
        <v>0.42552449684589999</v>
      </c>
      <c r="AZ7" s="8">
        <v>0.32159269571709997</v>
      </c>
      <c r="BA7" s="8">
        <v>0.33712632286779998</v>
      </c>
      <c r="BB7" s="8">
        <v>0.2932538155096</v>
      </c>
      <c r="BC7" s="8">
        <v>1</v>
      </c>
      <c r="BD7" s="8">
        <v>0</v>
      </c>
      <c r="BF7" s="8">
        <v>0.197988151291</v>
      </c>
      <c r="BG7" s="8">
        <v>1</v>
      </c>
      <c r="BH7" s="8">
        <v>0.53509035869629995</v>
      </c>
      <c r="BI7" s="8">
        <v>0</v>
      </c>
      <c r="BJ7" s="8">
        <v>0</v>
      </c>
      <c r="BK7" s="8">
        <v>1</v>
      </c>
      <c r="BL7" s="8">
        <v>0.43915614010409998</v>
      </c>
      <c r="BN7" s="8">
        <v>0.6469461285707</v>
      </c>
      <c r="BQ7" s="8">
        <v>0</v>
      </c>
      <c r="BR7" s="8">
        <v>0.61006332768610005</v>
      </c>
      <c r="BS7" s="8">
        <v>0.69603208966810004</v>
      </c>
      <c r="BT7" s="8">
        <v>0</v>
      </c>
      <c r="BU7" s="8">
        <v>0</v>
      </c>
    </row>
    <row r="8" spans="1:73" x14ac:dyDescent="0.3">
      <c r="A8" t="s">
        <v>743</v>
      </c>
      <c r="B8" s="8">
        <v>0.89161748802649998</v>
      </c>
      <c r="C8" s="8">
        <v>0.3613344857629</v>
      </c>
      <c r="D8" s="8">
        <v>0.22097176336429999</v>
      </c>
      <c r="E8" s="8">
        <v>0.1440331395968</v>
      </c>
      <c r="F8" s="8">
        <v>0</v>
      </c>
      <c r="G8" s="8">
        <v>0.23400080739029999</v>
      </c>
      <c r="H8" s="8">
        <v>0.40829381210170002</v>
      </c>
      <c r="J8" s="8">
        <v>0.2422575483296</v>
      </c>
      <c r="K8" s="8">
        <v>0</v>
      </c>
      <c r="L8" s="8">
        <v>0.27768899585180001</v>
      </c>
      <c r="M8" s="8">
        <v>0</v>
      </c>
      <c r="N8" s="8">
        <v>0.39460522101239998</v>
      </c>
      <c r="O8" s="8">
        <v>0.37453193980760002</v>
      </c>
      <c r="Q8" s="8">
        <v>1</v>
      </c>
      <c r="R8" s="8">
        <v>1</v>
      </c>
      <c r="X8" s="8">
        <v>0.2299704118083</v>
      </c>
      <c r="Y8" s="8">
        <v>0.22747464975939999</v>
      </c>
      <c r="Z8" s="8">
        <v>0.38041414178420002</v>
      </c>
      <c r="AA8" s="8">
        <v>1</v>
      </c>
      <c r="AB8" s="8">
        <v>1</v>
      </c>
      <c r="AF8" s="8">
        <v>0.28864818808109999</v>
      </c>
      <c r="AG8" s="8">
        <v>0.4360434758442</v>
      </c>
      <c r="AI8" s="8">
        <v>0</v>
      </c>
      <c r="AJ8" s="8">
        <v>0.35170195972239998</v>
      </c>
      <c r="AK8" s="8">
        <v>0</v>
      </c>
      <c r="AL8" s="8">
        <v>0.1532118510098</v>
      </c>
      <c r="AM8" s="8">
        <v>0.33333333333330001</v>
      </c>
      <c r="AN8" s="8">
        <v>1</v>
      </c>
      <c r="AO8" s="8">
        <v>0.40166541987530002</v>
      </c>
      <c r="AR8" s="8">
        <v>1</v>
      </c>
      <c r="AS8" s="8">
        <v>0</v>
      </c>
      <c r="AV8" s="8">
        <v>0.70100712948949995</v>
      </c>
      <c r="AW8" s="8">
        <v>0</v>
      </c>
      <c r="AX8" s="8">
        <v>0.23817191681059999</v>
      </c>
      <c r="AY8" s="8">
        <v>0.2612523782242</v>
      </c>
      <c r="AZ8" s="8">
        <v>0.67840730428289997</v>
      </c>
      <c r="BA8" s="8">
        <v>0.52984186998789995</v>
      </c>
      <c r="BB8" s="8">
        <v>0.33223337048180002</v>
      </c>
      <c r="BC8" s="8">
        <v>0</v>
      </c>
      <c r="BD8" s="8">
        <v>1</v>
      </c>
      <c r="BF8" s="8">
        <v>0.14449645627570001</v>
      </c>
      <c r="BG8" s="8">
        <v>0</v>
      </c>
      <c r="BH8" s="8">
        <v>0.46490964130369999</v>
      </c>
      <c r="BI8" s="8">
        <v>0.31237273224020001</v>
      </c>
      <c r="BJ8" s="8">
        <v>0</v>
      </c>
      <c r="BK8" s="8">
        <v>0</v>
      </c>
      <c r="BL8" s="8">
        <v>0.56084385989590002</v>
      </c>
      <c r="BN8" s="8">
        <v>0.3530538714293</v>
      </c>
      <c r="BQ8" s="8">
        <v>0</v>
      </c>
      <c r="BR8" s="8">
        <v>0.3899366723139</v>
      </c>
      <c r="BS8" s="8">
        <v>0.30396791033190002</v>
      </c>
      <c r="BT8" s="8">
        <v>0.30724074743149998</v>
      </c>
      <c r="BU8" s="8">
        <v>1</v>
      </c>
    </row>
    <row r="9" spans="1:73" x14ac:dyDescent="0.3">
      <c r="A9" t="s">
        <v>744</v>
      </c>
      <c r="B9" s="8">
        <v>0</v>
      </c>
      <c r="C9" s="8">
        <v>0.14840160537540001</v>
      </c>
      <c r="D9" s="8">
        <v>6.7528358315049997E-2</v>
      </c>
      <c r="E9" s="8">
        <v>0.34446966582650002</v>
      </c>
      <c r="F9" s="8">
        <v>0</v>
      </c>
      <c r="G9" s="8">
        <v>0.1160857415671</v>
      </c>
      <c r="H9" s="8">
        <v>0.16302895354319999</v>
      </c>
      <c r="J9" s="8">
        <v>0.20431324560540001</v>
      </c>
      <c r="K9" s="8">
        <v>1</v>
      </c>
      <c r="L9" s="8">
        <v>7.0204251955929997E-2</v>
      </c>
      <c r="M9" s="8">
        <v>0.31803038111679999</v>
      </c>
      <c r="N9" s="8">
        <v>0</v>
      </c>
      <c r="O9" s="8">
        <v>0</v>
      </c>
      <c r="Q9" s="8">
        <v>0</v>
      </c>
      <c r="R9" s="8">
        <v>0</v>
      </c>
      <c r="X9" s="8">
        <v>0.24466993148329999</v>
      </c>
      <c r="Y9" s="8">
        <v>0.1150185125364</v>
      </c>
      <c r="Z9" s="8">
        <v>0</v>
      </c>
      <c r="AA9" s="8">
        <v>0</v>
      </c>
      <c r="AB9" s="8">
        <v>0</v>
      </c>
      <c r="AF9" s="8">
        <v>0.13750760976260001</v>
      </c>
      <c r="AG9" s="8">
        <v>0.13006227323219999</v>
      </c>
      <c r="AI9" s="8">
        <v>0</v>
      </c>
      <c r="AJ9" s="8">
        <v>0.1005427635904</v>
      </c>
      <c r="AK9" s="8">
        <v>0.72035951568190004</v>
      </c>
      <c r="AL9" s="8">
        <v>9.2753654680379993E-2</v>
      </c>
      <c r="AM9" s="8">
        <v>0.20179825966250001</v>
      </c>
      <c r="AN9" s="8">
        <v>0</v>
      </c>
      <c r="AO9" s="8">
        <v>0</v>
      </c>
      <c r="AR9" s="8">
        <v>0</v>
      </c>
      <c r="AS9" s="8">
        <v>0</v>
      </c>
      <c r="AV9" s="8">
        <v>0</v>
      </c>
      <c r="AW9" s="8">
        <v>0</v>
      </c>
      <c r="AX9" s="8">
        <v>0.1173567298821</v>
      </c>
      <c r="AY9" s="8">
        <v>0.21538076159469999</v>
      </c>
      <c r="AZ9" s="8">
        <v>0</v>
      </c>
      <c r="BA9" s="8">
        <v>0.13303180714429999</v>
      </c>
      <c r="BB9" s="8">
        <v>0</v>
      </c>
      <c r="BC9" s="8">
        <v>0</v>
      </c>
      <c r="BD9" s="8">
        <v>0</v>
      </c>
      <c r="BF9" s="8">
        <v>0.43583206045119999</v>
      </c>
      <c r="BG9" s="8">
        <v>0</v>
      </c>
      <c r="BH9" s="8">
        <v>0</v>
      </c>
      <c r="BI9" s="8">
        <v>0.31237273224020001</v>
      </c>
      <c r="BJ9" s="8">
        <v>0</v>
      </c>
      <c r="BK9" s="8">
        <v>0</v>
      </c>
      <c r="BL9" s="8">
        <v>0</v>
      </c>
      <c r="BN9" s="8">
        <v>0</v>
      </c>
      <c r="BQ9" s="8">
        <v>1</v>
      </c>
      <c r="BR9" s="8">
        <v>0</v>
      </c>
      <c r="BS9" s="8">
        <v>0</v>
      </c>
      <c r="BT9" s="8">
        <v>0.1439581583108</v>
      </c>
      <c r="BU9" s="8">
        <v>0</v>
      </c>
    </row>
    <row r="10" spans="1:73" x14ac:dyDescent="0.3">
      <c r="A10" t="s">
        <v>745</v>
      </c>
      <c r="B10" s="8">
        <v>0</v>
      </c>
      <c r="C10" s="8">
        <v>0</v>
      </c>
      <c r="D10" s="8">
        <v>0</v>
      </c>
      <c r="E10" s="8">
        <v>0</v>
      </c>
      <c r="F10" s="8">
        <v>0.4805930449793</v>
      </c>
      <c r="G10" s="8">
        <v>0.1039688756073</v>
      </c>
      <c r="H10" s="8">
        <v>0</v>
      </c>
      <c r="J10" s="8">
        <v>0</v>
      </c>
      <c r="K10" s="8">
        <v>0</v>
      </c>
      <c r="L10" s="8">
        <v>7.0204251955929997E-2</v>
      </c>
      <c r="M10" s="8">
        <v>0.47467273892139999</v>
      </c>
      <c r="N10" s="8">
        <v>0</v>
      </c>
      <c r="O10" s="8">
        <v>0</v>
      </c>
      <c r="Q10" s="8">
        <v>0</v>
      </c>
      <c r="R10" s="8">
        <v>0</v>
      </c>
      <c r="X10" s="8">
        <v>0</v>
      </c>
      <c r="Y10" s="8">
        <v>0.14334406264829999</v>
      </c>
      <c r="Z10" s="8">
        <v>0</v>
      </c>
      <c r="AA10" s="8">
        <v>0</v>
      </c>
      <c r="AB10" s="8">
        <v>0</v>
      </c>
      <c r="AF10" s="8">
        <v>2.7532929182039999E-2</v>
      </c>
      <c r="AG10" s="8">
        <v>0.24791341702690001</v>
      </c>
      <c r="AI10" s="8">
        <v>0</v>
      </c>
      <c r="AJ10" s="8">
        <v>0</v>
      </c>
      <c r="AK10" s="8">
        <v>0</v>
      </c>
      <c r="AL10" s="8">
        <v>0.23119209932679999</v>
      </c>
      <c r="AM10" s="8">
        <v>0</v>
      </c>
      <c r="AN10" s="8">
        <v>0</v>
      </c>
      <c r="AO10" s="8">
        <v>0</v>
      </c>
      <c r="AR10" s="8">
        <v>0</v>
      </c>
      <c r="AS10" s="8">
        <v>0</v>
      </c>
      <c r="AV10" s="8">
        <v>0</v>
      </c>
      <c r="AW10" s="8">
        <v>0</v>
      </c>
      <c r="AX10" s="8">
        <v>6.2713910807110002E-2</v>
      </c>
      <c r="AY10" s="8">
        <v>9.7842363335179997E-2</v>
      </c>
      <c r="AZ10" s="8">
        <v>0</v>
      </c>
      <c r="BA10" s="8">
        <v>0</v>
      </c>
      <c r="BB10" s="8">
        <v>0.37451281400859998</v>
      </c>
      <c r="BC10" s="8">
        <v>0</v>
      </c>
      <c r="BD10" s="8">
        <v>0</v>
      </c>
      <c r="BF10" s="8">
        <v>0</v>
      </c>
      <c r="BG10" s="8">
        <v>0</v>
      </c>
      <c r="BH10" s="8">
        <v>0</v>
      </c>
      <c r="BI10" s="8">
        <v>0</v>
      </c>
      <c r="BJ10" s="8">
        <v>0</v>
      </c>
      <c r="BK10" s="8">
        <v>0</v>
      </c>
      <c r="BL10" s="8">
        <v>0</v>
      </c>
      <c r="BN10" s="8">
        <v>0</v>
      </c>
      <c r="BQ10" s="8">
        <v>0</v>
      </c>
      <c r="BR10" s="8">
        <v>0</v>
      </c>
      <c r="BS10" s="8">
        <v>0</v>
      </c>
      <c r="BT10" s="8">
        <v>0.2744005471289</v>
      </c>
      <c r="BU10" s="8">
        <v>0</v>
      </c>
    </row>
    <row r="11" spans="1:73" x14ac:dyDescent="0.3">
      <c r="A11" t="s">
        <v>746</v>
      </c>
      <c r="B11" s="8">
        <v>0</v>
      </c>
      <c r="C11" s="8">
        <v>0.14840160537540001</v>
      </c>
      <c r="D11" s="8">
        <v>6.7528358315049997E-2</v>
      </c>
      <c r="E11" s="8">
        <v>0.34446966582650002</v>
      </c>
      <c r="F11" s="8">
        <v>0.4805930449793</v>
      </c>
      <c r="G11" s="8">
        <v>0.2200546171743</v>
      </c>
      <c r="H11" s="8">
        <v>0.16302895354319999</v>
      </c>
      <c r="J11" s="8">
        <v>0.20431324560540001</v>
      </c>
      <c r="K11" s="8">
        <v>1</v>
      </c>
      <c r="L11" s="8">
        <v>0.14040850391189999</v>
      </c>
      <c r="M11" s="8">
        <v>0.79270312003819998</v>
      </c>
      <c r="N11" s="8">
        <v>0</v>
      </c>
      <c r="O11" s="8">
        <v>0</v>
      </c>
      <c r="Q11" s="8">
        <v>0</v>
      </c>
      <c r="R11" s="8">
        <v>0</v>
      </c>
      <c r="X11" s="8">
        <v>0.24466993148329999</v>
      </c>
      <c r="Y11" s="8">
        <v>0.25836257518470002</v>
      </c>
      <c r="Z11" s="8">
        <v>0</v>
      </c>
      <c r="AA11" s="8">
        <v>0</v>
      </c>
      <c r="AB11" s="8">
        <v>0</v>
      </c>
      <c r="AF11" s="8">
        <v>0.1650405389446</v>
      </c>
      <c r="AG11" s="8">
        <v>0.37797569025909999</v>
      </c>
      <c r="AI11" s="8">
        <v>0</v>
      </c>
      <c r="AJ11" s="8">
        <v>0.1005427635904</v>
      </c>
      <c r="AK11" s="8">
        <v>0.72035951568190004</v>
      </c>
      <c r="AL11" s="8">
        <v>0.32394575400719999</v>
      </c>
      <c r="AM11" s="8">
        <v>0.20179825966250001</v>
      </c>
      <c r="AN11" s="8">
        <v>0</v>
      </c>
      <c r="AO11" s="8">
        <v>0</v>
      </c>
      <c r="AR11" s="8">
        <v>0</v>
      </c>
      <c r="AS11" s="8">
        <v>0</v>
      </c>
      <c r="AV11" s="8">
        <v>0</v>
      </c>
      <c r="AW11" s="8">
        <v>0</v>
      </c>
      <c r="AX11" s="8">
        <v>0.18007064068930001</v>
      </c>
      <c r="AY11" s="8">
        <v>0.31322312492990001</v>
      </c>
      <c r="AZ11" s="8">
        <v>0</v>
      </c>
      <c r="BA11" s="8">
        <v>0.13303180714429999</v>
      </c>
      <c r="BB11" s="8">
        <v>0.37451281400859998</v>
      </c>
      <c r="BC11" s="8">
        <v>0</v>
      </c>
      <c r="BD11" s="8">
        <v>0</v>
      </c>
      <c r="BF11" s="8">
        <v>0.43583206045119999</v>
      </c>
      <c r="BG11" s="8">
        <v>0</v>
      </c>
      <c r="BH11" s="8">
        <v>0</v>
      </c>
      <c r="BI11" s="8">
        <v>0.31237273224020001</v>
      </c>
      <c r="BJ11" s="8">
        <v>0</v>
      </c>
      <c r="BK11" s="8">
        <v>0</v>
      </c>
      <c r="BL11" s="8">
        <v>0</v>
      </c>
      <c r="BN11" s="8">
        <v>0</v>
      </c>
      <c r="BQ11" s="8">
        <v>1</v>
      </c>
      <c r="BR11" s="8">
        <v>0</v>
      </c>
      <c r="BS11" s="8">
        <v>0</v>
      </c>
      <c r="BT11" s="8">
        <v>0.4183587054397</v>
      </c>
      <c r="BU11" s="8">
        <v>0</v>
      </c>
    </row>
    <row r="12" spans="1:73" x14ac:dyDescent="0.3">
      <c r="A12" t="s">
        <v>587</v>
      </c>
      <c r="B12" s="7">
        <v>8</v>
      </c>
      <c r="C12" s="7">
        <v>8</v>
      </c>
      <c r="D12" s="7">
        <v>11</v>
      </c>
      <c r="E12" s="7">
        <v>10</v>
      </c>
      <c r="F12" s="7">
        <v>4</v>
      </c>
      <c r="G12" s="7">
        <v>24</v>
      </c>
      <c r="H12" s="7">
        <v>17</v>
      </c>
      <c r="I12" s="7">
        <v>0</v>
      </c>
      <c r="J12" s="7">
        <v>14</v>
      </c>
      <c r="K12" s="7">
        <v>1</v>
      </c>
      <c r="L12" s="7">
        <v>15</v>
      </c>
      <c r="M12" s="7">
        <v>3</v>
      </c>
      <c r="N12" s="7">
        <v>2</v>
      </c>
      <c r="O12" s="7">
        <v>3</v>
      </c>
      <c r="P12" s="7">
        <v>0</v>
      </c>
      <c r="Q12" s="7">
        <v>1</v>
      </c>
      <c r="R12" s="7">
        <v>2</v>
      </c>
      <c r="S12" s="7">
        <v>0</v>
      </c>
      <c r="T12" s="7">
        <v>0</v>
      </c>
      <c r="U12" s="7">
        <v>0</v>
      </c>
      <c r="V12" s="7">
        <v>0</v>
      </c>
      <c r="W12" s="7">
        <v>0</v>
      </c>
      <c r="X12" s="7">
        <v>15</v>
      </c>
      <c r="Y12" s="7">
        <v>18</v>
      </c>
      <c r="Z12" s="7">
        <v>5</v>
      </c>
      <c r="AA12" s="7">
        <v>1</v>
      </c>
      <c r="AB12" s="7">
        <v>2</v>
      </c>
      <c r="AC12" s="7">
        <v>0</v>
      </c>
      <c r="AD12" s="7">
        <v>0</v>
      </c>
      <c r="AE12" s="7">
        <v>0</v>
      </c>
      <c r="AF12" s="7">
        <v>36</v>
      </c>
      <c r="AG12" s="7">
        <v>5</v>
      </c>
      <c r="AH12" s="7">
        <v>0</v>
      </c>
      <c r="AI12" s="7">
        <v>1</v>
      </c>
      <c r="AJ12" s="7">
        <v>12</v>
      </c>
      <c r="AK12" s="7">
        <v>3</v>
      </c>
      <c r="AL12" s="7">
        <v>10</v>
      </c>
      <c r="AM12" s="7">
        <v>6</v>
      </c>
      <c r="AN12" s="7">
        <v>1</v>
      </c>
      <c r="AO12" s="7">
        <v>5</v>
      </c>
      <c r="AP12" s="7">
        <v>0</v>
      </c>
      <c r="AQ12" s="7">
        <v>0</v>
      </c>
      <c r="AR12" s="7">
        <v>2</v>
      </c>
      <c r="AS12" s="7">
        <v>1</v>
      </c>
      <c r="AT12" s="7">
        <v>0</v>
      </c>
      <c r="AU12" s="7">
        <v>0</v>
      </c>
      <c r="AV12" s="7">
        <v>3</v>
      </c>
      <c r="AW12" s="7">
        <v>2</v>
      </c>
      <c r="AX12" s="7">
        <v>20</v>
      </c>
      <c r="AY12" s="7">
        <v>11</v>
      </c>
      <c r="AZ12" s="7">
        <v>3</v>
      </c>
      <c r="BA12" s="7">
        <v>7</v>
      </c>
      <c r="BB12" s="7">
        <v>3</v>
      </c>
      <c r="BC12" s="7">
        <v>1</v>
      </c>
      <c r="BD12" s="7">
        <v>2</v>
      </c>
      <c r="BE12" s="7">
        <v>0</v>
      </c>
      <c r="BF12" s="7">
        <v>5</v>
      </c>
      <c r="BG12" s="7">
        <v>2</v>
      </c>
      <c r="BH12" s="7">
        <v>7</v>
      </c>
      <c r="BI12" s="7">
        <v>3</v>
      </c>
      <c r="BJ12" s="7">
        <v>1</v>
      </c>
      <c r="BK12" s="7">
        <v>2</v>
      </c>
      <c r="BL12" s="7">
        <v>2</v>
      </c>
      <c r="BM12" s="7">
        <v>0</v>
      </c>
      <c r="BN12" s="7">
        <v>3</v>
      </c>
      <c r="BO12" s="7">
        <v>0</v>
      </c>
      <c r="BP12" s="7">
        <v>0</v>
      </c>
      <c r="BQ12" s="7">
        <v>1</v>
      </c>
      <c r="BR12" s="7">
        <v>2</v>
      </c>
      <c r="BS12" s="7">
        <v>2</v>
      </c>
      <c r="BT12" s="7">
        <v>4</v>
      </c>
      <c r="BU12" s="7">
        <v>1</v>
      </c>
    </row>
    <row r="13" spans="1:73" x14ac:dyDescent="0.3">
      <c r="A13" t="s">
        <v>749</v>
      </c>
    </row>
    <row r="14" spans="1:73" x14ac:dyDescent="0.3">
      <c r="A14"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10741e0a-8791-423d-ba73-52038c771023" sqref="A2 BU14" xr:uid="{00000000-0002-0000-4B00-000000000000}"/>
    <dataValidation allowBlank="1" error="10741e0a-8791-423d-ba73-52038c771023" sqref="A1" xr:uid="{00000000-0002-0000-4B00-000001000000}"/>
  </dataValidations>
  <hyperlinks>
    <hyperlink ref="A1" location="'TOC'!A1" display="Back to TOC" xr:uid="{00000000-0004-0000-4B00-000000000000}"/>
  </hyperlinks>
  <pageMargins left="0.7" right="0.7" top="0.75" bottom="0.75" header="0.3" footer="0.3"/>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C00-000000000000}">
  <dimension ref="A1:G11"/>
  <sheetViews>
    <sheetView workbookViewId="0"/>
  </sheetViews>
  <sheetFormatPr defaultRowHeight="14.4" x14ac:dyDescent="0.3"/>
  <cols>
    <col min="1" max="1" width="89.21875" bestFit="1" customWidth="1"/>
    <col min="2" max="7" width="12.6640625" bestFit="1" customWidth="1"/>
  </cols>
  <sheetData>
    <row r="1" spans="1:7" x14ac:dyDescent="0.3">
      <c r="A1" s="4" t="s">
        <v>448</v>
      </c>
    </row>
    <row r="2" spans="1:7" x14ac:dyDescent="0.3">
      <c r="A2" t="s">
        <v>164</v>
      </c>
    </row>
    <row r="3" spans="1:7" ht="57.6" x14ac:dyDescent="0.3">
      <c r="A3" s="5" t="s">
        <v>602</v>
      </c>
      <c r="B3" s="5" t="s">
        <v>750</v>
      </c>
      <c r="C3" s="5" t="s">
        <v>751</v>
      </c>
      <c r="D3" s="5" t="s">
        <v>752</v>
      </c>
      <c r="E3" s="5" t="s">
        <v>753</v>
      </c>
      <c r="F3" s="5" t="s">
        <v>754</v>
      </c>
      <c r="G3" s="5" t="s">
        <v>607</v>
      </c>
    </row>
    <row r="4" spans="1:7" x14ac:dyDescent="0.3">
      <c r="A4" t="s">
        <v>755</v>
      </c>
      <c r="B4" s="6">
        <v>0.55955601627469997</v>
      </c>
      <c r="C4" s="6">
        <v>0.20796039991929999</v>
      </c>
      <c r="D4" s="6">
        <v>0.35159561635539999</v>
      </c>
      <c r="E4" s="6">
        <v>0.32939972495019998</v>
      </c>
      <c r="F4" s="9">
        <v>0.1110442587751</v>
      </c>
      <c r="G4" s="7">
        <v>289</v>
      </c>
    </row>
    <row r="5" spans="1:7" x14ac:dyDescent="0.3">
      <c r="A5" t="s">
        <v>756</v>
      </c>
      <c r="B5" s="6">
        <v>0.46200674481800003</v>
      </c>
      <c r="C5" s="8">
        <v>0.15310584017260001</v>
      </c>
      <c r="D5" s="8">
        <v>0.30890090464539999</v>
      </c>
      <c r="E5" s="9">
        <v>0.16654754595339999</v>
      </c>
      <c r="F5" s="8">
        <v>0.37144570922859999</v>
      </c>
      <c r="G5" s="7">
        <v>289</v>
      </c>
    </row>
    <row r="6" spans="1:7" x14ac:dyDescent="0.3">
      <c r="A6" t="s">
        <v>757</v>
      </c>
      <c r="B6" s="8">
        <v>0.40438414555169999</v>
      </c>
      <c r="C6" s="8">
        <v>0.1339276569641</v>
      </c>
      <c r="D6" s="8">
        <v>0.27045648858749999</v>
      </c>
      <c r="E6" s="6">
        <v>0.3452204890726</v>
      </c>
      <c r="F6" s="9">
        <v>0.25039536537570001</v>
      </c>
      <c r="G6" s="7">
        <v>289</v>
      </c>
    </row>
    <row r="7" spans="1:7" x14ac:dyDescent="0.3">
      <c r="A7" t="s">
        <v>758</v>
      </c>
      <c r="B7" s="8">
        <v>0.40130059047189998</v>
      </c>
      <c r="C7" s="8">
        <v>0.14273846639439999</v>
      </c>
      <c r="D7" s="8">
        <v>0.25856212407750001</v>
      </c>
      <c r="E7" s="8">
        <v>0.23496671496560001</v>
      </c>
      <c r="F7" s="8">
        <v>0.36373269456250001</v>
      </c>
      <c r="G7" s="7">
        <v>289</v>
      </c>
    </row>
    <row r="8" spans="1:7" x14ac:dyDescent="0.3">
      <c r="A8" t="s">
        <v>759</v>
      </c>
      <c r="B8" s="9">
        <v>0.2469321380484</v>
      </c>
      <c r="C8" s="8">
        <v>9.4289210111360003E-2</v>
      </c>
      <c r="D8" s="9">
        <v>0.15264292793709999</v>
      </c>
      <c r="E8" s="8">
        <v>0.21621785661859999</v>
      </c>
      <c r="F8" s="6">
        <v>0.53685000533299998</v>
      </c>
      <c r="G8" s="7">
        <v>289</v>
      </c>
    </row>
    <row r="9" spans="1:7" x14ac:dyDescent="0.3">
      <c r="A9" t="s">
        <v>760</v>
      </c>
      <c r="B9" s="9">
        <v>0.2093315982375</v>
      </c>
      <c r="C9" s="9">
        <v>3.7576358763739999E-2</v>
      </c>
      <c r="D9" s="9">
        <v>0.1717552394737</v>
      </c>
      <c r="E9" s="9">
        <v>0.1855497808479</v>
      </c>
      <c r="F9" s="6">
        <v>0.6051186209146</v>
      </c>
      <c r="G9" s="7">
        <v>289</v>
      </c>
    </row>
    <row r="10" spans="1:7" x14ac:dyDescent="0.3">
      <c r="A10" t="s">
        <v>761</v>
      </c>
    </row>
    <row r="11" spans="1:7" x14ac:dyDescent="0.3">
      <c r="A11" t="s">
        <v>512</v>
      </c>
    </row>
  </sheetData>
  <dataValidations count="2">
    <dataValidation allowBlank="1" showErrorMessage="1" prompt="63be2306-e09d-4f2d-a1c7-20f5ae6cfd67" sqref="A2 G11" xr:uid="{00000000-0002-0000-4C00-000000000000}"/>
    <dataValidation allowBlank="1" error="63be2306-e09d-4f2d-a1c7-20f5ae6cfd67" sqref="A1" xr:uid="{00000000-0002-0000-4C00-000001000000}"/>
  </dataValidations>
  <hyperlinks>
    <hyperlink ref="A1" location="'TOC'!A1" display="Back to TOC" xr:uid="{00000000-0004-0000-4C00-000000000000}"/>
  </hyperlinks>
  <pageMargins left="0.7" right="0.7" top="0.75" bottom="0.75" header="0.3" footer="0.3"/>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D00-000000000000}">
  <dimension ref="A1:G11"/>
  <sheetViews>
    <sheetView workbookViewId="0"/>
  </sheetViews>
  <sheetFormatPr defaultRowHeight="14.4" x14ac:dyDescent="0.3"/>
  <cols>
    <col min="1" max="1" width="89.21875" bestFit="1" customWidth="1"/>
    <col min="2" max="7" width="12.6640625" bestFit="1" customWidth="1"/>
  </cols>
  <sheetData>
    <row r="1" spans="1:7" x14ac:dyDescent="0.3">
      <c r="A1" s="4" t="s">
        <v>448</v>
      </c>
    </row>
    <row r="2" spans="1:7" x14ac:dyDescent="0.3">
      <c r="A2" t="s">
        <v>164</v>
      </c>
    </row>
    <row r="3" spans="1:7" ht="57.6" x14ac:dyDescent="0.3">
      <c r="A3" s="5" t="s">
        <v>602</v>
      </c>
      <c r="B3" s="5" t="s">
        <v>750</v>
      </c>
      <c r="C3" s="5" t="s">
        <v>751</v>
      </c>
      <c r="D3" s="5" t="s">
        <v>752</v>
      </c>
      <c r="E3" s="5" t="s">
        <v>753</v>
      </c>
      <c r="F3" s="5" t="s">
        <v>754</v>
      </c>
      <c r="G3" s="5" t="s">
        <v>607</v>
      </c>
    </row>
    <row r="4" spans="1:7" x14ac:dyDescent="0.3">
      <c r="A4" t="s">
        <v>755</v>
      </c>
      <c r="B4" s="6">
        <v>0.53116713586319997</v>
      </c>
      <c r="C4" s="8">
        <v>0.16544805985290001</v>
      </c>
      <c r="D4" s="8">
        <v>0.36571907601030001</v>
      </c>
      <c r="E4" s="8">
        <v>0.36438641405920003</v>
      </c>
      <c r="F4" s="9">
        <v>0.10444645007760001</v>
      </c>
      <c r="G4" s="7">
        <v>77</v>
      </c>
    </row>
    <row r="5" spans="1:7" x14ac:dyDescent="0.3">
      <c r="A5" t="s">
        <v>756</v>
      </c>
      <c r="B5" s="8">
        <v>0.45618835438310001</v>
      </c>
      <c r="C5" s="8">
        <v>0.15477197698629999</v>
      </c>
      <c r="D5" s="8">
        <v>0.30141637739679999</v>
      </c>
      <c r="E5" s="8">
        <v>0.1547332469935</v>
      </c>
      <c r="F5" s="8">
        <v>0.38907839862339999</v>
      </c>
      <c r="G5" s="7">
        <v>77</v>
      </c>
    </row>
    <row r="6" spans="1:7" x14ac:dyDescent="0.3">
      <c r="A6" t="s">
        <v>757</v>
      </c>
      <c r="B6" s="8">
        <v>0.46595731077300001</v>
      </c>
      <c r="C6" s="8">
        <v>0.1343462351493</v>
      </c>
      <c r="D6" s="8">
        <v>0.33161107562370001</v>
      </c>
      <c r="E6" s="8">
        <v>0.37418860773009999</v>
      </c>
      <c r="F6" s="9">
        <v>0.1598540814969</v>
      </c>
      <c r="G6" s="7">
        <v>77</v>
      </c>
    </row>
    <row r="7" spans="1:7" x14ac:dyDescent="0.3">
      <c r="A7" t="s">
        <v>758</v>
      </c>
      <c r="B7" s="8">
        <v>0.37953307495010002</v>
      </c>
      <c r="C7" s="8">
        <v>0.106720669809</v>
      </c>
      <c r="D7" s="8">
        <v>0.27281240514119998</v>
      </c>
      <c r="E7" s="8">
        <v>0.28512570428630002</v>
      </c>
      <c r="F7" s="8">
        <v>0.33534122076360001</v>
      </c>
      <c r="G7" s="7">
        <v>77</v>
      </c>
    </row>
    <row r="8" spans="1:7" x14ac:dyDescent="0.3">
      <c r="A8" t="s">
        <v>759</v>
      </c>
      <c r="B8" s="9">
        <v>0.1860237214287</v>
      </c>
      <c r="C8" s="8">
        <v>3.9867584046929999E-2</v>
      </c>
      <c r="D8" s="8">
        <v>0.1461561373817</v>
      </c>
      <c r="E8" s="8">
        <v>0.2324800039455</v>
      </c>
      <c r="F8" s="6">
        <v>0.58149627462590003</v>
      </c>
      <c r="G8" s="7">
        <v>77</v>
      </c>
    </row>
    <row r="9" spans="1:7" x14ac:dyDescent="0.3">
      <c r="A9" t="s">
        <v>760</v>
      </c>
      <c r="B9" s="9">
        <v>0.17373936087530001</v>
      </c>
      <c r="C9" s="8">
        <v>1.6143813544170001E-2</v>
      </c>
      <c r="D9" s="8">
        <v>0.15759554733110001</v>
      </c>
      <c r="E9" s="8">
        <v>0.21056335371480001</v>
      </c>
      <c r="F9" s="6">
        <v>0.61569728540989999</v>
      </c>
      <c r="G9" s="7">
        <v>77</v>
      </c>
    </row>
    <row r="10" spans="1:7" x14ac:dyDescent="0.3">
      <c r="A10" t="s">
        <v>762</v>
      </c>
    </row>
    <row r="11" spans="1:7" x14ac:dyDescent="0.3">
      <c r="A11" t="s">
        <v>512</v>
      </c>
    </row>
  </sheetData>
  <dataValidations count="2">
    <dataValidation allowBlank="1" showErrorMessage="1" prompt="bfab8296-51bf-4218-8f0e-8546a94034fe" sqref="A2 G11" xr:uid="{00000000-0002-0000-4D00-000000000000}"/>
    <dataValidation allowBlank="1" error="bfab8296-51bf-4218-8f0e-8546a94034fe" sqref="A1" xr:uid="{00000000-0002-0000-4D00-000001000000}"/>
  </dataValidations>
  <hyperlinks>
    <hyperlink ref="A1" location="'TOC'!A1" display="Back to TOC" xr:uid="{00000000-0004-0000-4D00-000000000000}"/>
  </hyperlinks>
  <pageMargins left="0.7" right="0.7" top="0.75" bottom="0.75" header="0.3" footer="0.3"/>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E00-000000000000}">
  <dimension ref="A1:G11"/>
  <sheetViews>
    <sheetView workbookViewId="0"/>
  </sheetViews>
  <sheetFormatPr defaultRowHeight="14.4" x14ac:dyDescent="0.3"/>
  <cols>
    <col min="1" max="1" width="89.21875" bestFit="1" customWidth="1"/>
    <col min="2" max="7" width="12.6640625" bestFit="1" customWidth="1"/>
  </cols>
  <sheetData>
    <row r="1" spans="1:7" x14ac:dyDescent="0.3">
      <c r="A1" s="4" t="s">
        <v>448</v>
      </c>
    </row>
    <row r="2" spans="1:7" x14ac:dyDescent="0.3">
      <c r="A2" t="s">
        <v>164</v>
      </c>
    </row>
    <row r="3" spans="1:7" ht="57.6" x14ac:dyDescent="0.3">
      <c r="A3" s="5" t="s">
        <v>602</v>
      </c>
      <c r="B3" s="5" t="s">
        <v>750</v>
      </c>
      <c r="C3" s="5" t="s">
        <v>751</v>
      </c>
      <c r="D3" s="5" t="s">
        <v>752</v>
      </c>
      <c r="E3" s="5" t="s">
        <v>753</v>
      </c>
      <c r="F3" s="5" t="s">
        <v>754</v>
      </c>
      <c r="G3" s="5" t="s">
        <v>607</v>
      </c>
    </row>
    <row r="4" spans="1:7" x14ac:dyDescent="0.3">
      <c r="A4" t="s">
        <v>755</v>
      </c>
      <c r="B4" s="6">
        <v>0.55896048085079997</v>
      </c>
      <c r="C4" s="6">
        <v>0.22493173453580001</v>
      </c>
      <c r="D4" s="6">
        <v>0.33402874631500001</v>
      </c>
      <c r="E4" s="8">
        <v>0.3193738520037</v>
      </c>
      <c r="F4" s="9">
        <v>0.1216656671454</v>
      </c>
      <c r="G4" s="7">
        <v>118</v>
      </c>
    </row>
    <row r="5" spans="1:7" x14ac:dyDescent="0.3">
      <c r="A5" t="s">
        <v>756</v>
      </c>
      <c r="B5" s="8">
        <v>0.44497997672630002</v>
      </c>
      <c r="C5" s="8">
        <v>0.14238157540579999</v>
      </c>
      <c r="D5" s="8">
        <v>0.30259840132049998</v>
      </c>
      <c r="E5" s="8">
        <v>0.16608168001779999</v>
      </c>
      <c r="F5" s="8">
        <v>0.38893834325589999</v>
      </c>
      <c r="G5" s="7">
        <v>118</v>
      </c>
    </row>
    <row r="6" spans="1:7" x14ac:dyDescent="0.3">
      <c r="A6" t="s">
        <v>757</v>
      </c>
      <c r="B6" s="8">
        <v>0.32359836880550003</v>
      </c>
      <c r="C6" s="8">
        <v>0.121869292037</v>
      </c>
      <c r="D6" s="8">
        <v>0.2017290767686</v>
      </c>
      <c r="E6" s="6">
        <v>0.35576796595420002</v>
      </c>
      <c r="F6" s="8">
        <v>0.32063366524019998</v>
      </c>
      <c r="G6" s="7">
        <v>118</v>
      </c>
    </row>
    <row r="7" spans="1:7" x14ac:dyDescent="0.3">
      <c r="A7" t="s">
        <v>758</v>
      </c>
      <c r="B7" s="8">
        <v>0.38404771601389998</v>
      </c>
      <c r="C7" s="8">
        <v>0.15371384464689999</v>
      </c>
      <c r="D7" s="8">
        <v>0.23033387136700001</v>
      </c>
      <c r="E7" s="8">
        <v>0.1877071095923</v>
      </c>
      <c r="F7" s="8">
        <v>0.42824517439370002</v>
      </c>
      <c r="G7" s="7">
        <v>118</v>
      </c>
    </row>
    <row r="8" spans="1:7" x14ac:dyDescent="0.3">
      <c r="A8" t="s">
        <v>759</v>
      </c>
      <c r="B8" s="9">
        <v>0.23802082088340001</v>
      </c>
      <c r="C8" s="8">
        <v>8.9981935942190006E-2</v>
      </c>
      <c r="D8" s="8">
        <v>0.14803888494119999</v>
      </c>
      <c r="E8" s="8">
        <v>0.2027874740052</v>
      </c>
      <c r="F8" s="6">
        <v>0.55919170511140004</v>
      </c>
      <c r="G8" s="7">
        <v>118</v>
      </c>
    </row>
    <row r="9" spans="1:7" x14ac:dyDescent="0.3">
      <c r="A9" t="s">
        <v>760</v>
      </c>
      <c r="B9" s="9">
        <v>0.18064080478370001</v>
      </c>
      <c r="C9" s="9">
        <v>3.3469618708900001E-2</v>
      </c>
      <c r="D9" s="8">
        <v>0.14717118607480001</v>
      </c>
      <c r="E9" s="8">
        <v>0.14717359476559999</v>
      </c>
      <c r="F9" s="6">
        <v>0.67218560045069997</v>
      </c>
      <c r="G9" s="7">
        <v>118</v>
      </c>
    </row>
    <row r="10" spans="1:7" x14ac:dyDescent="0.3">
      <c r="A10" t="s">
        <v>763</v>
      </c>
    </row>
    <row r="11" spans="1:7" x14ac:dyDescent="0.3">
      <c r="A11" t="s">
        <v>512</v>
      </c>
    </row>
  </sheetData>
  <dataValidations count="2">
    <dataValidation allowBlank="1" showErrorMessage="1" prompt="d4f7f977-c63d-4703-aab0-e0cce0e21450" sqref="A2 G11" xr:uid="{00000000-0002-0000-4E00-000000000000}"/>
    <dataValidation allowBlank="1" error="d4f7f977-c63d-4703-aab0-e0cce0e21450" sqref="A1" xr:uid="{00000000-0002-0000-4E00-000001000000}"/>
  </dataValidations>
  <hyperlinks>
    <hyperlink ref="A1" location="'TOC'!A1" display="Back to TOC" xr:uid="{00000000-0004-0000-4E00-000000000000}"/>
  </hyperlinks>
  <pageMargins left="0.7" right="0.7" top="0.75" bottom="0.75" header="0.3" footer="0.3"/>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F00-000000000000}">
  <dimension ref="A1:G11"/>
  <sheetViews>
    <sheetView workbookViewId="0"/>
  </sheetViews>
  <sheetFormatPr defaultRowHeight="14.4" x14ac:dyDescent="0.3"/>
  <cols>
    <col min="1" max="1" width="89.21875" bestFit="1" customWidth="1"/>
    <col min="2" max="7" width="12.6640625" bestFit="1" customWidth="1"/>
  </cols>
  <sheetData>
    <row r="1" spans="1:7" x14ac:dyDescent="0.3">
      <c r="A1" s="4" t="s">
        <v>448</v>
      </c>
    </row>
    <row r="2" spans="1:7" x14ac:dyDescent="0.3">
      <c r="A2" t="s">
        <v>164</v>
      </c>
    </row>
    <row r="3" spans="1:7" ht="57.6" x14ac:dyDescent="0.3">
      <c r="A3" s="5" t="s">
        <v>602</v>
      </c>
      <c r="B3" s="5" t="s">
        <v>750</v>
      </c>
      <c r="C3" s="5" t="s">
        <v>751</v>
      </c>
      <c r="D3" s="5" t="s">
        <v>752</v>
      </c>
      <c r="E3" s="5" t="s">
        <v>753</v>
      </c>
      <c r="F3" s="5" t="s">
        <v>754</v>
      </c>
      <c r="G3" s="5" t="s">
        <v>607</v>
      </c>
    </row>
    <row r="4" spans="1:7" x14ac:dyDescent="0.3">
      <c r="A4" t="s">
        <v>755</v>
      </c>
      <c r="B4" s="6">
        <v>0.61260516394039999</v>
      </c>
      <c r="C4" s="8">
        <v>0.25234656241350001</v>
      </c>
      <c r="D4" s="8">
        <v>0.36025860152689998</v>
      </c>
      <c r="E4" s="8">
        <v>0.2851367496019</v>
      </c>
      <c r="F4" s="9">
        <v>0.1022580864577</v>
      </c>
      <c r="G4" s="7">
        <v>94</v>
      </c>
    </row>
    <row r="5" spans="1:7" x14ac:dyDescent="0.3">
      <c r="A5" t="s">
        <v>756</v>
      </c>
      <c r="B5" s="8">
        <v>0.50605340256190001</v>
      </c>
      <c r="C5" s="8">
        <v>0.17110645175959999</v>
      </c>
      <c r="D5" s="8">
        <v>0.33494695080230003</v>
      </c>
      <c r="E5" s="8">
        <v>0.18905230860639999</v>
      </c>
      <c r="F5" s="8">
        <v>0.3048942888317</v>
      </c>
      <c r="G5" s="7">
        <v>94</v>
      </c>
    </row>
    <row r="6" spans="1:7" x14ac:dyDescent="0.3">
      <c r="A6" t="s">
        <v>757</v>
      </c>
      <c r="B6" s="8">
        <v>0.45039492468850001</v>
      </c>
      <c r="C6" s="8">
        <v>0.15682623118530001</v>
      </c>
      <c r="D6" s="8">
        <v>0.29356869350319997</v>
      </c>
      <c r="E6" s="8">
        <v>0.27158294349709999</v>
      </c>
      <c r="F6" s="8">
        <v>0.2780221318144</v>
      </c>
      <c r="G6" s="7">
        <v>94</v>
      </c>
    </row>
    <row r="7" spans="1:7" x14ac:dyDescent="0.3">
      <c r="A7" t="s">
        <v>758</v>
      </c>
      <c r="B7" s="8">
        <v>0.4749378657792</v>
      </c>
      <c r="C7" s="8">
        <v>0.1870224587324</v>
      </c>
      <c r="D7" s="8">
        <v>0.28791540704680002</v>
      </c>
      <c r="E7" s="8">
        <v>0.2360445329818</v>
      </c>
      <c r="F7" s="8">
        <v>0.28901760123890002</v>
      </c>
      <c r="G7" s="7">
        <v>94</v>
      </c>
    </row>
    <row r="8" spans="1:7" x14ac:dyDescent="0.3">
      <c r="A8" t="s">
        <v>759</v>
      </c>
      <c r="B8" s="8">
        <v>0.37572950622930001</v>
      </c>
      <c r="C8" s="8">
        <v>0.20219697316660001</v>
      </c>
      <c r="D8" s="8">
        <v>0.1735325330627</v>
      </c>
      <c r="E8" s="8">
        <v>0.21285489941329999</v>
      </c>
      <c r="F8" s="8">
        <v>0.41141559435739999</v>
      </c>
      <c r="G8" s="7">
        <v>94</v>
      </c>
    </row>
    <row r="9" spans="1:7" x14ac:dyDescent="0.3">
      <c r="A9" t="s">
        <v>760</v>
      </c>
      <c r="B9" s="8">
        <v>0.33067939582709999</v>
      </c>
      <c r="C9" s="8">
        <v>8.4803300094360004E-2</v>
      </c>
      <c r="D9" s="8">
        <v>0.2458760957328</v>
      </c>
      <c r="E9" s="8">
        <v>0.2151476932385</v>
      </c>
      <c r="F9" s="6">
        <v>0.45417291093439999</v>
      </c>
      <c r="G9" s="7">
        <v>94</v>
      </c>
    </row>
    <row r="10" spans="1:7" x14ac:dyDescent="0.3">
      <c r="A10" t="s">
        <v>764</v>
      </c>
    </row>
    <row r="11" spans="1:7" x14ac:dyDescent="0.3">
      <c r="A11" t="s">
        <v>512</v>
      </c>
    </row>
  </sheetData>
  <dataValidations count="2">
    <dataValidation allowBlank="1" showErrorMessage="1" prompt="56179410-742b-4286-90d0-3895bfa6963f" sqref="A2 G11" xr:uid="{00000000-0002-0000-4F00-000000000000}"/>
    <dataValidation allowBlank="1" error="56179410-742b-4286-90d0-3895bfa6963f" sqref="A1" xr:uid="{00000000-0002-0000-4F00-000001000000}"/>
  </dataValidations>
  <hyperlinks>
    <hyperlink ref="A1" location="'TOC'!A1" display="Back to TOC" xr:uid="{00000000-0004-0000-4F00-000000000000}"/>
  </hyperlinks>
  <pageMargins left="0.7" right="0.7" top="0.75" bottom="0.75" header="0.3" footer="0.3"/>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000-000000000000}">
  <dimension ref="A1:AZ13"/>
  <sheetViews>
    <sheetView workbookViewId="0">
      <pane xSplit="1" topLeftCell="B1" activePane="topRight" state="frozen"/>
      <selection pane="topRight" activeCell="A9" sqref="A9:XFD9"/>
    </sheetView>
  </sheetViews>
  <sheetFormatPr defaultRowHeight="14.4" x14ac:dyDescent="0.3"/>
  <cols>
    <col min="1" max="1" width="89.21875" bestFit="1" customWidth="1"/>
    <col min="2" max="52" width="12.6640625" bestFit="1" customWidth="1"/>
  </cols>
  <sheetData>
    <row r="1" spans="1:52" x14ac:dyDescent="0.3">
      <c r="A1" s="4" t="s">
        <v>448</v>
      </c>
    </row>
    <row r="2" spans="1:52" x14ac:dyDescent="0.3">
      <c r="A2" t="s">
        <v>173</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756</v>
      </c>
      <c r="B5" s="8">
        <v>0.45618835438310001</v>
      </c>
      <c r="C5" s="8">
        <v>0.44497997672630002</v>
      </c>
      <c r="D5" s="8">
        <v>0.50605340256190001</v>
      </c>
      <c r="E5" s="8">
        <v>0.45034699434440001</v>
      </c>
      <c r="F5" s="8">
        <v>0.62662013758360002</v>
      </c>
      <c r="G5" s="8">
        <v>0.46049436820880002</v>
      </c>
      <c r="H5" s="8">
        <v>0.47302891411129999</v>
      </c>
      <c r="I5" s="8">
        <v>0.49263377683109999</v>
      </c>
      <c r="J5" s="8">
        <v>0.47201620660350002</v>
      </c>
      <c r="K5" s="8">
        <v>0.46649322066569998</v>
      </c>
      <c r="L5" s="8">
        <v>0.59280533969390004</v>
      </c>
      <c r="M5" s="8">
        <v>0.56951359451149997</v>
      </c>
      <c r="N5" s="8">
        <v>0.33253160446840002</v>
      </c>
      <c r="O5" s="8">
        <v>1</v>
      </c>
      <c r="P5" s="8">
        <v>0</v>
      </c>
      <c r="Q5" s="8">
        <v>0.46444805174519999</v>
      </c>
      <c r="R5" s="8">
        <v>0.50590955518780001</v>
      </c>
      <c r="S5" s="8">
        <v>0.38898817217550002</v>
      </c>
      <c r="T5" s="8">
        <v>0.60506913616460001</v>
      </c>
      <c r="V5" s="8">
        <v>0.50580539694810001</v>
      </c>
      <c r="W5" s="8">
        <v>0.44700822117299999</v>
      </c>
      <c r="X5" s="8">
        <v>0.50844317672210004</v>
      </c>
      <c r="Y5" s="8">
        <v>0.2467801895183</v>
      </c>
      <c r="Z5" s="8">
        <v>0.50292079701040004</v>
      </c>
      <c r="AA5" s="8">
        <v>0.44557568523129998</v>
      </c>
      <c r="AB5" s="8">
        <v>0.6766327949148</v>
      </c>
      <c r="AC5" s="8">
        <v>0.43480390890749998</v>
      </c>
      <c r="AD5" s="8">
        <v>0.46200674481800003</v>
      </c>
      <c r="AF5" s="8">
        <v>0.49029356141660002</v>
      </c>
      <c r="AG5" s="8">
        <v>0.45343719968680002</v>
      </c>
      <c r="AH5" s="8">
        <v>0.54811997445159999</v>
      </c>
      <c r="AI5" s="8">
        <v>0.43580877397630002</v>
      </c>
      <c r="AJ5" s="8">
        <v>0.47840701020760001</v>
      </c>
      <c r="AK5" s="8">
        <v>0.48748514383230002</v>
      </c>
      <c r="AL5" s="8">
        <v>0.5109788470569</v>
      </c>
      <c r="AM5" s="8">
        <v>0.50047978910339996</v>
      </c>
      <c r="AN5" s="8">
        <v>0.24002414209920001</v>
      </c>
      <c r="AO5" s="8">
        <v>0.3411541990534</v>
      </c>
      <c r="AP5" s="8">
        <v>1</v>
      </c>
      <c r="AQ5" s="8">
        <v>0.46849775357649998</v>
      </c>
      <c r="AR5" s="8">
        <v>0.43778685349349999</v>
      </c>
      <c r="AS5" s="8">
        <v>0.37457569454200002</v>
      </c>
      <c r="AT5" s="8">
        <v>0.53351264058390002</v>
      </c>
      <c r="AU5" s="8">
        <v>0.42802078360439999</v>
      </c>
      <c r="AV5" s="8">
        <v>0.30269738949379998</v>
      </c>
      <c r="AW5" s="8">
        <v>1</v>
      </c>
      <c r="AX5" s="8">
        <v>0.48068924128079998</v>
      </c>
      <c r="AY5" s="8">
        <v>0.36009350504870002</v>
      </c>
      <c r="AZ5" s="8">
        <v>1</v>
      </c>
    </row>
    <row r="6" spans="1:52" x14ac:dyDescent="0.3">
      <c r="A6" t="s">
        <v>758</v>
      </c>
      <c r="B6" s="8">
        <v>0.37953307495010002</v>
      </c>
      <c r="C6" s="8">
        <v>0.38404771601389998</v>
      </c>
      <c r="D6" s="8">
        <v>0.4749378657792</v>
      </c>
      <c r="E6" s="8">
        <v>0.3907445993607</v>
      </c>
      <c r="F6" s="8">
        <v>0.4257089060534</v>
      </c>
      <c r="G6" s="8">
        <v>0.49416785287100001</v>
      </c>
      <c r="H6" s="8">
        <v>0.4294066594539</v>
      </c>
      <c r="I6" s="8">
        <v>0.34086620852749999</v>
      </c>
      <c r="J6" s="8">
        <v>0.48425651520640001</v>
      </c>
      <c r="K6" s="8">
        <v>0.59774446644279999</v>
      </c>
      <c r="L6" s="8">
        <v>0.4186610083283</v>
      </c>
      <c r="M6" s="8">
        <v>0.39650077604599998</v>
      </c>
      <c r="N6" s="8">
        <v>0.3470068181764</v>
      </c>
      <c r="O6" s="8">
        <v>0</v>
      </c>
      <c r="P6" s="8">
        <v>0</v>
      </c>
      <c r="Q6" s="8">
        <v>0.40390269837850001</v>
      </c>
      <c r="R6" s="8">
        <v>0.41610266114310002</v>
      </c>
      <c r="S6" s="8">
        <v>0.36207530749259997</v>
      </c>
      <c r="T6" s="8">
        <v>0.49354203657239998</v>
      </c>
      <c r="V6" s="8">
        <v>0.42371026109609999</v>
      </c>
      <c r="W6" s="8">
        <v>0.39976763311559999</v>
      </c>
      <c r="X6" s="8">
        <v>0.40422961780900002</v>
      </c>
      <c r="Y6" s="8">
        <v>0.2467801895183</v>
      </c>
      <c r="Z6" s="8">
        <v>0.3497749835085</v>
      </c>
      <c r="AA6" s="8">
        <v>0.42199324428860002</v>
      </c>
      <c r="AB6" s="8">
        <v>0.39227585284150002</v>
      </c>
      <c r="AC6" s="8">
        <v>0.40244443324770002</v>
      </c>
      <c r="AD6" s="8">
        <v>0.40130059047189998</v>
      </c>
      <c r="AF6" s="8">
        <v>0.44827733656739999</v>
      </c>
      <c r="AG6" s="8">
        <v>0.38706889549200002</v>
      </c>
      <c r="AH6" s="8">
        <v>0.51332975615590004</v>
      </c>
      <c r="AI6" s="8">
        <v>0.3672182917531</v>
      </c>
      <c r="AJ6" s="8">
        <v>0.41315474894889997</v>
      </c>
      <c r="AK6" s="8">
        <v>0.39781515244659998</v>
      </c>
      <c r="AL6" s="8">
        <v>0.48632262475819998</v>
      </c>
      <c r="AM6" s="8">
        <v>0.47655774398180001</v>
      </c>
      <c r="AN6" s="8">
        <v>0.3091413230865</v>
      </c>
      <c r="AO6" s="8">
        <v>0.22518186418370001</v>
      </c>
      <c r="AP6" s="8">
        <v>0.70869587153979996</v>
      </c>
      <c r="AQ6" s="8">
        <v>0.42027027411430001</v>
      </c>
      <c r="AR6" s="8">
        <v>0.43731015676719998</v>
      </c>
      <c r="AS6" s="8">
        <v>0.2447867752633</v>
      </c>
      <c r="AT6" s="8">
        <v>0.30715908458649999</v>
      </c>
      <c r="AU6" s="8">
        <v>0.38288636171730001</v>
      </c>
      <c r="AV6" s="8">
        <v>0.39460522101239998</v>
      </c>
      <c r="AW6" s="8">
        <v>0.60539477898759997</v>
      </c>
      <c r="AX6" s="8">
        <v>0.41237962981199999</v>
      </c>
      <c r="AY6" s="8">
        <v>0.35340616830389998</v>
      </c>
      <c r="AZ6" s="8">
        <v>0.4595307434209</v>
      </c>
    </row>
    <row r="7" spans="1:52" x14ac:dyDescent="0.3">
      <c r="A7" t="s">
        <v>757</v>
      </c>
      <c r="B7" s="8">
        <v>0.46595731077300001</v>
      </c>
      <c r="C7" s="8">
        <v>0.32359836880550003</v>
      </c>
      <c r="D7" s="8">
        <v>0.45039492468850001</v>
      </c>
      <c r="E7" s="8">
        <v>0.39532201379330001</v>
      </c>
      <c r="F7" s="8">
        <v>0.60873371293760004</v>
      </c>
      <c r="G7" s="8">
        <v>0.34542946947969999</v>
      </c>
      <c r="H7" s="8">
        <v>0.30694091278559998</v>
      </c>
      <c r="I7" s="8">
        <v>0.34063465747499999</v>
      </c>
      <c r="J7" s="8">
        <v>0.64375064608340005</v>
      </c>
      <c r="K7" s="8">
        <v>0.1244833728282</v>
      </c>
      <c r="L7" s="8">
        <v>0.40200808700820001</v>
      </c>
      <c r="M7" s="8">
        <v>0.19949841689049999</v>
      </c>
      <c r="N7" s="8">
        <v>0.63266414984200003</v>
      </c>
      <c r="O7" s="8">
        <v>0.40119733741109997</v>
      </c>
      <c r="P7" s="8">
        <v>0.52823062995159997</v>
      </c>
      <c r="Q7" s="8">
        <v>0.36373453390510002</v>
      </c>
      <c r="R7" s="8">
        <v>0.43252246895110003</v>
      </c>
      <c r="S7" s="8">
        <v>0.44111289189500003</v>
      </c>
      <c r="T7" s="8">
        <v>0.4185892001455</v>
      </c>
      <c r="V7" s="8">
        <v>0.34295385330119998</v>
      </c>
      <c r="W7" s="8">
        <v>0.3993805008538</v>
      </c>
      <c r="X7" s="8">
        <v>0.44195148040729998</v>
      </c>
      <c r="Y7" s="8">
        <v>0.75321981048169995</v>
      </c>
      <c r="Z7" s="8">
        <v>0.41613067913059998</v>
      </c>
      <c r="AA7" s="8">
        <v>0.39966674449189998</v>
      </c>
      <c r="AB7" s="8">
        <v>0.50989396102499995</v>
      </c>
      <c r="AC7" s="8">
        <v>0.39101127587450002</v>
      </c>
      <c r="AD7" s="8">
        <v>0.40438414555169999</v>
      </c>
      <c r="AF7" s="8">
        <v>0.44323380663060002</v>
      </c>
      <c r="AG7" s="8">
        <v>0.39261456650460003</v>
      </c>
      <c r="AH7" s="8">
        <v>0.57745034136390005</v>
      </c>
      <c r="AI7" s="8">
        <v>0.3517327333254</v>
      </c>
      <c r="AJ7" s="8">
        <v>0.57620994147600002</v>
      </c>
      <c r="AK7" s="8">
        <v>0.35707126784299997</v>
      </c>
      <c r="AL7" s="8">
        <v>0.3786577776383</v>
      </c>
      <c r="AM7" s="8">
        <v>0.3630840837457</v>
      </c>
      <c r="AN7" s="8">
        <v>0.36741225353020002</v>
      </c>
      <c r="AO7" s="8">
        <v>0.28945769475080002</v>
      </c>
      <c r="AP7" s="8">
        <v>0.42447587569439998</v>
      </c>
      <c r="AQ7" s="8">
        <v>0.44147088166839998</v>
      </c>
      <c r="AR7" s="8">
        <v>0.3656534169224</v>
      </c>
      <c r="AS7" s="8">
        <v>0.38977505225359999</v>
      </c>
      <c r="AT7" s="8">
        <v>0.34848244822199997</v>
      </c>
      <c r="AU7" s="8">
        <v>0.42802078360439999</v>
      </c>
      <c r="AV7" s="8">
        <v>0.5</v>
      </c>
      <c r="AW7" s="8">
        <v>0.60539477898759997</v>
      </c>
      <c r="AX7" s="8">
        <v>0.43240459061530001</v>
      </c>
      <c r="AY7" s="8">
        <v>0.3097806610762</v>
      </c>
      <c r="AZ7" s="8">
        <v>0</v>
      </c>
    </row>
    <row r="8" spans="1:52" x14ac:dyDescent="0.3">
      <c r="A8" t="s">
        <v>755</v>
      </c>
      <c r="B8" s="8">
        <v>0.53116713586319997</v>
      </c>
      <c r="C8" s="8">
        <v>0.55896048085079997</v>
      </c>
      <c r="D8" s="8">
        <v>0.61260516394039999</v>
      </c>
      <c r="E8" s="8">
        <v>0.5630541742713</v>
      </c>
      <c r="F8" s="8">
        <v>0.51447187539020001</v>
      </c>
      <c r="G8" s="8">
        <v>0.55675580198090002</v>
      </c>
      <c r="H8" s="8">
        <v>0.53662861897040004</v>
      </c>
      <c r="I8" s="8">
        <v>0.55276244283069997</v>
      </c>
      <c r="J8" s="8">
        <v>0.57051931202119999</v>
      </c>
      <c r="K8" s="8">
        <v>0.56947037497870001</v>
      </c>
      <c r="L8" s="8">
        <v>0.39686634098149998</v>
      </c>
      <c r="M8" s="8">
        <v>0.56424161512659998</v>
      </c>
      <c r="N8" s="8">
        <v>0.68133687738920001</v>
      </c>
      <c r="O8" s="8">
        <v>0.40119733741109997</v>
      </c>
      <c r="P8" s="8">
        <v>0</v>
      </c>
      <c r="Q8" s="8">
        <v>0.54269473479389996</v>
      </c>
      <c r="R8" s="8">
        <v>0.59018802971960005</v>
      </c>
      <c r="S8" s="8">
        <v>0.57518089891070001</v>
      </c>
      <c r="T8" s="8">
        <v>0.51564557105240005</v>
      </c>
      <c r="V8" s="8">
        <v>0.50526426112909995</v>
      </c>
      <c r="W8" s="8">
        <v>0.58648151350730005</v>
      </c>
      <c r="X8" s="8">
        <v>0.49347770579200001</v>
      </c>
      <c r="Y8" s="8">
        <v>0.57189472998750002</v>
      </c>
      <c r="Z8" s="8">
        <v>0.53299371112130001</v>
      </c>
      <c r="AA8" s="8">
        <v>0.5702234225899</v>
      </c>
      <c r="AB8" s="8">
        <v>0.5736652345223</v>
      </c>
      <c r="AC8" s="8">
        <v>0.55776773964829995</v>
      </c>
      <c r="AD8" s="8">
        <v>0.55955601627469997</v>
      </c>
      <c r="AF8" s="8">
        <v>0.57826254918849995</v>
      </c>
      <c r="AG8" s="8">
        <v>0.55388883638919995</v>
      </c>
      <c r="AH8" s="8">
        <v>0.58727607626809997</v>
      </c>
      <c r="AI8" s="8">
        <v>0.551122825155</v>
      </c>
      <c r="AJ8" s="8">
        <v>0.49002901111519998</v>
      </c>
      <c r="AK8" s="8">
        <v>0.52276604072510002</v>
      </c>
      <c r="AL8" s="8">
        <v>0.61075710739360001</v>
      </c>
      <c r="AM8" s="8">
        <v>0.60344375714959997</v>
      </c>
      <c r="AN8" s="8">
        <v>0.73075872584970003</v>
      </c>
      <c r="AO8" s="8">
        <v>0.60630742887480005</v>
      </c>
      <c r="AP8" s="8">
        <v>0.42447587569439998</v>
      </c>
      <c r="AQ8" s="8">
        <v>0.51702098159800003</v>
      </c>
      <c r="AR8" s="8">
        <v>0.52509635124330001</v>
      </c>
      <c r="AS8" s="8">
        <v>0.65278895398460002</v>
      </c>
      <c r="AT8" s="8">
        <v>0.65748273149059999</v>
      </c>
      <c r="AU8" s="8">
        <v>0.60839786818969999</v>
      </c>
      <c r="AV8" s="8">
        <v>0.5</v>
      </c>
      <c r="AW8" s="8">
        <v>1</v>
      </c>
      <c r="AX8" s="8">
        <v>0.57249399210920004</v>
      </c>
      <c r="AY8" s="8">
        <v>0.48571527415679999</v>
      </c>
      <c r="AZ8" s="8">
        <v>1</v>
      </c>
    </row>
    <row r="9" spans="1:52" x14ac:dyDescent="0.3">
      <c r="A9" t="s">
        <v>760</v>
      </c>
      <c r="B9" s="8">
        <v>0.17373936087530001</v>
      </c>
      <c r="C9" s="8">
        <v>0.18064080478370001</v>
      </c>
      <c r="D9" s="8">
        <v>0.33067939582709999</v>
      </c>
      <c r="E9" s="8">
        <v>0.1961866776475</v>
      </c>
      <c r="F9" s="8">
        <v>0.49129325953300002</v>
      </c>
      <c r="G9" s="8">
        <v>0.13474578133099999</v>
      </c>
      <c r="H9" s="8">
        <v>0.22191795231299999</v>
      </c>
      <c r="I9" s="8">
        <v>0.28064921580669999</v>
      </c>
      <c r="J9" s="8">
        <v>0.4057491932449</v>
      </c>
      <c r="K9" s="8">
        <v>0.11986755096350001</v>
      </c>
      <c r="L9" s="8">
        <v>0.1051984234119</v>
      </c>
      <c r="M9" s="8">
        <v>0.16817784950430001</v>
      </c>
      <c r="N9" s="8">
        <v>0.1459922657787</v>
      </c>
      <c r="O9" s="8">
        <v>0</v>
      </c>
      <c r="P9" s="8">
        <v>0</v>
      </c>
      <c r="Q9" s="8">
        <v>0.21328403475310001</v>
      </c>
      <c r="R9" s="8">
        <v>0.2296237262709</v>
      </c>
      <c r="S9" s="8">
        <v>0.2064075261468</v>
      </c>
      <c r="T9" s="8">
        <v>0.14682560758179999</v>
      </c>
      <c r="V9" s="8">
        <v>0.1681555027319</v>
      </c>
      <c r="W9" s="8">
        <v>0.21236938039039999</v>
      </c>
      <c r="X9" s="8">
        <v>0.22810419440800001</v>
      </c>
      <c r="Y9" s="8">
        <v>0.2467801895183</v>
      </c>
      <c r="Z9" s="8">
        <v>0.20589277117890001</v>
      </c>
      <c r="AA9" s="8">
        <v>0.21071262918600001</v>
      </c>
      <c r="AB9" s="8">
        <v>0.34417368810519999</v>
      </c>
      <c r="AC9" s="8">
        <v>0.1922410016261</v>
      </c>
      <c r="AD9" s="8">
        <v>0.2093315982375</v>
      </c>
      <c r="AF9" s="8">
        <v>0.3284020032337</v>
      </c>
      <c r="AG9" s="8">
        <v>0.1732589915569</v>
      </c>
      <c r="AH9" s="8">
        <v>0.28718554021199999</v>
      </c>
      <c r="AI9" s="8">
        <v>0.18564632582999999</v>
      </c>
      <c r="AJ9" s="8">
        <v>0.22549998478409999</v>
      </c>
      <c r="AK9" s="8">
        <v>0.12798393178129999</v>
      </c>
      <c r="AL9" s="8">
        <v>0.38650286020789998</v>
      </c>
      <c r="AM9" s="8">
        <v>0.21254982895319999</v>
      </c>
      <c r="AN9" s="8">
        <v>0.3713637862136</v>
      </c>
      <c r="AO9" s="8">
        <v>8.9431108595149994E-2</v>
      </c>
      <c r="AP9" s="8">
        <v>0.1331717472342</v>
      </c>
      <c r="AQ9" s="8">
        <v>0.2045449934086</v>
      </c>
      <c r="AR9" s="8">
        <v>0.18967762660240001</v>
      </c>
      <c r="AS9" s="8">
        <v>0.27255508311710003</v>
      </c>
      <c r="AT9" s="8">
        <v>0.12212889222459999</v>
      </c>
      <c r="AU9" s="8">
        <v>0.19552522937210001</v>
      </c>
      <c r="AV9" s="8">
        <v>0.19730261050619999</v>
      </c>
      <c r="AW9" s="8">
        <v>1</v>
      </c>
      <c r="AX9" s="8">
        <v>0.20674769972910001</v>
      </c>
      <c r="AY9" s="8">
        <v>0.203924803446</v>
      </c>
      <c r="AZ9" s="8">
        <v>0.54046925657910005</v>
      </c>
    </row>
    <row r="10" spans="1:52" x14ac:dyDescent="0.3">
      <c r="A10" t="s">
        <v>759</v>
      </c>
      <c r="B10" s="8">
        <v>0.1860237214287</v>
      </c>
      <c r="C10" s="8">
        <v>0.23802082088340001</v>
      </c>
      <c r="D10" s="8">
        <v>0.37572950622930001</v>
      </c>
      <c r="E10" s="8">
        <v>0.26023307404219997</v>
      </c>
      <c r="F10" s="8">
        <v>0.2019324607786</v>
      </c>
      <c r="G10" s="8">
        <v>0.1406872080597</v>
      </c>
      <c r="H10" s="8">
        <v>0.28341560195690002</v>
      </c>
      <c r="I10" s="8">
        <v>0.36947415983909998</v>
      </c>
      <c r="J10" s="8">
        <v>0.4609799724261</v>
      </c>
      <c r="K10" s="8">
        <v>0.1244833728282</v>
      </c>
      <c r="L10" s="8">
        <v>4.0263554836900001E-2</v>
      </c>
      <c r="M10" s="8">
        <v>8.251277529777E-2</v>
      </c>
      <c r="N10" s="8">
        <v>0.1790126154635</v>
      </c>
      <c r="O10" s="8">
        <v>0.59880266258890003</v>
      </c>
      <c r="P10" s="8">
        <v>0</v>
      </c>
      <c r="Q10" s="8">
        <v>0.28155861474889998</v>
      </c>
      <c r="R10" s="8">
        <v>0.2997709367336</v>
      </c>
      <c r="S10" s="8">
        <v>0.17582629420170001</v>
      </c>
      <c r="T10" s="8">
        <v>0.18521829797559999</v>
      </c>
      <c r="V10" s="8">
        <v>0.24290988959490001</v>
      </c>
      <c r="W10" s="8">
        <v>0.2486937819599</v>
      </c>
      <c r="X10" s="8">
        <v>0.24310738207070001</v>
      </c>
      <c r="Y10" s="8">
        <v>0.2467801895183</v>
      </c>
      <c r="Z10" s="8">
        <v>0.2581289653337</v>
      </c>
      <c r="AA10" s="8">
        <v>0.2424354987167</v>
      </c>
      <c r="AB10" s="8">
        <v>0.28476583936119998</v>
      </c>
      <c r="AC10" s="8">
        <v>0.242136895494</v>
      </c>
      <c r="AD10" s="8">
        <v>0.2469321380484</v>
      </c>
      <c r="AF10" s="8">
        <v>0.38952366953029999</v>
      </c>
      <c r="AG10" s="8">
        <v>0.20373376116129999</v>
      </c>
      <c r="AH10" s="8">
        <v>0.32068323940810001</v>
      </c>
      <c r="AI10" s="8">
        <v>0.224495060596</v>
      </c>
      <c r="AJ10" s="8">
        <v>0.19641506760999999</v>
      </c>
      <c r="AK10" s="8">
        <v>0.23168176555770001</v>
      </c>
      <c r="AL10" s="8">
        <v>0.39678935619040001</v>
      </c>
      <c r="AM10" s="8">
        <v>0.3340945592565</v>
      </c>
      <c r="AN10" s="8">
        <v>0.2141505120436</v>
      </c>
      <c r="AO10" s="8">
        <v>0.10019515481830001</v>
      </c>
      <c r="AP10" s="8">
        <v>0</v>
      </c>
      <c r="AQ10" s="8">
        <v>0.26609567191799999</v>
      </c>
      <c r="AR10" s="8">
        <v>0.23485405435439999</v>
      </c>
      <c r="AS10" s="8">
        <v>0.15751857966339999</v>
      </c>
      <c r="AT10" s="8">
        <v>0.3077757139185</v>
      </c>
      <c r="AU10" s="8">
        <v>0.20839775273360001</v>
      </c>
      <c r="AV10" s="8">
        <v>0.5</v>
      </c>
      <c r="AW10" s="8">
        <v>1</v>
      </c>
      <c r="AX10" s="8">
        <v>0.2289805098489</v>
      </c>
      <c r="AY10" s="8">
        <v>0.3058836755473</v>
      </c>
      <c r="AZ10" s="8">
        <v>0.54046925657910005</v>
      </c>
    </row>
    <row r="11" spans="1:52" x14ac:dyDescent="0.3">
      <c r="A11" t="s">
        <v>587</v>
      </c>
      <c r="B11" s="7">
        <v>77</v>
      </c>
      <c r="C11" s="7">
        <v>118</v>
      </c>
      <c r="D11" s="7">
        <v>94</v>
      </c>
      <c r="E11" s="7">
        <v>249</v>
      </c>
      <c r="F11" s="7">
        <v>18</v>
      </c>
      <c r="G11" s="7">
        <v>22</v>
      </c>
      <c r="H11" s="7">
        <v>111</v>
      </c>
      <c r="I11" s="7">
        <v>41</v>
      </c>
      <c r="J11" s="7">
        <v>29</v>
      </c>
      <c r="K11" s="7">
        <v>10</v>
      </c>
      <c r="L11" s="7">
        <v>17</v>
      </c>
      <c r="M11" s="7">
        <v>24</v>
      </c>
      <c r="N11" s="7">
        <v>53</v>
      </c>
      <c r="O11" s="7">
        <v>2</v>
      </c>
      <c r="P11" s="7">
        <v>2</v>
      </c>
      <c r="Q11" s="7">
        <v>131</v>
      </c>
      <c r="R11" s="7">
        <v>55</v>
      </c>
      <c r="S11" s="7">
        <v>84</v>
      </c>
      <c r="T11" s="7">
        <v>19</v>
      </c>
      <c r="U11" s="7">
        <v>0</v>
      </c>
      <c r="V11" s="7">
        <v>43</v>
      </c>
      <c r="W11" s="7">
        <v>197</v>
      </c>
      <c r="X11" s="7">
        <v>45</v>
      </c>
      <c r="Y11" s="7">
        <v>4</v>
      </c>
      <c r="Z11" s="7">
        <v>81</v>
      </c>
      <c r="AA11" s="7">
        <v>208</v>
      </c>
      <c r="AB11" s="7">
        <v>31</v>
      </c>
      <c r="AC11" s="7">
        <v>258</v>
      </c>
      <c r="AD11" s="7">
        <v>289</v>
      </c>
      <c r="AE11" s="7">
        <v>0</v>
      </c>
      <c r="AF11" s="7">
        <v>66</v>
      </c>
      <c r="AG11" s="7">
        <v>223</v>
      </c>
      <c r="AH11" s="7">
        <v>66</v>
      </c>
      <c r="AI11" s="7">
        <v>223</v>
      </c>
      <c r="AJ11" s="7">
        <v>59</v>
      </c>
      <c r="AK11" s="7">
        <v>83</v>
      </c>
      <c r="AL11" s="7">
        <v>46</v>
      </c>
      <c r="AM11" s="7">
        <v>48</v>
      </c>
      <c r="AN11" s="7">
        <v>18</v>
      </c>
      <c r="AO11" s="7">
        <v>35</v>
      </c>
      <c r="AP11" s="7">
        <v>4</v>
      </c>
      <c r="AQ11" s="7">
        <v>86</v>
      </c>
      <c r="AR11" s="7">
        <v>110</v>
      </c>
      <c r="AS11" s="7">
        <v>33</v>
      </c>
      <c r="AT11" s="7">
        <v>22</v>
      </c>
      <c r="AU11" s="7">
        <v>28</v>
      </c>
      <c r="AV11" s="7">
        <v>4</v>
      </c>
      <c r="AW11" s="7">
        <v>2</v>
      </c>
      <c r="AX11" s="7">
        <v>231</v>
      </c>
      <c r="AY11" s="7">
        <v>56</v>
      </c>
      <c r="AZ11" s="7">
        <v>2</v>
      </c>
    </row>
    <row r="12" spans="1:52" x14ac:dyDescent="0.3">
      <c r="A12" t="s">
        <v>761</v>
      </c>
    </row>
    <row r="13" spans="1:52" x14ac:dyDescent="0.3">
      <c r="A13"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512387d8-1e56-4952-9118-7f956da6693a" sqref="A2 AZ13" xr:uid="{00000000-0002-0000-5000-000000000000}"/>
    <dataValidation allowBlank="1" error="512387d8-1e56-4952-9118-7f956da6693a" sqref="A1" xr:uid="{00000000-0002-0000-5000-000001000000}"/>
  </dataValidations>
  <hyperlinks>
    <hyperlink ref="A1" location="'TOC'!A1" display="Back to TOC" xr:uid="{00000000-0004-0000-5000-000000000000}"/>
  </hyperlinks>
  <pageMargins left="0.7" right="0.7" top="0.75" bottom="0.75" header="0.3" footer="0.3"/>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100-000000000000}">
  <dimension ref="A1:BU13"/>
  <sheetViews>
    <sheetView workbookViewId="0">
      <pane xSplit="1" topLeftCell="AZ1" activePane="topRight" state="frozen"/>
      <selection pane="topRight" activeCell="A7" sqref="A7:XFD7"/>
    </sheetView>
  </sheetViews>
  <sheetFormatPr defaultRowHeight="14.4" x14ac:dyDescent="0.3"/>
  <cols>
    <col min="1" max="1" width="89.21875" bestFit="1" customWidth="1"/>
    <col min="2" max="73" width="12.6640625" bestFit="1" customWidth="1"/>
  </cols>
  <sheetData>
    <row r="1" spans="1:73" x14ac:dyDescent="0.3">
      <c r="A1" s="4" t="s">
        <v>448</v>
      </c>
    </row>
    <row r="2" spans="1:73" x14ac:dyDescent="0.3">
      <c r="A2" t="s">
        <v>175</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756</v>
      </c>
      <c r="B5" s="8">
        <v>0.7727807921348</v>
      </c>
      <c r="C5" s="8">
        <v>0.52329099966780002</v>
      </c>
      <c r="D5" s="8">
        <v>0.45706455524560002</v>
      </c>
      <c r="E5" s="8">
        <v>0.4755203620822</v>
      </c>
      <c r="F5" s="8">
        <v>0.32040931584459997</v>
      </c>
      <c r="G5" s="8">
        <v>0.46359094811779999</v>
      </c>
      <c r="H5" s="8">
        <v>0.45954413072520001</v>
      </c>
      <c r="J5" s="8">
        <v>0.51727194889140005</v>
      </c>
      <c r="K5" s="8">
        <v>0.37933912144710003</v>
      </c>
      <c r="L5" s="8">
        <v>0.4612931099916</v>
      </c>
      <c r="M5" s="8">
        <v>0.2677955868013</v>
      </c>
      <c r="N5" s="8">
        <v>0.3370645199956</v>
      </c>
      <c r="O5" s="8">
        <v>0.40179230181309999</v>
      </c>
      <c r="P5" s="8">
        <v>0.61037220148839999</v>
      </c>
      <c r="Q5" s="8">
        <v>0.2717393506895</v>
      </c>
      <c r="R5" s="8">
        <v>0.4401656175059</v>
      </c>
      <c r="S5" s="8">
        <v>0.39460522101239998</v>
      </c>
      <c r="T5" s="8">
        <v>0</v>
      </c>
      <c r="U5" s="8">
        <v>0.30269738949379998</v>
      </c>
      <c r="V5" s="8">
        <v>1</v>
      </c>
      <c r="W5" s="8">
        <v>1</v>
      </c>
      <c r="X5" s="8">
        <v>0.47687897537910001</v>
      </c>
      <c r="Y5" s="8">
        <v>0.4351595796396</v>
      </c>
      <c r="Z5" s="8">
        <v>0.37686668377659999</v>
      </c>
      <c r="AA5" s="8">
        <v>0.53351264058390002</v>
      </c>
      <c r="AB5" s="8">
        <v>0.43732286261809999</v>
      </c>
      <c r="AC5" s="8">
        <v>0.2528161108459</v>
      </c>
      <c r="AD5" s="8">
        <v>1</v>
      </c>
      <c r="AE5" s="8">
        <v>1</v>
      </c>
      <c r="AF5" s="8">
        <v>0.48068924128079998</v>
      </c>
      <c r="AG5" s="8">
        <v>0.36009350504870002</v>
      </c>
      <c r="AH5" s="8">
        <v>1</v>
      </c>
      <c r="AI5" s="8">
        <v>1</v>
      </c>
      <c r="AJ5" s="8">
        <v>0.5102675056</v>
      </c>
      <c r="AK5" s="8">
        <v>0.40094293460000002</v>
      </c>
      <c r="AL5" s="8">
        <v>0.45592177392450001</v>
      </c>
      <c r="AM5" s="8">
        <v>0.36644053153459999</v>
      </c>
      <c r="AN5" s="8">
        <v>0.35406303011930002</v>
      </c>
      <c r="AO5" s="8">
        <v>0.38816114599520002</v>
      </c>
      <c r="AP5" s="8">
        <v>0.56117925318880002</v>
      </c>
      <c r="AQ5" s="8">
        <v>0.4626656524485</v>
      </c>
      <c r="AR5" s="8">
        <v>0.40784322513190002</v>
      </c>
      <c r="AS5" s="8">
        <v>0.49350224245169999</v>
      </c>
      <c r="AT5" s="8">
        <v>0.30269738949379998</v>
      </c>
      <c r="AU5" s="8">
        <v>1</v>
      </c>
      <c r="AV5" s="8">
        <v>0.47021098702910002</v>
      </c>
      <c r="AW5" s="8">
        <v>0.28999476616440001</v>
      </c>
      <c r="AX5" s="8">
        <v>0.49112240823469999</v>
      </c>
      <c r="AY5" s="8">
        <v>0.36316093755709999</v>
      </c>
      <c r="AZ5" s="8">
        <v>0.37112833784170002</v>
      </c>
      <c r="BA5" s="8">
        <v>0.59484186394759997</v>
      </c>
      <c r="BB5" s="8">
        <v>0.35742751303499998</v>
      </c>
      <c r="BC5" s="8">
        <v>0</v>
      </c>
      <c r="BD5" s="8">
        <v>0.19326268818030001</v>
      </c>
      <c r="BE5" s="8">
        <v>0.33808376149269997</v>
      </c>
      <c r="BF5" s="8">
        <v>0.53669958894390002</v>
      </c>
      <c r="BG5" s="8">
        <v>0.48359315102740003</v>
      </c>
      <c r="BH5" s="8">
        <v>0.55470973618529995</v>
      </c>
      <c r="BI5" s="8">
        <v>0.49040250313669997</v>
      </c>
      <c r="BJ5" s="8">
        <v>0.67218718281750001</v>
      </c>
      <c r="BK5" s="8">
        <v>0.2275561022814</v>
      </c>
      <c r="BL5" s="8">
        <v>0.29595522662770002</v>
      </c>
      <c r="BM5" s="8">
        <v>0.58048534940170005</v>
      </c>
      <c r="BN5" s="8">
        <v>0.57066100740369996</v>
      </c>
      <c r="BO5" s="8">
        <v>0.31187680029069997</v>
      </c>
      <c r="BQ5" s="8">
        <v>0.44446213159519998</v>
      </c>
      <c r="BR5" s="8">
        <v>0.69798339518100005</v>
      </c>
      <c r="BS5" s="8">
        <v>0.20756985145699999</v>
      </c>
      <c r="BT5" s="8">
        <v>0.35602447759709999</v>
      </c>
      <c r="BU5" s="8">
        <v>1</v>
      </c>
    </row>
    <row r="6" spans="1:73" x14ac:dyDescent="0.3">
      <c r="A6" t="s">
        <v>758</v>
      </c>
      <c r="B6" s="8">
        <v>0.69546143702030006</v>
      </c>
      <c r="C6" s="8">
        <v>0.54868863970390003</v>
      </c>
      <c r="D6" s="8">
        <v>0.37706530154340001</v>
      </c>
      <c r="E6" s="8">
        <v>0.3200300426771</v>
      </c>
      <c r="F6" s="8">
        <v>0.28733809949420003</v>
      </c>
      <c r="G6" s="8">
        <v>0.37341046265099997</v>
      </c>
      <c r="H6" s="8">
        <v>0.44465526712969999</v>
      </c>
      <c r="J6" s="8">
        <v>0.4689442433473</v>
      </c>
      <c r="K6" s="8">
        <v>0.32862775073240003</v>
      </c>
      <c r="L6" s="8">
        <v>0.45810710470159999</v>
      </c>
      <c r="M6" s="8">
        <v>0.28819935771749999</v>
      </c>
      <c r="N6" s="8">
        <v>0.1618941788678</v>
      </c>
      <c r="O6" s="8">
        <v>0.34946760871369997</v>
      </c>
      <c r="P6" s="8">
        <v>0.3175587139596</v>
      </c>
      <c r="Q6" s="8">
        <v>0.2717393506895</v>
      </c>
      <c r="R6" s="8">
        <v>0.39406241545999998</v>
      </c>
      <c r="S6" s="8">
        <v>0</v>
      </c>
      <c r="T6" s="8">
        <v>0</v>
      </c>
      <c r="U6" s="8">
        <v>0.39460522101239998</v>
      </c>
      <c r="V6" s="8">
        <v>0.66666666666670005</v>
      </c>
      <c r="W6" s="8">
        <v>0.60539477898759997</v>
      </c>
      <c r="X6" s="8">
        <v>0.42785322480920002</v>
      </c>
      <c r="Y6" s="8">
        <v>0.4351595796396</v>
      </c>
      <c r="Z6" s="8">
        <v>0.27723612580410001</v>
      </c>
      <c r="AA6" s="8">
        <v>0.30715908458649999</v>
      </c>
      <c r="AB6" s="8">
        <v>0.3694747704029</v>
      </c>
      <c r="AC6" s="8">
        <v>0.32957851887220002</v>
      </c>
      <c r="AD6" s="8">
        <v>0.66666666666670005</v>
      </c>
      <c r="AE6" s="8">
        <v>0.60539477898759997</v>
      </c>
      <c r="AF6" s="8">
        <v>0.41237962981199999</v>
      </c>
      <c r="AG6" s="8">
        <v>0.35340616830389998</v>
      </c>
      <c r="AH6" s="8">
        <v>0.4595307434209</v>
      </c>
      <c r="AI6" s="8">
        <v>0.70869587153979996</v>
      </c>
      <c r="AJ6" s="8">
        <v>0.44404129922539998</v>
      </c>
      <c r="AK6" s="8">
        <v>0.3818250542969</v>
      </c>
      <c r="AL6" s="8">
        <v>0.47992127436999998</v>
      </c>
      <c r="AM6" s="8">
        <v>0.26966969056840001</v>
      </c>
      <c r="AN6" s="8">
        <v>0.2538337164726</v>
      </c>
      <c r="AO6" s="8">
        <v>0.23879502411549999</v>
      </c>
      <c r="AP6" s="8">
        <v>0.303892514896</v>
      </c>
      <c r="AQ6" s="8">
        <v>0.31552391867059998</v>
      </c>
      <c r="AR6" s="8">
        <v>0.35249951376479999</v>
      </c>
      <c r="AS6" s="8">
        <v>0.48149963727340001</v>
      </c>
      <c r="AT6" s="8">
        <v>0.39460522101239998</v>
      </c>
      <c r="AU6" s="8">
        <v>0.60539477898759997</v>
      </c>
      <c r="AV6" s="8">
        <v>0.28740435433900002</v>
      </c>
      <c r="AW6" s="8">
        <v>0.18063766617409999</v>
      </c>
      <c r="AX6" s="8">
        <v>0.41447809668430002</v>
      </c>
      <c r="AY6" s="8">
        <v>0.37684717286379998</v>
      </c>
      <c r="AZ6" s="8">
        <v>0.29473209274939999</v>
      </c>
      <c r="BA6" s="8">
        <v>0.4521872332713</v>
      </c>
      <c r="BB6" s="8">
        <v>0.38922131256600001</v>
      </c>
      <c r="BC6" s="8">
        <v>0</v>
      </c>
      <c r="BD6" s="8">
        <v>0.20122472381580001</v>
      </c>
      <c r="BE6" s="8">
        <v>0.57199203488810002</v>
      </c>
      <c r="BF6" s="8">
        <v>0.31933449846259998</v>
      </c>
      <c r="BG6" s="8">
        <v>0.41877948793210001</v>
      </c>
      <c r="BH6" s="8">
        <v>0.43526852400940003</v>
      </c>
      <c r="BI6" s="8">
        <v>0.5267416784008</v>
      </c>
      <c r="BJ6" s="8">
        <v>0.4264776040305</v>
      </c>
      <c r="BK6" s="8">
        <v>0.2275561022814</v>
      </c>
      <c r="BL6" s="8">
        <v>0.3102755884858</v>
      </c>
      <c r="BM6" s="8">
        <v>0.3556890588885</v>
      </c>
      <c r="BN6" s="8">
        <v>0.44928263646170002</v>
      </c>
      <c r="BO6" s="8">
        <v>0.75333248435419997</v>
      </c>
      <c r="BQ6" s="8">
        <v>0.41677493682639999</v>
      </c>
      <c r="BR6" s="8">
        <v>0.44492212815030002</v>
      </c>
      <c r="BS6" s="8">
        <v>0.38778530896039998</v>
      </c>
      <c r="BT6" s="8">
        <v>0.37303448228300001</v>
      </c>
      <c r="BU6" s="8">
        <v>0.35173936350899998</v>
      </c>
    </row>
    <row r="7" spans="1:73" x14ac:dyDescent="0.3">
      <c r="A7" t="s">
        <v>757</v>
      </c>
      <c r="B7" s="8">
        <v>0.63343740811100002</v>
      </c>
      <c r="C7" s="8">
        <v>0.51156166810399994</v>
      </c>
      <c r="D7" s="8">
        <v>0.30270627603389999</v>
      </c>
      <c r="E7" s="8">
        <v>0.3573880819186</v>
      </c>
      <c r="F7" s="8">
        <v>0.37420093746490002</v>
      </c>
      <c r="G7" s="8">
        <v>0.37598108135500002</v>
      </c>
      <c r="H7" s="8">
        <v>0.4485361721126</v>
      </c>
      <c r="J7" s="8">
        <v>0.49459557103509999</v>
      </c>
      <c r="K7" s="8">
        <v>0.28914713780380003</v>
      </c>
      <c r="L7" s="8">
        <v>0.38224807399659999</v>
      </c>
      <c r="M7" s="8">
        <v>0.2454004350865</v>
      </c>
      <c r="N7" s="8">
        <v>0.3370645199956</v>
      </c>
      <c r="O7" s="8">
        <v>0.45281279072230002</v>
      </c>
      <c r="P7" s="8">
        <v>0.39734442159569999</v>
      </c>
      <c r="Q7" s="8">
        <v>0.18206516232760001</v>
      </c>
      <c r="R7" s="8">
        <v>0.46642563277389998</v>
      </c>
      <c r="S7" s="8">
        <v>0</v>
      </c>
      <c r="T7" s="8">
        <v>1</v>
      </c>
      <c r="U7" s="8">
        <v>0.5</v>
      </c>
      <c r="V7" s="8">
        <v>0.33333333333330001</v>
      </c>
      <c r="W7" s="8">
        <v>0.60539477898759997</v>
      </c>
      <c r="X7" s="8">
        <v>0.4344309729809</v>
      </c>
      <c r="Y7" s="8">
        <v>0.36376560524930002</v>
      </c>
      <c r="Z7" s="8">
        <v>0.40824001063460003</v>
      </c>
      <c r="AA7" s="8">
        <v>0.34848244822199997</v>
      </c>
      <c r="AB7" s="8">
        <v>0.43732286261809999</v>
      </c>
      <c r="AC7" s="8">
        <v>0.58239462971800005</v>
      </c>
      <c r="AD7" s="8">
        <v>0.33333333333330001</v>
      </c>
      <c r="AE7" s="8">
        <v>0.60539477898759997</v>
      </c>
      <c r="AF7" s="8">
        <v>0.43240459061530001</v>
      </c>
      <c r="AG7" s="8">
        <v>0.3097806610762</v>
      </c>
      <c r="AH7" s="8">
        <v>0</v>
      </c>
      <c r="AI7" s="8">
        <v>0.42447587569439998</v>
      </c>
      <c r="AJ7" s="8">
        <v>0.52892769040690002</v>
      </c>
      <c r="AK7" s="8">
        <v>0.30002573065920002</v>
      </c>
      <c r="AL7" s="8">
        <v>0.33386436849079998</v>
      </c>
      <c r="AM7" s="8">
        <v>0.49071774752179997</v>
      </c>
      <c r="AN7" s="8">
        <v>0.2538337164726</v>
      </c>
      <c r="AO7" s="8">
        <v>0.47980842771859999</v>
      </c>
      <c r="AP7" s="8">
        <v>0.33219412006049998</v>
      </c>
      <c r="AQ7" s="8">
        <v>0.39019261377370001</v>
      </c>
      <c r="AR7" s="8">
        <v>0.43936656062680002</v>
      </c>
      <c r="AS7" s="8">
        <v>0.3912007673374</v>
      </c>
      <c r="AT7" s="8">
        <v>0.5</v>
      </c>
      <c r="AU7" s="8">
        <v>0.60539477898759997</v>
      </c>
      <c r="AV7" s="8">
        <v>0.41063296108719999</v>
      </c>
      <c r="AW7" s="8">
        <v>0.56257160003869999</v>
      </c>
      <c r="AX7" s="8">
        <v>0.44230131832399999</v>
      </c>
      <c r="AY7" s="8">
        <v>0.33539179144980003</v>
      </c>
      <c r="AZ7" s="8">
        <v>0.3510213917835</v>
      </c>
      <c r="BA7" s="8">
        <v>0.40804285395130002</v>
      </c>
      <c r="BB7" s="8">
        <v>0.23973828347619999</v>
      </c>
      <c r="BC7" s="8">
        <v>0.64196110851429999</v>
      </c>
      <c r="BD7" s="8">
        <v>0.18592208528080001</v>
      </c>
      <c r="BE7" s="8">
        <v>0.4161182919193</v>
      </c>
      <c r="BF7" s="8">
        <v>0.41679751901579998</v>
      </c>
      <c r="BG7" s="8">
        <v>0.59775845489720003</v>
      </c>
      <c r="BH7" s="8">
        <v>0.21325902075950001</v>
      </c>
      <c r="BI7" s="8">
        <v>0.73551879070390003</v>
      </c>
      <c r="BJ7" s="8">
        <v>0.45572688694050001</v>
      </c>
      <c r="BK7" s="8">
        <v>0.35494411312950003</v>
      </c>
      <c r="BL7" s="8">
        <v>0.21458319824870001</v>
      </c>
      <c r="BM7" s="8">
        <v>0.3355532246381</v>
      </c>
      <c r="BN7" s="8">
        <v>0.3733310480966</v>
      </c>
      <c r="BO7" s="8">
        <v>0.42279838126570002</v>
      </c>
      <c r="BQ7" s="8">
        <v>0.37417935541230002</v>
      </c>
      <c r="BR7" s="8">
        <v>0.2491937517766</v>
      </c>
      <c r="BS7" s="8">
        <v>0.66114225058169995</v>
      </c>
      <c r="BT7" s="8">
        <v>0.4371173482945</v>
      </c>
      <c r="BU7" s="8">
        <v>0.64826063649099996</v>
      </c>
    </row>
    <row r="8" spans="1:73" x14ac:dyDescent="0.3">
      <c r="A8" t="s">
        <v>755</v>
      </c>
      <c r="B8" s="8">
        <v>0.59849712281220002</v>
      </c>
      <c r="C8" s="8">
        <v>0.66852092892210002</v>
      </c>
      <c r="D8" s="8">
        <v>0.48162229299679998</v>
      </c>
      <c r="E8" s="8">
        <v>0.52798760153860003</v>
      </c>
      <c r="F8" s="8">
        <v>0.56037746730810001</v>
      </c>
      <c r="G8" s="8">
        <v>0.54383518271819997</v>
      </c>
      <c r="H8" s="8">
        <v>0.5839937549616</v>
      </c>
      <c r="J8" s="8">
        <v>0.65264473433710002</v>
      </c>
      <c r="K8" s="8">
        <v>0.31508329307189997</v>
      </c>
      <c r="L8" s="8">
        <v>0.5070733026016</v>
      </c>
      <c r="M8" s="8">
        <v>0.58039560749590002</v>
      </c>
      <c r="N8" s="8">
        <v>0.40734239444949999</v>
      </c>
      <c r="O8" s="8">
        <v>0.68557228676839999</v>
      </c>
      <c r="P8" s="8">
        <v>0.66382856610889995</v>
      </c>
      <c r="Q8" s="8">
        <v>0.63586967534479999</v>
      </c>
      <c r="R8" s="8">
        <v>0.61354828715200005</v>
      </c>
      <c r="S8" s="8">
        <v>0.39460522101239998</v>
      </c>
      <c r="T8" s="8">
        <v>1</v>
      </c>
      <c r="U8" s="8">
        <v>0.5</v>
      </c>
      <c r="V8" s="8">
        <v>0.33333333333330001</v>
      </c>
      <c r="W8" s="8">
        <v>1</v>
      </c>
      <c r="X8" s="8">
        <v>0.5537914692482</v>
      </c>
      <c r="Y8" s="8">
        <v>0.51697612021310002</v>
      </c>
      <c r="Z8" s="8">
        <v>0.57843047180829998</v>
      </c>
      <c r="AA8" s="8">
        <v>0.65748273149059999</v>
      </c>
      <c r="AB8" s="8">
        <v>0.59988726750950006</v>
      </c>
      <c r="AC8" s="8">
        <v>0.58239462971800005</v>
      </c>
      <c r="AD8" s="8">
        <v>0.33333333333330001</v>
      </c>
      <c r="AE8" s="8">
        <v>1</v>
      </c>
      <c r="AF8" s="8">
        <v>0.57249399210920004</v>
      </c>
      <c r="AG8" s="8">
        <v>0.48571527415679999</v>
      </c>
      <c r="AH8" s="8">
        <v>1</v>
      </c>
      <c r="AI8" s="8">
        <v>0.42447587569439998</v>
      </c>
      <c r="AJ8" s="8">
        <v>0.63909972554259997</v>
      </c>
      <c r="AK8" s="8">
        <v>0.31958127825929999</v>
      </c>
      <c r="AL8" s="8">
        <v>0.49311368735349997</v>
      </c>
      <c r="AM8" s="8">
        <v>0.65092240290269998</v>
      </c>
      <c r="AN8" s="8">
        <v>0.50441490443920001</v>
      </c>
      <c r="AO8" s="8">
        <v>0.75105646353379996</v>
      </c>
      <c r="AP8" s="8">
        <v>0.67610053505489998</v>
      </c>
      <c r="AQ8" s="8">
        <v>0.60980738622630004</v>
      </c>
      <c r="AR8" s="8">
        <v>0.61597715074019999</v>
      </c>
      <c r="AS8" s="8">
        <v>0.58380111238779997</v>
      </c>
      <c r="AT8" s="8">
        <v>0.5</v>
      </c>
      <c r="AU8" s="8">
        <v>1</v>
      </c>
      <c r="AV8" s="8">
        <v>0.90859668365500001</v>
      </c>
      <c r="AW8" s="8">
        <v>0.56257160003869999</v>
      </c>
      <c r="AX8" s="8">
        <v>0.60157867172370005</v>
      </c>
      <c r="AY8" s="8">
        <v>0.46020588146120001</v>
      </c>
      <c r="AZ8" s="8">
        <v>0.58176506480720003</v>
      </c>
      <c r="BA8" s="8">
        <v>0.56988743286080001</v>
      </c>
      <c r="BB8" s="8">
        <v>0.1034502609114</v>
      </c>
      <c r="BC8" s="8">
        <v>0.64196110851429999</v>
      </c>
      <c r="BD8" s="8">
        <v>0.48162835807179999</v>
      </c>
      <c r="BE8" s="8">
        <v>0.58388170808069995</v>
      </c>
      <c r="BF8" s="8">
        <v>0.49869189865500002</v>
      </c>
      <c r="BG8" s="8">
        <v>0.65536235791849995</v>
      </c>
      <c r="BH8" s="8">
        <v>0.64878773635849996</v>
      </c>
      <c r="BI8" s="8">
        <v>0.72089619524280002</v>
      </c>
      <c r="BJ8" s="8">
        <v>0.73765011920110002</v>
      </c>
      <c r="BK8" s="8">
        <v>0.33402926917929998</v>
      </c>
      <c r="BL8" s="8">
        <v>0.58875499259410002</v>
      </c>
      <c r="BM8" s="8">
        <v>0.2745229271138</v>
      </c>
      <c r="BN8" s="8">
        <v>0.38333425113910002</v>
      </c>
      <c r="BO8" s="8">
        <v>0.58806543281000001</v>
      </c>
      <c r="BQ8" s="8">
        <v>0.59718808967960002</v>
      </c>
      <c r="BR8" s="8">
        <v>0.61902970580399996</v>
      </c>
      <c r="BS8" s="8">
        <v>0.86791489727350002</v>
      </c>
      <c r="BT8" s="8">
        <v>0.60965788218170003</v>
      </c>
      <c r="BU8" s="8">
        <v>0.35173936350899998</v>
      </c>
    </row>
    <row r="9" spans="1:73" x14ac:dyDescent="0.3">
      <c r="A9" t="s">
        <v>760</v>
      </c>
      <c r="B9" s="8">
        <v>0.35534593518099999</v>
      </c>
      <c r="C9" s="8">
        <v>0.37787266982599998</v>
      </c>
      <c r="D9" s="8">
        <v>0.23917253470489999</v>
      </c>
      <c r="E9" s="8">
        <v>0.1729578373756</v>
      </c>
      <c r="F9" s="8">
        <v>5.8596275876820002E-2</v>
      </c>
      <c r="G9" s="8">
        <v>0.20108654119880001</v>
      </c>
      <c r="H9" s="8">
        <v>0.22214838359719999</v>
      </c>
      <c r="J9" s="8">
        <v>0.22850424237040001</v>
      </c>
      <c r="K9" s="8">
        <v>0.11496719908980001</v>
      </c>
      <c r="L9" s="8">
        <v>0.22213572468039999</v>
      </c>
      <c r="M9" s="8">
        <v>6.7199585608099993E-2</v>
      </c>
      <c r="N9" s="8">
        <v>0.27798020552859998</v>
      </c>
      <c r="O9" s="8">
        <v>0.27041705429640001</v>
      </c>
      <c r="P9" s="8">
        <v>0.15798729868729999</v>
      </c>
      <c r="Q9" s="8">
        <v>0</v>
      </c>
      <c r="R9" s="8">
        <v>0.21306904320200001</v>
      </c>
      <c r="S9" s="8">
        <v>0</v>
      </c>
      <c r="T9" s="8">
        <v>0</v>
      </c>
      <c r="U9" s="8">
        <v>0.19730261050619999</v>
      </c>
      <c r="V9" s="8">
        <v>0</v>
      </c>
      <c r="W9" s="8">
        <v>1</v>
      </c>
      <c r="X9" s="8">
        <v>0.1952554584016</v>
      </c>
      <c r="Y9" s="8">
        <v>0.2012102460163</v>
      </c>
      <c r="Z9" s="8">
        <v>0.2733295010615</v>
      </c>
      <c r="AA9" s="8">
        <v>0.12212889222459999</v>
      </c>
      <c r="AB9" s="8">
        <v>0.1997745350191</v>
      </c>
      <c r="AC9" s="8">
        <v>0.16478925943610001</v>
      </c>
      <c r="AD9" s="8">
        <v>0</v>
      </c>
      <c r="AE9" s="8">
        <v>1</v>
      </c>
      <c r="AF9" s="8">
        <v>0.20674769972910001</v>
      </c>
      <c r="AG9" s="8">
        <v>0.203924803446</v>
      </c>
      <c r="AH9" s="8">
        <v>0.54046925657910005</v>
      </c>
      <c r="AI9" s="8">
        <v>0.1331717472342</v>
      </c>
      <c r="AJ9" s="8">
        <v>0.2323674502251</v>
      </c>
      <c r="AK9" s="8">
        <v>0.1595473349914</v>
      </c>
      <c r="AL9" s="8">
        <v>0.17275708316310001</v>
      </c>
      <c r="AM9" s="8">
        <v>0.25624635209169999</v>
      </c>
      <c r="AN9" s="8">
        <v>0.29735421887640001</v>
      </c>
      <c r="AO9" s="8">
        <v>0.25613071970910001</v>
      </c>
      <c r="AP9" s="8">
        <v>7.4907381767679998E-2</v>
      </c>
      <c r="AQ9" s="8">
        <v>0.2430508799959</v>
      </c>
      <c r="AR9" s="8">
        <v>0.13522946506819999</v>
      </c>
      <c r="AS9" s="8">
        <v>0.3912007673374</v>
      </c>
      <c r="AT9" s="8">
        <v>0.19730261050619999</v>
      </c>
      <c r="AU9" s="8">
        <v>1</v>
      </c>
      <c r="AV9" s="8">
        <v>0.41063296108719999</v>
      </c>
      <c r="AW9" s="8">
        <v>7.1280566183809999E-2</v>
      </c>
      <c r="AX9" s="8">
        <v>0.20144095255710001</v>
      </c>
      <c r="AY9" s="8">
        <v>0.22063600593499999</v>
      </c>
      <c r="AZ9" s="8">
        <v>0.1026212877821</v>
      </c>
      <c r="BA9" s="8">
        <v>0.28037611914049998</v>
      </c>
      <c r="BB9" s="8">
        <v>0.1629693348696</v>
      </c>
      <c r="BC9" s="8">
        <v>0.35803889148570001</v>
      </c>
      <c r="BD9" s="8">
        <v>4.5971184294439998E-2</v>
      </c>
      <c r="BE9" s="8">
        <v>0.16309704415000001</v>
      </c>
      <c r="BF9" s="8">
        <v>0.15840318494280001</v>
      </c>
      <c r="BG9" s="8">
        <v>0.24629632709349999</v>
      </c>
      <c r="BH9" s="8">
        <v>0.3401227399897</v>
      </c>
      <c r="BI9" s="8">
        <v>0.40714520277709998</v>
      </c>
      <c r="BJ9" s="8">
        <v>0.67928586945260006</v>
      </c>
      <c r="BK9" s="8">
        <v>0.35494411312950003</v>
      </c>
      <c r="BL9" s="8">
        <v>6.1319086110210003E-2</v>
      </c>
      <c r="BM9" s="8">
        <v>0</v>
      </c>
      <c r="BN9" s="8">
        <v>0.15948312228789999</v>
      </c>
      <c r="BO9" s="8">
        <v>0.42279838126570002</v>
      </c>
      <c r="BQ9" s="8">
        <v>0.2175605529704</v>
      </c>
      <c r="BR9" s="8">
        <v>0.1079023522711</v>
      </c>
      <c r="BS9" s="8">
        <v>0.1690658802727</v>
      </c>
      <c r="BT9" s="8">
        <v>5.5700794355419997E-2</v>
      </c>
      <c r="BU9" s="8">
        <v>0.64826063649099996</v>
      </c>
    </row>
    <row r="10" spans="1:73" x14ac:dyDescent="0.3">
      <c r="A10" t="s">
        <v>759</v>
      </c>
      <c r="B10" s="8">
        <v>0.3169026128927</v>
      </c>
      <c r="C10" s="8">
        <v>0.33440787933529997</v>
      </c>
      <c r="D10" s="8">
        <v>0.31159648396919998</v>
      </c>
      <c r="E10" s="8">
        <v>0.23240887794199999</v>
      </c>
      <c r="F10" s="8">
        <v>0.1295752613159</v>
      </c>
      <c r="G10" s="8">
        <v>0.23509762913609999</v>
      </c>
      <c r="H10" s="8">
        <v>0.26532865851580001</v>
      </c>
      <c r="J10" s="8">
        <v>0.23107005261640001</v>
      </c>
      <c r="K10" s="8">
        <v>0.32243190192870003</v>
      </c>
      <c r="L10" s="8">
        <v>0.27731956145010001</v>
      </c>
      <c r="M10" s="8">
        <v>0</v>
      </c>
      <c r="N10" s="8">
        <v>0.1618941788678</v>
      </c>
      <c r="O10" s="8">
        <v>0.1740817022617</v>
      </c>
      <c r="P10" s="8">
        <v>0.2912293709439</v>
      </c>
      <c r="Q10" s="8">
        <v>0.36413032465520001</v>
      </c>
      <c r="R10" s="8">
        <v>0.22709657430399999</v>
      </c>
      <c r="S10" s="8">
        <v>0</v>
      </c>
      <c r="T10" s="8">
        <v>0</v>
      </c>
      <c r="U10" s="8">
        <v>0.5</v>
      </c>
      <c r="V10" s="8">
        <v>0</v>
      </c>
      <c r="W10" s="8">
        <v>1</v>
      </c>
      <c r="X10" s="8">
        <v>0.25782493633539999</v>
      </c>
      <c r="Y10" s="8">
        <v>0.23986513279970001</v>
      </c>
      <c r="Z10" s="8">
        <v>0.16938848484569999</v>
      </c>
      <c r="AA10" s="8">
        <v>0.3077757139185</v>
      </c>
      <c r="AB10" s="8">
        <v>0.2129268140234</v>
      </c>
      <c r="AC10" s="8">
        <v>0.41760537028200001</v>
      </c>
      <c r="AD10" s="8">
        <v>0</v>
      </c>
      <c r="AE10" s="8">
        <v>1</v>
      </c>
      <c r="AF10" s="8">
        <v>0.2289805098489</v>
      </c>
      <c r="AG10" s="8">
        <v>0.3058836755473</v>
      </c>
      <c r="AH10" s="8">
        <v>0.54046925657910005</v>
      </c>
      <c r="AI10" s="8">
        <v>0</v>
      </c>
      <c r="AJ10" s="8">
        <v>0.2234351821918</v>
      </c>
      <c r="AK10" s="8">
        <v>0.3350910937553</v>
      </c>
      <c r="AL10" s="8">
        <v>0.25742585644080002</v>
      </c>
      <c r="AM10" s="8">
        <v>0.14605217264879999</v>
      </c>
      <c r="AN10" s="8">
        <v>0.1731775001976</v>
      </c>
      <c r="AO10" s="8">
        <v>0.14714774239209999</v>
      </c>
      <c r="AP10" s="8">
        <v>0.2181302687983</v>
      </c>
      <c r="AQ10" s="8">
        <v>0.53733434755160003</v>
      </c>
      <c r="AR10" s="8">
        <v>0.15206854777930001</v>
      </c>
      <c r="AS10" s="8">
        <v>0.3912007673374</v>
      </c>
      <c r="AT10" s="8">
        <v>0.5</v>
      </c>
      <c r="AU10" s="8">
        <v>1</v>
      </c>
      <c r="AV10" s="8">
        <v>0.2105593682288</v>
      </c>
      <c r="AW10" s="8">
        <v>7.1280566183809999E-2</v>
      </c>
      <c r="AX10" s="8">
        <v>0.2236147371402</v>
      </c>
      <c r="AY10" s="8">
        <v>0.29062506787850001</v>
      </c>
      <c r="AZ10" s="8">
        <v>0.17403864413459999</v>
      </c>
      <c r="BA10" s="8">
        <v>0.30015988713839997</v>
      </c>
      <c r="BB10" s="8">
        <v>0.23973828347619999</v>
      </c>
      <c r="BC10" s="8">
        <v>0.35803889148570001</v>
      </c>
      <c r="BD10" s="8">
        <v>0.58420061254319999</v>
      </c>
      <c r="BE10" s="8">
        <v>0.4161182919193</v>
      </c>
      <c r="BF10" s="8">
        <v>0.2895852034525</v>
      </c>
      <c r="BG10" s="8">
        <v>0.3154961119702</v>
      </c>
      <c r="BH10" s="8">
        <v>0.3902295481195</v>
      </c>
      <c r="BI10" s="8">
        <v>0.26453805157440002</v>
      </c>
      <c r="BJ10" s="8">
        <v>0.52938746617349997</v>
      </c>
      <c r="BK10" s="8">
        <v>0.41722242134659998</v>
      </c>
      <c r="BL10" s="8">
        <v>6.1319086110210003E-2</v>
      </c>
      <c r="BM10" s="8">
        <v>0.1106651928756</v>
      </c>
      <c r="BN10" s="8">
        <v>0.13562600022070001</v>
      </c>
      <c r="BO10" s="8">
        <v>0.14660974874640001</v>
      </c>
      <c r="BQ10" s="8">
        <v>0.22064184470850001</v>
      </c>
      <c r="BR10" s="8">
        <v>0.22537887148130001</v>
      </c>
      <c r="BS10" s="8">
        <v>0.1690658802727</v>
      </c>
      <c r="BT10" s="8">
        <v>2.5843686676190001E-2</v>
      </c>
      <c r="BU10" s="8">
        <v>0</v>
      </c>
    </row>
    <row r="11" spans="1:73" x14ac:dyDescent="0.3">
      <c r="A11" t="s">
        <v>587</v>
      </c>
      <c r="B11" s="7">
        <v>25</v>
      </c>
      <c r="C11" s="7">
        <v>57</v>
      </c>
      <c r="D11" s="7">
        <v>67</v>
      </c>
      <c r="E11" s="7">
        <v>55</v>
      </c>
      <c r="F11" s="7">
        <v>85</v>
      </c>
      <c r="G11" s="7">
        <v>173</v>
      </c>
      <c r="H11" s="7">
        <v>116</v>
      </c>
      <c r="I11" s="7">
        <v>0</v>
      </c>
      <c r="J11" s="7">
        <v>62</v>
      </c>
      <c r="K11" s="7">
        <v>24</v>
      </c>
      <c r="L11" s="7">
        <v>93</v>
      </c>
      <c r="M11" s="7">
        <v>15</v>
      </c>
      <c r="N11" s="7">
        <v>14</v>
      </c>
      <c r="O11" s="7">
        <v>22</v>
      </c>
      <c r="P11" s="7">
        <v>17</v>
      </c>
      <c r="Q11" s="7">
        <v>5</v>
      </c>
      <c r="R11" s="7">
        <v>25</v>
      </c>
      <c r="S11" s="7">
        <v>2</v>
      </c>
      <c r="T11" s="7">
        <v>1</v>
      </c>
      <c r="U11" s="7">
        <v>4</v>
      </c>
      <c r="V11" s="7">
        <v>3</v>
      </c>
      <c r="W11" s="7">
        <v>2</v>
      </c>
      <c r="X11" s="7">
        <v>86</v>
      </c>
      <c r="Y11" s="7">
        <v>108</v>
      </c>
      <c r="Z11" s="7">
        <v>36</v>
      </c>
      <c r="AA11" s="7">
        <v>22</v>
      </c>
      <c r="AB11" s="7">
        <v>27</v>
      </c>
      <c r="AC11" s="7">
        <v>5</v>
      </c>
      <c r="AD11" s="7">
        <v>3</v>
      </c>
      <c r="AE11" s="7">
        <v>2</v>
      </c>
      <c r="AF11" s="7">
        <v>231</v>
      </c>
      <c r="AG11" s="7">
        <v>56</v>
      </c>
      <c r="AH11" s="7">
        <v>2</v>
      </c>
      <c r="AI11" s="7">
        <v>4</v>
      </c>
      <c r="AJ11" s="7">
        <v>55</v>
      </c>
      <c r="AK11" s="7">
        <v>31</v>
      </c>
      <c r="AL11" s="7">
        <v>86</v>
      </c>
      <c r="AM11" s="7">
        <v>24</v>
      </c>
      <c r="AN11" s="7">
        <v>13</v>
      </c>
      <c r="AO11" s="7">
        <v>20</v>
      </c>
      <c r="AP11" s="7">
        <v>15</v>
      </c>
      <c r="AQ11" s="7">
        <v>7</v>
      </c>
      <c r="AR11" s="7">
        <v>21</v>
      </c>
      <c r="AS11" s="7">
        <v>7</v>
      </c>
      <c r="AT11" s="7">
        <v>4</v>
      </c>
      <c r="AU11" s="7">
        <v>2</v>
      </c>
      <c r="AV11" s="7">
        <v>11</v>
      </c>
      <c r="AW11" s="7">
        <v>9</v>
      </c>
      <c r="AX11" s="7">
        <v>138</v>
      </c>
      <c r="AY11" s="7">
        <v>81</v>
      </c>
      <c r="AZ11" s="7">
        <v>23</v>
      </c>
      <c r="BA11" s="7">
        <v>47</v>
      </c>
      <c r="BB11" s="7">
        <v>11</v>
      </c>
      <c r="BC11" s="7">
        <v>2</v>
      </c>
      <c r="BD11" s="7">
        <v>16</v>
      </c>
      <c r="BE11" s="7">
        <v>7</v>
      </c>
      <c r="BF11" s="7">
        <v>27</v>
      </c>
      <c r="BG11" s="7">
        <v>15</v>
      </c>
      <c r="BH11" s="7">
        <v>25</v>
      </c>
      <c r="BI11" s="7">
        <v>29</v>
      </c>
      <c r="BJ11" s="7">
        <v>10</v>
      </c>
      <c r="BK11" s="7">
        <v>9</v>
      </c>
      <c r="BL11" s="7">
        <v>14</v>
      </c>
      <c r="BM11" s="7">
        <v>7</v>
      </c>
      <c r="BN11" s="7">
        <v>30</v>
      </c>
      <c r="BO11" s="7">
        <v>5</v>
      </c>
      <c r="BP11" s="7">
        <v>0</v>
      </c>
      <c r="BQ11" s="7">
        <v>21</v>
      </c>
      <c r="BR11" s="7">
        <v>23</v>
      </c>
      <c r="BS11" s="7">
        <v>13</v>
      </c>
      <c r="BT11" s="7">
        <v>23</v>
      </c>
      <c r="BU11" s="7">
        <v>2</v>
      </c>
    </row>
    <row r="12" spans="1:73" x14ac:dyDescent="0.3">
      <c r="A12" t="s">
        <v>765</v>
      </c>
    </row>
    <row r="13" spans="1:73" x14ac:dyDescent="0.3">
      <c r="A13"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920f7fe8-3da0-4ca9-80d1-14a20307fd09" sqref="A2 BU13" xr:uid="{00000000-0002-0000-5100-000000000000}"/>
    <dataValidation allowBlank="1" error="920f7fe8-3da0-4ca9-80d1-14a20307fd09" sqref="A1" xr:uid="{00000000-0002-0000-5100-000001000000}"/>
  </dataValidations>
  <hyperlinks>
    <hyperlink ref="A1" location="'TOC'!A1" display="Back to TOC" xr:uid="{00000000-0004-0000-5100-000000000000}"/>
  </hyperlinks>
  <pageMargins left="0.7" right="0.7" top="0.75" bottom="0.75" header="0.3" footer="0.3"/>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200-000000000000}">
  <dimension ref="A1:G15"/>
  <sheetViews>
    <sheetView workbookViewId="0"/>
  </sheetViews>
  <sheetFormatPr defaultRowHeight="14.4" x14ac:dyDescent="0.3"/>
  <cols>
    <col min="1" max="1" width="47.44140625" bestFit="1" customWidth="1"/>
    <col min="2" max="7" width="12.6640625" bestFit="1" customWidth="1"/>
  </cols>
  <sheetData>
    <row r="1" spans="1:7" x14ac:dyDescent="0.3">
      <c r="A1" s="4" t="s">
        <v>448</v>
      </c>
    </row>
    <row r="2" spans="1:7" x14ac:dyDescent="0.3">
      <c r="A2" t="s">
        <v>178</v>
      </c>
    </row>
    <row r="3" spans="1:7" ht="57.6" x14ac:dyDescent="0.3">
      <c r="A3" s="5" t="s">
        <v>602</v>
      </c>
      <c r="B3" s="5" t="s">
        <v>750</v>
      </c>
      <c r="C3" s="5" t="s">
        <v>751</v>
      </c>
      <c r="D3" s="5" t="s">
        <v>752</v>
      </c>
      <c r="E3" s="5" t="s">
        <v>753</v>
      </c>
      <c r="F3" s="5" t="s">
        <v>754</v>
      </c>
      <c r="G3" s="5" t="s">
        <v>607</v>
      </c>
    </row>
    <row r="4" spans="1:7" x14ac:dyDescent="0.3">
      <c r="A4" t="s">
        <v>766</v>
      </c>
      <c r="B4" s="6">
        <v>0.7095002984662</v>
      </c>
      <c r="C4" s="6">
        <v>0.35235733938129998</v>
      </c>
      <c r="D4" s="6">
        <v>0.35714295908490001</v>
      </c>
      <c r="E4" s="9">
        <v>0.20975214355899999</v>
      </c>
      <c r="F4" s="9">
        <v>8.0747557974760006E-2</v>
      </c>
      <c r="G4" s="7">
        <v>759</v>
      </c>
    </row>
    <row r="5" spans="1:7" x14ac:dyDescent="0.3">
      <c r="A5" t="s">
        <v>767</v>
      </c>
      <c r="B5" s="6">
        <v>0.58646450490309998</v>
      </c>
      <c r="C5" s="6">
        <v>0.23167977832209999</v>
      </c>
      <c r="D5" s="6">
        <v>0.35478472658100002</v>
      </c>
      <c r="E5" s="6">
        <v>0.37799601538060001</v>
      </c>
      <c r="F5" s="9">
        <v>3.553947971634E-2</v>
      </c>
      <c r="G5" s="7">
        <v>759</v>
      </c>
    </row>
    <row r="6" spans="1:7" x14ac:dyDescent="0.3">
      <c r="A6" t="s">
        <v>768</v>
      </c>
      <c r="B6" s="6">
        <v>0.53264025991310004</v>
      </c>
      <c r="C6" s="6">
        <v>0.15904703434600001</v>
      </c>
      <c r="D6" s="6">
        <v>0.37359322556710001</v>
      </c>
      <c r="E6" s="6">
        <v>0.4159115898097</v>
      </c>
      <c r="F6" s="9">
        <v>5.1448150277210003E-2</v>
      </c>
      <c r="G6" s="7">
        <v>759</v>
      </c>
    </row>
    <row r="7" spans="1:7" x14ac:dyDescent="0.3">
      <c r="A7" t="s">
        <v>769</v>
      </c>
      <c r="B7" s="6">
        <v>0.4024973170924</v>
      </c>
      <c r="C7" s="8">
        <v>0.12619107113200001</v>
      </c>
      <c r="D7" s="6">
        <v>0.27630624596030001</v>
      </c>
      <c r="E7" s="6">
        <v>0.41966663493869999</v>
      </c>
      <c r="F7" s="9">
        <v>0.17783604796899999</v>
      </c>
      <c r="G7" s="7">
        <v>759</v>
      </c>
    </row>
    <row r="8" spans="1:7" x14ac:dyDescent="0.3">
      <c r="A8" t="s">
        <v>770</v>
      </c>
      <c r="B8" s="8">
        <v>0.33092255758459999</v>
      </c>
      <c r="C8" s="9">
        <v>9.8863983700899993E-2</v>
      </c>
      <c r="D8" s="8">
        <v>0.23205857388369999</v>
      </c>
      <c r="E8" s="6">
        <v>0.41681134728629998</v>
      </c>
      <c r="F8" s="9">
        <v>0.25226609512909998</v>
      </c>
      <c r="G8" s="7">
        <v>759</v>
      </c>
    </row>
    <row r="9" spans="1:7" x14ac:dyDescent="0.3">
      <c r="A9" t="s">
        <v>771</v>
      </c>
      <c r="B9" s="9">
        <v>0.26294882589090002</v>
      </c>
      <c r="C9" s="8">
        <v>0.1134610403338</v>
      </c>
      <c r="D9" s="9">
        <v>0.14948778555709999</v>
      </c>
      <c r="E9" s="9">
        <v>0.1752191891673</v>
      </c>
      <c r="F9" s="6">
        <v>0.56183198494169995</v>
      </c>
      <c r="G9" s="7">
        <v>759</v>
      </c>
    </row>
    <row r="10" spans="1:7" x14ac:dyDescent="0.3">
      <c r="A10" t="s">
        <v>772</v>
      </c>
      <c r="B10" s="9">
        <v>0.20720215931380001</v>
      </c>
      <c r="C10" s="9">
        <v>6.309067185054E-2</v>
      </c>
      <c r="D10" s="9">
        <v>0.14411148746319999</v>
      </c>
      <c r="E10" s="6">
        <v>0.37703598852100001</v>
      </c>
      <c r="F10" s="6">
        <v>0.41576185216529998</v>
      </c>
      <c r="G10" s="7">
        <v>759</v>
      </c>
    </row>
    <row r="11" spans="1:7" x14ac:dyDescent="0.3">
      <c r="A11" t="s">
        <v>773</v>
      </c>
      <c r="B11" s="9">
        <v>0.15951872224749999</v>
      </c>
      <c r="C11" s="9">
        <v>4.3554261820860002E-2</v>
      </c>
      <c r="D11" s="9">
        <v>0.1159644604266</v>
      </c>
      <c r="E11" s="8">
        <v>0.2746403769388</v>
      </c>
      <c r="F11" s="6">
        <v>0.56584090081380001</v>
      </c>
      <c r="G11" s="7">
        <v>759</v>
      </c>
    </row>
    <row r="12" spans="1:7" x14ac:dyDescent="0.3">
      <c r="A12" t="s">
        <v>774</v>
      </c>
      <c r="B12" s="9">
        <v>0.1289137128673</v>
      </c>
      <c r="C12" s="9">
        <v>4.7212274826119997E-2</v>
      </c>
      <c r="D12" s="9">
        <v>8.1701438041209995E-2</v>
      </c>
      <c r="E12" s="9">
        <v>0.1960354259905</v>
      </c>
      <c r="F12" s="6">
        <v>0.6750508611421</v>
      </c>
      <c r="G12" s="7">
        <v>759</v>
      </c>
    </row>
    <row r="13" spans="1:7" x14ac:dyDescent="0.3">
      <c r="A13" t="s">
        <v>775</v>
      </c>
      <c r="B13" s="9">
        <v>0.1106830203402</v>
      </c>
      <c r="C13" s="9">
        <v>2.604481740856E-2</v>
      </c>
      <c r="D13" s="9">
        <v>8.4638202931639997E-2</v>
      </c>
      <c r="E13" s="9">
        <v>7.658919924957E-2</v>
      </c>
      <c r="F13" s="6">
        <v>0.8127277804102</v>
      </c>
      <c r="G13" s="7">
        <v>759</v>
      </c>
    </row>
    <row r="14" spans="1:7" x14ac:dyDescent="0.3">
      <c r="A14" t="s">
        <v>591</v>
      </c>
    </row>
    <row r="15" spans="1:7" x14ac:dyDescent="0.3">
      <c r="A15" t="s">
        <v>512</v>
      </c>
    </row>
  </sheetData>
  <dataValidations count="2">
    <dataValidation allowBlank="1" showErrorMessage="1" prompt="7d3f917e-4165-4134-b449-6901b56deb3b" sqref="A2 G15" xr:uid="{00000000-0002-0000-5200-000000000000}"/>
    <dataValidation allowBlank="1" error="7d3f917e-4165-4134-b449-6901b56deb3b" sqref="A1" xr:uid="{00000000-0002-0000-5200-000001000000}"/>
  </dataValidations>
  <hyperlinks>
    <hyperlink ref="A1" location="'TOC'!A1" display="Back to TOC" xr:uid="{00000000-0004-0000-5200-000000000000}"/>
  </hyperlinks>
  <pageMargins left="0.7" right="0.7" top="0.75" bottom="0.75" header="0.3" footer="0.3"/>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300-000000000000}">
  <dimension ref="A1:G15"/>
  <sheetViews>
    <sheetView workbookViewId="0"/>
  </sheetViews>
  <sheetFormatPr defaultRowHeight="14.4" x14ac:dyDescent="0.3"/>
  <cols>
    <col min="1" max="1" width="47.44140625" bestFit="1" customWidth="1"/>
    <col min="2" max="7" width="12.6640625" bestFit="1" customWidth="1"/>
  </cols>
  <sheetData>
    <row r="1" spans="1:7" x14ac:dyDescent="0.3">
      <c r="A1" s="4" t="s">
        <v>448</v>
      </c>
    </row>
    <row r="2" spans="1:7" x14ac:dyDescent="0.3">
      <c r="A2" t="s">
        <v>178</v>
      </c>
    </row>
    <row r="3" spans="1:7" ht="57.6" x14ac:dyDescent="0.3">
      <c r="A3" s="5" t="s">
        <v>602</v>
      </c>
      <c r="B3" s="5" t="s">
        <v>750</v>
      </c>
      <c r="C3" s="5" t="s">
        <v>751</v>
      </c>
      <c r="D3" s="5" t="s">
        <v>752</v>
      </c>
      <c r="E3" s="5" t="s">
        <v>753</v>
      </c>
      <c r="F3" s="5" t="s">
        <v>754</v>
      </c>
      <c r="G3" s="5" t="s">
        <v>607</v>
      </c>
    </row>
    <row r="4" spans="1:7" x14ac:dyDescent="0.3">
      <c r="A4" t="s">
        <v>766</v>
      </c>
      <c r="B4" s="6">
        <v>0.64378922760019996</v>
      </c>
      <c r="C4" s="6">
        <v>0.30568629858140001</v>
      </c>
      <c r="D4" s="6">
        <v>0.33810292901880001</v>
      </c>
      <c r="E4" s="8">
        <v>0.25926908153119999</v>
      </c>
      <c r="F4" s="9">
        <v>9.6941690868559999E-2</v>
      </c>
      <c r="G4" s="7">
        <v>175</v>
      </c>
    </row>
    <row r="5" spans="1:7" x14ac:dyDescent="0.3">
      <c r="A5" t="s">
        <v>767</v>
      </c>
      <c r="B5" s="6">
        <v>0.51204369887180001</v>
      </c>
      <c r="C5" s="6">
        <v>0.21691654420690001</v>
      </c>
      <c r="D5" s="6">
        <v>0.295127154665</v>
      </c>
      <c r="E5" s="6">
        <v>0.42617962761060002</v>
      </c>
      <c r="F5" s="9">
        <v>6.1776673517600002E-2</v>
      </c>
      <c r="G5" s="7">
        <v>175</v>
      </c>
    </row>
    <row r="6" spans="1:7" x14ac:dyDescent="0.3">
      <c r="A6" t="s">
        <v>768</v>
      </c>
      <c r="B6" s="6">
        <v>0.48358032150710001</v>
      </c>
      <c r="C6" s="8">
        <v>0.15017481031980001</v>
      </c>
      <c r="D6" s="6">
        <v>0.3334055111873</v>
      </c>
      <c r="E6" s="6">
        <v>0.4320698486915</v>
      </c>
      <c r="F6" s="9">
        <v>8.4349829801350001E-2</v>
      </c>
      <c r="G6" s="7">
        <v>175</v>
      </c>
    </row>
    <row r="7" spans="1:7" x14ac:dyDescent="0.3">
      <c r="A7" t="s">
        <v>769</v>
      </c>
      <c r="B7" s="6">
        <v>0.43102255741329998</v>
      </c>
      <c r="C7" s="8">
        <v>0.1234993620881</v>
      </c>
      <c r="D7" s="6">
        <v>0.30752319532520001</v>
      </c>
      <c r="E7" s="8">
        <v>0.3735417512427</v>
      </c>
      <c r="F7" s="9">
        <v>0.19543569134389999</v>
      </c>
      <c r="G7" s="7">
        <v>175</v>
      </c>
    </row>
    <row r="8" spans="1:7" x14ac:dyDescent="0.3">
      <c r="A8" t="s">
        <v>770</v>
      </c>
      <c r="B8" s="9">
        <v>0.2287817004005</v>
      </c>
      <c r="C8" s="8">
        <v>7.220962650585E-2</v>
      </c>
      <c r="D8" s="8">
        <v>0.15657207389460001</v>
      </c>
      <c r="E8" s="6">
        <v>0.42648279352149998</v>
      </c>
      <c r="F8" s="8">
        <v>0.34473550607800002</v>
      </c>
      <c r="G8" s="7">
        <v>175</v>
      </c>
    </row>
    <row r="9" spans="1:7" x14ac:dyDescent="0.3">
      <c r="A9" t="s">
        <v>771</v>
      </c>
      <c r="B9" s="9">
        <v>0.19224406823779999</v>
      </c>
      <c r="C9" s="9">
        <v>5.1115578731999997E-2</v>
      </c>
      <c r="D9" s="8">
        <v>0.14112848950580001</v>
      </c>
      <c r="E9" s="9">
        <v>0.18326178002890001</v>
      </c>
      <c r="F9" s="6">
        <v>0.62449415173330003</v>
      </c>
      <c r="G9" s="7">
        <v>175</v>
      </c>
    </row>
    <row r="10" spans="1:7" x14ac:dyDescent="0.3">
      <c r="A10" t="s">
        <v>772</v>
      </c>
      <c r="B10" s="8">
        <v>0.25164679054670003</v>
      </c>
      <c r="C10" s="8">
        <v>8.0479642782089994E-2</v>
      </c>
      <c r="D10" s="8">
        <v>0.17116714776459999</v>
      </c>
      <c r="E10" s="6">
        <v>0.40172687952289998</v>
      </c>
      <c r="F10" s="8">
        <v>0.34662632993039999</v>
      </c>
      <c r="G10" s="7">
        <v>175</v>
      </c>
    </row>
    <row r="11" spans="1:7" x14ac:dyDescent="0.3">
      <c r="A11" t="s">
        <v>773</v>
      </c>
      <c r="B11" s="9">
        <v>0.1893201389351</v>
      </c>
      <c r="C11" s="9">
        <v>5.9392434110719997E-2</v>
      </c>
      <c r="D11" s="9">
        <v>0.1299277048244</v>
      </c>
      <c r="E11" s="8">
        <v>0.30996859136619997</v>
      </c>
      <c r="F11" s="6">
        <v>0.50071126969869995</v>
      </c>
      <c r="G11" s="7">
        <v>175</v>
      </c>
    </row>
    <row r="12" spans="1:7" x14ac:dyDescent="0.3">
      <c r="A12" t="s">
        <v>774</v>
      </c>
      <c r="B12" s="9">
        <v>9.3969555103700003E-2</v>
      </c>
      <c r="C12" s="9">
        <v>5.4023681891640002E-2</v>
      </c>
      <c r="D12" s="9">
        <v>3.9945873212050002E-2</v>
      </c>
      <c r="E12" s="9">
        <v>0.17373535113970001</v>
      </c>
      <c r="F12" s="6">
        <v>0.73229509375659996</v>
      </c>
      <c r="G12" s="7">
        <v>175</v>
      </c>
    </row>
    <row r="13" spans="1:7" x14ac:dyDescent="0.3">
      <c r="A13" t="s">
        <v>775</v>
      </c>
      <c r="B13" s="9">
        <v>0.1067766998407</v>
      </c>
      <c r="C13" s="9">
        <v>3.1675856935810001E-2</v>
      </c>
      <c r="D13" s="9">
        <v>7.5100842904909995E-2</v>
      </c>
      <c r="E13" s="9">
        <v>5.2156707675150002E-2</v>
      </c>
      <c r="F13" s="6">
        <v>0.84106659248409998</v>
      </c>
      <c r="G13" s="7">
        <v>175</v>
      </c>
    </row>
    <row r="14" spans="1:7" x14ac:dyDescent="0.3">
      <c r="A14" t="s">
        <v>614</v>
      </c>
    </row>
    <row r="15" spans="1:7" x14ac:dyDescent="0.3">
      <c r="A15" t="s">
        <v>512</v>
      </c>
    </row>
  </sheetData>
  <dataValidations count="2">
    <dataValidation allowBlank="1" showErrorMessage="1" prompt="a4ff2fcc-7450-427a-ae36-ad1b0dc4d313" sqref="A2 G15" xr:uid="{00000000-0002-0000-5300-000000000000}"/>
    <dataValidation allowBlank="1" error="a4ff2fcc-7450-427a-ae36-ad1b0dc4d313" sqref="A1" xr:uid="{00000000-0002-0000-5300-000001000000}"/>
  </dataValidations>
  <hyperlinks>
    <hyperlink ref="A1" location="'TOC'!A1" display="Back to TOC" xr:uid="{00000000-0004-0000-5300-000000000000}"/>
  </hyperlinks>
  <pageMargins left="0.7" right="0.7" top="0.75" bottom="0.75" header="0.3" footer="0.3"/>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400-000000000000}">
  <dimension ref="A1:G15"/>
  <sheetViews>
    <sheetView workbookViewId="0"/>
  </sheetViews>
  <sheetFormatPr defaultRowHeight="14.4" x14ac:dyDescent="0.3"/>
  <cols>
    <col min="1" max="1" width="47.44140625" bestFit="1" customWidth="1"/>
    <col min="2" max="7" width="12.6640625" bestFit="1" customWidth="1"/>
  </cols>
  <sheetData>
    <row r="1" spans="1:7" x14ac:dyDescent="0.3">
      <c r="A1" s="4" t="s">
        <v>448</v>
      </c>
    </row>
    <row r="2" spans="1:7" x14ac:dyDescent="0.3">
      <c r="A2" t="s">
        <v>178</v>
      </c>
    </row>
    <row r="3" spans="1:7" ht="57.6" x14ac:dyDescent="0.3">
      <c r="A3" s="5" t="s">
        <v>602</v>
      </c>
      <c r="B3" s="5" t="s">
        <v>750</v>
      </c>
      <c r="C3" s="5" t="s">
        <v>751</v>
      </c>
      <c r="D3" s="5" t="s">
        <v>752</v>
      </c>
      <c r="E3" s="5" t="s">
        <v>753</v>
      </c>
      <c r="F3" s="5" t="s">
        <v>754</v>
      </c>
      <c r="G3" s="5" t="s">
        <v>607</v>
      </c>
    </row>
    <row r="4" spans="1:7" x14ac:dyDescent="0.3">
      <c r="A4" t="s">
        <v>766</v>
      </c>
      <c r="B4" s="6">
        <v>0.71389218367730001</v>
      </c>
      <c r="C4" s="6">
        <v>0.36091475310749999</v>
      </c>
      <c r="D4" s="6">
        <v>0.35297743056969999</v>
      </c>
      <c r="E4" s="9">
        <v>0.201247225749</v>
      </c>
      <c r="F4" s="9">
        <v>8.4860590573689998E-2</v>
      </c>
      <c r="G4" s="7">
        <v>312</v>
      </c>
    </row>
    <row r="5" spans="1:7" x14ac:dyDescent="0.3">
      <c r="A5" t="s">
        <v>767</v>
      </c>
      <c r="B5" s="6">
        <v>0.64864689163660005</v>
      </c>
      <c r="C5" s="6">
        <v>0.26812949671390002</v>
      </c>
      <c r="D5" s="6">
        <v>0.38051739492260001</v>
      </c>
      <c r="E5" s="8">
        <v>0.32867464159400001</v>
      </c>
      <c r="F5" s="9">
        <v>2.2678466769439999E-2</v>
      </c>
      <c r="G5" s="7">
        <v>312</v>
      </c>
    </row>
    <row r="6" spans="1:7" x14ac:dyDescent="0.3">
      <c r="A6" t="s">
        <v>768</v>
      </c>
      <c r="B6" s="6">
        <v>0.50621958543709999</v>
      </c>
      <c r="C6" s="8">
        <v>0.16874765283240001</v>
      </c>
      <c r="D6" s="6">
        <v>0.33747193260469999</v>
      </c>
      <c r="E6" s="6">
        <v>0.44988401339799999</v>
      </c>
      <c r="F6" s="9">
        <v>4.3896401164930002E-2</v>
      </c>
      <c r="G6" s="7">
        <v>312</v>
      </c>
    </row>
    <row r="7" spans="1:7" x14ac:dyDescent="0.3">
      <c r="A7" t="s">
        <v>769</v>
      </c>
      <c r="B7" s="8">
        <v>0.39494219232560002</v>
      </c>
      <c r="C7" s="8">
        <v>0.1229424343215</v>
      </c>
      <c r="D7" s="6">
        <v>0.27199975800409998</v>
      </c>
      <c r="E7" s="6">
        <v>0.43652947209280002</v>
      </c>
      <c r="F7" s="9">
        <v>0.16852833558159999</v>
      </c>
      <c r="G7" s="7">
        <v>312</v>
      </c>
    </row>
    <row r="8" spans="1:7" x14ac:dyDescent="0.3">
      <c r="A8" t="s">
        <v>770</v>
      </c>
      <c r="B8" s="8">
        <v>0.33588042415090003</v>
      </c>
      <c r="C8" s="8">
        <v>0.10233589662000001</v>
      </c>
      <c r="D8" s="8">
        <v>0.23354452753089999</v>
      </c>
      <c r="E8" s="6">
        <v>0.41784509623830002</v>
      </c>
      <c r="F8" s="9">
        <v>0.24627447961080001</v>
      </c>
      <c r="G8" s="7">
        <v>312</v>
      </c>
    </row>
    <row r="9" spans="1:7" x14ac:dyDescent="0.3">
      <c r="A9" t="s">
        <v>771</v>
      </c>
      <c r="B9" s="8">
        <v>0.29320345511529999</v>
      </c>
      <c r="C9" s="8">
        <v>0.15075903489219999</v>
      </c>
      <c r="D9" s="9">
        <v>0.1424444202232</v>
      </c>
      <c r="E9" s="9">
        <v>0.17546159901050001</v>
      </c>
      <c r="F9" s="6">
        <v>0.53133494587410002</v>
      </c>
      <c r="G9" s="7">
        <v>312</v>
      </c>
    </row>
    <row r="10" spans="1:7" x14ac:dyDescent="0.3">
      <c r="A10" t="s">
        <v>772</v>
      </c>
      <c r="B10" s="9">
        <v>0.18367626882810001</v>
      </c>
      <c r="C10" s="9">
        <v>4.8690745713479998E-2</v>
      </c>
      <c r="D10" s="9">
        <v>0.1349855231147</v>
      </c>
      <c r="E10" s="6">
        <v>0.34771074698280002</v>
      </c>
      <c r="F10" s="6">
        <v>0.46861298418910002</v>
      </c>
      <c r="G10" s="7">
        <v>312</v>
      </c>
    </row>
    <row r="11" spans="1:7" x14ac:dyDescent="0.3">
      <c r="A11" t="s">
        <v>773</v>
      </c>
      <c r="B11" s="9">
        <v>0.1264695219336</v>
      </c>
      <c r="C11" s="9">
        <v>3.228754498111E-2</v>
      </c>
      <c r="D11" s="9">
        <v>9.4181976952499996E-2</v>
      </c>
      <c r="E11" s="8">
        <v>0.24327566214509999</v>
      </c>
      <c r="F11" s="6">
        <v>0.63025481592129995</v>
      </c>
      <c r="G11" s="7">
        <v>312</v>
      </c>
    </row>
    <row r="12" spans="1:7" x14ac:dyDescent="0.3">
      <c r="A12" t="s">
        <v>774</v>
      </c>
      <c r="B12" s="9">
        <v>0.1267657750599</v>
      </c>
      <c r="C12" s="9">
        <v>3.734950566155E-2</v>
      </c>
      <c r="D12" s="9">
        <v>8.9416269398369996E-2</v>
      </c>
      <c r="E12" s="9">
        <v>0.2198190268836</v>
      </c>
      <c r="F12" s="6">
        <v>0.65341519805640003</v>
      </c>
      <c r="G12" s="7">
        <v>312</v>
      </c>
    </row>
    <row r="13" spans="1:7" x14ac:dyDescent="0.3">
      <c r="A13" t="s">
        <v>775</v>
      </c>
      <c r="B13" s="9">
        <v>9.3936702726169996E-2</v>
      </c>
      <c r="C13" s="9">
        <v>1.8524983220889999E-2</v>
      </c>
      <c r="D13" s="9">
        <v>7.5411719505290006E-2</v>
      </c>
      <c r="E13" s="9">
        <v>7.0918543084699998E-2</v>
      </c>
      <c r="F13" s="6">
        <v>0.83514475418909995</v>
      </c>
      <c r="G13" s="7">
        <v>312</v>
      </c>
    </row>
    <row r="14" spans="1:7" x14ac:dyDescent="0.3">
      <c r="A14" t="s">
        <v>776</v>
      </c>
    </row>
    <row r="15" spans="1:7" x14ac:dyDescent="0.3">
      <c r="A15" t="s">
        <v>512</v>
      </c>
    </row>
  </sheetData>
  <dataValidations count="2">
    <dataValidation allowBlank="1" showErrorMessage="1" prompt="30e7648e-b5d7-46b1-91c8-f8623ec4e025" sqref="A2 G15" xr:uid="{00000000-0002-0000-5400-000000000000}"/>
    <dataValidation allowBlank="1" error="30e7648e-b5d7-46b1-91c8-f8623ec4e025" sqref="A1" xr:uid="{00000000-0002-0000-5400-000001000000}"/>
  </dataValidations>
  <hyperlinks>
    <hyperlink ref="A1" location="'TOC'!A1" display="Back to TOC" xr:uid="{00000000-0004-0000-5400-000000000000}"/>
  </hyperlinks>
  <pageMargins left="0.7" right="0.7" top="0.75" bottom="0.75" header="0.3" footer="0.3"/>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500-000000000000}">
  <dimension ref="A1:G15"/>
  <sheetViews>
    <sheetView workbookViewId="0"/>
  </sheetViews>
  <sheetFormatPr defaultRowHeight="14.4" x14ac:dyDescent="0.3"/>
  <cols>
    <col min="1" max="1" width="47.44140625" bestFit="1" customWidth="1"/>
    <col min="2" max="7" width="12.6640625" bestFit="1" customWidth="1"/>
  </cols>
  <sheetData>
    <row r="1" spans="1:7" x14ac:dyDescent="0.3">
      <c r="A1" s="4" t="s">
        <v>448</v>
      </c>
    </row>
    <row r="2" spans="1:7" x14ac:dyDescent="0.3">
      <c r="A2" t="s">
        <v>178</v>
      </c>
    </row>
    <row r="3" spans="1:7" ht="57.6" x14ac:dyDescent="0.3">
      <c r="A3" s="5" t="s">
        <v>602</v>
      </c>
      <c r="B3" s="5" t="s">
        <v>750</v>
      </c>
      <c r="C3" s="5" t="s">
        <v>751</v>
      </c>
      <c r="D3" s="5" t="s">
        <v>752</v>
      </c>
      <c r="E3" s="5" t="s">
        <v>753</v>
      </c>
      <c r="F3" s="5" t="s">
        <v>754</v>
      </c>
      <c r="G3" s="5" t="s">
        <v>607</v>
      </c>
    </row>
    <row r="4" spans="1:7" x14ac:dyDescent="0.3">
      <c r="A4" t="s">
        <v>766</v>
      </c>
      <c r="B4" s="6">
        <v>0.79490518307379998</v>
      </c>
      <c r="C4" s="6">
        <v>0.40349917316029998</v>
      </c>
      <c r="D4" s="6">
        <v>0.3914060099135</v>
      </c>
      <c r="E4" s="9">
        <v>0.1544867542658</v>
      </c>
      <c r="F4" s="9">
        <v>5.0608062660400001E-2</v>
      </c>
      <c r="G4" s="7">
        <v>272</v>
      </c>
    </row>
    <row r="5" spans="1:7" x14ac:dyDescent="0.3">
      <c r="A5" t="s">
        <v>767</v>
      </c>
      <c r="B5" s="6">
        <v>0.58307480333039996</v>
      </c>
      <c r="C5" s="6">
        <v>0.18880735279970001</v>
      </c>
      <c r="D5" s="6">
        <v>0.3942674505307</v>
      </c>
      <c r="E5" s="6">
        <v>0.39604830218129999</v>
      </c>
      <c r="F5" s="9">
        <v>2.0876894488319999E-2</v>
      </c>
      <c r="G5" s="7">
        <v>272</v>
      </c>
    </row>
    <row r="6" spans="1:7" x14ac:dyDescent="0.3">
      <c r="A6" t="s">
        <v>768</v>
      </c>
      <c r="B6" s="6">
        <v>0.64837801965450004</v>
      </c>
      <c r="C6" s="8">
        <v>0.15463993603189999</v>
      </c>
      <c r="D6" s="6">
        <v>0.49373808362260002</v>
      </c>
      <c r="E6" s="8">
        <v>0.33356898178099997</v>
      </c>
      <c r="F6" s="9">
        <v>1.8052998564520001E-2</v>
      </c>
      <c r="G6" s="7">
        <v>272</v>
      </c>
    </row>
    <row r="7" spans="1:7" x14ac:dyDescent="0.3">
      <c r="A7" t="s">
        <v>769</v>
      </c>
      <c r="B7" s="8">
        <v>0.37530802831280002</v>
      </c>
      <c r="C7" s="8">
        <v>0.1356894400293</v>
      </c>
      <c r="D7" s="8">
        <v>0.23961858828349999</v>
      </c>
      <c r="E7" s="6">
        <v>0.45550025515480003</v>
      </c>
      <c r="F7" s="9">
        <v>0.1691917165324</v>
      </c>
      <c r="G7" s="7">
        <v>272</v>
      </c>
    </row>
    <row r="8" spans="1:7" x14ac:dyDescent="0.3">
      <c r="A8" t="s">
        <v>770</v>
      </c>
      <c r="B8" s="6">
        <v>0.46694583877090001</v>
      </c>
      <c r="C8" s="8">
        <v>0.13054847545209999</v>
      </c>
      <c r="D8" s="6">
        <v>0.33639736331879999</v>
      </c>
      <c r="E8" s="6">
        <v>0.40130107112050001</v>
      </c>
      <c r="F8" s="9">
        <v>0.1317530901085</v>
      </c>
      <c r="G8" s="7">
        <v>272</v>
      </c>
    </row>
    <row r="9" spans="1:7" x14ac:dyDescent="0.3">
      <c r="A9" t="s">
        <v>771</v>
      </c>
      <c r="B9" s="9">
        <v>0.3101682980903</v>
      </c>
      <c r="C9" s="8">
        <v>0.13651228712589999</v>
      </c>
      <c r="D9" s="9">
        <v>0.1736560109643</v>
      </c>
      <c r="E9" s="9">
        <v>0.1634013015545</v>
      </c>
      <c r="F9" s="6">
        <v>0.52643040035519995</v>
      </c>
      <c r="G9" s="7">
        <v>272</v>
      </c>
    </row>
    <row r="10" spans="1:7" x14ac:dyDescent="0.3">
      <c r="A10" t="s">
        <v>772</v>
      </c>
      <c r="B10" s="9">
        <v>0.18540924008359999</v>
      </c>
      <c r="C10" s="9">
        <v>6.3656167104030006E-2</v>
      </c>
      <c r="D10" s="9">
        <v>0.1217530729795</v>
      </c>
      <c r="E10" s="6">
        <v>0.39337639896019999</v>
      </c>
      <c r="F10" s="6">
        <v>0.42121436095620002</v>
      </c>
      <c r="G10" s="7">
        <v>272</v>
      </c>
    </row>
    <row r="11" spans="1:7" x14ac:dyDescent="0.3">
      <c r="A11" t="s">
        <v>773</v>
      </c>
      <c r="B11" s="9">
        <v>0.17513614915590001</v>
      </c>
      <c r="C11" s="9">
        <v>4.0833605546449998E-2</v>
      </c>
      <c r="D11" s="9">
        <v>0.1343025436094</v>
      </c>
      <c r="E11" s="8">
        <v>0.2794803240555</v>
      </c>
      <c r="F11" s="6">
        <v>0.54538352678869995</v>
      </c>
      <c r="G11" s="7">
        <v>272</v>
      </c>
    </row>
    <row r="12" spans="1:7" x14ac:dyDescent="0.3">
      <c r="A12" t="s">
        <v>774</v>
      </c>
      <c r="B12" s="9">
        <v>0.18217682752879999</v>
      </c>
      <c r="C12" s="9">
        <v>5.4822627521290003E-2</v>
      </c>
      <c r="D12" s="9">
        <v>0.1273542000075</v>
      </c>
      <c r="E12" s="9">
        <v>0.1860058971329</v>
      </c>
      <c r="F12" s="6">
        <v>0.63181727533830001</v>
      </c>
      <c r="G12" s="7">
        <v>272</v>
      </c>
    </row>
    <row r="13" spans="1:7" x14ac:dyDescent="0.3">
      <c r="A13" t="s">
        <v>775</v>
      </c>
      <c r="B13" s="9">
        <v>0.14552303020570001</v>
      </c>
      <c r="C13" s="9">
        <v>3.122722124005E-2</v>
      </c>
      <c r="D13" s="9">
        <v>0.1142958089656</v>
      </c>
      <c r="E13" s="9">
        <v>0.1211255439352</v>
      </c>
      <c r="F13" s="6">
        <v>0.73335142585909996</v>
      </c>
      <c r="G13" s="7">
        <v>272</v>
      </c>
    </row>
    <row r="14" spans="1:7" x14ac:dyDescent="0.3">
      <c r="A14" t="s">
        <v>777</v>
      </c>
    </row>
    <row r="15" spans="1:7" x14ac:dyDescent="0.3">
      <c r="A15" t="s">
        <v>512</v>
      </c>
    </row>
  </sheetData>
  <dataValidations count="2">
    <dataValidation allowBlank="1" showErrorMessage="1" prompt="0036f053-d9a0-48f5-89bf-d23bae5c4867" sqref="A2 G15" xr:uid="{00000000-0002-0000-5500-000000000000}"/>
    <dataValidation allowBlank="1" error="0036f053-d9a0-48f5-89bf-d23bae5c4867" sqref="A1" xr:uid="{00000000-0002-0000-5500-000001000000}"/>
  </dataValidations>
  <hyperlinks>
    <hyperlink ref="A1" location="'TOC'!A1" display="Back to TOC" xr:uid="{00000000-0004-0000-5500-000000000000}"/>
  </hyperlinks>
  <pageMargins left="0.7" right="0.7" top="0.75" bottom="0.75" header="0.3" footer="0.3"/>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600-000000000000}">
  <dimension ref="A1:AZ17"/>
  <sheetViews>
    <sheetView workbookViewId="0">
      <pane xSplit="1" topLeftCell="B1" activePane="topRight" state="frozen"/>
      <selection pane="topRight" activeCell="B5" sqref="B5:D14"/>
    </sheetView>
  </sheetViews>
  <sheetFormatPr defaultRowHeight="14.4" x14ac:dyDescent="0.3"/>
  <cols>
    <col min="1" max="1" width="47.44140625" bestFit="1" customWidth="1"/>
    <col min="2" max="52" width="12.6640625" bestFit="1" customWidth="1"/>
  </cols>
  <sheetData>
    <row r="1" spans="1:52" x14ac:dyDescent="0.3">
      <c r="A1" s="4" t="s">
        <v>448</v>
      </c>
    </row>
    <row r="2" spans="1:52" x14ac:dyDescent="0.3">
      <c r="A2" t="s">
        <v>185</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766</v>
      </c>
      <c r="B5" s="8">
        <v>0.64378922760019996</v>
      </c>
      <c r="C5" s="8">
        <v>0.71389218367730001</v>
      </c>
      <c r="D5" s="6">
        <v>0.79490518307379998</v>
      </c>
      <c r="E5" s="6">
        <v>0.73503917026300003</v>
      </c>
      <c r="F5" s="9">
        <v>0.53555162104819998</v>
      </c>
      <c r="G5" s="8">
        <v>0.64773758799360004</v>
      </c>
      <c r="H5" s="8">
        <v>0.7617096869194</v>
      </c>
      <c r="I5" s="8">
        <v>0.74621253162080003</v>
      </c>
      <c r="J5" s="8">
        <v>0.63110100505690003</v>
      </c>
      <c r="K5" s="8">
        <v>0.55534075701499996</v>
      </c>
      <c r="L5" s="8">
        <v>0.59895374925830003</v>
      </c>
      <c r="M5" s="8">
        <v>0.71056672283540001</v>
      </c>
      <c r="N5" s="8">
        <v>0.69285261050460001</v>
      </c>
      <c r="O5" s="8">
        <v>0.53830910728670001</v>
      </c>
      <c r="P5" s="8">
        <v>0.27213419613689999</v>
      </c>
      <c r="Q5" s="8">
        <v>0.75160586289029996</v>
      </c>
      <c r="R5" s="8">
        <v>0.74089232802930005</v>
      </c>
      <c r="S5" s="8">
        <v>0.65025714661559997</v>
      </c>
      <c r="T5" s="8">
        <v>0.55785978793119995</v>
      </c>
      <c r="U5" s="8">
        <v>1</v>
      </c>
      <c r="V5" s="8">
        <v>0.6661809242526</v>
      </c>
      <c r="W5" s="8">
        <v>0.74058501994750003</v>
      </c>
      <c r="X5" s="8">
        <v>0.66652841971559995</v>
      </c>
      <c r="Y5" s="8">
        <v>0.6023281367601</v>
      </c>
      <c r="Z5" s="8">
        <v>0.7231742182584</v>
      </c>
      <c r="AA5" s="8">
        <v>0.70582813696769997</v>
      </c>
      <c r="AB5" s="8">
        <v>0.74095201263550003</v>
      </c>
      <c r="AC5" s="8">
        <v>0.70743409406720004</v>
      </c>
      <c r="AD5" s="6">
        <v>0.76953039567409998</v>
      </c>
      <c r="AE5" s="9">
        <v>0.67135340629200002</v>
      </c>
      <c r="AF5" s="8">
        <v>0.68616920553149996</v>
      </c>
      <c r="AG5" s="8">
        <v>0.71537009302830001</v>
      </c>
      <c r="AH5" s="8">
        <v>0.74833376235299998</v>
      </c>
      <c r="AI5" s="8">
        <v>0.69990092738639997</v>
      </c>
      <c r="AJ5" s="9">
        <v>0.59413650200699997</v>
      </c>
      <c r="AK5" s="8">
        <v>0.72389332206370005</v>
      </c>
      <c r="AL5" s="8">
        <v>0.75891466855129996</v>
      </c>
      <c r="AM5" s="8">
        <v>0.76427835060890004</v>
      </c>
      <c r="AN5" s="8">
        <v>0.70947024778989998</v>
      </c>
      <c r="AO5" s="8">
        <v>0.75544582545689998</v>
      </c>
      <c r="AP5" s="8">
        <v>0.75991002411969999</v>
      </c>
      <c r="AQ5" s="8">
        <v>0.71697568168820003</v>
      </c>
      <c r="AR5" s="8">
        <v>0.67019155771960004</v>
      </c>
      <c r="AS5" s="8">
        <v>0.69088409989319999</v>
      </c>
      <c r="AT5" s="8">
        <v>0.76719486779629997</v>
      </c>
      <c r="AU5" s="8">
        <v>0.71411900167940001</v>
      </c>
      <c r="AV5" s="8">
        <v>0.84653403531579996</v>
      </c>
      <c r="AW5" s="8">
        <v>1</v>
      </c>
      <c r="AX5" s="8">
        <v>0.72158491080529996</v>
      </c>
      <c r="AY5" s="8">
        <v>0.65772079348159995</v>
      </c>
      <c r="AZ5" s="8">
        <v>1</v>
      </c>
    </row>
    <row r="6" spans="1:52" x14ac:dyDescent="0.3">
      <c r="A6" t="s">
        <v>767</v>
      </c>
      <c r="B6" s="8">
        <v>0.51204369887180001</v>
      </c>
      <c r="C6" s="6">
        <v>0.64864689163660005</v>
      </c>
      <c r="D6" s="8">
        <v>0.58307480333039996</v>
      </c>
      <c r="E6" s="8">
        <v>0.60462658560680005</v>
      </c>
      <c r="F6" s="8">
        <v>0.50120230842710001</v>
      </c>
      <c r="G6" s="8">
        <v>0.52058773487940002</v>
      </c>
      <c r="H6" s="8">
        <v>0.62486062807270004</v>
      </c>
      <c r="I6" s="8">
        <v>0.64577084477659996</v>
      </c>
      <c r="J6" s="8">
        <v>0.4914407154912</v>
      </c>
      <c r="K6" s="8">
        <v>0.51266618101009997</v>
      </c>
      <c r="L6" s="8">
        <v>0.52651622739850001</v>
      </c>
      <c r="M6" s="8">
        <v>0.49750021856109999</v>
      </c>
      <c r="N6" s="8">
        <v>0.58527547670750002</v>
      </c>
      <c r="O6" s="8">
        <v>0.53718640163160003</v>
      </c>
      <c r="P6" s="8">
        <v>0.25168923660819997</v>
      </c>
      <c r="Q6" s="8">
        <v>0.61010402997589996</v>
      </c>
      <c r="R6" s="8">
        <v>0.57688309609260002</v>
      </c>
      <c r="S6" s="8">
        <v>0.56662812864849998</v>
      </c>
      <c r="T6" s="8">
        <v>0.51751591960770005</v>
      </c>
      <c r="U6" s="8">
        <v>0.30396791033190002</v>
      </c>
      <c r="V6" s="8">
        <v>0.5644501030022</v>
      </c>
      <c r="W6" s="8">
        <v>0.59580502570539995</v>
      </c>
      <c r="X6" s="8">
        <v>0.57161479966950002</v>
      </c>
      <c r="Y6" s="8">
        <v>0.60929478504330004</v>
      </c>
      <c r="Z6" s="8">
        <v>0.53438726543399995</v>
      </c>
      <c r="AA6" s="8">
        <v>0.60044996310650001</v>
      </c>
      <c r="AB6" s="8">
        <v>0.54842949175110001</v>
      </c>
      <c r="AC6" s="8">
        <v>0.58896319578739997</v>
      </c>
      <c r="AD6" s="6">
        <v>0.70859480726440005</v>
      </c>
      <c r="AE6" s="9">
        <v>0.50885524401430005</v>
      </c>
      <c r="AF6" s="8">
        <v>0.59981468311179997</v>
      </c>
      <c r="AG6" s="8">
        <v>0.58310577654560003</v>
      </c>
      <c r="AH6" s="8">
        <v>0.61185461157760002</v>
      </c>
      <c r="AI6" s="8">
        <v>0.58018824130640001</v>
      </c>
      <c r="AJ6" s="8">
        <v>0.54427035505959998</v>
      </c>
      <c r="AK6" s="8">
        <v>0.6007943970838</v>
      </c>
      <c r="AL6" s="8">
        <v>0.5888810816094</v>
      </c>
      <c r="AM6" s="8">
        <v>0.59174336169120001</v>
      </c>
      <c r="AN6" s="8">
        <v>0.51353276127210001</v>
      </c>
      <c r="AO6" s="8">
        <v>0.65050979900829997</v>
      </c>
      <c r="AP6" s="8">
        <v>0.60587226278710005</v>
      </c>
      <c r="AQ6" s="8">
        <v>0.59976322541390004</v>
      </c>
      <c r="AR6" s="8">
        <v>0.59302152067930003</v>
      </c>
      <c r="AS6" s="8">
        <v>0.54802792931709998</v>
      </c>
      <c r="AT6" s="8">
        <v>0.64795574685190005</v>
      </c>
      <c r="AU6" s="8">
        <v>0.53594236867099998</v>
      </c>
      <c r="AV6" s="8">
        <v>0.57044047984820001</v>
      </c>
      <c r="AW6" s="8">
        <v>0.80269738949379998</v>
      </c>
      <c r="AX6" s="8">
        <v>0.59158050556709996</v>
      </c>
      <c r="AY6" s="8">
        <v>0.57623786394770005</v>
      </c>
      <c r="AZ6" s="8">
        <v>0.34328863053379999</v>
      </c>
    </row>
    <row r="7" spans="1:52" x14ac:dyDescent="0.3">
      <c r="A7" t="s">
        <v>768</v>
      </c>
      <c r="B7" s="8">
        <v>0.48358032150710001</v>
      </c>
      <c r="C7" s="8">
        <v>0.50621958543709999</v>
      </c>
      <c r="D7" s="6">
        <v>0.64837801965450004</v>
      </c>
      <c r="E7" s="8">
        <v>0.54416763975759996</v>
      </c>
      <c r="F7" s="8">
        <v>0.51179868848249999</v>
      </c>
      <c r="G7" s="8">
        <v>0.47182620547449999</v>
      </c>
      <c r="H7" s="6">
        <v>0.62251405633760004</v>
      </c>
      <c r="I7" s="9">
        <v>0.41256854730760001</v>
      </c>
      <c r="J7" s="8">
        <v>0.42898547030489997</v>
      </c>
      <c r="K7" s="8">
        <v>0.53694169881789999</v>
      </c>
      <c r="L7" s="8">
        <v>0.4435976264</v>
      </c>
      <c r="M7" s="8">
        <v>0.48982005320049998</v>
      </c>
      <c r="N7" s="8">
        <v>0.58743396432560002</v>
      </c>
      <c r="O7" s="8">
        <v>0.4245239589782</v>
      </c>
      <c r="P7" s="8">
        <v>0.27213419613689999</v>
      </c>
      <c r="Q7" s="8">
        <v>0.56607760110200001</v>
      </c>
      <c r="R7" s="8">
        <v>0.4964571692475</v>
      </c>
      <c r="S7" s="8">
        <v>0.49106482986569999</v>
      </c>
      <c r="T7" s="8">
        <v>0.48055222499880001</v>
      </c>
      <c r="U7" s="8">
        <v>1</v>
      </c>
      <c r="V7" s="8">
        <v>0.54374656644870001</v>
      </c>
      <c r="W7" s="6">
        <v>0.57400799693009996</v>
      </c>
      <c r="X7" s="8">
        <v>0.44110842442010001</v>
      </c>
      <c r="Y7" s="8">
        <v>0.35041147069299999</v>
      </c>
      <c r="Z7" s="8">
        <v>0.53840960052849995</v>
      </c>
      <c r="AA7" s="8">
        <v>0.53109089069040005</v>
      </c>
      <c r="AB7" s="8">
        <v>0.61363821066940005</v>
      </c>
      <c r="AC7" s="8">
        <v>0.5273191406487</v>
      </c>
      <c r="AD7" s="6">
        <v>0.61170237365479996</v>
      </c>
      <c r="AE7" s="9">
        <v>0.48239922969240001</v>
      </c>
      <c r="AF7" s="8">
        <v>0.57075505871760002</v>
      </c>
      <c r="AG7" s="8">
        <v>0.52305108038420001</v>
      </c>
      <c r="AH7" s="6">
        <v>0.64526723486070003</v>
      </c>
      <c r="AI7" s="9">
        <v>0.50479962923230004</v>
      </c>
      <c r="AJ7" s="9">
        <v>0.40869427350330001</v>
      </c>
      <c r="AK7" s="8">
        <v>0.52201924998149996</v>
      </c>
      <c r="AL7" s="8">
        <v>0.56515953821249998</v>
      </c>
      <c r="AM7" s="8">
        <v>0.6254756031666</v>
      </c>
      <c r="AN7" s="8">
        <v>0.57857219522519998</v>
      </c>
      <c r="AO7" s="8">
        <v>0.60476164385440001</v>
      </c>
      <c r="AP7" s="8">
        <v>0.57838226550880001</v>
      </c>
      <c r="AQ7" s="8">
        <v>0.54134898067640003</v>
      </c>
      <c r="AR7" s="8">
        <v>0.49098162385720001</v>
      </c>
      <c r="AS7" s="8">
        <v>0.49839149637359997</v>
      </c>
      <c r="AT7" s="8">
        <v>0.48252667435419999</v>
      </c>
      <c r="AU7" s="8">
        <v>0.66824126980980003</v>
      </c>
      <c r="AV7" s="8">
        <v>0.54724465182990001</v>
      </c>
      <c r="AW7" s="8">
        <v>0.80269738949379998</v>
      </c>
      <c r="AX7" s="6">
        <v>0.56226674186229997</v>
      </c>
      <c r="AY7" s="9">
        <v>0.43449097826700001</v>
      </c>
      <c r="AZ7" s="8">
        <v>0.34328863053379999</v>
      </c>
    </row>
    <row r="8" spans="1:52" x14ac:dyDescent="0.3">
      <c r="A8" t="s">
        <v>769</v>
      </c>
      <c r="B8" s="8">
        <v>0.43102255741329998</v>
      </c>
      <c r="C8" s="8">
        <v>0.39494219232560002</v>
      </c>
      <c r="D8" s="8">
        <v>0.37530802831280002</v>
      </c>
      <c r="E8" s="8">
        <v>0.41800567628910001</v>
      </c>
      <c r="F8" s="8">
        <v>0.45057110201579997</v>
      </c>
      <c r="G8" s="8">
        <v>0.27721374890639999</v>
      </c>
      <c r="H8" s="8">
        <v>0.37233269104229999</v>
      </c>
      <c r="I8" s="8">
        <v>0.39669480308639998</v>
      </c>
      <c r="J8" s="8">
        <v>0.3999761361684</v>
      </c>
      <c r="K8" s="8">
        <v>0.20920435171740001</v>
      </c>
      <c r="L8" s="8">
        <v>0.4464401840378</v>
      </c>
      <c r="M8" s="8">
        <v>0.38985353577800003</v>
      </c>
      <c r="N8" s="6">
        <v>0.54325707310560001</v>
      </c>
      <c r="O8" s="8">
        <v>0.28081552928629999</v>
      </c>
      <c r="P8" s="8">
        <v>0.47735352576939999</v>
      </c>
      <c r="Q8" s="8">
        <v>0.38387344722619998</v>
      </c>
      <c r="R8" s="8">
        <v>0.47502003286279998</v>
      </c>
      <c r="S8" s="8">
        <v>0.43205312058310003</v>
      </c>
      <c r="T8" s="8">
        <v>0.33529248974909998</v>
      </c>
      <c r="U8" s="8">
        <v>0</v>
      </c>
      <c r="V8" s="8">
        <v>0.37926100082699998</v>
      </c>
      <c r="W8" s="8">
        <v>0.39428948569810002</v>
      </c>
      <c r="X8" s="8">
        <v>0.43846573251929999</v>
      </c>
      <c r="Y8" s="8">
        <v>0.39417629325960002</v>
      </c>
      <c r="Z8" s="8">
        <v>0.48020313155099997</v>
      </c>
      <c r="AA8" s="8">
        <v>0.38162924821319999</v>
      </c>
      <c r="AB8" s="8">
        <v>0.58491706174290004</v>
      </c>
      <c r="AC8" s="8">
        <v>0.39051334455469999</v>
      </c>
      <c r="AD8" s="6">
        <v>0.55543908457129998</v>
      </c>
      <c r="AE8" s="9">
        <v>0.30530851706849998</v>
      </c>
      <c r="AF8" s="6">
        <v>0.5169641836119</v>
      </c>
      <c r="AG8" s="9">
        <v>0.373698966646</v>
      </c>
      <c r="AH8" s="6">
        <v>0.52141134740259998</v>
      </c>
      <c r="AI8" s="9">
        <v>0.37310256861250002</v>
      </c>
      <c r="AJ8" s="8">
        <v>0.42968773849539998</v>
      </c>
      <c r="AK8" s="8">
        <v>0.38422057619849997</v>
      </c>
      <c r="AL8" s="8">
        <v>0.49010373948120001</v>
      </c>
      <c r="AM8" s="8">
        <v>0.30767247224299998</v>
      </c>
      <c r="AN8" s="8">
        <v>0.40130141172310002</v>
      </c>
      <c r="AO8" s="8">
        <v>0.43661832999689998</v>
      </c>
      <c r="AP8" s="8">
        <v>0.33829228962840002</v>
      </c>
      <c r="AQ8" s="8">
        <v>0.4542111917835</v>
      </c>
      <c r="AR8" s="8">
        <v>0.32319623382349999</v>
      </c>
      <c r="AS8" s="8">
        <v>0.38505114732270002</v>
      </c>
      <c r="AT8" s="8">
        <v>0.47562640926420002</v>
      </c>
      <c r="AU8" s="8">
        <v>0.45238603177379999</v>
      </c>
      <c r="AV8" s="8">
        <v>0.33012775738670003</v>
      </c>
      <c r="AW8" s="8">
        <v>0.30269738949379998</v>
      </c>
      <c r="AX8" s="8">
        <v>0.39864446448570001</v>
      </c>
      <c r="AY8" s="8">
        <v>0.40985181452120001</v>
      </c>
      <c r="AZ8" s="8">
        <v>0.59650308772740002</v>
      </c>
    </row>
    <row r="9" spans="1:52" x14ac:dyDescent="0.3">
      <c r="A9" t="s">
        <v>770</v>
      </c>
      <c r="B9" s="9">
        <v>0.2287817004005</v>
      </c>
      <c r="C9" s="8">
        <v>0.33588042415090003</v>
      </c>
      <c r="D9" s="6">
        <v>0.46694583877090001</v>
      </c>
      <c r="E9" s="8">
        <v>0.34491297586339997</v>
      </c>
      <c r="F9" s="8">
        <v>0.32142442804459997</v>
      </c>
      <c r="G9" s="8">
        <v>0.24809315147409999</v>
      </c>
      <c r="H9" s="6">
        <v>0.42515800892040001</v>
      </c>
      <c r="I9" s="8">
        <v>0.28925479541060001</v>
      </c>
      <c r="J9" s="8">
        <v>0.29888782990099999</v>
      </c>
      <c r="K9" s="8">
        <v>0.16572292570159999</v>
      </c>
      <c r="L9" s="8">
        <v>0.30355482751040003</v>
      </c>
      <c r="M9" s="8">
        <v>0.32995066521380001</v>
      </c>
      <c r="N9" s="8">
        <v>0.2305831845979</v>
      </c>
      <c r="O9" s="8">
        <v>0</v>
      </c>
      <c r="P9" s="8">
        <v>0</v>
      </c>
      <c r="Q9" s="8">
        <v>0.3664645044821</v>
      </c>
      <c r="R9" s="8">
        <v>0.25832694851760002</v>
      </c>
      <c r="S9" s="8">
        <v>0.30605680036920002</v>
      </c>
      <c r="T9" s="8">
        <v>0.28661187853390002</v>
      </c>
      <c r="U9" s="8">
        <v>0.30396791033190002</v>
      </c>
      <c r="V9" s="8">
        <v>0.2946171113694</v>
      </c>
      <c r="W9" s="8">
        <v>0.34760320802020001</v>
      </c>
      <c r="X9" s="8">
        <v>0.29173559656769998</v>
      </c>
      <c r="Y9" s="8">
        <v>0.4564993458246</v>
      </c>
      <c r="Z9" s="8">
        <v>0.35842912891560003</v>
      </c>
      <c r="AA9" s="8">
        <v>0.32353560682470001</v>
      </c>
      <c r="AB9" s="6">
        <v>0.53518744706190002</v>
      </c>
      <c r="AC9" s="9">
        <v>0.31750347934500001</v>
      </c>
      <c r="AD9" s="8">
        <v>0.37760287320769997</v>
      </c>
      <c r="AE9" s="8">
        <v>0.301258954666</v>
      </c>
      <c r="AF9" s="8">
        <v>0.41662682545379998</v>
      </c>
      <c r="AG9" s="8">
        <v>0.3093604967377</v>
      </c>
      <c r="AH9" s="6">
        <v>0.47028408893500001</v>
      </c>
      <c r="AI9" s="9">
        <v>0.29647332437700002</v>
      </c>
      <c r="AJ9" s="8">
        <v>0.27794634507580002</v>
      </c>
      <c r="AK9" s="9">
        <v>0.23129197002929999</v>
      </c>
      <c r="AL9" s="8">
        <v>0.33776932105070001</v>
      </c>
      <c r="AM9" s="6">
        <v>0.46248384318910002</v>
      </c>
      <c r="AN9" s="8">
        <v>0.48216405905050003</v>
      </c>
      <c r="AO9" s="8">
        <v>0.42568009388380001</v>
      </c>
      <c r="AP9" s="8">
        <v>0.42883028052490002</v>
      </c>
      <c r="AQ9" s="8">
        <v>0.3705964568324</v>
      </c>
      <c r="AR9" s="8">
        <v>0.293303951901</v>
      </c>
      <c r="AS9" s="8">
        <v>0.27740283791699999</v>
      </c>
      <c r="AT9" s="8">
        <v>0.27770152798519998</v>
      </c>
      <c r="AU9" s="8">
        <v>0.3888338975267</v>
      </c>
      <c r="AV9" s="8">
        <v>0.30693192936840002</v>
      </c>
      <c r="AW9" s="8">
        <v>0.60539477898759997</v>
      </c>
      <c r="AX9" s="8">
        <v>0.34388993642330001</v>
      </c>
      <c r="AY9" s="8">
        <v>0.29255230642550001</v>
      </c>
      <c r="AZ9" s="8">
        <v>0.104348727664</v>
      </c>
    </row>
    <row r="10" spans="1:52" x14ac:dyDescent="0.3">
      <c r="A10" t="s">
        <v>771</v>
      </c>
      <c r="B10" s="9">
        <v>0.19224406823779999</v>
      </c>
      <c r="C10" s="8">
        <v>0.29320345511529999</v>
      </c>
      <c r="D10" s="8">
        <v>0.31016829809020002</v>
      </c>
      <c r="E10" s="6">
        <v>0.28894169673019998</v>
      </c>
      <c r="F10" s="8">
        <v>0.25755013817290001</v>
      </c>
      <c r="G10" s="9">
        <v>0.1020649646394</v>
      </c>
      <c r="H10" s="8">
        <v>0.26031229752059998</v>
      </c>
      <c r="I10" s="8">
        <v>0.34085705941860001</v>
      </c>
      <c r="J10" s="8">
        <v>0.30618626038000002</v>
      </c>
      <c r="K10" s="8">
        <v>0.18656112073770001</v>
      </c>
      <c r="L10" s="8">
        <v>0.33597256597239999</v>
      </c>
      <c r="M10" s="9">
        <v>7.7572979921039995E-2</v>
      </c>
      <c r="N10" s="8">
        <v>0.23764371665520001</v>
      </c>
      <c r="O10" s="8">
        <v>0.16815308663299999</v>
      </c>
      <c r="P10" s="8">
        <v>8.0858729211279998E-2</v>
      </c>
      <c r="Q10" s="8">
        <v>0.26322710018540002</v>
      </c>
      <c r="R10" s="8">
        <v>0.32480381274359998</v>
      </c>
      <c r="S10" s="8">
        <v>0.2436305944937</v>
      </c>
      <c r="T10" s="8">
        <v>0.236768083096</v>
      </c>
      <c r="U10" s="8">
        <v>0</v>
      </c>
      <c r="V10" s="8">
        <v>0.36053179034889998</v>
      </c>
      <c r="W10" s="8">
        <v>0.24896923013239999</v>
      </c>
      <c r="X10" s="8">
        <v>0.24553269724269999</v>
      </c>
      <c r="Y10" s="8">
        <v>0.24855873125540001</v>
      </c>
      <c r="Z10" s="8">
        <v>0.3139956614601</v>
      </c>
      <c r="AA10" s="8">
        <v>0.249240084941</v>
      </c>
      <c r="AB10" s="8">
        <v>0.40968438346129998</v>
      </c>
      <c r="AC10" s="8">
        <v>0.25330910791200001</v>
      </c>
      <c r="AD10" s="6">
        <v>0.34851582582840002</v>
      </c>
      <c r="AE10" s="9">
        <v>0.2085741826352</v>
      </c>
      <c r="AF10" s="6">
        <v>0.41694704967480001</v>
      </c>
      <c r="AG10" s="9">
        <v>0.22420490853309999</v>
      </c>
      <c r="AH10" s="8">
        <v>0.33814376189939999</v>
      </c>
      <c r="AI10" s="8">
        <v>0.24436114346900001</v>
      </c>
      <c r="AJ10" s="8">
        <v>0.24405763041850001</v>
      </c>
      <c r="AK10" s="8">
        <v>0.22491921096039999</v>
      </c>
      <c r="AL10" s="8">
        <v>0.29214565275870003</v>
      </c>
      <c r="AM10" s="8">
        <v>0.32472237461050002</v>
      </c>
      <c r="AN10" s="8">
        <v>0.25760323787430001</v>
      </c>
      <c r="AO10" s="8">
        <v>0.27155388358819998</v>
      </c>
      <c r="AP10" s="8">
        <v>0.27927829554099998</v>
      </c>
      <c r="AQ10" s="8">
        <v>0.25891410209080001</v>
      </c>
      <c r="AR10" s="8">
        <v>0.25481002149550003</v>
      </c>
      <c r="AS10" s="8">
        <v>0.22875203181340001</v>
      </c>
      <c r="AT10" s="8">
        <v>0.2483215989707</v>
      </c>
      <c r="AU10" s="8">
        <v>0.3068301882742</v>
      </c>
      <c r="AV10" s="8">
        <v>0.30693192936840002</v>
      </c>
      <c r="AW10" s="8">
        <v>0.80269738949379998</v>
      </c>
      <c r="AX10" s="8">
        <v>0.24080857157759999</v>
      </c>
      <c r="AY10" s="8">
        <v>0.34023904048280001</v>
      </c>
      <c r="AZ10" s="8">
        <v>0.28102509684049998</v>
      </c>
    </row>
    <row r="11" spans="1:52" x14ac:dyDescent="0.3">
      <c r="A11" t="s">
        <v>772</v>
      </c>
      <c r="B11" s="8">
        <v>0.25164679054670003</v>
      </c>
      <c r="C11" s="8">
        <v>0.18367626882810001</v>
      </c>
      <c r="D11" s="8">
        <v>0.18540924008359999</v>
      </c>
      <c r="E11" s="8">
        <v>0.21603226295380001</v>
      </c>
      <c r="F11" s="8">
        <v>0.25651071391620001</v>
      </c>
      <c r="G11" s="8">
        <v>0.123340882231</v>
      </c>
      <c r="H11" s="8">
        <v>0.16207355547669999</v>
      </c>
      <c r="I11" s="8">
        <v>0.15058267872049999</v>
      </c>
      <c r="J11" s="8">
        <v>0.244525345709</v>
      </c>
      <c r="K11" s="8">
        <v>0.14303486329939999</v>
      </c>
      <c r="L11" s="8">
        <v>0.40399375943339999</v>
      </c>
      <c r="M11" s="8">
        <v>0.18450073579099999</v>
      </c>
      <c r="N11" s="6">
        <v>0.349140164295</v>
      </c>
      <c r="O11" s="8">
        <v>0.1126624426534</v>
      </c>
      <c r="P11" s="8">
        <v>0.2052193296325</v>
      </c>
      <c r="Q11" s="8">
        <v>0.16880881363110001</v>
      </c>
      <c r="R11" s="8">
        <v>0.30386399452610002</v>
      </c>
      <c r="S11" s="8">
        <v>0.23543194581490001</v>
      </c>
      <c r="T11" s="8">
        <v>0.231353406392</v>
      </c>
      <c r="U11" s="8">
        <v>0</v>
      </c>
      <c r="V11" s="8">
        <v>0.2487511808408</v>
      </c>
      <c r="W11" s="8">
        <v>0.20335870293079999</v>
      </c>
      <c r="X11" s="8">
        <v>0.1829100778545</v>
      </c>
      <c r="Y11" s="8">
        <v>0.28894754114280002</v>
      </c>
      <c r="Z11" s="8">
        <v>0.2589841951456</v>
      </c>
      <c r="AA11" s="8">
        <v>0.1932959787021</v>
      </c>
      <c r="AB11" s="6">
        <v>0.46827806234149999</v>
      </c>
      <c r="AC11" s="9">
        <v>0.19005091037339999</v>
      </c>
      <c r="AD11" s="6">
        <v>0.35568432670479999</v>
      </c>
      <c r="AE11" s="9">
        <v>0.1128472691385</v>
      </c>
      <c r="AF11" s="8">
        <v>0.290869944868</v>
      </c>
      <c r="AG11" s="8">
        <v>0.1861524504965</v>
      </c>
      <c r="AH11" s="6">
        <v>0.321746586507</v>
      </c>
      <c r="AI11" s="9">
        <v>0.17888754733459999</v>
      </c>
      <c r="AJ11" s="8">
        <v>0.27880195499650001</v>
      </c>
      <c r="AK11" s="8">
        <v>0.18678060092009999</v>
      </c>
      <c r="AL11" s="8">
        <v>0.23587250415639999</v>
      </c>
      <c r="AM11" s="8">
        <v>0.132670182453</v>
      </c>
      <c r="AN11" s="8">
        <v>0.21793210616209999</v>
      </c>
      <c r="AO11" s="8">
        <v>0.1947700896947</v>
      </c>
      <c r="AP11" s="8">
        <v>0.18874030464450001</v>
      </c>
      <c r="AQ11" s="8">
        <v>0.19665102557520001</v>
      </c>
      <c r="AR11" s="8">
        <v>0.21937215835560001</v>
      </c>
      <c r="AS11" s="8">
        <v>0.18589822923070001</v>
      </c>
      <c r="AT11" s="8">
        <v>0.2927921456375</v>
      </c>
      <c r="AU11" s="8">
        <v>0.14865775791579999</v>
      </c>
      <c r="AV11" s="8">
        <v>0.26350855047979999</v>
      </c>
      <c r="AW11" s="8">
        <v>0.60539477898759997</v>
      </c>
      <c r="AX11" s="8">
        <v>0.19050545174229999</v>
      </c>
      <c r="AY11" s="8">
        <v>0.26445515658399998</v>
      </c>
      <c r="AZ11" s="8">
        <v>0.25321445719359997</v>
      </c>
    </row>
    <row r="12" spans="1:52" x14ac:dyDescent="0.3">
      <c r="A12" t="s">
        <v>773</v>
      </c>
      <c r="B12" s="8">
        <v>0.1893201389351</v>
      </c>
      <c r="C12" s="8">
        <v>0.1264695219336</v>
      </c>
      <c r="D12" s="8">
        <v>0.17513614915590001</v>
      </c>
      <c r="E12" s="8">
        <v>0.1607146114893</v>
      </c>
      <c r="F12" s="8">
        <v>0.24285732385450001</v>
      </c>
      <c r="G12" s="8">
        <v>0.10438100757130001</v>
      </c>
      <c r="H12" s="8">
        <v>0.13954379685759999</v>
      </c>
      <c r="I12" s="8">
        <v>9.6784402563609997E-2</v>
      </c>
      <c r="J12" s="6">
        <v>0.2787746510629</v>
      </c>
      <c r="K12" s="8">
        <v>0.1248140384676</v>
      </c>
      <c r="L12" s="8">
        <v>0.29348577730749997</v>
      </c>
      <c r="M12" s="8">
        <v>0.154770236191</v>
      </c>
      <c r="N12" s="8">
        <v>0.1748581113164</v>
      </c>
      <c r="O12" s="8">
        <v>0</v>
      </c>
      <c r="P12" s="8">
        <v>0.19127546692559999</v>
      </c>
      <c r="Q12" s="8">
        <v>0.14203037622119999</v>
      </c>
      <c r="R12" s="8">
        <v>0.25743019820989999</v>
      </c>
      <c r="S12" s="8">
        <v>0.13604296698560001</v>
      </c>
      <c r="T12" s="8">
        <v>0.20535899822600001</v>
      </c>
      <c r="U12" s="8">
        <v>0</v>
      </c>
      <c r="V12" s="8">
        <v>0.1514878655811</v>
      </c>
      <c r="W12" s="8">
        <v>0.17316532052700001</v>
      </c>
      <c r="X12" s="8">
        <v>0.1258277241147</v>
      </c>
      <c r="Y12" s="8">
        <v>0.1785159680632</v>
      </c>
      <c r="Z12" s="8">
        <v>0.1519675986266</v>
      </c>
      <c r="AA12" s="8">
        <v>0.1615465932496</v>
      </c>
      <c r="AB12" s="8">
        <v>0.30122237703909999</v>
      </c>
      <c r="AC12" s="8">
        <v>0.15020957256760001</v>
      </c>
      <c r="AD12" s="6">
        <v>0.24746259378810001</v>
      </c>
      <c r="AE12" s="9">
        <v>0.1036336655662</v>
      </c>
      <c r="AF12" s="6">
        <v>0.26764086997679998</v>
      </c>
      <c r="AG12" s="9">
        <v>0.13231661917609999</v>
      </c>
      <c r="AH12" s="6">
        <v>0.27592963004940002</v>
      </c>
      <c r="AI12" s="9">
        <v>0.13074272881570001</v>
      </c>
      <c r="AJ12" s="8">
        <v>0.2296527955531</v>
      </c>
      <c r="AK12" s="8">
        <v>0.12145615375719999</v>
      </c>
      <c r="AL12" s="8">
        <v>0.17253815986269999</v>
      </c>
      <c r="AM12" s="8">
        <v>0.1410360513476</v>
      </c>
      <c r="AN12" s="8">
        <v>0.13677479054700001</v>
      </c>
      <c r="AO12" s="8">
        <v>0.14238234135549999</v>
      </c>
      <c r="AP12" s="8">
        <v>0.19094206930050001</v>
      </c>
      <c r="AQ12" s="8">
        <v>0.17580593821019999</v>
      </c>
      <c r="AR12" s="8">
        <v>0.1489207054999</v>
      </c>
      <c r="AS12" s="8">
        <v>0.1368613399501</v>
      </c>
      <c r="AT12" s="8">
        <v>0.1144771732568</v>
      </c>
      <c r="AU12" s="8">
        <v>0.1576982662701</v>
      </c>
      <c r="AV12" s="8">
        <v>4.342337888864E-2</v>
      </c>
      <c r="AW12" s="6">
        <v>0.80269738949379998</v>
      </c>
      <c r="AX12" s="8">
        <v>0.15582330854740001</v>
      </c>
      <c r="AY12" s="8">
        <v>0.16863494318319999</v>
      </c>
      <c r="AZ12" s="8">
        <v>0.28102509684049998</v>
      </c>
    </row>
    <row r="13" spans="1:52" x14ac:dyDescent="0.3">
      <c r="A13" t="s">
        <v>774</v>
      </c>
      <c r="B13" s="8">
        <v>9.3969555103700003E-2</v>
      </c>
      <c r="C13" s="8">
        <v>0.1267657750599</v>
      </c>
      <c r="D13" s="8">
        <v>0.18217682752879999</v>
      </c>
      <c r="E13" s="8">
        <v>0.1348496660488</v>
      </c>
      <c r="F13" s="8">
        <v>0.14145865959750001</v>
      </c>
      <c r="G13" s="8">
        <v>8.4304516852709996E-2</v>
      </c>
      <c r="H13" s="8">
        <v>0.12900722988839999</v>
      </c>
      <c r="I13" s="8">
        <v>0.15969384130709999</v>
      </c>
      <c r="J13" s="8">
        <v>0.1263615957633</v>
      </c>
      <c r="K13" s="8">
        <v>2.8371054776869999E-2</v>
      </c>
      <c r="L13" s="8">
        <v>0.1663824781214</v>
      </c>
      <c r="M13" s="8">
        <v>6.7537815710850005E-2</v>
      </c>
      <c r="N13" s="8">
        <v>0.119562525344</v>
      </c>
      <c r="O13" s="8">
        <v>0.40970244056420002</v>
      </c>
      <c r="P13" s="8">
        <v>0</v>
      </c>
      <c r="Q13" s="8">
        <v>0.1458375309405</v>
      </c>
      <c r="R13" s="8">
        <v>0.12919360614729999</v>
      </c>
      <c r="S13" s="8">
        <v>0.1064841189384</v>
      </c>
      <c r="T13" s="8">
        <v>9.1962130402099995E-2</v>
      </c>
      <c r="U13" s="8">
        <v>0</v>
      </c>
      <c r="V13" s="8">
        <v>0.11850517100129999</v>
      </c>
      <c r="W13" s="8">
        <v>0.125170345416</v>
      </c>
      <c r="X13" s="8">
        <v>0.14175507057969999</v>
      </c>
      <c r="Y13" s="8">
        <v>0.15189398611150001</v>
      </c>
      <c r="Z13" s="8">
        <v>0.14704712391640001</v>
      </c>
      <c r="AA13" s="8">
        <v>0.12404394509739999</v>
      </c>
      <c r="AB13" s="6">
        <v>0.32339442052520001</v>
      </c>
      <c r="AC13" s="9">
        <v>0.1161374014864</v>
      </c>
      <c r="AD13" s="6">
        <v>0.18429206768100001</v>
      </c>
      <c r="AE13" s="9">
        <v>9.3722829825029996E-2</v>
      </c>
      <c r="AF13" s="6">
        <v>0.22028809290760001</v>
      </c>
      <c r="AG13" s="9">
        <v>0.105925126753</v>
      </c>
      <c r="AH13" s="6">
        <v>0.2425285998783</v>
      </c>
      <c r="AI13" s="9">
        <v>0.10082887696910001</v>
      </c>
      <c r="AJ13" s="8">
        <v>0.16742322055110001</v>
      </c>
      <c r="AK13" s="8">
        <v>0.1039436853359</v>
      </c>
      <c r="AL13" s="8">
        <v>0.1180133492473</v>
      </c>
      <c r="AM13" s="8">
        <v>0.1159099015592</v>
      </c>
      <c r="AN13" s="8">
        <v>0.2085415556039</v>
      </c>
      <c r="AO13" s="8">
        <v>0.119674675354</v>
      </c>
      <c r="AP13" s="8">
        <v>0.19094206930050001</v>
      </c>
      <c r="AQ13" s="8">
        <v>0.14083577883500001</v>
      </c>
      <c r="AR13" s="8">
        <v>0.12633758303750001</v>
      </c>
      <c r="AS13" s="8">
        <v>8.7127659762939999E-2</v>
      </c>
      <c r="AT13" s="8">
        <v>8.7478218086139994E-2</v>
      </c>
      <c r="AU13" s="8">
        <v>0.18971141543780001</v>
      </c>
      <c r="AV13" s="8">
        <v>4.342337888864E-2</v>
      </c>
      <c r="AW13" s="8">
        <v>0.30269738949379998</v>
      </c>
      <c r="AX13" s="8">
        <v>0.1435858687182</v>
      </c>
      <c r="AY13" s="8">
        <v>8.1428737422490002E-2</v>
      </c>
      <c r="AZ13" s="8">
        <v>0</v>
      </c>
    </row>
    <row r="14" spans="1:52" x14ac:dyDescent="0.3">
      <c r="A14" t="s">
        <v>775</v>
      </c>
      <c r="B14" s="8">
        <v>0.1067766998407</v>
      </c>
      <c r="C14" s="8">
        <v>9.3936702726169996E-2</v>
      </c>
      <c r="D14" s="8">
        <v>0.14552303020570001</v>
      </c>
      <c r="E14" s="8">
        <v>0.11347288067190001</v>
      </c>
      <c r="F14" s="8">
        <v>0.17496466028419999</v>
      </c>
      <c r="G14" s="8">
        <v>5.637353754998E-2</v>
      </c>
      <c r="H14" s="8">
        <v>0.119599707916</v>
      </c>
      <c r="I14" s="8">
        <v>8.4988080848679995E-2</v>
      </c>
      <c r="J14" s="8">
        <v>0.16879340039599999</v>
      </c>
      <c r="K14" s="8">
        <v>0.14303486329939999</v>
      </c>
      <c r="L14" s="8">
        <v>0.17869680282129999</v>
      </c>
      <c r="M14" s="8">
        <v>3.4923557828860002E-2</v>
      </c>
      <c r="N14" s="8">
        <v>9.1522759649079993E-2</v>
      </c>
      <c r="O14" s="8">
        <v>0</v>
      </c>
      <c r="P14" s="8">
        <v>0</v>
      </c>
      <c r="Q14" s="8">
        <v>9.1937776210699998E-2</v>
      </c>
      <c r="R14" s="6">
        <v>0.21232315660939999</v>
      </c>
      <c r="S14" s="8">
        <v>8.8641910442829999E-2</v>
      </c>
      <c r="T14" s="8">
        <v>0.15270935101309999</v>
      </c>
      <c r="U14" s="8">
        <v>0</v>
      </c>
      <c r="V14" s="8">
        <v>0.12978416875349999</v>
      </c>
      <c r="W14" s="8">
        <v>0.1098389053521</v>
      </c>
      <c r="X14" s="8">
        <v>0.10233443330100001</v>
      </c>
      <c r="Y14" s="8">
        <v>0.1076231929941</v>
      </c>
      <c r="Z14" s="8">
        <v>0.1060374380004</v>
      </c>
      <c r="AA14" s="8">
        <v>0.1119306017847</v>
      </c>
      <c r="AB14" s="6">
        <v>0.30813351567219999</v>
      </c>
      <c r="AC14" s="9">
        <v>9.7711610265360002E-2</v>
      </c>
      <c r="AD14" s="6">
        <v>0.18238833605679999</v>
      </c>
      <c r="AE14" s="9">
        <v>6.5116961410020005E-2</v>
      </c>
      <c r="AF14" s="6">
        <v>0.2088674510388</v>
      </c>
      <c r="AG14" s="9">
        <v>8.5981115504269998E-2</v>
      </c>
      <c r="AH14" s="6">
        <v>0.21029013734179999</v>
      </c>
      <c r="AI14" s="9">
        <v>8.6060810972449997E-2</v>
      </c>
      <c r="AJ14" s="8">
        <v>0.1150756006363</v>
      </c>
      <c r="AK14" s="8">
        <v>8.4736550306130004E-2</v>
      </c>
      <c r="AL14" s="8">
        <v>0.15822358300469999</v>
      </c>
      <c r="AM14" s="8">
        <v>0.1353335170495</v>
      </c>
      <c r="AN14" s="8">
        <v>0.1237457964308</v>
      </c>
      <c r="AO14" s="8">
        <v>6.8966105144899995E-2</v>
      </c>
      <c r="AP14" s="8">
        <v>0.21084999076399999</v>
      </c>
      <c r="AQ14" s="8">
        <v>0.13370319535399999</v>
      </c>
      <c r="AR14" s="8">
        <v>0.1049132468862</v>
      </c>
      <c r="AS14" s="8">
        <v>6.6740383920289997E-2</v>
      </c>
      <c r="AT14" s="8">
        <v>8.9859191929940005E-2</v>
      </c>
      <c r="AU14" s="8">
        <v>0.1194122689882</v>
      </c>
      <c r="AV14" s="8">
        <v>4.342337888864E-2</v>
      </c>
      <c r="AW14" s="8">
        <v>0.30269738949379998</v>
      </c>
      <c r="AX14" s="8">
        <v>0.1188682773037</v>
      </c>
      <c r="AY14" s="8">
        <v>8.543030116375E-2</v>
      </c>
      <c r="AZ14" s="8">
        <v>0</v>
      </c>
    </row>
    <row r="15" spans="1:52" x14ac:dyDescent="0.3">
      <c r="A15" t="s">
        <v>587</v>
      </c>
      <c r="B15" s="7">
        <v>175</v>
      </c>
      <c r="C15" s="7">
        <v>312</v>
      </c>
      <c r="D15" s="7">
        <v>272</v>
      </c>
      <c r="E15" s="7">
        <v>620</v>
      </c>
      <c r="F15" s="7">
        <v>54</v>
      </c>
      <c r="G15" s="7">
        <v>85</v>
      </c>
      <c r="H15" s="7">
        <v>326</v>
      </c>
      <c r="I15" s="7">
        <v>148</v>
      </c>
      <c r="J15" s="7">
        <v>83</v>
      </c>
      <c r="K15" s="7">
        <v>24</v>
      </c>
      <c r="L15" s="7">
        <v>30</v>
      </c>
      <c r="M15" s="7">
        <v>48</v>
      </c>
      <c r="N15" s="7">
        <v>87</v>
      </c>
      <c r="O15" s="7">
        <v>7</v>
      </c>
      <c r="P15" s="7">
        <v>6</v>
      </c>
      <c r="Q15" s="7">
        <v>421</v>
      </c>
      <c r="R15" s="7">
        <v>91</v>
      </c>
      <c r="S15" s="7">
        <v>196</v>
      </c>
      <c r="T15" s="7">
        <v>49</v>
      </c>
      <c r="U15" s="7">
        <v>2</v>
      </c>
      <c r="V15" s="7">
        <v>111</v>
      </c>
      <c r="W15" s="7">
        <v>462</v>
      </c>
      <c r="X15" s="7">
        <v>165</v>
      </c>
      <c r="Y15" s="7">
        <v>21</v>
      </c>
      <c r="Z15" s="7">
        <v>157</v>
      </c>
      <c r="AA15" s="7">
        <v>602</v>
      </c>
      <c r="AB15" s="7">
        <v>45</v>
      </c>
      <c r="AC15" s="7">
        <v>714</v>
      </c>
      <c r="AD15" s="7">
        <v>289</v>
      </c>
      <c r="AE15" s="7">
        <v>470</v>
      </c>
      <c r="AF15" s="7">
        <v>152</v>
      </c>
      <c r="AG15" s="7">
        <v>607</v>
      </c>
      <c r="AH15" s="7">
        <v>144</v>
      </c>
      <c r="AI15" s="7">
        <v>615</v>
      </c>
      <c r="AJ15" s="7">
        <v>137</v>
      </c>
      <c r="AK15" s="7">
        <v>209</v>
      </c>
      <c r="AL15" s="7">
        <v>108</v>
      </c>
      <c r="AM15" s="7">
        <v>169</v>
      </c>
      <c r="AN15" s="7">
        <v>49</v>
      </c>
      <c r="AO15" s="7">
        <v>87</v>
      </c>
      <c r="AP15" s="7">
        <v>14</v>
      </c>
      <c r="AQ15" s="7">
        <v>238</v>
      </c>
      <c r="AR15" s="7">
        <v>215</v>
      </c>
      <c r="AS15" s="7">
        <v>147</v>
      </c>
      <c r="AT15" s="7">
        <v>56</v>
      </c>
      <c r="AU15" s="7">
        <v>67</v>
      </c>
      <c r="AV15" s="7">
        <v>18</v>
      </c>
      <c r="AW15" s="7">
        <v>4</v>
      </c>
      <c r="AX15" s="7">
        <v>590</v>
      </c>
      <c r="AY15" s="7">
        <v>163</v>
      </c>
      <c r="AZ15" s="7">
        <v>6</v>
      </c>
    </row>
    <row r="16" spans="1:52" x14ac:dyDescent="0.3">
      <c r="A16" t="s">
        <v>778</v>
      </c>
    </row>
    <row r="17" spans="1:1" x14ac:dyDescent="0.3">
      <c r="A17"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e291e4ce-3802-439a-93a5-e4e9c2b0c940" sqref="A2 AZ17" xr:uid="{00000000-0002-0000-5600-000000000000}"/>
    <dataValidation allowBlank="1" error="e291e4ce-3802-439a-93a5-e4e9c2b0c940" sqref="A1" xr:uid="{00000000-0002-0000-5600-000001000000}"/>
  </dataValidations>
  <hyperlinks>
    <hyperlink ref="A1" location="'TOC'!A1" display="Back to TOC" xr:uid="{00000000-0004-0000-5600-000000000000}"/>
  </hyperlinks>
  <pageMargins left="0.7" right="0.7" top="0.75" bottom="0.75" header="0.3" footer="0.3"/>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700-000000000000}">
  <dimension ref="A1:BU17"/>
  <sheetViews>
    <sheetView workbookViewId="0">
      <pane xSplit="1" topLeftCell="AX1" activePane="topRight" state="frozen"/>
      <selection pane="topRight" activeCell="A8" sqref="A8:XFD9"/>
    </sheetView>
  </sheetViews>
  <sheetFormatPr defaultRowHeight="14.4" x14ac:dyDescent="0.3"/>
  <cols>
    <col min="1" max="1" width="47.44140625" bestFit="1" customWidth="1"/>
    <col min="2" max="73" width="12.6640625" bestFit="1" customWidth="1"/>
  </cols>
  <sheetData>
    <row r="1" spans="1:73" x14ac:dyDescent="0.3">
      <c r="A1" s="4" t="s">
        <v>448</v>
      </c>
    </row>
    <row r="2" spans="1:73" x14ac:dyDescent="0.3">
      <c r="A2" t="s">
        <v>188</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766</v>
      </c>
      <c r="B5" s="8">
        <v>0.70859831335019996</v>
      </c>
      <c r="C5" s="8">
        <v>0.6774965442109</v>
      </c>
      <c r="D5" s="8">
        <v>0.69435524588529995</v>
      </c>
      <c r="E5" s="8">
        <v>0.76683880797710002</v>
      </c>
      <c r="F5" s="8">
        <v>0.6965725061061</v>
      </c>
      <c r="G5" s="8">
        <v>0.69819903556929996</v>
      </c>
      <c r="H5" s="8">
        <v>0.72324656028970002</v>
      </c>
      <c r="I5" s="8">
        <v>1</v>
      </c>
      <c r="J5" s="8">
        <v>0.76883240254230001</v>
      </c>
      <c r="K5" s="8">
        <v>0.55324364070450005</v>
      </c>
      <c r="L5" s="8">
        <v>0.68951322922680003</v>
      </c>
      <c r="M5" s="8">
        <v>0.60189837083200004</v>
      </c>
      <c r="N5" s="8">
        <v>0.64014266996640001</v>
      </c>
      <c r="O5" s="8">
        <v>0.73317230340969997</v>
      </c>
      <c r="P5" s="8">
        <v>0.79569639642949996</v>
      </c>
      <c r="Q5" s="8">
        <v>0.66054637859580001</v>
      </c>
      <c r="R5" s="8">
        <v>0.74642519515679995</v>
      </c>
      <c r="S5" s="8">
        <v>0.53107587268370005</v>
      </c>
      <c r="T5" s="8">
        <v>1</v>
      </c>
      <c r="U5" s="8">
        <v>0.76756579649790002</v>
      </c>
      <c r="V5" s="8">
        <v>0.73243420350209998</v>
      </c>
      <c r="W5" s="8">
        <v>1</v>
      </c>
      <c r="X5" s="8">
        <v>0.71007812883940002</v>
      </c>
      <c r="Y5" s="8">
        <v>0.67371793884340003</v>
      </c>
      <c r="Z5" s="8">
        <v>0.69415686200719995</v>
      </c>
      <c r="AA5" s="8">
        <v>0.77336943563289995</v>
      </c>
      <c r="AB5" s="8">
        <v>0.72070699975789998</v>
      </c>
      <c r="AC5" s="8">
        <v>0.85292071484190002</v>
      </c>
      <c r="AD5" s="8">
        <v>0.73243420350209998</v>
      </c>
      <c r="AE5" s="8">
        <v>1</v>
      </c>
      <c r="AF5" s="8">
        <v>0.72158491080529996</v>
      </c>
      <c r="AG5" s="8">
        <v>0.65772079348159995</v>
      </c>
      <c r="AH5" s="8">
        <v>1</v>
      </c>
      <c r="AI5" s="8">
        <v>0.75991002411969999</v>
      </c>
      <c r="AJ5" s="8">
        <v>0.76112383803070005</v>
      </c>
      <c r="AK5" s="8">
        <v>0.63497440863690002</v>
      </c>
      <c r="AL5" s="8">
        <v>0.70676180420720003</v>
      </c>
      <c r="AM5" s="8">
        <v>0.55394729991960001</v>
      </c>
      <c r="AN5" s="8">
        <v>0.5982201282738</v>
      </c>
      <c r="AO5" s="8">
        <v>0.75621256254369995</v>
      </c>
      <c r="AP5" s="8">
        <v>0.79044191943300002</v>
      </c>
      <c r="AQ5" s="8">
        <v>0.64865638353650001</v>
      </c>
      <c r="AR5" s="8">
        <v>0.74542261696629997</v>
      </c>
      <c r="AS5" s="8">
        <v>0.58349658108830005</v>
      </c>
      <c r="AT5" s="8">
        <v>0.84653403531579996</v>
      </c>
      <c r="AU5" s="8">
        <v>1</v>
      </c>
      <c r="AV5" s="8">
        <v>0.76509663928140004</v>
      </c>
      <c r="AW5" s="8">
        <v>0.74208111756579997</v>
      </c>
      <c r="AX5" s="8">
        <v>0.68615250596650001</v>
      </c>
      <c r="AY5" s="8">
        <v>0.70445728078960002</v>
      </c>
      <c r="AZ5" s="8">
        <v>0.7392714323588</v>
      </c>
      <c r="BA5" s="8">
        <v>0.78510491689320006</v>
      </c>
      <c r="BB5" s="8">
        <v>0.46755173844890002</v>
      </c>
      <c r="BC5" s="8">
        <v>0.62348556491850005</v>
      </c>
      <c r="BD5" s="8">
        <v>0.5958145458413</v>
      </c>
      <c r="BE5" s="8">
        <v>0.84955106005750003</v>
      </c>
      <c r="BF5" s="8">
        <v>0.68058585291359996</v>
      </c>
      <c r="BG5" s="8">
        <v>0.74040383704739998</v>
      </c>
      <c r="BH5" s="8">
        <v>0.66497040976770005</v>
      </c>
      <c r="BI5" s="8">
        <v>0.85509188563850003</v>
      </c>
      <c r="BJ5" s="8">
        <v>0.84980197203730001</v>
      </c>
      <c r="BK5" s="8">
        <v>0.701555928587</v>
      </c>
      <c r="BL5" s="8">
        <v>0.61155453246070002</v>
      </c>
      <c r="BM5" s="8">
        <v>0.81880495466259995</v>
      </c>
      <c r="BN5" s="8">
        <v>0.77989490909100001</v>
      </c>
      <c r="BO5" s="8">
        <v>0.81179800384230005</v>
      </c>
      <c r="BP5" s="8">
        <v>1</v>
      </c>
      <c r="BQ5" s="8">
        <v>0.66357351909219997</v>
      </c>
      <c r="BR5" s="8">
        <v>0.80102291890919997</v>
      </c>
      <c r="BS5" s="8">
        <v>0.69129350279949997</v>
      </c>
      <c r="BT5" s="8">
        <v>0.65322698211999997</v>
      </c>
      <c r="BU5" s="8">
        <v>1</v>
      </c>
    </row>
    <row r="6" spans="1:73" x14ac:dyDescent="0.3">
      <c r="A6" t="s">
        <v>767</v>
      </c>
      <c r="B6" s="8">
        <v>0.6909807845282</v>
      </c>
      <c r="C6" s="8">
        <v>0.61406122415760001</v>
      </c>
      <c r="D6" s="8">
        <v>0.60278406861489997</v>
      </c>
      <c r="E6" s="8">
        <v>0.56801353355490003</v>
      </c>
      <c r="F6" s="8">
        <v>0.55320073151430005</v>
      </c>
      <c r="G6" s="8">
        <v>0.55299528901689998</v>
      </c>
      <c r="H6" s="8">
        <v>0.62795107690840002</v>
      </c>
      <c r="I6" s="8">
        <v>1</v>
      </c>
      <c r="J6" s="8">
        <v>0.61225506992879997</v>
      </c>
      <c r="K6" s="8">
        <v>0.54799896246909996</v>
      </c>
      <c r="L6" s="8">
        <v>0.60996569349740004</v>
      </c>
      <c r="M6" s="8">
        <v>0.53257826768609995</v>
      </c>
      <c r="N6" s="8">
        <v>0.55038600716410002</v>
      </c>
      <c r="O6" s="8">
        <v>0.53828888754979998</v>
      </c>
      <c r="P6" s="8">
        <v>0.63071790010429996</v>
      </c>
      <c r="Q6" s="8">
        <v>0.79158181816179995</v>
      </c>
      <c r="R6" s="8">
        <v>0.60237381207389995</v>
      </c>
      <c r="S6" s="9">
        <v>8.7515599763919996E-2</v>
      </c>
      <c r="T6" s="8">
        <v>0.62717347921760003</v>
      </c>
      <c r="U6" s="8">
        <v>0.56576753683540004</v>
      </c>
      <c r="V6" s="8">
        <v>0.63153507367079997</v>
      </c>
      <c r="W6" s="8">
        <v>0.80269738949379998</v>
      </c>
      <c r="X6" s="8">
        <v>0.59474339217439998</v>
      </c>
      <c r="Y6" s="8">
        <v>0.59601421443199998</v>
      </c>
      <c r="Z6" s="8">
        <v>0.54336226518209996</v>
      </c>
      <c r="AA6" s="8">
        <v>0.657292831056</v>
      </c>
      <c r="AB6" s="8">
        <v>0.54088662486179995</v>
      </c>
      <c r="AC6" s="8">
        <v>0.58831714063249996</v>
      </c>
      <c r="AD6" s="8">
        <v>0.63153507367079997</v>
      </c>
      <c r="AE6" s="8">
        <v>0.80269738949379998</v>
      </c>
      <c r="AF6" s="8">
        <v>0.59158050556709996</v>
      </c>
      <c r="AG6" s="8">
        <v>0.57623786394770005</v>
      </c>
      <c r="AH6" s="8">
        <v>0.34328863053379999</v>
      </c>
      <c r="AI6" s="8">
        <v>0.60587226278710005</v>
      </c>
      <c r="AJ6" s="8">
        <v>0.60023699980900003</v>
      </c>
      <c r="AK6" s="8">
        <v>0.59888323162129997</v>
      </c>
      <c r="AL6" s="8">
        <v>0.59890803534500003</v>
      </c>
      <c r="AM6" s="8">
        <v>0.57431031159349999</v>
      </c>
      <c r="AN6" s="8">
        <v>0.57253698171589995</v>
      </c>
      <c r="AO6" s="8">
        <v>0.53074895145480006</v>
      </c>
      <c r="AP6" s="8">
        <v>0.63407982905280003</v>
      </c>
      <c r="AQ6" s="8">
        <v>0.71871010698860005</v>
      </c>
      <c r="AR6" s="8">
        <v>0.58961296603900004</v>
      </c>
      <c r="AS6" s="8">
        <v>0.31198793789590001</v>
      </c>
      <c r="AT6" s="8">
        <v>0.57044047984820001</v>
      </c>
      <c r="AU6" s="8">
        <v>0.80269738949379998</v>
      </c>
      <c r="AV6" s="8">
        <v>0.50154018129760003</v>
      </c>
      <c r="AW6" s="8">
        <v>0.57720984328799996</v>
      </c>
      <c r="AX6" s="8">
        <v>0.58431748425450003</v>
      </c>
      <c r="AY6" s="8">
        <v>0.54877754973210002</v>
      </c>
      <c r="AZ6" s="8">
        <v>0.63412576455549996</v>
      </c>
      <c r="BA6" s="8">
        <v>0.64850984208499995</v>
      </c>
      <c r="BB6" s="8">
        <v>0.36357011995670002</v>
      </c>
      <c r="BC6" s="8">
        <v>0.47319100669339997</v>
      </c>
      <c r="BD6" s="8">
        <v>0.46518653480170002</v>
      </c>
      <c r="BE6" s="8">
        <v>0.70932454588110005</v>
      </c>
      <c r="BF6" s="8">
        <v>0.57324620998510001</v>
      </c>
      <c r="BG6" s="8">
        <v>0.53168416202549995</v>
      </c>
      <c r="BH6" s="8">
        <v>0.69709448690249998</v>
      </c>
      <c r="BI6" s="8">
        <v>0.65879492799490003</v>
      </c>
      <c r="BJ6" s="8">
        <v>0.78962360325680003</v>
      </c>
      <c r="BK6" s="8">
        <v>0.48179955742390002</v>
      </c>
      <c r="BL6" s="8">
        <v>0.68569270020780004</v>
      </c>
      <c r="BM6" s="8">
        <v>0.62227710365910005</v>
      </c>
      <c r="BN6" s="8">
        <v>0.50449700271510001</v>
      </c>
      <c r="BO6" s="8">
        <v>0.86611926830209995</v>
      </c>
      <c r="BP6" s="8">
        <v>0.60539477898759997</v>
      </c>
      <c r="BQ6" s="8">
        <v>0.60348291921819996</v>
      </c>
      <c r="BR6" s="8">
        <v>0.52451142734870004</v>
      </c>
      <c r="BS6" s="8">
        <v>0.67889659192459995</v>
      </c>
      <c r="BT6" s="8">
        <v>0.52219598482480001</v>
      </c>
      <c r="BU6" s="8">
        <v>1</v>
      </c>
    </row>
    <row r="7" spans="1:73" x14ac:dyDescent="0.3">
      <c r="A7" t="s">
        <v>768</v>
      </c>
      <c r="B7" s="8">
        <v>0.61464850331980003</v>
      </c>
      <c r="C7" s="8">
        <v>0.57454329326849995</v>
      </c>
      <c r="D7" s="8">
        <v>0.5274444314665</v>
      </c>
      <c r="E7" s="8">
        <v>0.55097436609990003</v>
      </c>
      <c r="F7" s="8">
        <v>0.48536825855889998</v>
      </c>
      <c r="G7" s="8">
        <v>0.51799308775319997</v>
      </c>
      <c r="H7" s="8">
        <v>0.55203610574090001</v>
      </c>
      <c r="I7" s="8">
        <v>0</v>
      </c>
      <c r="J7" s="8">
        <v>0.58096192376169997</v>
      </c>
      <c r="K7" s="8">
        <v>0.39931280335809999</v>
      </c>
      <c r="L7" s="8">
        <v>0.52407094258380005</v>
      </c>
      <c r="M7" s="8">
        <v>0.34998393992920002</v>
      </c>
      <c r="N7" s="8">
        <v>0.53098691089079997</v>
      </c>
      <c r="O7" s="8">
        <v>0.4999164361913</v>
      </c>
      <c r="P7" s="8">
        <v>0.4955095121709</v>
      </c>
      <c r="Q7" s="8">
        <v>0.40280606061270002</v>
      </c>
      <c r="R7" s="8">
        <v>0.70447781920139996</v>
      </c>
      <c r="S7" s="8">
        <v>0.37542625345219999</v>
      </c>
      <c r="T7" s="8">
        <v>0.56663649219269996</v>
      </c>
      <c r="U7" s="8">
        <v>0.56576753683540004</v>
      </c>
      <c r="V7" s="8">
        <v>0.60089912983130001</v>
      </c>
      <c r="W7" s="8">
        <v>0.80269738949379998</v>
      </c>
      <c r="X7" s="8">
        <v>0.53145719982759998</v>
      </c>
      <c r="Y7" s="8">
        <v>0.49268637141310001</v>
      </c>
      <c r="Z7" s="8">
        <v>0.51294699688599998</v>
      </c>
      <c r="AA7" s="8">
        <v>0.48019477998049998</v>
      </c>
      <c r="AB7" s="8">
        <v>0.66518067924729996</v>
      </c>
      <c r="AC7" s="8">
        <v>0.56608663622980004</v>
      </c>
      <c r="AD7" s="8">
        <v>0.60089912983130001</v>
      </c>
      <c r="AE7" s="8">
        <v>0.80269738949379998</v>
      </c>
      <c r="AF7" s="8">
        <v>0.56226674186229997</v>
      </c>
      <c r="AG7" s="8">
        <v>0.43449097826700001</v>
      </c>
      <c r="AH7" s="8">
        <v>0.34328863053379999</v>
      </c>
      <c r="AI7" s="8">
        <v>0.57838226550880001</v>
      </c>
      <c r="AJ7" s="8">
        <v>0.56564058991760002</v>
      </c>
      <c r="AK7" s="8">
        <v>0.49622947745660001</v>
      </c>
      <c r="AL7" s="8">
        <v>0.53213707305519997</v>
      </c>
      <c r="AM7" s="8">
        <v>0.36016258089339998</v>
      </c>
      <c r="AN7" s="8">
        <v>0.48987455233139998</v>
      </c>
      <c r="AO7" s="8">
        <v>0.50439597525619995</v>
      </c>
      <c r="AP7" s="8">
        <v>0.49539402147669998</v>
      </c>
      <c r="AQ7" s="8">
        <v>0.41691509280029998</v>
      </c>
      <c r="AR7" s="8">
        <v>0.69319354849189996</v>
      </c>
      <c r="AS7" s="8">
        <v>0.56412144176900003</v>
      </c>
      <c r="AT7" s="8">
        <v>0.54724465182990001</v>
      </c>
      <c r="AU7" s="8">
        <v>0.80269738949379998</v>
      </c>
      <c r="AV7" s="8">
        <v>0.41514770822239999</v>
      </c>
      <c r="AW7" s="8">
        <v>0.64635861382820003</v>
      </c>
      <c r="AX7" s="8">
        <v>0.51812859215910001</v>
      </c>
      <c r="AY7" s="8">
        <v>0.49994364523540002</v>
      </c>
      <c r="AZ7" s="8">
        <v>0.51325754581430005</v>
      </c>
      <c r="BA7" s="6">
        <v>0.67712915969309995</v>
      </c>
      <c r="BB7" s="9">
        <v>0.18408261125680001</v>
      </c>
      <c r="BC7" s="8">
        <v>0.74713287752390001</v>
      </c>
      <c r="BD7" s="8">
        <v>0.50187296953060001</v>
      </c>
      <c r="BE7" s="8">
        <v>0.61059880336969996</v>
      </c>
      <c r="BF7" s="8">
        <v>0.50428919429899999</v>
      </c>
      <c r="BG7" s="8">
        <v>0.53796915602939999</v>
      </c>
      <c r="BH7" s="8">
        <v>0.46398352452070002</v>
      </c>
      <c r="BI7" s="8">
        <v>0.35305640859519999</v>
      </c>
      <c r="BJ7" s="8">
        <v>0.5975132716221</v>
      </c>
      <c r="BK7" s="8">
        <v>0.73621396294999997</v>
      </c>
      <c r="BL7" s="8">
        <v>0.62915092145889995</v>
      </c>
      <c r="BM7" s="8">
        <v>0.62688541057710001</v>
      </c>
      <c r="BN7" s="8">
        <v>0.6594694974841</v>
      </c>
      <c r="BO7" s="8">
        <v>0.648065943571</v>
      </c>
      <c r="BP7" s="8">
        <v>1</v>
      </c>
      <c r="BQ7" s="8">
        <v>0.6713188235634</v>
      </c>
      <c r="BR7" s="8">
        <v>0.56289491537140002</v>
      </c>
      <c r="BS7" s="8">
        <v>0.4897059136893</v>
      </c>
      <c r="BT7" s="8">
        <v>0.41849165355809997</v>
      </c>
      <c r="BU7" s="8">
        <v>0.35173936350899998</v>
      </c>
    </row>
    <row r="8" spans="1:73" x14ac:dyDescent="0.3">
      <c r="A8" t="s">
        <v>769</v>
      </c>
      <c r="B8" s="8">
        <v>0.61938286973839995</v>
      </c>
      <c r="C8" s="8">
        <v>0.5201010310684</v>
      </c>
      <c r="D8" s="8">
        <v>0.36019566905099998</v>
      </c>
      <c r="E8" s="8">
        <v>0.36460511700080001</v>
      </c>
      <c r="F8" s="8">
        <v>0.34987411186009998</v>
      </c>
      <c r="G8" s="8">
        <v>0.38557253638920003</v>
      </c>
      <c r="H8" s="8">
        <v>0.42453911452909998</v>
      </c>
      <c r="I8" s="8">
        <v>0</v>
      </c>
      <c r="J8" s="8">
        <v>0.45421086020009999</v>
      </c>
      <c r="K8" s="8">
        <v>0.4148153138058</v>
      </c>
      <c r="L8" s="8">
        <v>0.33263017313240001</v>
      </c>
      <c r="M8" s="8">
        <v>0.32123453404859997</v>
      </c>
      <c r="N8" s="8">
        <v>0.36189294174300002</v>
      </c>
      <c r="O8" s="8">
        <v>0.39936329816810001</v>
      </c>
      <c r="P8" s="8">
        <v>0.43645779869689999</v>
      </c>
      <c r="Q8" s="8">
        <v>0.75774031798310004</v>
      </c>
      <c r="R8" s="8">
        <v>0.44645336862149998</v>
      </c>
      <c r="S8" s="8">
        <v>0.53107587268370005</v>
      </c>
      <c r="T8" s="8">
        <v>0.22665459687709999</v>
      </c>
      <c r="U8" s="8">
        <v>0.43423246316460001</v>
      </c>
      <c r="V8" s="8">
        <v>0.33333333333330001</v>
      </c>
      <c r="W8" s="8">
        <v>0.30269738949379998</v>
      </c>
      <c r="X8" s="8">
        <v>0.44347441598190002</v>
      </c>
      <c r="Y8" s="8">
        <v>0.33057575643030002</v>
      </c>
      <c r="Z8" s="8">
        <v>0.38364870872680001</v>
      </c>
      <c r="AA8" s="8">
        <v>0.48953409367419998</v>
      </c>
      <c r="AB8" s="8">
        <v>0.45655945147150001</v>
      </c>
      <c r="AC8" s="8">
        <v>0.3580053349708</v>
      </c>
      <c r="AD8" s="8">
        <v>0.33333333333330001</v>
      </c>
      <c r="AE8" s="8">
        <v>0.30269738949379998</v>
      </c>
      <c r="AF8" s="8">
        <v>0.39864446448570001</v>
      </c>
      <c r="AG8" s="8">
        <v>0.40985181452120001</v>
      </c>
      <c r="AH8" s="8">
        <v>0.59650308772740002</v>
      </c>
      <c r="AI8" s="8">
        <v>0.33829228962840002</v>
      </c>
      <c r="AJ8" s="8">
        <v>0.44704879129269998</v>
      </c>
      <c r="AK8" s="8">
        <v>0.4675147135387</v>
      </c>
      <c r="AL8" s="8">
        <v>0.28889716926690001</v>
      </c>
      <c r="AM8" s="8">
        <v>0.43222118403729998</v>
      </c>
      <c r="AN8" s="8">
        <v>0.40652480008359998</v>
      </c>
      <c r="AO8" s="8">
        <v>0.3699121380848</v>
      </c>
      <c r="AP8" s="8">
        <v>0.42196407718849999</v>
      </c>
      <c r="AQ8" s="8">
        <v>0.74925472159920004</v>
      </c>
      <c r="AR8" s="8">
        <v>0.43380331511170001</v>
      </c>
      <c r="AS8" s="8">
        <v>0.5299272170114</v>
      </c>
      <c r="AT8" s="8">
        <v>0.33012775738670003</v>
      </c>
      <c r="AU8" s="8">
        <v>0.30269738949379998</v>
      </c>
      <c r="AV8" s="8">
        <v>0.35469938159410003</v>
      </c>
      <c r="AW8" s="8">
        <v>0.39411028918800001</v>
      </c>
      <c r="AX8" s="8">
        <v>0.4505214581009</v>
      </c>
      <c r="AY8" s="8">
        <v>0.3696742055901</v>
      </c>
      <c r="AZ8" s="8">
        <v>0.40956212342839998</v>
      </c>
      <c r="BA8" s="8">
        <v>0.29910663919820002</v>
      </c>
      <c r="BB8" s="8">
        <v>0.47566218893130002</v>
      </c>
      <c r="BC8" s="8">
        <v>0.31971534172260002</v>
      </c>
      <c r="BD8" s="8">
        <v>0.38673635739439999</v>
      </c>
      <c r="BE8" s="8">
        <v>0.34133464575650002</v>
      </c>
      <c r="BF8" s="8">
        <v>0.44559294107559999</v>
      </c>
      <c r="BG8" s="8">
        <v>0.47104423959789998</v>
      </c>
      <c r="BH8" s="8">
        <v>0.43960204663960001</v>
      </c>
      <c r="BI8" s="6">
        <v>0.80140349753859996</v>
      </c>
      <c r="BJ8" s="8">
        <v>0.52079239964580004</v>
      </c>
      <c r="BK8" s="8">
        <v>0.22645285940609999</v>
      </c>
      <c r="BL8" s="8">
        <v>0.28041512959280002</v>
      </c>
      <c r="BM8" s="8">
        <v>0.3329074788054</v>
      </c>
      <c r="BN8" s="8">
        <v>0.32711199733750002</v>
      </c>
      <c r="BO8" s="8">
        <v>0.6228107457623</v>
      </c>
      <c r="BP8" s="8">
        <v>0.39460522101239998</v>
      </c>
      <c r="BQ8" s="8">
        <v>0.48619815366730001</v>
      </c>
      <c r="BR8" s="8">
        <v>0.3555351014232</v>
      </c>
      <c r="BS8" s="8">
        <v>0.25947523004619999</v>
      </c>
      <c r="BT8" s="8">
        <v>0.31311000983350001</v>
      </c>
      <c r="BU8" s="8">
        <v>0.35173936350899998</v>
      </c>
    </row>
    <row r="9" spans="1:73" x14ac:dyDescent="0.3">
      <c r="A9" t="s">
        <v>772</v>
      </c>
      <c r="B9" s="6">
        <v>0.40284131840999998</v>
      </c>
      <c r="C9" s="6">
        <v>0.33545546396839998</v>
      </c>
      <c r="D9" s="8">
        <v>0.17947271906100001</v>
      </c>
      <c r="E9" s="8">
        <v>0.1369036283451</v>
      </c>
      <c r="F9" s="8">
        <v>0.16643288829479999</v>
      </c>
      <c r="G9" s="8">
        <v>0.21074166175590001</v>
      </c>
      <c r="H9" s="8">
        <v>0.2013611760981</v>
      </c>
      <c r="I9" s="8">
        <v>1</v>
      </c>
      <c r="J9" s="8">
        <v>0.20817349571749999</v>
      </c>
      <c r="K9" s="8">
        <v>0.1719399247825</v>
      </c>
      <c r="L9" s="8">
        <v>0.22101624051009999</v>
      </c>
      <c r="M9" s="8">
        <v>0.2469762163035</v>
      </c>
      <c r="N9" s="8">
        <v>0.12715336697169999</v>
      </c>
      <c r="O9" s="8">
        <v>0.22618781389459999</v>
      </c>
      <c r="P9" s="8">
        <v>0.29042634923119998</v>
      </c>
      <c r="Q9" s="8">
        <v>0.35493425737029999</v>
      </c>
      <c r="R9" s="8">
        <v>0.1480308953458</v>
      </c>
      <c r="S9" s="8">
        <v>8.7515599763919996E-2</v>
      </c>
      <c r="T9" s="8">
        <v>0.22665459687709999</v>
      </c>
      <c r="U9" s="8">
        <v>0.33333333333330001</v>
      </c>
      <c r="V9" s="8">
        <v>6.5767536835400001E-2</v>
      </c>
      <c r="W9" s="8">
        <v>0.60539477898759997</v>
      </c>
      <c r="X9" s="8">
        <v>0.19829878274170001</v>
      </c>
      <c r="Y9" s="8">
        <v>0.2256963297497</v>
      </c>
      <c r="Z9" s="8">
        <v>0.1846540303276</v>
      </c>
      <c r="AA9" s="8">
        <v>0.30108314054480001</v>
      </c>
      <c r="AB9" s="8">
        <v>0.14080382734979999</v>
      </c>
      <c r="AC9" s="8">
        <v>0.29415857031620002</v>
      </c>
      <c r="AD9" s="8">
        <v>6.5767536835400001E-2</v>
      </c>
      <c r="AE9" s="8">
        <v>0.60539477898759997</v>
      </c>
      <c r="AF9" s="8">
        <v>0.19050545174229999</v>
      </c>
      <c r="AG9" s="8">
        <v>0.26445515658399998</v>
      </c>
      <c r="AH9" s="8">
        <v>0.25321445719359997</v>
      </c>
      <c r="AI9" s="8">
        <v>0.18874030464450001</v>
      </c>
      <c r="AJ9" s="8">
        <v>0.17593371408219999</v>
      </c>
      <c r="AK9" s="8">
        <v>0.23513158869199999</v>
      </c>
      <c r="AL9" s="8">
        <v>0.17996256048340001</v>
      </c>
      <c r="AM9" s="8">
        <v>0.3446417393633</v>
      </c>
      <c r="AN9" s="8">
        <v>0.1328755719361</v>
      </c>
      <c r="AO9" s="8">
        <v>0.22327941013809999</v>
      </c>
      <c r="AP9" s="8">
        <v>0.27816707549929998</v>
      </c>
      <c r="AQ9" s="8">
        <v>0.36736649052510001</v>
      </c>
      <c r="AR9" s="8">
        <v>0.12072280293489999</v>
      </c>
      <c r="AS9" s="8">
        <v>0.2652235732464</v>
      </c>
      <c r="AT9" s="8">
        <v>0.26350855047979999</v>
      </c>
      <c r="AU9" s="8">
        <v>0.60539477898759997</v>
      </c>
      <c r="AV9" s="8">
        <v>0.2665697508796</v>
      </c>
      <c r="AW9" s="8">
        <v>0.1544196865761</v>
      </c>
      <c r="AX9" s="8">
        <v>0.25418542317890003</v>
      </c>
      <c r="AY9" s="8">
        <v>0.14459670046510001</v>
      </c>
      <c r="AZ9" s="8">
        <v>0.18616750395100001</v>
      </c>
      <c r="BA9" s="8">
        <v>0.1984878331505</v>
      </c>
      <c r="BB9" s="8">
        <v>0.3291703787702</v>
      </c>
      <c r="BC9" s="8">
        <v>0.1694207834975</v>
      </c>
      <c r="BD9" s="8">
        <v>0.1296009310954</v>
      </c>
      <c r="BE9" s="8">
        <v>0.25970264252030001</v>
      </c>
      <c r="BF9" s="8">
        <v>0.20705291339929999</v>
      </c>
      <c r="BG9" s="8">
        <v>0.24511457291559999</v>
      </c>
      <c r="BH9" s="8">
        <v>0.16326190506310001</v>
      </c>
      <c r="BI9" s="6">
        <v>0.60521279550359997</v>
      </c>
      <c r="BJ9" s="8">
        <v>0.22878986956870001</v>
      </c>
      <c r="BK9" s="8">
        <v>0</v>
      </c>
      <c r="BL9" s="8">
        <v>0.13907925493769999</v>
      </c>
      <c r="BM9" s="8">
        <v>0.21050252785109999</v>
      </c>
      <c r="BN9" s="8">
        <v>0.1689030895558</v>
      </c>
      <c r="BO9" s="8">
        <v>0.46554124603960001</v>
      </c>
      <c r="BP9" s="8">
        <v>0</v>
      </c>
      <c r="BQ9" s="8">
        <v>0.21310750345009999</v>
      </c>
      <c r="BR9" s="8">
        <v>0.15279245100860001</v>
      </c>
      <c r="BS9" s="8">
        <v>0.20039400537470001</v>
      </c>
      <c r="BT9" s="8">
        <v>0.1695211103142</v>
      </c>
      <c r="BU9" s="8">
        <v>0.35173936350899998</v>
      </c>
    </row>
    <row r="10" spans="1:73" x14ac:dyDescent="0.3">
      <c r="A10" t="s">
        <v>770</v>
      </c>
      <c r="B10" s="8">
        <v>0.38766672523919998</v>
      </c>
      <c r="C10" s="8">
        <v>0.40315384395659998</v>
      </c>
      <c r="D10" s="8">
        <v>0.35597046718199998</v>
      </c>
      <c r="E10" s="8">
        <v>0.33888842229740002</v>
      </c>
      <c r="F10" s="8">
        <v>0.26189425886720002</v>
      </c>
      <c r="G10" s="8">
        <v>0.31600047458519998</v>
      </c>
      <c r="H10" s="8">
        <v>0.34857688261030001</v>
      </c>
      <c r="I10" s="8">
        <v>1</v>
      </c>
      <c r="J10" s="8">
        <v>0.4124186457024</v>
      </c>
      <c r="K10" s="8">
        <v>0.224165110438</v>
      </c>
      <c r="L10" s="8">
        <v>0.30380002806130002</v>
      </c>
      <c r="M10" s="8">
        <v>0.28482740455709998</v>
      </c>
      <c r="N10" s="8">
        <v>0.27277370935009998</v>
      </c>
      <c r="O10" s="8">
        <v>0.27819021152340001</v>
      </c>
      <c r="P10" s="8">
        <v>0.2853658826687</v>
      </c>
      <c r="Q10" s="8">
        <v>0.35493425737029999</v>
      </c>
      <c r="R10" s="8">
        <v>0.40659495581850003</v>
      </c>
      <c r="S10" s="8">
        <v>0.28791065368829999</v>
      </c>
      <c r="T10" s="8">
        <v>0.33998189531560002</v>
      </c>
      <c r="U10" s="8">
        <v>0.33333333333330001</v>
      </c>
      <c r="V10" s="8">
        <v>0.43423246316460001</v>
      </c>
      <c r="W10" s="8">
        <v>0.60539477898759997</v>
      </c>
      <c r="X10" s="8">
        <v>0.3611140246165</v>
      </c>
      <c r="Y10" s="8">
        <v>0.30037962536849999</v>
      </c>
      <c r="Z10" s="8">
        <v>0.27591859961519999</v>
      </c>
      <c r="AA10" s="8">
        <v>0.29685866971780001</v>
      </c>
      <c r="AB10" s="8">
        <v>0.39242102651189997</v>
      </c>
      <c r="AC10" s="8">
        <v>0.335774830568</v>
      </c>
      <c r="AD10" s="8">
        <v>0.43423246316460001</v>
      </c>
      <c r="AE10" s="8">
        <v>0.60539477898759997</v>
      </c>
      <c r="AF10" s="8">
        <v>0.34388993642330001</v>
      </c>
      <c r="AG10" s="8">
        <v>0.29255230642550001</v>
      </c>
      <c r="AH10" s="8">
        <v>0.104348727664</v>
      </c>
      <c r="AI10" s="8">
        <v>0.42883028052490002</v>
      </c>
      <c r="AJ10" s="8">
        <v>0.42042169029150001</v>
      </c>
      <c r="AK10" s="8">
        <v>0.27805051806109998</v>
      </c>
      <c r="AL10" s="8">
        <v>0.29449448988209997</v>
      </c>
      <c r="AM10" s="8">
        <v>0.28951964041040001</v>
      </c>
      <c r="AN10" s="8">
        <v>0.2786394015891</v>
      </c>
      <c r="AO10" s="8">
        <v>0.27653105568859998</v>
      </c>
      <c r="AP10" s="8">
        <v>0.29270519749169999</v>
      </c>
      <c r="AQ10" s="8">
        <v>0.20119667612559999</v>
      </c>
      <c r="AR10" s="8">
        <v>0.35815796548669998</v>
      </c>
      <c r="AS10" s="8">
        <v>0.51683714763809996</v>
      </c>
      <c r="AT10" s="8">
        <v>0.30693192936840002</v>
      </c>
      <c r="AU10" s="8">
        <v>0.60539477898759997</v>
      </c>
      <c r="AV10" s="8">
        <v>0.27865569557749997</v>
      </c>
      <c r="AW10" s="8">
        <v>0.27315150004369998</v>
      </c>
      <c r="AX10" s="8">
        <v>0.27783856994630002</v>
      </c>
      <c r="AY10" s="8">
        <v>0.36210078417320002</v>
      </c>
      <c r="AZ10" s="8">
        <v>0.28820942485380002</v>
      </c>
      <c r="BA10" s="6">
        <v>0.48275842593009999</v>
      </c>
      <c r="BB10" s="8">
        <v>0.18233362549689999</v>
      </c>
      <c r="BC10" s="8">
        <v>0.1694207834975</v>
      </c>
      <c r="BD10" s="8">
        <v>0.3876320607948</v>
      </c>
      <c r="BE10" s="8">
        <v>0.3785178601909</v>
      </c>
      <c r="BF10" s="8">
        <v>0.2290255237121</v>
      </c>
      <c r="BG10" s="8">
        <v>0.48809705786050001</v>
      </c>
      <c r="BH10" s="8">
        <v>0.3091517317593</v>
      </c>
      <c r="BI10" s="8">
        <v>0.20817182486870001</v>
      </c>
      <c r="BJ10" s="8">
        <v>0.38429213250470001</v>
      </c>
      <c r="BK10" s="8">
        <v>0.49084939986690002</v>
      </c>
      <c r="BL10" s="8">
        <v>0.54073100870640001</v>
      </c>
      <c r="BM10" s="8">
        <v>0.32803868946089998</v>
      </c>
      <c r="BN10" s="8">
        <v>0.46666998574849999</v>
      </c>
      <c r="BO10" s="8">
        <v>0.46941904664169998</v>
      </c>
      <c r="BP10" s="8">
        <v>1</v>
      </c>
      <c r="BQ10" s="8">
        <v>0.30051794080439997</v>
      </c>
      <c r="BR10" s="8">
        <v>0.27955107607020002</v>
      </c>
      <c r="BS10" s="8">
        <v>0.27799045411430001</v>
      </c>
      <c r="BT10" s="8">
        <v>0.1968390699408</v>
      </c>
      <c r="BU10" s="8">
        <v>0.35173936350899998</v>
      </c>
    </row>
    <row r="11" spans="1:73" x14ac:dyDescent="0.3">
      <c r="A11" t="s">
        <v>771</v>
      </c>
      <c r="B11" s="8">
        <v>0.37120488069390001</v>
      </c>
      <c r="C11" s="8">
        <v>0.35796202798089999</v>
      </c>
      <c r="D11" s="8">
        <v>0.29616272543939998</v>
      </c>
      <c r="E11" s="8">
        <v>0.23892307763090001</v>
      </c>
      <c r="F11" s="8">
        <v>0.18824063793330001</v>
      </c>
      <c r="G11" s="8">
        <v>0.2567040494949</v>
      </c>
      <c r="H11" s="8">
        <v>0.26954282740829999</v>
      </c>
      <c r="I11" s="8">
        <v>1</v>
      </c>
      <c r="J11" s="8">
        <v>0.25584007338170001</v>
      </c>
      <c r="K11" s="8">
        <v>0.30011041946900002</v>
      </c>
      <c r="L11" s="8">
        <v>0.243244222526</v>
      </c>
      <c r="M11" s="8">
        <v>0.3253981018223</v>
      </c>
      <c r="N11" s="8">
        <v>0.22949823965319999</v>
      </c>
      <c r="O11" s="8">
        <v>0.22879427799169999</v>
      </c>
      <c r="P11" s="8">
        <v>0.23187122799070001</v>
      </c>
      <c r="Q11" s="8">
        <v>0.29158181816180001</v>
      </c>
      <c r="R11" s="8">
        <v>0.27468435253669998</v>
      </c>
      <c r="S11" s="8">
        <v>0.49030920985179999</v>
      </c>
      <c r="T11" s="8">
        <v>0.11332729843849999</v>
      </c>
      <c r="U11" s="8">
        <v>0.39910087016869999</v>
      </c>
      <c r="V11" s="8">
        <v>0.16666666666669999</v>
      </c>
      <c r="W11" s="8">
        <v>0.80269738949379998</v>
      </c>
      <c r="X11" s="8">
        <v>0.2679050437853</v>
      </c>
      <c r="Y11" s="8">
        <v>0.2580550023798</v>
      </c>
      <c r="Z11" s="8">
        <v>0.22908951053150001</v>
      </c>
      <c r="AA11" s="8">
        <v>0.24173549606299999</v>
      </c>
      <c r="AB11" s="8">
        <v>0.30043545381530001</v>
      </c>
      <c r="AC11" s="8">
        <v>0.29415857031620002</v>
      </c>
      <c r="AD11" s="8">
        <v>0.16666666666669999</v>
      </c>
      <c r="AE11" s="8">
        <v>0.80269738949379998</v>
      </c>
      <c r="AF11" s="8">
        <v>0.24080857157759999</v>
      </c>
      <c r="AG11" s="8">
        <v>0.34023904048280001</v>
      </c>
      <c r="AH11" s="8">
        <v>0.28102509684049998</v>
      </c>
      <c r="AI11" s="8">
        <v>0.27927829554099998</v>
      </c>
      <c r="AJ11" s="8">
        <v>0.21189541407500001</v>
      </c>
      <c r="AK11" s="8">
        <v>0.34624713236709997</v>
      </c>
      <c r="AL11" s="8">
        <v>0.21695014048469999</v>
      </c>
      <c r="AM11" s="8">
        <v>0.37515358467030002</v>
      </c>
      <c r="AN11" s="8">
        <v>0.2460144886257</v>
      </c>
      <c r="AO11" s="8">
        <v>0.21658193220060001</v>
      </c>
      <c r="AP11" s="8">
        <v>0.22497523379379999</v>
      </c>
      <c r="AQ11" s="8">
        <v>0.36736649052510001</v>
      </c>
      <c r="AR11" s="8">
        <v>0.22831797021790001</v>
      </c>
      <c r="AS11" s="8">
        <v>0.63444269802730002</v>
      </c>
      <c r="AT11" s="8">
        <v>0.30693192936840002</v>
      </c>
      <c r="AU11" s="8">
        <v>0.80269738949379998</v>
      </c>
      <c r="AV11" s="8">
        <v>0.22749586484430001</v>
      </c>
      <c r="AW11" s="8">
        <v>0.19922169959569999</v>
      </c>
      <c r="AX11" s="8">
        <v>0.2475439350883</v>
      </c>
      <c r="AY11" s="8">
        <v>0.2613156285753</v>
      </c>
      <c r="AZ11" s="8">
        <v>0.29002458934359998</v>
      </c>
      <c r="BA11" s="8">
        <v>0.30340146161140003</v>
      </c>
      <c r="BB11" s="8">
        <v>0.49911441044729998</v>
      </c>
      <c r="BC11" s="8">
        <v>0.47319100669339997</v>
      </c>
      <c r="BD11" s="6">
        <v>0.84841186767459997</v>
      </c>
      <c r="BE11" s="8">
        <v>0.50821641430090003</v>
      </c>
      <c r="BF11" s="8">
        <v>0.36658645140090002</v>
      </c>
      <c r="BG11" s="8">
        <v>0.34193594671420002</v>
      </c>
      <c r="BH11" s="8">
        <v>0.31987526727569998</v>
      </c>
      <c r="BI11" s="8">
        <v>0.29061916198959997</v>
      </c>
      <c r="BJ11" s="8">
        <v>0.40099380386990002</v>
      </c>
      <c r="BK11" s="8">
        <v>0.1249690582271</v>
      </c>
      <c r="BL11" s="8">
        <v>8.5427811755640001E-2</v>
      </c>
      <c r="BM11" s="8">
        <v>0.35025409416289999</v>
      </c>
      <c r="BN11" s="8">
        <v>0.1725132879972</v>
      </c>
      <c r="BO11" s="8">
        <v>0.15726949972269999</v>
      </c>
      <c r="BP11" s="8">
        <v>0</v>
      </c>
      <c r="BQ11" s="8">
        <v>0.1191693514175</v>
      </c>
      <c r="BR11" s="8">
        <v>0.12912607453220001</v>
      </c>
      <c r="BS11" s="8">
        <v>0.2082449777506</v>
      </c>
      <c r="BT11" s="8">
        <v>0.15727123018110001</v>
      </c>
      <c r="BU11" s="8">
        <v>0.64826063649099996</v>
      </c>
    </row>
    <row r="12" spans="1:73" x14ac:dyDescent="0.3">
      <c r="A12" t="s">
        <v>773</v>
      </c>
      <c r="B12" s="6">
        <v>0.37477655010330002</v>
      </c>
      <c r="C12" s="6">
        <v>0.29216195163070002</v>
      </c>
      <c r="D12" s="8">
        <v>0.15709954064789999</v>
      </c>
      <c r="E12" s="8">
        <v>0.12599963479859999</v>
      </c>
      <c r="F12" s="9">
        <v>7.2056135748990002E-2</v>
      </c>
      <c r="G12" s="8">
        <v>0.14345565065669999</v>
      </c>
      <c r="H12" s="8">
        <v>0.1783140071099</v>
      </c>
      <c r="I12" s="8">
        <v>1</v>
      </c>
      <c r="J12" s="8">
        <v>0.16435100819849999</v>
      </c>
      <c r="K12" s="8">
        <v>0.17969118000629999</v>
      </c>
      <c r="L12" s="8">
        <v>0.17027570552390001</v>
      </c>
      <c r="M12" s="8">
        <v>0.1033977954126</v>
      </c>
      <c r="N12" s="8">
        <v>0.1483566982764</v>
      </c>
      <c r="O12" s="8">
        <v>0.12807162358849999</v>
      </c>
      <c r="P12" s="8">
        <v>0.13349440727129999</v>
      </c>
      <c r="Q12" s="8">
        <v>9.7193939387259995E-2</v>
      </c>
      <c r="R12" s="8">
        <v>0.1807377839772</v>
      </c>
      <c r="S12" s="8">
        <v>0</v>
      </c>
      <c r="T12" s="8">
        <v>0</v>
      </c>
      <c r="U12" s="8">
        <v>6.5767536835400001E-2</v>
      </c>
      <c r="V12" s="8">
        <v>0.16666666666669999</v>
      </c>
      <c r="W12" s="6">
        <v>0.80269738949379998</v>
      </c>
      <c r="X12" s="8">
        <v>0.16853165586009999</v>
      </c>
      <c r="Y12" s="8">
        <v>0.15821889199030001</v>
      </c>
      <c r="Z12" s="8">
        <v>0.1365789251175</v>
      </c>
      <c r="AA12" s="8">
        <v>0.12749752220730001</v>
      </c>
      <c r="AB12" s="8">
        <v>0.1591530880473</v>
      </c>
      <c r="AC12" s="8">
        <v>4.16162602518E-2</v>
      </c>
      <c r="AD12" s="8">
        <v>0.16666666666669999</v>
      </c>
      <c r="AE12" s="6">
        <v>0.80269738949379998</v>
      </c>
      <c r="AF12" s="8">
        <v>0.15582330854740001</v>
      </c>
      <c r="AG12" s="8">
        <v>0.16863494318319999</v>
      </c>
      <c r="AH12" s="8">
        <v>0.28102509684049998</v>
      </c>
      <c r="AI12" s="8">
        <v>0.19094206930050001</v>
      </c>
      <c r="AJ12" s="8">
        <v>0.16775631945450001</v>
      </c>
      <c r="AK12" s="8">
        <v>0.19075738896659999</v>
      </c>
      <c r="AL12" s="8">
        <v>0.13382973887329999</v>
      </c>
      <c r="AM12" s="8">
        <v>0.19688970717420001</v>
      </c>
      <c r="AN12" s="8">
        <v>0.14813629383169999</v>
      </c>
      <c r="AO12" s="8">
        <v>0.12891245333670001</v>
      </c>
      <c r="AP12" s="8">
        <v>0.1043395246663</v>
      </c>
      <c r="AQ12" s="8">
        <v>0.16616981439949999</v>
      </c>
      <c r="AR12" s="8">
        <v>0.1267029649344</v>
      </c>
      <c r="AS12" s="8">
        <v>0.2870341672615</v>
      </c>
      <c r="AT12" s="8">
        <v>4.342337888864E-2</v>
      </c>
      <c r="AU12" s="6">
        <v>0.80269738949379998</v>
      </c>
      <c r="AV12" s="8">
        <v>0.1694900575078</v>
      </c>
      <c r="AW12" s="8">
        <v>6.4367740632430004E-2</v>
      </c>
      <c r="AX12" s="8">
        <v>0.19084952431060001</v>
      </c>
      <c r="AY12" s="8">
        <v>0.1216584961704</v>
      </c>
      <c r="AZ12" s="8">
        <v>0.112306005111</v>
      </c>
      <c r="BA12" s="8">
        <v>0.16876870811270001</v>
      </c>
      <c r="BB12" s="8">
        <v>0.13637630431450001</v>
      </c>
      <c r="BC12" s="8">
        <v>0.1694207834975</v>
      </c>
      <c r="BD12" s="8">
        <v>6.6129854507609998E-2</v>
      </c>
      <c r="BE12" s="8">
        <v>0.2804530283528</v>
      </c>
      <c r="BF12" s="8">
        <v>0.18959762198560001</v>
      </c>
      <c r="BG12" s="8">
        <v>0.19762444593280001</v>
      </c>
      <c r="BH12" s="8">
        <v>0.15044596420180001</v>
      </c>
      <c r="BI12" s="8">
        <v>0.22903406101660001</v>
      </c>
      <c r="BJ12" s="8">
        <v>0.36345643338189998</v>
      </c>
      <c r="BK12" s="8">
        <v>0.14151052028809999</v>
      </c>
      <c r="BL12" s="8">
        <v>8.3737549254110005E-2</v>
      </c>
      <c r="BM12" s="8">
        <v>0.23526078024979999</v>
      </c>
      <c r="BN12" s="8">
        <v>0.11577887046389999</v>
      </c>
      <c r="BO12" s="8">
        <v>0.19506190045630001</v>
      </c>
      <c r="BP12" s="8">
        <v>0</v>
      </c>
      <c r="BQ12" s="8">
        <v>0.18795233202719999</v>
      </c>
      <c r="BR12" s="8">
        <v>0.1403255856009</v>
      </c>
      <c r="BS12" s="8">
        <v>0.1370889796925</v>
      </c>
      <c r="BT12" s="8">
        <v>0.1562437709676</v>
      </c>
      <c r="BU12" s="8">
        <v>0.64826063649099996</v>
      </c>
    </row>
    <row r="13" spans="1:73" x14ac:dyDescent="0.3">
      <c r="A13" t="s">
        <v>775</v>
      </c>
      <c r="B13" s="6">
        <v>0.29261242806859999</v>
      </c>
      <c r="C13" s="8">
        <v>0.17989054612700001</v>
      </c>
      <c r="D13" s="8">
        <v>0.12120914113630001</v>
      </c>
      <c r="E13" s="8">
        <v>6.8678248259699995E-2</v>
      </c>
      <c r="F13" s="8">
        <v>5.9821406383559997E-2</v>
      </c>
      <c r="G13" s="8">
        <v>0.1072522660982</v>
      </c>
      <c r="H13" s="8">
        <v>0.1152015809119</v>
      </c>
      <c r="I13" s="8">
        <v>0</v>
      </c>
      <c r="J13" s="8">
        <v>0.1537614857439</v>
      </c>
      <c r="K13" s="8">
        <v>0.1044470621245</v>
      </c>
      <c r="L13" s="8">
        <v>0.13303515332160001</v>
      </c>
      <c r="M13" s="8">
        <v>2.6140628506249999E-2</v>
      </c>
      <c r="N13" s="8">
        <v>6.4478801001580002E-2</v>
      </c>
      <c r="O13" s="8">
        <v>6.0080382944940003E-2</v>
      </c>
      <c r="P13" s="8">
        <v>0.1047868253844</v>
      </c>
      <c r="Q13" s="8">
        <v>9.7193939387259995E-2</v>
      </c>
      <c r="R13" s="8">
        <v>0.12638173775930001</v>
      </c>
      <c r="S13" s="8">
        <v>0</v>
      </c>
      <c r="T13" s="8">
        <v>0.11332729843849999</v>
      </c>
      <c r="U13" s="8">
        <v>0</v>
      </c>
      <c r="V13" s="8">
        <v>6.5767536835400001E-2</v>
      </c>
      <c r="W13" s="8">
        <v>0.30269738949379998</v>
      </c>
      <c r="X13" s="8">
        <v>0.1403218559685</v>
      </c>
      <c r="Y13" s="8">
        <v>0.1137641062551</v>
      </c>
      <c r="Z13" s="8">
        <v>6.1925023363279999E-2</v>
      </c>
      <c r="AA13" s="8">
        <v>0.1035324706258</v>
      </c>
      <c r="AB13" s="8">
        <v>0.1112885385367</v>
      </c>
      <c r="AC13" s="8">
        <v>4.16162602518E-2</v>
      </c>
      <c r="AD13" s="8">
        <v>6.5767536835400001E-2</v>
      </c>
      <c r="AE13" s="8">
        <v>0.30269738949379998</v>
      </c>
      <c r="AF13" s="8">
        <v>0.1188682773037</v>
      </c>
      <c r="AG13" s="8">
        <v>8.543030116375E-2</v>
      </c>
      <c r="AH13" s="8">
        <v>0</v>
      </c>
      <c r="AI13" s="8">
        <v>0.21084999076399999</v>
      </c>
      <c r="AJ13" s="8">
        <v>0.12345903659970001</v>
      </c>
      <c r="AK13" s="8">
        <v>0.15273080893489999</v>
      </c>
      <c r="AL13" s="8">
        <v>0.109389607675</v>
      </c>
      <c r="AM13" s="8">
        <v>9.0684432822040001E-2</v>
      </c>
      <c r="AN13" s="8">
        <v>8.5013686999130006E-2</v>
      </c>
      <c r="AO13" s="8">
        <v>5.3857633733509998E-2</v>
      </c>
      <c r="AP13" s="8">
        <v>8.7753095447919996E-2</v>
      </c>
      <c r="AQ13" s="8">
        <v>0.1005983380628</v>
      </c>
      <c r="AR13" s="8">
        <v>6.7910078634090001E-2</v>
      </c>
      <c r="AS13" s="8">
        <v>0.33431846139240001</v>
      </c>
      <c r="AT13" s="8">
        <v>4.342337888864E-2</v>
      </c>
      <c r="AU13" s="8">
        <v>0.30269738949379998</v>
      </c>
      <c r="AV13" s="8">
        <v>4.7250199295090001E-2</v>
      </c>
      <c r="AW13" s="8">
        <v>6.4367740632430004E-2</v>
      </c>
      <c r="AX13" s="8">
        <v>0.11860231644999999</v>
      </c>
      <c r="AY13" s="8">
        <v>9.9179843504390006E-2</v>
      </c>
      <c r="AZ13" s="8">
        <v>7.2251435425040006E-2</v>
      </c>
      <c r="BA13" s="8">
        <v>0.13694584738240001</v>
      </c>
      <c r="BB13" s="8">
        <v>0.16900221594289999</v>
      </c>
      <c r="BC13" s="8">
        <v>0.1694207834975</v>
      </c>
      <c r="BD13" s="8">
        <v>6.4350538989339998E-2</v>
      </c>
      <c r="BE13" s="8">
        <v>0.1504489399425</v>
      </c>
      <c r="BF13" s="8">
        <v>0.1599758647459</v>
      </c>
      <c r="BG13" s="8">
        <v>0.16487129191380001</v>
      </c>
      <c r="BH13" s="8">
        <v>0.1073576131868</v>
      </c>
      <c r="BI13" s="8">
        <v>0.16590081266449999</v>
      </c>
      <c r="BJ13" s="8">
        <v>0.1819803074868</v>
      </c>
      <c r="BK13" s="8">
        <v>0.15275923589480001</v>
      </c>
      <c r="BL13" s="8">
        <v>0.13267124638550001</v>
      </c>
      <c r="BM13" s="8">
        <v>0.13054028655319999</v>
      </c>
      <c r="BN13" s="8">
        <v>8.4973287521959998E-2</v>
      </c>
      <c r="BO13" s="8">
        <v>0.2072213154774</v>
      </c>
      <c r="BP13" s="8">
        <v>0</v>
      </c>
      <c r="BQ13" s="8">
        <v>7.1847262252979993E-2</v>
      </c>
      <c r="BR13" s="8">
        <v>8.3123468831080002E-2</v>
      </c>
      <c r="BS13" s="8">
        <v>9.4991404816490002E-2</v>
      </c>
      <c r="BT13" s="8">
        <v>1.226159571005E-2</v>
      </c>
      <c r="BU13" s="8">
        <v>0.64826063649099996</v>
      </c>
    </row>
    <row r="14" spans="1:73" x14ac:dyDescent="0.3">
      <c r="A14" t="s">
        <v>774</v>
      </c>
      <c r="B14" s="8">
        <v>0.2640472937453</v>
      </c>
      <c r="C14" s="6">
        <v>0.21873824849430001</v>
      </c>
      <c r="D14" s="8">
        <v>0.1558298378238</v>
      </c>
      <c r="E14" s="8">
        <v>9.7040112487960004E-2</v>
      </c>
      <c r="F14" s="9">
        <v>6.041972104137E-2</v>
      </c>
      <c r="G14" s="8">
        <v>0.1173555677949</v>
      </c>
      <c r="H14" s="8">
        <v>0.14371270837120001</v>
      </c>
      <c r="I14" s="8">
        <v>0</v>
      </c>
      <c r="J14" s="8">
        <v>0.16417629848699999</v>
      </c>
      <c r="K14" s="8">
        <v>8.5736783539300004E-2</v>
      </c>
      <c r="L14" s="8">
        <v>0.14619319077619999</v>
      </c>
      <c r="M14" s="8">
        <v>6.0218320772979998E-2</v>
      </c>
      <c r="N14" s="8">
        <v>0.1014094447376</v>
      </c>
      <c r="O14" s="8">
        <v>6.188977537089E-2</v>
      </c>
      <c r="P14" s="8">
        <v>0.1020103182174</v>
      </c>
      <c r="Q14" s="8">
        <v>9.7193939387259995E-2</v>
      </c>
      <c r="R14" s="8">
        <v>0.1992187586253</v>
      </c>
      <c r="S14" s="8">
        <v>0.134264536696</v>
      </c>
      <c r="T14" s="8">
        <v>0</v>
      </c>
      <c r="U14" s="8">
        <v>6.5767536835400001E-2</v>
      </c>
      <c r="V14" s="8">
        <v>0.16666666666669999</v>
      </c>
      <c r="W14" s="8">
        <v>0.30269738949379998</v>
      </c>
      <c r="X14" s="8">
        <v>0.14279922534520001</v>
      </c>
      <c r="Y14" s="8">
        <v>0.130693559067</v>
      </c>
      <c r="Z14" s="8">
        <v>7.8463820514970001E-2</v>
      </c>
      <c r="AA14" s="8">
        <v>0.1012146460966</v>
      </c>
      <c r="AB14" s="8">
        <v>0.19146156973619999</v>
      </c>
      <c r="AC14" s="8">
        <v>4.16162602518E-2</v>
      </c>
      <c r="AD14" s="8">
        <v>0.16666666666669999</v>
      </c>
      <c r="AE14" s="8">
        <v>0.30269738949379998</v>
      </c>
      <c r="AF14" s="8">
        <v>0.1435858687182</v>
      </c>
      <c r="AG14" s="8">
        <v>8.1428737422490002E-2</v>
      </c>
      <c r="AH14" s="8">
        <v>0</v>
      </c>
      <c r="AI14" s="8">
        <v>0.19094206930050001</v>
      </c>
      <c r="AJ14" s="8">
        <v>0.12525152911349999</v>
      </c>
      <c r="AK14" s="8">
        <v>0.1697821363409</v>
      </c>
      <c r="AL14" s="8">
        <v>0.1164078277684</v>
      </c>
      <c r="AM14" s="8">
        <v>0.1579008658222</v>
      </c>
      <c r="AN14" s="8">
        <v>0.12360629783800001</v>
      </c>
      <c r="AO14" s="8">
        <v>6.1410077153619999E-2</v>
      </c>
      <c r="AP14" s="8">
        <v>8.4905179393420002E-2</v>
      </c>
      <c r="AQ14" s="8">
        <v>0.1005983380628</v>
      </c>
      <c r="AR14" s="8">
        <v>0.1466924585935</v>
      </c>
      <c r="AS14" s="8">
        <v>0.36921912478079999</v>
      </c>
      <c r="AT14" s="8">
        <v>4.342337888864E-2</v>
      </c>
      <c r="AU14" s="8">
        <v>0.30269738949379998</v>
      </c>
      <c r="AV14" s="8">
        <v>5.9550670040530003E-2</v>
      </c>
      <c r="AW14" s="8">
        <v>6.4367740632430004E-2</v>
      </c>
      <c r="AX14" s="8">
        <v>0.1229108228525</v>
      </c>
      <c r="AY14" s="8">
        <v>0.1279936683539</v>
      </c>
      <c r="AZ14" s="8">
        <v>0.10267312782760001</v>
      </c>
      <c r="BA14" s="8">
        <v>0.17222524425149999</v>
      </c>
      <c r="BB14" s="8">
        <v>0.1155139628483</v>
      </c>
      <c r="BC14" s="8">
        <v>0</v>
      </c>
      <c r="BD14" s="8">
        <v>0.1063219494177</v>
      </c>
      <c r="BE14" s="8">
        <v>0</v>
      </c>
      <c r="BF14" s="8">
        <v>0.12648601717540001</v>
      </c>
      <c r="BG14" s="8">
        <v>0.24188780177390001</v>
      </c>
      <c r="BH14" s="6">
        <v>0.30906536264189999</v>
      </c>
      <c r="BI14" s="8">
        <v>0.190857879413</v>
      </c>
      <c r="BJ14" s="8">
        <v>0.22247051848589999</v>
      </c>
      <c r="BK14" s="8">
        <v>9.9116683086910004E-2</v>
      </c>
      <c r="BL14" s="8">
        <v>0.1176303491729</v>
      </c>
      <c r="BM14" s="8">
        <v>4.4893714894159997E-2</v>
      </c>
      <c r="BN14" s="8">
        <v>0.10011923878990001</v>
      </c>
      <c r="BO14" s="8">
        <v>0.10096090237749999</v>
      </c>
      <c r="BP14" s="8">
        <v>0</v>
      </c>
      <c r="BQ14" s="8">
        <v>0.16020788028540001</v>
      </c>
      <c r="BR14" s="8">
        <v>4.2773704835949999E-2</v>
      </c>
      <c r="BS14" s="8">
        <v>3.8663046052260001E-2</v>
      </c>
      <c r="BT14" s="8">
        <v>5.1840001463299999E-2</v>
      </c>
      <c r="BU14" s="8">
        <v>0</v>
      </c>
    </row>
    <row r="15" spans="1:73" x14ac:dyDescent="0.3">
      <c r="A15" t="s">
        <v>587</v>
      </c>
      <c r="B15" s="7">
        <v>48</v>
      </c>
      <c r="C15" s="7">
        <v>125</v>
      </c>
      <c r="D15" s="7">
        <v>162</v>
      </c>
      <c r="E15" s="7">
        <v>174</v>
      </c>
      <c r="F15" s="7">
        <v>250</v>
      </c>
      <c r="G15" s="7">
        <v>429</v>
      </c>
      <c r="H15" s="7">
        <v>329</v>
      </c>
      <c r="I15" s="7">
        <v>1</v>
      </c>
      <c r="J15" s="7">
        <v>178</v>
      </c>
      <c r="K15" s="7">
        <v>59</v>
      </c>
      <c r="L15" s="7">
        <v>174</v>
      </c>
      <c r="M15" s="7">
        <v>38</v>
      </c>
      <c r="N15" s="7">
        <v>64</v>
      </c>
      <c r="O15" s="7">
        <v>87</v>
      </c>
      <c r="P15" s="7">
        <v>48</v>
      </c>
      <c r="Q15" s="7">
        <v>10</v>
      </c>
      <c r="R15" s="7">
        <v>58</v>
      </c>
      <c r="S15" s="7">
        <v>8</v>
      </c>
      <c r="T15" s="7">
        <v>7</v>
      </c>
      <c r="U15" s="7">
        <v>12</v>
      </c>
      <c r="V15" s="7">
        <v>12</v>
      </c>
      <c r="W15" s="7">
        <v>4</v>
      </c>
      <c r="X15" s="7">
        <v>237</v>
      </c>
      <c r="Y15" s="7">
        <v>212</v>
      </c>
      <c r="Z15" s="7">
        <v>151</v>
      </c>
      <c r="AA15" s="7">
        <v>58</v>
      </c>
      <c r="AB15" s="7">
        <v>66</v>
      </c>
      <c r="AC15" s="7">
        <v>19</v>
      </c>
      <c r="AD15" s="7">
        <v>12</v>
      </c>
      <c r="AE15" s="7">
        <v>4</v>
      </c>
      <c r="AF15" s="7">
        <v>590</v>
      </c>
      <c r="AG15" s="7">
        <v>163</v>
      </c>
      <c r="AH15" s="7">
        <v>6</v>
      </c>
      <c r="AI15" s="7">
        <v>14</v>
      </c>
      <c r="AJ15" s="7">
        <v>162</v>
      </c>
      <c r="AK15" s="7">
        <v>76</v>
      </c>
      <c r="AL15" s="7">
        <v>162</v>
      </c>
      <c r="AM15" s="7">
        <v>53</v>
      </c>
      <c r="AN15" s="7">
        <v>60</v>
      </c>
      <c r="AO15" s="7">
        <v>87</v>
      </c>
      <c r="AP15" s="7">
        <v>46</v>
      </c>
      <c r="AQ15" s="7">
        <v>10</v>
      </c>
      <c r="AR15" s="7">
        <v>54</v>
      </c>
      <c r="AS15" s="7">
        <v>13</v>
      </c>
      <c r="AT15" s="7">
        <v>18</v>
      </c>
      <c r="AU15" s="7">
        <v>4</v>
      </c>
      <c r="AV15" s="7">
        <v>54</v>
      </c>
      <c r="AW15" s="7">
        <v>33</v>
      </c>
      <c r="AX15" s="7">
        <v>296</v>
      </c>
      <c r="AY15" s="7">
        <v>250</v>
      </c>
      <c r="AZ15" s="7">
        <v>85</v>
      </c>
      <c r="BA15" s="7">
        <v>128</v>
      </c>
      <c r="BB15" s="7">
        <v>28</v>
      </c>
      <c r="BC15" s="7">
        <v>5</v>
      </c>
      <c r="BD15" s="7">
        <v>35</v>
      </c>
      <c r="BE15" s="7">
        <v>8</v>
      </c>
      <c r="BF15" s="7">
        <v>78</v>
      </c>
      <c r="BG15" s="7">
        <v>36</v>
      </c>
      <c r="BH15" s="7">
        <v>92</v>
      </c>
      <c r="BI15" s="7">
        <v>40</v>
      </c>
      <c r="BJ15" s="7">
        <v>21</v>
      </c>
      <c r="BK15" s="7">
        <v>21</v>
      </c>
      <c r="BL15" s="7">
        <v>47</v>
      </c>
      <c r="BM15" s="7">
        <v>18</v>
      </c>
      <c r="BN15" s="7">
        <v>94</v>
      </c>
      <c r="BO15" s="7">
        <v>14</v>
      </c>
      <c r="BP15" s="7">
        <v>2</v>
      </c>
      <c r="BQ15" s="7">
        <v>40</v>
      </c>
      <c r="BR15" s="7">
        <v>71</v>
      </c>
      <c r="BS15" s="7">
        <v>38</v>
      </c>
      <c r="BT15" s="7">
        <v>69</v>
      </c>
      <c r="BU15" s="7">
        <v>2</v>
      </c>
    </row>
    <row r="16" spans="1:73" x14ac:dyDescent="0.3">
      <c r="A16" t="s">
        <v>779</v>
      </c>
    </row>
    <row r="17" spans="1:1" x14ac:dyDescent="0.3">
      <c r="A17"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cd2c9ba1-db43-4001-baa3-cd8469473bdc" sqref="A2 BU17" xr:uid="{00000000-0002-0000-5700-000000000000}"/>
    <dataValidation allowBlank="1" error="cd2c9ba1-db43-4001-baa3-cd8469473bdc" sqref="A1" xr:uid="{00000000-0002-0000-5700-000001000000}"/>
  </dataValidations>
  <hyperlinks>
    <hyperlink ref="A1" location="'TOC'!A1" display="Back to TOC" xr:uid="{00000000-0004-0000-5700-000000000000}"/>
  </hyperlinks>
  <pageMargins left="0.7" right="0.7" top="0.75" bottom="0.75" header="0.3" footer="0.3"/>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800-000000000000}">
  <dimension ref="A1:I9"/>
  <sheetViews>
    <sheetView workbookViewId="0"/>
  </sheetViews>
  <sheetFormatPr defaultRowHeight="14.4" x14ac:dyDescent="0.3"/>
  <cols>
    <col min="1" max="1" width="92" bestFit="1" customWidth="1"/>
    <col min="2" max="9" width="12.6640625" bestFit="1" customWidth="1"/>
  </cols>
  <sheetData>
    <row r="1" spans="1:9" x14ac:dyDescent="0.3">
      <c r="A1" s="4" t="s">
        <v>448</v>
      </c>
    </row>
    <row r="2" spans="1:9" x14ac:dyDescent="0.3">
      <c r="A2" t="s">
        <v>191</v>
      </c>
    </row>
    <row r="3" spans="1:9" ht="28.8" x14ac:dyDescent="0.3">
      <c r="A3" s="5" t="s">
        <v>602</v>
      </c>
      <c r="B3" s="5" t="s">
        <v>780</v>
      </c>
      <c r="C3" s="5" t="s">
        <v>781</v>
      </c>
      <c r="D3" s="5" t="s">
        <v>782</v>
      </c>
      <c r="E3" s="5" t="s">
        <v>783</v>
      </c>
      <c r="F3" s="5" t="s">
        <v>784</v>
      </c>
      <c r="G3" s="5" t="s">
        <v>785</v>
      </c>
      <c r="H3" s="5" t="s">
        <v>786</v>
      </c>
      <c r="I3" s="5" t="s">
        <v>607</v>
      </c>
    </row>
    <row r="4" spans="1:9" x14ac:dyDescent="0.3">
      <c r="A4" t="s">
        <v>787</v>
      </c>
      <c r="B4" s="6">
        <v>0.4623994984425</v>
      </c>
      <c r="C4" s="6">
        <v>0.18182631347610001</v>
      </c>
      <c r="D4" s="6">
        <v>0.28057318496639999</v>
      </c>
      <c r="E4" s="9">
        <v>0.2536712188809</v>
      </c>
      <c r="F4" s="9">
        <v>0.12768198358089999</v>
      </c>
      <c r="G4" s="9">
        <v>0.15624729909570001</v>
      </c>
      <c r="H4" s="9">
        <v>0.28392928267650003</v>
      </c>
      <c r="I4" s="7">
        <v>759</v>
      </c>
    </row>
    <row r="5" spans="1:9" x14ac:dyDescent="0.3">
      <c r="A5" t="s">
        <v>788</v>
      </c>
      <c r="B5" s="9">
        <v>0.23125160444420001</v>
      </c>
      <c r="C5" s="9">
        <v>5.4114952858100002E-2</v>
      </c>
      <c r="D5" s="9">
        <v>0.17713665158610001</v>
      </c>
      <c r="E5" s="8">
        <v>0.3203691444849</v>
      </c>
      <c r="F5" s="6">
        <v>0.2424402334472</v>
      </c>
      <c r="G5" s="8">
        <v>0.20593901762370001</v>
      </c>
      <c r="H5" s="6">
        <v>0.44837925107089999</v>
      </c>
      <c r="I5" s="7">
        <v>759</v>
      </c>
    </row>
    <row r="6" spans="1:9" x14ac:dyDescent="0.3">
      <c r="A6" t="s">
        <v>789</v>
      </c>
      <c r="B6" s="6">
        <v>0.3742127252095</v>
      </c>
      <c r="C6" s="8">
        <v>9.007542362913E-2</v>
      </c>
      <c r="D6" s="6">
        <v>0.28413730158040001</v>
      </c>
      <c r="E6" s="6">
        <v>0.36197475343379998</v>
      </c>
      <c r="F6" s="8">
        <v>0.1534484956336</v>
      </c>
      <c r="G6" s="9">
        <v>0.1103640257231</v>
      </c>
      <c r="H6" s="9">
        <v>0.26381252135670002</v>
      </c>
      <c r="I6" s="7">
        <v>759</v>
      </c>
    </row>
    <row r="7" spans="1:9" x14ac:dyDescent="0.3">
      <c r="A7" t="s">
        <v>790</v>
      </c>
      <c r="B7" s="9">
        <v>0.1606658963258</v>
      </c>
      <c r="C7" s="9">
        <v>4.6564799078799998E-2</v>
      </c>
      <c r="D7" s="9">
        <v>0.114101097247</v>
      </c>
      <c r="E7" s="8">
        <v>0.30054877451759998</v>
      </c>
      <c r="F7" s="8">
        <v>0.20402939916189999</v>
      </c>
      <c r="G7" s="6">
        <v>0.33475592999479997</v>
      </c>
      <c r="H7" s="6">
        <v>0.53878532915669997</v>
      </c>
      <c r="I7" s="7">
        <v>759</v>
      </c>
    </row>
    <row r="8" spans="1:9" x14ac:dyDescent="0.3">
      <c r="A8" t="s">
        <v>591</v>
      </c>
    </row>
    <row r="9" spans="1:9" x14ac:dyDescent="0.3">
      <c r="A9" t="s">
        <v>512</v>
      </c>
    </row>
  </sheetData>
  <dataValidations count="2">
    <dataValidation allowBlank="1" showErrorMessage="1" prompt="5b8ed61a-fc4f-4c89-bc82-6c7f8dc47682" sqref="A2 I9" xr:uid="{00000000-0002-0000-5800-000000000000}"/>
    <dataValidation allowBlank="1" error="5b8ed61a-fc4f-4c89-bc82-6c7f8dc47682" sqref="A1" xr:uid="{00000000-0002-0000-5800-000001000000}"/>
  </dataValidations>
  <hyperlinks>
    <hyperlink ref="A1" location="'TOC'!A1" display="Back to TOC" xr:uid="{00000000-0004-0000-5800-000000000000}"/>
  </hyperlinks>
  <pageMargins left="0.7" right="0.7" top="0.75" bottom="0.75" header="0.3" footer="0.3"/>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900-000000000000}">
  <dimension ref="A1:I9"/>
  <sheetViews>
    <sheetView workbookViewId="0"/>
  </sheetViews>
  <sheetFormatPr defaultRowHeight="14.4" x14ac:dyDescent="0.3"/>
  <cols>
    <col min="1" max="1" width="92" bestFit="1" customWidth="1"/>
    <col min="2" max="9" width="12.6640625" bestFit="1" customWidth="1"/>
  </cols>
  <sheetData>
    <row r="1" spans="1:9" x14ac:dyDescent="0.3">
      <c r="A1" s="4" t="s">
        <v>448</v>
      </c>
    </row>
    <row r="2" spans="1:9" x14ac:dyDescent="0.3">
      <c r="A2" t="s">
        <v>191</v>
      </c>
    </row>
    <row r="3" spans="1:9" ht="28.8" x14ac:dyDescent="0.3">
      <c r="A3" s="5" t="s">
        <v>602</v>
      </c>
      <c r="B3" s="5" t="s">
        <v>780</v>
      </c>
      <c r="C3" s="5" t="s">
        <v>781</v>
      </c>
      <c r="D3" s="5" t="s">
        <v>782</v>
      </c>
      <c r="E3" s="5" t="s">
        <v>783</v>
      </c>
      <c r="F3" s="5" t="s">
        <v>784</v>
      </c>
      <c r="G3" s="5" t="s">
        <v>785</v>
      </c>
      <c r="H3" s="5" t="s">
        <v>786</v>
      </c>
      <c r="I3" s="5" t="s">
        <v>607</v>
      </c>
    </row>
    <row r="4" spans="1:9" x14ac:dyDescent="0.3">
      <c r="A4" t="s">
        <v>787</v>
      </c>
      <c r="B4" s="6">
        <v>0.45806377923079999</v>
      </c>
      <c r="C4" s="6">
        <v>0.20472580505999999</v>
      </c>
      <c r="D4" s="8">
        <v>0.25333797417080001</v>
      </c>
      <c r="E4" s="8">
        <v>0.26743462827449999</v>
      </c>
      <c r="F4" s="8">
        <v>0.12968712047799999</v>
      </c>
      <c r="G4" s="8">
        <v>0.1448144720167</v>
      </c>
      <c r="H4" s="8">
        <v>0.27450159249470002</v>
      </c>
      <c r="I4" s="7">
        <v>175</v>
      </c>
    </row>
    <row r="5" spans="1:9" x14ac:dyDescent="0.3">
      <c r="A5" t="s">
        <v>788</v>
      </c>
      <c r="B5" s="8">
        <v>0.2369331785157</v>
      </c>
      <c r="C5" s="8">
        <v>6.0714513071060003E-2</v>
      </c>
      <c r="D5" s="8">
        <v>0.1762186654447</v>
      </c>
      <c r="E5" s="8">
        <v>0.350149204938</v>
      </c>
      <c r="F5" s="8">
        <v>0.20731503993850001</v>
      </c>
      <c r="G5" s="8">
        <v>0.20560257660780001</v>
      </c>
      <c r="H5" s="8">
        <v>0.41291761654620002</v>
      </c>
      <c r="I5" s="7">
        <v>175</v>
      </c>
    </row>
    <row r="6" spans="1:9" x14ac:dyDescent="0.3">
      <c r="A6" t="s">
        <v>789</v>
      </c>
      <c r="B6" s="8">
        <v>0.39852826743129999</v>
      </c>
      <c r="C6" s="8">
        <v>9.5488456159809998E-2</v>
      </c>
      <c r="D6" s="6">
        <v>0.30303981127149998</v>
      </c>
      <c r="E6" s="8">
        <v>0.34866489106780002</v>
      </c>
      <c r="F6" s="8">
        <v>0.12580570141030001</v>
      </c>
      <c r="G6" s="8">
        <v>0.12700114009069999</v>
      </c>
      <c r="H6" s="9">
        <v>0.25280684150089999</v>
      </c>
      <c r="I6" s="7">
        <v>175</v>
      </c>
    </row>
    <row r="7" spans="1:9" x14ac:dyDescent="0.3">
      <c r="A7" t="s">
        <v>790</v>
      </c>
      <c r="B7" s="9">
        <v>0.14740721491959999</v>
      </c>
      <c r="C7" s="8">
        <v>5.9704463289389997E-2</v>
      </c>
      <c r="D7" s="9">
        <v>8.7702751630219997E-2</v>
      </c>
      <c r="E7" s="8">
        <v>0.34521258829910001</v>
      </c>
      <c r="F7" s="8">
        <v>0.17062037822619999</v>
      </c>
      <c r="G7" s="6">
        <v>0.33675981855510001</v>
      </c>
      <c r="H7" s="6">
        <v>0.50738019678129997</v>
      </c>
      <c r="I7" s="7">
        <v>175</v>
      </c>
    </row>
    <row r="8" spans="1:9" x14ac:dyDescent="0.3">
      <c r="A8" t="s">
        <v>614</v>
      </c>
    </row>
    <row r="9" spans="1:9" x14ac:dyDescent="0.3">
      <c r="A9" t="s">
        <v>512</v>
      </c>
    </row>
  </sheetData>
  <dataValidations count="2">
    <dataValidation allowBlank="1" showErrorMessage="1" prompt="1cd8106a-9fd8-405b-b43d-21ae3aab1fa3" sqref="A2 I9" xr:uid="{00000000-0002-0000-5900-000000000000}"/>
    <dataValidation allowBlank="1" error="1cd8106a-9fd8-405b-b43d-21ae3aab1fa3" sqref="A1" xr:uid="{00000000-0002-0000-5900-000001000000}"/>
  </dataValidations>
  <hyperlinks>
    <hyperlink ref="A1" location="'TOC'!A1" display="Back to TOC" xr:uid="{00000000-0004-0000-5900-000000000000}"/>
  </hyperlinks>
  <pageMargins left="0.7" right="0.7" top="0.75" bottom="0.75" header="0.3" footer="0.3"/>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A00-000000000000}">
  <dimension ref="A1:I9"/>
  <sheetViews>
    <sheetView workbookViewId="0"/>
  </sheetViews>
  <sheetFormatPr defaultRowHeight="14.4" x14ac:dyDescent="0.3"/>
  <cols>
    <col min="1" max="1" width="92" bestFit="1" customWidth="1"/>
    <col min="2" max="9" width="12.6640625" bestFit="1" customWidth="1"/>
  </cols>
  <sheetData>
    <row r="1" spans="1:9" x14ac:dyDescent="0.3">
      <c r="A1" s="4" t="s">
        <v>448</v>
      </c>
    </row>
    <row r="2" spans="1:9" x14ac:dyDescent="0.3">
      <c r="A2" t="s">
        <v>191</v>
      </c>
    </row>
    <row r="3" spans="1:9" ht="28.8" x14ac:dyDescent="0.3">
      <c r="A3" s="5" t="s">
        <v>602</v>
      </c>
      <c r="B3" s="5" t="s">
        <v>780</v>
      </c>
      <c r="C3" s="5" t="s">
        <v>781</v>
      </c>
      <c r="D3" s="5" t="s">
        <v>782</v>
      </c>
      <c r="E3" s="5" t="s">
        <v>783</v>
      </c>
      <c r="F3" s="5" t="s">
        <v>784</v>
      </c>
      <c r="G3" s="5" t="s">
        <v>785</v>
      </c>
      <c r="H3" s="5" t="s">
        <v>786</v>
      </c>
      <c r="I3" s="5" t="s">
        <v>607</v>
      </c>
    </row>
    <row r="4" spans="1:9" x14ac:dyDescent="0.3">
      <c r="A4" t="s">
        <v>787</v>
      </c>
      <c r="B4" s="6">
        <v>0.45376139513719999</v>
      </c>
      <c r="C4" s="6">
        <v>0.1718654237501</v>
      </c>
      <c r="D4" s="6">
        <v>0.28189597138709999</v>
      </c>
      <c r="E4" s="9">
        <v>0.2374333082168</v>
      </c>
      <c r="F4" s="9">
        <v>0.13515478053079999</v>
      </c>
      <c r="G4" s="8">
        <v>0.17365051611519999</v>
      </c>
      <c r="H4" s="9">
        <v>0.30880529664599998</v>
      </c>
      <c r="I4" s="7">
        <v>312</v>
      </c>
    </row>
    <row r="5" spans="1:9" x14ac:dyDescent="0.3">
      <c r="A5" t="s">
        <v>788</v>
      </c>
      <c r="B5" s="9">
        <v>0.1941338063958</v>
      </c>
      <c r="C5" s="9">
        <v>4.4811721828289998E-2</v>
      </c>
      <c r="D5" s="8">
        <v>0.14932208456750001</v>
      </c>
      <c r="E5" s="8">
        <v>0.30598507425209998</v>
      </c>
      <c r="F5" s="6">
        <v>0.27575426057640001</v>
      </c>
      <c r="G5" s="8">
        <v>0.22412685877569999</v>
      </c>
      <c r="H5" s="6">
        <v>0.4998811193521</v>
      </c>
      <c r="I5" s="7">
        <v>312</v>
      </c>
    </row>
    <row r="6" spans="1:9" x14ac:dyDescent="0.3">
      <c r="A6" t="s">
        <v>789</v>
      </c>
      <c r="B6" s="8">
        <v>0.3226338393532</v>
      </c>
      <c r="C6" s="8">
        <v>8.6632171900340005E-2</v>
      </c>
      <c r="D6" s="8">
        <v>0.23600166745289999</v>
      </c>
      <c r="E6" s="6">
        <v>0.37673167512509997</v>
      </c>
      <c r="F6" s="8">
        <v>0.1875661261015</v>
      </c>
      <c r="G6" s="9">
        <v>0.11306835942019999</v>
      </c>
      <c r="H6" s="9">
        <v>0.30063448552170002</v>
      </c>
      <c r="I6" s="7">
        <v>312</v>
      </c>
    </row>
    <row r="7" spans="1:9" x14ac:dyDescent="0.3">
      <c r="A7" t="s">
        <v>790</v>
      </c>
      <c r="B7" s="9">
        <v>0.13030840166659999</v>
      </c>
      <c r="C7" s="9">
        <v>4.2640948757600002E-2</v>
      </c>
      <c r="D7" s="9">
        <v>8.7667452908970003E-2</v>
      </c>
      <c r="E7" s="8">
        <v>0.27025753834540001</v>
      </c>
      <c r="F7" s="8">
        <v>0.23166623939370001</v>
      </c>
      <c r="G7" s="6">
        <v>0.36776782059430002</v>
      </c>
      <c r="H7" s="6">
        <v>0.59943405998800003</v>
      </c>
      <c r="I7" s="7">
        <v>312</v>
      </c>
    </row>
    <row r="8" spans="1:9" x14ac:dyDescent="0.3">
      <c r="A8" t="s">
        <v>674</v>
      </c>
    </row>
    <row r="9" spans="1:9" x14ac:dyDescent="0.3">
      <c r="A9" t="s">
        <v>512</v>
      </c>
    </row>
  </sheetData>
  <dataValidations count="2">
    <dataValidation allowBlank="1" showErrorMessage="1" prompt="875a1b58-8342-4298-a43d-5b08c3a54ab8" sqref="A2 I9" xr:uid="{00000000-0002-0000-5A00-000000000000}"/>
    <dataValidation allowBlank="1" error="875a1b58-8342-4298-a43d-5b08c3a54ab8" sqref="A1" xr:uid="{00000000-0002-0000-5A00-000001000000}"/>
  </dataValidations>
  <hyperlinks>
    <hyperlink ref="A1" location="'TOC'!A1" display="Back to TOC" xr:uid="{00000000-0004-0000-5A00-000000000000}"/>
  </hyperlinks>
  <pageMargins left="0.7" right="0.7" top="0.75" bottom="0.75" header="0.3" footer="0.3"/>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B00-000000000000}">
  <dimension ref="A1:I9"/>
  <sheetViews>
    <sheetView workbookViewId="0"/>
  </sheetViews>
  <sheetFormatPr defaultRowHeight="14.4" x14ac:dyDescent="0.3"/>
  <cols>
    <col min="1" max="1" width="92" bestFit="1" customWidth="1"/>
    <col min="2" max="9" width="12.6640625" bestFit="1" customWidth="1"/>
  </cols>
  <sheetData>
    <row r="1" spans="1:9" x14ac:dyDescent="0.3">
      <c r="A1" s="4" t="s">
        <v>448</v>
      </c>
    </row>
    <row r="2" spans="1:9" x14ac:dyDescent="0.3">
      <c r="A2" t="s">
        <v>191</v>
      </c>
    </row>
    <row r="3" spans="1:9" ht="28.8" x14ac:dyDescent="0.3">
      <c r="A3" s="5" t="s">
        <v>602</v>
      </c>
      <c r="B3" s="5" t="s">
        <v>780</v>
      </c>
      <c r="C3" s="5" t="s">
        <v>781</v>
      </c>
      <c r="D3" s="5" t="s">
        <v>782</v>
      </c>
      <c r="E3" s="5" t="s">
        <v>783</v>
      </c>
      <c r="F3" s="5" t="s">
        <v>784</v>
      </c>
      <c r="G3" s="5" t="s">
        <v>785</v>
      </c>
      <c r="H3" s="5" t="s">
        <v>786</v>
      </c>
      <c r="I3" s="5" t="s">
        <v>607</v>
      </c>
    </row>
    <row r="4" spans="1:9" x14ac:dyDescent="0.3">
      <c r="A4" t="s">
        <v>787</v>
      </c>
      <c r="B4" s="6">
        <v>0.48365844811030001</v>
      </c>
      <c r="C4" s="6">
        <v>0.1668169240862</v>
      </c>
      <c r="D4" s="8">
        <v>0.31684152402400001</v>
      </c>
      <c r="E4" s="8">
        <v>0.26258939923550001</v>
      </c>
      <c r="F4" s="9">
        <v>0.1117639783142</v>
      </c>
      <c r="G4" s="8">
        <v>0.14198817434</v>
      </c>
      <c r="H4" s="9">
        <v>0.25375215265419998</v>
      </c>
      <c r="I4" s="7">
        <v>272</v>
      </c>
    </row>
    <row r="5" spans="1:9" x14ac:dyDescent="0.3">
      <c r="A5" t="s">
        <v>788</v>
      </c>
      <c r="B5" s="9">
        <v>0.28815885442759998</v>
      </c>
      <c r="C5" s="8">
        <v>6.1046230191889997E-2</v>
      </c>
      <c r="D5" s="8">
        <v>0.2271126242357</v>
      </c>
      <c r="E5" s="8">
        <v>0.30335284841690002</v>
      </c>
      <c r="F5" s="6">
        <v>0.23390137677520001</v>
      </c>
      <c r="G5" s="8">
        <v>0.17458692038029999</v>
      </c>
      <c r="H5" s="6">
        <v>0.40848829715559998</v>
      </c>
      <c r="I5" s="7">
        <v>272</v>
      </c>
    </row>
    <row r="6" spans="1:9" x14ac:dyDescent="0.3">
      <c r="A6" t="s">
        <v>789</v>
      </c>
      <c r="B6" s="6">
        <v>0.43002875731059997</v>
      </c>
      <c r="C6" s="8">
        <v>8.8432651402739995E-2</v>
      </c>
      <c r="D6" s="6">
        <v>0.34159610590790002</v>
      </c>
      <c r="E6" s="8">
        <v>0.35500577882560003</v>
      </c>
      <c r="F6" s="8">
        <v>0.13290326746450001</v>
      </c>
      <c r="G6" s="9">
        <v>8.2062196399219994E-2</v>
      </c>
      <c r="H6" s="9">
        <v>0.2149654638638</v>
      </c>
      <c r="I6" s="7">
        <v>272</v>
      </c>
    </row>
    <row r="7" spans="1:9" x14ac:dyDescent="0.3">
      <c r="A7" t="s">
        <v>790</v>
      </c>
      <c r="B7" s="9">
        <v>0.23257464397140001</v>
      </c>
      <c r="C7" s="9">
        <v>3.4817012842570001E-2</v>
      </c>
      <c r="D7" s="9">
        <v>0.19775763112879999</v>
      </c>
      <c r="E7" s="8">
        <v>0.29028470162839998</v>
      </c>
      <c r="F7" s="8">
        <v>0.20299437508179999</v>
      </c>
      <c r="G7" s="6">
        <v>0.27414627931840002</v>
      </c>
      <c r="H7" s="6">
        <v>0.47714065440019998</v>
      </c>
      <c r="I7" s="7">
        <v>272</v>
      </c>
    </row>
    <row r="8" spans="1:9" x14ac:dyDescent="0.3">
      <c r="A8" t="s">
        <v>616</v>
      </c>
    </row>
    <row r="9" spans="1:9" x14ac:dyDescent="0.3">
      <c r="A9" t="s">
        <v>512</v>
      </c>
    </row>
  </sheetData>
  <dataValidations count="2">
    <dataValidation allowBlank="1" showErrorMessage="1" prompt="26952fb6-ac03-4a77-a449-eab5593468df" sqref="A2 I9" xr:uid="{00000000-0002-0000-5B00-000000000000}"/>
    <dataValidation allowBlank="1" error="26952fb6-ac03-4a77-a449-eab5593468df" sqref="A1" xr:uid="{00000000-0002-0000-5B00-000001000000}"/>
  </dataValidations>
  <hyperlinks>
    <hyperlink ref="A1" location="'TOC'!A1" display="Back to TOC" xr:uid="{00000000-0004-0000-5B00-000000000000}"/>
  </hyperlinks>
  <pageMargins left="0.7" right="0.7" top="0.75" bottom="0.75" header="0.3" footer="0.3"/>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C00-000000000000}">
  <dimension ref="A1:AZ11"/>
  <sheetViews>
    <sheetView workbookViewId="0">
      <pane xSplit="1" topLeftCell="B1" activePane="topRight" state="frozen"/>
      <selection pane="topRight" activeCell="A8" sqref="A8:XFD8"/>
    </sheetView>
  </sheetViews>
  <sheetFormatPr defaultRowHeight="14.4" x14ac:dyDescent="0.3"/>
  <cols>
    <col min="1" max="1" width="92" bestFit="1" customWidth="1"/>
    <col min="2" max="52" width="12.6640625" bestFit="1" customWidth="1"/>
  </cols>
  <sheetData>
    <row r="1" spans="1:52" x14ac:dyDescent="0.3">
      <c r="A1" s="4" t="s">
        <v>448</v>
      </c>
    </row>
    <row r="2" spans="1:52" x14ac:dyDescent="0.3">
      <c r="A2" t="s">
        <v>196</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787</v>
      </c>
      <c r="B5" s="8">
        <v>0.45806377923079999</v>
      </c>
      <c r="C5" s="8">
        <v>0.45376139513719999</v>
      </c>
      <c r="D5" s="8">
        <v>0.48365844811030001</v>
      </c>
      <c r="E5" s="8">
        <v>0.45164386004149998</v>
      </c>
      <c r="F5" s="8">
        <v>0.36648233041169997</v>
      </c>
      <c r="G5" s="8">
        <v>0.58502506750420002</v>
      </c>
      <c r="H5" s="8">
        <v>0.47761133901429997</v>
      </c>
      <c r="I5" s="8">
        <v>0.40210825709659997</v>
      </c>
      <c r="J5" s="8">
        <v>0.428070721677</v>
      </c>
      <c r="K5" s="8">
        <v>0.49719573263709999</v>
      </c>
      <c r="L5" s="8">
        <v>0.36848048591900001</v>
      </c>
      <c r="M5" s="8">
        <v>0.53282983521530003</v>
      </c>
      <c r="N5" s="8">
        <v>0.52217049840459995</v>
      </c>
      <c r="O5" s="8">
        <v>0.2415493539312</v>
      </c>
      <c r="P5" s="8">
        <v>0.59253777032160004</v>
      </c>
      <c r="Q5" s="8">
        <v>0.46870222051760002</v>
      </c>
      <c r="R5" s="8">
        <v>0.47955981699290001</v>
      </c>
      <c r="S5" s="8">
        <v>0.4538803026671</v>
      </c>
      <c r="T5" s="8">
        <v>0.40060023269439998</v>
      </c>
      <c r="U5" s="8">
        <v>1</v>
      </c>
      <c r="V5" s="8">
        <v>0.4830549701854</v>
      </c>
      <c r="W5" s="8">
        <v>0.47109130479759997</v>
      </c>
      <c r="X5" s="8">
        <v>0.4366601921662</v>
      </c>
      <c r="Y5" s="8">
        <v>0.39305990862619999</v>
      </c>
      <c r="Z5" s="8">
        <v>0.51492152322509999</v>
      </c>
      <c r="AA5" s="8">
        <v>0.44829459215630002</v>
      </c>
      <c r="AB5" s="8">
        <v>0.61293903124979998</v>
      </c>
      <c r="AC5" s="8">
        <v>0.4525098802411</v>
      </c>
      <c r="AD5" s="8">
        <v>0.50872471188820001</v>
      </c>
      <c r="AE5" s="8">
        <v>0.43296154973930001</v>
      </c>
      <c r="AF5" s="8">
        <v>0.48648537344510001</v>
      </c>
      <c r="AG5" s="8">
        <v>0.45633981068989998</v>
      </c>
      <c r="AH5" s="6">
        <v>0.59382156093409999</v>
      </c>
      <c r="AI5" s="9">
        <v>0.42991284853619999</v>
      </c>
      <c r="AJ5" s="8">
        <v>0.51357686900889998</v>
      </c>
      <c r="AK5" s="8">
        <v>0.43376193521880002</v>
      </c>
      <c r="AL5" s="8">
        <v>0.50509589806510002</v>
      </c>
      <c r="AM5" s="8">
        <v>0.46350796903769997</v>
      </c>
      <c r="AN5" s="8">
        <v>0.38185416603740002</v>
      </c>
      <c r="AO5" s="8">
        <v>0.41483692681180001</v>
      </c>
      <c r="AP5" s="8">
        <v>0.78156793342109998</v>
      </c>
      <c r="AQ5" s="8">
        <v>0.48576761069500002</v>
      </c>
      <c r="AR5" s="8">
        <v>0.43704300682620001</v>
      </c>
      <c r="AS5" s="8">
        <v>0.42673659209379999</v>
      </c>
      <c r="AT5" s="8">
        <v>0.45076230319650001</v>
      </c>
      <c r="AU5" s="8">
        <v>0.46405763132900002</v>
      </c>
      <c r="AV5" s="8">
        <v>0.39377868714570002</v>
      </c>
      <c r="AW5" s="8">
        <v>0.5</v>
      </c>
      <c r="AX5" s="8">
        <v>0.48076845537610002</v>
      </c>
      <c r="AY5" s="8">
        <v>0.40493237620849998</v>
      </c>
      <c r="AZ5" s="8">
        <v>0.23893990286969999</v>
      </c>
    </row>
    <row r="6" spans="1:52" x14ac:dyDescent="0.3">
      <c r="A6" t="s">
        <v>788</v>
      </c>
      <c r="B6" s="8">
        <v>0.2369331785157</v>
      </c>
      <c r="C6" s="8">
        <v>0.1941338063958</v>
      </c>
      <c r="D6" s="8">
        <v>0.28815885442759998</v>
      </c>
      <c r="E6" s="8">
        <v>0.22815930432760001</v>
      </c>
      <c r="F6" s="8">
        <v>0.25111529306219998</v>
      </c>
      <c r="G6" s="8">
        <v>0.23941434700270001</v>
      </c>
      <c r="H6" s="8">
        <v>0.249385094463</v>
      </c>
      <c r="I6" s="8">
        <v>0.18907366698120001</v>
      </c>
      <c r="J6" s="8">
        <v>0.17325489547340001</v>
      </c>
      <c r="K6" s="8">
        <v>0.1212215865359</v>
      </c>
      <c r="L6" s="8">
        <v>0.15283865718</v>
      </c>
      <c r="M6" s="8">
        <v>0.2022302348112</v>
      </c>
      <c r="N6" s="6">
        <v>0.35022231535429998</v>
      </c>
      <c r="O6" s="8">
        <v>0.25637087234529998</v>
      </c>
      <c r="P6" s="8">
        <v>0.19604297376349999</v>
      </c>
      <c r="Q6" s="8">
        <v>0.20999804745030001</v>
      </c>
      <c r="R6" s="8">
        <v>0.28545077758010001</v>
      </c>
      <c r="S6" s="8">
        <v>0.242813283628</v>
      </c>
      <c r="T6" s="8">
        <v>0.22313673229700001</v>
      </c>
      <c r="U6" s="8">
        <v>1</v>
      </c>
      <c r="V6" s="8">
        <v>0.24290236071820001</v>
      </c>
      <c r="W6" s="8">
        <v>0.23976491775809999</v>
      </c>
      <c r="X6" s="8">
        <v>0.19077948185740001</v>
      </c>
      <c r="Y6" s="8">
        <v>0.31978983211939999</v>
      </c>
      <c r="Z6" s="8">
        <v>0.29756268955839998</v>
      </c>
      <c r="AA6" s="8">
        <v>0.2134436154121</v>
      </c>
      <c r="AB6" s="6">
        <v>0.47399982151480002</v>
      </c>
      <c r="AC6" s="9">
        <v>0.2153043835306</v>
      </c>
      <c r="AD6" s="6">
        <v>0.32282847687069999</v>
      </c>
      <c r="AE6" s="9">
        <v>0.1730579109373</v>
      </c>
      <c r="AF6" s="8">
        <v>0.29820560674500002</v>
      </c>
      <c r="AG6" s="8">
        <v>0.2144068625493</v>
      </c>
      <c r="AH6" s="6">
        <v>0.33193247263850001</v>
      </c>
      <c r="AI6" s="9">
        <v>0.20636397100359999</v>
      </c>
      <c r="AJ6" s="8">
        <v>0.24361058454500001</v>
      </c>
      <c r="AK6" s="8">
        <v>0.21966464559750001</v>
      </c>
      <c r="AL6" s="8">
        <v>0.23094894487049999</v>
      </c>
      <c r="AM6" s="8">
        <v>0.25983638381099999</v>
      </c>
      <c r="AN6" s="8">
        <v>0.3019166741025</v>
      </c>
      <c r="AO6" s="8">
        <v>0.1651898072646</v>
      </c>
      <c r="AP6" s="6">
        <v>0.60049195162820002</v>
      </c>
      <c r="AQ6" s="8">
        <v>0.2203087112339</v>
      </c>
      <c r="AR6" s="8">
        <v>0.27729425830530002</v>
      </c>
      <c r="AS6" s="8">
        <v>0.1472029284428</v>
      </c>
      <c r="AT6" s="8">
        <v>0.2433100582428</v>
      </c>
      <c r="AU6" s="8">
        <v>0.22354389666890001</v>
      </c>
      <c r="AV6" s="8">
        <v>0.1968893435729</v>
      </c>
      <c r="AW6" s="8">
        <v>0.30269738949379998</v>
      </c>
      <c r="AX6" s="8">
        <v>0.249329241644</v>
      </c>
      <c r="AY6" s="8">
        <v>0.1674268079549</v>
      </c>
      <c r="AZ6" s="8">
        <v>0.23893990286969999</v>
      </c>
    </row>
    <row r="7" spans="1:52" x14ac:dyDescent="0.3">
      <c r="A7" t="s">
        <v>789</v>
      </c>
      <c r="B7" s="8">
        <v>0.39852826743129999</v>
      </c>
      <c r="C7" s="8">
        <v>0.3226338393532</v>
      </c>
      <c r="D7" s="8">
        <v>0.43002875731059997</v>
      </c>
      <c r="E7" s="8">
        <v>0.38992968593119998</v>
      </c>
      <c r="F7" s="8">
        <v>0.33326882310369998</v>
      </c>
      <c r="G7" s="8">
        <v>0.29845039973839999</v>
      </c>
      <c r="H7" s="8">
        <v>0.40176136595349998</v>
      </c>
      <c r="I7" s="8">
        <v>0.27774260590319999</v>
      </c>
      <c r="J7" s="8">
        <v>0.39754112176989997</v>
      </c>
      <c r="K7" s="8">
        <v>0.3135682556785</v>
      </c>
      <c r="L7" s="8">
        <v>0.26315700546280002</v>
      </c>
      <c r="M7" s="8">
        <v>0.38175499879649999</v>
      </c>
      <c r="N7" s="8">
        <v>0.45756148753409998</v>
      </c>
      <c r="O7" s="8">
        <v>0.25637087234529998</v>
      </c>
      <c r="P7" s="8">
        <v>0.38731844068920002</v>
      </c>
      <c r="Q7" s="8">
        <v>0.3374495535016</v>
      </c>
      <c r="R7" s="8">
        <v>0.42820601018109999</v>
      </c>
      <c r="S7" s="8">
        <v>0.42499019831070001</v>
      </c>
      <c r="T7" s="8">
        <v>0.35022679370359999</v>
      </c>
      <c r="U7" s="8">
        <v>1</v>
      </c>
      <c r="V7" s="8">
        <v>0.40521767170380002</v>
      </c>
      <c r="W7" s="8">
        <v>0.37748930523329999</v>
      </c>
      <c r="X7" s="8">
        <v>0.33936793376860003</v>
      </c>
      <c r="Y7" s="8">
        <v>0.43967731278040001</v>
      </c>
      <c r="Z7" s="6">
        <v>0.51271663382069999</v>
      </c>
      <c r="AA7" s="9">
        <v>0.33701719325270002</v>
      </c>
      <c r="AB7" s="6">
        <v>0.708185568441</v>
      </c>
      <c r="AC7" s="9">
        <v>0.35227254878129999</v>
      </c>
      <c r="AD7" s="6">
        <v>0.443217069139</v>
      </c>
      <c r="AE7" s="9">
        <v>0.33036303330720002</v>
      </c>
      <c r="AF7" s="8">
        <v>0.45029797245749997</v>
      </c>
      <c r="AG7" s="8">
        <v>0.35507068279440002</v>
      </c>
      <c r="AH7" s="8">
        <v>0.46216425721109999</v>
      </c>
      <c r="AI7" s="8">
        <v>0.35247169805860001</v>
      </c>
      <c r="AJ7" s="8">
        <v>0.38903920205670001</v>
      </c>
      <c r="AK7" s="8">
        <v>0.37623178147980002</v>
      </c>
      <c r="AL7" s="8">
        <v>0.36271685656070002</v>
      </c>
      <c r="AM7" s="8">
        <v>0.391209613214</v>
      </c>
      <c r="AN7" s="8">
        <v>0.38801555403470001</v>
      </c>
      <c r="AO7" s="8">
        <v>0.32182219385740002</v>
      </c>
      <c r="AP7" s="8">
        <v>0.51215572538770004</v>
      </c>
      <c r="AQ7" s="8">
        <v>0.4135517096213</v>
      </c>
      <c r="AR7" s="8">
        <v>0.35935835675139999</v>
      </c>
      <c r="AS7" s="8">
        <v>0.3239638432659</v>
      </c>
      <c r="AT7" s="8">
        <v>0.37428126063119999</v>
      </c>
      <c r="AU7" s="8">
        <v>0.32251744391260001</v>
      </c>
      <c r="AV7" s="8">
        <v>0.28373610135010002</v>
      </c>
      <c r="AW7" s="8">
        <v>0.80269738949379998</v>
      </c>
      <c r="AX7" s="8">
        <v>0.39107332363340003</v>
      </c>
      <c r="AY7" s="8">
        <v>0.31025887150699999</v>
      </c>
      <c r="AZ7" s="8">
        <v>0.51996499971029997</v>
      </c>
    </row>
    <row r="8" spans="1:52" x14ac:dyDescent="0.3">
      <c r="A8" t="s">
        <v>790</v>
      </c>
      <c r="B8" s="8">
        <v>0.14740721491959999</v>
      </c>
      <c r="C8" s="8">
        <v>0.13030840166659999</v>
      </c>
      <c r="D8" s="6">
        <v>0.23257464397140001</v>
      </c>
      <c r="E8" s="8">
        <v>0.15916838354509999</v>
      </c>
      <c r="F8" s="8">
        <v>0.20052606629520001</v>
      </c>
      <c r="G8" s="8">
        <v>0.1473486812947</v>
      </c>
      <c r="H8" s="8">
        <v>0.18183933884690001</v>
      </c>
      <c r="I8" s="8">
        <v>0.12416423293709999</v>
      </c>
      <c r="J8" s="8">
        <v>0.14160852709640001</v>
      </c>
      <c r="K8" s="8">
        <v>0.15612662162560001</v>
      </c>
      <c r="L8" s="8">
        <v>0.16746243372</v>
      </c>
      <c r="M8" s="8">
        <v>6.2823819609510001E-2</v>
      </c>
      <c r="N8" s="8">
        <v>0.2258423557467</v>
      </c>
      <c r="O8" s="8">
        <v>8.8217785712300004E-2</v>
      </c>
      <c r="P8" s="8">
        <v>0</v>
      </c>
      <c r="Q8" s="8">
        <v>0.15288645362850001</v>
      </c>
      <c r="R8" s="8">
        <v>0.24666597216729999</v>
      </c>
      <c r="S8" s="8">
        <v>0.11388921006530001</v>
      </c>
      <c r="T8" s="8">
        <v>0.19676175383290001</v>
      </c>
      <c r="U8" s="6">
        <v>1</v>
      </c>
      <c r="V8" s="8">
        <v>0.17715167672000001</v>
      </c>
      <c r="W8" s="8">
        <v>0.1785560254504</v>
      </c>
      <c r="X8" s="8">
        <v>0.10069146897</v>
      </c>
      <c r="Y8" s="8">
        <v>0.18793909805090001</v>
      </c>
      <c r="Z8" s="8">
        <v>0.16850607817140001</v>
      </c>
      <c r="AA8" s="8">
        <v>0.15856039809610001</v>
      </c>
      <c r="AB8" s="8">
        <v>0.2394306961522</v>
      </c>
      <c r="AC8" s="8">
        <v>0.15549148277819999</v>
      </c>
      <c r="AD8" s="6">
        <v>0.24833284372879999</v>
      </c>
      <c r="AE8" s="9">
        <v>0.1049568146256</v>
      </c>
      <c r="AF8" s="6">
        <v>0.24521280921700001</v>
      </c>
      <c r="AG8" s="9">
        <v>0.1393950106919</v>
      </c>
      <c r="AH8" s="6">
        <v>0.3112643043135</v>
      </c>
      <c r="AI8" s="9">
        <v>0.1234389827924</v>
      </c>
      <c r="AJ8" s="8">
        <v>0.15444516105680001</v>
      </c>
      <c r="AK8" s="8">
        <v>0.16832239139749999</v>
      </c>
      <c r="AL8" s="8">
        <v>0.1691515855023</v>
      </c>
      <c r="AM8" s="8">
        <v>0.16064844589310001</v>
      </c>
      <c r="AN8" s="8">
        <v>0.29726836393139999</v>
      </c>
      <c r="AO8" s="8">
        <v>8.7817907733879999E-2</v>
      </c>
      <c r="AP8" s="8">
        <v>0.313455833824</v>
      </c>
      <c r="AQ8" s="8">
        <v>0.1825990104355</v>
      </c>
      <c r="AR8" s="8">
        <v>0.1494632290738</v>
      </c>
      <c r="AS8" s="8">
        <v>0.122068856509</v>
      </c>
      <c r="AT8" s="8">
        <v>0.17183708810600001</v>
      </c>
      <c r="AU8" s="8">
        <v>0.165760824073</v>
      </c>
      <c r="AV8" s="8">
        <v>0</v>
      </c>
      <c r="AW8" s="8">
        <v>0.30269738949379998</v>
      </c>
      <c r="AX8" s="8">
        <v>0.16796040911080001</v>
      </c>
      <c r="AY8" s="8">
        <v>0.1325111494797</v>
      </c>
      <c r="AZ8" s="8">
        <v>0.23893990286969999</v>
      </c>
    </row>
    <row r="9" spans="1:52" x14ac:dyDescent="0.3">
      <c r="A9" t="s">
        <v>587</v>
      </c>
      <c r="B9" s="7">
        <v>175</v>
      </c>
      <c r="C9" s="7">
        <v>312</v>
      </c>
      <c r="D9" s="7">
        <v>272</v>
      </c>
      <c r="E9" s="7">
        <v>620</v>
      </c>
      <c r="F9" s="7">
        <v>54</v>
      </c>
      <c r="G9" s="7">
        <v>85</v>
      </c>
      <c r="H9" s="7">
        <v>326</v>
      </c>
      <c r="I9" s="7">
        <v>148</v>
      </c>
      <c r="J9" s="7">
        <v>83</v>
      </c>
      <c r="K9" s="7">
        <v>24</v>
      </c>
      <c r="L9" s="7">
        <v>30</v>
      </c>
      <c r="M9" s="7">
        <v>48</v>
      </c>
      <c r="N9" s="7">
        <v>87</v>
      </c>
      <c r="O9" s="7">
        <v>7</v>
      </c>
      <c r="P9" s="7">
        <v>6</v>
      </c>
      <c r="Q9" s="7">
        <v>421</v>
      </c>
      <c r="R9" s="7">
        <v>91</v>
      </c>
      <c r="S9" s="7">
        <v>196</v>
      </c>
      <c r="T9" s="7">
        <v>49</v>
      </c>
      <c r="U9" s="7">
        <v>2</v>
      </c>
      <c r="V9" s="7">
        <v>111</v>
      </c>
      <c r="W9" s="7">
        <v>462</v>
      </c>
      <c r="X9" s="7">
        <v>165</v>
      </c>
      <c r="Y9" s="7">
        <v>21</v>
      </c>
      <c r="Z9" s="7">
        <v>157</v>
      </c>
      <c r="AA9" s="7">
        <v>602</v>
      </c>
      <c r="AB9" s="7">
        <v>45</v>
      </c>
      <c r="AC9" s="7">
        <v>714</v>
      </c>
      <c r="AD9" s="7">
        <v>289</v>
      </c>
      <c r="AE9" s="7">
        <v>470</v>
      </c>
      <c r="AF9" s="7">
        <v>152</v>
      </c>
      <c r="AG9" s="7">
        <v>607</v>
      </c>
      <c r="AH9" s="7">
        <v>144</v>
      </c>
      <c r="AI9" s="7">
        <v>615</v>
      </c>
      <c r="AJ9" s="7">
        <v>137</v>
      </c>
      <c r="AK9" s="7">
        <v>209</v>
      </c>
      <c r="AL9" s="7">
        <v>108</v>
      </c>
      <c r="AM9" s="7">
        <v>169</v>
      </c>
      <c r="AN9" s="7">
        <v>49</v>
      </c>
      <c r="AO9" s="7">
        <v>87</v>
      </c>
      <c r="AP9" s="7">
        <v>14</v>
      </c>
      <c r="AQ9" s="7">
        <v>238</v>
      </c>
      <c r="AR9" s="7">
        <v>215</v>
      </c>
      <c r="AS9" s="7">
        <v>147</v>
      </c>
      <c r="AT9" s="7">
        <v>56</v>
      </c>
      <c r="AU9" s="7">
        <v>67</v>
      </c>
      <c r="AV9" s="7">
        <v>18</v>
      </c>
      <c r="AW9" s="7">
        <v>4</v>
      </c>
      <c r="AX9" s="7">
        <v>590</v>
      </c>
      <c r="AY9" s="7">
        <v>163</v>
      </c>
      <c r="AZ9" s="7">
        <v>6</v>
      </c>
    </row>
    <row r="10" spans="1:52" x14ac:dyDescent="0.3">
      <c r="A10" t="s">
        <v>585</v>
      </c>
    </row>
    <row r="11" spans="1:52" x14ac:dyDescent="0.3">
      <c r="A11"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78deb51f-95df-488e-9196-3ba095db0241" sqref="A2 AZ11" xr:uid="{00000000-0002-0000-5C00-000000000000}"/>
    <dataValidation allowBlank="1" error="78deb51f-95df-488e-9196-3ba095db0241" sqref="A1" xr:uid="{00000000-0002-0000-5C00-000001000000}"/>
  </dataValidations>
  <hyperlinks>
    <hyperlink ref="A1" location="'TOC'!A1" display="Back to TOC" xr:uid="{00000000-0004-0000-5C00-000000000000}"/>
  </hyperlinks>
  <pageMargins left="0.7" right="0.7" top="0.75" bottom="0.75" header="0.3" footer="0.3"/>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D00-000000000000}">
  <dimension ref="A1:BU11"/>
  <sheetViews>
    <sheetView workbookViewId="0">
      <pane xSplit="1" topLeftCell="B1" activePane="topRight" state="frozen"/>
      <selection pane="topRight" activeCell="A8" sqref="A8:XFD8"/>
    </sheetView>
  </sheetViews>
  <sheetFormatPr defaultRowHeight="14.4" x14ac:dyDescent="0.3"/>
  <cols>
    <col min="1" max="1" width="92" bestFit="1" customWidth="1"/>
    <col min="2" max="73" width="12.6640625" bestFit="1" customWidth="1"/>
  </cols>
  <sheetData>
    <row r="1" spans="1:73" x14ac:dyDescent="0.3">
      <c r="A1" s="4" t="s">
        <v>448</v>
      </c>
    </row>
    <row r="2" spans="1:73" x14ac:dyDescent="0.3">
      <c r="A2" t="s">
        <v>198</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787</v>
      </c>
      <c r="B5" s="8">
        <v>0.52830968891730001</v>
      </c>
      <c r="C5" s="8">
        <v>0.47812267466059999</v>
      </c>
      <c r="D5" s="8">
        <v>0.41064815467060001</v>
      </c>
      <c r="E5" s="8">
        <v>0.46469376897969999</v>
      </c>
      <c r="F5" s="8">
        <v>0.4712406457976</v>
      </c>
      <c r="G5" s="8">
        <v>0.46061033477180002</v>
      </c>
      <c r="H5" s="8">
        <v>0.46545915656920001</v>
      </c>
      <c r="I5" s="8">
        <v>0</v>
      </c>
      <c r="J5" s="8">
        <v>0.50947516403049997</v>
      </c>
      <c r="K5" s="8">
        <v>0.40549350618789998</v>
      </c>
      <c r="L5" s="8">
        <v>0.43986035618780001</v>
      </c>
      <c r="M5" s="8">
        <v>0.45454645395420001</v>
      </c>
      <c r="N5" s="8">
        <v>0.47058264038530001</v>
      </c>
      <c r="O5" s="8">
        <v>0.41644012414780002</v>
      </c>
      <c r="P5" s="8">
        <v>0.49693648123529999</v>
      </c>
      <c r="Q5" s="8">
        <v>0.24225968201690001</v>
      </c>
      <c r="R5" s="8">
        <v>0.4759920743146</v>
      </c>
      <c r="S5" s="8">
        <v>0.33465959062029998</v>
      </c>
      <c r="T5" s="8">
        <v>0.62717347921760003</v>
      </c>
      <c r="U5" s="8">
        <v>0.29820174033750002</v>
      </c>
      <c r="V5" s="8">
        <v>0.70179825966249998</v>
      </c>
      <c r="W5" s="8">
        <v>0.5</v>
      </c>
      <c r="X5" s="8">
        <v>0.4811371062723</v>
      </c>
      <c r="Y5" s="8">
        <v>0.44250797992500002</v>
      </c>
      <c r="Z5" s="8">
        <v>0.43914680471250001</v>
      </c>
      <c r="AA5" s="8">
        <v>0.45486353886289999</v>
      </c>
      <c r="AB5" s="8">
        <v>0.4591133751382</v>
      </c>
      <c r="AC5" s="8">
        <v>0.41900735107159998</v>
      </c>
      <c r="AD5" s="8">
        <v>0.70179825966249998</v>
      </c>
      <c r="AE5" s="8">
        <v>0.5</v>
      </c>
      <c r="AF5" s="8">
        <v>0.48076845537610002</v>
      </c>
      <c r="AG5" s="8">
        <v>0.40493237620849998</v>
      </c>
      <c r="AH5" s="8">
        <v>0.23893990286969999</v>
      </c>
      <c r="AI5" s="8">
        <v>0.78156793342109998</v>
      </c>
      <c r="AJ5" s="8">
        <v>0.5170751919455</v>
      </c>
      <c r="AK5" s="8">
        <v>0.42761656359830003</v>
      </c>
      <c r="AL5" s="8">
        <v>0.4415000499476</v>
      </c>
      <c r="AM5" s="8">
        <v>0.42287559699440003</v>
      </c>
      <c r="AN5" s="8">
        <v>0.40721212294679998</v>
      </c>
      <c r="AO5" s="8">
        <v>0.44050141925530001</v>
      </c>
      <c r="AP5" s="8">
        <v>0.4968576907069</v>
      </c>
      <c r="AQ5" s="8">
        <v>0.21571841667469999</v>
      </c>
      <c r="AR5" s="8">
        <v>0.48231169742520003</v>
      </c>
      <c r="AS5" s="8">
        <v>0.38788782546930001</v>
      </c>
      <c r="AT5" s="8">
        <v>0.39377868714570002</v>
      </c>
      <c r="AU5" s="8">
        <v>0.5</v>
      </c>
      <c r="AV5" s="8">
        <v>0.43661144962710002</v>
      </c>
      <c r="AW5" s="8">
        <v>0.4466889943281</v>
      </c>
      <c r="AX5" s="8">
        <v>0.47070304837619997</v>
      </c>
      <c r="AY5" s="8">
        <v>0.44654244523839998</v>
      </c>
      <c r="AZ5" s="8">
        <v>0.31800661652750001</v>
      </c>
      <c r="BA5" s="8">
        <v>0.57495015134969996</v>
      </c>
      <c r="BB5" s="8">
        <v>0.39666907753620001</v>
      </c>
      <c r="BC5" s="8">
        <v>0.31971534172260002</v>
      </c>
      <c r="BD5" s="8">
        <v>0.36405534699850001</v>
      </c>
      <c r="BE5" s="8">
        <v>0.49178358569910002</v>
      </c>
      <c r="BF5" s="8">
        <v>0.36292346010979998</v>
      </c>
      <c r="BG5" s="8">
        <v>0.48025813463720002</v>
      </c>
      <c r="BH5" s="8">
        <v>0.47333184906420001</v>
      </c>
      <c r="BI5" s="8">
        <v>0.44332205772229999</v>
      </c>
      <c r="BJ5" s="8">
        <v>0.41096541728280001</v>
      </c>
      <c r="BK5" s="8">
        <v>0.66038653832539995</v>
      </c>
      <c r="BL5" s="8">
        <v>0.60919110033379997</v>
      </c>
      <c r="BM5" s="8">
        <v>0.23176280456369999</v>
      </c>
      <c r="BN5" s="8">
        <v>0.46859651620909998</v>
      </c>
      <c r="BO5" s="8">
        <v>0.47946608777749999</v>
      </c>
      <c r="BP5" s="8">
        <v>1</v>
      </c>
      <c r="BQ5" s="8">
        <v>0.56926905943429995</v>
      </c>
      <c r="BR5" s="8">
        <v>0.48625540925560001</v>
      </c>
      <c r="BS5" s="8">
        <v>0.65637940029380004</v>
      </c>
      <c r="BT5" s="8">
        <v>0.3457754900212</v>
      </c>
      <c r="BU5" s="8">
        <v>0</v>
      </c>
    </row>
    <row r="6" spans="1:73" x14ac:dyDescent="0.3">
      <c r="A6" t="s">
        <v>788</v>
      </c>
      <c r="B6" s="8">
        <v>0.32821673457549999</v>
      </c>
      <c r="C6" s="8">
        <v>0.28521254309159999</v>
      </c>
      <c r="D6" s="8">
        <v>0.2565737861447</v>
      </c>
      <c r="E6" s="8">
        <v>0.17252366407210001</v>
      </c>
      <c r="F6" s="8">
        <v>0.20782131859569999</v>
      </c>
      <c r="G6" s="8">
        <v>0.26007152869900002</v>
      </c>
      <c r="H6" s="8">
        <v>0.19357343787949999</v>
      </c>
      <c r="I6" s="8">
        <v>1</v>
      </c>
      <c r="J6" s="8">
        <v>0.24020598720940001</v>
      </c>
      <c r="K6" s="8">
        <v>0.1856403585775</v>
      </c>
      <c r="L6" s="8">
        <v>0.3117200570759</v>
      </c>
      <c r="M6" s="8">
        <v>0.13864020629170001</v>
      </c>
      <c r="N6" s="8">
        <v>0.16338326651919999</v>
      </c>
      <c r="O6" s="8">
        <v>0.14022882143029999</v>
      </c>
      <c r="P6" s="8">
        <v>0.25502175108160002</v>
      </c>
      <c r="Q6" s="8">
        <v>0.14506574262970001</v>
      </c>
      <c r="R6" s="8">
        <v>0.23799412267209999</v>
      </c>
      <c r="S6" s="8">
        <v>0.134264536696</v>
      </c>
      <c r="T6" s="8">
        <v>0.40051888234049998</v>
      </c>
      <c r="U6" s="8">
        <v>0.1315350736708</v>
      </c>
      <c r="V6" s="8">
        <v>0.5</v>
      </c>
      <c r="W6" s="8">
        <v>0.30269738949379998</v>
      </c>
      <c r="X6" s="8">
        <v>0.22533524973649999</v>
      </c>
      <c r="Y6" s="8">
        <v>0.28051705620669998</v>
      </c>
      <c r="Z6" s="8">
        <v>0.1499395002983</v>
      </c>
      <c r="AA6" s="8">
        <v>0.2368568737889</v>
      </c>
      <c r="AB6" s="8">
        <v>0.22560616746449999</v>
      </c>
      <c r="AC6" s="8">
        <v>0.23031180566170001</v>
      </c>
      <c r="AD6" s="8">
        <v>0.5</v>
      </c>
      <c r="AE6" s="8">
        <v>0.30269738949379998</v>
      </c>
      <c r="AF6" s="8">
        <v>0.249329241644</v>
      </c>
      <c r="AG6" s="8">
        <v>0.1674268079549</v>
      </c>
      <c r="AH6" s="8">
        <v>0.23893990286969999</v>
      </c>
      <c r="AI6" s="8">
        <v>0.60049195162820002</v>
      </c>
      <c r="AJ6" s="8">
        <v>0.22720352867659999</v>
      </c>
      <c r="AK6" s="8">
        <v>0.20750220118679999</v>
      </c>
      <c r="AL6" s="8">
        <v>0.28152381011540001</v>
      </c>
      <c r="AM6" s="8">
        <v>0.2638499652472</v>
      </c>
      <c r="AN6" s="8">
        <v>0.18264663670879999</v>
      </c>
      <c r="AO6" s="8">
        <v>0.1222149753992</v>
      </c>
      <c r="AP6" s="8">
        <v>0.2615806462809</v>
      </c>
      <c r="AQ6" s="8">
        <v>0.150146940338</v>
      </c>
      <c r="AR6" s="8">
        <v>0.20832847655879999</v>
      </c>
      <c r="AS6" s="8">
        <v>0.2870341672615</v>
      </c>
      <c r="AT6" s="8">
        <v>0.1968893435729</v>
      </c>
      <c r="AU6" s="8">
        <v>0.30269738949379998</v>
      </c>
      <c r="AV6" s="8">
        <v>9.2673940139269995E-2</v>
      </c>
      <c r="AW6" s="8">
        <v>0.16920438428109999</v>
      </c>
      <c r="AX6" s="8">
        <v>0.23894370672019999</v>
      </c>
      <c r="AY6" s="8">
        <v>0.20630733884130001</v>
      </c>
      <c r="AZ6" s="8">
        <v>0.15437125781149999</v>
      </c>
      <c r="BA6" s="8">
        <v>0.31817968276949998</v>
      </c>
      <c r="BB6" s="8">
        <v>0.26767784112749998</v>
      </c>
      <c r="BC6" s="8">
        <v>0.4222879059736</v>
      </c>
      <c r="BD6" s="8">
        <v>0.25560582444469998</v>
      </c>
      <c r="BE6" s="8">
        <v>8.1632003236280004E-2</v>
      </c>
      <c r="BF6" s="8">
        <v>0.16738464760329999</v>
      </c>
      <c r="BG6" s="8">
        <v>0.30376749499810002</v>
      </c>
      <c r="BH6" s="8">
        <v>0.29854561177990002</v>
      </c>
      <c r="BI6" s="8">
        <v>0.25414280048370003</v>
      </c>
      <c r="BJ6" s="8">
        <v>0.20232586912</v>
      </c>
      <c r="BK6" s="8">
        <v>0.51423408848969998</v>
      </c>
      <c r="BL6" s="8">
        <v>0.28565065593700001</v>
      </c>
      <c r="BM6" s="8">
        <v>0.1229090320537</v>
      </c>
      <c r="BN6" s="8">
        <v>0.2438501451051</v>
      </c>
      <c r="BO6" s="8">
        <v>0.28440418732110001</v>
      </c>
      <c r="BP6" s="8">
        <v>0</v>
      </c>
      <c r="BQ6" s="8">
        <v>0.23880781885310001</v>
      </c>
      <c r="BR6" s="8">
        <v>0.11090205342330001</v>
      </c>
      <c r="BS6" s="8">
        <v>0.3160330376487</v>
      </c>
      <c r="BT6" s="8">
        <v>0.1239057969667</v>
      </c>
      <c r="BU6" s="8">
        <v>0.64826063649099996</v>
      </c>
    </row>
    <row r="7" spans="1:73" x14ac:dyDescent="0.3">
      <c r="A7" t="s">
        <v>789</v>
      </c>
      <c r="B7" s="8">
        <v>0.34140683317249998</v>
      </c>
      <c r="C7" s="8">
        <v>0.402081503984</v>
      </c>
      <c r="D7" s="8">
        <v>0.38282495087840002</v>
      </c>
      <c r="E7" s="8">
        <v>0.35472077613039998</v>
      </c>
      <c r="F7" s="8">
        <v>0.3747754268288</v>
      </c>
      <c r="G7" s="8">
        <v>0.42584678097349998</v>
      </c>
      <c r="H7" s="8">
        <v>0.30975170048259998</v>
      </c>
      <c r="I7" s="8">
        <v>0</v>
      </c>
      <c r="J7" s="8">
        <v>0.41379382898650002</v>
      </c>
      <c r="K7" s="8">
        <v>0.4052586727427</v>
      </c>
      <c r="L7" s="8">
        <v>0.38119737438529999</v>
      </c>
      <c r="M7" s="8">
        <v>0.30303096930279999</v>
      </c>
      <c r="N7" s="8">
        <v>0.31972096288890001</v>
      </c>
      <c r="O7" s="8">
        <v>0.3227855230685</v>
      </c>
      <c r="P7" s="8">
        <v>0.40775021681000001</v>
      </c>
      <c r="Q7" s="8">
        <v>0.14506574262970001</v>
      </c>
      <c r="R7" s="8">
        <v>0.36963683549260001</v>
      </c>
      <c r="S7" s="8">
        <v>0</v>
      </c>
      <c r="T7" s="8">
        <v>0.33998189531560002</v>
      </c>
      <c r="U7" s="8">
        <v>0.29820174033750002</v>
      </c>
      <c r="V7" s="8">
        <v>0.5</v>
      </c>
      <c r="W7" s="8">
        <v>0.80269738949379998</v>
      </c>
      <c r="X7" s="8">
        <v>0.41146774806379999</v>
      </c>
      <c r="Y7" s="8">
        <v>0.36710546019259999</v>
      </c>
      <c r="Z7" s="8">
        <v>0.32150028562650002</v>
      </c>
      <c r="AA7" s="8">
        <v>0.36435439599620001</v>
      </c>
      <c r="AB7" s="8">
        <v>0.32549278037029999</v>
      </c>
      <c r="AC7" s="8">
        <v>0.31354432616529998</v>
      </c>
      <c r="AD7" s="8">
        <v>0.5</v>
      </c>
      <c r="AE7" s="8">
        <v>0.80269738949379998</v>
      </c>
      <c r="AF7" s="8">
        <v>0.39107332363340003</v>
      </c>
      <c r="AG7" s="8">
        <v>0.31025887150699999</v>
      </c>
      <c r="AH7" s="8">
        <v>0.51996499971029997</v>
      </c>
      <c r="AI7" s="8">
        <v>0.51215572538770004</v>
      </c>
      <c r="AJ7" s="8">
        <v>0.42342534213510002</v>
      </c>
      <c r="AK7" s="8">
        <v>0.39521231557059999</v>
      </c>
      <c r="AL7" s="8">
        <v>0.36177219778800002</v>
      </c>
      <c r="AM7" s="8">
        <v>0.35168558484840001</v>
      </c>
      <c r="AN7" s="8">
        <v>0.2836295750308</v>
      </c>
      <c r="AO7" s="8">
        <v>0.35239966022769997</v>
      </c>
      <c r="AP7" s="8">
        <v>0.40537764797010001</v>
      </c>
      <c r="AQ7" s="8">
        <v>0.21571841667469999</v>
      </c>
      <c r="AR7" s="8">
        <v>0.34757956283059999</v>
      </c>
      <c r="AS7" s="8">
        <v>0.21793927911550001</v>
      </c>
      <c r="AT7" s="8">
        <v>0.28373610135010002</v>
      </c>
      <c r="AU7" s="8">
        <v>0.80269738949379998</v>
      </c>
      <c r="AV7" s="8">
        <v>0.3554655488813</v>
      </c>
      <c r="AW7" s="8">
        <v>0.34752290847340001</v>
      </c>
      <c r="AX7" s="8">
        <v>0.38611226613529998</v>
      </c>
      <c r="AY7" s="8">
        <v>0.34659532381649999</v>
      </c>
      <c r="AZ7" s="8">
        <v>0.29289953918040001</v>
      </c>
      <c r="BA7" s="8">
        <v>0.4552949777568</v>
      </c>
      <c r="BB7" s="8">
        <v>0.41874772136729999</v>
      </c>
      <c r="BC7" s="8">
        <v>0.72605812916949997</v>
      </c>
      <c r="BD7" s="8">
        <v>0.3614104007717</v>
      </c>
      <c r="BE7" s="8">
        <v>0.2485137717807</v>
      </c>
      <c r="BF7" s="8">
        <v>0.34466292468190002</v>
      </c>
      <c r="BG7" s="8">
        <v>0.48004841328890002</v>
      </c>
      <c r="BH7" s="8">
        <v>0.31454028304420001</v>
      </c>
      <c r="BI7" s="8">
        <v>0.34240913154390001</v>
      </c>
      <c r="BJ7" s="8">
        <v>0.36754689176869998</v>
      </c>
      <c r="BK7" s="8">
        <v>0.51423408848969998</v>
      </c>
      <c r="BL7" s="8">
        <v>0.35558518799799999</v>
      </c>
      <c r="BM7" s="8">
        <v>0.3873797648956</v>
      </c>
      <c r="BN7" s="8">
        <v>0.46709871555729998</v>
      </c>
      <c r="BO7" s="8">
        <v>0.4863259920761</v>
      </c>
      <c r="BP7" s="8">
        <v>0.60539477898759997</v>
      </c>
      <c r="BQ7" s="8">
        <v>0.39518681776230002</v>
      </c>
      <c r="BR7" s="8">
        <v>0.32325259617759999</v>
      </c>
      <c r="BS7" s="8">
        <v>0.46844837357910002</v>
      </c>
      <c r="BT7" s="8">
        <v>0.2388697037792</v>
      </c>
      <c r="BU7" s="8">
        <v>0.35173936350899998</v>
      </c>
    </row>
    <row r="8" spans="1:73" x14ac:dyDescent="0.3">
      <c r="A8" t="s">
        <v>790</v>
      </c>
      <c r="B8" s="8">
        <v>0.33193113657270001</v>
      </c>
      <c r="C8" s="8">
        <v>0.24638996230240001</v>
      </c>
      <c r="D8" s="8">
        <v>0.23152659557130001</v>
      </c>
      <c r="E8" s="8">
        <v>0.1000264214309</v>
      </c>
      <c r="F8" s="9">
        <v>7.8945294691580001E-2</v>
      </c>
      <c r="G8" s="8">
        <v>0.1424782380689</v>
      </c>
      <c r="H8" s="8">
        <v>0.1838799775086</v>
      </c>
      <c r="I8" s="8">
        <v>0</v>
      </c>
      <c r="J8" s="8">
        <v>0.21867628317000001</v>
      </c>
      <c r="K8" s="8">
        <v>0.1094602161013</v>
      </c>
      <c r="L8" s="8">
        <v>0.15586002853789999</v>
      </c>
      <c r="M8" s="8">
        <v>0.1083360100118</v>
      </c>
      <c r="N8" s="8">
        <v>6.6983780221579997E-2</v>
      </c>
      <c r="O8" s="8">
        <v>0.1533983400268</v>
      </c>
      <c r="P8" s="8">
        <v>0.17167551258790001</v>
      </c>
      <c r="Q8" s="8">
        <v>0.24225968201690001</v>
      </c>
      <c r="R8" s="8">
        <v>0.1717690160848</v>
      </c>
      <c r="S8" s="8">
        <v>0.134264536696</v>
      </c>
      <c r="T8" s="8">
        <v>0.11332729843849999</v>
      </c>
      <c r="U8" s="8">
        <v>0</v>
      </c>
      <c r="V8" s="8">
        <v>0.23243420350210001</v>
      </c>
      <c r="W8" s="8">
        <v>0.30269738949379998</v>
      </c>
      <c r="X8" s="8">
        <v>0.18891169505970001</v>
      </c>
      <c r="Y8" s="8">
        <v>0.147292353071</v>
      </c>
      <c r="Z8" s="8">
        <v>0.11715717611360001</v>
      </c>
      <c r="AA8" s="8">
        <v>0.1833361102627</v>
      </c>
      <c r="AB8" s="8">
        <v>0.16729002577179999</v>
      </c>
      <c r="AC8" s="8">
        <v>4.16162602518E-2</v>
      </c>
      <c r="AD8" s="8">
        <v>0.23243420350210001</v>
      </c>
      <c r="AE8" s="8">
        <v>0.30269738949379998</v>
      </c>
      <c r="AF8" s="8">
        <v>0.16796040911080001</v>
      </c>
      <c r="AG8" s="8">
        <v>0.1325111494797</v>
      </c>
      <c r="AH8" s="8">
        <v>0.23893990286969999</v>
      </c>
      <c r="AI8" s="8">
        <v>0.313455833824</v>
      </c>
      <c r="AJ8" s="8">
        <v>0.19748568713920001</v>
      </c>
      <c r="AK8" s="8">
        <v>0.1549483327551</v>
      </c>
      <c r="AL8" s="8">
        <v>0.15080628490440001</v>
      </c>
      <c r="AM8" s="8">
        <v>0.14519411570419999</v>
      </c>
      <c r="AN8" s="8">
        <v>8.6433289211780007E-2</v>
      </c>
      <c r="AO8" s="8">
        <v>0.14719207092039999</v>
      </c>
      <c r="AP8" s="8">
        <v>0.16323134696210001</v>
      </c>
      <c r="AQ8" s="8">
        <v>0.21571841667469999</v>
      </c>
      <c r="AR8" s="8">
        <v>0.14639855992420001</v>
      </c>
      <c r="AS8" s="8">
        <v>0.24655487255799999</v>
      </c>
      <c r="AT8" s="8">
        <v>0</v>
      </c>
      <c r="AU8" s="8">
        <v>0.30269738949379998</v>
      </c>
      <c r="AV8" s="8">
        <v>0.18696113072750001</v>
      </c>
      <c r="AW8" s="8">
        <v>8.3933468245260004E-2</v>
      </c>
      <c r="AX8" s="8">
        <v>0.165430685154</v>
      </c>
      <c r="AY8" s="8">
        <v>0.11019889397840001</v>
      </c>
      <c r="AZ8" s="8">
        <v>9.4433830354169995E-2</v>
      </c>
      <c r="BA8" s="6">
        <v>0.31080616742240003</v>
      </c>
      <c r="BB8" s="8">
        <v>0.16401987199320001</v>
      </c>
      <c r="BC8" s="8">
        <v>0</v>
      </c>
      <c r="BD8" s="8">
        <v>0.1125353975285</v>
      </c>
      <c r="BE8" s="8">
        <v>0</v>
      </c>
      <c r="BF8" s="8">
        <v>0.15337641826840001</v>
      </c>
      <c r="BG8" s="8">
        <v>0.14895091737300001</v>
      </c>
      <c r="BH8" s="8">
        <v>0.19505076194019999</v>
      </c>
      <c r="BI8" s="8">
        <v>0.2237938321872</v>
      </c>
      <c r="BJ8" s="8">
        <v>9.9051422911530004E-2</v>
      </c>
      <c r="BK8" s="8">
        <v>0.2814617888641</v>
      </c>
      <c r="BL8" s="8">
        <v>0.16208834104629999</v>
      </c>
      <c r="BM8" s="8">
        <v>0.134021704248</v>
      </c>
      <c r="BN8" s="8">
        <v>0.17398264959330001</v>
      </c>
      <c r="BO8" s="8">
        <v>0.26800514048570001</v>
      </c>
      <c r="BP8" s="8">
        <v>0.60539477898759997</v>
      </c>
      <c r="BQ8" s="8">
        <v>0.2421065077041</v>
      </c>
      <c r="BR8" s="8">
        <v>9.8127574152239994E-2</v>
      </c>
      <c r="BS8" s="8">
        <v>0.20658282753650001</v>
      </c>
      <c r="BT8" s="8">
        <v>8.380058636505E-2</v>
      </c>
      <c r="BU8" s="8">
        <v>0</v>
      </c>
    </row>
    <row r="9" spans="1:73" x14ac:dyDescent="0.3">
      <c r="A9" t="s">
        <v>587</v>
      </c>
      <c r="B9" s="7">
        <v>48</v>
      </c>
      <c r="C9" s="7">
        <v>125</v>
      </c>
      <c r="D9" s="7">
        <v>162</v>
      </c>
      <c r="E9" s="7">
        <v>174</v>
      </c>
      <c r="F9" s="7">
        <v>250</v>
      </c>
      <c r="G9" s="7">
        <v>429</v>
      </c>
      <c r="H9" s="7">
        <v>329</v>
      </c>
      <c r="I9" s="7">
        <v>1</v>
      </c>
      <c r="J9" s="7">
        <v>178</v>
      </c>
      <c r="K9" s="7">
        <v>59</v>
      </c>
      <c r="L9" s="7">
        <v>174</v>
      </c>
      <c r="M9" s="7">
        <v>38</v>
      </c>
      <c r="N9" s="7">
        <v>64</v>
      </c>
      <c r="O9" s="7">
        <v>87</v>
      </c>
      <c r="P9" s="7">
        <v>48</v>
      </c>
      <c r="Q9" s="7">
        <v>10</v>
      </c>
      <c r="R9" s="7">
        <v>58</v>
      </c>
      <c r="S9" s="7">
        <v>8</v>
      </c>
      <c r="T9" s="7">
        <v>7</v>
      </c>
      <c r="U9" s="7">
        <v>12</v>
      </c>
      <c r="V9" s="7">
        <v>12</v>
      </c>
      <c r="W9" s="7">
        <v>4</v>
      </c>
      <c r="X9" s="7">
        <v>237</v>
      </c>
      <c r="Y9" s="7">
        <v>212</v>
      </c>
      <c r="Z9" s="7">
        <v>151</v>
      </c>
      <c r="AA9" s="7">
        <v>58</v>
      </c>
      <c r="AB9" s="7">
        <v>66</v>
      </c>
      <c r="AC9" s="7">
        <v>19</v>
      </c>
      <c r="AD9" s="7">
        <v>12</v>
      </c>
      <c r="AE9" s="7">
        <v>4</v>
      </c>
      <c r="AF9" s="7">
        <v>590</v>
      </c>
      <c r="AG9" s="7">
        <v>163</v>
      </c>
      <c r="AH9" s="7">
        <v>6</v>
      </c>
      <c r="AI9" s="7">
        <v>14</v>
      </c>
      <c r="AJ9" s="7">
        <v>162</v>
      </c>
      <c r="AK9" s="7">
        <v>76</v>
      </c>
      <c r="AL9" s="7">
        <v>162</v>
      </c>
      <c r="AM9" s="7">
        <v>53</v>
      </c>
      <c r="AN9" s="7">
        <v>60</v>
      </c>
      <c r="AO9" s="7">
        <v>87</v>
      </c>
      <c r="AP9" s="7">
        <v>46</v>
      </c>
      <c r="AQ9" s="7">
        <v>10</v>
      </c>
      <c r="AR9" s="7">
        <v>54</v>
      </c>
      <c r="AS9" s="7">
        <v>13</v>
      </c>
      <c r="AT9" s="7">
        <v>18</v>
      </c>
      <c r="AU9" s="7">
        <v>4</v>
      </c>
      <c r="AV9" s="7">
        <v>54</v>
      </c>
      <c r="AW9" s="7">
        <v>33</v>
      </c>
      <c r="AX9" s="7">
        <v>296</v>
      </c>
      <c r="AY9" s="7">
        <v>250</v>
      </c>
      <c r="AZ9" s="7">
        <v>85</v>
      </c>
      <c r="BA9" s="7">
        <v>128</v>
      </c>
      <c r="BB9" s="7">
        <v>28</v>
      </c>
      <c r="BC9" s="7">
        <v>5</v>
      </c>
      <c r="BD9" s="7">
        <v>35</v>
      </c>
      <c r="BE9" s="7">
        <v>8</v>
      </c>
      <c r="BF9" s="7">
        <v>78</v>
      </c>
      <c r="BG9" s="7">
        <v>36</v>
      </c>
      <c r="BH9" s="7">
        <v>92</v>
      </c>
      <c r="BI9" s="7">
        <v>40</v>
      </c>
      <c r="BJ9" s="7">
        <v>21</v>
      </c>
      <c r="BK9" s="7">
        <v>21</v>
      </c>
      <c r="BL9" s="7">
        <v>47</v>
      </c>
      <c r="BM9" s="7">
        <v>18</v>
      </c>
      <c r="BN9" s="7">
        <v>94</v>
      </c>
      <c r="BO9" s="7">
        <v>14</v>
      </c>
      <c r="BP9" s="7">
        <v>2</v>
      </c>
      <c r="BQ9" s="7">
        <v>40</v>
      </c>
      <c r="BR9" s="7">
        <v>71</v>
      </c>
      <c r="BS9" s="7">
        <v>38</v>
      </c>
      <c r="BT9" s="7">
        <v>69</v>
      </c>
      <c r="BU9" s="7">
        <v>2</v>
      </c>
    </row>
    <row r="10" spans="1:73" x14ac:dyDescent="0.3">
      <c r="A10" t="s">
        <v>791</v>
      </c>
    </row>
    <row r="11" spans="1:73" x14ac:dyDescent="0.3">
      <c r="A11"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ece9f4cd-f48c-4bdf-a6d8-35143128061b" sqref="A2 BU11" xr:uid="{00000000-0002-0000-5D00-000000000000}"/>
    <dataValidation allowBlank="1" error="ece9f4cd-f48c-4bdf-a6d8-35143128061b" sqref="A1" xr:uid="{00000000-0002-0000-5D00-000001000000}"/>
  </dataValidations>
  <hyperlinks>
    <hyperlink ref="A1" location="'TOC'!A1" display="Back to TOC" xr:uid="{00000000-0004-0000-5D00-000000000000}"/>
  </hyperlinks>
  <pageMargins left="0.7" right="0.7" top="0.75" bottom="0.75" header="0.3" footer="0.3"/>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E00-000000000000}">
  <dimension ref="A1:C12"/>
  <sheetViews>
    <sheetView workbookViewId="0"/>
  </sheetViews>
  <sheetFormatPr defaultRowHeight="14.4" x14ac:dyDescent="0.3"/>
  <cols>
    <col min="1" max="1" width="22.5546875" bestFit="1" customWidth="1"/>
    <col min="2" max="3" width="12.6640625" bestFit="1" customWidth="1"/>
  </cols>
  <sheetData>
    <row r="1" spans="1:3" x14ac:dyDescent="0.3">
      <c r="A1" s="4" t="s">
        <v>448</v>
      </c>
    </row>
    <row r="2" spans="1:3" x14ac:dyDescent="0.3">
      <c r="A2" t="s">
        <v>201</v>
      </c>
    </row>
    <row r="3" spans="1:3" x14ac:dyDescent="0.3">
      <c r="A3" s="5" t="s">
        <v>449</v>
      </c>
      <c r="B3" s="5" t="s">
        <v>450</v>
      </c>
      <c r="C3" s="5" t="s">
        <v>451</v>
      </c>
    </row>
    <row r="4" spans="1:3" x14ac:dyDescent="0.3">
      <c r="A4" t="s">
        <v>792</v>
      </c>
      <c r="B4" s="6">
        <v>0.47661395134579998</v>
      </c>
      <c r="C4" s="7">
        <v>347</v>
      </c>
    </row>
    <row r="5" spans="1:3" x14ac:dyDescent="0.3">
      <c r="A5" t="s">
        <v>793</v>
      </c>
      <c r="B5" s="8">
        <v>0.22070891436119999</v>
      </c>
      <c r="C5" s="7">
        <v>157</v>
      </c>
    </row>
    <row r="6" spans="1:3" x14ac:dyDescent="0.3">
      <c r="A6" t="s">
        <v>794</v>
      </c>
      <c r="B6" s="6">
        <v>0.25590503698459999</v>
      </c>
      <c r="C6" s="7">
        <v>190</v>
      </c>
    </row>
    <row r="7" spans="1:3" x14ac:dyDescent="0.3">
      <c r="A7" t="s">
        <v>795</v>
      </c>
      <c r="B7" s="6">
        <v>0.23619041479450001</v>
      </c>
      <c r="C7" s="7">
        <v>185</v>
      </c>
    </row>
    <row r="8" spans="1:3" x14ac:dyDescent="0.3">
      <c r="A8" t="s">
        <v>796</v>
      </c>
      <c r="B8" s="9">
        <v>0.1048306896466</v>
      </c>
      <c r="C8" s="7">
        <v>86</v>
      </c>
    </row>
    <row r="9" spans="1:3" x14ac:dyDescent="0.3">
      <c r="A9" t="s">
        <v>797</v>
      </c>
      <c r="B9" s="8">
        <v>0.18236494421310001</v>
      </c>
      <c r="C9" s="7">
        <v>141</v>
      </c>
    </row>
    <row r="10" spans="1:3" x14ac:dyDescent="0.3">
      <c r="A10" t="s">
        <v>798</v>
      </c>
      <c r="B10" s="6">
        <v>0.28719563385980001</v>
      </c>
      <c r="C10" s="7">
        <v>227</v>
      </c>
    </row>
    <row r="11" spans="1:3" x14ac:dyDescent="0.3">
      <c r="A11" t="s">
        <v>632</v>
      </c>
    </row>
    <row r="12" spans="1:3" x14ac:dyDescent="0.3">
      <c r="A12" t="s">
        <v>512</v>
      </c>
    </row>
  </sheetData>
  <dataValidations count="2">
    <dataValidation allowBlank="1" showErrorMessage="1" prompt="8e6c99a8-d77b-46f2-b1bd-c2282e289c1c" sqref="A2 C12" xr:uid="{00000000-0002-0000-5E00-000000000000}"/>
    <dataValidation allowBlank="1" error="8e6c99a8-d77b-46f2-b1bd-c2282e289c1c" sqref="A1" xr:uid="{00000000-0002-0000-5E00-000001000000}"/>
  </dataValidations>
  <hyperlinks>
    <hyperlink ref="A1" location="'TOC'!A1" display="Back to TOC" xr:uid="{00000000-0004-0000-5E00-000000000000}"/>
  </hyperlinks>
  <pageMargins left="0.7" right="0.7" top="0.75" bottom="0.75" header="0.3" footer="0.3"/>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F00-000000000000}">
  <dimension ref="A1:AZ14"/>
  <sheetViews>
    <sheetView workbookViewId="0">
      <pane xSplit="1" topLeftCell="B1" activePane="topRight" state="frozen"/>
      <selection pane="topRight" sqref="A1:A1048576"/>
    </sheetView>
  </sheetViews>
  <sheetFormatPr defaultRowHeight="14.4" x14ac:dyDescent="0.3"/>
  <cols>
    <col min="1" max="1" width="22.5546875" bestFit="1" customWidth="1"/>
    <col min="2" max="52" width="12.6640625" bestFit="1" customWidth="1"/>
  </cols>
  <sheetData>
    <row r="1" spans="1:52" x14ac:dyDescent="0.3">
      <c r="A1" s="4" t="s">
        <v>448</v>
      </c>
    </row>
    <row r="2" spans="1:52" x14ac:dyDescent="0.3">
      <c r="A2" t="s">
        <v>203</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792</v>
      </c>
      <c r="B5" s="8">
        <v>0.53733115550050004</v>
      </c>
      <c r="C5" s="8">
        <v>0.45128768539089997</v>
      </c>
      <c r="D5" s="8">
        <v>0.4349188775476</v>
      </c>
      <c r="E5" s="8">
        <v>0.46107397107190001</v>
      </c>
      <c r="F5" s="8">
        <v>0.35525028705189998</v>
      </c>
      <c r="G5" s="6">
        <v>0.64395212552799996</v>
      </c>
      <c r="H5" s="8">
        <v>0.48447739785659999</v>
      </c>
      <c r="I5" s="8">
        <v>0.4122182681155</v>
      </c>
      <c r="J5" s="8">
        <v>0.45453887963579997</v>
      </c>
      <c r="K5" s="8">
        <v>0.60186894984789996</v>
      </c>
      <c r="L5" s="8">
        <v>0.33444650663440001</v>
      </c>
      <c r="M5" s="8">
        <v>0.44871208297109999</v>
      </c>
      <c r="N5" s="8">
        <v>0.6025929487028</v>
      </c>
      <c r="O5" s="8">
        <v>0.40970244056420002</v>
      </c>
      <c r="P5" s="8">
        <v>0.38731844068920002</v>
      </c>
      <c r="Q5" s="8">
        <v>0.48764446872049999</v>
      </c>
      <c r="R5" s="8">
        <v>0.46706616343649998</v>
      </c>
      <c r="S5" s="8">
        <v>0.4545008663731</v>
      </c>
      <c r="T5" s="8">
        <v>0.46856430583190001</v>
      </c>
      <c r="U5" s="8">
        <v>1</v>
      </c>
      <c r="V5" s="8">
        <v>0.46070219086839997</v>
      </c>
      <c r="W5" s="8">
        <v>0.4678281261094</v>
      </c>
      <c r="X5" s="8">
        <v>0.50040530255719995</v>
      </c>
      <c r="Y5" s="8">
        <v>0.54186771798720001</v>
      </c>
      <c r="Z5" s="8">
        <v>0.52577472550299997</v>
      </c>
      <c r="AA5" s="8">
        <v>0.46341171637259998</v>
      </c>
      <c r="AB5" s="8">
        <v>0.68072910103310003</v>
      </c>
      <c r="AC5" s="8">
        <v>0.46320471018569997</v>
      </c>
      <c r="AD5" s="8">
        <v>0.51876616514410001</v>
      </c>
      <c r="AE5" s="8">
        <v>0.44982778857979999</v>
      </c>
      <c r="AF5" s="8">
        <v>0.50248159608849996</v>
      </c>
      <c r="AG5" s="8">
        <v>0.47010599388020002</v>
      </c>
      <c r="AH5" s="8">
        <v>0.57245489738449995</v>
      </c>
      <c r="AI5" s="8">
        <v>0.4529227141089</v>
      </c>
      <c r="AJ5" s="8">
        <v>0.53188346772079997</v>
      </c>
      <c r="AK5" s="8">
        <v>0.50779437283700002</v>
      </c>
      <c r="AL5" s="8">
        <v>0.53815824382309996</v>
      </c>
      <c r="AM5" s="8">
        <v>0.37618867626629998</v>
      </c>
      <c r="AN5" s="8">
        <v>0.3154098113023</v>
      </c>
      <c r="AO5" s="8">
        <v>0.42975421791169999</v>
      </c>
      <c r="AP5" s="8">
        <v>0.7030977946882</v>
      </c>
      <c r="AQ5" s="8">
        <v>0.494773352025</v>
      </c>
      <c r="AR5" s="8">
        <v>0.4431923989878</v>
      </c>
      <c r="AS5" s="8">
        <v>0.40275133452709999</v>
      </c>
      <c r="AT5" s="8">
        <v>0.42351722328500002</v>
      </c>
      <c r="AU5" s="8">
        <v>0.57189856568039998</v>
      </c>
      <c r="AV5" s="8">
        <v>0.60325303570629996</v>
      </c>
      <c r="AW5" s="8">
        <v>0.80269738949379998</v>
      </c>
      <c r="AX5" s="8">
        <v>0.49499290332430002</v>
      </c>
      <c r="AY5" s="8">
        <v>0.41956564825089998</v>
      </c>
      <c r="AZ5" s="8">
        <v>0.23893990286969999</v>
      </c>
    </row>
    <row r="6" spans="1:52" x14ac:dyDescent="0.3">
      <c r="A6" t="s">
        <v>793</v>
      </c>
      <c r="B6" s="8">
        <v>0.26696575882079998</v>
      </c>
      <c r="C6" s="8">
        <v>0.2018327978377</v>
      </c>
      <c r="D6" s="8">
        <v>0.18821158862609999</v>
      </c>
      <c r="E6" s="8">
        <v>0.2077303586874</v>
      </c>
      <c r="F6" s="8">
        <v>0.11129782894909999</v>
      </c>
      <c r="G6" s="6">
        <v>0.3650632297159</v>
      </c>
      <c r="H6" s="8">
        <v>0.2284903343485</v>
      </c>
      <c r="I6" s="8">
        <v>0.19639612426559999</v>
      </c>
      <c r="J6" s="8">
        <v>0.19527263943520001</v>
      </c>
      <c r="K6" s="8">
        <v>0.26710671163029998</v>
      </c>
      <c r="L6" s="8">
        <v>0.14638832134329999</v>
      </c>
      <c r="M6" s="8">
        <v>0.16056451172630001</v>
      </c>
      <c r="N6" s="8">
        <v>0.28337744028169998</v>
      </c>
      <c r="O6" s="8">
        <v>0.40970244056420002</v>
      </c>
      <c r="P6" s="8">
        <v>0.19127546692559999</v>
      </c>
      <c r="Q6" s="8">
        <v>0.24605038006759999</v>
      </c>
      <c r="R6" s="8">
        <v>0.159494872181</v>
      </c>
      <c r="S6" s="8">
        <v>0.20452822096660001</v>
      </c>
      <c r="T6" s="8">
        <v>0.16865501934429999</v>
      </c>
      <c r="U6" s="8">
        <v>1</v>
      </c>
      <c r="V6" s="8">
        <v>0.21182349833149999</v>
      </c>
      <c r="W6" s="8">
        <v>0.2205434928685</v>
      </c>
      <c r="X6" s="8">
        <v>0.21714671557170001</v>
      </c>
      <c r="Y6" s="8">
        <v>0.29120716918860001</v>
      </c>
      <c r="Z6" s="8">
        <v>0.26168731463979999</v>
      </c>
      <c r="AA6" s="8">
        <v>0.20970407404739999</v>
      </c>
      <c r="AB6" s="8">
        <v>0.37173817396300002</v>
      </c>
      <c r="AC6" s="8">
        <v>0.2107871238065</v>
      </c>
      <c r="AD6" s="8">
        <v>0.23657618647270001</v>
      </c>
      <c r="AE6" s="8">
        <v>0.2106258535885</v>
      </c>
      <c r="AF6" s="8">
        <v>0.19628609173610001</v>
      </c>
      <c r="AG6" s="8">
        <v>0.22685337368139999</v>
      </c>
      <c r="AH6" s="8">
        <v>0.27585728904119999</v>
      </c>
      <c r="AI6" s="8">
        <v>0.20707660706690001</v>
      </c>
      <c r="AJ6" s="8">
        <v>0.21597072414740001</v>
      </c>
      <c r="AK6" s="8">
        <v>0.26899110854059999</v>
      </c>
      <c r="AL6" s="8">
        <v>0.26490471166599999</v>
      </c>
      <c r="AM6" s="8">
        <v>0.1690744913536</v>
      </c>
      <c r="AN6" s="8">
        <v>0.1224113693979</v>
      </c>
      <c r="AO6" s="8">
        <v>0.16843656218110001</v>
      </c>
      <c r="AP6" s="8">
        <v>0.313455833824</v>
      </c>
      <c r="AQ6" s="8">
        <v>0.26093212095899998</v>
      </c>
      <c r="AR6" s="8">
        <v>0.1839511323818</v>
      </c>
      <c r="AS6" s="8">
        <v>0.17784331425960001</v>
      </c>
      <c r="AT6" s="8">
        <v>0.23756707989129999</v>
      </c>
      <c r="AU6" s="8">
        <v>0.20306887080370001</v>
      </c>
      <c r="AV6" s="8">
        <v>0.2200851715911</v>
      </c>
      <c r="AW6" s="8">
        <v>0.5</v>
      </c>
      <c r="AX6" s="8">
        <v>0.23532005040410001</v>
      </c>
      <c r="AY6" s="8">
        <v>0.16873913581639999</v>
      </c>
      <c r="AZ6" s="8">
        <v>0.23893990286969999</v>
      </c>
    </row>
    <row r="7" spans="1:52" x14ac:dyDescent="0.3">
      <c r="A7" t="s">
        <v>794</v>
      </c>
      <c r="B7" s="8">
        <v>0.2703653966797</v>
      </c>
      <c r="C7" s="8">
        <v>0.2494548875532</v>
      </c>
      <c r="D7" s="8">
        <v>0.24670728892150001</v>
      </c>
      <c r="E7" s="8">
        <v>0.25334361238449998</v>
      </c>
      <c r="F7" s="8">
        <v>0.2439524581027</v>
      </c>
      <c r="G7" s="8">
        <v>0.27888889581210002</v>
      </c>
      <c r="H7" s="8">
        <v>0.25598706350810002</v>
      </c>
      <c r="I7" s="8">
        <v>0.21582214384990001</v>
      </c>
      <c r="J7" s="8">
        <v>0.25926624020060002</v>
      </c>
      <c r="K7" s="8">
        <v>0.33476223821759998</v>
      </c>
      <c r="L7" s="8">
        <v>0.18805818529109999</v>
      </c>
      <c r="M7" s="8">
        <v>0.2881475712448</v>
      </c>
      <c r="N7" s="8">
        <v>0.31921550842110002</v>
      </c>
      <c r="O7" s="8">
        <v>0</v>
      </c>
      <c r="P7" s="8">
        <v>0.19604297376349999</v>
      </c>
      <c r="Q7" s="8">
        <v>0.241594088653</v>
      </c>
      <c r="R7" s="8">
        <v>0.30757129125549998</v>
      </c>
      <c r="S7" s="8">
        <v>0.24997264540649999</v>
      </c>
      <c r="T7" s="8">
        <v>0.29990928648769999</v>
      </c>
      <c r="U7" s="8">
        <v>0</v>
      </c>
      <c r="V7" s="8">
        <v>0.24887869253680001</v>
      </c>
      <c r="W7" s="8">
        <v>0.247284633241</v>
      </c>
      <c r="X7" s="8">
        <v>0.28325858698540002</v>
      </c>
      <c r="Y7" s="8">
        <v>0.2506605487986</v>
      </c>
      <c r="Z7" s="8">
        <v>0.26408741086319998</v>
      </c>
      <c r="AA7" s="8">
        <v>0.25370764232519999</v>
      </c>
      <c r="AB7" s="8">
        <v>0.30899092707010001</v>
      </c>
      <c r="AC7" s="8">
        <v>0.25241758637919998</v>
      </c>
      <c r="AD7" s="8">
        <v>0.2821899786714</v>
      </c>
      <c r="AE7" s="8">
        <v>0.23920193499129999</v>
      </c>
      <c r="AF7" s="8">
        <v>0.30619550435240001</v>
      </c>
      <c r="AG7" s="8">
        <v>0.24325262019880001</v>
      </c>
      <c r="AH7" s="8">
        <v>0.29659760834330001</v>
      </c>
      <c r="AI7" s="8">
        <v>0.24584610704199999</v>
      </c>
      <c r="AJ7" s="8">
        <v>0.31591274357339999</v>
      </c>
      <c r="AK7" s="8">
        <v>0.2388032642963</v>
      </c>
      <c r="AL7" s="8">
        <v>0.27325353215710002</v>
      </c>
      <c r="AM7" s="8">
        <v>0.2071141849126</v>
      </c>
      <c r="AN7" s="8">
        <v>0.19299844190439999</v>
      </c>
      <c r="AO7" s="8">
        <v>0.26131765573060001</v>
      </c>
      <c r="AP7" s="8">
        <v>0.3896419608642</v>
      </c>
      <c r="AQ7" s="8">
        <v>0.23384123106599999</v>
      </c>
      <c r="AR7" s="8">
        <v>0.259241266606</v>
      </c>
      <c r="AS7" s="8">
        <v>0.22490802026760001</v>
      </c>
      <c r="AT7" s="8">
        <v>0.1859501433937</v>
      </c>
      <c r="AU7" s="8">
        <v>0.36882969487669998</v>
      </c>
      <c r="AV7" s="8">
        <v>0.38316786411519999</v>
      </c>
      <c r="AW7" s="8">
        <v>0.30269738949379998</v>
      </c>
      <c r="AX7" s="8">
        <v>0.25967285292019998</v>
      </c>
      <c r="AY7" s="8">
        <v>0.25082651243449999</v>
      </c>
      <c r="AZ7" s="8">
        <v>0</v>
      </c>
    </row>
    <row r="8" spans="1:52" x14ac:dyDescent="0.3">
      <c r="A8" t="s">
        <v>795</v>
      </c>
      <c r="B8" s="8">
        <v>0.2268567126038</v>
      </c>
      <c r="C8" s="8">
        <v>0.23137661071009999</v>
      </c>
      <c r="D8" s="8">
        <v>0.2578373167122</v>
      </c>
      <c r="E8" s="8">
        <v>0.23157210925880001</v>
      </c>
      <c r="F8" s="8">
        <v>0.40667823949530002</v>
      </c>
      <c r="G8" s="8">
        <v>0.1679594573191</v>
      </c>
      <c r="H8" s="8">
        <v>0.25585192883989999</v>
      </c>
      <c r="I8" s="8">
        <v>0.21119721581430001</v>
      </c>
      <c r="J8" s="8">
        <v>0.2384354662689</v>
      </c>
      <c r="K8" s="8">
        <v>0.16088078957419999</v>
      </c>
      <c r="L8" s="8">
        <v>0.32052308206460001</v>
      </c>
      <c r="M8" s="8">
        <v>0.27675904813309998</v>
      </c>
      <c r="N8" s="8">
        <v>0.1878559641966</v>
      </c>
      <c r="O8" s="8">
        <v>0.1126624426534</v>
      </c>
      <c r="P8" s="8">
        <v>0.2052193296325</v>
      </c>
      <c r="Q8" s="8">
        <v>0.23642046952420001</v>
      </c>
      <c r="R8" s="8">
        <v>0.25490938785389999</v>
      </c>
      <c r="S8" s="8">
        <v>0.1992746553709</v>
      </c>
      <c r="T8" s="8">
        <v>0.33231745883809999</v>
      </c>
      <c r="U8" s="8">
        <v>0</v>
      </c>
      <c r="V8" s="8">
        <v>0.20445759055269999</v>
      </c>
      <c r="W8" s="8">
        <v>0.27110970978609999</v>
      </c>
      <c r="X8" s="8">
        <v>0.1767325362394</v>
      </c>
      <c r="Y8" s="8">
        <v>0.12719090715340001</v>
      </c>
      <c r="Z8" s="8">
        <v>0.148657097564</v>
      </c>
      <c r="AA8" s="8">
        <v>0.25969768134729998</v>
      </c>
      <c r="AB8" s="8">
        <v>9.4240696492139994E-2</v>
      </c>
      <c r="AC8" s="8">
        <v>0.24551572949180001</v>
      </c>
      <c r="AD8" s="8">
        <v>0.21458977729270001</v>
      </c>
      <c r="AE8" s="8">
        <v>0.24991681585</v>
      </c>
      <c r="AF8" s="8">
        <v>0.28590723626159997</v>
      </c>
      <c r="AG8" s="8">
        <v>0.22368231973409999</v>
      </c>
      <c r="AH8" s="8">
        <v>0.2762935599579</v>
      </c>
      <c r="AI8" s="8">
        <v>0.2262771870428</v>
      </c>
      <c r="AJ8" s="8">
        <v>0.27296136420799999</v>
      </c>
      <c r="AK8" s="8">
        <v>0.20521627784400001</v>
      </c>
      <c r="AL8" s="8">
        <v>0.2020006992318</v>
      </c>
      <c r="AM8" s="8">
        <v>0.26615402737920002</v>
      </c>
      <c r="AN8" s="8">
        <v>0.2792872970493</v>
      </c>
      <c r="AO8" s="8">
        <v>0.2229262155582</v>
      </c>
      <c r="AP8" s="8">
        <v>0.20636421441530001</v>
      </c>
      <c r="AQ8" s="8">
        <v>0.21249094021340001</v>
      </c>
      <c r="AR8" s="8">
        <v>0.25343386266309997</v>
      </c>
      <c r="AS8" s="8">
        <v>0.2754394233695</v>
      </c>
      <c r="AT8" s="8">
        <v>0.25931530619210003</v>
      </c>
      <c r="AU8" s="8">
        <v>0.22138721764300001</v>
      </c>
      <c r="AV8" s="8">
        <v>0.17666179270249999</v>
      </c>
      <c r="AW8" s="8">
        <v>0</v>
      </c>
      <c r="AX8" s="8">
        <v>0.24917347791569999</v>
      </c>
      <c r="AY8" s="8">
        <v>0.18665251275600001</v>
      </c>
      <c r="AZ8" s="8">
        <v>0.3575631848577</v>
      </c>
    </row>
    <row r="9" spans="1:52" x14ac:dyDescent="0.3">
      <c r="A9" t="s">
        <v>796</v>
      </c>
      <c r="B9" s="8">
        <v>7.0570553546610001E-2</v>
      </c>
      <c r="C9" s="8">
        <v>0.1180230512036</v>
      </c>
      <c r="D9" s="8">
        <v>0.1302792497303</v>
      </c>
      <c r="E9" s="8">
        <v>0.1142164856693</v>
      </c>
      <c r="F9" s="8">
        <v>8.4640662770480005E-2</v>
      </c>
      <c r="G9" s="8">
        <v>5.7153982300249997E-2</v>
      </c>
      <c r="H9" s="8">
        <v>0.1075760940695</v>
      </c>
      <c r="I9" s="8">
        <v>0.1225931070282</v>
      </c>
      <c r="J9" s="8">
        <v>6.5200134503270002E-2</v>
      </c>
      <c r="K9" s="8">
        <v>0.19798020660519999</v>
      </c>
      <c r="L9" s="8">
        <v>0.1586385700388</v>
      </c>
      <c r="M9" s="8">
        <v>7.6603767280849999E-2</v>
      </c>
      <c r="N9" s="8">
        <v>7.0757754343960005E-2</v>
      </c>
      <c r="O9" s="8">
        <v>0.30948203014949999</v>
      </c>
      <c r="P9" s="8">
        <v>0</v>
      </c>
      <c r="Q9" s="8">
        <v>0.1041051127739</v>
      </c>
      <c r="R9" s="8">
        <v>0.11158689852009999</v>
      </c>
      <c r="S9" s="8">
        <v>0.11466016059420001</v>
      </c>
      <c r="T9" s="8">
        <v>7.1807235954649995E-2</v>
      </c>
      <c r="U9" s="8">
        <v>0</v>
      </c>
      <c r="V9" s="8">
        <v>0.15082351673329999</v>
      </c>
      <c r="W9" s="8">
        <v>0.1013013674043</v>
      </c>
      <c r="X9" s="8">
        <v>8.9384938609089998E-2</v>
      </c>
      <c r="Y9" s="8">
        <v>9.1847854238730001E-2</v>
      </c>
      <c r="Z9" s="8">
        <v>0.1093700228763</v>
      </c>
      <c r="AA9" s="8">
        <v>0.10361164163640001</v>
      </c>
      <c r="AB9" s="8">
        <v>2.8525635290609998E-2</v>
      </c>
      <c r="AC9" s="8">
        <v>0.10984351146390001</v>
      </c>
      <c r="AD9" s="8">
        <v>0.1132378367486</v>
      </c>
      <c r="AE9" s="8">
        <v>9.9488260616749993E-2</v>
      </c>
      <c r="AF9" s="8">
        <v>9.1381917491749995E-2</v>
      </c>
      <c r="AG9" s="8">
        <v>0.1082142229377</v>
      </c>
      <c r="AH9" s="8">
        <v>6.9651731584960005E-2</v>
      </c>
      <c r="AI9" s="8">
        <v>0.1135266914667</v>
      </c>
      <c r="AJ9" s="8">
        <v>7.7449087394609997E-2</v>
      </c>
      <c r="AK9" s="8">
        <v>8.8925862203109995E-2</v>
      </c>
      <c r="AL9" s="8">
        <v>9.9422036154439994E-2</v>
      </c>
      <c r="AM9" s="6">
        <v>0.18143457318299999</v>
      </c>
      <c r="AN9" s="8">
        <v>7.5206802844580006E-2</v>
      </c>
      <c r="AO9" s="8">
        <v>0.10116105162190001</v>
      </c>
      <c r="AP9" s="8">
        <v>9.0537990896469994E-2</v>
      </c>
      <c r="AQ9" s="8">
        <v>9.9696765004030005E-2</v>
      </c>
      <c r="AR9" s="8">
        <v>0.122900747963</v>
      </c>
      <c r="AS9" s="8">
        <v>9.433222532676E-2</v>
      </c>
      <c r="AT9" s="8">
        <v>9.2486290514580002E-2</v>
      </c>
      <c r="AU9" s="8">
        <v>0.1176259001724</v>
      </c>
      <c r="AV9" s="8">
        <v>0.1100425857956</v>
      </c>
      <c r="AW9" s="8">
        <v>0</v>
      </c>
      <c r="AX9" s="8">
        <v>0.10451983565420001</v>
      </c>
      <c r="AY9" s="8">
        <v>0.1092719800658</v>
      </c>
      <c r="AZ9" s="8">
        <v>0</v>
      </c>
    </row>
    <row r="10" spans="1:52" x14ac:dyDescent="0.3">
      <c r="A10" t="s">
        <v>797</v>
      </c>
      <c r="B10" s="8">
        <v>0.165241578349</v>
      </c>
      <c r="C10" s="8">
        <v>0.19931265269539999</v>
      </c>
      <c r="D10" s="8">
        <v>0.17696455600989999</v>
      </c>
      <c r="E10" s="8">
        <v>0.193137434</v>
      </c>
      <c r="F10" s="8">
        <v>0.1534308106824</v>
      </c>
      <c r="G10" s="8">
        <v>0.13093443485270001</v>
      </c>
      <c r="H10" s="8">
        <v>0.15209457923399999</v>
      </c>
      <c r="I10" s="8">
        <v>0.25399140904200002</v>
      </c>
      <c r="J10" s="8">
        <v>0.24182551959199999</v>
      </c>
      <c r="K10" s="8">
        <v>3.9270053972710002E-2</v>
      </c>
      <c r="L10" s="8">
        <v>0.18639184126219999</v>
      </c>
      <c r="M10" s="8">
        <v>0.19792510161490001</v>
      </c>
      <c r="N10" s="8">
        <v>0.1387933327566</v>
      </c>
      <c r="O10" s="8">
        <v>0.16815308663299999</v>
      </c>
      <c r="P10" s="8">
        <v>0.40746222967840001</v>
      </c>
      <c r="Q10" s="8">
        <v>0.1718299489814</v>
      </c>
      <c r="R10" s="8">
        <v>0.16643755018949999</v>
      </c>
      <c r="S10" s="8">
        <v>0.2315643176618</v>
      </c>
      <c r="T10" s="8">
        <v>0.12731099937529999</v>
      </c>
      <c r="U10" s="8">
        <v>0</v>
      </c>
      <c r="V10" s="8">
        <v>0.18401670184560001</v>
      </c>
      <c r="W10" s="8">
        <v>0.15976079670009999</v>
      </c>
      <c r="X10" s="8">
        <v>0.23347722259440001</v>
      </c>
      <c r="Y10" s="8">
        <v>0.2390935206207</v>
      </c>
      <c r="Z10" s="8">
        <v>0.21619815405670001</v>
      </c>
      <c r="AA10" s="8">
        <v>0.17327896064369999</v>
      </c>
      <c r="AB10" s="8">
        <v>0.1965045671841</v>
      </c>
      <c r="AC10" s="8">
        <v>0.18143604885860001</v>
      </c>
      <c r="AD10" s="8">
        <v>0.15340622081470001</v>
      </c>
      <c r="AE10" s="8">
        <v>0.20076713495349999</v>
      </c>
      <c r="AF10" s="8">
        <v>0.1202292501582</v>
      </c>
      <c r="AG10" s="8">
        <v>0.19799746344800001</v>
      </c>
      <c r="AH10" s="9">
        <v>8.1599811072639999E-2</v>
      </c>
      <c r="AI10" s="6">
        <v>0.20727340738159999</v>
      </c>
      <c r="AJ10" s="8">
        <v>0.1177060806766</v>
      </c>
      <c r="AK10" s="8">
        <v>0.19806348711589999</v>
      </c>
      <c r="AL10" s="8">
        <v>0.1604190207907</v>
      </c>
      <c r="AM10" s="8">
        <v>0.17622272317150001</v>
      </c>
      <c r="AN10" s="8">
        <v>0.33009608880379998</v>
      </c>
      <c r="AO10" s="8">
        <v>0.24615851490820001</v>
      </c>
      <c r="AP10" s="8">
        <v>0</v>
      </c>
      <c r="AQ10" s="8">
        <v>0.1930389427576</v>
      </c>
      <c r="AR10" s="8">
        <v>0.18047299038610001</v>
      </c>
      <c r="AS10" s="8">
        <v>0.22747701677660001</v>
      </c>
      <c r="AT10" s="8">
        <v>0.22468118000830001</v>
      </c>
      <c r="AU10" s="8">
        <v>8.9088316504200002E-2</v>
      </c>
      <c r="AV10" s="8">
        <v>0.1100425857956</v>
      </c>
      <c r="AW10" s="8">
        <v>0.19730261050619999</v>
      </c>
      <c r="AX10" s="9">
        <v>0.15131378310579999</v>
      </c>
      <c r="AY10" s="6">
        <v>0.28450985892730002</v>
      </c>
      <c r="AZ10" s="8">
        <v>0.40349691227259998</v>
      </c>
    </row>
    <row r="11" spans="1:52" x14ac:dyDescent="0.3">
      <c r="A11" t="s">
        <v>798</v>
      </c>
      <c r="B11" s="8">
        <v>0.23581213189559999</v>
      </c>
      <c r="C11" s="8">
        <v>0.31733570389900001</v>
      </c>
      <c r="D11" s="8">
        <v>0.30724380574019999</v>
      </c>
      <c r="E11" s="8">
        <v>0.30735391966929998</v>
      </c>
      <c r="F11" s="8">
        <v>0.2380714734529</v>
      </c>
      <c r="G11" s="8">
        <v>0.18808841715290001</v>
      </c>
      <c r="H11" s="8">
        <v>0.25967067330350002</v>
      </c>
      <c r="I11" s="8">
        <v>0.37658451607019999</v>
      </c>
      <c r="J11" s="8">
        <v>0.30702565409530003</v>
      </c>
      <c r="K11" s="8">
        <v>0.2372502605779</v>
      </c>
      <c r="L11" s="8">
        <v>0.34503041130099998</v>
      </c>
      <c r="M11" s="8">
        <v>0.27452886889580003</v>
      </c>
      <c r="N11" s="8">
        <v>0.2095510871006</v>
      </c>
      <c r="O11" s="8">
        <v>0.47763511678249998</v>
      </c>
      <c r="P11" s="8">
        <v>0.40746222967840001</v>
      </c>
      <c r="Q11" s="8">
        <v>0.27593506175530003</v>
      </c>
      <c r="R11" s="8">
        <v>0.27802444870960002</v>
      </c>
      <c r="S11" s="8">
        <v>0.346224478256</v>
      </c>
      <c r="T11" s="8">
        <v>0.19911823533</v>
      </c>
      <c r="U11" s="8">
        <v>0</v>
      </c>
      <c r="V11" s="8">
        <v>0.33484021857890001</v>
      </c>
      <c r="W11" s="8">
        <v>0.26106216410450001</v>
      </c>
      <c r="X11" s="8">
        <v>0.3228621612034</v>
      </c>
      <c r="Y11" s="8">
        <v>0.33094137485940001</v>
      </c>
      <c r="Z11" s="8">
        <v>0.325568176933</v>
      </c>
      <c r="AA11" s="8">
        <v>0.27689060228009998</v>
      </c>
      <c r="AB11" s="8">
        <v>0.22503020247469999</v>
      </c>
      <c r="AC11" s="8">
        <v>0.29127956032250002</v>
      </c>
      <c r="AD11" s="8">
        <v>0.26664405756319998</v>
      </c>
      <c r="AE11" s="8">
        <v>0.30025539557030001</v>
      </c>
      <c r="AF11" s="8">
        <v>0.21161116764990001</v>
      </c>
      <c r="AG11" s="8">
        <v>0.30621168638570001</v>
      </c>
      <c r="AH11" s="9">
        <v>0.15125154265759999</v>
      </c>
      <c r="AI11" s="6">
        <v>0.32080009884830002</v>
      </c>
      <c r="AJ11" s="8">
        <v>0.19515516807120001</v>
      </c>
      <c r="AK11" s="8">
        <v>0.286989349319</v>
      </c>
      <c r="AL11" s="8">
        <v>0.25984105694519999</v>
      </c>
      <c r="AM11" s="8">
        <v>0.3576572963545</v>
      </c>
      <c r="AN11" s="8">
        <v>0.4053028916484</v>
      </c>
      <c r="AO11" s="8">
        <v>0.34731956653009999</v>
      </c>
      <c r="AP11" s="8">
        <v>9.0537990896469994E-2</v>
      </c>
      <c r="AQ11" s="8">
        <v>0.29273570776160002</v>
      </c>
      <c r="AR11" s="8">
        <v>0.30337373834909998</v>
      </c>
      <c r="AS11" s="8">
        <v>0.32180924210340001</v>
      </c>
      <c r="AT11" s="8">
        <v>0.31716747052290001</v>
      </c>
      <c r="AU11" s="8">
        <v>0.2067142166766</v>
      </c>
      <c r="AV11" s="8">
        <v>0.2200851715911</v>
      </c>
      <c r="AW11" s="8">
        <v>0.19730261050619999</v>
      </c>
      <c r="AX11" s="9">
        <v>0.25583361875999999</v>
      </c>
      <c r="AY11" s="6">
        <v>0.39378183899309999</v>
      </c>
      <c r="AZ11" s="8">
        <v>0.40349691227259998</v>
      </c>
    </row>
    <row r="12" spans="1:52" x14ac:dyDescent="0.3">
      <c r="A12" t="s">
        <v>587</v>
      </c>
      <c r="B12" s="7">
        <v>175</v>
      </c>
      <c r="C12" s="7">
        <v>312</v>
      </c>
      <c r="D12" s="7">
        <v>272</v>
      </c>
      <c r="E12" s="7">
        <v>620</v>
      </c>
      <c r="F12" s="7">
        <v>54</v>
      </c>
      <c r="G12" s="7">
        <v>85</v>
      </c>
      <c r="H12" s="7">
        <v>326</v>
      </c>
      <c r="I12" s="7">
        <v>148</v>
      </c>
      <c r="J12" s="7">
        <v>83</v>
      </c>
      <c r="K12" s="7">
        <v>24</v>
      </c>
      <c r="L12" s="7">
        <v>30</v>
      </c>
      <c r="M12" s="7">
        <v>48</v>
      </c>
      <c r="N12" s="7">
        <v>87</v>
      </c>
      <c r="O12" s="7">
        <v>7</v>
      </c>
      <c r="P12" s="7">
        <v>6</v>
      </c>
      <c r="Q12" s="7">
        <v>421</v>
      </c>
      <c r="R12" s="7">
        <v>91</v>
      </c>
      <c r="S12" s="7">
        <v>196</v>
      </c>
      <c r="T12" s="7">
        <v>49</v>
      </c>
      <c r="U12" s="7">
        <v>2</v>
      </c>
      <c r="V12" s="7">
        <v>111</v>
      </c>
      <c r="W12" s="7">
        <v>462</v>
      </c>
      <c r="X12" s="7">
        <v>165</v>
      </c>
      <c r="Y12" s="7">
        <v>21</v>
      </c>
      <c r="Z12" s="7">
        <v>157</v>
      </c>
      <c r="AA12" s="7">
        <v>602</v>
      </c>
      <c r="AB12" s="7">
        <v>45</v>
      </c>
      <c r="AC12" s="7">
        <v>714</v>
      </c>
      <c r="AD12" s="7">
        <v>289</v>
      </c>
      <c r="AE12" s="7">
        <v>470</v>
      </c>
      <c r="AF12" s="7">
        <v>152</v>
      </c>
      <c r="AG12" s="7">
        <v>607</v>
      </c>
      <c r="AH12" s="7">
        <v>144</v>
      </c>
      <c r="AI12" s="7">
        <v>615</v>
      </c>
      <c r="AJ12" s="7">
        <v>137</v>
      </c>
      <c r="AK12" s="7">
        <v>209</v>
      </c>
      <c r="AL12" s="7">
        <v>108</v>
      </c>
      <c r="AM12" s="7">
        <v>169</v>
      </c>
      <c r="AN12" s="7">
        <v>49</v>
      </c>
      <c r="AO12" s="7">
        <v>87</v>
      </c>
      <c r="AP12" s="7">
        <v>14</v>
      </c>
      <c r="AQ12" s="7">
        <v>238</v>
      </c>
      <c r="AR12" s="7">
        <v>215</v>
      </c>
      <c r="AS12" s="7">
        <v>147</v>
      </c>
      <c r="AT12" s="7">
        <v>56</v>
      </c>
      <c r="AU12" s="7">
        <v>67</v>
      </c>
      <c r="AV12" s="7">
        <v>18</v>
      </c>
      <c r="AW12" s="7">
        <v>4</v>
      </c>
      <c r="AX12" s="7">
        <v>590</v>
      </c>
      <c r="AY12" s="7">
        <v>163</v>
      </c>
      <c r="AZ12" s="7">
        <v>6</v>
      </c>
    </row>
    <row r="13" spans="1:52" x14ac:dyDescent="0.3">
      <c r="A13" t="s">
        <v>635</v>
      </c>
    </row>
    <row r="14" spans="1:52" x14ac:dyDescent="0.3">
      <c r="A14"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92d5a04a-ff73-4a52-a2e3-842efbabdf01" sqref="A2 AZ14" xr:uid="{00000000-0002-0000-5F00-000000000000}"/>
    <dataValidation allowBlank="1" error="92d5a04a-ff73-4a52-a2e3-842efbabdf01" sqref="A1" xr:uid="{00000000-0002-0000-5F00-000001000000}"/>
  </dataValidations>
  <hyperlinks>
    <hyperlink ref="A1" location="'TOC'!A1" display="Back to TOC" xr:uid="{00000000-0004-0000-5F00-000000000000}"/>
  </hyperlinks>
  <pageMargins left="0.7" right="0.7" top="0.75" bottom="0.75" header="0.3" footer="0.3"/>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000-000000000000}">
  <dimension ref="A1:BU14"/>
  <sheetViews>
    <sheetView workbookViewId="0">
      <pane xSplit="1" topLeftCell="Y1" activePane="topRight" state="frozen"/>
      <selection pane="topRight" activeCell="A11" sqref="A11:XFD11"/>
    </sheetView>
  </sheetViews>
  <sheetFormatPr defaultRowHeight="14.4" x14ac:dyDescent="0.3"/>
  <cols>
    <col min="1" max="1" width="22.5546875" bestFit="1" customWidth="1"/>
    <col min="2" max="73" width="12.6640625" bestFit="1" customWidth="1"/>
  </cols>
  <sheetData>
    <row r="1" spans="1:73" x14ac:dyDescent="0.3">
      <c r="A1" s="4" t="s">
        <v>448</v>
      </c>
    </row>
    <row r="2" spans="1:73" x14ac:dyDescent="0.3">
      <c r="A2" t="s">
        <v>205</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792</v>
      </c>
      <c r="B5" s="8">
        <v>0.61824523960709998</v>
      </c>
      <c r="C5" s="8">
        <v>0.53017764845540005</v>
      </c>
      <c r="D5" s="8">
        <v>0.45222561522889998</v>
      </c>
      <c r="E5" s="8">
        <v>0.46399156474249997</v>
      </c>
      <c r="F5" s="8">
        <v>0.44379817148009998</v>
      </c>
      <c r="G5" s="8">
        <v>0.45679263838270001</v>
      </c>
      <c r="H5" s="8">
        <v>0.50243710753089998</v>
      </c>
      <c r="I5" s="8">
        <v>0</v>
      </c>
      <c r="J5" s="8">
        <v>0.52810104649099998</v>
      </c>
      <c r="K5" s="8">
        <v>0.40479231503879998</v>
      </c>
      <c r="L5" s="8">
        <v>0.4730961862527</v>
      </c>
      <c r="M5" s="8">
        <v>0.35492215452839998</v>
      </c>
      <c r="N5" s="8">
        <v>0.36987393983630001</v>
      </c>
      <c r="O5" s="8">
        <v>0.4230477497979</v>
      </c>
      <c r="P5" s="8">
        <v>0.46516538058380003</v>
      </c>
      <c r="Q5" s="8">
        <v>0.14506574262970001</v>
      </c>
      <c r="R5" s="8">
        <v>0.61006494613829998</v>
      </c>
      <c r="S5" s="8">
        <v>0.33465959062029998</v>
      </c>
      <c r="T5" s="8">
        <v>1</v>
      </c>
      <c r="U5" s="8">
        <v>0.39910087016869999</v>
      </c>
      <c r="V5" s="8">
        <v>0.66666666666670005</v>
      </c>
      <c r="W5" s="8">
        <v>0.80269738949379998</v>
      </c>
      <c r="X5" s="8">
        <v>0.49449579315620001</v>
      </c>
      <c r="Y5" s="8">
        <v>0.45179165890360001</v>
      </c>
      <c r="Z5" s="8">
        <v>0.40074733228659998</v>
      </c>
      <c r="AA5" s="8">
        <v>0.41228449915909998</v>
      </c>
      <c r="AB5" s="8">
        <v>0.57717453039069999</v>
      </c>
      <c r="AC5" s="8">
        <v>0.61976416062649997</v>
      </c>
      <c r="AD5" s="8">
        <v>0.66666666666670005</v>
      </c>
      <c r="AE5" s="8">
        <v>0.80269738949379998</v>
      </c>
      <c r="AF5" s="8">
        <v>0.49499290332430002</v>
      </c>
      <c r="AG5" s="8">
        <v>0.41956564825089998</v>
      </c>
      <c r="AH5" s="8">
        <v>0.23893990286969999</v>
      </c>
      <c r="AI5" s="8">
        <v>0.7030977946882</v>
      </c>
      <c r="AJ5" s="8">
        <v>0.53880500354530003</v>
      </c>
      <c r="AK5" s="8">
        <v>0.41298847631669999</v>
      </c>
      <c r="AL5" s="8">
        <v>0.45767059018340001</v>
      </c>
      <c r="AM5" s="8">
        <v>0.39717120002239997</v>
      </c>
      <c r="AN5" s="8">
        <v>0.32911899578909998</v>
      </c>
      <c r="AO5" s="8">
        <v>0.45466242151219999</v>
      </c>
      <c r="AP5" s="8">
        <v>0.4514099883364</v>
      </c>
      <c r="AQ5" s="8">
        <v>0.28128989301140001</v>
      </c>
      <c r="AR5" s="8">
        <v>0.6204706195113</v>
      </c>
      <c r="AS5" s="8">
        <v>0.36921912478079999</v>
      </c>
      <c r="AT5" s="8">
        <v>0.60325303570629996</v>
      </c>
      <c r="AU5" s="8">
        <v>0.80269738949379998</v>
      </c>
      <c r="AV5" s="8">
        <v>0.46841064713410002</v>
      </c>
      <c r="AW5" s="8">
        <v>0.43279382450920001</v>
      </c>
      <c r="AX5" s="8">
        <v>0.51586299578399997</v>
      </c>
      <c r="AY5" s="8">
        <v>0.4293289566579</v>
      </c>
      <c r="AZ5" s="8">
        <v>0.3849881237833</v>
      </c>
      <c r="BA5" s="8">
        <v>0.51159179032260005</v>
      </c>
      <c r="BB5" s="8">
        <v>0.40495632544280002</v>
      </c>
      <c r="BC5" s="8">
        <v>0.57258246419869996</v>
      </c>
      <c r="BD5" s="8">
        <v>0.28199410800070002</v>
      </c>
      <c r="BE5" s="8">
        <v>0.35155707152269999</v>
      </c>
      <c r="BF5" s="8">
        <v>0.32711659660230002</v>
      </c>
      <c r="BG5" s="8">
        <v>0.36867477269030002</v>
      </c>
      <c r="BH5" s="8">
        <v>0.44376052321850001</v>
      </c>
      <c r="BI5" s="8">
        <v>0.58398429083059999</v>
      </c>
      <c r="BJ5" s="8">
        <v>0.32073892184269998</v>
      </c>
      <c r="BK5" s="8">
        <v>0.5863581454115</v>
      </c>
      <c r="BL5" s="8">
        <v>0.54296429428920001</v>
      </c>
      <c r="BM5" s="8">
        <v>0.49164784448409998</v>
      </c>
      <c r="BN5" s="8">
        <v>0.60186277491700002</v>
      </c>
      <c r="BO5" s="8">
        <v>0.59208328246789999</v>
      </c>
      <c r="BP5" s="8">
        <v>0.60539477898759997</v>
      </c>
      <c r="BQ5" s="8">
        <v>0.4452498837635</v>
      </c>
      <c r="BR5" s="8">
        <v>0.52676072360189996</v>
      </c>
      <c r="BS5" s="8">
        <v>0.70547059774749998</v>
      </c>
      <c r="BT5" s="8">
        <v>0.40732903482909999</v>
      </c>
      <c r="BU5" s="8">
        <v>0</v>
      </c>
    </row>
    <row r="6" spans="1:73" x14ac:dyDescent="0.3">
      <c r="A6" t="s">
        <v>793</v>
      </c>
      <c r="B6" s="8">
        <v>0.3413763497949</v>
      </c>
      <c r="C6" s="8">
        <v>0.21495700869350001</v>
      </c>
      <c r="D6" s="8">
        <v>0.1965123497323</v>
      </c>
      <c r="E6" s="8">
        <v>0.2108282328643</v>
      </c>
      <c r="F6" s="8">
        <v>0.22017522471119999</v>
      </c>
      <c r="G6" s="8">
        <v>0.2070580186921</v>
      </c>
      <c r="H6" s="8">
        <v>0.23830640793899999</v>
      </c>
      <c r="I6" s="8">
        <v>0</v>
      </c>
      <c r="J6" s="8">
        <v>0.2765174835643</v>
      </c>
      <c r="K6" s="8">
        <v>0.23261755681099999</v>
      </c>
      <c r="L6" s="8">
        <v>0.20410963769009999</v>
      </c>
      <c r="M6" s="8">
        <v>8.2195381505539997E-2</v>
      </c>
      <c r="N6" s="8">
        <v>0.23223459555129999</v>
      </c>
      <c r="O6" s="8">
        <v>0.14649980308300001</v>
      </c>
      <c r="P6" s="8">
        <v>0.24832473481879999</v>
      </c>
      <c r="Q6" s="8">
        <v>0.14506574262970001</v>
      </c>
      <c r="R6" s="8">
        <v>0.23273697658119999</v>
      </c>
      <c r="S6" s="8">
        <v>0</v>
      </c>
      <c r="T6" s="8">
        <v>0.40051888234049998</v>
      </c>
      <c r="U6" s="8">
        <v>0.16666666666669999</v>
      </c>
      <c r="V6" s="8">
        <v>0.23243420350210001</v>
      </c>
      <c r="W6" s="8">
        <v>0.5</v>
      </c>
      <c r="X6" s="8">
        <v>0.26455346331570001</v>
      </c>
      <c r="Y6" s="8">
        <v>0.18213081910170001</v>
      </c>
      <c r="Z6" s="8">
        <v>0.18245588124750001</v>
      </c>
      <c r="AA6" s="8">
        <v>0.2312662134257</v>
      </c>
      <c r="AB6" s="8">
        <v>0.2049422523094</v>
      </c>
      <c r="AC6" s="8">
        <v>0.25254231006439998</v>
      </c>
      <c r="AD6" s="8">
        <v>0.23243420350210001</v>
      </c>
      <c r="AE6" s="8">
        <v>0.5</v>
      </c>
      <c r="AF6" s="8">
        <v>0.23532005040410001</v>
      </c>
      <c r="AG6" s="8">
        <v>0.16873913581639999</v>
      </c>
      <c r="AH6" s="8">
        <v>0.23893990286969999</v>
      </c>
      <c r="AI6" s="8">
        <v>0.313455833824</v>
      </c>
      <c r="AJ6" s="8">
        <v>0.27665717853659999</v>
      </c>
      <c r="AK6" s="8">
        <v>0.2317242253863</v>
      </c>
      <c r="AL6" s="8">
        <v>0.1909879364456</v>
      </c>
      <c r="AM6" s="8">
        <v>0.1615835482322</v>
      </c>
      <c r="AN6" s="8">
        <v>0.2017206315598</v>
      </c>
      <c r="AO6" s="8">
        <v>0.16100971211430001</v>
      </c>
      <c r="AP6" s="8">
        <v>0.24185190776939999</v>
      </c>
      <c r="AQ6" s="8">
        <v>0.21571841667469999</v>
      </c>
      <c r="AR6" s="8">
        <v>0.2320386563788</v>
      </c>
      <c r="AS6" s="8">
        <v>8.2184957519329999E-2</v>
      </c>
      <c r="AT6" s="8">
        <v>0.2200851715911</v>
      </c>
      <c r="AU6" s="8">
        <v>0.5</v>
      </c>
      <c r="AV6" s="8">
        <v>0.1933185676467</v>
      </c>
      <c r="AW6" s="8">
        <v>0.1096176735565</v>
      </c>
      <c r="AX6" s="8">
        <v>0.2246560848785</v>
      </c>
      <c r="AY6" s="8">
        <v>0.23231747511340001</v>
      </c>
      <c r="AZ6" s="8">
        <v>0.2092602966654</v>
      </c>
      <c r="BA6" s="8">
        <v>0.18721108308189999</v>
      </c>
      <c r="BB6" s="8">
        <v>0.15629661694559999</v>
      </c>
      <c r="BC6" s="8">
        <v>0</v>
      </c>
      <c r="BD6" s="8">
        <v>0.1028785265578</v>
      </c>
      <c r="BE6" s="8">
        <v>0.26992506828640001</v>
      </c>
      <c r="BF6" s="8">
        <v>0.13845248952209999</v>
      </c>
      <c r="BG6" s="8">
        <v>0.13940042346670001</v>
      </c>
      <c r="BH6" s="8">
        <v>0.2003184579293</v>
      </c>
      <c r="BI6" s="8">
        <v>0.3817339294382</v>
      </c>
      <c r="BJ6" s="8">
        <v>0.13697928492139999</v>
      </c>
      <c r="BK6" s="8">
        <v>0.34961949169959999</v>
      </c>
      <c r="BL6" s="8">
        <v>0.24098125313380001</v>
      </c>
      <c r="BM6" s="8">
        <v>0.16783996375820001</v>
      </c>
      <c r="BN6" s="8">
        <v>0.29656275936960003</v>
      </c>
      <c r="BO6" s="8">
        <v>0.18500367851989999</v>
      </c>
      <c r="BP6" s="8">
        <v>0.60539477898759997</v>
      </c>
      <c r="BQ6" s="8">
        <v>0.25614376959320001</v>
      </c>
      <c r="BR6" s="8">
        <v>0.29237372812559997</v>
      </c>
      <c r="BS6" s="8">
        <v>0.36247474341930003</v>
      </c>
      <c r="BT6" s="8">
        <v>9.2519003324980004E-2</v>
      </c>
      <c r="BU6" s="8">
        <v>0</v>
      </c>
    </row>
    <row r="7" spans="1:73" x14ac:dyDescent="0.3">
      <c r="A7" t="s">
        <v>794</v>
      </c>
      <c r="B7" s="8">
        <v>0.27686888981219998</v>
      </c>
      <c r="C7" s="8">
        <v>0.31522063976190001</v>
      </c>
      <c r="D7" s="8">
        <v>0.25571326549660001</v>
      </c>
      <c r="E7" s="8">
        <v>0.25316333187829998</v>
      </c>
      <c r="F7" s="8">
        <v>0.22362294676889999</v>
      </c>
      <c r="G7" s="8">
        <v>0.24973461969060001</v>
      </c>
      <c r="H7" s="8">
        <v>0.2641306995919</v>
      </c>
      <c r="I7" s="8">
        <v>0</v>
      </c>
      <c r="J7" s="8">
        <v>0.25158356292669998</v>
      </c>
      <c r="K7" s="8">
        <v>0.17217475822770001</v>
      </c>
      <c r="L7" s="8">
        <v>0.26898654856260001</v>
      </c>
      <c r="M7" s="8">
        <v>0.27272677302289999</v>
      </c>
      <c r="N7" s="8">
        <v>0.1376393442851</v>
      </c>
      <c r="O7" s="8">
        <v>0.27654794671490002</v>
      </c>
      <c r="P7" s="8">
        <v>0.2168406457649</v>
      </c>
      <c r="Q7" s="8">
        <v>0</v>
      </c>
      <c r="R7" s="8">
        <v>0.37732796955710002</v>
      </c>
      <c r="S7" s="8">
        <v>0.33465959062029998</v>
      </c>
      <c r="T7" s="8">
        <v>0.59948111765949996</v>
      </c>
      <c r="U7" s="8">
        <v>0.23243420350210001</v>
      </c>
      <c r="V7" s="8">
        <v>0.43423246316460001</v>
      </c>
      <c r="W7" s="8">
        <v>0.30269738949379998</v>
      </c>
      <c r="X7" s="8">
        <v>0.2299423298405</v>
      </c>
      <c r="Y7" s="8">
        <v>0.26966083980189998</v>
      </c>
      <c r="Z7" s="8">
        <v>0.2182914510391</v>
      </c>
      <c r="AA7" s="8">
        <v>0.18101828573340001</v>
      </c>
      <c r="AB7" s="8">
        <v>0.37223227808129999</v>
      </c>
      <c r="AC7" s="8">
        <v>0.36722185056209999</v>
      </c>
      <c r="AD7" s="8">
        <v>0.43423246316460001</v>
      </c>
      <c r="AE7" s="8">
        <v>0.30269738949379998</v>
      </c>
      <c r="AF7" s="8">
        <v>0.25967285292019998</v>
      </c>
      <c r="AG7" s="8">
        <v>0.25082651243449999</v>
      </c>
      <c r="AH7" s="8">
        <v>0</v>
      </c>
      <c r="AI7" s="8">
        <v>0.3896419608642</v>
      </c>
      <c r="AJ7" s="8">
        <v>0.26214782500860001</v>
      </c>
      <c r="AK7" s="8">
        <v>0.18126425093039999</v>
      </c>
      <c r="AL7" s="8">
        <v>0.2666826537377</v>
      </c>
      <c r="AM7" s="8">
        <v>0.2355876517903</v>
      </c>
      <c r="AN7" s="8">
        <v>0.12739836422940001</v>
      </c>
      <c r="AO7" s="8">
        <v>0.2936527093979</v>
      </c>
      <c r="AP7" s="8">
        <v>0.20955808056700001</v>
      </c>
      <c r="AQ7" s="8">
        <v>6.5571476336709997E-2</v>
      </c>
      <c r="AR7" s="8">
        <v>0.3884319631325</v>
      </c>
      <c r="AS7" s="8">
        <v>0.2870341672615</v>
      </c>
      <c r="AT7" s="8">
        <v>0.38316786411519999</v>
      </c>
      <c r="AU7" s="8">
        <v>0.30269738949379998</v>
      </c>
      <c r="AV7" s="8">
        <v>0.2750920794874</v>
      </c>
      <c r="AW7" s="8">
        <v>0.3231761509528</v>
      </c>
      <c r="AX7" s="8">
        <v>0.29120691090540002</v>
      </c>
      <c r="AY7" s="8">
        <v>0.19701148154459999</v>
      </c>
      <c r="AZ7" s="8">
        <v>0.1757278271179</v>
      </c>
      <c r="BA7" s="8">
        <v>0.32438070724070001</v>
      </c>
      <c r="BB7" s="8">
        <v>0.24865970849720001</v>
      </c>
      <c r="BC7" s="8">
        <v>0.57258246419869996</v>
      </c>
      <c r="BD7" s="8">
        <v>0.17911558144289999</v>
      </c>
      <c r="BE7" s="8">
        <v>8.1632003236280004E-2</v>
      </c>
      <c r="BF7" s="8">
        <v>0.18866410708020001</v>
      </c>
      <c r="BG7" s="8">
        <v>0.22927434922359999</v>
      </c>
      <c r="BH7" s="8">
        <v>0.24344206528920001</v>
      </c>
      <c r="BI7" s="8">
        <v>0.20225036139239999</v>
      </c>
      <c r="BJ7" s="8">
        <v>0.18375963692120001</v>
      </c>
      <c r="BK7" s="8">
        <v>0.23673865371200001</v>
      </c>
      <c r="BL7" s="8">
        <v>0.30198304115550001</v>
      </c>
      <c r="BM7" s="8">
        <v>0.3238078807259</v>
      </c>
      <c r="BN7" s="8">
        <v>0.30530001554739999</v>
      </c>
      <c r="BO7" s="8">
        <v>0.40707960394800002</v>
      </c>
      <c r="BP7" s="8">
        <v>0</v>
      </c>
      <c r="BQ7" s="8">
        <v>0.18910611417029999</v>
      </c>
      <c r="BR7" s="8">
        <v>0.23438699547629999</v>
      </c>
      <c r="BS7" s="8">
        <v>0.34299585432820001</v>
      </c>
      <c r="BT7" s="8">
        <v>0.31481003150409997</v>
      </c>
      <c r="BU7" s="8">
        <v>0</v>
      </c>
    </row>
    <row r="8" spans="1:73" x14ac:dyDescent="0.3">
      <c r="A8" t="s">
        <v>795</v>
      </c>
      <c r="B8" s="8">
        <v>0.25522626750209998</v>
      </c>
      <c r="C8" s="6">
        <v>0.3557059494916</v>
      </c>
      <c r="D8" s="8">
        <v>0.28221266918760002</v>
      </c>
      <c r="E8" s="8">
        <v>0.2362907426452</v>
      </c>
      <c r="F8" s="9">
        <v>0.14348685545119999</v>
      </c>
      <c r="G8" s="9">
        <v>0.18698763451479999</v>
      </c>
      <c r="H8" s="6">
        <v>0.29690857608799998</v>
      </c>
      <c r="I8" s="8">
        <v>1</v>
      </c>
      <c r="J8" s="8">
        <v>0.24090606576279999</v>
      </c>
      <c r="K8" s="8">
        <v>0.17514769291999999</v>
      </c>
      <c r="L8" s="8">
        <v>0.25016518658269998</v>
      </c>
      <c r="M8" s="8">
        <v>0.2416479299174</v>
      </c>
      <c r="N8" s="8">
        <v>0.32292668629749999</v>
      </c>
      <c r="O8" s="8">
        <v>0.22732152956320001</v>
      </c>
      <c r="P8" s="8">
        <v>0.2706223120406</v>
      </c>
      <c r="Q8" s="8">
        <v>0.32109275719160002</v>
      </c>
      <c r="R8" s="8">
        <v>0.20130772177780001</v>
      </c>
      <c r="S8" s="8">
        <v>0.30929573622380002</v>
      </c>
      <c r="T8" s="8">
        <v>0</v>
      </c>
      <c r="U8" s="8">
        <v>0.26756579649790002</v>
      </c>
      <c r="V8" s="8">
        <v>0.1315350736708</v>
      </c>
      <c r="W8" s="8">
        <v>0</v>
      </c>
      <c r="X8" s="8">
        <v>0.2229849765403</v>
      </c>
      <c r="Y8" s="8">
        <v>0.24862968741329999</v>
      </c>
      <c r="Z8" s="8">
        <v>0.2674171125757</v>
      </c>
      <c r="AA8" s="8">
        <v>0.2789600959961</v>
      </c>
      <c r="AB8" s="8">
        <v>0.21420424183360001</v>
      </c>
      <c r="AC8" s="8">
        <v>0.16930978956090001</v>
      </c>
      <c r="AD8" s="8">
        <v>0.1315350736708</v>
      </c>
      <c r="AE8" s="8">
        <v>0</v>
      </c>
      <c r="AF8" s="8">
        <v>0.24917347791569999</v>
      </c>
      <c r="AG8" s="8">
        <v>0.18665251275600001</v>
      </c>
      <c r="AH8" s="8">
        <v>0.3575631848577</v>
      </c>
      <c r="AI8" s="8">
        <v>0.20636421441530001</v>
      </c>
      <c r="AJ8" s="8">
        <v>0.21170644803890001</v>
      </c>
      <c r="AK8" s="8">
        <v>0.2139480646403</v>
      </c>
      <c r="AL8" s="8">
        <v>0.25043023169959999</v>
      </c>
      <c r="AM8" s="8">
        <v>0.26298137424930002</v>
      </c>
      <c r="AN8" s="8">
        <v>0.35746480809620002</v>
      </c>
      <c r="AO8" s="8">
        <v>0.21761120611449999</v>
      </c>
      <c r="AP8" s="8">
        <v>0.27758243750349998</v>
      </c>
      <c r="AQ8" s="8">
        <v>0.16616981439949999</v>
      </c>
      <c r="AR8" s="8">
        <v>0.17550524591710001</v>
      </c>
      <c r="AS8" s="8">
        <v>0.41284159610359999</v>
      </c>
      <c r="AT8" s="8">
        <v>0.17666179270249999</v>
      </c>
      <c r="AU8" s="8">
        <v>0</v>
      </c>
      <c r="AV8" s="8">
        <v>0.1949949196512</v>
      </c>
      <c r="AW8" s="8">
        <v>0.25358577243079999</v>
      </c>
      <c r="AX8" s="8">
        <v>0.2328130067709</v>
      </c>
      <c r="AY8" s="8">
        <v>0.22895094642079999</v>
      </c>
      <c r="AZ8" s="8">
        <v>0.23332435468730001</v>
      </c>
      <c r="BA8" s="8">
        <v>0.26774213895819998</v>
      </c>
      <c r="BB8" s="8">
        <v>0.1027438679389</v>
      </c>
      <c r="BC8" s="8">
        <v>0.1236473126054</v>
      </c>
      <c r="BD8" s="8">
        <v>0.31080842126410002</v>
      </c>
      <c r="BE8" s="8">
        <v>0.1402265141764</v>
      </c>
      <c r="BF8" s="8">
        <v>0.2730048746505</v>
      </c>
      <c r="BG8" s="8">
        <v>0.306069592364</v>
      </c>
      <c r="BH8" s="8">
        <v>0.27007866991439999</v>
      </c>
      <c r="BI8" s="8">
        <v>0.1670912995054</v>
      </c>
      <c r="BJ8" s="8">
        <v>0.31252697493229997</v>
      </c>
      <c r="BK8" s="8">
        <v>0.29451770160879998</v>
      </c>
      <c r="BL8" s="8">
        <v>0.2071242583281</v>
      </c>
      <c r="BM8" s="8">
        <v>0.167250939564</v>
      </c>
      <c r="BN8" s="8">
        <v>0.14205076452609999</v>
      </c>
      <c r="BO8" s="8">
        <v>0.1875996192671</v>
      </c>
      <c r="BP8" s="8">
        <v>0.39460522101239998</v>
      </c>
      <c r="BQ8" s="8">
        <v>0.28708489200659998</v>
      </c>
      <c r="BR8" s="8">
        <v>0.25908948829669998</v>
      </c>
      <c r="BS8" s="8">
        <v>0.1184355440378</v>
      </c>
      <c r="BT8" s="8">
        <v>0.3190408785228</v>
      </c>
      <c r="BU8" s="8">
        <v>1</v>
      </c>
    </row>
    <row r="9" spans="1:73" x14ac:dyDescent="0.3">
      <c r="A9" t="s">
        <v>796</v>
      </c>
      <c r="B9" s="8">
        <v>8.2612030835170006E-2</v>
      </c>
      <c r="C9" s="8">
        <v>5.6281139384820003E-2</v>
      </c>
      <c r="D9" s="8">
        <v>0.1241636811223</v>
      </c>
      <c r="E9" s="8">
        <v>7.9529204034599996E-2</v>
      </c>
      <c r="F9" s="8">
        <v>0.1389971303483</v>
      </c>
      <c r="G9" s="8">
        <v>0.1244392298812</v>
      </c>
      <c r="H9" s="8">
        <v>8.0286201098069998E-2</v>
      </c>
      <c r="I9" s="8">
        <v>0</v>
      </c>
      <c r="J9" s="8">
        <v>8.3715389598100001E-2</v>
      </c>
      <c r="K9" s="8">
        <v>0.13592174991040001</v>
      </c>
      <c r="L9" s="8">
        <v>0.12671229136619999</v>
      </c>
      <c r="M9" s="8">
        <v>0.1124995777855</v>
      </c>
      <c r="N9" s="8">
        <v>0.14288067940310001</v>
      </c>
      <c r="O9" s="8">
        <v>6.188977537089E-2</v>
      </c>
      <c r="P9" s="8">
        <v>8.861628569195E-2</v>
      </c>
      <c r="Q9" s="8">
        <v>9.7193939387259995E-2</v>
      </c>
      <c r="R9" s="8">
        <v>0.11660164054240001</v>
      </c>
      <c r="S9" s="8">
        <v>0.134264536696</v>
      </c>
      <c r="T9" s="8">
        <v>0</v>
      </c>
      <c r="U9" s="8">
        <v>0.16666666666669999</v>
      </c>
      <c r="V9" s="8">
        <v>0.10089912983130001</v>
      </c>
      <c r="W9" s="8">
        <v>0</v>
      </c>
      <c r="X9" s="8">
        <v>9.7943157115629995E-2</v>
      </c>
      <c r="Y9" s="8">
        <v>0.12415000978229999</v>
      </c>
      <c r="Z9" s="8">
        <v>9.5856327247449996E-2</v>
      </c>
      <c r="AA9" s="8">
        <v>9.0033325370170003E-2</v>
      </c>
      <c r="AB9" s="8">
        <v>0.1187110403277</v>
      </c>
      <c r="AC9" s="8">
        <v>0.1054630249063</v>
      </c>
      <c r="AD9" s="8">
        <v>0.10089912983130001</v>
      </c>
      <c r="AE9" s="8">
        <v>0</v>
      </c>
      <c r="AF9" s="8">
        <v>0.10451983565420001</v>
      </c>
      <c r="AG9" s="8">
        <v>0.1092719800658</v>
      </c>
      <c r="AH9" s="8">
        <v>0</v>
      </c>
      <c r="AI9" s="8">
        <v>9.0537990896469994E-2</v>
      </c>
      <c r="AJ9" s="8">
        <v>0.1034109631898</v>
      </c>
      <c r="AK9" s="8">
        <v>9.2797972283599997E-2</v>
      </c>
      <c r="AL9" s="8">
        <v>0.12903842405349999</v>
      </c>
      <c r="AM9" s="8">
        <v>0.1033911829401</v>
      </c>
      <c r="AN9" s="8">
        <v>0.14432047751829999</v>
      </c>
      <c r="AO9" s="8">
        <v>5.9090311892780002E-2</v>
      </c>
      <c r="AP9" s="8">
        <v>9.0895404740990005E-2</v>
      </c>
      <c r="AQ9" s="8">
        <v>0.1005983380628</v>
      </c>
      <c r="AR9" s="8">
        <v>0.12611930910790001</v>
      </c>
      <c r="AS9" s="8">
        <v>8.2184957519329999E-2</v>
      </c>
      <c r="AT9" s="8">
        <v>0.1100425857956</v>
      </c>
      <c r="AU9" s="8">
        <v>0</v>
      </c>
      <c r="AV9" s="8">
        <v>5.2766817117370003E-2</v>
      </c>
      <c r="AW9" s="8">
        <v>6.9148770540199994E-2</v>
      </c>
      <c r="AX9" s="8">
        <v>9.5151179311829995E-2</v>
      </c>
      <c r="AY9" s="8">
        <v>0.1140928798665</v>
      </c>
      <c r="AZ9" s="8">
        <v>0.1325861545291</v>
      </c>
      <c r="BA9" s="8">
        <v>9.8101797938909996E-2</v>
      </c>
      <c r="BB9" s="8">
        <v>0.12507402286880001</v>
      </c>
      <c r="BC9" s="8">
        <v>0</v>
      </c>
      <c r="BD9" s="8">
        <v>0.167643008077</v>
      </c>
      <c r="BE9" s="8">
        <v>0.36798990012459998</v>
      </c>
      <c r="BF9" s="8">
        <v>0.13740251041859999</v>
      </c>
      <c r="BG9" s="8">
        <v>0.12645235096179999</v>
      </c>
      <c r="BH9" s="8">
        <v>5.2602992585149999E-2</v>
      </c>
      <c r="BI9" s="8">
        <v>7.1836240372419993E-2</v>
      </c>
      <c r="BJ9" s="8">
        <v>8.9910141680019998E-2</v>
      </c>
      <c r="BK9" s="8">
        <v>8.4526148763680004E-2</v>
      </c>
      <c r="BL9" s="8">
        <v>0.15935140768059999</v>
      </c>
      <c r="BM9" s="8">
        <v>0.1437184179688</v>
      </c>
      <c r="BN9" s="8">
        <v>9.5167418333110002E-2</v>
      </c>
      <c r="BO9" s="8">
        <v>0</v>
      </c>
      <c r="BP9" s="8">
        <v>0</v>
      </c>
      <c r="BQ9" s="8">
        <v>0.1186859914799</v>
      </c>
      <c r="BR9" s="8">
        <v>0.10293592747450001</v>
      </c>
      <c r="BS9" s="8">
        <v>0.10521345543000001</v>
      </c>
      <c r="BT9" s="8">
        <v>8.5814703092550002E-2</v>
      </c>
      <c r="BU9" s="8">
        <v>0</v>
      </c>
    </row>
    <row r="10" spans="1:73" x14ac:dyDescent="0.3">
      <c r="A10" t="s">
        <v>797</v>
      </c>
      <c r="B10" s="8">
        <v>4.3916462055629997E-2</v>
      </c>
      <c r="C10" s="9">
        <v>5.783526266814E-2</v>
      </c>
      <c r="D10" s="8">
        <v>0.1413980344612</v>
      </c>
      <c r="E10" s="8">
        <v>0.22018848857769999</v>
      </c>
      <c r="F10" s="6">
        <v>0.27371784272049998</v>
      </c>
      <c r="G10" s="6">
        <v>0.23178049722130001</v>
      </c>
      <c r="H10" s="9">
        <v>0.120368115283</v>
      </c>
      <c r="I10" s="8">
        <v>0</v>
      </c>
      <c r="J10" s="8">
        <v>0.14727749814810001</v>
      </c>
      <c r="K10" s="8">
        <v>0.28413824213080002</v>
      </c>
      <c r="L10" s="8">
        <v>0.15002633579829999</v>
      </c>
      <c r="M10" s="8">
        <v>0.29093033776869998</v>
      </c>
      <c r="N10" s="8">
        <v>0.16431869446309999</v>
      </c>
      <c r="O10" s="8">
        <v>0.28774094526810001</v>
      </c>
      <c r="P10" s="8">
        <v>0.1755960216836</v>
      </c>
      <c r="Q10" s="8">
        <v>0.43664756079150002</v>
      </c>
      <c r="R10" s="8">
        <v>7.2025691541469997E-2</v>
      </c>
      <c r="S10" s="8">
        <v>0.2217801364599</v>
      </c>
      <c r="T10" s="8">
        <v>0</v>
      </c>
      <c r="U10" s="8">
        <v>0.16666666666669999</v>
      </c>
      <c r="V10" s="8">
        <v>0.10089912983130001</v>
      </c>
      <c r="W10" s="8">
        <v>0.19730261050619999</v>
      </c>
      <c r="X10" s="8">
        <v>0.18457607318790001</v>
      </c>
      <c r="Y10" s="8">
        <v>0.17542864390080001</v>
      </c>
      <c r="Z10" s="8">
        <v>0.23597922789020001</v>
      </c>
      <c r="AA10" s="8">
        <v>0.21872207947460001</v>
      </c>
      <c r="AB10" s="8">
        <v>8.9910187448080006E-2</v>
      </c>
      <c r="AC10" s="8">
        <v>0.1054630249063</v>
      </c>
      <c r="AD10" s="8">
        <v>0.10089912983130001</v>
      </c>
      <c r="AE10" s="8">
        <v>0.19730261050619999</v>
      </c>
      <c r="AF10" s="9">
        <v>0.15131378310579999</v>
      </c>
      <c r="AG10" s="6">
        <v>0.28450985892730002</v>
      </c>
      <c r="AH10" s="8">
        <v>0.40349691227259998</v>
      </c>
      <c r="AI10" s="8">
        <v>0</v>
      </c>
      <c r="AJ10" s="8">
        <v>0.14607758522610001</v>
      </c>
      <c r="AK10" s="8">
        <v>0.2802654867594</v>
      </c>
      <c r="AL10" s="8">
        <v>0.16286075406350001</v>
      </c>
      <c r="AM10" s="8">
        <v>0.23645624278810001</v>
      </c>
      <c r="AN10" s="8">
        <v>0.16909571859629999</v>
      </c>
      <c r="AO10" s="8">
        <v>0.26863606048049998</v>
      </c>
      <c r="AP10" s="8">
        <v>0.18011216941909999</v>
      </c>
      <c r="AQ10" s="8">
        <v>0.45194195452629998</v>
      </c>
      <c r="AR10" s="8">
        <v>7.7904825463639998E-2</v>
      </c>
      <c r="AS10" s="8">
        <v>0.13575432159619999</v>
      </c>
      <c r="AT10" s="8">
        <v>0.1100425857956</v>
      </c>
      <c r="AU10" s="8">
        <v>0.19730261050619999</v>
      </c>
      <c r="AV10" s="8">
        <v>0.28382761609730001</v>
      </c>
      <c r="AW10" s="8">
        <v>0.2444716325197</v>
      </c>
      <c r="AX10" s="8">
        <v>0.1561728181333</v>
      </c>
      <c r="AY10" s="8">
        <v>0.22762721705479999</v>
      </c>
      <c r="AZ10" s="8">
        <v>0.2491013670003</v>
      </c>
      <c r="BA10" s="8">
        <v>0.1225642727804</v>
      </c>
      <c r="BB10" s="8">
        <v>0.36722578374949999</v>
      </c>
      <c r="BC10" s="8">
        <v>0.30377022319590002</v>
      </c>
      <c r="BD10" s="8">
        <v>0.23955446265829999</v>
      </c>
      <c r="BE10" s="8">
        <v>0.1402265141764</v>
      </c>
      <c r="BF10" s="8">
        <v>0.26247601832849998</v>
      </c>
      <c r="BG10" s="8">
        <v>0.19880328398389999</v>
      </c>
      <c r="BH10" s="8">
        <v>0.23355781428190001</v>
      </c>
      <c r="BI10" s="8">
        <v>0.17708816929160001</v>
      </c>
      <c r="BJ10" s="8">
        <v>0.276823961545</v>
      </c>
      <c r="BK10" s="8">
        <v>3.4598004215979999E-2</v>
      </c>
      <c r="BL10" s="8">
        <v>9.056003970208E-2</v>
      </c>
      <c r="BM10" s="8">
        <v>0.19738279798300001</v>
      </c>
      <c r="BN10" s="8">
        <v>0.16091904222379999</v>
      </c>
      <c r="BO10" s="8">
        <v>0.22031709826500001</v>
      </c>
      <c r="BP10" s="8">
        <v>0</v>
      </c>
      <c r="BQ10" s="8">
        <v>0.14897923275</v>
      </c>
      <c r="BR10" s="8">
        <v>0.1112138606269</v>
      </c>
      <c r="BS10" s="8">
        <v>7.0880402784579993E-2</v>
      </c>
      <c r="BT10" s="8">
        <v>0.18781538355550001</v>
      </c>
      <c r="BU10" s="8">
        <v>0</v>
      </c>
    </row>
    <row r="11" spans="1:73" x14ac:dyDescent="0.3">
      <c r="A11" t="s">
        <v>798</v>
      </c>
      <c r="B11" s="8">
        <v>0.12652849289080001</v>
      </c>
      <c r="C11" s="9">
        <v>0.114116402053</v>
      </c>
      <c r="D11" s="8">
        <v>0.2655617155835</v>
      </c>
      <c r="E11" s="8">
        <v>0.29971769261230002</v>
      </c>
      <c r="F11" s="6">
        <v>0.41271497306869998</v>
      </c>
      <c r="G11" s="6">
        <v>0.35621972710249999</v>
      </c>
      <c r="H11" s="9">
        <v>0.20065431638110001</v>
      </c>
      <c r="I11" s="8">
        <v>0</v>
      </c>
      <c r="J11" s="8">
        <v>0.2309928877462</v>
      </c>
      <c r="K11" s="8">
        <v>0.42005999204119998</v>
      </c>
      <c r="L11" s="8">
        <v>0.27673862716449998</v>
      </c>
      <c r="M11" s="8">
        <v>0.40342991555410002</v>
      </c>
      <c r="N11" s="8">
        <v>0.3071993738662</v>
      </c>
      <c r="O11" s="8">
        <v>0.34963072063900003</v>
      </c>
      <c r="P11" s="8">
        <v>0.26421230737559998</v>
      </c>
      <c r="Q11" s="8">
        <v>0.53384150017870002</v>
      </c>
      <c r="R11" s="8">
        <v>0.1886273320838</v>
      </c>
      <c r="S11" s="8">
        <v>0.35604467315589999</v>
      </c>
      <c r="T11" s="8">
        <v>0</v>
      </c>
      <c r="U11" s="8">
        <v>0.33333333333330001</v>
      </c>
      <c r="V11" s="8">
        <v>0.20179825966250001</v>
      </c>
      <c r="W11" s="8">
        <v>0.19730261050619999</v>
      </c>
      <c r="X11" s="8">
        <v>0.28251923030359999</v>
      </c>
      <c r="Y11" s="8">
        <v>0.29957865368309999</v>
      </c>
      <c r="Z11" s="8">
        <v>0.33183555513770002</v>
      </c>
      <c r="AA11" s="8">
        <v>0.30875540484480002</v>
      </c>
      <c r="AB11" s="8">
        <v>0.2086212277757</v>
      </c>
      <c r="AC11" s="8">
        <v>0.21092604981259999</v>
      </c>
      <c r="AD11" s="8">
        <v>0.20179825966250001</v>
      </c>
      <c r="AE11" s="8">
        <v>0.19730261050619999</v>
      </c>
      <c r="AF11" s="9">
        <v>0.25583361875999999</v>
      </c>
      <c r="AG11" s="6">
        <v>0.39378183899309999</v>
      </c>
      <c r="AH11" s="8">
        <v>0.40349691227259998</v>
      </c>
      <c r="AI11" s="8">
        <v>9.0537990896469994E-2</v>
      </c>
      <c r="AJ11" s="8">
        <v>0.24948854841590001</v>
      </c>
      <c r="AK11" s="8">
        <v>0.37306345904299998</v>
      </c>
      <c r="AL11" s="8">
        <v>0.291899178117</v>
      </c>
      <c r="AM11" s="8">
        <v>0.33984742572819998</v>
      </c>
      <c r="AN11" s="8">
        <v>0.31341619611459998</v>
      </c>
      <c r="AO11" s="8">
        <v>0.32772637237329999</v>
      </c>
      <c r="AP11" s="8">
        <v>0.27100757416010002</v>
      </c>
      <c r="AQ11" s="8">
        <v>0.55254029258909998</v>
      </c>
      <c r="AR11" s="8">
        <v>0.20402413457150001</v>
      </c>
      <c r="AS11" s="8">
        <v>0.21793927911550001</v>
      </c>
      <c r="AT11" s="8">
        <v>0.2200851715911</v>
      </c>
      <c r="AU11" s="8">
        <v>0.19730261050619999</v>
      </c>
      <c r="AV11" s="8">
        <v>0.33659443321470001</v>
      </c>
      <c r="AW11" s="8">
        <v>0.31362040305990002</v>
      </c>
      <c r="AX11" s="8">
        <v>0.25132399744520001</v>
      </c>
      <c r="AY11" s="8">
        <v>0.34172009692130001</v>
      </c>
      <c r="AZ11" s="8">
        <v>0.3816875215294</v>
      </c>
      <c r="BA11" s="8">
        <v>0.2206660707193</v>
      </c>
      <c r="BB11" s="8">
        <v>0.49229980661829997</v>
      </c>
      <c r="BC11" s="8">
        <v>0.30377022319590002</v>
      </c>
      <c r="BD11" s="8">
        <v>0.40719747073529999</v>
      </c>
      <c r="BE11" s="8">
        <v>0.50821641430090003</v>
      </c>
      <c r="BF11" s="8">
        <v>0.39987852874719998</v>
      </c>
      <c r="BG11" s="8">
        <v>0.32525563494569998</v>
      </c>
      <c r="BH11" s="8">
        <v>0.28616080686709999</v>
      </c>
      <c r="BI11" s="8">
        <v>0.24892440966400001</v>
      </c>
      <c r="BJ11" s="8">
        <v>0.366734103225</v>
      </c>
      <c r="BK11" s="8">
        <v>0.1191241529797</v>
      </c>
      <c r="BL11" s="8">
        <v>0.24991144738269999</v>
      </c>
      <c r="BM11" s="8">
        <v>0.34110121595190002</v>
      </c>
      <c r="BN11" s="8">
        <v>0.25608646055689999</v>
      </c>
      <c r="BO11" s="8">
        <v>0.22031709826500001</v>
      </c>
      <c r="BP11" s="8">
        <v>0</v>
      </c>
      <c r="BQ11" s="8">
        <v>0.26766522422990002</v>
      </c>
      <c r="BR11" s="8">
        <v>0.21414978810140001</v>
      </c>
      <c r="BS11" s="8">
        <v>0.1760938582146</v>
      </c>
      <c r="BT11" s="8">
        <v>0.27363008664810001</v>
      </c>
      <c r="BU11" s="8">
        <v>0</v>
      </c>
    </row>
    <row r="12" spans="1:73" x14ac:dyDescent="0.3">
      <c r="A12" t="s">
        <v>587</v>
      </c>
      <c r="B12" s="7">
        <v>48</v>
      </c>
      <c r="C12" s="7">
        <v>125</v>
      </c>
      <c r="D12" s="7">
        <v>162</v>
      </c>
      <c r="E12" s="7">
        <v>174</v>
      </c>
      <c r="F12" s="7">
        <v>250</v>
      </c>
      <c r="G12" s="7">
        <v>429</v>
      </c>
      <c r="H12" s="7">
        <v>329</v>
      </c>
      <c r="I12" s="7">
        <v>1</v>
      </c>
      <c r="J12" s="7">
        <v>178</v>
      </c>
      <c r="K12" s="7">
        <v>59</v>
      </c>
      <c r="L12" s="7">
        <v>174</v>
      </c>
      <c r="M12" s="7">
        <v>38</v>
      </c>
      <c r="N12" s="7">
        <v>64</v>
      </c>
      <c r="O12" s="7">
        <v>87</v>
      </c>
      <c r="P12" s="7">
        <v>48</v>
      </c>
      <c r="Q12" s="7">
        <v>10</v>
      </c>
      <c r="R12" s="7">
        <v>58</v>
      </c>
      <c r="S12" s="7">
        <v>8</v>
      </c>
      <c r="T12" s="7">
        <v>7</v>
      </c>
      <c r="U12" s="7">
        <v>12</v>
      </c>
      <c r="V12" s="7">
        <v>12</v>
      </c>
      <c r="W12" s="7">
        <v>4</v>
      </c>
      <c r="X12" s="7">
        <v>237</v>
      </c>
      <c r="Y12" s="7">
        <v>212</v>
      </c>
      <c r="Z12" s="7">
        <v>151</v>
      </c>
      <c r="AA12" s="7">
        <v>58</v>
      </c>
      <c r="AB12" s="7">
        <v>66</v>
      </c>
      <c r="AC12" s="7">
        <v>19</v>
      </c>
      <c r="AD12" s="7">
        <v>12</v>
      </c>
      <c r="AE12" s="7">
        <v>4</v>
      </c>
      <c r="AF12" s="7">
        <v>590</v>
      </c>
      <c r="AG12" s="7">
        <v>163</v>
      </c>
      <c r="AH12" s="7">
        <v>6</v>
      </c>
      <c r="AI12" s="7">
        <v>14</v>
      </c>
      <c r="AJ12" s="7">
        <v>162</v>
      </c>
      <c r="AK12" s="7">
        <v>76</v>
      </c>
      <c r="AL12" s="7">
        <v>162</v>
      </c>
      <c r="AM12" s="7">
        <v>53</v>
      </c>
      <c r="AN12" s="7">
        <v>60</v>
      </c>
      <c r="AO12" s="7">
        <v>87</v>
      </c>
      <c r="AP12" s="7">
        <v>46</v>
      </c>
      <c r="AQ12" s="7">
        <v>10</v>
      </c>
      <c r="AR12" s="7">
        <v>54</v>
      </c>
      <c r="AS12" s="7">
        <v>13</v>
      </c>
      <c r="AT12" s="7">
        <v>18</v>
      </c>
      <c r="AU12" s="7">
        <v>4</v>
      </c>
      <c r="AV12" s="7">
        <v>54</v>
      </c>
      <c r="AW12" s="7">
        <v>33</v>
      </c>
      <c r="AX12" s="7">
        <v>296</v>
      </c>
      <c r="AY12" s="7">
        <v>250</v>
      </c>
      <c r="AZ12" s="7">
        <v>85</v>
      </c>
      <c r="BA12" s="7">
        <v>128</v>
      </c>
      <c r="BB12" s="7">
        <v>28</v>
      </c>
      <c r="BC12" s="7">
        <v>5</v>
      </c>
      <c r="BD12" s="7">
        <v>35</v>
      </c>
      <c r="BE12" s="7">
        <v>8</v>
      </c>
      <c r="BF12" s="7">
        <v>78</v>
      </c>
      <c r="BG12" s="7">
        <v>36</v>
      </c>
      <c r="BH12" s="7">
        <v>92</v>
      </c>
      <c r="BI12" s="7">
        <v>40</v>
      </c>
      <c r="BJ12" s="7">
        <v>21</v>
      </c>
      <c r="BK12" s="7">
        <v>21</v>
      </c>
      <c r="BL12" s="7">
        <v>47</v>
      </c>
      <c r="BM12" s="7">
        <v>18</v>
      </c>
      <c r="BN12" s="7">
        <v>94</v>
      </c>
      <c r="BO12" s="7">
        <v>14</v>
      </c>
      <c r="BP12" s="7">
        <v>2</v>
      </c>
      <c r="BQ12" s="7">
        <v>40</v>
      </c>
      <c r="BR12" s="7">
        <v>71</v>
      </c>
      <c r="BS12" s="7">
        <v>38</v>
      </c>
      <c r="BT12" s="7">
        <v>69</v>
      </c>
      <c r="BU12" s="7">
        <v>2</v>
      </c>
    </row>
    <row r="13" spans="1:73" x14ac:dyDescent="0.3">
      <c r="A13" t="s">
        <v>799</v>
      </c>
    </row>
    <row r="14" spans="1:73" x14ac:dyDescent="0.3">
      <c r="A14"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9b141e84-6cb1-4672-836a-29a0b0b6ee4e" sqref="A2 BU14" xr:uid="{00000000-0002-0000-6000-000000000000}"/>
    <dataValidation allowBlank="1" error="9b141e84-6cb1-4672-836a-29a0b0b6ee4e" sqref="A1" xr:uid="{00000000-0002-0000-6000-000001000000}"/>
  </dataValidations>
  <hyperlinks>
    <hyperlink ref="A1" location="'TOC'!A1" display="Back to TOC" xr:uid="{00000000-0004-0000-6000-000000000000}"/>
  </hyperlinks>
  <pageMargins left="0.7" right="0.7" top="0.75" bottom="0.75" header="0.3" footer="0.3"/>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100-000000000000}">
  <dimension ref="A1:H763"/>
  <sheetViews>
    <sheetView workbookViewId="0"/>
  </sheetViews>
  <sheetFormatPr defaultRowHeight="14.4" x14ac:dyDescent="0.3"/>
  <cols>
    <col min="1" max="1" width="17" bestFit="1" customWidth="1"/>
    <col min="2" max="8" width="12.6640625" bestFit="1" customWidth="1"/>
  </cols>
  <sheetData>
    <row r="1" spans="1:8" x14ac:dyDescent="0.3">
      <c r="A1" s="4" t="s">
        <v>448</v>
      </c>
    </row>
    <row r="2" spans="1:8" x14ac:dyDescent="0.3">
      <c r="A2" t="s">
        <v>208</v>
      </c>
    </row>
    <row r="3" spans="1:8" ht="28.8" x14ac:dyDescent="0.3">
      <c r="A3" s="5" t="s">
        <v>592</v>
      </c>
      <c r="B3" s="5" t="s">
        <v>792</v>
      </c>
      <c r="C3" s="5" t="s">
        <v>793</v>
      </c>
      <c r="D3" s="5" t="s">
        <v>794</v>
      </c>
      <c r="E3" s="5" t="s">
        <v>795</v>
      </c>
      <c r="F3" s="5" t="s">
        <v>796</v>
      </c>
      <c r="G3" s="5" t="s">
        <v>797</v>
      </c>
      <c r="H3" s="5" t="s">
        <v>798</v>
      </c>
    </row>
    <row r="4" spans="1:8" x14ac:dyDescent="0.3">
      <c r="A4" t="s">
        <v>593</v>
      </c>
      <c r="B4" t="s">
        <v>800</v>
      </c>
      <c r="C4" t="s">
        <v>801</v>
      </c>
      <c r="D4" t="s">
        <v>800</v>
      </c>
      <c r="E4" t="s">
        <v>802</v>
      </c>
      <c r="F4" t="s">
        <v>803</v>
      </c>
      <c r="G4" t="s">
        <v>804</v>
      </c>
      <c r="H4" t="s">
        <v>804</v>
      </c>
    </row>
    <row r="5" spans="1:8" x14ac:dyDescent="0.3">
      <c r="A5" t="s">
        <v>594</v>
      </c>
      <c r="B5" t="s">
        <v>805</v>
      </c>
      <c r="C5" t="s">
        <v>806</v>
      </c>
      <c r="D5" t="s">
        <v>805</v>
      </c>
      <c r="E5" t="s">
        <v>807</v>
      </c>
      <c r="F5" t="s">
        <v>808</v>
      </c>
      <c r="G5" t="s">
        <v>687</v>
      </c>
      <c r="H5" t="s">
        <v>687</v>
      </c>
    </row>
    <row r="6" spans="1:8" x14ac:dyDescent="0.3">
      <c r="A6" t="s">
        <v>596</v>
      </c>
      <c r="B6" t="s">
        <v>578</v>
      </c>
      <c r="C6" t="s">
        <v>809</v>
      </c>
      <c r="D6" t="s">
        <v>578</v>
      </c>
      <c r="E6" t="s">
        <v>810</v>
      </c>
      <c r="F6" t="s">
        <v>811</v>
      </c>
      <c r="G6" t="s">
        <v>812</v>
      </c>
      <c r="H6" t="s">
        <v>812</v>
      </c>
    </row>
    <row r="7" spans="1:8" x14ac:dyDescent="0.3">
      <c r="A7" t="s">
        <v>597</v>
      </c>
      <c r="B7" t="s">
        <v>801</v>
      </c>
      <c r="C7" t="s">
        <v>813</v>
      </c>
      <c r="D7" t="s">
        <v>814</v>
      </c>
      <c r="E7" t="s">
        <v>815</v>
      </c>
      <c r="F7" t="s">
        <v>816</v>
      </c>
      <c r="G7" t="s">
        <v>817</v>
      </c>
      <c r="H7" t="s">
        <v>817</v>
      </c>
    </row>
    <row r="8" spans="1:8" x14ac:dyDescent="0.3">
      <c r="A8" t="s">
        <v>598</v>
      </c>
      <c r="B8" t="s">
        <v>806</v>
      </c>
      <c r="C8" t="s">
        <v>818</v>
      </c>
      <c r="D8" t="s">
        <v>819</v>
      </c>
      <c r="E8" t="s">
        <v>820</v>
      </c>
      <c r="F8" t="s">
        <v>821</v>
      </c>
      <c r="G8" t="s">
        <v>822</v>
      </c>
      <c r="H8" t="s">
        <v>803</v>
      </c>
    </row>
    <row r="9" spans="1:8" x14ac:dyDescent="0.3">
      <c r="A9" t="s">
        <v>599</v>
      </c>
      <c r="B9" t="s">
        <v>809</v>
      </c>
      <c r="C9" t="s">
        <v>823</v>
      </c>
      <c r="D9" t="s">
        <v>824</v>
      </c>
      <c r="E9" t="s">
        <v>810</v>
      </c>
      <c r="F9" t="s">
        <v>825</v>
      </c>
      <c r="G9" t="s">
        <v>826</v>
      </c>
      <c r="H9" t="s">
        <v>808</v>
      </c>
    </row>
    <row r="10" spans="1:8" x14ac:dyDescent="0.3">
      <c r="A10" t="s">
        <v>648</v>
      </c>
      <c r="B10" t="s">
        <v>813</v>
      </c>
      <c r="C10" t="s">
        <v>827</v>
      </c>
      <c r="D10" t="s">
        <v>828</v>
      </c>
      <c r="E10" t="s">
        <v>829</v>
      </c>
      <c r="F10" t="s">
        <v>830</v>
      </c>
      <c r="G10" t="s">
        <v>831</v>
      </c>
      <c r="H10" t="s">
        <v>822</v>
      </c>
    </row>
    <row r="11" spans="1:8" x14ac:dyDescent="0.3">
      <c r="A11" t="s">
        <v>649</v>
      </c>
      <c r="B11" t="s">
        <v>818</v>
      </c>
      <c r="C11" t="s">
        <v>832</v>
      </c>
      <c r="D11" t="s">
        <v>833</v>
      </c>
      <c r="E11" t="s">
        <v>834</v>
      </c>
      <c r="F11" t="s">
        <v>835</v>
      </c>
      <c r="G11" t="s">
        <v>836</v>
      </c>
      <c r="H11" t="s">
        <v>826</v>
      </c>
    </row>
    <row r="12" spans="1:8" x14ac:dyDescent="0.3">
      <c r="A12" t="s">
        <v>650</v>
      </c>
      <c r="B12" t="s">
        <v>823</v>
      </c>
      <c r="C12" t="s">
        <v>837</v>
      </c>
      <c r="D12" t="s">
        <v>838</v>
      </c>
      <c r="E12" t="s">
        <v>810</v>
      </c>
      <c r="F12" t="s">
        <v>839</v>
      </c>
      <c r="G12" t="s">
        <v>840</v>
      </c>
      <c r="H12" t="s">
        <v>831</v>
      </c>
    </row>
    <row r="13" spans="1:8" x14ac:dyDescent="0.3">
      <c r="A13" t="s">
        <v>651</v>
      </c>
      <c r="B13" t="s">
        <v>827</v>
      </c>
      <c r="C13" t="s">
        <v>841</v>
      </c>
      <c r="D13" t="s">
        <v>842</v>
      </c>
      <c r="E13" t="s">
        <v>843</v>
      </c>
      <c r="F13" t="s">
        <v>807</v>
      </c>
      <c r="G13" t="s">
        <v>844</v>
      </c>
      <c r="H13" t="s">
        <v>836</v>
      </c>
    </row>
    <row r="14" spans="1:8" x14ac:dyDescent="0.3">
      <c r="A14" t="s">
        <v>652</v>
      </c>
      <c r="B14" t="s">
        <v>832</v>
      </c>
      <c r="C14" t="s">
        <v>845</v>
      </c>
      <c r="D14" t="s">
        <v>846</v>
      </c>
      <c r="E14" t="s">
        <v>847</v>
      </c>
      <c r="F14" t="s">
        <v>848</v>
      </c>
      <c r="G14" t="s">
        <v>849</v>
      </c>
      <c r="H14" t="s">
        <v>840</v>
      </c>
    </row>
    <row r="15" spans="1:8" x14ac:dyDescent="0.3">
      <c r="A15" t="s">
        <v>653</v>
      </c>
      <c r="B15" t="s">
        <v>837</v>
      </c>
      <c r="C15" t="s">
        <v>850</v>
      </c>
      <c r="D15" t="s">
        <v>851</v>
      </c>
      <c r="E15" t="s">
        <v>852</v>
      </c>
      <c r="F15" t="s">
        <v>853</v>
      </c>
      <c r="G15" t="s">
        <v>854</v>
      </c>
      <c r="H15" t="s">
        <v>811</v>
      </c>
    </row>
    <row r="16" spans="1:8" x14ac:dyDescent="0.3">
      <c r="A16" t="s">
        <v>654</v>
      </c>
      <c r="B16" t="s">
        <v>814</v>
      </c>
      <c r="C16" t="s">
        <v>855</v>
      </c>
      <c r="D16" t="s">
        <v>856</v>
      </c>
      <c r="E16" t="s">
        <v>840</v>
      </c>
      <c r="F16" t="s">
        <v>857</v>
      </c>
      <c r="G16" t="s">
        <v>858</v>
      </c>
      <c r="H16" t="s">
        <v>816</v>
      </c>
    </row>
    <row r="17" spans="1:8" x14ac:dyDescent="0.3">
      <c r="A17" t="s">
        <v>655</v>
      </c>
      <c r="B17" t="s">
        <v>819</v>
      </c>
      <c r="C17" t="s">
        <v>859</v>
      </c>
      <c r="D17" t="s">
        <v>860</v>
      </c>
      <c r="E17" t="s">
        <v>861</v>
      </c>
      <c r="F17" t="s">
        <v>666</v>
      </c>
      <c r="G17" t="s">
        <v>862</v>
      </c>
      <c r="H17" t="s">
        <v>844</v>
      </c>
    </row>
    <row r="18" spans="1:8" x14ac:dyDescent="0.3">
      <c r="A18" t="s">
        <v>656</v>
      </c>
      <c r="B18" t="s">
        <v>841</v>
      </c>
      <c r="C18" t="s">
        <v>863</v>
      </c>
      <c r="D18" t="s">
        <v>864</v>
      </c>
      <c r="E18" t="s">
        <v>865</v>
      </c>
      <c r="F18" t="s">
        <v>866</v>
      </c>
      <c r="G18" t="s">
        <v>867</v>
      </c>
      <c r="H18" t="s">
        <v>849</v>
      </c>
    </row>
    <row r="19" spans="1:8" x14ac:dyDescent="0.3">
      <c r="A19" t="s">
        <v>657</v>
      </c>
      <c r="B19" t="s">
        <v>845</v>
      </c>
      <c r="C19" t="s">
        <v>868</v>
      </c>
      <c r="D19" t="s">
        <v>869</v>
      </c>
      <c r="E19" t="s">
        <v>870</v>
      </c>
      <c r="F19" t="s">
        <v>871</v>
      </c>
      <c r="G19" t="s">
        <v>872</v>
      </c>
      <c r="H19" t="s">
        <v>854</v>
      </c>
    </row>
    <row r="20" spans="1:8" x14ac:dyDescent="0.3">
      <c r="A20" t="s">
        <v>658</v>
      </c>
      <c r="B20" t="s">
        <v>824</v>
      </c>
      <c r="C20" t="s">
        <v>873</v>
      </c>
      <c r="D20" t="s">
        <v>874</v>
      </c>
      <c r="E20" t="s">
        <v>875</v>
      </c>
      <c r="F20" t="s">
        <v>876</v>
      </c>
      <c r="G20" t="s">
        <v>877</v>
      </c>
      <c r="H20" t="s">
        <v>858</v>
      </c>
    </row>
    <row r="21" spans="1:8" x14ac:dyDescent="0.3">
      <c r="A21" t="s">
        <v>659</v>
      </c>
      <c r="B21" t="s">
        <v>828</v>
      </c>
      <c r="C21" t="s">
        <v>878</v>
      </c>
      <c r="D21" t="s">
        <v>879</v>
      </c>
      <c r="E21" t="s">
        <v>880</v>
      </c>
      <c r="F21" t="s">
        <v>881</v>
      </c>
      <c r="G21" t="s">
        <v>882</v>
      </c>
      <c r="H21" t="s">
        <v>862</v>
      </c>
    </row>
    <row r="22" spans="1:8" x14ac:dyDescent="0.3">
      <c r="A22" t="s">
        <v>660</v>
      </c>
      <c r="B22" t="s">
        <v>850</v>
      </c>
      <c r="C22" t="s">
        <v>883</v>
      </c>
      <c r="D22" t="s">
        <v>884</v>
      </c>
      <c r="E22" t="s">
        <v>885</v>
      </c>
      <c r="F22" t="s">
        <v>886</v>
      </c>
      <c r="G22" t="s">
        <v>887</v>
      </c>
      <c r="H22" t="s">
        <v>821</v>
      </c>
    </row>
    <row r="23" spans="1:8" x14ac:dyDescent="0.3">
      <c r="A23" t="s">
        <v>661</v>
      </c>
      <c r="B23" t="s">
        <v>833</v>
      </c>
      <c r="C23" t="s">
        <v>888</v>
      </c>
      <c r="D23" t="s">
        <v>889</v>
      </c>
      <c r="E23" t="s">
        <v>890</v>
      </c>
      <c r="F23" t="s">
        <v>891</v>
      </c>
      <c r="G23" t="s">
        <v>892</v>
      </c>
      <c r="H23" t="s">
        <v>867</v>
      </c>
    </row>
    <row r="24" spans="1:8" x14ac:dyDescent="0.3">
      <c r="A24" t="s">
        <v>662</v>
      </c>
      <c r="B24" t="s">
        <v>838</v>
      </c>
      <c r="C24" t="s">
        <v>893</v>
      </c>
      <c r="D24" t="s">
        <v>894</v>
      </c>
      <c r="E24" t="s">
        <v>895</v>
      </c>
      <c r="F24" t="s">
        <v>896</v>
      </c>
      <c r="G24" t="s">
        <v>897</v>
      </c>
      <c r="H24" t="s">
        <v>872</v>
      </c>
    </row>
    <row r="25" spans="1:8" x14ac:dyDescent="0.3">
      <c r="A25" t="s">
        <v>663</v>
      </c>
      <c r="B25" t="s">
        <v>855</v>
      </c>
      <c r="C25" t="s">
        <v>898</v>
      </c>
      <c r="D25" t="s">
        <v>805</v>
      </c>
      <c r="E25" t="s">
        <v>899</v>
      </c>
      <c r="F25" t="s">
        <v>900</v>
      </c>
      <c r="G25" t="s">
        <v>901</v>
      </c>
      <c r="H25" t="s">
        <v>825</v>
      </c>
    </row>
    <row r="26" spans="1:8" x14ac:dyDescent="0.3">
      <c r="A26" t="s">
        <v>664</v>
      </c>
      <c r="B26" t="s">
        <v>842</v>
      </c>
      <c r="C26" t="s">
        <v>902</v>
      </c>
      <c r="D26" t="s">
        <v>903</v>
      </c>
      <c r="E26" t="s">
        <v>904</v>
      </c>
      <c r="F26" t="s">
        <v>905</v>
      </c>
      <c r="G26" t="s">
        <v>906</v>
      </c>
      <c r="H26" t="s">
        <v>877</v>
      </c>
    </row>
    <row r="27" spans="1:8" x14ac:dyDescent="0.3">
      <c r="A27" t="s">
        <v>665</v>
      </c>
      <c r="B27" t="s">
        <v>859</v>
      </c>
      <c r="C27" t="s">
        <v>907</v>
      </c>
      <c r="D27" t="s">
        <v>908</v>
      </c>
      <c r="E27" t="s">
        <v>909</v>
      </c>
      <c r="F27" t="s">
        <v>910</v>
      </c>
      <c r="G27" t="s">
        <v>911</v>
      </c>
      <c r="H27" t="s">
        <v>882</v>
      </c>
    </row>
    <row r="28" spans="1:8" x14ac:dyDescent="0.3">
      <c r="A28" t="s">
        <v>912</v>
      </c>
      <c r="B28" t="s">
        <v>863</v>
      </c>
      <c r="C28" t="s">
        <v>913</v>
      </c>
      <c r="D28" t="s">
        <v>914</v>
      </c>
      <c r="E28" t="s">
        <v>915</v>
      </c>
      <c r="F28" t="s">
        <v>916</v>
      </c>
      <c r="G28" t="s">
        <v>917</v>
      </c>
      <c r="H28" t="s">
        <v>830</v>
      </c>
    </row>
    <row r="29" spans="1:8" x14ac:dyDescent="0.3">
      <c r="A29" t="s">
        <v>918</v>
      </c>
      <c r="B29" t="s">
        <v>846</v>
      </c>
      <c r="C29" t="s">
        <v>919</v>
      </c>
      <c r="D29" t="s">
        <v>920</v>
      </c>
      <c r="E29" t="s">
        <v>903</v>
      </c>
      <c r="F29" t="s">
        <v>921</v>
      </c>
      <c r="G29" t="s">
        <v>922</v>
      </c>
      <c r="H29" t="s">
        <v>887</v>
      </c>
    </row>
    <row r="30" spans="1:8" x14ac:dyDescent="0.3">
      <c r="A30" t="s">
        <v>923</v>
      </c>
      <c r="B30" t="s">
        <v>868</v>
      </c>
      <c r="C30" t="s">
        <v>924</v>
      </c>
      <c r="D30" t="s">
        <v>925</v>
      </c>
      <c r="E30" t="s">
        <v>926</v>
      </c>
      <c r="F30" t="s">
        <v>927</v>
      </c>
      <c r="G30" t="s">
        <v>928</v>
      </c>
      <c r="H30" t="s">
        <v>892</v>
      </c>
    </row>
    <row r="31" spans="1:8" x14ac:dyDescent="0.3">
      <c r="A31" t="s">
        <v>929</v>
      </c>
      <c r="B31" t="s">
        <v>851</v>
      </c>
      <c r="C31" t="s">
        <v>930</v>
      </c>
      <c r="D31" t="s">
        <v>931</v>
      </c>
      <c r="E31" t="s">
        <v>932</v>
      </c>
      <c r="F31" t="s">
        <v>933</v>
      </c>
      <c r="G31" t="s">
        <v>934</v>
      </c>
      <c r="H31" t="s">
        <v>897</v>
      </c>
    </row>
    <row r="32" spans="1:8" x14ac:dyDescent="0.3">
      <c r="A32" t="s">
        <v>935</v>
      </c>
      <c r="B32" t="s">
        <v>873</v>
      </c>
      <c r="C32" t="s">
        <v>936</v>
      </c>
      <c r="D32" t="s">
        <v>937</v>
      </c>
      <c r="E32" t="s">
        <v>938</v>
      </c>
      <c r="F32" t="s">
        <v>922</v>
      </c>
      <c r="G32" t="s">
        <v>939</v>
      </c>
      <c r="H32" t="s">
        <v>901</v>
      </c>
    </row>
    <row r="33" spans="1:8" x14ac:dyDescent="0.3">
      <c r="A33" t="s">
        <v>940</v>
      </c>
      <c r="B33" t="s">
        <v>856</v>
      </c>
      <c r="C33" t="s">
        <v>941</v>
      </c>
      <c r="D33" t="s">
        <v>903</v>
      </c>
      <c r="E33" t="s">
        <v>606</v>
      </c>
      <c r="F33" t="s">
        <v>942</v>
      </c>
      <c r="G33" t="s">
        <v>943</v>
      </c>
      <c r="H33" t="s">
        <v>906</v>
      </c>
    </row>
    <row r="34" spans="1:8" x14ac:dyDescent="0.3">
      <c r="A34" t="s">
        <v>944</v>
      </c>
      <c r="B34" t="s">
        <v>878</v>
      </c>
      <c r="C34" t="s">
        <v>945</v>
      </c>
      <c r="D34" t="s">
        <v>946</v>
      </c>
      <c r="E34" t="s">
        <v>947</v>
      </c>
      <c r="F34" t="s">
        <v>948</v>
      </c>
      <c r="G34" t="s">
        <v>949</v>
      </c>
      <c r="H34" t="s">
        <v>835</v>
      </c>
    </row>
    <row r="35" spans="1:8" x14ac:dyDescent="0.3">
      <c r="A35" t="s">
        <v>950</v>
      </c>
      <c r="B35" t="s">
        <v>883</v>
      </c>
      <c r="C35" t="s">
        <v>951</v>
      </c>
      <c r="D35" t="s">
        <v>952</v>
      </c>
      <c r="E35" t="s">
        <v>953</v>
      </c>
      <c r="F35" t="s">
        <v>954</v>
      </c>
      <c r="G35" t="s">
        <v>955</v>
      </c>
      <c r="H35" t="s">
        <v>911</v>
      </c>
    </row>
    <row r="36" spans="1:8" x14ac:dyDescent="0.3">
      <c r="A36" t="s">
        <v>956</v>
      </c>
      <c r="B36" t="s">
        <v>888</v>
      </c>
      <c r="C36" t="s">
        <v>957</v>
      </c>
      <c r="D36" t="s">
        <v>958</v>
      </c>
      <c r="E36" t="s">
        <v>959</v>
      </c>
      <c r="F36" t="s">
        <v>960</v>
      </c>
      <c r="G36" t="s">
        <v>961</v>
      </c>
      <c r="H36" t="s">
        <v>839</v>
      </c>
    </row>
    <row r="37" spans="1:8" x14ac:dyDescent="0.3">
      <c r="A37" t="s">
        <v>962</v>
      </c>
      <c r="B37" t="s">
        <v>893</v>
      </c>
      <c r="C37" t="s">
        <v>963</v>
      </c>
      <c r="D37" t="s">
        <v>964</v>
      </c>
      <c r="E37" t="s">
        <v>903</v>
      </c>
      <c r="F37" t="s">
        <v>965</v>
      </c>
      <c r="G37" t="s">
        <v>966</v>
      </c>
      <c r="H37" t="s">
        <v>807</v>
      </c>
    </row>
    <row r="38" spans="1:8" x14ac:dyDescent="0.3">
      <c r="A38" t="s">
        <v>967</v>
      </c>
      <c r="B38" t="s">
        <v>860</v>
      </c>
      <c r="C38" t="s">
        <v>968</v>
      </c>
      <c r="D38" t="s">
        <v>969</v>
      </c>
      <c r="E38" t="s">
        <v>970</v>
      </c>
      <c r="F38" t="s">
        <v>971</v>
      </c>
      <c r="G38" t="s">
        <v>972</v>
      </c>
      <c r="H38" t="s">
        <v>917</v>
      </c>
    </row>
    <row r="39" spans="1:8" x14ac:dyDescent="0.3">
      <c r="A39" t="s">
        <v>973</v>
      </c>
      <c r="B39" t="s">
        <v>864</v>
      </c>
      <c r="C39" t="s">
        <v>974</v>
      </c>
      <c r="D39" t="s">
        <v>975</v>
      </c>
      <c r="E39" t="s">
        <v>976</v>
      </c>
      <c r="F39" t="s">
        <v>977</v>
      </c>
      <c r="G39" t="s">
        <v>978</v>
      </c>
      <c r="H39" t="s">
        <v>848</v>
      </c>
    </row>
    <row r="40" spans="1:8" x14ac:dyDescent="0.3">
      <c r="A40" t="s">
        <v>979</v>
      </c>
      <c r="B40" t="s">
        <v>869</v>
      </c>
      <c r="C40" t="s">
        <v>980</v>
      </c>
      <c r="D40" t="s">
        <v>981</v>
      </c>
      <c r="E40" t="s">
        <v>982</v>
      </c>
      <c r="F40" t="s">
        <v>983</v>
      </c>
      <c r="G40" t="s">
        <v>984</v>
      </c>
      <c r="H40" t="s">
        <v>922</v>
      </c>
    </row>
    <row r="41" spans="1:8" x14ac:dyDescent="0.3">
      <c r="A41" t="s">
        <v>985</v>
      </c>
      <c r="B41" t="s">
        <v>898</v>
      </c>
      <c r="C41" t="s">
        <v>986</v>
      </c>
      <c r="D41" t="s">
        <v>987</v>
      </c>
      <c r="E41" t="s">
        <v>988</v>
      </c>
      <c r="F41" t="s">
        <v>989</v>
      </c>
      <c r="G41" t="s">
        <v>990</v>
      </c>
      <c r="H41" t="s">
        <v>928</v>
      </c>
    </row>
    <row r="42" spans="1:8" x14ac:dyDescent="0.3">
      <c r="A42" t="s">
        <v>991</v>
      </c>
      <c r="B42" t="s">
        <v>902</v>
      </c>
      <c r="C42" t="s">
        <v>992</v>
      </c>
      <c r="D42" t="s">
        <v>993</v>
      </c>
      <c r="E42" t="s">
        <v>994</v>
      </c>
      <c r="F42" t="s">
        <v>995</v>
      </c>
      <c r="G42" t="s">
        <v>996</v>
      </c>
      <c r="H42" t="s">
        <v>934</v>
      </c>
    </row>
    <row r="43" spans="1:8" x14ac:dyDescent="0.3">
      <c r="A43" t="s">
        <v>997</v>
      </c>
      <c r="B43" t="s">
        <v>907</v>
      </c>
      <c r="C43" t="s">
        <v>998</v>
      </c>
      <c r="D43" t="s">
        <v>999</v>
      </c>
      <c r="E43" t="s">
        <v>1000</v>
      </c>
      <c r="F43" t="s">
        <v>1001</v>
      </c>
      <c r="G43" t="s">
        <v>1002</v>
      </c>
      <c r="H43" t="s">
        <v>939</v>
      </c>
    </row>
    <row r="44" spans="1:8" x14ac:dyDescent="0.3">
      <c r="A44" t="s">
        <v>1003</v>
      </c>
      <c r="B44" t="s">
        <v>874</v>
      </c>
      <c r="C44" t="s">
        <v>1004</v>
      </c>
      <c r="D44" t="s">
        <v>1005</v>
      </c>
      <c r="E44" t="s">
        <v>1006</v>
      </c>
      <c r="F44" t="s">
        <v>1007</v>
      </c>
      <c r="G44" t="s">
        <v>1008</v>
      </c>
      <c r="H44" t="s">
        <v>853</v>
      </c>
    </row>
    <row r="45" spans="1:8" x14ac:dyDescent="0.3">
      <c r="A45" t="s">
        <v>1009</v>
      </c>
      <c r="B45" t="s">
        <v>913</v>
      </c>
      <c r="C45" t="s">
        <v>1010</v>
      </c>
      <c r="D45" t="s">
        <v>1011</v>
      </c>
      <c r="E45" t="s">
        <v>1012</v>
      </c>
      <c r="F45" t="s">
        <v>1013</v>
      </c>
      <c r="G45" t="s">
        <v>1014</v>
      </c>
      <c r="H45" t="s">
        <v>943</v>
      </c>
    </row>
    <row r="46" spans="1:8" x14ac:dyDescent="0.3">
      <c r="A46" t="s">
        <v>1015</v>
      </c>
      <c r="B46" t="s">
        <v>919</v>
      </c>
      <c r="C46" t="s">
        <v>1016</v>
      </c>
      <c r="D46" t="s">
        <v>1017</v>
      </c>
      <c r="E46" t="s">
        <v>1018</v>
      </c>
      <c r="F46" t="s">
        <v>1019</v>
      </c>
      <c r="G46" t="s">
        <v>1020</v>
      </c>
      <c r="H46" t="s">
        <v>949</v>
      </c>
    </row>
    <row r="47" spans="1:8" x14ac:dyDescent="0.3">
      <c r="A47" t="s">
        <v>1021</v>
      </c>
      <c r="B47" t="s">
        <v>879</v>
      </c>
      <c r="C47" t="s">
        <v>1022</v>
      </c>
      <c r="D47" t="s">
        <v>1023</v>
      </c>
      <c r="E47" t="s">
        <v>810</v>
      </c>
      <c r="F47" t="s">
        <v>1024</v>
      </c>
      <c r="G47" t="s">
        <v>810</v>
      </c>
      <c r="H47" t="s">
        <v>857</v>
      </c>
    </row>
    <row r="48" spans="1:8" x14ac:dyDescent="0.3">
      <c r="A48" t="s">
        <v>1025</v>
      </c>
      <c r="B48" t="s">
        <v>884</v>
      </c>
      <c r="C48" t="s">
        <v>1026</v>
      </c>
      <c r="D48" t="s">
        <v>1027</v>
      </c>
      <c r="E48" t="s">
        <v>1028</v>
      </c>
      <c r="F48" t="s">
        <v>1029</v>
      </c>
      <c r="G48" t="s">
        <v>1030</v>
      </c>
      <c r="H48" t="s">
        <v>955</v>
      </c>
    </row>
    <row r="49" spans="1:8" x14ac:dyDescent="0.3">
      <c r="A49" t="s">
        <v>1031</v>
      </c>
      <c r="B49" t="s">
        <v>889</v>
      </c>
      <c r="C49" t="s">
        <v>1032</v>
      </c>
      <c r="D49" t="s">
        <v>1033</v>
      </c>
      <c r="E49" t="s">
        <v>1034</v>
      </c>
      <c r="F49" t="s">
        <v>895</v>
      </c>
      <c r="G49" t="s">
        <v>1035</v>
      </c>
      <c r="H49" t="s">
        <v>666</v>
      </c>
    </row>
    <row r="50" spans="1:8" x14ac:dyDescent="0.3">
      <c r="A50" t="s">
        <v>1036</v>
      </c>
      <c r="B50" t="s">
        <v>924</v>
      </c>
      <c r="C50" t="s">
        <v>1037</v>
      </c>
      <c r="D50" t="s">
        <v>1038</v>
      </c>
      <c r="E50" t="s">
        <v>1039</v>
      </c>
      <c r="F50" t="s">
        <v>1040</v>
      </c>
      <c r="G50" t="s">
        <v>1041</v>
      </c>
      <c r="H50" t="s">
        <v>961</v>
      </c>
    </row>
    <row r="51" spans="1:8" x14ac:dyDescent="0.3">
      <c r="A51" t="s">
        <v>1042</v>
      </c>
      <c r="B51" t="s">
        <v>894</v>
      </c>
      <c r="C51" t="s">
        <v>1043</v>
      </c>
      <c r="D51" t="s">
        <v>1044</v>
      </c>
      <c r="E51" t="s">
        <v>1045</v>
      </c>
      <c r="F51" t="s">
        <v>1046</v>
      </c>
      <c r="G51" t="s">
        <v>1047</v>
      </c>
      <c r="H51" t="s">
        <v>866</v>
      </c>
    </row>
    <row r="52" spans="1:8" x14ac:dyDescent="0.3">
      <c r="A52" t="s">
        <v>1048</v>
      </c>
      <c r="B52" t="s">
        <v>930</v>
      </c>
      <c r="C52" t="s">
        <v>1049</v>
      </c>
      <c r="D52" t="s">
        <v>1050</v>
      </c>
      <c r="E52" t="s">
        <v>1051</v>
      </c>
      <c r="F52" t="s">
        <v>1052</v>
      </c>
      <c r="G52" t="s">
        <v>858</v>
      </c>
      <c r="H52" t="s">
        <v>966</v>
      </c>
    </row>
    <row r="53" spans="1:8" x14ac:dyDescent="0.3">
      <c r="A53" t="s">
        <v>1053</v>
      </c>
      <c r="B53" t="s">
        <v>805</v>
      </c>
      <c r="C53" t="s">
        <v>1054</v>
      </c>
      <c r="D53" t="s">
        <v>1055</v>
      </c>
      <c r="E53" t="s">
        <v>1056</v>
      </c>
      <c r="F53" t="s">
        <v>1057</v>
      </c>
      <c r="G53" t="s">
        <v>1058</v>
      </c>
      <c r="H53" t="s">
        <v>871</v>
      </c>
    </row>
    <row r="54" spans="1:8" x14ac:dyDescent="0.3">
      <c r="A54" t="s">
        <v>1059</v>
      </c>
      <c r="B54" t="s">
        <v>936</v>
      </c>
      <c r="C54" t="s">
        <v>1060</v>
      </c>
      <c r="D54" t="s">
        <v>679</v>
      </c>
      <c r="E54" t="s">
        <v>1061</v>
      </c>
      <c r="F54" t="s">
        <v>1062</v>
      </c>
      <c r="G54" t="s">
        <v>1063</v>
      </c>
      <c r="H54" t="s">
        <v>972</v>
      </c>
    </row>
    <row r="55" spans="1:8" x14ac:dyDescent="0.3">
      <c r="A55" t="s">
        <v>1064</v>
      </c>
      <c r="B55" t="s">
        <v>903</v>
      </c>
      <c r="C55" t="s">
        <v>1065</v>
      </c>
      <c r="D55" t="s">
        <v>1066</v>
      </c>
      <c r="E55" t="s">
        <v>1067</v>
      </c>
      <c r="F55" t="s">
        <v>1068</v>
      </c>
      <c r="G55" t="s">
        <v>1069</v>
      </c>
      <c r="H55" t="s">
        <v>978</v>
      </c>
    </row>
    <row r="56" spans="1:8" x14ac:dyDescent="0.3">
      <c r="A56" t="s">
        <v>1070</v>
      </c>
      <c r="B56" t="s">
        <v>908</v>
      </c>
      <c r="C56" t="s">
        <v>1071</v>
      </c>
      <c r="D56" t="s">
        <v>1072</v>
      </c>
      <c r="E56" t="s">
        <v>1073</v>
      </c>
      <c r="F56" t="s">
        <v>1074</v>
      </c>
      <c r="G56" t="s">
        <v>1075</v>
      </c>
      <c r="H56" t="s">
        <v>984</v>
      </c>
    </row>
    <row r="57" spans="1:8" x14ac:dyDescent="0.3">
      <c r="A57" t="s">
        <v>1076</v>
      </c>
      <c r="B57" t="s">
        <v>914</v>
      </c>
      <c r="C57" t="s">
        <v>1077</v>
      </c>
      <c r="D57" t="s">
        <v>1078</v>
      </c>
      <c r="E57" t="s">
        <v>1004</v>
      </c>
      <c r="F57" t="s">
        <v>1079</v>
      </c>
      <c r="G57" t="s">
        <v>899</v>
      </c>
      <c r="H57" t="s">
        <v>990</v>
      </c>
    </row>
    <row r="58" spans="1:8" x14ac:dyDescent="0.3">
      <c r="A58" t="s">
        <v>1080</v>
      </c>
      <c r="B58" t="s">
        <v>941</v>
      </c>
      <c r="C58" t="s">
        <v>1081</v>
      </c>
      <c r="D58" t="s">
        <v>1082</v>
      </c>
      <c r="E58" t="s">
        <v>1083</v>
      </c>
      <c r="F58" t="s">
        <v>1084</v>
      </c>
      <c r="G58" t="s">
        <v>1085</v>
      </c>
      <c r="H58" t="s">
        <v>876</v>
      </c>
    </row>
    <row r="59" spans="1:8" x14ac:dyDescent="0.3">
      <c r="A59" t="s">
        <v>1086</v>
      </c>
      <c r="B59" t="s">
        <v>920</v>
      </c>
      <c r="C59" t="s">
        <v>1087</v>
      </c>
      <c r="D59" t="s">
        <v>1088</v>
      </c>
      <c r="E59" t="s">
        <v>1089</v>
      </c>
      <c r="F59" t="s">
        <v>1090</v>
      </c>
      <c r="G59" t="s">
        <v>1091</v>
      </c>
      <c r="H59" t="s">
        <v>996</v>
      </c>
    </row>
    <row r="60" spans="1:8" x14ac:dyDescent="0.3">
      <c r="A60" t="s">
        <v>1092</v>
      </c>
      <c r="B60" t="s">
        <v>925</v>
      </c>
      <c r="C60" t="s">
        <v>1093</v>
      </c>
      <c r="D60" t="s">
        <v>1094</v>
      </c>
      <c r="E60" t="s">
        <v>1095</v>
      </c>
      <c r="F60" t="s">
        <v>1096</v>
      </c>
      <c r="G60" t="s">
        <v>1097</v>
      </c>
      <c r="H60" t="s">
        <v>881</v>
      </c>
    </row>
    <row r="61" spans="1:8" x14ac:dyDescent="0.3">
      <c r="A61" t="s">
        <v>1098</v>
      </c>
      <c r="B61" t="s">
        <v>945</v>
      </c>
      <c r="C61" t="s">
        <v>1099</v>
      </c>
      <c r="D61" t="s">
        <v>1100</v>
      </c>
      <c r="E61" t="s">
        <v>739</v>
      </c>
      <c r="F61" t="s">
        <v>1101</v>
      </c>
      <c r="G61" t="s">
        <v>1102</v>
      </c>
      <c r="H61" t="s">
        <v>1002</v>
      </c>
    </row>
    <row r="62" spans="1:8" x14ac:dyDescent="0.3">
      <c r="A62" t="s">
        <v>1103</v>
      </c>
      <c r="B62" t="s">
        <v>931</v>
      </c>
      <c r="C62" t="s">
        <v>1104</v>
      </c>
      <c r="D62" t="s">
        <v>1105</v>
      </c>
      <c r="E62" t="s">
        <v>1106</v>
      </c>
      <c r="F62" t="s">
        <v>1107</v>
      </c>
      <c r="G62" t="s">
        <v>1108</v>
      </c>
      <c r="H62" t="s">
        <v>886</v>
      </c>
    </row>
    <row r="63" spans="1:8" x14ac:dyDescent="0.3">
      <c r="A63" t="s">
        <v>1109</v>
      </c>
      <c r="B63" t="s">
        <v>951</v>
      </c>
      <c r="C63" t="s">
        <v>1110</v>
      </c>
      <c r="D63" t="s">
        <v>1111</v>
      </c>
      <c r="E63" t="s">
        <v>1112</v>
      </c>
      <c r="F63" t="s">
        <v>1113</v>
      </c>
      <c r="G63" t="s">
        <v>1114</v>
      </c>
      <c r="H63" t="s">
        <v>1008</v>
      </c>
    </row>
    <row r="64" spans="1:8" x14ac:dyDescent="0.3">
      <c r="A64" t="s">
        <v>1115</v>
      </c>
      <c r="B64" t="s">
        <v>937</v>
      </c>
      <c r="C64" t="s">
        <v>1116</v>
      </c>
      <c r="D64" t="s">
        <v>1117</v>
      </c>
      <c r="E64" t="s">
        <v>1118</v>
      </c>
      <c r="F64" t="s">
        <v>1119</v>
      </c>
      <c r="G64" t="s">
        <v>1120</v>
      </c>
      <c r="H64" t="s">
        <v>891</v>
      </c>
    </row>
    <row r="65" spans="1:8" x14ac:dyDescent="0.3">
      <c r="A65" t="s">
        <v>1121</v>
      </c>
      <c r="B65" t="s">
        <v>903</v>
      </c>
      <c r="C65" t="s">
        <v>1122</v>
      </c>
      <c r="D65" t="s">
        <v>1123</v>
      </c>
      <c r="E65" t="s">
        <v>1124</v>
      </c>
      <c r="F65" t="s">
        <v>1125</v>
      </c>
      <c r="G65" t="s">
        <v>1126</v>
      </c>
      <c r="H65" t="s">
        <v>1014</v>
      </c>
    </row>
    <row r="66" spans="1:8" x14ac:dyDescent="0.3">
      <c r="A66" t="s">
        <v>1127</v>
      </c>
      <c r="B66" t="s">
        <v>957</v>
      </c>
      <c r="C66" t="s">
        <v>1128</v>
      </c>
      <c r="D66" t="s">
        <v>1129</v>
      </c>
      <c r="E66" t="s">
        <v>1130</v>
      </c>
      <c r="F66" t="s">
        <v>1131</v>
      </c>
      <c r="G66" t="s">
        <v>1132</v>
      </c>
      <c r="H66" t="s">
        <v>1020</v>
      </c>
    </row>
    <row r="67" spans="1:8" x14ac:dyDescent="0.3">
      <c r="A67" t="s">
        <v>1133</v>
      </c>
      <c r="B67" t="s">
        <v>963</v>
      </c>
      <c r="C67" t="s">
        <v>1134</v>
      </c>
      <c r="D67" t="s">
        <v>1135</v>
      </c>
      <c r="E67" t="s">
        <v>1136</v>
      </c>
      <c r="F67" t="s">
        <v>1137</v>
      </c>
      <c r="G67" t="s">
        <v>1138</v>
      </c>
      <c r="H67" t="s">
        <v>896</v>
      </c>
    </row>
    <row r="68" spans="1:8" x14ac:dyDescent="0.3">
      <c r="A68" t="s">
        <v>1139</v>
      </c>
      <c r="B68" t="s">
        <v>946</v>
      </c>
      <c r="C68" t="s">
        <v>903</v>
      </c>
      <c r="D68" t="s">
        <v>1140</v>
      </c>
      <c r="E68" t="s">
        <v>1141</v>
      </c>
      <c r="F68" t="s">
        <v>1142</v>
      </c>
      <c r="G68" t="s">
        <v>1143</v>
      </c>
      <c r="H68" t="s">
        <v>810</v>
      </c>
    </row>
    <row r="69" spans="1:8" x14ac:dyDescent="0.3">
      <c r="A69" t="s">
        <v>1144</v>
      </c>
      <c r="B69" t="s">
        <v>952</v>
      </c>
      <c r="C69" t="s">
        <v>1145</v>
      </c>
      <c r="D69" t="s">
        <v>1146</v>
      </c>
      <c r="E69" t="s">
        <v>920</v>
      </c>
      <c r="F69" t="s">
        <v>1147</v>
      </c>
      <c r="G69" t="s">
        <v>1148</v>
      </c>
      <c r="H69" t="s">
        <v>900</v>
      </c>
    </row>
    <row r="70" spans="1:8" x14ac:dyDescent="0.3">
      <c r="A70" t="s">
        <v>1149</v>
      </c>
      <c r="B70" t="s">
        <v>968</v>
      </c>
      <c r="C70" t="s">
        <v>1150</v>
      </c>
      <c r="D70" t="s">
        <v>1151</v>
      </c>
      <c r="E70" t="s">
        <v>1152</v>
      </c>
      <c r="F70" t="s">
        <v>1153</v>
      </c>
      <c r="G70" t="s">
        <v>1154</v>
      </c>
      <c r="H70" t="s">
        <v>1030</v>
      </c>
    </row>
    <row r="71" spans="1:8" x14ac:dyDescent="0.3">
      <c r="A71" t="s">
        <v>1155</v>
      </c>
      <c r="B71" t="s">
        <v>958</v>
      </c>
      <c r="C71" t="s">
        <v>1156</v>
      </c>
      <c r="D71" t="s">
        <v>810</v>
      </c>
      <c r="E71" t="s">
        <v>1157</v>
      </c>
      <c r="F71" t="s">
        <v>1158</v>
      </c>
      <c r="G71" t="s">
        <v>1159</v>
      </c>
      <c r="H71" t="s">
        <v>905</v>
      </c>
    </row>
    <row r="72" spans="1:8" x14ac:dyDescent="0.3">
      <c r="A72" t="s">
        <v>1160</v>
      </c>
      <c r="B72" t="s">
        <v>964</v>
      </c>
      <c r="C72" t="s">
        <v>1161</v>
      </c>
      <c r="D72" t="s">
        <v>1162</v>
      </c>
      <c r="E72" t="s">
        <v>1163</v>
      </c>
      <c r="F72" t="s">
        <v>679</v>
      </c>
      <c r="G72" t="s">
        <v>1164</v>
      </c>
      <c r="H72" t="s">
        <v>1035</v>
      </c>
    </row>
    <row r="73" spans="1:8" x14ac:dyDescent="0.3">
      <c r="A73" t="s">
        <v>1165</v>
      </c>
      <c r="B73" t="s">
        <v>974</v>
      </c>
      <c r="C73" t="s">
        <v>1166</v>
      </c>
      <c r="D73" t="s">
        <v>903</v>
      </c>
      <c r="E73" t="s">
        <v>1167</v>
      </c>
      <c r="F73" t="s">
        <v>1168</v>
      </c>
      <c r="G73" t="s">
        <v>1169</v>
      </c>
      <c r="H73" t="s">
        <v>910</v>
      </c>
    </row>
    <row r="74" spans="1:8" x14ac:dyDescent="0.3">
      <c r="A74" t="s">
        <v>1170</v>
      </c>
      <c r="B74" t="s">
        <v>980</v>
      </c>
      <c r="C74" t="s">
        <v>1171</v>
      </c>
      <c r="D74" t="s">
        <v>1172</v>
      </c>
      <c r="E74" t="s">
        <v>1173</v>
      </c>
      <c r="F74" t="s">
        <v>1174</v>
      </c>
      <c r="G74" t="s">
        <v>1175</v>
      </c>
      <c r="H74" t="s">
        <v>1041</v>
      </c>
    </row>
    <row r="75" spans="1:8" x14ac:dyDescent="0.3">
      <c r="A75" t="s">
        <v>1176</v>
      </c>
      <c r="B75" t="s">
        <v>969</v>
      </c>
      <c r="C75" t="s">
        <v>1177</v>
      </c>
      <c r="D75" t="s">
        <v>1178</v>
      </c>
      <c r="E75" t="s">
        <v>1179</v>
      </c>
      <c r="F75" t="s">
        <v>1180</v>
      </c>
      <c r="G75" t="s">
        <v>1181</v>
      </c>
      <c r="H75" t="s">
        <v>1047</v>
      </c>
    </row>
    <row r="76" spans="1:8" x14ac:dyDescent="0.3">
      <c r="A76" t="s">
        <v>1182</v>
      </c>
      <c r="B76" t="s">
        <v>975</v>
      </c>
      <c r="C76" t="s">
        <v>1183</v>
      </c>
      <c r="D76" t="s">
        <v>1184</v>
      </c>
      <c r="E76" t="s">
        <v>1185</v>
      </c>
      <c r="F76" t="s">
        <v>1186</v>
      </c>
      <c r="G76" t="s">
        <v>1187</v>
      </c>
      <c r="H76" t="s">
        <v>916</v>
      </c>
    </row>
    <row r="77" spans="1:8" x14ac:dyDescent="0.3">
      <c r="A77" t="s">
        <v>1188</v>
      </c>
      <c r="B77" t="s">
        <v>986</v>
      </c>
      <c r="C77" t="s">
        <v>1189</v>
      </c>
      <c r="D77" t="s">
        <v>1190</v>
      </c>
      <c r="E77" t="s">
        <v>1191</v>
      </c>
      <c r="F77" t="s">
        <v>1192</v>
      </c>
      <c r="G77" t="s">
        <v>1193</v>
      </c>
      <c r="H77" t="s">
        <v>921</v>
      </c>
    </row>
    <row r="78" spans="1:8" x14ac:dyDescent="0.3">
      <c r="A78" t="s">
        <v>1194</v>
      </c>
      <c r="B78" t="s">
        <v>981</v>
      </c>
      <c r="C78" t="s">
        <v>1195</v>
      </c>
      <c r="D78" t="s">
        <v>1196</v>
      </c>
      <c r="E78" t="s">
        <v>1197</v>
      </c>
      <c r="F78" t="s">
        <v>1167</v>
      </c>
      <c r="G78" t="s">
        <v>1198</v>
      </c>
      <c r="H78" t="s">
        <v>927</v>
      </c>
    </row>
    <row r="79" spans="1:8" x14ac:dyDescent="0.3">
      <c r="A79" t="s">
        <v>1199</v>
      </c>
      <c r="B79" t="s">
        <v>992</v>
      </c>
      <c r="C79" t="s">
        <v>1200</v>
      </c>
      <c r="D79" t="s">
        <v>1201</v>
      </c>
      <c r="E79" t="s">
        <v>1202</v>
      </c>
      <c r="F79" t="s">
        <v>1203</v>
      </c>
      <c r="G79" t="s">
        <v>1204</v>
      </c>
      <c r="H79" t="s">
        <v>933</v>
      </c>
    </row>
    <row r="80" spans="1:8" x14ac:dyDescent="0.3">
      <c r="A80" t="s">
        <v>1205</v>
      </c>
      <c r="B80" t="s">
        <v>987</v>
      </c>
      <c r="C80" t="s">
        <v>1206</v>
      </c>
      <c r="D80" t="s">
        <v>936</v>
      </c>
      <c r="E80" t="s">
        <v>1207</v>
      </c>
      <c r="F80" t="s">
        <v>1208</v>
      </c>
      <c r="G80" t="s">
        <v>1209</v>
      </c>
      <c r="H80" t="s">
        <v>858</v>
      </c>
    </row>
    <row r="81" spans="1:8" x14ac:dyDescent="0.3">
      <c r="A81" t="s">
        <v>1210</v>
      </c>
      <c r="B81" t="s">
        <v>998</v>
      </c>
      <c r="C81" t="s">
        <v>1211</v>
      </c>
      <c r="D81" t="s">
        <v>1212</v>
      </c>
      <c r="E81" t="s">
        <v>1213</v>
      </c>
      <c r="F81" t="s">
        <v>1214</v>
      </c>
      <c r="G81" t="s">
        <v>739</v>
      </c>
      <c r="H81" t="s">
        <v>1058</v>
      </c>
    </row>
    <row r="82" spans="1:8" x14ac:dyDescent="0.3">
      <c r="A82" t="s">
        <v>1215</v>
      </c>
      <c r="B82" t="s">
        <v>993</v>
      </c>
      <c r="C82" t="s">
        <v>1216</v>
      </c>
      <c r="D82" t="s">
        <v>1217</v>
      </c>
      <c r="E82" t="s">
        <v>1218</v>
      </c>
      <c r="F82" t="s">
        <v>1219</v>
      </c>
      <c r="G82" t="s">
        <v>916</v>
      </c>
      <c r="H82" t="s">
        <v>1063</v>
      </c>
    </row>
    <row r="83" spans="1:8" x14ac:dyDescent="0.3">
      <c r="A83" t="s">
        <v>1220</v>
      </c>
      <c r="B83" t="s">
        <v>1004</v>
      </c>
      <c r="C83" t="s">
        <v>1221</v>
      </c>
      <c r="D83" t="s">
        <v>1222</v>
      </c>
      <c r="E83" t="s">
        <v>1223</v>
      </c>
      <c r="F83" t="s">
        <v>840</v>
      </c>
      <c r="G83" t="s">
        <v>1224</v>
      </c>
      <c r="H83" t="s">
        <v>1069</v>
      </c>
    </row>
    <row r="84" spans="1:8" x14ac:dyDescent="0.3">
      <c r="A84" t="s">
        <v>1225</v>
      </c>
      <c r="B84" t="s">
        <v>1010</v>
      </c>
      <c r="C84" t="s">
        <v>1226</v>
      </c>
      <c r="D84" t="s">
        <v>1227</v>
      </c>
      <c r="E84" t="s">
        <v>903</v>
      </c>
      <c r="F84" t="s">
        <v>1228</v>
      </c>
      <c r="G84" t="s">
        <v>1229</v>
      </c>
      <c r="H84" t="s">
        <v>1075</v>
      </c>
    </row>
    <row r="85" spans="1:8" x14ac:dyDescent="0.3">
      <c r="A85" t="s">
        <v>1230</v>
      </c>
      <c r="B85" t="s">
        <v>1016</v>
      </c>
      <c r="C85" t="s">
        <v>1231</v>
      </c>
      <c r="D85" t="s">
        <v>1232</v>
      </c>
      <c r="E85" t="s">
        <v>1233</v>
      </c>
      <c r="F85" t="s">
        <v>1234</v>
      </c>
      <c r="G85" t="s">
        <v>1235</v>
      </c>
      <c r="H85" t="s">
        <v>922</v>
      </c>
    </row>
    <row r="86" spans="1:8" x14ac:dyDescent="0.3">
      <c r="A86" t="s">
        <v>1236</v>
      </c>
      <c r="B86" t="s">
        <v>999</v>
      </c>
      <c r="C86" t="s">
        <v>1237</v>
      </c>
      <c r="D86" t="s">
        <v>1238</v>
      </c>
      <c r="E86" t="s">
        <v>1239</v>
      </c>
      <c r="F86" t="s">
        <v>1240</v>
      </c>
      <c r="G86" t="s">
        <v>1241</v>
      </c>
      <c r="H86" t="s">
        <v>899</v>
      </c>
    </row>
    <row r="87" spans="1:8" x14ac:dyDescent="0.3">
      <c r="A87" t="s">
        <v>1242</v>
      </c>
      <c r="B87" t="s">
        <v>1022</v>
      </c>
      <c r="C87" t="s">
        <v>1243</v>
      </c>
      <c r="D87" t="s">
        <v>1244</v>
      </c>
      <c r="E87" t="s">
        <v>1245</v>
      </c>
      <c r="F87" t="s">
        <v>1246</v>
      </c>
      <c r="G87" t="s">
        <v>1247</v>
      </c>
      <c r="H87" t="s">
        <v>1085</v>
      </c>
    </row>
    <row r="88" spans="1:8" x14ac:dyDescent="0.3">
      <c r="A88" t="s">
        <v>1248</v>
      </c>
      <c r="B88" t="s">
        <v>1026</v>
      </c>
      <c r="C88" t="s">
        <v>1249</v>
      </c>
      <c r="D88" t="s">
        <v>1250</v>
      </c>
      <c r="E88" t="s">
        <v>996</v>
      </c>
      <c r="F88" t="s">
        <v>1251</v>
      </c>
      <c r="G88" t="s">
        <v>1252</v>
      </c>
      <c r="H88" t="s">
        <v>1091</v>
      </c>
    </row>
    <row r="89" spans="1:8" x14ac:dyDescent="0.3">
      <c r="A89" t="s">
        <v>1253</v>
      </c>
      <c r="B89" t="s">
        <v>1005</v>
      </c>
      <c r="C89" t="s">
        <v>1254</v>
      </c>
      <c r="D89" t="s">
        <v>1255</v>
      </c>
      <c r="E89" t="s">
        <v>855</v>
      </c>
      <c r="F89" t="s">
        <v>1256</v>
      </c>
      <c r="G89" t="s">
        <v>1257</v>
      </c>
      <c r="H89" t="s">
        <v>1097</v>
      </c>
    </row>
    <row r="90" spans="1:8" x14ac:dyDescent="0.3">
      <c r="A90" t="s">
        <v>1258</v>
      </c>
      <c r="B90" t="s">
        <v>1032</v>
      </c>
      <c r="C90" t="s">
        <v>1259</v>
      </c>
      <c r="D90" t="s">
        <v>1260</v>
      </c>
      <c r="E90" t="s">
        <v>1261</v>
      </c>
      <c r="F90" t="s">
        <v>595</v>
      </c>
      <c r="G90" t="s">
        <v>1262</v>
      </c>
      <c r="H90" t="s">
        <v>1102</v>
      </c>
    </row>
    <row r="91" spans="1:8" x14ac:dyDescent="0.3">
      <c r="A91" t="s">
        <v>1263</v>
      </c>
      <c r="B91" t="s">
        <v>1037</v>
      </c>
      <c r="C91" t="s">
        <v>1264</v>
      </c>
      <c r="D91" t="s">
        <v>1265</v>
      </c>
      <c r="E91" t="s">
        <v>1266</v>
      </c>
      <c r="F91" t="s">
        <v>595</v>
      </c>
      <c r="G91" t="s">
        <v>1267</v>
      </c>
      <c r="H91" t="s">
        <v>1108</v>
      </c>
    </row>
    <row r="92" spans="1:8" x14ac:dyDescent="0.3">
      <c r="A92" t="s">
        <v>1268</v>
      </c>
      <c r="B92" t="s">
        <v>1011</v>
      </c>
      <c r="C92" t="s">
        <v>1269</v>
      </c>
      <c r="D92" t="s">
        <v>739</v>
      </c>
      <c r="E92" t="s">
        <v>1270</v>
      </c>
      <c r="F92" t="s">
        <v>595</v>
      </c>
      <c r="G92" t="s">
        <v>1271</v>
      </c>
      <c r="H92" t="s">
        <v>942</v>
      </c>
    </row>
    <row r="93" spans="1:8" x14ac:dyDescent="0.3">
      <c r="A93" t="s">
        <v>1272</v>
      </c>
      <c r="B93" t="s">
        <v>1017</v>
      </c>
      <c r="C93" t="s">
        <v>1273</v>
      </c>
      <c r="D93" t="s">
        <v>1274</v>
      </c>
      <c r="E93" t="s">
        <v>1275</v>
      </c>
      <c r="F93" t="s">
        <v>595</v>
      </c>
      <c r="G93" t="s">
        <v>1276</v>
      </c>
      <c r="H93" t="s">
        <v>948</v>
      </c>
    </row>
    <row r="94" spans="1:8" x14ac:dyDescent="0.3">
      <c r="A94" t="s">
        <v>1277</v>
      </c>
      <c r="B94" t="s">
        <v>1023</v>
      </c>
      <c r="C94" t="s">
        <v>1278</v>
      </c>
      <c r="D94" t="s">
        <v>1279</v>
      </c>
      <c r="E94" t="s">
        <v>1280</v>
      </c>
      <c r="F94" t="s">
        <v>595</v>
      </c>
      <c r="G94" t="s">
        <v>1281</v>
      </c>
      <c r="H94" t="s">
        <v>954</v>
      </c>
    </row>
    <row r="95" spans="1:8" x14ac:dyDescent="0.3">
      <c r="A95" t="s">
        <v>1282</v>
      </c>
      <c r="B95" t="s">
        <v>1027</v>
      </c>
      <c r="C95" t="s">
        <v>1283</v>
      </c>
      <c r="D95" t="s">
        <v>1284</v>
      </c>
      <c r="E95" t="s">
        <v>1285</v>
      </c>
      <c r="F95" t="s">
        <v>595</v>
      </c>
      <c r="G95" t="s">
        <v>1286</v>
      </c>
      <c r="H95" t="s">
        <v>960</v>
      </c>
    </row>
    <row r="96" spans="1:8" x14ac:dyDescent="0.3">
      <c r="A96" t="s">
        <v>1287</v>
      </c>
      <c r="B96" t="s">
        <v>1033</v>
      </c>
      <c r="C96" t="s">
        <v>1288</v>
      </c>
      <c r="D96" t="s">
        <v>560</v>
      </c>
      <c r="E96" t="s">
        <v>1239</v>
      </c>
      <c r="F96" t="s">
        <v>595</v>
      </c>
      <c r="G96" t="s">
        <v>1289</v>
      </c>
      <c r="H96" t="s">
        <v>965</v>
      </c>
    </row>
    <row r="97" spans="1:8" x14ac:dyDescent="0.3">
      <c r="A97" t="s">
        <v>1290</v>
      </c>
      <c r="B97" t="s">
        <v>1038</v>
      </c>
      <c r="C97" t="s">
        <v>1291</v>
      </c>
      <c r="D97" t="s">
        <v>1292</v>
      </c>
      <c r="E97" t="s">
        <v>1293</v>
      </c>
      <c r="F97" t="s">
        <v>595</v>
      </c>
      <c r="G97" t="s">
        <v>1294</v>
      </c>
      <c r="H97" t="s">
        <v>1114</v>
      </c>
    </row>
    <row r="98" spans="1:8" x14ac:dyDescent="0.3">
      <c r="A98" t="s">
        <v>1295</v>
      </c>
      <c r="B98" t="s">
        <v>1044</v>
      </c>
      <c r="C98" t="s">
        <v>1296</v>
      </c>
      <c r="D98" t="s">
        <v>1297</v>
      </c>
      <c r="E98" t="s">
        <v>1298</v>
      </c>
      <c r="F98" t="s">
        <v>595</v>
      </c>
      <c r="G98" t="s">
        <v>1299</v>
      </c>
      <c r="H98" t="s">
        <v>971</v>
      </c>
    </row>
    <row r="99" spans="1:8" x14ac:dyDescent="0.3">
      <c r="A99" t="s">
        <v>1300</v>
      </c>
      <c r="B99" t="s">
        <v>1050</v>
      </c>
      <c r="C99" t="s">
        <v>1301</v>
      </c>
      <c r="D99" t="s">
        <v>1302</v>
      </c>
      <c r="E99" t="s">
        <v>903</v>
      </c>
      <c r="F99" t="s">
        <v>595</v>
      </c>
      <c r="G99" t="s">
        <v>1303</v>
      </c>
      <c r="H99" t="s">
        <v>1120</v>
      </c>
    </row>
    <row r="100" spans="1:8" x14ac:dyDescent="0.3">
      <c r="A100" t="s">
        <v>1304</v>
      </c>
      <c r="B100" t="s">
        <v>1055</v>
      </c>
      <c r="C100" t="s">
        <v>1305</v>
      </c>
      <c r="D100" t="s">
        <v>1306</v>
      </c>
      <c r="E100" t="s">
        <v>1307</v>
      </c>
      <c r="F100" t="s">
        <v>595</v>
      </c>
      <c r="G100" t="s">
        <v>1308</v>
      </c>
      <c r="H100" t="s">
        <v>977</v>
      </c>
    </row>
    <row r="101" spans="1:8" x14ac:dyDescent="0.3">
      <c r="A101" t="s">
        <v>1309</v>
      </c>
      <c r="B101" t="s">
        <v>679</v>
      </c>
      <c r="C101" t="s">
        <v>1167</v>
      </c>
      <c r="D101" t="s">
        <v>1310</v>
      </c>
      <c r="E101" t="s">
        <v>1311</v>
      </c>
      <c r="F101" t="s">
        <v>595</v>
      </c>
      <c r="G101" t="s">
        <v>1312</v>
      </c>
      <c r="H101" t="s">
        <v>983</v>
      </c>
    </row>
    <row r="102" spans="1:8" x14ac:dyDescent="0.3">
      <c r="A102" t="s">
        <v>1313</v>
      </c>
      <c r="B102" t="s">
        <v>1043</v>
      </c>
      <c r="C102" t="s">
        <v>1314</v>
      </c>
      <c r="D102" t="s">
        <v>1315</v>
      </c>
      <c r="E102" t="s">
        <v>996</v>
      </c>
      <c r="F102" t="s">
        <v>595</v>
      </c>
      <c r="G102" t="s">
        <v>1316</v>
      </c>
      <c r="H102" t="s">
        <v>989</v>
      </c>
    </row>
    <row r="103" spans="1:8" x14ac:dyDescent="0.3">
      <c r="A103" t="s">
        <v>1317</v>
      </c>
      <c r="B103" t="s">
        <v>1049</v>
      </c>
      <c r="C103" t="s">
        <v>1318</v>
      </c>
      <c r="D103" t="s">
        <v>1319</v>
      </c>
      <c r="E103" t="s">
        <v>1320</v>
      </c>
      <c r="F103" t="s">
        <v>595</v>
      </c>
      <c r="G103" t="s">
        <v>1321</v>
      </c>
      <c r="H103" t="s">
        <v>1126</v>
      </c>
    </row>
    <row r="104" spans="1:8" x14ac:dyDescent="0.3">
      <c r="A104" t="s">
        <v>1322</v>
      </c>
      <c r="B104" t="s">
        <v>1066</v>
      </c>
      <c r="C104" t="s">
        <v>1323</v>
      </c>
      <c r="D104" t="s">
        <v>1324</v>
      </c>
      <c r="E104" t="s">
        <v>1325</v>
      </c>
      <c r="F104" t="s">
        <v>595</v>
      </c>
      <c r="G104" t="s">
        <v>1326</v>
      </c>
      <c r="H104" t="s">
        <v>995</v>
      </c>
    </row>
    <row r="105" spans="1:8" x14ac:dyDescent="0.3">
      <c r="A105" t="s">
        <v>1327</v>
      </c>
      <c r="B105" t="s">
        <v>1072</v>
      </c>
      <c r="C105" t="s">
        <v>1328</v>
      </c>
      <c r="D105" t="s">
        <v>1329</v>
      </c>
      <c r="E105" t="s">
        <v>1330</v>
      </c>
      <c r="F105" t="s">
        <v>595</v>
      </c>
      <c r="G105" t="s">
        <v>687</v>
      </c>
      <c r="H105" t="s">
        <v>1132</v>
      </c>
    </row>
    <row r="106" spans="1:8" x14ac:dyDescent="0.3">
      <c r="A106" t="s">
        <v>1331</v>
      </c>
      <c r="B106" t="s">
        <v>1054</v>
      </c>
      <c r="C106" t="s">
        <v>1332</v>
      </c>
      <c r="D106" t="s">
        <v>1333</v>
      </c>
      <c r="E106" t="s">
        <v>1334</v>
      </c>
      <c r="F106" t="s">
        <v>595</v>
      </c>
      <c r="G106" t="s">
        <v>1335</v>
      </c>
      <c r="H106" t="s">
        <v>1138</v>
      </c>
    </row>
    <row r="107" spans="1:8" x14ac:dyDescent="0.3">
      <c r="A107" t="s">
        <v>1336</v>
      </c>
      <c r="B107" t="s">
        <v>1060</v>
      </c>
      <c r="C107" t="s">
        <v>1337</v>
      </c>
      <c r="D107" t="s">
        <v>1338</v>
      </c>
      <c r="E107" t="s">
        <v>1339</v>
      </c>
      <c r="F107" t="s">
        <v>595</v>
      </c>
      <c r="G107" t="s">
        <v>1340</v>
      </c>
      <c r="H107" t="s">
        <v>1001</v>
      </c>
    </row>
    <row r="108" spans="1:8" x14ac:dyDescent="0.3">
      <c r="A108" t="s">
        <v>1341</v>
      </c>
      <c r="B108" t="s">
        <v>1065</v>
      </c>
      <c r="C108" t="s">
        <v>1342</v>
      </c>
      <c r="D108" t="s">
        <v>1343</v>
      </c>
      <c r="E108" t="s">
        <v>1004</v>
      </c>
      <c r="F108" t="s">
        <v>595</v>
      </c>
      <c r="G108" t="s">
        <v>1344</v>
      </c>
      <c r="H108" t="s">
        <v>1143</v>
      </c>
    </row>
    <row r="109" spans="1:8" x14ac:dyDescent="0.3">
      <c r="A109" t="s">
        <v>1345</v>
      </c>
      <c r="B109" t="s">
        <v>1071</v>
      </c>
      <c r="C109" t="s">
        <v>903</v>
      </c>
      <c r="D109" t="s">
        <v>1346</v>
      </c>
      <c r="E109" t="s">
        <v>903</v>
      </c>
      <c r="F109" t="s">
        <v>595</v>
      </c>
      <c r="G109" t="s">
        <v>1347</v>
      </c>
      <c r="H109" t="s">
        <v>1007</v>
      </c>
    </row>
    <row r="110" spans="1:8" x14ac:dyDescent="0.3">
      <c r="A110" t="s">
        <v>1348</v>
      </c>
      <c r="B110" t="s">
        <v>1078</v>
      </c>
      <c r="C110" t="s">
        <v>1349</v>
      </c>
      <c r="D110" t="s">
        <v>1350</v>
      </c>
      <c r="E110" t="s">
        <v>1351</v>
      </c>
      <c r="F110" t="s">
        <v>595</v>
      </c>
      <c r="G110" t="s">
        <v>1352</v>
      </c>
      <c r="H110" t="s">
        <v>1148</v>
      </c>
    </row>
    <row r="111" spans="1:8" x14ac:dyDescent="0.3">
      <c r="A111" t="s">
        <v>1353</v>
      </c>
      <c r="B111" t="s">
        <v>1082</v>
      </c>
      <c r="C111" t="s">
        <v>1354</v>
      </c>
      <c r="D111" t="s">
        <v>807</v>
      </c>
      <c r="E111" t="s">
        <v>1355</v>
      </c>
      <c r="F111" t="s">
        <v>595</v>
      </c>
      <c r="G111" t="s">
        <v>1356</v>
      </c>
      <c r="H111" t="s">
        <v>1013</v>
      </c>
    </row>
    <row r="112" spans="1:8" x14ac:dyDescent="0.3">
      <c r="A112" t="s">
        <v>1357</v>
      </c>
      <c r="B112" t="s">
        <v>1088</v>
      </c>
      <c r="C112" t="s">
        <v>1351</v>
      </c>
      <c r="D112" t="s">
        <v>1358</v>
      </c>
      <c r="E112" t="s">
        <v>1359</v>
      </c>
      <c r="F112" t="s">
        <v>595</v>
      </c>
      <c r="G112" t="s">
        <v>1360</v>
      </c>
      <c r="H112" t="s">
        <v>1154</v>
      </c>
    </row>
    <row r="113" spans="1:8" x14ac:dyDescent="0.3">
      <c r="A113" t="s">
        <v>1361</v>
      </c>
      <c r="B113" t="s">
        <v>1077</v>
      </c>
      <c r="C113" t="s">
        <v>1362</v>
      </c>
      <c r="D113" t="s">
        <v>1363</v>
      </c>
      <c r="E113" t="s">
        <v>1364</v>
      </c>
      <c r="F113" t="s">
        <v>595</v>
      </c>
      <c r="G113" t="s">
        <v>1365</v>
      </c>
      <c r="H113" t="s">
        <v>1159</v>
      </c>
    </row>
    <row r="114" spans="1:8" x14ac:dyDescent="0.3">
      <c r="A114" t="s">
        <v>1366</v>
      </c>
      <c r="B114" t="s">
        <v>1081</v>
      </c>
      <c r="C114" t="s">
        <v>1367</v>
      </c>
      <c r="D114" t="s">
        <v>1368</v>
      </c>
      <c r="E114" t="s">
        <v>1369</v>
      </c>
      <c r="F114" t="s">
        <v>595</v>
      </c>
      <c r="G114" t="s">
        <v>840</v>
      </c>
      <c r="H114" t="s">
        <v>1164</v>
      </c>
    </row>
    <row r="115" spans="1:8" x14ac:dyDescent="0.3">
      <c r="A115" t="s">
        <v>1370</v>
      </c>
      <c r="B115" t="s">
        <v>1094</v>
      </c>
      <c r="C115" t="s">
        <v>1371</v>
      </c>
      <c r="D115" t="s">
        <v>1372</v>
      </c>
      <c r="E115" t="s">
        <v>1373</v>
      </c>
      <c r="F115" t="s">
        <v>595</v>
      </c>
      <c r="G115" t="s">
        <v>1360</v>
      </c>
      <c r="H115" t="s">
        <v>1169</v>
      </c>
    </row>
    <row r="116" spans="1:8" x14ac:dyDescent="0.3">
      <c r="A116" t="s">
        <v>1374</v>
      </c>
      <c r="B116" t="s">
        <v>1087</v>
      </c>
      <c r="C116" t="s">
        <v>1375</v>
      </c>
      <c r="D116" t="s">
        <v>1376</v>
      </c>
      <c r="E116" t="s">
        <v>1377</v>
      </c>
      <c r="F116" t="s">
        <v>595</v>
      </c>
      <c r="G116" t="s">
        <v>1378</v>
      </c>
      <c r="H116" t="s">
        <v>1175</v>
      </c>
    </row>
    <row r="117" spans="1:8" x14ac:dyDescent="0.3">
      <c r="A117" t="s">
        <v>1379</v>
      </c>
      <c r="B117" t="s">
        <v>1093</v>
      </c>
      <c r="C117" t="s">
        <v>1380</v>
      </c>
      <c r="D117" t="s">
        <v>1381</v>
      </c>
      <c r="E117" t="s">
        <v>840</v>
      </c>
      <c r="F117" t="s">
        <v>595</v>
      </c>
      <c r="G117" t="s">
        <v>1382</v>
      </c>
      <c r="H117" t="s">
        <v>1181</v>
      </c>
    </row>
    <row r="118" spans="1:8" x14ac:dyDescent="0.3">
      <c r="A118" t="s">
        <v>1383</v>
      </c>
      <c r="B118" t="s">
        <v>1099</v>
      </c>
      <c r="C118" t="s">
        <v>1384</v>
      </c>
      <c r="D118" t="s">
        <v>1385</v>
      </c>
      <c r="E118" t="s">
        <v>1386</v>
      </c>
      <c r="F118" t="s">
        <v>595</v>
      </c>
      <c r="G118" t="s">
        <v>1387</v>
      </c>
      <c r="H118" t="s">
        <v>1019</v>
      </c>
    </row>
    <row r="119" spans="1:8" x14ac:dyDescent="0.3">
      <c r="A119" t="s">
        <v>1388</v>
      </c>
      <c r="B119" t="s">
        <v>1104</v>
      </c>
      <c r="C119" t="s">
        <v>1389</v>
      </c>
      <c r="D119" t="s">
        <v>903</v>
      </c>
      <c r="E119" t="s">
        <v>840</v>
      </c>
      <c r="F119" t="s">
        <v>595</v>
      </c>
      <c r="G119" t="s">
        <v>1390</v>
      </c>
      <c r="H119" t="s">
        <v>1187</v>
      </c>
    </row>
    <row r="120" spans="1:8" x14ac:dyDescent="0.3">
      <c r="A120" t="s">
        <v>1391</v>
      </c>
      <c r="B120" t="s">
        <v>1100</v>
      </c>
      <c r="C120" t="s">
        <v>1392</v>
      </c>
      <c r="D120" t="s">
        <v>1393</v>
      </c>
      <c r="E120" t="s">
        <v>1394</v>
      </c>
      <c r="F120" t="s">
        <v>595</v>
      </c>
      <c r="G120" t="s">
        <v>1395</v>
      </c>
      <c r="H120" t="s">
        <v>1193</v>
      </c>
    </row>
    <row r="121" spans="1:8" x14ac:dyDescent="0.3">
      <c r="A121" t="s">
        <v>1396</v>
      </c>
      <c r="B121" t="s">
        <v>1110</v>
      </c>
      <c r="C121" t="s">
        <v>1397</v>
      </c>
      <c r="D121" t="s">
        <v>1398</v>
      </c>
      <c r="E121" t="s">
        <v>1399</v>
      </c>
      <c r="F121" t="s">
        <v>595</v>
      </c>
      <c r="G121" t="s">
        <v>1400</v>
      </c>
      <c r="H121" t="s">
        <v>1198</v>
      </c>
    </row>
    <row r="122" spans="1:8" x14ac:dyDescent="0.3">
      <c r="A122" t="s">
        <v>1401</v>
      </c>
      <c r="B122" t="s">
        <v>1105</v>
      </c>
      <c r="C122" t="s">
        <v>1402</v>
      </c>
      <c r="D122" t="s">
        <v>1403</v>
      </c>
      <c r="E122" t="s">
        <v>946</v>
      </c>
      <c r="F122" t="s">
        <v>595</v>
      </c>
      <c r="G122" t="s">
        <v>1404</v>
      </c>
      <c r="H122" t="s">
        <v>1204</v>
      </c>
    </row>
    <row r="123" spans="1:8" x14ac:dyDescent="0.3">
      <c r="A123" t="s">
        <v>1405</v>
      </c>
      <c r="B123" t="s">
        <v>1111</v>
      </c>
      <c r="C123" t="s">
        <v>687</v>
      </c>
      <c r="D123" t="s">
        <v>1406</v>
      </c>
      <c r="E123" t="s">
        <v>835</v>
      </c>
      <c r="F123" t="s">
        <v>595</v>
      </c>
      <c r="G123" t="s">
        <v>1407</v>
      </c>
      <c r="H123" t="s">
        <v>1209</v>
      </c>
    </row>
    <row r="124" spans="1:8" x14ac:dyDescent="0.3">
      <c r="A124" t="s">
        <v>1408</v>
      </c>
      <c r="B124" t="s">
        <v>1116</v>
      </c>
      <c r="C124" t="s">
        <v>1409</v>
      </c>
      <c r="D124" t="s">
        <v>1410</v>
      </c>
      <c r="E124" t="s">
        <v>739</v>
      </c>
      <c r="F124" t="s">
        <v>595</v>
      </c>
      <c r="G124" t="s">
        <v>1411</v>
      </c>
      <c r="H124" t="s">
        <v>739</v>
      </c>
    </row>
    <row r="125" spans="1:8" x14ac:dyDescent="0.3">
      <c r="A125" t="s">
        <v>1412</v>
      </c>
      <c r="B125" t="s">
        <v>1122</v>
      </c>
      <c r="C125" t="s">
        <v>1413</v>
      </c>
      <c r="D125" t="s">
        <v>1414</v>
      </c>
      <c r="E125" t="s">
        <v>1415</v>
      </c>
      <c r="F125" t="s">
        <v>595</v>
      </c>
      <c r="G125" t="s">
        <v>1416</v>
      </c>
      <c r="H125" t="s">
        <v>916</v>
      </c>
    </row>
    <row r="126" spans="1:8" x14ac:dyDescent="0.3">
      <c r="A126" t="s">
        <v>1417</v>
      </c>
      <c r="B126" t="s">
        <v>1128</v>
      </c>
      <c r="C126" t="s">
        <v>1376</v>
      </c>
      <c r="D126" t="s">
        <v>1418</v>
      </c>
      <c r="E126" t="s">
        <v>1419</v>
      </c>
      <c r="F126" t="s">
        <v>595</v>
      </c>
      <c r="G126" t="s">
        <v>1420</v>
      </c>
      <c r="H126" t="s">
        <v>1224</v>
      </c>
    </row>
    <row r="127" spans="1:8" x14ac:dyDescent="0.3">
      <c r="A127" t="s">
        <v>1421</v>
      </c>
      <c r="B127" t="s">
        <v>1134</v>
      </c>
      <c r="C127" t="s">
        <v>1422</v>
      </c>
      <c r="D127" t="s">
        <v>1423</v>
      </c>
      <c r="E127" t="s">
        <v>1261</v>
      </c>
      <c r="F127" t="s">
        <v>595</v>
      </c>
      <c r="G127" t="s">
        <v>1424</v>
      </c>
      <c r="H127" t="s">
        <v>1229</v>
      </c>
    </row>
    <row r="128" spans="1:8" x14ac:dyDescent="0.3">
      <c r="A128" t="s">
        <v>1425</v>
      </c>
      <c r="B128" t="s">
        <v>1117</v>
      </c>
      <c r="C128" t="s">
        <v>1426</v>
      </c>
      <c r="D128" t="s">
        <v>1427</v>
      </c>
      <c r="E128" t="s">
        <v>1428</v>
      </c>
      <c r="F128" t="s">
        <v>595</v>
      </c>
      <c r="G128" t="s">
        <v>1429</v>
      </c>
      <c r="H128" t="s">
        <v>1235</v>
      </c>
    </row>
    <row r="129" spans="1:8" x14ac:dyDescent="0.3">
      <c r="A129" t="s">
        <v>1430</v>
      </c>
      <c r="B129" t="s">
        <v>1123</v>
      </c>
      <c r="C129" t="s">
        <v>1431</v>
      </c>
      <c r="D129" t="s">
        <v>1432</v>
      </c>
      <c r="E129" t="s">
        <v>1433</v>
      </c>
      <c r="F129" t="s">
        <v>595</v>
      </c>
      <c r="G129" t="s">
        <v>834</v>
      </c>
      <c r="H129" t="s">
        <v>1241</v>
      </c>
    </row>
    <row r="130" spans="1:8" x14ac:dyDescent="0.3">
      <c r="A130" t="s">
        <v>1434</v>
      </c>
      <c r="B130" t="s">
        <v>1129</v>
      </c>
      <c r="C130" t="s">
        <v>1435</v>
      </c>
      <c r="D130" t="s">
        <v>1436</v>
      </c>
      <c r="E130" t="s">
        <v>1437</v>
      </c>
      <c r="F130" t="s">
        <v>595</v>
      </c>
      <c r="G130" t="s">
        <v>1438</v>
      </c>
      <c r="H130" t="s">
        <v>1024</v>
      </c>
    </row>
    <row r="131" spans="1:8" x14ac:dyDescent="0.3">
      <c r="A131" t="s">
        <v>1439</v>
      </c>
      <c r="B131" t="s">
        <v>903</v>
      </c>
      <c r="C131" t="s">
        <v>1440</v>
      </c>
      <c r="D131" t="s">
        <v>1441</v>
      </c>
      <c r="E131" t="s">
        <v>1442</v>
      </c>
      <c r="F131" t="s">
        <v>595</v>
      </c>
      <c r="G131" t="s">
        <v>1443</v>
      </c>
      <c r="H131" t="s">
        <v>1247</v>
      </c>
    </row>
    <row r="132" spans="1:8" x14ac:dyDescent="0.3">
      <c r="A132" t="s">
        <v>1444</v>
      </c>
      <c r="B132" t="s">
        <v>1135</v>
      </c>
      <c r="C132" t="s">
        <v>1445</v>
      </c>
      <c r="D132" t="s">
        <v>1446</v>
      </c>
      <c r="E132" t="s">
        <v>1447</v>
      </c>
      <c r="F132" t="s">
        <v>595</v>
      </c>
      <c r="G132" t="s">
        <v>1448</v>
      </c>
      <c r="H132" t="s">
        <v>1252</v>
      </c>
    </row>
    <row r="133" spans="1:8" x14ac:dyDescent="0.3">
      <c r="A133" t="s">
        <v>1449</v>
      </c>
      <c r="B133" t="s">
        <v>1145</v>
      </c>
      <c r="C133" t="s">
        <v>1450</v>
      </c>
      <c r="D133" t="s">
        <v>1451</v>
      </c>
      <c r="E133" t="s">
        <v>1452</v>
      </c>
      <c r="F133" t="s">
        <v>595</v>
      </c>
      <c r="G133" t="s">
        <v>1453</v>
      </c>
      <c r="H133" t="s">
        <v>1257</v>
      </c>
    </row>
    <row r="134" spans="1:8" x14ac:dyDescent="0.3">
      <c r="A134" t="s">
        <v>1454</v>
      </c>
      <c r="B134" t="s">
        <v>1140</v>
      </c>
      <c r="C134" t="s">
        <v>1455</v>
      </c>
      <c r="D134" t="s">
        <v>1456</v>
      </c>
      <c r="E134" t="s">
        <v>1457</v>
      </c>
      <c r="F134" t="s">
        <v>595</v>
      </c>
      <c r="G134" t="s">
        <v>996</v>
      </c>
      <c r="H134" t="s">
        <v>1262</v>
      </c>
    </row>
    <row r="135" spans="1:8" x14ac:dyDescent="0.3">
      <c r="A135" t="s">
        <v>1458</v>
      </c>
      <c r="B135" t="s">
        <v>1150</v>
      </c>
      <c r="C135" t="s">
        <v>1459</v>
      </c>
      <c r="D135" t="s">
        <v>1460</v>
      </c>
      <c r="E135" t="s">
        <v>1461</v>
      </c>
      <c r="F135" t="s">
        <v>595</v>
      </c>
      <c r="G135" t="s">
        <v>1462</v>
      </c>
      <c r="H135" t="s">
        <v>1029</v>
      </c>
    </row>
    <row r="136" spans="1:8" x14ac:dyDescent="0.3">
      <c r="A136" t="s">
        <v>1463</v>
      </c>
      <c r="B136" t="s">
        <v>1156</v>
      </c>
      <c r="C136" t="s">
        <v>1464</v>
      </c>
      <c r="D136" t="s">
        <v>1465</v>
      </c>
      <c r="E136" t="s">
        <v>1440</v>
      </c>
      <c r="F136" t="s">
        <v>595</v>
      </c>
      <c r="G136" t="s">
        <v>996</v>
      </c>
      <c r="H136" t="s">
        <v>895</v>
      </c>
    </row>
    <row r="137" spans="1:8" x14ac:dyDescent="0.3">
      <c r="A137" t="s">
        <v>1466</v>
      </c>
      <c r="B137" t="s">
        <v>1161</v>
      </c>
      <c r="C137" t="s">
        <v>1467</v>
      </c>
      <c r="D137" t="s">
        <v>1468</v>
      </c>
      <c r="E137" t="s">
        <v>1469</v>
      </c>
      <c r="F137" t="s">
        <v>595</v>
      </c>
      <c r="G137" t="s">
        <v>1180</v>
      </c>
      <c r="H137" t="s">
        <v>1267</v>
      </c>
    </row>
    <row r="138" spans="1:8" x14ac:dyDescent="0.3">
      <c r="A138" t="s">
        <v>1470</v>
      </c>
      <c r="B138" t="s">
        <v>1146</v>
      </c>
      <c r="C138" t="s">
        <v>1471</v>
      </c>
      <c r="D138" t="s">
        <v>903</v>
      </c>
      <c r="E138" t="s">
        <v>1472</v>
      </c>
      <c r="F138" t="s">
        <v>595</v>
      </c>
      <c r="G138" t="s">
        <v>1473</v>
      </c>
      <c r="H138" t="s">
        <v>1271</v>
      </c>
    </row>
    <row r="139" spans="1:8" x14ac:dyDescent="0.3">
      <c r="A139" t="s">
        <v>1474</v>
      </c>
      <c r="B139" t="s">
        <v>1151</v>
      </c>
      <c r="C139" t="s">
        <v>1475</v>
      </c>
      <c r="D139" t="s">
        <v>1476</v>
      </c>
      <c r="E139" t="s">
        <v>1477</v>
      </c>
      <c r="F139" t="s">
        <v>595</v>
      </c>
      <c r="G139" t="s">
        <v>1478</v>
      </c>
      <c r="H139" t="s">
        <v>1040</v>
      </c>
    </row>
    <row r="140" spans="1:8" x14ac:dyDescent="0.3">
      <c r="A140" t="s">
        <v>1479</v>
      </c>
      <c r="B140" t="s">
        <v>810</v>
      </c>
      <c r="C140" t="s">
        <v>1480</v>
      </c>
      <c r="D140" t="s">
        <v>1481</v>
      </c>
      <c r="E140" t="s">
        <v>1482</v>
      </c>
      <c r="F140" t="s">
        <v>595</v>
      </c>
      <c r="G140" t="s">
        <v>1483</v>
      </c>
      <c r="H140" t="s">
        <v>1276</v>
      </c>
    </row>
    <row r="141" spans="1:8" x14ac:dyDescent="0.3">
      <c r="A141" t="s">
        <v>1484</v>
      </c>
      <c r="B141" t="s">
        <v>1166</v>
      </c>
      <c r="C141" t="s">
        <v>1485</v>
      </c>
      <c r="D141" t="s">
        <v>1486</v>
      </c>
      <c r="E141" t="s">
        <v>1487</v>
      </c>
      <c r="F141" t="s">
        <v>595</v>
      </c>
      <c r="G141" t="s">
        <v>1488</v>
      </c>
      <c r="H141" t="s">
        <v>1046</v>
      </c>
    </row>
    <row r="142" spans="1:8" x14ac:dyDescent="0.3">
      <c r="A142" t="s">
        <v>1489</v>
      </c>
      <c r="B142" t="s">
        <v>1162</v>
      </c>
      <c r="C142" t="s">
        <v>1490</v>
      </c>
      <c r="D142" t="s">
        <v>1461</v>
      </c>
      <c r="E142" t="s">
        <v>1491</v>
      </c>
      <c r="F142" t="s">
        <v>595</v>
      </c>
      <c r="G142" t="s">
        <v>916</v>
      </c>
      <c r="H142" t="s">
        <v>1281</v>
      </c>
    </row>
    <row r="143" spans="1:8" x14ac:dyDescent="0.3">
      <c r="A143" t="s">
        <v>1492</v>
      </c>
      <c r="B143" t="s">
        <v>903</v>
      </c>
      <c r="C143" t="s">
        <v>1493</v>
      </c>
      <c r="D143" t="s">
        <v>1494</v>
      </c>
      <c r="E143" t="s">
        <v>1495</v>
      </c>
      <c r="F143" t="s">
        <v>595</v>
      </c>
      <c r="G143" t="s">
        <v>1496</v>
      </c>
      <c r="H143" t="s">
        <v>1286</v>
      </c>
    </row>
    <row r="144" spans="1:8" x14ac:dyDescent="0.3">
      <c r="A144" t="s">
        <v>1497</v>
      </c>
      <c r="B144" t="s">
        <v>1172</v>
      </c>
      <c r="C144" t="s">
        <v>1498</v>
      </c>
      <c r="D144" t="s">
        <v>1499</v>
      </c>
      <c r="E144" t="s">
        <v>1500</v>
      </c>
      <c r="F144" t="s">
        <v>595</v>
      </c>
      <c r="G144" t="s">
        <v>1501</v>
      </c>
      <c r="H144" t="s">
        <v>1052</v>
      </c>
    </row>
    <row r="145" spans="1:8" x14ac:dyDescent="0.3">
      <c r="A145" t="s">
        <v>1502</v>
      </c>
      <c r="B145" t="s">
        <v>1178</v>
      </c>
      <c r="C145" t="s">
        <v>1503</v>
      </c>
      <c r="D145" t="s">
        <v>903</v>
      </c>
      <c r="E145" t="s">
        <v>1504</v>
      </c>
      <c r="F145" t="s">
        <v>595</v>
      </c>
      <c r="G145" t="s">
        <v>595</v>
      </c>
      <c r="H145" t="s">
        <v>1289</v>
      </c>
    </row>
    <row r="146" spans="1:8" x14ac:dyDescent="0.3">
      <c r="A146" t="s">
        <v>1505</v>
      </c>
      <c r="B146" t="s">
        <v>1184</v>
      </c>
      <c r="C146" t="s">
        <v>1506</v>
      </c>
      <c r="D146" t="s">
        <v>1507</v>
      </c>
      <c r="E146" t="s">
        <v>1508</v>
      </c>
      <c r="F146" t="s">
        <v>595</v>
      </c>
      <c r="G146" t="s">
        <v>595</v>
      </c>
      <c r="H146" t="s">
        <v>1057</v>
      </c>
    </row>
    <row r="147" spans="1:8" x14ac:dyDescent="0.3">
      <c r="A147" t="s">
        <v>1509</v>
      </c>
      <c r="B147" t="s">
        <v>1190</v>
      </c>
      <c r="C147" t="s">
        <v>1510</v>
      </c>
      <c r="D147" t="s">
        <v>1511</v>
      </c>
      <c r="E147" t="s">
        <v>1512</v>
      </c>
      <c r="F147" t="s">
        <v>595</v>
      </c>
      <c r="G147" t="s">
        <v>595</v>
      </c>
      <c r="H147" t="s">
        <v>1062</v>
      </c>
    </row>
    <row r="148" spans="1:8" x14ac:dyDescent="0.3">
      <c r="A148" t="s">
        <v>1513</v>
      </c>
      <c r="B148" t="s">
        <v>1196</v>
      </c>
      <c r="C148" t="s">
        <v>1514</v>
      </c>
      <c r="D148" t="s">
        <v>1515</v>
      </c>
      <c r="E148" t="s">
        <v>1516</v>
      </c>
      <c r="F148" t="s">
        <v>595</v>
      </c>
      <c r="G148" t="s">
        <v>595</v>
      </c>
      <c r="H148" t="s">
        <v>1294</v>
      </c>
    </row>
    <row r="149" spans="1:8" x14ac:dyDescent="0.3">
      <c r="A149" t="s">
        <v>1517</v>
      </c>
      <c r="B149" t="s">
        <v>1171</v>
      </c>
      <c r="C149" t="s">
        <v>1518</v>
      </c>
      <c r="D149" t="s">
        <v>1519</v>
      </c>
      <c r="E149" t="s">
        <v>1520</v>
      </c>
      <c r="F149" t="s">
        <v>595</v>
      </c>
      <c r="G149" t="s">
        <v>595</v>
      </c>
      <c r="H149" t="s">
        <v>1068</v>
      </c>
    </row>
    <row r="150" spans="1:8" x14ac:dyDescent="0.3">
      <c r="A150" t="s">
        <v>1521</v>
      </c>
      <c r="B150" t="s">
        <v>1177</v>
      </c>
      <c r="C150" t="s">
        <v>1522</v>
      </c>
      <c r="D150" t="s">
        <v>1523</v>
      </c>
      <c r="E150" t="s">
        <v>1524</v>
      </c>
      <c r="F150" t="s">
        <v>595</v>
      </c>
      <c r="G150" t="s">
        <v>595</v>
      </c>
      <c r="H150" t="s">
        <v>1299</v>
      </c>
    </row>
    <row r="151" spans="1:8" x14ac:dyDescent="0.3">
      <c r="A151" t="s">
        <v>1525</v>
      </c>
      <c r="B151" t="s">
        <v>1183</v>
      </c>
      <c r="C151" t="s">
        <v>1526</v>
      </c>
      <c r="D151" t="s">
        <v>903</v>
      </c>
      <c r="E151" t="s">
        <v>1527</v>
      </c>
      <c r="F151" t="s">
        <v>595</v>
      </c>
      <c r="G151" t="s">
        <v>595</v>
      </c>
      <c r="H151" t="s">
        <v>1303</v>
      </c>
    </row>
    <row r="152" spans="1:8" x14ac:dyDescent="0.3">
      <c r="A152" t="s">
        <v>1528</v>
      </c>
      <c r="B152" t="s">
        <v>1201</v>
      </c>
      <c r="C152" t="s">
        <v>1529</v>
      </c>
      <c r="D152" t="s">
        <v>1530</v>
      </c>
      <c r="E152" t="s">
        <v>1531</v>
      </c>
      <c r="F152" t="s">
        <v>595</v>
      </c>
      <c r="G152" t="s">
        <v>595</v>
      </c>
      <c r="H152" t="s">
        <v>1074</v>
      </c>
    </row>
    <row r="153" spans="1:8" x14ac:dyDescent="0.3">
      <c r="A153" t="s">
        <v>1532</v>
      </c>
      <c r="B153" t="s">
        <v>1189</v>
      </c>
      <c r="C153" t="s">
        <v>1533</v>
      </c>
      <c r="D153" t="s">
        <v>1534</v>
      </c>
      <c r="E153" t="s">
        <v>840</v>
      </c>
      <c r="F153" t="s">
        <v>595</v>
      </c>
      <c r="G153" t="s">
        <v>595</v>
      </c>
      <c r="H153" t="s">
        <v>1308</v>
      </c>
    </row>
    <row r="154" spans="1:8" x14ac:dyDescent="0.3">
      <c r="A154" t="s">
        <v>1535</v>
      </c>
      <c r="B154" t="s">
        <v>936</v>
      </c>
      <c r="C154" t="s">
        <v>1536</v>
      </c>
      <c r="D154" t="s">
        <v>1537</v>
      </c>
      <c r="E154" t="s">
        <v>1538</v>
      </c>
      <c r="F154" t="s">
        <v>595</v>
      </c>
      <c r="G154" t="s">
        <v>595</v>
      </c>
      <c r="H154" t="s">
        <v>1312</v>
      </c>
    </row>
    <row r="155" spans="1:8" x14ac:dyDescent="0.3">
      <c r="A155" t="s">
        <v>1539</v>
      </c>
      <c r="B155" t="s">
        <v>1212</v>
      </c>
      <c r="C155" t="s">
        <v>1540</v>
      </c>
      <c r="D155" t="s">
        <v>1541</v>
      </c>
      <c r="E155" t="s">
        <v>1542</v>
      </c>
      <c r="F155" t="s">
        <v>595</v>
      </c>
      <c r="G155" t="s">
        <v>595</v>
      </c>
      <c r="H155" t="s">
        <v>1316</v>
      </c>
    </row>
    <row r="156" spans="1:8" x14ac:dyDescent="0.3">
      <c r="A156" t="s">
        <v>1543</v>
      </c>
      <c r="B156" t="s">
        <v>1217</v>
      </c>
      <c r="C156" t="s">
        <v>1544</v>
      </c>
      <c r="D156" t="s">
        <v>1545</v>
      </c>
      <c r="E156" t="s">
        <v>1546</v>
      </c>
      <c r="F156" t="s">
        <v>595</v>
      </c>
      <c r="G156" t="s">
        <v>595</v>
      </c>
      <c r="H156" t="s">
        <v>1321</v>
      </c>
    </row>
    <row r="157" spans="1:8" x14ac:dyDescent="0.3">
      <c r="A157" t="s">
        <v>1547</v>
      </c>
      <c r="B157" t="s">
        <v>1195</v>
      </c>
      <c r="C157" t="s">
        <v>1548</v>
      </c>
      <c r="D157" t="s">
        <v>1549</v>
      </c>
      <c r="E157" t="s">
        <v>1550</v>
      </c>
      <c r="F157" t="s">
        <v>595</v>
      </c>
      <c r="G157" t="s">
        <v>595</v>
      </c>
      <c r="H157" t="s">
        <v>1326</v>
      </c>
    </row>
    <row r="158" spans="1:8" x14ac:dyDescent="0.3">
      <c r="A158" t="s">
        <v>1551</v>
      </c>
      <c r="B158" t="s">
        <v>1200</v>
      </c>
      <c r="C158" t="s">
        <v>1552</v>
      </c>
      <c r="D158" t="s">
        <v>903</v>
      </c>
      <c r="E158" t="s">
        <v>1553</v>
      </c>
      <c r="F158" t="s">
        <v>595</v>
      </c>
      <c r="G158" t="s">
        <v>595</v>
      </c>
      <c r="H158" t="s">
        <v>1079</v>
      </c>
    </row>
    <row r="159" spans="1:8" x14ac:dyDescent="0.3">
      <c r="A159" t="s">
        <v>1554</v>
      </c>
      <c r="B159" t="s">
        <v>1222</v>
      </c>
      <c r="C159" t="s">
        <v>1555</v>
      </c>
      <c r="D159" t="s">
        <v>1556</v>
      </c>
      <c r="E159" t="s">
        <v>1557</v>
      </c>
      <c r="F159" t="s">
        <v>595</v>
      </c>
      <c r="G159" t="s">
        <v>595</v>
      </c>
      <c r="H159" t="s">
        <v>687</v>
      </c>
    </row>
    <row r="160" spans="1:8" x14ac:dyDescent="0.3">
      <c r="A160" t="s">
        <v>1558</v>
      </c>
      <c r="B160" t="s">
        <v>1206</v>
      </c>
      <c r="C160" t="s">
        <v>1423</v>
      </c>
      <c r="D160" t="s">
        <v>1559</v>
      </c>
      <c r="E160" t="s">
        <v>578</v>
      </c>
      <c r="F160" t="s">
        <v>595</v>
      </c>
      <c r="G160" t="s">
        <v>595</v>
      </c>
      <c r="H160" t="s">
        <v>1084</v>
      </c>
    </row>
    <row r="161" spans="1:8" x14ac:dyDescent="0.3">
      <c r="A161" t="s">
        <v>1560</v>
      </c>
      <c r="B161" t="s">
        <v>1227</v>
      </c>
      <c r="C161" t="s">
        <v>595</v>
      </c>
      <c r="D161" t="s">
        <v>1561</v>
      </c>
      <c r="E161" t="s">
        <v>1562</v>
      </c>
      <c r="F161" t="s">
        <v>595</v>
      </c>
      <c r="G161" t="s">
        <v>595</v>
      </c>
      <c r="H161" t="s">
        <v>1335</v>
      </c>
    </row>
    <row r="162" spans="1:8" x14ac:dyDescent="0.3">
      <c r="A162" t="s">
        <v>1563</v>
      </c>
      <c r="B162" t="s">
        <v>1211</v>
      </c>
      <c r="C162" t="s">
        <v>595</v>
      </c>
      <c r="D162" t="s">
        <v>1564</v>
      </c>
      <c r="E162" t="s">
        <v>1565</v>
      </c>
      <c r="F162" t="s">
        <v>595</v>
      </c>
      <c r="G162" t="s">
        <v>595</v>
      </c>
      <c r="H162" t="s">
        <v>1090</v>
      </c>
    </row>
    <row r="163" spans="1:8" x14ac:dyDescent="0.3">
      <c r="A163" t="s">
        <v>1566</v>
      </c>
      <c r="B163" t="s">
        <v>1216</v>
      </c>
      <c r="C163" t="s">
        <v>595</v>
      </c>
      <c r="D163" t="s">
        <v>1567</v>
      </c>
      <c r="E163" t="s">
        <v>855</v>
      </c>
      <c r="F163" t="s">
        <v>595</v>
      </c>
      <c r="G163" t="s">
        <v>595</v>
      </c>
      <c r="H163" t="s">
        <v>1340</v>
      </c>
    </row>
    <row r="164" spans="1:8" x14ac:dyDescent="0.3">
      <c r="A164" t="s">
        <v>1568</v>
      </c>
      <c r="B164" t="s">
        <v>1232</v>
      </c>
      <c r="C164" t="s">
        <v>595</v>
      </c>
      <c r="D164" t="s">
        <v>1569</v>
      </c>
      <c r="E164" t="s">
        <v>895</v>
      </c>
      <c r="F164" t="s">
        <v>595</v>
      </c>
      <c r="G164" t="s">
        <v>595</v>
      </c>
      <c r="H164" t="s">
        <v>1096</v>
      </c>
    </row>
    <row r="165" spans="1:8" x14ac:dyDescent="0.3">
      <c r="A165" t="s">
        <v>1570</v>
      </c>
      <c r="B165" t="s">
        <v>1238</v>
      </c>
      <c r="C165" t="s">
        <v>595</v>
      </c>
      <c r="D165" t="s">
        <v>1571</v>
      </c>
      <c r="E165" t="s">
        <v>1572</v>
      </c>
      <c r="F165" t="s">
        <v>595</v>
      </c>
      <c r="G165" t="s">
        <v>595</v>
      </c>
      <c r="H165" t="s">
        <v>1344</v>
      </c>
    </row>
    <row r="166" spans="1:8" x14ac:dyDescent="0.3">
      <c r="A166" t="s">
        <v>1573</v>
      </c>
      <c r="B166" t="s">
        <v>1221</v>
      </c>
      <c r="C166" t="s">
        <v>595</v>
      </c>
      <c r="D166" t="s">
        <v>1574</v>
      </c>
      <c r="E166" t="s">
        <v>1575</v>
      </c>
      <c r="F166" t="s">
        <v>595</v>
      </c>
      <c r="G166" t="s">
        <v>595</v>
      </c>
      <c r="H166" t="s">
        <v>1347</v>
      </c>
    </row>
    <row r="167" spans="1:8" x14ac:dyDescent="0.3">
      <c r="A167" t="s">
        <v>1576</v>
      </c>
      <c r="B167" t="s">
        <v>1226</v>
      </c>
      <c r="C167" t="s">
        <v>595</v>
      </c>
      <c r="D167" t="s">
        <v>1577</v>
      </c>
      <c r="E167" t="s">
        <v>1578</v>
      </c>
      <c r="F167" t="s">
        <v>595</v>
      </c>
      <c r="G167" t="s">
        <v>595</v>
      </c>
      <c r="H167" t="s">
        <v>1352</v>
      </c>
    </row>
    <row r="168" spans="1:8" x14ac:dyDescent="0.3">
      <c r="A168" t="s">
        <v>1579</v>
      </c>
      <c r="B168" t="s">
        <v>1231</v>
      </c>
      <c r="C168" t="s">
        <v>595</v>
      </c>
      <c r="D168" t="s">
        <v>1415</v>
      </c>
      <c r="E168" t="s">
        <v>1580</v>
      </c>
      <c r="F168" t="s">
        <v>595</v>
      </c>
      <c r="G168" t="s">
        <v>595</v>
      </c>
      <c r="H168" t="s">
        <v>1101</v>
      </c>
    </row>
    <row r="169" spans="1:8" x14ac:dyDescent="0.3">
      <c r="A169" t="s">
        <v>1581</v>
      </c>
      <c r="B169" t="s">
        <v>1244</v>
      </c>
      <c r="C169" t="s">
        <v>595</v>
      </c>
      <c r="D169" t="s">
        <v>1582</v>
      </c>
      <c r="E169" t="s">
        <v>1583</v>
      </c>
      <c r="F169" t="s">
        <v>595</v>
      </c>
      <c r="G169" t="s">
        <v>595</v>
      </c>
      <c r="H169" t="s">
        <v>1107</v>
      </c>
    </row>
    <row r="170" spans="1:8" x14ac:dyDescent="0.3">
      <c r="A170" t="s">
        <v>1584</v>
      </c>
      <c r="B170" t="s">
        <v>1250</v>
      </c>
      <c r="C170" t="s">
        <v>595</v>
      </c>
      <c r="D170" t="s">
        <v>1585</v>
      </c>
      <c r="E170" t="s">
        <v>1586</v>
      </c>
      <c r="F170" t="s">
        <v>595</v>
      </c>
      <c r="G170" t="s">
        <v>595</v>
      </c>
      <c r="H170" t="s">
        <v>1356</v>
      </c>
    </row>
    <row r="171" spans="1:8" x14ac:dyDescent="0.3">
      <c r="A171" t="s">
        <v>1587</v>
      </c>
      <c r="B171" t="s">
        <v>1255</v>
      </c>
      <c r="C171" t="s">
        <v>595</v>
      </c>
      <c r="D171" t="s">
        <v>1588</v>
      </c>
      <c r="E171" t="s">
        <v>1589</v>
      </c>
      <c r="F171" t="s">
        <v>595</v>
      </c>
      <c r="G171" t="s">
        <v>595</v>
      </c>
      <c r="H171" t="s">
        <v>1360</v>
      </c>
    </row>
    <row r="172" spans="1:8" x14ac:dyDescent="0.3">
      <c r="A172" t="s">
        <v>1590</v>
      </c>
      <c r="B172" t="s">
        <v>1237</v>
      </c>
      <c r="C172" t="s">
        <v>595</v>
      </c>
      <c r="D172" t="s">
        <v>1591</v>
      </c>
      <c r="E172" t="s">
        <v>1592</v>
      </c>
      <c r="F172" t="s">
        <v>595</v>
      </c>
      <c r="G172" t="s">
        <v>595</v>
      </c>
      <c r="H172" t="s">
        <v>1113</v>
      </c>
    </row>
    <row r="173" spans="1:8" x14ac:dyDescent="0.3">
      <c r="A173" t="s">
        <v>1593</v>
      </c>
      <c r="B173" t="s">
        <v>1260</v>
      </c>
      <c r="C173" t="s">
        <v>595</v>
      </c>
      <c r="D173" t="s">
        <v>1594</v>
      </c>
      <c r="E173" t="s">
        <v>903</v>
      </c>
      <c r="F173" t="s">
        <v>595</v>
      </c>
      <c r="G173" t="s">
        <v>595</v>
      </c>
      <c r="H173" t="s">
        <v>1119</v>
      </c>
    </row>
    <row r="174" spans="1:8" x14ac:dyDescent="0.3">
      <c r="A174" t="s">
        <v>1595</v>
      </c>
      <c r="B174" t="s">
        <v>1265</v>
      </c>
      <c r="C174" t="s">
        <v>595</v>
      </c>
      <c r="D174" t="s">
        <v>1596</v>
      </c>
      <c r="E174" t="s">
        <v>1597</v>
      </c>
      <c r="F174" t="s">
        <v>595</v>
      </c>
      <c r="G174" t="s">
        <v>595</v>
      </c>
      <c r="H174" t="s">
        <v>1365</v>
      </c>
    </row>
    <row r="175" spans="1:8" x14ac:dyDescent="0.3">
      <c r="A175" t="s">
        <v>1598</v>
      </c>
      <c r="B175" t="s">
        <v>739</v>
      </c>
      <c r="C175" t="s">
        <v>595</v>
      </c>
      <c r="D175" t="s">
        <v>1599</v>
      </c>
      <c r="E175" t="s">
        <v>1600</v>
      </c>
      <c r="F175" t="s">
        <v>595</v>
      </c>
      <c r="G175" t="s">
        <v>595</v>
      </c>
      <c r="H175" t="s">
        <v>840</v>
      </c>
    </row>
    <row r="176" spans="1:8" x14ac:dyDescent="0.3">
      <c r="A176" t="s">
        <v>1601</v>
      </c>
      <c r="B176" t="s">
        <v>1274</v>
      </c>
      <c r="C176" t="s">
        <v>595</v>
      </c>
      <c r="D176" t="s">
        <v>1602</v>
      </c>
      <c r="E176" t="s">
        <v>1603</v>
      </c>
      <c r="F176" t="s">
        <v>595</v>
      </c>
      <c r="G176" t="s">
        <v>595</v>
      </c>
      <c r="H176" t="s">
        <v>1360</v>
      </c>
    </row>
    <row r="177" spans="1:8" x14ac:dyDescent="0.3">
      <c r="A177" t="s">
        <v>1604</v>
      </c>
      <c r="B177" t="s">
        <v>1279</v>
      </c>
      <c r="C177" t="s">
        <v>595</v>
      </c>
      <c r="D177" t="s">
        <v>1605</v>
      </c>
      <c r="E177" t="s">
        <v>1606</v>
      </c>
      <c r="F177" t="s">
        <v>595</v>
      </c>
      <c r="G177" t="s">
        <v>595</v>
      </c>
      <c r="H177" t="s">
        <v>1378</v>
      </c>
    </row>
    <row r="178" spans="1:8" x14ac:dyDescent="0.3">
      <c r="A178" t="s">
        <v>1607</v>
      </c>
      <c r="B178" t="s">
        <v>1284</v>
      </c>
      <c r="C178" t="s">
        <v>595</v>
      </c>
      <c r="D178" t="s">
        <v>895</v>
      </c>
      <c r="E178" t="s">
        <v>1608</v>
      </c>
      <c r="F178" t="s">
        <v>595</v>
      </c>
      <c r="G178" t="s">
        <v>595</v>
      </c>
      <c r="H178" t="s">
        <v>1382</v>
      </c>
    </row>
    <row r="179" spans="1:8" x14ac:dyDescent="0.3">
      <c r="A179" t="s">
        <v>1609</v>
      </c>
      <c r="B179" t="s">
        <v>1243</v>
      </c>
      <c r="C179" t="s">
        <v>595</v>
      </c>
      <c r="D179" t="s">
        <v>1610</v>
      </c>
      <c r="E179" t="s">
        <v>1291</v>
      </c>
      <c r="F179" t="s">
        <v>595</v>
      </c>
      <c r="G179" t="s">
        <v>595</v>
      </c>
      <c r="H179" t="s">
        <v>1125</v>
      </c>
    </row>
    <row r="180" spans="1:8" x14ac:dyDescent="0.3">
      <c r="A180" t="s">
        <v>1611</v>
      </c>
      <c r="B180" t="s">
        <v>1249</v>
      </c>
      <c r="C180" t="s">
        <v>595</v>
      </c>
      <c r="D180" t="s">
        <v>1612</v>
      </c>
      <c r="E180" t="s">
        <v>1613</v>
      </c>
      <c r="F180" t="s">
        <v>595</v>
      </c>
      <c r="G180" t="s">
        <v>595</v>
      </c>
      <c r="H180" t="s">
        <v>1387</v>
      </c>
    </row>
    <row r="181" spans="1:8" x14ac:dyDescent="0.3">
      <c r="A181" t="s">
        <v>1614</v>
      </c>
      <c r="B181" t="s">
        <v>1254</v>
      </c>
      <c r="C181" t="s">
        <v>595</v>
      </c>
      <c r="D181" t="s">
        <v>1615</v>
      </c>
      <c r="E181" t="s">
        <v>1616</v>
      </c>
      <c r="F181" t="s">
        <v>595</v>
      </c>
      <c r="G181" t="s">
        <v>595</v>
      </c>
      <c r="H181" t="s">
        <v>1131</v>
      </c>
    </row>
    <row r="182" spans="1:8" x14ac:dyDescent="0.3">
      <c r="A182" t="s">
        <v>1617</v>
      </c>
      <c r="B182" t="s">
        <v>1259</v>
      </c>
      <c r="C182" t="s">
        <v>595</v>
      </c>
      <c r="D182" t="s">
        <v>1618</v>
      </c>
      <c r="E182" t="s">
        <v>1619</v>
      </c>
      <c r="F182" t="s">
        <v>595</v>
      </c>
      <c r="G182" t="s">
        <v>595</v>
      </c>
      <c r="H182" t="s">
        <v>1390</v>
      </c>
    </row>
    <row r="183" spans="1:8" x14ac:dyDescent="0.3">
      <c r="A183" t="s">
        <v>1620</v>
      </c>
      <c r="B183" t="s">
        <v>1264</v>
      </c>
      <c r="C183" t="s">
        <v>595</v>
      </c>
      <c r="D183" t="s">
        <v>1621</v>
      </c>
      <c r="E183" t="s">
        <v>1622</v>
      </c>
      <c r="F183" t="s">
        <v>595</v>
      </c>
      <c r="G183" t="s">
        <v>595</v>
      </c>
      <c r="H183" t="s">
        <v>1395</v>
      </c>
    </row>
    <row r="184" spans="1:8" x14ac:dyDescent="0.3">
      <c r="A184" t="s">
        <v>1623</v>
      </c>
      <c r="B184" t="s">
        <v>560</v>
      </c>
      <c r="C184" t="s">
        <v>595</v>
      </c>
      <c r="D184" t="s">
        <v>1624</v>
      </c>
      <c r="E184" t="s">
        <v>1625</v>
      </c>
      <c r="F184" t="s">
        <v>595</v>
      </c>
      <c r="G184" t="s">
        <v>595</v>
      </c>
      <c r="H184" t="s">
        <v>1137</v>
      </c>
    </row>
    <row r="185" spans="1:8" x14ac:dyDescent="0.3">
      <c r="A185" t="s">
        <v>1626</v>
      </c>
      <c r="B185" t="s">
        <v>1269</v>
      </c>
      <c r="C185" t="s">
        <v>595</v>
      </c>
      <c r="D185" t="s">
        <v>994</v>
      </c>
      <c r="E185" t="s">
        <v>1627</v>
      </c>
      <c r="F185" t="s">
        <v>595</v>
      </c>
      <c r="G185" t="s">
        <v>595</v>
      </c>
      <c r="H185" t="s">
        <v>1400</v>
      </c>
    </row>
    <row r="186" spans="1:8" x14ac:dyDescent="0.3">
      <c r="A186" t="s">
        <v>1628</v>
      </c>
      <c r="B186" t="s">
        <v>1292</v>
      </c>
      <c r="C186" t="s">
        <v>595</v>
      </c>
      <c r="D186" t="s">
        <v>840</v>
      </c>
      <c r="E186" t="s">
        <v>1629</v>
      </c>
      <c r="F186" t="s">
        <v>595</v>
      </c>
      <c r="G186" t="s">
        <v>595</v>
      </c>
      <c r="H186" t="s">
        <v>1404</v>
      </c>
    </row>
    <row r="187" spans="1:8" x14ac:dyDescent="0.3">
      <c r="A187" t="s">
        <v>1630</v>
      </c>
      <c r="B187" t="s">
        <v>1297</v>
      </c>
      <c r="C187" t="s">
        <v>595</v>
      </c>
      <c r="D187" t="s">
        <v>1631</v>
      </c>
      <c r="E187" t="s">
        <v>840</v>
      </c>
      <c r="F187" t="s">
        <v>595</v>
      </c>
      <c r="G187" t="s">
        <v>595</v>
      </c>
      <c r="H187" t="s">
        <v>1142</v>
      </c>
    </row>
    <row r="188" spans="1:8" x14ac:dyDescent="0.3">
      <c r="A188" t="s">
        <v>1632</v>
      </c>
      <c r="B188" t="s">
        <v>1302</v>
      </c>
      <c r="C188" t="s">
        <v>595</v>
      </c>
      <c r="D188" t="s">
        <v>1633</v>
      </c>
      <c r="E188" t="s">
        <v>1634</v>
      </c>
      <c r="F188" t="s">
        <v>595</v>
      </c>
      <c r="G188" t="s">
        <v>595</v>
      </c>
      <c r="H188" t="s">
        <v>1147</v>
      </c>
    </row>
    <row r="189" spans="1:8" x14ac:dyDescent="0.3">
      <c r="A189" t="s">
        <v>1635</v>
      </c>
      <c r="B189" t="s">
        <v>1306</v>
      </c>
      <c r="C189" t="s">
        <v>595</v>
      </c>
      <c r="D189" t="s">
        <v>1636</v>
      </c>
      <c r="E189" t="s">
        <v>595</v>
      </c>
      <c r="F189" t="s">
        <v>595</v>
      </c>
      <c r="G189" t="s">
        <v>595</v>
      </c>
      <c r="H189" t="s">
        <v>1153</v>
      </c>
    </row>
    <row r="190" spans="1:8" x14ac:dyDescent="0.3">
      <c r="A190" t="s">
        <v>1637</v>
      </c>
      <c r="B190" t="s">
        <v>1273</v>
      </c>
      <c r="C190" t="s">
        <v>595</v>
      </c>
      <c r="D190" t="s">
        <v>1638</v>
      </c>
      <c r="E190" t="s">
        <v>595</v>
      </c>
      <c r="F190" t="s">
        <v>595</v>
      </c>
      <c r="G190" t="s">
        <v>595</v>
      </c>
      <c r="H190" t="s">
        <v>1158</v>
      </c>
    </row>
    <row r="191" spans="1:8" x14ac:dyDescent="0.3">
      <c r="A191" t="s">
        <v>1639</v>
      </c>
      <c r="B191" t="s">
        <v>1310</v>
      </c>
      <c r="C191" t="s">
        <v>595</v>
      </c>
      <c r="D191" t="s">
        <v>1049</v>
      </c>
      <c r="E191" t="s">
        <v>595</v>
      </c>
      <c r="F191" t="s">
        <v>595</v>
      </c>
      <c r="G191" t="s">
        <v>595</v>
      </c>
      <c r="H191" t="s">
        <v>1407</v>
      </c>
    </row>
    <row r="192" spans="1:8" x14ac:dyDescent="0.3">
      <c r="A192" t="s">
        <v>1640</v>
      </c>
      <c r="B192" t="s">
        <v>1278</v>
      </c>
      <c r="C192" t="s">
        <v>595</v>
      </c>
      <c r="D192" t="s">
        <v>1641</v>
      </c>
      <c r="E192" t="s">
        <v>595</v>
      </c>
      <c r="F192" t="s">
        <v>595</v>
      </c>
      <c r="G192" t="s">
        <v>595</v>
      </c>
      <c r="H192" t="s">
        <v>1411</v>
      </c>
    </row>
    <row r="193" spans="1:8" x14ac:dyDescent="0.3">
      <c r="A193" t="s">
        <v>1642</v>
      </c>
      <c r="B193" t="s">
        <v>1315</v>
      </c>
      <c r="C193" t="s">
        <v>595</v>
      </c>
      <c r="D193" t="s">
        <v>919</v>
      </c>
      <c r="E193" t="s">
        <v>595</v>
      </c>
      <c r="F193" t="s">
        <v>595</v>
      </c>
      <c r="G193" t="s">
        <v>595</v>
      </c>
      <c r="H193" t="s">
        <v>1416</v>
      </c>
    </row>
    <row r="194" spans="1:8" x14ac:dyDescent="0.3">
      <c r="A194" t="s">
        <v>1643</v>
      </c>
      <c r="B194" t="s">
        <v>1319</v>
      </c>
      <c r="C194" t="s">
        <v>595</v>
      </c>
      <c r="D194" t="s">
        <v>595</v>
      </c>
      <c r="E194" t="s">
        <v>595</v>
      </c>
      <c r="F194" t="s">
        <v>595</v>
      </c>
      <c r="G194" t="s">
        <v>595</v>
      </c>
      <c r="H194" t="s">
        <v>679</v>
      </c>
    </row>
    <row r="195" spans="1:8" x14ac:dyDescent="0.3">
      <c r="A195" t="s">
        <v>1644</v>
      </c>
      <c r="B195" t="s">
        <v>1324</v>
      </c>
      <c r="C195" t="s">
        <v>595</v>
      </c>
      <c r="D195" t="s">
        <v>595</v>
      </c>
      <c r="E195" t="s">
        <v>595</v>
      </c>
      <c r="F195" t="s">
        <v>595</v>
      </c>
      <c r="G195" t="s">
        <v>595</v>
      </c>
      <c r="H195" t="s">
        <v>1168</v>
      </c>
    </row>
    <row r="196" spans="1:8" x14ac:dyDescent="0.3">
      <c r="A196" t="s">
        <v>1645</v>
      </c>
      <c r="B196" t="s">
        <v>1283</v>
      </c>
      <c r="C196" t="s">
        <v>595</v>
      </c>
      <c r="D196" t="s">
        <v>595</v>
      </c>
      <c r="E196" t="s">
        <v>595</v>
      </c>
      <c r="F196" t="s">
        <v>595</v>
      </c>
      <c r="G196" t="s">
        <v>595</v>
      </c>
      <c r="H196" t="s">
        <v>1174</v>
      </c>
    </row>
    <row r="197" spans="1:8" x14ac:dyDescent="0.3">
      <c r="A197" t="s">
        <v>1646</v>
      </c>
      <c r="B197" t="s">
        <v>1329</v>
      </c>
      <c r="C197" t="s">
        <v>595</v>
      </c>
      <c r="D197" t="s">
        <v>595</v>
      </c>
      <c r="E197" t="s">
        <v>595</v>
      </c>
      <c r="F197" t="s">
        <v>595</v>
      </c>
      <c r="G197" t="s">
        <v>595</v>
      </c>
      <c r="H197" t="s">
        <v>1180</v>
      </c>
    </row>
    <row r="198" spans="1:8" x14ac:dyDescent="0.3">
      <c r="A198" t="s">
        <v>1647</v>
      </c>
      <c r="B198" t="s">
        <v>1288</v>
      </c>
      <c r="C198" t="s">
        <v>595</v>
      </c>
      <c r="D198" t="s">
        <v>595</v>
      </c>
      <c r="E198" t="s">
        <v>595</v>
      </c>
      <c r="F198" t="s">
        <v>595</v>
      </c>
      <c r="G198" t="s">
        <v>595</v>
      </c>
      <c r="H198" t="s">
        <v>1420</v>
      </c>
    </row>
    <row r="199" spans="1:8" x14ac:dyDescent="0.3">
      <c r="A199" t="s">
        <v>1648</v>
      </c>
      <c r="B199" t="s">
        <v>1291</v>
      </c>
      <c r="C199" t="s">
        <v>595</v>
      </c>
      <c r="D199" t="s">
        <v>595</v>
      </c>
      <c r="E199" t="s">
        <v>595</v>
      </c>
      <c r="F199" t="s">
        <v>595</v>
      </c>
      <c r="G199" t="s">
        <v>595</v>
      </c>
      <c r="H199" t="s">
        <v>1424</v>
      </c>
    </row>
    <row r="200" spans="1:8" x14ac:dyDescent="0.3">
      <c r="A200" t="s">
        <v>1649</v>
      </c>
      <c r="B200" t="s">
        <v>1296</v>
      </c>
      <c r="C200" t="s">
        <v>595</v>
      </c>
      <c r="D200" t="s">
        <v>595</v>
      </c>
      <c r="E200" t="s">
        <v>595</v>
      </c>
      <c r="F200" t="s">
        <v>595</v>
      </c>
      <c r="G200" t="s">
        <v>595</v>
      </c>
      <c r="H200" t="s">
        <v>1429</v>
      </c>
    </row>
    <row r="201" spans="1:8" x14ac:dyDescent="0.3">
      <c r="A201" t="s">
        <v>1650</v>
      </c>
      <c r="B201" t="s">
        <v>1301</v>
      </c>
      <c r="C201" t="s">
        <v>595</v>
      </c>
      <c r="D201" t="s">
        <v>595</v>
      </c>
      <c r="E201" t="s">
        <v>595</v>
      </c>
      <c r="F201" t="s">
        <v>595</v>
      </c>
      <c r="G201" t="s">
        <v>595</v>
      </c>
      <c r="H201" t="s">
        <v>834</v>
      </c>
    </row>
    <row r="202" spans="1:8" x14ac:dyDescent="0.3">
      <c r="A202" t="s">
        <v>1651</v>
      </c>
      <c r="B202" t="s">
        <v>1333</v>
      </c>
      <c r="C202" t="s">
        <v>595</v>
      </c>
      <c r="D202" t="s">
        <v>595</v>
      </c>
      <c r="E202" t="s">
        <v>595</v>
      </c>
      <c r="F202" t="s">
        <v>595</v>
      </c>
      <c r="G202" t="s">
        <v>595</v>
      </c>
      <c r="H202" t="s">
        <v>1438</v>
      </c>
    </row>
    <row r="203" spans="1:8" x14ac:dyDescent="0.3">
      <c r="A203" t="s">
        <v>1652</v>
      </c>
      <c r="B203" t="s">
        <v>1338</v>
      </c>
      <c r="C203" t="s">
        <v>595</v>
      </c>
      <c r="D203" t="s">
        <v>595</v>
      </c>
      <c r="E203" t="s">
        <v>595</v>
      </c>
      <c r="F203" t="s">
        <v>595</v>
      </c>
      <c r="G203" t="s">
        <v>595</v>
      </c>
      <c r="H203" t="s">
        <v>1443</v>
      </c>
    </row>
    <row r="204" spans="1:8" x14ac:dyDescent="0.3">
      <c r="A204" t="s">
        <v>1653</v>
      </c>
      <c r="B204" t="s">
        <v>1343</v>
      </c>
      <c r="C204" t="s">
        <v>595</v>
      </c>
      <c r="D204" t="s">
        <v>595</v>
      </c>
      <c r="E204" t="s">
        <v>595</v>
      </c>
      <c r="F204" t="s">
        <v>595</v>
      </c>
      <c r="G204" t="s">
        <v>595</v>
      </c>
      <c r="H204" t="s">
        <v>1186</v>
      </c>
    </row>
    <row r="205" spans="1:8" x14ac:dyDescent="0.3">
      <c r="A205" t="s">
        <v>1654</v>
      </c>
      <c r="B205" t="s">
        <v>1305</v>
      </c>
      <c r="C205" t="s">
        <v>595</v>
      </c>
      <c r="D205" t="s">
        <v>595</v>
      </c>
      <c r="E205" t="s">
        <v>595</v>
      </c>
      <c r="F205" t="s">
        <v>595</v>
      </c>
      <c r="G205" t="s">
        <v>595</v>
      </c>
      <c r="H205" t="s">
        <v>1448</v>
      </c>
    </row>
    <row r="206" spans="1:8" x14ac:dyDescent="0.3">
      <c r="A206" t="s">
        <v>1655</v>
      </c>
      <c r="B206" t="s">
        <v>1346</v>
      </c>
      <c r="C206" t="s">
        <v>595</v>
      </c>
      <c r="D206" t="s">
        <v>595</v>
      </c>
      <c r="E206" t="s">
        <v>595</v>
      </c>
      <c r="F206" t="s">
        <v>595</v>
      </c>
      <c r="G206" t="s">
        <v>595</v>
      </c>
      <c r="H206" t="s">
        <v>1453</v>
      </c>
    </row>
    <row r="207" spans="1:8" x14ac:dyDescent="0.3">
      <c r="A207" t="s">
        <v>1656</v>
      </c>
      <c r="B207" t="s">
        <v>1167</v>
      </c>
      <c r="C207" t="s">
        <v>595</v>
      </c>
      <c r="D207" t="s">
        <v>595</v>
      </c>
      <c r="E207" t="s">
        <v>595</v>
      </c>
      <c r="F207" t="s">
        <v>595</v>
      </c>
      <c r="G207" t="s">
        <v>595</v>
      </c>
      <c r="H207" t="s">
        <v>1192</v>
      </c>
    </row>
    <row r="208" spans="1:8" x14ac:dyDescent="0.3">
      <c r="A208" t="s">
        <v>1657</v>
      </c>
      <c r="B208" t="s">
        <v>1314</v>
      </c>
      <c r="C208" t="s">
        <v>595</v>
      </c>
      <c r="D208" t="s">
        <v>595</v>
      </c>
      <c r="E208" t="s">
        <v>595</v>
      </c>
      <c r="F208" t="s">
        <v>595</v>
      </c>
      <c r="G208" t="s">
        <v>595</v>
      </c>
      <c r="H208" t="s">
        <v>996</v>
      </c>
    </row>
    <row r="209" spans="1:8" x14ac:dyDescent="0.3">
      <c r="A209" t="s">
        <v>1658</v>
      </c>
      <c r="B209" t="s">
        <v>1318</v>
      </c>
      <c r="C209" t="s">
        <v>595</v>
      </c>
      <c r="D209" t="s">
        <v>595</v>
      </c>
      <c r="E209" t="s">
        <v>595</v>
      </c>
      <c r="F209" t="s">
        <v>595</v>
      </c>
      <c r="G209" t="s">
        <v>595</v>
      </c>
      <c r="H209" t="s">
        <v>1462</v>
      </c>
    </row>
    <row r="210" spans="1:8" x14ac:dyDescent="0.3">
      <c r="A210" t="s">
        <v>1659</v>
      </c>
      <c r="B210" t="s">
        <v>1350</v>
      </c>
      <c r="C210" t="s">
        <v>595</v>
      </c>
      <c r="D210" t="s">
        <v>595</v>
      </c>
      <c r="E210" t="s">
        <v>595</v>
      </c>
      <c r="F210" t="s">
        <v>595</v>
      </c>
      <c r="G210" t="s">
        <v>595</v>
      </c>
      <c r="H210" t="s">
        <v>996</v>
      </c>
    </row>
    <row r="211" spans="1:8" x14ac:dyDescent="0.3">
      <c r="A211" t="s">
        <v>1660</v>
      </c>
      <c r="B211" t="s">
        <v>807</v>
      </c>
      <c r="C211" t="s">
        <v>595</v>
      </c>
      <c r="D211" t="s">
        <v>595</v>
      </c>
      <c r="E211" t="s">
        <v>595</v>
      </c>
      <c r="F211" t="s">
        <v>595</v>
      </c>
      <c r="G211" t="s">
        <v>595</v>
      </c>
      <c r="H211" t="s">
        <v>1167</v>
      </c>
    </row>
    <row r="212" spans="1:8" x14ac:dyDescent="0.3">
      <c r="A212" t="s">
        <v>1661</v>
      </c>
      <c r="B212" t="s">
        <v>1358</v>
      </c>
      <c r="C212" t="s">
        <v>595</v>
      </c>
      <c r="D212" t="s">
        <v>595</v>
      </c>
      <c r="E212" t="s">
        <v>595</v>
      </c>
      <c r="F212" t="s">
        <v>595</v>
      </c>
      <c r="G212" t="s">
        <v>595</v>
      </c>
      <c r="H212" t="s">
        <v>1180</v>
      </c>
    </row>
    <row r="213" spans="1:8" x14ac:dyDescent="0.3">
      <c r="A213" t="s">
        <v>1662</v>
      </c>
      <c r="B213" t="s">
        <v>1363</v>
      </c>
      <c r="C213" t="s">
        <v>595</v>
      </c>
      <c r="D213" t="s">
        <v>595</v>
      </c>
      <c r="E213" t="s">
        <v>595</v>
      </c>
      <c r="F213" t="s">
        <v>595</v>
      </c>
      <c r="G213" t="s">
        <v>595</v>
      </c>
      <c r="H213" t="s">
        <v>1473</v>
      </c>
    </row>
    <row r="214" spans="1:8" x14ac:dyDescent="0.3">
      <c r="A214" t="s">
        <v>1663</v>
      </c>
      <c r="B214" t="s">
        <v>1368</v>
      </c>
      <c r="C214" t="s">
        <v>595</v>
      </c>
      <c r="D214" t="s">
        <v>595</v>
      </c>
      <c r="E214" t="s">
        <v>595</v>
      </c>
      <c r="F214" t="s">
        <v>595</v>
      </c>
      <c r="G214" t="s">
        <v>595</v>
      </c>
      <c r="H214" t="s">
        <v>1203</v>
      </c>
    </row>
    <row r="215" spans="1:8" x14ac:dyDescent="0.3">
      <c r="A215" t="s">
        <v>1664</v>
      </c>
      <c r="B215" t="s">
        <v>1323</v>
      </c>
      <c r="C215" t="s">
        <v>595</v>
      </c>
      <c r="D215" t="s">
        <v>595</v>
      </c>
      <c r="E215" t="s">
        <v>595</v>
      </c>
      <c r="F215" t="s">
        <v>595</v>
      </c>
      <c r="G215" t="s">
        <v>595</v>
      </c>
      <c r="H215" t="s">
        <v>1208</v>
      </c>
    </row>
    <row r="216" spans="1:8" x14ac:dyDescent="0.3">
      <c r="A216" t="s">
        <v>1665</v>
      </c>
      <c r="B216" t="s">
        <v>1328</v>
      </c>
      <c r="C216" t="s">
        <v>595</v>
      </c>
      <c r="D216" t="s">
        <v>595</v>
      </c>
      <c r="E216" t="s">
        <v>595</v>
      </c>
      <c r="F216" t="s">
        <v>595</v>
      </c>
      <c r="G216" t="s">
        <v>595</v>
      </c>
      <c r="H216" t="s">
        <v>1214</v>
      </c>
    </row>
    <row r="217" spans="1:8" x14ac:dyDescent="0.3">
      <c r="A217" t="s">
        <v>1666</v>
      </c>
      <c r="B217" t="s">
        <v>1372</v>
      </c>
      <c r="C217" t="s">
        <v>595</v>
      </c>
      <c r="D217" t="s">
        <v>595</v>
      </c>
      <c r="E217" t="s">
        <v>595</v>
      </c>
      <c r="F217" t="s">
        <v>595</v>
      </c>
      <c r="G217" t="s">
        <v>595</v>
      </c>
      <c r="H217" t="s">
        <v>1219</v>
      </c>
    </row>
    <row r="218" spans="1:8" x14ac:dyDescent="0.3">
      <c r="A218" t="s">
        <v>1667</v>
      </c>
      <c r="B218" t="s">
        <v>1376</v>
      </c>
      <c r="C218" t="s">
        <v>595</v>
      </c>
      <c r="D218" t="s">
        <v>595</v>
      </c>
      <c r="E218" t="s">
        <v>595</v>
      </c>
      <c r="F218" t="s">
        <v>595</v>
      </c>
      <c r="G218" t="s">
        <v>595</v>
      </c>
      <c r="H218" t="s">
        <v>840</v>
      </c>
    </row>
    <row r="219" spans="1:8" x14ac:dyDescent="0.3">
      <c r="A219" t="s">
        <v>1668</v>
      </c>
      <c r="B219" t="s">
        <v>1332</v>
      </c>
      <c r="C219" t="s">
        <v>595</v>
      </c>
      <c r="D219" t="s">
        <v>595</v>
      </c>
      <c r="E219" t="s">
        <v>595</v>
      </c>
      <c r="F219" t="s">
        <v>595</v>
      </c>
      <c r="G219" t="s">
        <v>595</v>
      </c>
      <c r="H219" t="s">
        <v>1228</v>
      </c>
    </row>
    <row r="220" spans="1:8" x14ac:dyDescent="0.3">
      <c r="A220" t="s">
        <v>1669</v>
      </c>
      <c r="B220" t="s">
        <v>1381</v>
      </c>
      <c r="C220" t="s">
        <v>595</v>
      </c>
      <c r="D220" t="s">
        <v>595</v>
      </c>
      <c r="E220" t="s">
        <v>595</v>
      </c>
      <c r="F220" t="s">
        <v>595</v>
      </c>
      <c r="G220" t="s">
        <v>595</v>
      </c>
      <c r="H220" t="s">
        <v>1478</v>
      </c>
    </row>
    <row r="221" spans="1:8" x14ac:dyDescent="0.3">
      <c r="A221" t="s">
        <v>1670</v>
      </c>
      <c r="B221" t="s">
        <v>1337</v>
      </c>
      <c r="C221" t="s">
        <v>595</v>
      </c>
      <c r="D221" t="s">
        <v>595</v>
      </c>
      <c r="E221" t="s">
        <v>595</v>
      </c>
      <c r="F221" t="s">
        <v>595</v>
      </c>
      <c r="G221" t="s">
        <v>595</v>
      </c>
      <c r="H221" t="s">
        <v>1234</v>
      </c>
    </row>
    <row r="222" spans="1:8" x14ac:dyDescent="0.3">
      <c r="A222" t="s">
        <v>1671</v>
      </c>
      <c r="B222" t="s">
        <v>1385</v>
      </c>
      <c r="C222" t="s">
        <v>595</v>
      </c>
      <c r="D222" t="s">
        <v>595</v>
      </c>
      <c r="E222" t="s">
        <v>595</v>
      </c>
      <c r="F222" t="s">
        <v>595</v>
      </c>
      <c r="G222" t="s">
        <v>595</v>
      </c>
      <c r="H222" t="s">
        <v>1240</v>
      </c>
    </row>
    <row r="223" spans="1:8" x14ac:dyDescent="0.3">
      <c r="A223" t="s">
        <v>1672</v>
      </c>
      <c r="B223" t="s">
        <v>903</v>
      </c>
      <c r="C223" t="s">
        <v>595</v>
      </c>
      <c r="D223" t="s">
        <v>595</v>
      </c>
      <c r="E223" t="s">
        <v>595</v>
      </c>
      <c r="F223" t="s">
        <v>595</v>
      </c>
      <c r="G223" t="s">
        <v>595</v>
      </c>
      <c r="H223" t="s">
        <v>1246</v>
      </c>
    </row>
    <row r="224" spans="1:8" x14ac:dyDescent="0.3">
      <c r="A224" t="s">
        <v>1673</v>
      </c>
      <c r="B224" t="s">
        <v>1393</v>
      </c>
      <c r="C224" t="s">
        <v>595</v>
      </c>
      <c r="D224" t="s">
        <v>595</v>
      </c>
      <c r="E224" t="s">
        <v>595</v>
      </c>
      <c r="F224" t="s">
        <v>595</v>
      </c>
      <c r="G224" t="s">
        <v>595</v>
      </c>
      <c r="H224" t="s">
        <v>1483</v>
      </c>
    </row>
    <row r="225" spans="1:8" x14ac:dyDescent="0.3">
      <c r="A225" t="s">
        <v>1674</v>
      </c>
      <c r="B225" t="s">
        <v>1342</v>
      </c>
      <c r="C225" t="s">
        <v>595</v>
      </c>
      <c r="D225" t="s">
        <v>595</v>
      </c>
      <c r="E225" t="s">
        <v>595</v>
      </c>
      <c r="F225" t="s">
        <v>595</v>
      </c>
      <c r="G225" t="s">
        <v>595</v>
      </c>
      <c r="H225" t="s">
        <v>1488</v>
      </c>
    </row>
    <row r="226" spans="1:8" x14ac:dyDescent="0.3">
      <c r="A226" t="s">
        <v>1675</v>
      </c>
      <c r="B226" t="s">
        <v>1398</v>
      </c>
      <c r="C226" t="s">
        <v>595</v>
      </c>
      <c r="D226" t="s">
        <v>595</v>
      </c>
      <c r="E226" t="s">
        <v>595</v>
      </c>
      <c r="F226" t="s">
        <v>595</v>
      </c>
      <c r="G226" t="s">
        <v>595</v>
      </c>
      <c r="H226" t="s">
        <v>1251</v>
      </c>
    </row>
    <row r="227" spans="1:8" x14ac:dyDescent="0.3">
      <c r="A227" t="s">
        <v>1676</v>
      </c>
      <c r="B227" t="s">
        <v>903</v>
      </c>
      <c r="C227" t="s">
        <v>595</v>
      </c>
      <c r="D227" t="s">
        <v>595</v>
      </c>
      <c r="E227" t="s">
        <v>595</v>
      </c>
      <c r="F227" t="s">
        <v>595</v>
      </c>
      <c r="G227" t="s">
        <v>595</v>
      </c>
      <c r="H227" t="s">
        <v>916</v>
      </c>
    </row>
    <row r="228" spans="1:8" x14ac:dyDescent="0.3">
      <c r="A228" t="s">
        <v>1677</v>
      </c>
      <c r="B228" t="s">
        <v>1403</v>
      </c>
      <c r="C228" t="s">
        <v>595</v>
      </c>
      <c r="D228" t="s">
        <v>595</v>
      </c>
      <c r="E228" t="s">
        <v>595</v>
      </c>
      <c r="F228" t="s">
        <v>595</v>
      </c>
      <c r="G228" t="s">
        <v>595</v>
      </c>
      <c r="H228" t="s">
        <v>1256</v>
      </c>
    </row>
    <row r="229" spans="1:8" x14ac:dyDescent="0.3">
      <c r="A229" t="s">
        <v>1678</v>
      </c>
      <c r="B229" t="s">
        <v>1406</v>
      </c>
      <c r="C229" t="s">
        <v>595</v>
      </c>
      <c r="D229" t="s">
        <v>595</v>
      </c>
      <c r="E229" t="s">
        <v>595</v>
      </c>
      <c r="F229" t="s">
        <v>595</v>
      </c>
      <c r="G229" t="s">
        <v>595</v>
      </c>
      <c r="H229" t="s">
        <v>1496</v>
      </c>
    </row>
    <row r="230" spans="1:8" x14ac:dyDescent="0.3">
      <c r="A230" t="s">
        <v>1679</v>
      </c>
      <c r="B230" t="s">
        <v>1410</v>
      </c>
      <c r="C230" t="s">
        <v>595</v>
      </c>
      <c r="D230" t="s">
        <v>595</v>
      </c>
      <c r="E230" t="s">
        <v>595</v>
      </c>
      <c r="F230" t="s">
        <v>595</v>
      </c>
      <c r="G230" t="s">
        <v>595</v>
      </c>
      <c r="H230" t="s">
        <v>1501</v>
      </c>
    </row>
    <row r="231" spans="1:8" x14ac:dyDescent="0.3">
      <c r="A231" t="s">
        <v>1680</v>
      </c>
      <c r="B231" t="s">
        <v>1349</v>
      </c>
      <c r="C231" t="s">
        <v>595</v>
      </c>
      <c r="D231" t="s">
        <v>595</v>
      </c>
      <c r="E231" t="s">
        <v>595</v>
      </c>
      <c r="F231" t="s">
        <v>595</v>
      </c>
      <c r="G231" t="s">
        <v>595</v>
      </c>
      <c r="H231" t="s">
        <v>595</v>
      </c>
    </row>
    <row r="232" spans="1:8" x14ac:dyDescent="0.3">
      <c r="A232" t="s">
        <v>1681</v>
      </c>
      <c r="B232" t="s">
        <v>1354</v>
      </c>
      <c r="C232" t="s">
        <v>595</v>
      </c>
      <c r="D232" t="s">
        <v>595</v>
      </c>
      <c r="E232" t="s">
        <v>595</v>
      </c>
      <c r="F232" t="s">
        <v>595</v>
      </c>
      <c r="G232" t="s">
        <v>595</v>
      </c>
      <c r="H232" t="s">
        <v>595</v>
      </c>
    </row>
    <row r="233" spans="1:8" x14ac:dyDescent="0.3">
      <c r="A233" t="s">
        <v>1682</v>
      </c>
      <c r="B233" t="s">
        <v>1414</v>
      </c>
      <c r="C233" t="s">
        <v>595</v>
      </c>
      <c r="D233" t="s">
        <v>595</v>
      </c>
      <c r="E233" t="s">
        <v>595</v>
      </c>
      <c r="F233" t="s">
        <v>595</v>
      </c>
      <c r="G233" t="s">
        <v>595</v>
      </c>
      <c r="H233" t="s">
        <v>595</v>
      </c>
    </row>
    <row r="234" spans="1:8" x14ac:dyDescent="0.3">
      <c r="A234" t="s">
        <v>1683</v>
      </c>
      <c r="B234" t="s">
        <v>1351</v>
      </c>
      <c r="C234" t="s">
        <v>595</v>
      </c>
      <c r="D234" t="s">
        <v>595</v>
      </c>
      <c r="E234" t="s">
        <v>595</v>
      </c>
      <c r="F234" t="s">
        <v>595</v>
      </c>
      <c r="G234" t="s">
        <v>595</v>
      </c>
      <c r="H234" t="s">
        <v>595</v>
      </c>
    </row>
    <row r="235" spans="1:8" x14ac:dyDescent="0.3">
      <c r="A235" t="s">
        <v>1684</v>
      </c>
      <c r="B235" t="s">
        <v>1418</v>
      </c>
      <c r="C235" t="s">
        <v>595</v>
      </c>
      <c r="D235" t="s">
        <v>595</v>
      </c>
      <c r="E235" t="s">
        <v>595</v>
      </c>
      <c r="F235" t="s">
        <v>595</v>
      </c>
      <c r="G235" t="s">
        <v>595</v>
      </c>
      <c r="H235" t="s">
        <v>595</v>
      </c>
    </row>
    <row r="236" spans="1:8" x14ac:dyDescent="0.3">
      <c r="A236" t="s">
        <v>1685</v>
      </c>
      <c r="B236" t="s">
        <v>1423</v>
      </c>
      <c r="C236" t="s">
        <v>595</v>
      </c>
      <c r="D236" t="s">
        <v>595</v>
      </c>
      <c r="E236" t="s">
        <v>595</v>
      </c>
      <c r="F236" t="s">
        <v>595</v>
      </c>
      <c r="G236" t="s">
        <v>595</v>
      </c>
      <c r="H236" t="s">
        <v>595</v>
      </c>
    </row>
    <row r="237" spans="1:8" x14ac:dyDescent="0.3">
      <c r="A237" t="s">
        <v>1686</v>
      </c>
      <c r="B237" t="s">
        <v>1427</v>
      </c>
      <c r="C237" t="s">
        <v>595</v>
      </c>
      <c r="D237" t="s">
        <v>595</v>
      </c>
      <c r="E237" t="s">
        <v>595</v>
      </c>
      <c r="F237" t="s">
        <v>595</v>
      </c>
      <c r="G237" t="s">
        <v>595</v>
      </c>
      <c r="H237" t="s">
        <v>595</v>
      </c>
    </row>
    <row r="238" spans="1:8" x14ac:dyDescent="0.3">
      <c r="A238" t="s">
        <v>1687</v>
      </c>
      <c r="B238" t="s">
        <v>1362</v>
      </c>
      <c r="C238" t="s">
        <v>595</v>
      </c>
      <c r="D238" t="s">
        <v>595</v>
      </c>
      <c r="E238" t="s">
        <v>595</v>
      </c>
      <c r="F238" t="s">
        <v>595</v>
      </c>
      <c r="G238" t="s">
        <v>595</v>
      </c>
      <c r="H238" t="s">
        <v>595</v>
      </c>
    </row>
    <row r="239" spans="1:8" x14ac:dyDescent="0.3">
      <c r="A239" t="s">
        <v>1688</v>
      </c>
      <c r="B239" t="s">
        <v>1432</v>
      </c>
      <c r="C239" t="s">
        <v>595</v>
      </c>
      <c r="D239" t="s">
        <v>595</v>
      </c>
      <c r="E239" t="s">
        <v>595</v>
      </c>
      <c r="F239" t="s">
        <v>595</v>
      </c>
      <c r="G239" t="s">
        <v>595</v>
      </c>
      <c r="H239" t="s">
        <v>595</v>
      </c>
    </row>
    <row r="240" spans="1:8" x14ac:dyDescent="0.3">
      <c r="A240" t="s">
        <v>1689</v>
      </c>
      <c r="B240" t="s">
        <v>1367</v>
      </c>
      <c r="C240" t="s">
        <v>595</v>
      </c>
      <c r="D240" t="s">
        <v>595</v>
      </c>
      <c r="E240" t="s">
        <v>595</v>
      </c>
      <c r="F240" t="s">
        <v>595</v>
      </c>
      <c r="G240" t="s">
        <v>595</v>
      </c>
      <c r="H240" t="s">
        <v>595</v>
      </c>
    </row>
    <row r="241" spans="1:8" x14ac:dyDescent="0.3">
      <c r="A241" t="s">
        <v>1690</v>
      </c>
      <c r="B241" t="s">
        <v>1371</v>
      </c>
      <c r="C241" t="s">
        <v>595</v>
      </c>
      <c r="D241" t="s">
        <v>595</v>
      </c>
      <c r="E241" t="s">
        <v>595</v>
      </c>
      <c r="F241" t="s">
        <v>595</v>
      </c>
      <c r="G241" t="s">
        <v>595</v>
      </c>
      <c r="H241" t="s">
        <v>595</v>
      </c>
    </row>
    <row r="242" spans="1:8" x14ac:dyDescent="0.3">
      <c r="A242" t="s">
        <v>1691</v>
      </c>
      <c r="B242" t="s">
        <v>1375</v>
      </c>
      <c r="C242" t="s">
        <v>595</v>
      </c>
      <c r="D242" t="s">
        <v>595</v>
      </c>
      <c r="E242" t="s">
        <v>595</v>
      </c>
      <c r="F242" t="s">
        <v>595</v>
      </c>
      <c r="G242" t="s">
        <v>595</v>
      </c>
      <c r="H242" t="s">
        <v>595</v>
      </c>
    </row>
    <row r="243" spans="1:8" x14ac:dyDescent="0.3">
      <c r="A243" t="s">
        <v>1692</v>
      </c>
      <c r="B243" t="s">
        <v>1380</v>
      </c>
      <c r="C243" t="s">
        <v>595</v>
      </c>
      <c r="D243" t="s">
        <v>595</v>
      </c>
      <c r="E243" t="s">
        <v>595</v>
      </c>
      <c r="F243" t="s">
        <v>595</v>
      </c>
      <c r="G243" t="s">
        <v>595</v>
      </c>
      <c r="H243" t="s">
        <v>595</v>
      </c>
    </row>
    <row r="244" spans="1:8" x14ac:dyDescent="0.3">
      <c r="A244" t="s">
        <v>1693</v>
      </c>
      <c r="B244" t="s">
        <v>1436</v>
      </c>
      <c r="C244" t="s">
        <v>595</v>
      </c>
      <c r="D244" t="s">
        <v>595</v>
      </c>
      <c r="E244" t="s">
        <v>595</v>
      </c>
      <c r="F244" t="s">
        <v>595</v>
      </c>
      <c r="G244" t="s">
        <v>595</v>
      </c>
      <c r="H244" t="s">
        <v>595</v>
      </c>
    </row>
    <row r="245" spans="1:8" x14ac:dyDescent="0.3">
      <c r="A245" t="s">
        <v>1694</v>
      </c>
      <c r="B245" t="s">
        <v>1441</v>
      </c>
      <c r="C245" t="s">
        <v>595</v>
      </c>
      <c r="D245" t="s">
        <v>595</v>
      </c>
      <c r="E245" t="s">
        <v>595</v>
      </c>
      <c r="F245" t="s">
        <v>595</v>
      </c>
      <c r="G245" t="s">
        <v>595</v>
      </c>
      <c r="H245" t="s">
        <v>595</v>
      </c>
    </row>
    <row r="246" spans="1:8" x14ac:dyDescent="0.3">
      <c r="A246" t="s">
        <v>1695</v>
      </c>
      <c r="B246" t="s">
        <v>1446</v>
      </c>
      <c r="C246" t="s">
        <v>595</v>
      </c>
      <c r="D246" t="s">
        <v>595</v>
      </c>
      <c r="E246" t="s">
        <v>595</v>
      </c>
      <c r="F246" t="s">
        <v>595</v>
      </c>
      <c r="G246" t="s">
        <v>595</v>
      </c>
      <c r="H246" t="s">
        <v>595</v>
      </c>
    </row>
    <row r="247" spans="1:8" x14ac:dyDescent="0.3">
      <c r="A247" t="s">
        <v>1696</v>
      </c>
      <c r="B247" t="s">
        <v>1384</v>
      </c>
      <c r="C247" t="s">
        <v>595</v>
      </c>
      <c r="D247" t="s">
        <v>595</v>
      </c>
      <c r="E247" t="s">
        <v>595</v>
      </c>
      <c r="F247" t="s">
        <v>595</v>
      </c>
      <c r="G247" t="s">
        <v>595</v>
      </c>
      <c r="H247" t="s">
        <v>595</v>
      </c>
    </row>
    <row r="248" spans="1:8" x14ac:dyDescent="0.3">
      <c r="A248" t="s">
        <v>1697</v>
      </c>
      <c r="B248" t="s">
        <v>1389</v>
      </c>
      <c r="C248" t="s">
        <v>595</v>
      </c>
      <c r="D248" t="s">
        <v>595</v>
      </c>
      <c r="E248" t="s">
        <v>595</v>
      </c>
      <c r="F248" t="s">
        <v>595</v>
      </c>
      <c r="G248" t="s">
        <v>595</v>
      </c>
      <c r="H248" t="s">
        <v>595</v>
      </c>
    </row>
    <row r="249" spans="1:8" x14ac:dyDescent="0.3">
      <c r="A249" t="s">
        <v>1698</v>
      </c>
      <c r="B249" t="s">
        <v>1392</v>
      </c>
      <c r="C249" t="s">
        <v>595</v>
      </c>
      <c r="D249" t="s">
        <v>595</v>
      </c>
      <c r="E249" t="s">
        <v>595</v>
      </c>
      <c r="F249" t="s">
        <v>595</v>
      </c>
      <c r="G249" t="s">
        <v>595</v>
      </c>
      <c r="H249" t="s">
        <v>595</v>
      </c>
    </row>
    <row r="250" spans="1:8" x14ac:dyDescent="0.3">
      <c r="A250" t="s">
        <v>1699</v>
      </c>
      <c r="B250" t="s">
        <v>1397</v>
      </c>
      <c r="C250" t="s">
        <v>595</v>
      </c>
      <c r="D250" t="s">
        <v>595</v>
      </c>
      <c r="E250" t="s">
        <v>595</v>
      </c>
      <c r="F250" t="s">
        <v>595</v>
      </c>
      <c r="G250" t="s">
        <v>595</v>
      </c>
      <c r="H250" t="s">
        <v>595</v>
      </c>
    </row>
    <row r="251" spans="1:8" x14ac:dyDescent="0.3">
      <c r="A251" t="s">
        <v>1700</v>
      </c>
      <c r="B251" t="s">
        <v>1402</v>
      </c>
      <c r="C251" t="s">
        <v>595</v>
      </c>
      <c r="D251" t="s">
        <v>595</v>
      </c>
      <c r="E251" t="s">
        <v>595</v>
      </c>
      <c r="F251" t="s">
        <v>595</v>
      </c>
      <c r="G251" t="s">
        <v>595</v>
      </c>
      <c r="H251" t="s">
        <v>595</v>
      </c>
    </row>
    <row r="252" spans="1:8" x14ac:dyDescent="0.3">
      <c r="A252" t="s">
        <v>1701</v>
      </c>
      <c r="B252" t="s">
        <v>1451</v>
      </c>
      <c r="C252" t="s">
        <v>595</v>
      </c>
      <c r="D252" t="s">
        <v>595</v>
      </c>
      <c r="E252" t="s">
        <v>595</v>
      </c>
      <c r="F252" t="s">
        <v>595</v>
      </c>
      <c r="G252" t="s">
        <v>595</v>
      </c>
      <c r="H252" t="s">
        <v>595</v>
      </c>
    </row>
    <row r="253" spans="1:8" x14ac:dyDescent="0.3">
      <c r="A253" t="s">
        <v>1702</v>
      </c>
      <c r="B253" t="s">
        <v>687</v>
      </c>
      <c r="C253" t="s">
        <v>595</v>
      </c>
      <c r="D253" t="s">
        <v>595</v>
      </c>
      <c r="E253" t="s">
        <v>595</v>
      </c>
      <c r="F253" t="s">
        <v>595</v>
      </c>
      <c r="G253" t="s">
        <v>595</v>
      </c>
      <c r="H253" t="s">
        <v>595</v>
      </c>
    </row>
    <row r="254" spans="1:8" x14ac:dyDescent="0.3">
      <c r="A254" t="s">
        <v>1703</v>
      </c>
      <c r="B254" t="s">
        <v>1409</v>
      </c>
      <c r="C254" t="s">
        <v>595</v>
      </c>
      <c r="D254" t="s">
        <v>595</v>
      </c>
      <c r="E254" t="s">
        <v>595</v>
      </c>
      <c r="F254" t="s">
        <v>595</v>
      </c>
      <c r="G254" t="s">
        <v>595</v>
      </c>
      <c r="H254" t="s">
        <v>595</v>
      </c>
    </row>
    <row r="255" spans="1:8" x14ac:dyDescent="0.3">
      <c r="A255" t="s">
        <v>1704</v>
      </c>
      <c r="B255" t="s">
        <v>1413</v>
      </c>
      <c r="C255" t="s">
        <v>595</v>
      </c>
      <c r="D255" t="s">
        <v>595</v>
      </c>
      <c r="E255" t="s">
        <v>595</v>
      </c>
      <c r="F255" t="s">
        <v>595</v>
      </c>
      <c r="G255" t="s">
        <v>595</v>
      </c>
      <c r="H255" t="s">
        <v>595</v>
      </c>
    </row>
    <row r="256" spans="1:8" x14ac:dyDescent="0.3">
      <c r="A256" t="s">
        <v>1705</v>
      </c>
      <c r="B256" t="s">
        <v>1456</v>
      </c>
      <c r="C256" t="s">
        <v>595</v>
      </c>
      <c r="D256" t="s">
        <v>595</v>
      </c>
      <c r="E256" t="s">
        <v>595</v>
      </c>
      <c r="F256" t="s">
        <v>595</v>
      </c>
      <c r="G256" t="s">
        <v>595</v>
      </c>
      <c r="H256" t="s">
        <v>595</v>
      </c>
    </row>
    <row r="257" spans="1:8" x14ac:dyDescent="0.3">
      <c r="A257" t="s">
        <v>1706</v>
      </c>
      <c r="B257" t="s">
        <v>1460</v>
      </c>
      <c r="C257" t="s">
        <v>595</v>
      </c>
      <c r="D257" t="s">
        <v>595</v>
      </c>
      <c r="E257" t="s">
        <v>595</v>
      </c>
      <c r="F257" t="s">
        <v>595</v>
      </c>
      <c r="G257" t="s">
        <v>595</v>
      </c>
      <c r="H257" t="s">
        <v>595</v>
      </c>
    </row>
    <row r="258" spans="1:8" x14ac:dyDescent="0.3">
      <c r="A258" t="s">
        <v>1707</v>
      </c>
      <c r="B258" t="s">
        <v>1376</v>
      </c>
      <c r="C258" t="s">
        <v>595</v>
      </c>
      <c r="D258" t="s">
        <v>595</v>
      </c>
      <c r="E258" t="s">
        <v>595</v>
      </c>
      <c r="F258" t="s">
        <v>595</v>
      </c>
      <c r="G258" t="s">
        <v>595</v>
      </c>
      <c r="H258" t="s">
        <v>595</v>
      </c>
    </row>
    <row r="259" spans="1:8" x14ac:dyDescent="0.3">
      <c r="A259" t="s">
        <v>1708</v>
      </c>
      <c r="B259" t="s">
        <v>1422</v>
      </c>
      <c r="C259" t="s">
        <v>595</v>
      </c>
      <c r="D259" t="s">
        <v>595</v>
      </c>
      <c r="E259" t="s">
        <v>595</v>
      </c>
      <c r="F259" t="s">
        <v>595</v>
      </c>
      <c r="G259" t="s">
        <v>595</v>
      </c>
      <c r="H259" t="s">
        <v>595</v>
      </c>
    </row>
    <row r="260" spans="1:8" x14ac:dyDescent="0.3">
      <c r="A260" t="s">
        <v>1709</v>
      </c>
      <c r="B260" t="s">
        <v>1465</v>
      </c>
      <c r="C260" t="s">
        <v>595</v>
      </c>
      <c r="D260" t="s">
        <v>595</v>
      </c>
      <c r="E260" t="s">
        <v>595</v>
      </c>
      <c r="F260" t="s">
        <v>595</v>
      </c>
      <c r="G260" t="s">
        <v>595</v>
      </c>
      <c r="H260" t="s">
        <v>595</v>
      </c>
    </row>
    <row r="261" spans="1:8" x14ac:dyDescent="0.3">
      <c r="A261" t="s">
        <v>1710</v>
      </c>
      <c r="B261" t="s">
        <v>1468</v>
      </c>
      <c r="C261" t="s">
        <v>595</v>
      </c>
      <c r="D261" t="s">
        <v>595</v>
      </c>
      <c r="E261" t="s">
        <v>595</v>
      </c>
      <c r="F261" t="s">
        <v>595</v>
      </c>
      <c r="G261" t="s">
        <v>595</v>
      </c>
      <c r="H261" t="s">
        <v>595</v>
      </c>
    </row>
    <row r="262" spans="1:8" x14ac:dyDescent="0.3">
      <c r="A262" t="s">
        <v>1711</v>
      </c>
      <c r="B262" t="s">
        <v>1426</v>
      </c>
      <c r="C262" t="s">
        <v>595</v>
      </c>
      <c r="D262" t="s">
        <v>595</v>
      </c>
      <c r="E262" t="s">
        <v>595</v>
      </c>
      <c r="F262" t="s">
        <v>595</v>
      </c>
      <c r="G262" t="s">
        <v>595</v>
      </c>
      <c r="H262" t="s">
        <v>595</v>
      </c>
    </row>
    <row r="263" spans="1:8" x14ac:dyDescent="0.3">
      <c r="A263" t="s">
        <v>1712</v>
      </c>
      <c r="B263" t="s">
        <v>1431</v>
      </c>
      <c r="C263" t="s">
        <v>595</v>
      </c>
      <c r="D263" t="s">
        <v>595</v>
      </c>
      <c r="E263" t="s">
        <v>595</v>
      </c>
      <c r="F263" t="s">
        <v>595</v>
      </c>
      <c r="G263" t="s">
        <v>595</v>
      </c>
      <c r="H263" t="s">
        <v>595</v>
      </c>
    </row>
    <row r="264" spans="1:8" x14ac:dyDescent="0.3">
      <c r="A264" t="s">
        <v>1713</v>
      </c>
      <c r="B264" t="s">
        <v>1435</v>
      </c>
      <c r="C264" t="s">
        <v>595</v>
      </c>
      <c r="D264" t="s">
        <v>595</v>
      </c>
      <c r="E264" t="s">
        <v>595</v>
      </c>
      <c r="F264" t="s">
        <v>595</v>
      </c>
      <c r="G264" t="s">
        <v>595</v>
      </c>
      <c r="H264" t="s">
        <v>595</v>
      </c>
    </row>
    <row r="265" spans="1:8" x14ac:dyDescent="0.3">
      <c r="A265" t="s">
        <v>1714</v>
      </c>
      <c r="B265" t="s">
        <v>903</v>
      </c>
      <c r="C265" t="s">
        <v>595</v>
      </c>
      <c r="D265" t="s">
        <v>595</v>
      </c>
      <c r="E265" t="s">
        <v>595</v>
      </c>
      <c r="F265" t="s">
        <v>595</v>
      </c>
      <c r="G265" t="s">
        <v>595</v>
      </c>
      <c r="H265" t="s">
        <v>595</v>
      </c>
    </row>
    <row r="266" spans="1:8" x14ac:dyDescent="0.3">
      <c r="A266" t="s">
        <v>1715</v>
      </c>
      <c r="B266" t="s">
        <v>1476</v>
      </c>
      <c r="C266" t="s">
        <v>595</v>
      </c>
      <c r="D266" t="s">
        <v>595</v>
      </c>
      <c r="E266" t="s">
        <v>595</v>
      </c>
      <c r="F266" t="s">
        <v>595</v>
      </c>
      <c r="G266" t="s">
        <v>595</v>
      </c>
      <c r="H266" t="s">
        <v>595</v>
      </c>
    </row>
    <row r="267" spans="1:8" x14ac:dyDescent="0.3">
      <c r="A267" t="s">
        <v>1716</v>
      </c>
      <c r="B267" t="s">
        <v>1440</v>
      </c>
      <c r="C267" t="s">
        <v>595</v>
      </c>
      <c r="D267" t="s">
        <v>595</v>
      </c>
      <c r="E267" t="s">
        <v>595</v>
      </c>
      <c r="F267" t="s">
        <v>595</v>
      </c>
      <c r="G267" t="s">
        <v>595</v>
      </c>
      <c r="H267" t="s">
        <v>595</v>
      </c>
    </row>
    <row r="268" spans="1:8" x14ac:dyDescent="0.3">
      <c r="A268" t="s">
        <v>1717</v>
      </c>
      <c r="B268" t="s">
        <v>1445</v>
      </c>
      <c r="C268" t="s">
        <v>595</v>
      </c>
      <c r="D268" t="s">
        <v>595</v>
      </c>
      <c r="E268" t="s">
        <v>595</v>
      </c>
      <c r="F268" t="s">
        <v>595</v>
      </c>
      <c r="G268" t="s">
        <v>595</v>
      </c>
      <c r="H268" t="s">
        <v>595</v>
      </c>
    </row>
    <row r="269" spans="1:8" x14ac:dyDescent="0.3">
      <c r="A269" t="s">
        <v>1718</v>
      </c>
      <c r="B269" t="s">
        <v>1450</v>
      </c>
      <c r="C269" t="s">
        <v>595</v>
      </c>
      <c r="D269" t="s">
        <v>595</v>
      </c>
      <c r="E269" t="s">
        <v>595</v>
      </c>
      <c r="F269" t="s">
        <v>595</v>
      </c>
      <c r="G269" t="s">
        <v>595</v>
      </c>
      <c r="H269" t="s">
        <v>595</v>
      </c>
    </row>
    <row r="270" spans="1:8" x14ac:dyDescent="0.3">
      <c r="A270" t="s">
        <v>1719</v>
      </c>
      <c r="B270" t="s">
        <v>1481</v>
      </c>
      <c r="C270" t="s">
        <v>595</v>
      </c>
      <c r="D270" t="s">
        <v>595</v>
      </c>
      <c r="E270" t="s">
        <v>595</v>
      </c>
      <c r="F270" t="s">
        <v>595</v>
      </c>
      <c r="G270" t="s">
        <v>595</v>
      </c>
      <c r="H270" t="s">
        <v>595</v>
      </c>
    </row>
    <row r="271" spans="1:8" x14ac:dyDescent="0.3">
      <c r="A271" t="s">
        <v>1720</v>
      </c>
      <c r="B271" t="s">
        <v>1486</v>
      </c>
      <c r="C271" t="s">
        <v>595</v>
      </c>
      <c r="D271" t="s">
        <v>595</v>
      </c>
      <c r="E271" t="s">
        <v>595</v>
      </c>
      <c r="F271" t="s">
        <v>595</v>
      </c>
      <c r="G271" t="s">
        <v>595</v>
      </c>
      <c r="H271" t="s">
        <v>595</v>
      </c>
    </row>
    <row r="272" spans="1:8" x14ac:dyDescent="0.3">
      <c r="A272" t="s">
        <v>1721</v>
      </c>
      <c r="B272" t="s">
        <v>1461</v>
      </c>
      <c r="C272" t="s">
        <v>595</v>
      </c>
      <c r="D272" t="s">
        <v>595</v>
      </c>
      <c r="E272" t="s">
        <v>595</v>
      </c>
      <c r="F272" t="s">
        <v>595</v>
      </c>
      <c r="G272" t="s">
        <v>595</v>
      </c>
      <c r="H272" t="s">
        <v>595</v>
      </c>
    </row>
    <row r="273" spans="1:8" x14ac:dyDescent="0.3">
      <c r="A273" t="s">
        <v>1722</v>
      </c>
      <c r="B273" t="s">
        <v>1494</v>
      </c>
      <c r="C273" t="s">
        <v>595</v>
      </c>
      <c r="D273" t="s">
        <v>595</v>
      </c>
      <c r="E273" t="s">
        <v>595</v>
      </c>
      <c r="F273" t="s">
        <v>595</v>
      </c>
      <c r="G273" t="s">
        <v>595</v>
      </c>
      <c r="H273" t="s">
        <v>595</v>
      </c>
    </row>
    <row r="274" spans="1:8" x14ac:dyDescent="0.3">
      <c r="A274" t="s">
        <v>1723</v>
      </c>
      <c r="B274" t="s">
        <v>1499</v>
      </c>
      <c r="C274" t="s">
        <v>595</v>
      </c>
      <c r="D274" t="s">
        <v>595</v>
      </c>
      <c r="E274" t="s">
        <v>595</v>
      </c>
      <c r="F274" t="s">
        <v>595</v>
      </c>
      <c r="G274" t="s">
        <v>595</v>
      </c>
      <c r="H274" t="s">
        <v>595</v>
      </c>
    </row>
    <row r="275" spans="1:8" x14ac:dyDescent="0.3">
      <c r="A275" t="s">
        <v>1724</v>
      </c>
      <c r="B275" t="s">
        <v>1455</v>
      </c>
      <c r="C275" t="s">
        <v>595</v>
      </c>
      <c r="D275" t="s">
        <v>595</v>
      </c>
      <c r="E275" t="s">
        <v>595</v>
      </c>
      <c r="F275" t="s">
        <v>595</v>
      </c>
      <c r="G275" t="s">
        <v>595</v>
      </c>
      <c r="H275" t="s">
        <v>595</v>
      </c>
    </row>
    <row r="276" spans="1:8" x14ac:dyDescent="0.3">
      <c r="A276" t="s">
        <v>1725</v>
      </c>
      <c r="B276" t="s">
        <v>1459</v>
      </c>
      <c r="C276" t="s">
        <v>595</v>
      </c>
      <c r="D276" t="s">
        <v>595</v>
      </c>
      <c r="E276" t="s">
        <v>595</v>
      </c>
      <c r="F276" t="s">
        <v>595</v>
      </c>
      <c r="G276" t="s">
        <v>595</v>
      </c>
      <c r="H276" t="s">
        <v>595</v>
      </c>
    </row>
    <row r="277" spans="1:8" x14ac:dyDescent="0.3">
      <c r="A277" t="s">
        <v>1726</v>
      </c>
      <c r="B277" t="s">
        <v>1464</v>
      </c>
      <c r="C277" t="s">
        <v>595</v>
      </c>
      <c r="D277" t="s">
        <v>595</v>
      </c>
      <c r="E277" t="s">
        <v>595</v>
      </c>
      <c r="F277" t="s">
        <v>595</v>
      </c>
      <c r="G277" t="s">
        <v>595</v>
      </c>
      <c r="H277" t="s">
        <v>595</v>
      </c>
    </row>
    <row r="278" spans="1:8" x14ac:dyDescent="0.3">
      <c r="A278" t="s">
        <v>1727</v>
      </c>
      <c r="B278" t="s">
        <v>903</v>
      </c>
      <c r="C278" t="s">
        <v>595</v>
      </c>
      <c r="D278" t="s">
        <v>595</v>
      </c>
      <c r="E278" t="s">
        <v>595</v>
      </c>
      <c r="F278" t="s">
        <v>595</v>
      </c>
      <c r="G278" t="s">
        <v>595</v>
      </c>
      <c r="H278" t="s">
        <v>595</v>
      </c>
    </row>
    <row r="279" spans="1:8" x14ac:dyDescent="0.3">
      <c r="A279" t="s">
        <v>1728</v>
      </c>
      <c r="B279" t="s">
        <v>1507</v>
      </c>
      <c r="C279" t="s">
        <v>595</v>
      </c>
      <c r="D279" t="s">
        <v>595</v>
      </c>
      <c r="E279" t="s">
        <v>595</v>
      </c>
      <c r="F279" t="s">
        <v>595</v>
      </c>
      <c r="G279" t="s">
        <v>595</v>
      </c>
      <c r="H279" t="s">
        <v>595</v>
      </c>
    </row>
    <row r="280" spans="1:8" x14ac:dyDescent="0.3">
      <c r="A280" t="s">
        <v>1729</v>
      </c>
      <c r="B280" t="s">
        <v>1511</v>
      </c>
      <c r="C280" t="s">
        <v>595</v>
      </c>
      <c r="D280" t="s">
        <v>595</v>
      </c>
      <c r="E280" t="s">
        <v>595</v>
      </c>
      <c r="F280" t="s">
        <v>595</v>
      </c>
      <c r="G280" t="s">
        <v>595</v>
      </c>
      <c r="H280" t="s">
        <v>595</v>
      </c>
    </row>
    <row r="281" spans="1:8" x14ac:dyDescent="0.3">
      <c r="A281" t="s">
        <v>1730</v>
      </c>
      <c r="B281" t="s">
        <v>1515</v>
      </c>
      <c r="C281" t="s">
        <v>595</v>
      </c>
      <c r="D281" t="s">
        <v>595</v>
      </c>
      <c r="E281" t="s">
        <v>595</v>
      </c>
      <c r="F281" t="s">
        <v>595</v>
      </c>
      <c r="G281" t="s">
        <v>595</v>
      </c>
      <c r="H281" t="s">
        <v>595</v>
      </c>
    </row>
    <row r="282" spans="1:8" x14ac:dyDescent="0.3">
      <c r="A282" t="s">
        <v>1731</v>
      </c>
      <c r="B282" t="s">
        <v>1519</v>
      </c>
      <c r="C282" t="s">
        <v>595</v>
      </c>
      <c r="D282" t="s">
        <v>595</v>
      </c>
      <c r="E282" t="s">
        <v>595</v>
      </c>
      <c r="F282" t="s">
        <v>595</v>
      </c>
      <c r="G282" t="s">
        <v>595</v>
      </c>
      <c r="H282" t="s">
        <v>595</v>
      </c>
    </row>
    <row r="283" spans="1:8" x14ac:dyDescent="0.3">
      <c r="A283" t="s">
        <v>1732</v>
      </c>
      <c r="B283" t="s">
        <v>1523</v>
      </c>
      <c r="C283" t="s">
        <v>595</v>
      </c>
      <c r="D283" t="s">
        <v>595</v>
      </c>
      <c r="E283" t="s">
        <v>595</v>
      </c>
      <c r="F283" t="s">
        <v>595</v>
      </c>
      <c r="G283" t="s">
        <v>595</v>
      </c>
      <c r="H283" t="s">
        <v>595</v>
      </c>
    </row>
    <row r="284" spans="1:8" x14ac:dyDescent="0.3">
      <c r="A284" t="s">
        <v>1733</v>
      </c>
      <c r="B284" t="s">
        <v>903</v>
      </c>
      <c r="C284" t="s">
        <v>595</v>
      </c>
      <c r="D284" t="s">
        <v>595</v>
      </c>
      <c r="E284" t="s">
        <v>595</v>
      </c>
      <c r="F284" t="s">
        <v>595</v>
      </c>
      <c r="G284" t="s">
        <v>595</v>
      </c>
      <c r="H284" t="s">
        <v>595</v>
      </c>
    </row>
    <row r="285" spans="1:8" x14ac:dyDescent="0.3">
      <c r="A285" t="s">
        <v>1734</v>
      </c>
      <c r="B285" t="s">
        <v>1467</v>
      </c>
      <c r="C285" t="s">
        <v>595</v>
      </c>
      <c r="D285" t="s">
        <v>595</v>
      </c>
      <c r="E285" t="s">
        <v>595</v>
      </c>
      <c r="F285" t="s">
        <v>595</v>
      </c>
      <c r="G285" t="s">
        <v>595</v>
      </c>
      <c r="H285" t="s">
        <v>595</v>
      </c>
    </row>
    <row r="286" spans="1:8" x14ac:dyDescent="0.3">
      <c r="A286" t="s">
        <v>1735</v>
      </c>
      <c r="B286" t="s">
        <v>1530</v>
      </c>
      <c r="C286" t="s">
        <v>595</v>
      </c>
      <c r="D286" t="s">
        <v>595</v>
      </c>
      <c r="E286" t="s">
        <v>595</v>
      </c>
      <c r="F286" t="s">
        <v>595</v>
      </c>
      <c r="G286" t="s">
        <v>595</v>
      </c>
      <c r="H286" t="s">
        <v>595</v>
      </c>
    </row>
    <row r="287" spans="1:8" x14ac:dyDescent="0.3">
      <c r="A287" t="s">
        <v>1736</v>
      </c>
      <c r="B287" t="s">
        <v>1534</v>
      </c>
      <c r="C287" t="s">
        <v>595</v>
      </c>
      <c r="D287" t="s">
        <v>595</v>
      </c>
      <c r="E287" t="s">
        <v>595</v>
      </c>
      <c r="F287" t="s">
        <v>595</v>
      </c>
      <c r="G287" t="s">
        <v>595</v>
      </c>
      <c r="H287" t="s">
        <v>595</v>
      </c>
    </row>
    <row r="288" spans="1:8" x14ac:dyDescent="0.3">
      <c r="A288" t="s">
        <v>1737</v>
      </c>
      <c r="B288" t="s">
        <v>1471</v>
      </c>
      <c r="C288" t="s">
        <v>595</v>
      </c>
      <c r="D288" t="s">
        <v>595</v>
      </c>
      <c r="E288" t="s">
        <v>595</v>
      </c>
      <c r="F288" t="s">
        <v>595</v>
      </c>
      <c r="G288" t="s">
        <v>595</v>
      </c>
      <c r="H288" t="s">
        <v>595</v>
      </c>
    </row>
    <row r="289" spans="1:8" x14ac:dyDescent="0.3">
      <c r="A289" t="s">
        <v>1738</v>
      </c>
      <c r="B289" t="s">
        <v>1537</v>
      </c>
      <c r="C289" t="s">
        <v>595</v>
      </c>
      <c r="D289" t="s">
        <v>595</v>
      </c>
      <c r="E289" t="s">
        <v>595</v>
      </c>
      <c r="F289" t="s">
        <v>595</v>
      </c>
      <c r="G289" t="s">
        <v>595</v>
      </c>
      <c r="H289" t="s">
        <v>595</v>
      </c>
    </row>
    <row r="290" spans="1:8" x14ac:dyDescent="0.3">
      <c r="A290" t="s">
        <v>1739</v>
      </c>
      <c r="B290" t="s">
        <v>1541</v>
      </c>
      <c r="C290" t="s">
        <v>595</v>
      </c>
      <c r="D290" t="s">
        <v>595</v>
      </c>
      <c r="E290" t="s">
        <v>595</v>
      </c>
      <c r="F290" t="s">
        <v>595</v>
      </c>
      <c r="G290" t="s">
        <v>595</v>
      </c>
      <c r="H290" t="s">
        <v>595</v>
      </c>
    </row>
    <row r="291" spans="1:8" x14ac:dyDescent="0.3">
      <c r="A291" t="s">
        <v>1740</v>
      </c>
      <c r="B291" t="s">
        <v>1545</v>
      </c>
      <c r="C291" t="s">
        <v>595</v>
      </c>
      <c r="D291" t="s">
        <v>595</v>
      </c>
      <c r="E291" t="s">
        <v>595</v>
      </c>
      <c r="F291" t="s">
        <v>595</v>
      </c>
      <c r="G291" t="s">
        <v>595</v>
      </c>
      <c r="H291" t="s">
        <v>595</v>
      </c>
    </row>
    <row r="292" spans="1:8" x14ac:dyDescent="0.3">
      <c r="A292" t="s">
        <v>1741</v>
      </c>
      <c r="B292" t="s">
        <v>1549</v>
      </c>
      <c r="C292" t="s">
        <v>595</v>
      </c>
      <c r="D292" t="s">
        <v>595</v>
      </c>
      <c r="E292" t="s">
        <v>595</v>
      </c>
      <c r="F292" t="s">
        <v>595</v>
      </c>
      <c r="G292" t="s">
        <v>595</v>
      </c>
      <c r="H292" t="s">
        <v>595</v>
      </c>
    </row>
    <row r="293" spans="1:8" x14ac:dyDescent="0.3">
      <c r="A293" t="s">
        <v>1742</v>
      </c>
      <c r="B293" t="s">
        <v>903</v>
      </c>
      <c r="C293" t="s">
        <v>595</v>
      </c>
      <c r="D293" t="s">
        <v>595</v>
      </c>
      <c r="E293" t="s">
        <v>595</v>
      </c>
      <c r="F293" t="s">
        <v>595</v>
      </c>
      <c r="G293" t="s">
        <v>595</v>
      </c>
      <c r="H293" t="s">
        <v>595</v>
      </c>
    </row>
    <row r="294" spans="1:8" x14ac:dyDescent="0.3">
      <c r="A294" t="s">
        <v>1743</v>
      </c>
      <c r="B294" t="s">
        <v>1556</v>
      </c>
      <c r="C294" t="s">
        <v>595</v>
      </c>
      <c r="D294" t="s">
        <v>595</v>
      </c>
      <c r="E294" t="s">
        <v>595</v>
      </c>
      <c r="F294" t="s">
        <v>595</v>
      </c>
      <c r="G294" t="s">
        <v>595</v>
      </c>
      <c r="H294" t="s">
        <v>595</v>
      </c>
    </row>
    <row r="295" spans="1:8" x14ac:dyDescent="0.3">
      <c r="A295" t="s">
        <v>1744</v>
      </c>
      <c r="B295" t="s">
        <v>1559</v>
      </c>
      <c r="C295" t="s">
        <v>595</v>
      </c>
      <c r="D295" t="s">
        <v>595</v>
      </c>
      <c r="E295" t="s">
        <v>595</v>
      </c>
      <c r="F295" t="s">
        <v>595</v>
      </c>
      <c r="G295" t="s">
        <v>595</v>
      </c>
      <c r="H295" t="s">
        <v>595</v>
      </c>
    </row>
    <row r="296" spans="1:8" x14ac:dyDescent="0.3">
      <c r="A296" t="s">
        <v>1745</v>
      </c>
      <c r="B296" t="s">
        <v>1561</v>
      </c>
      <c r="C296" t="s">
        <v>595</v>
      </c>
      <c r="D296" t="s">
        <v>595</v>
      </c>
      <c r="E296" t="s">
        <v>595</v>
      </c>
      <c r="F296" t="s">
        <v>595</v>
      </c>
      <c r="G296" t="s">
        <v>595</v>
      </c>
      <c r="H296" t="s">
        <v>595</v>
      </c>
    </row>
    <row r="297" spans="1:8" x14ac:dyDescent="0.3">
      <c r="A297" t="s">
        <v>1746</v>
      </c>
      <c r="B297" t="s">
        <v>1564</v>
      </c>
      <c r="C297" t="s">
        <v>595</v>
      </c>
      <c r="D297" t="s">
        <v>595</v>
      </c>
      <c r="E297" t="s">
        <v>595</v>
      </c>
      <c r="F297" t="s">
        <v>595</v>
      </c>
      <c r="G297" t="s">
        <v>595</v>
      </c>
      <c r="H297" t="s">
        <v>595</v>
      </c>
    </row>
    <row r="298" spans="1:8" x14ac:dyDescent="0.3">
      <c r="A298" t="s">
        <v>1747</v>
      </c>
      <c r="B298" t="s">
        <v>1567</v>
      </c>
      <c r="C298" t="s">
        <v>595</v>
      </c>
      <c r="D298" t="s">
        <v>595</v>
      </c>
      <c r="E298" t="s">
        <v>595</v>
      </c>
      <c r="F298" t="s">
        <v>595</v>
      </c>
      <c r="G298" t="s">
        <v>595</v>
      </c>
      <c r="H298" t="s">
        <v>595</v>
      </c>
    </row>
    <row r="299" spans="1:8" x14ac:dyDescent="0.3">
      <c r="A299" t="s">
        <v>1748</v>
      </c>
      <c r="B299" t="s">
        <v>1569</v>
      </c>
      <c r="C299" t="s">
        <v>595</v>
      </c>
      <c r="D299" t="s">
        <v>595</v>
      </c>
      <c r="E299" t="s">
        <v>595</v>
      </c>
      <c r="F299" t="s">
        <v>595</v>
      </c>
      <c r="G299" t="s">
        <v>595</v>
      </c>
      <c r="H299" t="s">
        <v>595</v>
      </c>
    </row>
    <row r="300" spans="1:8" x14ac:dyDescent="0.3">
      <c r="A300" t="s">
        <v>1749</v>
      </c>
      <c r="B300" t="s">
        <v>1571</v>
      </c>
      <c r="C300" t="s">
        <v>595</v>
      </c>
      <c r="D300" t="s">
        <v>595</v>
      </c>
      <c r="E300" t="s">
        <v>595</v>
      </c>
      <c r="F300" t="s">
        <v>595</v>
      </c>
      <c r="G300" t="s">
        <v>595</v>
      </c>
      <c r="H300" t="s">
        <v>595</v>
      </c>
    </row>
    <row r="301" spans="1:8" x14ac:dyDescent="0.3">
      <c r="A301" t="s">
        <v>1750</v>
      </c>
      <c r="B301" t="s">
        <v>1475</v>
      </c>
      <c r="C301" t="s">
        <v>595</v>
      </c>
      <c r="D301" t="s">
        <v>595</v>
      </c>
      <c r="E301" t="s">
        <v>595</v>
      </c>
      <c r="F301" t="s">
        <v>595</v>
      </c>
      <c r="G301" t="s">
        <v>595</v>
      </c>
      <c r="H301" t="s">
        <v>595</v>
      </c>
    </row>
    <row r="302" spans="1:8" x14ac:dyDescent="0.3">
      <c r="A302" t="s">
        <v>1751</v>
      </c>
      <c r="B302" t="s">
        <v>1480</v>
      </c>
      <c r="C302" t="s">
        <v>595</v>
      </c>
      <c r="D302" t="s">
        <v>595</v>
      </c>
      <c r="E302" t="s">
        <v>595</v>
      </c>
      <c r="F302" t="s">
        <v>595</v>
      </c>
      <c r="G302" t="s">
        <v>595</v>
      </c>
      <c r="H302" t="s">
        <v>595</v>
      </c>
    </row>
    <row r="303" spans="1:8" x14ac:dyDescent="0.3">
      <c r="A303" t="s">
        <v>1752</v>
      </c>
      <c r="B303" t="s">
        <v>1574</v>
      </c>
      <c r="C303" t="s">
        <v>595</v>
      </c>
      <c r="D303" t="s">
        <v>595</v>
      </c>
      <c r="E303" t="s">
        <v>595</v>
      </c>
      <c r="F303" t="s">
        <v>595</v>
      </c>
      <c r="G303" t="s">
        <v>595</v>
      </c>
      <c r="H303" t="s">
        <v>595</v>
      </c>
    </row>
    <row r="304" spans="1:8" x14ac:dyDescent="0.3">
      <c r="A304" t="s">
        <v>1753</v>
      </c>
      <c r="B304" t="s">
        <v>1577</v>
      </c>
      <c r="C304" t="s">
        <v>595</v>
      </c>
      <c r="D304" t="s">
        <v>595</v>
      </c>
      <c r="E304" t="s">
        <v>595</v>
      </c>
      <c r="F304" t="s">
        <v>595</v>
      </c>
      <c r="G304" t="s">
        <v>595</v>
      </c>
      <c r="H304" t="s">
        <v>595</v>
      </c>
    </row>
    <row r="305" spans="1:8" x14ac:dyDescent="0.3">
      <c r="A305" t="s">
        <v>1754</v>
      </c>
      <c r="B305" t="s">
        <v>1485</v>
      </c>
      <c r="C305" t="s">
        <v>595</v>
      </c>
      <c r="D305" t="s">
        <v>595</v>
      </c>
      <c r="E305" t="s">
        <v>595</v>
      </c>
      <c r="F305" t="s">
        <v>595</v>
      </c>
      <c r="G305" t="s">
        <v>595</v>
      </c>
      <c r="H305" t="s">
        <v>595</v>
      </c>
    </row>
    <row r="306" spans="1:8" x14ac:dyDescent="0.3">
      <c r="A306" t="s">
        <v>1755</v>
      </c>
      <c r="B306" t="s">
        <v>1415</v>
      </c>
      <c r="C306" t="s">
        <v>595</v>
      </c>
      <c r="D306" t="s">
        <v>595</v>
      </c>
      <c r="E306" t="s">
        <v>595</v>
      </c>
      <c r="F306" t="s">
        <v>595</v>
      </c>
      <c r="G306" t="s">
        <v>595</v>
      </c>
      <c r="H306" t="s">
        <v>595</v>
      </c>
    </row>
    <row r="307" spans="1:8" x14ac:dyDescent="0.3">
      <c r="A307" t="s">
        <v>1756</v>
      </c>
      <c r="B307" t="s">
        <v>1582</v>
      </c>
      <c r="C307" t="s">
        <v>595</v>
      </c>
      <c r="D307" t="s">
        <v>595</v>
      </c>
      <c r="E307" t="s">
        <v>595</v>
      </c>
      <c r="F307" t="s">
        <v>595</v>
      </c>
      <c r="G307" t="s">
        <v>595</v>
      </c>
      <c r="H307" t="s">
        <v>595</v>
      </c>
    </row>
    <row r="308" spans="1:8" x14ac:dyDescent="0.3">
      <c r="A308" t="s">
        <v>1757</v>
      </c>
      <c r="B308" t="s">
        <v>1585</v>
      </c>
      <c r="C308" t="s">
        <v>595</v>
      </c>
      <c r="D308" t="s">
        <v>595</v>
      </c>
      <c r="E308" t="s">
        <v>595</v>
      </c>
      <c r="F308" t="s">
        <v>595</v>
      </c>
      <c r="G308" t="s">
        <v>595</v>
      </c>
      <c r="H308" t="s">
        <v>595</v>
      </c>
    </row>
    <row r="309" spans="1:8" x14ac:dyDescent="0.3">
      <c r="A309" t="s">
        <v>1758</v>
      </c>
      <c r="B309" t="s">
        <v>1490</v>
      </c>
      <c r="C309" t="s">
        <v>595</v>
      </c>
      <c r="D309" t="s">
        <v>595</v>
      </c>
      <c r="E309" t="s">
        <v>595</v>
      </c>
      <c r="F309" t="s">
        <v>595</v>
      </c>
      <c r="G309" t="s">
        <v>595</v>
      </c>
      <c r="H309" t="s">
        <v>595</v>
      </c>
    </row>
    <row r="310" spans="1:8" x14ac:dyDescent="0.3">
      <c r="A310" t="s">
        <v>1759</v>
      </c>
      <c r="B310" t="s">
        <v>1588</v>
      </c>
      <c r="C310" t="s">
        <v>595</v>
      </c>
      <c r="D310" t="s">
        <v>595</v>
      </c>
      <c r="E310" t="s">
        <v>595</v>
      </c>
      <c r="F310" t="s">
        <v>595</v>
      </c>
      <c r="G310" t="s">
        <v>595</v>
      </c>
      <c r="H310" t="s">
        <v>595</v>
      </c>
    </row>
    <row r="311" spans="1:8" x14ac:dyDescent="0.3">
      <c r="A311" t="s">
        <v>1760</v>
      </c>
      <c r="B311" t="s">
        <v>1493</v>
      </c>
      <c r="C311" t="s">
        <v>595</v>
      </c>
      <c r="D311" t="s">
        <v>595</v>
      </c>
      <c r="E311" t="s">
        <v>595</v>
      </c>
      <c r="F311" t="s">
        <v>595</v>
      </c>
      <c r="G311" t="s">
        <v>595</v>
      </c>
      <c r="H311" t="s">
        <v>595</v>
      </c>
    </row>
    <row r="312" spans="1:8" x14ac:dyDescent="0.3">
      <c r="A312" t="s">
        <v>1761</v>
      </c>
      <c r="B312" t="s">
        <v>1498</v>
      </c>
      <c r="C312" t="s">
        <v>595</v>
      </c>
      <c r="D312" t="s">
        <v>595</v>
      </c>
      <c r="E312" t="s">
        <v>595</v>
      </c>
      <c r="F312" t="s">
        <v>595</v>
      </c>
      <c r="G312" t="s">
        <v>595</v>
      </c>
      <c r="H312" t="s">
        <v>595</v>
      </c>
    </row>
    <row r="313" spans="1:8" x14ac:dyDescent="0.3">
      <c r="A313" t="s">
        <v>1762</v>
      </c>
      <c r="B313" t="s">
        <v>1591</v>
      </c>
      <c r="C313" t="s">
        <v>595</v>
      </c>
      <c r="D313" t="s">
        <v>595</v>
      </c>
      <c r="E313" t="s">
        <v>595</v>
      </c>
      <c r="F313" t="s">
        <v>595</v>
      </c>
      <c r="G313" t="s">
        <v>595</v>
      </c>
      <c r="H313" t="s">
        <v>595</v>
      </c>
    </row>
    <row r="314" spans="1:8" x14ac:dyDescent="0.3">
      <c r="A314" t="s">
        <v>1763</v>
      </c>
      <c r="B314" t="s">
        <v>1594</v>
      </c>
      <c r="C314" t="s">
        <v>595</v>
      </c>
      <c r="D314" t="s">
        <v>595</v>
      </c>
      <c r="E314" t="s">
        <v>595</v>
      </c>
      <c r="F314" t="s">
        <v>595</v>
      </c>
      <c r="G314" t="s">
        <v>595</v>
      </c>
      <c r="H314" t="s">
        <v>595</v>
      </c>
    </row>
    <row r="315" spans="1:8" x14ac:dyDescent="0.3">
      <c r="A315" t="s">
        <v>1764</v>
      </c>
      <c r="B315" t="s">
        <v>1596</v>
      </c>
      <c r="C315" t="s">
        <v>595</v>
      </c>
      <c r="D315" t="s">
        <v>595</v>
      </c>
      <c r="E315" t="s">
        <v>595</v>
      </c>
      <c r="F315" t="s">
        <v>595</v>
      </c>
      <c r="G315" t="s">
        <v>595</v>
      </c>
      <c r="H315" t="s">
        <v>595</v>
      </c>
    </row>
    <row r="316" spans="1:8" x14ac:dyDescent="0.3">
      <c r="A316" t="s">
        <v>1765</v>
      </c>
      <c r="B316" t="s">
        <v>1599</v>
      </c>
      <c r="C316" t="s">
        <v>595</v>
      </c>
      <c r="D316" t="s">
        <v>595</v>
      </c>
      <c r="E316" t="s">
        <v>595</v>
      </c>
      <c r="F316" t="s">
        <v>595</v>
      </c>
      <c r="G316" t="s">
        <v>595</v>
      </c>
      <c r="H316" t="s">
        <v>595</v>
      </c>
    </row>
    <row r="317" spans="1:8" x14ac:dyDescent="0.3">
      <c r="A317" t="s">
        <v>1766</v>
      </c>
      <c r="B317" t="s">
        <v>1602</v>
      </c>
      <c r="C317" t="s">
        <v>595</v>
      </c>
      <c r="D317" t="s">
        <v>595</v>
      </c>
      <c r="E317" t="s">
        <v>595</v>
      </c>
      <c r="F317" t="s">
        <v>595</v>
      </c>
      <c r="G317" t="s">
        <v>595</v>
      </c>
      <c r="H317" t="s">
        <v>595</v>
      </c>
    </row>
    <row r="318" spans="1:8" x14ac:dyDescent="0.3">
      <c r="A318" t="s">
        <v>1767</v>
      </c>
      <c r="B318" t="s">
        <v>1503</v>
      </c>
      <c r="C318" t="s">
        <v>595</v>
      </c>
      <c r="D318" t="s">
        <v>595</v>
      </c>
      <c r="E318" t="s">
        <v>595</v>
      </c>
      <c r="F318" t="s">
        <v>595</v>
      </c>
      <c r="G318" t="s">
        <v>595</v>
      </c>
      <c r="H318" t="s">
        <v>595</v>
      </c>
    </row>
    <row r="319" spans="1:8" x14ac:dyDescent="0.3">
      <c r="A319" t="s">
        <v>1768</v>
      </c>
      <c r="B319" t="s">
        <v>1506</v>
      </c>
      <c r="C319" t="s">
        <v>595</v>
      </c>
      <c r="D319" t="s">
        <v>595</v>
      </c>
      <c r="E319" t="s">
        <v>595</v>
      </c>
      <c r="F319" t="s">
        <v>595</v>
      </c>
      <c r="G319" t="s">
        <v>595</v>
      </c>
      <c r="H319" t="s">
        <v>595</v>
      </c>
    </row>
    <row r="320" spans="1:8" x14ac:dyDescent="0.3">
      <c r="A320" t="s">
        <v>1769</v>
      </c>
      <c r="B320" t="s">
        <v>1510</v>
      </c>
      <c r="C320" t="s">
        <v>595</v>
      </c>
      <c r="D320" t="s">
        <v>595</v>
      </c>
      <c r="E320" t="s">
        <v>595</v>
      </c>
      <c r="F320" t="s">
        <v>595</v>
      </c>
      <c r="G320" t="s">
        <v>595</v>
      </c>
      <c r="H320" t="s">
        <v>595</v>
      </c>
    </row>
    <row r="321" spans="1:8" x14ac:dyDescent="0.3">
      <c r="A321" t="s">
        <v>1770</v>
      </c>
      <c r="B321" t="s">
        <v>1605</v>
      </c>
      <c r="C321" t="s">
        <v>595</v>
      </c>
      <c r="D321" t="s">
        <v>595</v>
      </c>
      <c r="E321" t="s">
        <v>595</v>
      </c>
      <c r="F321" t="s">
        <v>595</v>
      </c>
      <c r="G321" t="s">
        <v>595</v>
      </c>
      <c r="H321" t="s">
        <v>595</v>
      </c>
    </row>
    <row r="322" spans="1:8" x14ac:dyDescent="0.3">
      <c r="A322" t="s">
        <v>1771</v>
      </c>
      <c r="B322" t="s">
        <v>895</v>
      </c>
      <c r="C322" t="s">
        <v>595</v>
      </c>
      <c r="D322" t="s">
        <v>595</v>
      </c>
      <c r="E322" t="s">
        <v>595</v>
      </c>
      <c r="F322" t="s">
        <v>595</v>
      </c>
      <c r="G322" t="s">
        <v>595</v>
      </c>
      <c r="H322" t="s">
        <v>595</v>
      </c>
    </row>
    <row r="323" spans="1:8" x14ac:dyDescent="0.3">
      <c r="A323" t="s">
        <v>1772</v>
      </c>
      <c r="B323" t="s">
        <v>1610</v>
      </c>
      <c r="C323" t="s">
        <v>595</v>
      </c>
      <c r="D323" t="s">
        <v>595</v>
      </c>
      <c r="E323" t="s">
        <v>595</v>
      </c>
      <c r="F323" t="s">
        <v>595</v>
      </c>
      <c r="G323" t="s">
        <v>595</v>
      </c>
      <c r="H323" t="s">
        <v>595</v>
      </c>
    </row>
    <row r="324" spans="1:8" x14ac:dyDescent="0.3">
      <c r="A324" t="s">
        <v>1773</v>
      </c>
      <c r="B324" t="s">
        <v>1514</v>
      </c>
      <c r="C324" t="s">
        <v>595</v>
      </c>
      <c r="D324" t="s">
        <v>595</v>
      </c>
      <c r="E324" t="s">
        <v>595</v>
      </c>
      <c r="F324" t="s">
        <v>595</v>
      </c>
      <c r="G324" t="s">
        <v>595</v>
      </c>
      <c r="H324" t="s">
        <v>595</v>
      </c>
    </row>
    <row r="325" spans="1:8" x14ac:dyDescent="0.3">
      <c r="A325" t="s">
        <v>1774</v>
      </c>
      <c r="B325" t="s">
        <v>1518</v>
      </c>
      <c r="C325" t="s">
        <v>595</v>
      </c>
      <c r="D325" t="s">
        <v>595</v>
      </c>
      <c r="E325" t="s">
        <v>595</v>
      </c>
      <c r="F325" t="s">
        <v>595</v>
      </c>
      <c r="G325" t="s">
        <v>595</v>
      </c>
      <c r="H325" t="s">
        <v>595</v>
      </c>
    </row>
    <row r="326" spans="1:8" x14ac:dyDescent="0.3">
      <c r="A326" t="s">
        <v>1775</v>
      </c>
      <c r="B326" t="s">
        <v>1522</v>
      </c>
      <c r="C326" t="s">
        <v>595</v>
      </c>
      <c r="D326" t="s">
        <v>595</v>
      </c>
      <c r="E326" t="s">
        <v>595</v>
      </c>
      <c r="F326" t="s">
        <v>595</v>
      </c>
      <c r="G326" t="s">
        <v>595</v>
      </c>
      <c r="H326" t="s">
        <v>595</v>
      </c>
    </row>
    <row r="327" spans="1:8" x14ac:dyDescent="0.3">
      <c r="A327" t="s">
        <v>1776</v>
      </c>
      <c r="B327" t="s">
        <v>1612</v>
      </c>
      <c r="C327" t="s">
        <v>595</v>
      </c>
      <c r="D327" t="s">
        <v>595</v>
      </c>
      <c r="E327" t="s">
        <v>595</v>
      </c>
      <c r="F327" t="s">
        <v>595</v>
      </c>
      <c r="G327" t="s">
        <v>595</v>
      </c>
      <c r="H327" t="s">
        <v>595</v>
      </c>
    </row>
    <row r="328" spans="1:8" x14ac:dyDescent="0.3">
      <c r="A328" t="s">
        <v>1777</v>
      </c>
      <c r="B328" t="s">
        <v>1615</v>
      </c>
      <c r="C328" t="s">
        <v>595</v>
      </c>
      <c r="D328" t="s">
        <v>595</v>
      </c>
      <c r="E328" t="s">
        <v>595</v>
      </c>
      <c r="F328" t="s">
        <v>595</v>
      </c>
      <c r="G328" t="s">
        <v>595</v>
      </c>
      <c r="H328" t="s">
        <v>595</v>
      </c>
    </row>
    <row r="329" spans="1:8" x14ac:dyDescent="0.3">
      <c r="A329" t="s">
        <v>1778</v>
      </c>
      <c r="B329" t="s">
        <v>1526</v>
      </c>
      <c r="C329" t="s">
        <v>595</v>
      </c>
      <c r="D329" t="s">
        <v>595</v>
      </c>
      <c r="E329" t="s">
        <v>595</v>
      </c>
      <c r="F329" t="s">
        <v>595</v>
      </c>
      <c r="G329" t="s">
        <v>595</v>
      </c>
      <c r="H329" t="s">
        <v>595</v>
      </c>
    </row>
    <row r="330" spans="1:8" x14ac:dyDescent="0.3">
      <c r="A330" t="s">
        <v>1779</v>
      </c>
      <c r="B330" t="s">
        <v>1529</v>
      </c>
      <c r="C330" t="s">
        <v>595</v>
      </c>
      <c r="D330" t="s">
        <v>595</v>
      </c>
      <c r="E330" t="s">
        <v>595</v>
      </c>
      <c r="F330" t="s">
        <v>595</v>
      </c>
      <c r="G330" t="s">
        <v>595</v>
      </c>
      <c r="H330" t="s">
        <v>595</v>
      </c>
    </row>
    <row r="331" spans="1:8" x14ac:dyDescent="0.3">
      <c r="A331" t="s">
        <v>1780</v>
      </c>
      <c r="B331" t="s">
        <v>1533</v>
      </c>
      <c r="C331" t="s">
        <v>595</v>
      </c>
      <c r="D331" t="s">
        <v>595</v>
      </c>
      <c r="E331" t="s">
        <v>595</v>
      </c>
      <c r="F331" t="s">
        <v>595</v>
      </c>
      <c r="G331" t="s">
        <v>595</v>
      </c>
      <c r="H331" t="s">
        <v>595</v>
      </c>
    </row>
    <row r="332" spans="1:8" x14ac:dyDescent="0.3">
      <c r="A332" t="s">
        <v>1781</v>
      </c>
      <c r="B332" t="s">
        <v>1618</v>
      </c>
      <c r="C332" t="s">
        <v>595</v>
      </c>
      <c r="D332" t="s">
        <v>595</v>
      </c>
      <c r="E332" t="s">
        <v>595</v>
      </c>
      <c r="F332" t="s">
        <v>595</v>
      </c>
      <c r="G332" t="s">
        <v>595</v>
      </c>
      <c r="H332" t="s">
        <v>595</v>
      </c>
    </row>
    <row r="333" spans="1:8" x14ac:dyDescent="0.3">
      <c r="A333" t="s">
        <v>1782</v>
      </c>
      <c r="B333" t="s">
        <v>1621</v>
      </c>
      <c r="C333" t="s">
        <v>595</v>
      </c>
      <c r="D333" t="s">
        <v>595</v>
      </c>
      <c r="E333" t="s">
        <v>595</v>
      </c>
      <c r="F333" t="s">
        <v>595</v>
      </c>
      <c r="G333" t="s">
        <v>595</v>
      </c>
      <c r="H333" t="s">
        <v>595</v>
      </c>
    </row>
    <row r="334" spans="1:8" x14ac:dyDescent="0.3">
      <c r="A334" t="s">
        <v>1783</v>
      </c>
      <c r="B334" t="s">
        <v>1624</v>
      </c>
      <c r="C334" t="s">
        <v>595</v>
      </c>
      <c r="D334" t="s">
        <v>595</v>
      </c>
      <c r="E334" t="s">
        <v>595</v>
      </c>
      <c r="F334" t="s">
        <v>595</v>
      </c>
      <c r="G334" t="s">
        <v>595</v>
      </c>
      <c r="H334" t="s">
        <v>595</v>
      </c>
    </row>
    <row r="335" spans="1:8" x14ac:dyDescent="0.3">
      <c r="A335" t="s">
        <v>1784</v>
      </c>
      <c r="B335" t="s">
        <v>1536</v>
      </c>
      <c r="C335" t="s">
        <v>595</v>
      </c>
      <c r="D335" t="s">
        <v>595</v>
      </c>
      <c r="E335" t="s">
        <v>595</v>
      </c>
      <c r="F335" t="s">
        <v>595</v>
      </c>
      <c r="G335" t="s">
        <v>595</v>
      </c>
      <c r="H335" t="s">
        <v>595</v>
      </c>
    </row>
    <row r="336" spans="1:8" x14ac:dyDescent="0.3">
      <c r="A336" t="s">
        <v>1785</v>
      </c>
      <c r="B336" t="s">
        <v>994</v>
      </c>
      <c r="C336" t="s">
        <v>595</v>
      </c>
      <c r="D336" t="s">
        <v>595</v>
      </c>
      <c r="E336" t="s">
        <v>595</v>
      </c>
      <c r="F336" t="s">
        <v>595</v>
      </c>
      <c r="G336" t="s">
        <v>595</v>
      </c>
      <c r="H336" t="s">
        <v>595</v>
      </c>
    </row>
    <row r="337" spans="1:8" x14ac:dyDescent="0.3">
      <c r="A337" t="s">
        <v>1786</v>
      </c>
      <c r="B337" t="s">
        <v>840</v>
      </c>
      <c r="C337" t="s">
        <v>595</v>
      </c>
      <c r="D337" t="s">
        <v>595</v>
      </c>
      <c r="E337" t="s">
        <v>595</v>
      </c>
      <c r="F337" t="s">
        <v>595</v>
      </c>
      <c r="G337" t="s">
        <v>595</v>
      </c>
      <c r="H337" t="s">
        <v>595</v>
      </c>
    </row>
    <row r="338" spans="1:8" x14ac:dyDescent="0.3">
      <c r="A338" t="s">
        <v>1787</v>
      </c>
      <c r="B338" t="s">
        <v>1540</v>
      </c>
      <c r="C338" t="s">
        <v>595</v>
      </c>
      <c r="D338" t="s">
        <v>595</v>
      </c>
      <c r="E338" t="s">
        <v>595</v>
      </c>
      <c r="F338" t="s">
        <v>595</v>
      </c>
      <c r="G338" t="s">
        <v>595</v>
      </c>
      <c r="H338" t="s">
        <v>595</v>
      </c>
    </row>
    <row r="339" spans="1:8" x14ac:dyDescent="0.3">
      <c r="A339" t="s">
        <v>1788</v>
      </c>
      <c r="B339" t="s">
        <v>1631</v>
      </c>
      <c r="C339" t="s">
        <v>595</v>
      </c>
      <c r="D339" t="s">
        <v>595</v>
      </c>
      <c r="E339" t="s">
        <v>595</v>
      </c>
      <c r="F339" t="s">
        <v>595</v>
      </c>
      <c r="G339" t="s">
        <v>595</v>
      </c>
      <c r="H339" t="s">
        <v>595</v>
      </c>
    </row>
    <row r="340" spans="1:8" x14ac:dyDescent="0.3">
      <c r="A340" t="s">
        <v>1789</v>
      </c>
      <c r="B340" t="s">
        <v>1633</v>
      </c>
      <c r="C340" t="s">
        <v>595</v>
      </c>
      <c r="D340" t="s">
        <v>595</v>
      </c>
      <c r="E340" t="s">
        <v>595</v>
      </c>
      <c r="F340" t="s">
        <v>595</v>
      </c>
      <c r="G340" t="s">
        <v>595</v>
      </c>
      <c r="H340" t="s">
        <v>595</v>
      </c>
    </row>
    <row r="341" spans="1:8" x14ac:dyDescent="0.3">
      <c r="A341" t="s">
        <v>1790</v>
      </c>
      <c r="B341" t="s">
        <v>1544</v>
      </c>
      <c r="C341" t="s">
        <v>595</v>
      </c>
      <c r="D341" t="s">
        <v>595</v>
      </c>
      <c r="E341" t="s">
        <v>595</v>
      </c>
      <c r="F341" t="s">
        <v>595</v>
      </c>
      <c r="G341" t="s">
        <v>595</v>
      </c>
      <c r="H341" t="s">
        <v>595</v>
      </c>
    </row>
    <row r="342" spans="1:8" x14ac:dyDescent="0.3">
      <c r="A342" t="s">
        <v>1791</v>
      </c>
      <c r="B342" t="s">
        <v>1548</v>
      </c>
      <c r="C342" t="s">
        <v>595</v>
      </c>
      <c r="D342" t="s">
        <v>595</v>
      </c>
      <c r="E342" t="s">
        <v>595</v>
      </c>
      <c r="F342" t="s">
        <v>595</v>
      </c>
      <c r="G342" t="s">
        <v>595</v>
      </c>
      <c r="H342" t="s">
        <v>595</v>
      </c>
    </row>
    <row r="343" spans="1:8" x14ac:dyDescent="0.3">
      <c r="A343" t="s">
        <v>1792</v>
      </c>
      <c r="B343" t="s">
        <v>1636</v>
      </c>
      <c r="C343" t="s">
        <v>595</v>
      </c>
      <c r="D343" t="s">
        <v>595</v>
      </c>
      <c r="E343" t="s">
        <v>595</v>
      </c>
      <c r="F343" t="s">
        <v>595</v>
      </c>
      <c r="G343" t="s">
        <v>595</v>
      </c>
      <c r="H343" t="s">
        <v>595</v>
      </c>
    </row>
    <row r="344" spans="1:8" x14ac:dyDescent="0.3">
      <c r="A344" t="s">
        <v>1793</v>
      </c>
      <c r="B344" t="s">
        <v>1638</v>
      </c>
      <c r="C344" t="s">
        <v>595</v>
      </c>
      <c r="D344" t="s">
        <v>595</v>
      </c>
      <c r="E344" t="s">
        <v>595</v>
      </c>
      <c r="F344" t="s">
        <v>595</v>
      </c>
      <c r="G344" t="s">
        <v>595</v>
      </c>
      <c r="H344" t="s">
        <v>595</v>
      </c>
    </row>
    <row r="345" spans="1:8" x14ac:dyDescent="0.3">
      <c r="A345" t="s">
        <v>1794</v>
      </c>
      <c r="B345" t="s">
        <v>1049</v>
      </c>
      <c r="C345" t="s">
        <v>595</v>
      </c>
      <c r="D345" t="s">
        <v>595</v>
      </c>
      <c r="E345" t="s">
        <v>595</v>
      </c>
      <c r="F345" t="s">
        <v>595</v>
      </c>
      <c r="G345" t="s">
        <v>595</v>
      </c>
      <c r="H345" t="s">
        <v>595</v>
      </c>
    </row>
    <row r="346" spans="1:8" x14ac:dyDescent="0.3">
      <c r="A346" t="s">
        <v>1795</v>
      </c>
      <c r="B346" t="s">
        <v>1552</v>
      </c>
      <c r="C346" t="s">
        <v>595</v>
      </c>
      <c r="D346" t="s">
        <v>595</v>
      </c>
      <c r="E346" t="s">
        <v>595</v>
      </c>
      <c r="F346" t="s">
        <v>595</v>
      </c>
      <c r="G346" t="s">
        <v>595</v>
      </c>
      <c r="H346" t="s">
        <v>595</v>
      </c>
    </row>
    <row r="347" spans="1:8" x14ac:dyDescent="0.3">
      <c r="A347" t="s">
        <v>1796</v>
      </c>
      <c r="B347" t="s">
        <v>1641</v>
      </c>
      <c r="C347" t="s">
        <v>595</v>
      </c>
      <c r="D347" t="s">
        <v>595</v>
      </c>
      <c r="E347" t="s">
        <v>595</v>
      </c>
      <c r="F347" t="s">
        <v>595</v>
      </c>
      <c r="G347" t="s">
        <v>595</v>
      </c>
      <c r="H347" t="s">
        <v>595</v>
      </c>
    </row>
    <row r="348" spans="1:8" x14ac:dyDescent="0.3">
      <c r="A348" t="s">
        <v>1797</v>
      </c>
      <c r="B348" t="s">
        <v>919</v>
      </c>
      <c r="C348" t="s">
        <v>595</v>
      </c>
      <c r="D348" t="s">
        <v>595</v>
      </c>
      <c r="E348" t="s">
        <v>595</v>
      </c>
      <c r="F348" t="s">
        <v>595</v>
      </c>
      <c r="G348" t="s">
        <v>595</v>
      </c>
      <c r="H348" t="s">
        <v>595</v>
      </c>
    </row>
    <row r="349" spans="1:8" x14ac:dyDescent="0.3">
      <c r="A349" t="s">
        <v>1798</v>
      </c>
      <c r="B349" t="s">
        <v>1555</v>
      </c>
      <c r="C349" t="s">
        <v>595</v>
      </c>
      <c r="D349" t="s">
        <v>595</v>
      </c>
      <c r="E349" t="s">
        <v>595</v>
      </c>
      <c r="F349" t="s">
        <v>595</v>
      </c>
      <c r="G349" t="s">
        <v>595</v>
      </c>
      <c r="H349" t="s">
        <v>595</v>
      </c>
    </row>
    <row r="350" spans="1:8" x14ac:dyDescent="0.3">
      <c r="A350" t="s">
        <v>1799</v>
      </c>
      <c r="B350" t="s">
        <v>1423</v>
      </c>
      <c r="C350" t="s">
        <v>595</v>
      </c>
      <c r="D350" t="s">
        <v>595</v>
      </c>
      <c r="E350" t="s">
        <v>595</v>
      </c>
      <c r="F350" t="s">
        <v>595</v>
      </c>
      <c r="G350" t="s">
        <v>595</v>
      </c>
      <c r="H350" t="s">
        <v>595</v>
      </c>
    </row>
    <row r="351" spans="1:8" x14ac:dyDescent="0.3">
      <c r="A351" t="s">
        <v>1800</v>
      </c>
      <c r="B351" t="s">
        <v>595</v>
      </c>
      <c r="C351" t="s">
        <v>595</v>
      </c>
      <c r="D351" t="s">
        <v>595</v>
      </c>
      <c r="E351" t="s">
        <v>595</v>
      </c>
      <c r="F351" t="s">
        <v>595</v>
      </c>
      <c r="G351" t="s">
        <v>595</v>
      </c>
      <c r="H351" t="s">
        <v>595</v>
      </c>
    </row>
    <row r="352" spans="1:8" x14ac:dyDescent="0.3">
      <c r="A352" t="s">
        <v>1801</v>
      </c>
      <c r="B352" t="s">
        <v>595</v>
      </c>
      <c r="C352" t="s">
        <v>595</v>
      </c>
      <c r="D352" t="s">
        <v>595</v>
      </c>
      <c r="E352" t="s">
        <v>595</v>
      </c>
      <c r="F352" t="s">
        <v>595</v>
      </c>
      <c r="G352" t="s">
        <v>595</v>
      </c>
      <c r="H352" t="s">
        <v>595</v>
      </c>
    </row>
    <row r="353" spans="1:8" x14ac:dyDescent="0.3">
      <c r="A353" t="s">
        <v>1802</v>
      </c>
      <c r="B353" t="s">
        <v>595</v>
      </c>
      <c r="C353" t="s">
        <v>595</v>
      </c>
      <c r="D353" t="s">
        <v>595</v>
      </c>
      <c r="E353" t="s">
        <v>595</v>
      </c>
      <c r="F353" t="s">
        <v>595</v>
      </c>
      <c r="G353" t="s">
        <v>595</v>
      </c>
      <c r="H353" t="s">
        <v>595</v>
      </c>
    </row>
    <row r="354" spans="1:8" x14ac:dyDescent="0.3">
      <c r="A354" t="s">
        <v>1803</v>
      </c>
      <c r="B354" t="s">
        <v>595</v>
      </c>
      <c r="C354" t="s">
        <v>595</v>
      </c>
      <c r="D354" t="s">
        <v>595</v>
      </c>
      <c r="E354" t="s">
        <v>595</v>
      </c>
      <c r="F354" t="s">
        <v>595</v>
      </c>
      <c r="G354" t="s">
        <v>595</v>
      </c>
      <c r="H354" t="s">
        <v>595</v>
      </c>
    </row>
    <row r="355" spans="1:8" x14ac:dyDescent="0.3">
      <c r="A355" t="s">
        <v>1804</v>
      </c>
      <c r="B355" t="s">
        <v>595</v>
      </c>
      <c r="C355" t="s">
        <v>595</v>
      </c>
      <c r="D355" t="s">
        <v>595</v>
      </c>
      <c r="E355" t="s">
        <v>595</v>
      </c>
      <c r="F355" t="s">
        <v>595</v>
      </c>
      <c r="G355" t="s">
        <v>595</v>
      </c>
      <c r="H355" t="s">
        <v>595</v>
      </c>
    </row>
    <row r="356" spans="1:8" x14ac:dyDescent="0.3">
      <c r="A356" t="s">
        <v>1805</v>
      </c>
      <c r="B356" t="s">
        <v>595</v>
      </c>
      <c r="C356" t="s">
        <v>595</v>
      </c>
      <c r="D356" t="s">
        <v>595</v>
      </c>
      <c r="E356" t="s">
        <v>595</v>
      </c>
      <c r="F356" t="s">
        <v>595</v>
      </c>
      <c r="G356" t="s">
        <v>595</v>
      </c>
      <c r="H356" t="s">
        <v>595</v>
      </c>
    </row>
    <row r="357" spans="1:8" x14ac:dyDescent="0.3">
      <c r="A357" t="s">
        <v>1806</v>
      </c>
      <c r="B357" t="s">
        <v>595</v>
      </c>
      <c r="C357" t="s">
        <v>595</v>
      </c>
      <c r="D357" t="s">
        <v>595</v>
      </c>
      <c r="E357" t="s">
        <v>595</v>
      </c>
      <c r="F357" t="s">
        <v>595</v>
      </c>
      <c r="G357" t="s">
        <v>595</v>
      </c>
      <c r="H357" t="s">
        <v>595</v>
      </c>
    </row>
    <row r="358" spans="1:8" x14ac:dyDescent="0.3">
      <c r="A358" t="s">
        <v>1807</v>
      </c>
      <c r="B358" t="s">
        <v>595</v>
      </c>
      <c r="C358" t="s">
        <v>595</v>
      </c>
      <c r="D358" t="s">
        <v>595</v>
      </c>
      <c r="E358" t="s">
        <v>595</v>
      </c>
      <c r="F358" t="s">
        <v>595</v>
      </c>
      <c r="G358" t="s">
        <v>595</v>
      </c>
      <c r="H358" t="s">
        <v>595</v>
      </c>
    </row>
    <row r="359" spans="1:8" x14ac:dyDescent="0.3">
      <c r="A359" t="s">
        <v>1808</v>
      </c>
      <c r="B359" t="s">
        <v>595</v>
      </c>
      <c r="C359" t="s">
        <v>595</v>
      </c>
      <c r="D359" t="s">
        <v>595</v>
      </c>
      <c r="E359" t="s">
        <v>595</v>
      </c>
      <c r="F359" t="s">
        <v>595</v>
      </c>
      <c r="G359" t="s">
        <v>595</v>
      </c>
      <c r="H359" t="s">
        <v>595</v>
      </c>
    </row>
    <row r="360" spans="1:8" x14ac:dyDescent="0.3">
      <c r="A360" t="s">
        <v>1809</v>
      </c>
      <c r="B360" t="s">
        <v>595</v>
      </c>
      <c r="C360" t="s">
        <v>595</v>
      </c>
      <c r="D360" t="s">
        <v>595</v>
      </c>
      <c r="E360" t="s">
        <v>595</v>
      </c>
      <c r="F360" t="s">
        <v>595</v>
      </c>
      <c r="G360" t="s">
        <v>595</v>
      </c>
      <c r="H360" t="s">
        <v>595</v>
      </c>
    </row>
    <row r="361" spans="1:8" x14ac:dyDescent="0.3">
      <c r="A361" t="s">
        <v>1810</v>
      </c>
      <c r="B361" t="s">
        <v>595</v>
      </c>
      <c r="C361" t="s">
        <v>595</v>
      </c>
      <c r="D361" t="s">
        <v>595</v>
      </c>
      <c r="E361" t="s">
        <v>595</v>
      </c>
      <c r="F361" t="s">
        <v>595</v>
      </c>
      <c r="G361" t="s">
        <v>595</v>
      </c>
      <c r="H361" t="s">
        <v>595</v>
      </c>
    </row>
    <row r="362" spans="1:8" x14ac:dyDescent="0.3">
      <c r="A362" t="s">
        <v>1811</v>
      </c>
      <c r="B362" t="s">
        <v>595</v>
      </c>
      <c r="C362" t="s">
        <v>595</v>
      </c>
      <c r="D362" t="s">
        <v>595</v>
      </c>
      <c r="E362" t="s">
        <v>595</v>
      </c>
      <c r="F362" t="s">
        <v>595</v>
      </c>
      <c r="G362" t="s">
        <v>595</v>
      </c>
      <c r="H362" t="s">
        <v>595</v>
      </c>
    </row>
    <row r="363" spans="1:8" x14ac:dyDescent="0.3">
      <c r="A363" t="s">
        <v>1812</v>
      </c>
      <c r="B363" t="s">
        <v>595</v>
      </c>
      <c r="C363" t="s">
        <v>595</v>
      </c>
      <c r="D363" t="s">
        <v>595</v>
      </c>
      <c r="E363" t="s">
        <v>595</v>
      </c>
      <c r="F363" t="s">
        <v>595</v>
      </c>
      <c r="G363" t="s">
        <v>595</v>
      </c>
      <c r="H363" t="s">
        <v>595</v>
      </c>
    </row>
    <row r="364" spans="1:8" x14ac:dyDescent="0.3">
      <c r="A364" t="s">
        <v>1813</v>
      </c>
      <c r="B364" t="s">
        <v>595</v>
      </c>
      <c r="C364" t="s">
        <v>595</v>
      </c>
      <c r="D364" t="s">
        <v>595</v>
      </c>
      <c r="E364" t="s">
        <v>595</v>
      </c>
      <c r="F364" t="s">
        <v>595</v>
      </c>
      <c r="G364" t="s">
        <v>595</v>
      </c>
      <c r="H364" t="s">
        <v>595</v>
      </c>
    </row>
    <row r="365" spans="1:8" x14ac:dyDescent="0.3">
      <c r="A365" t="s">
        <v>1814</v>
      </c>
      <c r="B365" t="s">
        <v>595</v>
      </c>
      <c r="C365" t="s">
        <v>595</v>
      </c>
      <c r="D365" t="s">
        <v>595</v>
      </c>
      <c r="E365" t="s">
        <v>595</v>
      </c>
      <c r="F365" t="s">
        <v>595</v>
      </c>
      <c r="G365" t="s">
        <v>595</v>
      </c>
      <c r="H365" t="s">
        <v>595</v>
      </c>
    </row>
    <row r="366" spans="1:8" x14ac:dyDescent="0.3">
      <c r="A366" t="s">
        <v>1815</v>
      </c>
      <c r="B366" t="s">
        <v>595</v>
      </c>
      <c r="C366" t="s">
        <v>595</v>
      </c>
      <c r="D366" t="s">
        <v>595</v>
      </c>
      <c r="E366" t="s">
        <v>595</v>
      </c>
      <c r="F366" t="s">
        <v>595</v>
      </c>
      <c r="G366" t="s">
        <v>595</v>
      </c>
      <c r="H366" t="s">
        <v>595</v>
      </c>
    </row>
    <row r="367" spans="1:8" x14ac:dyDescent="0.3">
      <c r="A367" t="s">
        <v>1816</v>
      </c>
      <c r="B367" t="s">
        <v>595</v>
      </c>
      <c r="C367" t="s">
        <v>595</v>
      </c>
      <c r="D367" t="s">
        <v>595</v>
      </c>
      <c r="E367" t="s">
        <v>595</v>
      </c>
      <c r="F367" t="s">
        <v>595</v>
      </c>
      <c r="G367" t="s">
        <v>595</v>
      </c>
      <c r="H367" t="s">
        <v>595</v>
      </c>
    </row>
    <row r="368" spans="1:8" x14ac:dyDescent="0.3">
      <c r="A368" t="s">
        <v>1817</v>
      </c>
      <c r="B368" t="s">
        <v>595</v>
      </c>
      <c r="C368" t="s">
        <v>595</v>
      </c>
      <c r="D368" t="s">
        <v>595</v>
      </c>
      <c r="E368" t="s">
        <v>595</v>
      </c>
      <c r="F368" t="s">
        <v>595</v>
      </c>
      <c r="G368" t="s">
        <v>595</v>
      </c>
      <c r="H368" t="s">
        <v>595</v>
      </c>
    </row>
    <row r="369" spans="1:8" x14ac:dyDescent="0.3">
      <c r="A369" t="s">
        <v>1818</v>
      </c>
      <c r="B369" t="s">
        <v>595</v>
      </c>
      <c r="C369" t="s">
        <v>595</v>
      </c>
      <c r="D369" t="s">
        <v>595</v>
      </c>
      <c r="E369" t="s">
        <v>595</v>
      </c>
      <c r="F369" t="s">
        <v>595</v>
      </c>
      <c r="G369" t="s">
        <v>595</v>
      </c>
      <c r="H369" t="s">
        <v>595</v>
      </c>
    </row>
    <row r="370" spans="1:8" x14ac:dyDescent="0.3">
      <c r="A370" t="s">
        <v>1819</v>
      </c>
      <c r="B370" t="s">
        <v>595</v>
      </c>
      <c r="C370" t="s">
        <v>595</v>
      </c>
      <c r="D370" t="s">
        <v>595</v>
      </c>
      <c r="E370" t="s">
        <v>595</v>
      </c>
      <c r="F370" t="s">
        <v>595</v>
      </c>
      <c r="G370" t="s">
        <v>595</v>
      </c>
      <c r="H370" t="s">
        <v>595</v>
      </c>
    </row>
    <row r="371" spans="1:8" x14ac:dyDescent="0.3">
      <c r="A371" t="s">
        <v>1820</v>
      </c>
      <c r="B371" t="s">
        <v>595</v>
      </c>
      <c r="C371" t="s">
        <v>595</v>
      </c>
      <c r="D371" t="s">
        <v>595</v>
      </c>
      <c r="E371" t="s">
        <v>595</v>
      </c>
      <c r="F371" t="s">
        <v>595</v>
      </c>
      <c r="G371" t="s">
        <v>595</v>
      </c>
      <c r="H371" t="s">
        <v>595</v>
      </c>
    </row>
    <row r="372" spans="1:8" x14ac:dyDescent="0.3">
      <c r="A372" t="s">
        <v>1821</v>
      </c>
      <c r="B372" t="s">
        <v>595</v>
      </c>
      <c r="C372" t="s">
        <v>595</v>
      </c>
      <c r="D372" t="s">
        <v>595</v>
      </c>
      <c r="E372" t="s">
        <v>595</v>
      </c>
      <c r="F372" t="s">
        <v>595</v>
      </c>
      <c r="G372" t="s">
        <v>595</v>
      </c>
      <c r="H372" t="s">
        <v>595</v>
      </c>
    </row>
    <row r="373" spans="1:8" x14ac:dyDescent="0.3">
      <c r="A373" t="s">
        <v>1822</v>
      </c>
      <c r="B373" t="s">
        <v>595</v>
      </c>
      <c r="C373" t="s">
        <v>595</v>
      </c>
      <c r="D373" t="s">
        <v>595</v>
      </c>
      <c r="E373" t="s">
        <v>595</v>
      </c>
      <c r="F373" t="s">
        <v>595</v>
      </c>
      <c r="G373" t="s">
        <v>595</v>
      </c>
      <c r="H373" t="s">
        <v>595</v>
      </c>
    </row>
    <row r="374" spans="1:8" x14ac:dyDescent="0.3">
      <c r="A374" t="s">
        <v>1823</v>
      </c>
      <c r="B374" t="s">
        <v>595</v>
      </c>
      <c r="C374" t="s">
        <v>595</v>
      </c>
      <c r="D374" t="s">
        <v>595</v>
      </c>
      <c r="E374" t="s">
        <v>595</v>
      </c>
      <c r="F374" t="s">
        <v>595</v>
      </c>
      <c r="G374" t="s">
        <v>595</v>
      </c>
      <c r="H374" t="s">
        <v>595</v>
      </c>
    </row>
    <row r="375" spans="1:8" x14ac:dyDescent="0.3">
      <c r="A375" t="s">
        <v>1824</v>
      </c>
      <c r="B375" t="s">
        <v>595</v>
      </c>
      <c r="C375" t="s">
        <v>595</v>
      </c>
      <c r="D375" t="s">
        <v>595</v>
      </c>
      <c r="E375" t="s">
        <v>595</v>
      </c>
      <c r="F375" t="s">
        <v>595</v>
      </c>
      <c r="G375" t="s">
        <v>595</v>
      </c>
      <c r="H375" t="s">
        <v>595</v>
      </c>
    </row>
    <row r="376" spans="1:8" x14ac:dyDescent="0.3">
      <c r="A376" t="s">
        <v>1825</v>
      </c>
      <c r="B376" t="s">
        <v>595</v>
      </c>
      <c r="C376" t="s">
        <v>595</v>
      </c>
      <c r="D376" t="s">
        <v>595</v>
      </c>
      <c r="E376" t="s">
        <v>595</v>
      </c>
      <c r="F376" t="s">
        <v>595</v>
      </c>
      <c r="G376" t="s">
        <v>595</v>
      </c>
      <c r="H376" t="s">
        <v>595</v>
      </c>
    </row>
    <row r="377" spans="1:8" x14ac:dyDescent="0.3">
      <c r="A377" t="s">
        <v>1826</v>
      </c>
      <c r="B377" t="s">
        <v>595</v>
      </c>
      <c r="C377" t="s">
        <v>595</v>
      </c>
      <c r="D377" t="s">
        <v>595</v>
      </c>
      <c r="E377" t="s">
        <v>595</v>
      </c>
      <c r="F377" t="s">
        <v>595</v>
      </c>
      <c r="G377" t="s">
        <v>595</v>
      </c>
      <c r="H377" t="s">
        <v>595</v>
      </c>
    </row>
    <row r="378" spans="1:8" x14ac:dyDescent="0.3">
      <c r="A378" t="s">
        <v>1827</v>
      </c>
      <c r="B378" t="s">
        <v>595</v>
      </c>
      <c r="C378" t="s">
        <v>595</v>
      </c>
      <c r="D378" t="s">
        <v>595</v>
      </c>
      <c r="E378" t="s">
        <v>595</v>
      </c>
      <c r="F378" t="s">
        <v>595</v>
      </c>
      <c r="G378" t="s">
        <v>595</v>
      </c>
      <c r="H378" t="s">
        <v>595</v>
      </c>
    </row>
    <row r="379" spans="1:8" x14ac:dyDescent="0.3">
      <c r="A379" t="s">
        <v>1828</v>
      </c>
      <c r="B379" t="s">
        <v>595</v>
      </c>
      <c r="C379" t="s">
        <v>595</v>
      </c>
      <c r="D379" t="s">
        <v>595</v>
      </c>
      <c r="E379" t="s">
        <v>595</v>
      </c>
      <c r="F379" t="s">
        <v>595</v>
      </c>
      <c r="G379" t="s">
        <v>595</v>
      </c>
      <c r="H379" t="s">
        <v>595</v>
      </c>
    </row>
    <row r="380" spans="1:8" x14ac:dyDescent="0.3">
      <c r="A380" t="s">
        <v>1829</v>
      </c>
      <c r="B380" t="s">
        <v>595</v>
      </c>
      <c r="C380" t="s">
        <v>595</v>
      </c>
      <c r="D380" t="s">
        <v>595</v>
      </c>
      <c r="E380" t="s">
        <v>595</v>
      </c>
      <c r="F380" t="s">
        <v>595</v>
      </c>
      <c r="G380" t="s">
        <v>595</v>
      </c>
      <c r="H380" t="s">
        <v>595</v>
      </c>
    </row>
    <row r="381" spans="1:8" x14ac:dyDescent="0.3">
      <c r="A381" t="s">
        <v>1830</v>
      </c>
      <c r="B381" t="s">
        <v>595</v>
      </c>
      <c r="C381" t="s">
        <v>595</v>
      </c>
      <c r="D381" t="s">
        <v>595</v>
      </c>
      <c r="E381" t="s">
        <v>595</v>
      </c>
      <c r="F381" t="s">
        <v>595</v>
      </c>
      <c r="G381" t="s">
        <v>595</v>
      </c>
      <c r="H381" t="s">
        <v>595</v>
      </c>
    </row>
    <row r="382" spans="1:8" x14ac:dyDescent="0.3">
      <c r="A382" t="s">
        <v>1831</v>
      </c>
      <c r="B382" t="s">
        <v>595</v>
      </c>
      <c r="C382" t="s">
        <v>595</v>
      </c>
      <c r="D382" t="s">
        <v>595</v>
      </c>
      <c r="E382" t="s">
        <v>595</v>
      </c>
      <c r="F382" t="s">
        <v>595</v>
      </c>
      <c r="G382" t="s">
        <v>595</v>
      </c>
      <c r="H382" t="s">
        <v>595</v>
      </c>
    </row>
    <row r="383" spans="1:8" x14ac:dyDescent="0.3">
      <c r="A383" t="s">
        <v>1832</v>
      </c>
      <c r="B383" t="s">
        <v>595</v>
      </c>
      <c r="C383" t="s">
        <v>595</v>
      </c>
      <c r="D383" t="s">
        <v>595</v>
      </c>
      <c r="E383" t="s">
        <v>595</v>
      </c>
      <c r="F383" t="s">
        <v>595</v>
      </c>
      <c r="G383" t="s">
        <v>595</v>
      </c>
      <c r="H383" t="s">
        <v>595</v>
      </c>
    </row>
    <row r="384" spans="1:8" x14ac:dyDescent="0.3">
      <c r="A384" t="s">
        <v>1833</v>
      </c>
      <c r="B384" t="s">
        <v>595</v>
      </c>
      <c r="C384" t="s">
        <v>595</v>
      </c>
      <c r="D384" t="s">
        <v>595</v>
      </c>
      <c r="E384" t="s">
        <v>595</v>
      </c>
      <c r="F384" t="s">
        <v>595</v>
      </c>
      <c r="G384" t="s">
        <v>595</v>
      </c>
      <c r="H384" t="s">
        <v>595</v>
      </c>
    </row>
    <row r="385" spans="1:8" x14ac:dyDescent="0.3">
      <c r="A385" t="s">
        <v>1834</v>
      </c>
      <c r="B385" t="s">
        <v>595</v>
      </c>
      <c r="C385" t="s">
        <v>595</v>
      </c>
      <c r="D385" t="s">
        <v>595</v>
      </c>
      <c r="E385" t="s">
        <v>595</v>
      </c>
      <c r="F385" t="s">
        <v>595</v>
      </c>
      <c r="G385" t="s">
        <v>595</v>
      </c>
      <c r="H385" t="s">
        <v>595</v>
      </c>
    </row>
    <row r="386" spans="1:8" x14ac:dyDescent="0.3">
      <c r="A386" t="s">
        <v>1835</v>
      </c>
      <c r="B386" t="s">
        <v>595</v>
      </c>
      <c r="C386" t="s">
        <v>595</v>
      </c>
      <c r="D386" t="s">
        <v>595</v>
      </c>
      <c r="E386" t="s">
        <v>595</v>
      </c>
      <c r="F386" t="s">
        <v>595</v>
      </c>
      <c r="G386" t="s">
        <v>595</v>
      </c>
      <c r="H386" t="s">
        <v>595</v>
      </c>
    </row>
    <row r="387" spans="1:8" x14ac:dyDescent="0.3">
      <c r="A387" t="s">
        <v>1836</v>
      </c>
      <c r="B387" t="s">
        <v>595</v>
      </c>
      <c r="C387" t="s">
        <v>595</v>
      </c>
      <c r="D387" t="s">
        <v>595</v>
      </c>
      <c r="E387" t="s">
        <v>595</v>
      </c>
      <c r="F387" t="s">
        <v>595</v>
      </c>
      <c r="G387" t="s">
        <v>595</v>
      </c>
      <c r="H387" t="s">
        <v>595</v>
      </c>
    </row>
    <row r="388" spans="1:8" x14ac:dyDescent="0.3">
      <c r="A388" t="s">
        <v>1837</v>
      </c>
      <c r="B388" t="s">
        <v>595</v>
      </c>
      <c r="C388" t="s">
        <v>595</v>
      </c>
      <c r="D388" t="s">
        <v>595</v>
      </c>
      <c r="E388" t="s">
        <v>595</v>
      </c>
      <c r="F388" t="s">
        <v>595</v>
      </c>
      <c r="G388" t="s">
        <v>595</v>
      </c>
      <c r="H388" t="s">
        <v>595</v>
      </c>
    </row>
    <row r="389" spans="1:8" x14ac:dyDescent="0.3">
      <c r="A389" t="s">
        <v>1838</v>
      </c>
      <c r="B389" t="s">
        <v>595</v>
      </c>
      <c r="C389" t="s">
        <v>595</v>
      </c>
      <c r="D389" t="s">
        <v>595</v>
      </c>
      <c r="E389" t="s">
        <v>595</v>
      </c>
      <c r="F389" t="s">
        <v>595</v>
      </c>
      <c r="G389" t="s">
        <v>595</v>
      </c>
      <c r="H389" t="s">
        <v>595</v>
      </c>
    </row>
    <row r="390" spans="1:8" x14ac:dyDescent="0.3">
      <c r="A390" t="s">
        <v>1839</v>
      </c>
      <c r="B390" t="s">
        <v>595</v>
      </c>
      <c r="C390" t="s">
        <v>595</v>
      </c>
      <c r="D390" t="s">
        <v>595</v>
      </c>
      <c r="E390" t="s">
        <v>595</v>
      </c>
      <c r="F390" t="s">
        <v>595</v>
      </c>
      <c r="G390" t="s">
        <v>595</v>
      </c>
      <c r="H390" t="s">
        <v>595</v>
      </c>
    </row>
    <row r="391" spans="1:8" x14ac:dyDescent="0.3">
      <c r="A391" t="s">
        <v>1840</v>
      </c>
      <c r="B391" t="s">
        <v>595</v>
      </c>
      <c r="C391" t="s">
        <v>595</v>
      </c>
      <c r="D391" t="s">
        <v>595</v>
      </c>
      <c r="E391" t="s">
        <v>595</v>
      </c>
      <c r="F391" t="s">
        <v>595</v>
      </c>
      <c r="G391" t="s">
        <v>595</v>
      </c>
      <c r="H391" t="s">
        <v>595</v>
      </c>
    </row>
    <row r="392" spans="1:8" x14ac:dyDescent="0.3">
      <c r="A392" t="s">
        <v>1841</v>
      </c>
      <c r="B392" t="s">
        <v>595</v>
      </c>
      <c r="C392" t="s">
        <v>595</v>
      </c>
      <c r="D392" t="s">
        <v>595</v>
      </c>
      <c r="E392" t="s">
        <v>595</v>
      </c>
      <c r="F392" t="s">
        <v>595</v>
      </c>
      <c r="G392" t="s">
        <v>595</v>
      </c>
      <c r="H392" t="s">
        <v>595</v>
      </c>
    </row>
    <row r="393" spans="1:8" x14ac:dyDescent="0.3">
      <c r="A393" t="s">
        <v>1842</v>
      </c>
      <c r="B393" t="s">
        <v>595</v>
      </c>
      <c r="C393" t="s">
        <v>595</v>
      </c>
      <c r="D393" t="s">
        <v>595</v>
      </c>
      <c r="E393" t="s">
        <v>595</v>
      </c>
      <c r="F393" t="s">
        <v>595</v>
      </c>
      <c r="G393" t="s">
        <v>595</v>
      </c>
      <c r="H393" t="s">
        <v>595</v>
      </c>
    </row>
    <row r="394" spans="1:8" x14ac:dyDescent="0.3">
      <c r="A394" t="s">
        <v>1843</v>
      </c>
      <c r="B394" t="s">
        <v>595</v>
      </c>
      <c r="C394" t="s">
        <v>595</v>
      </c>
      <c r="D394" t="s">
        <v>595</v>
      </c>
      <c r="E394" t="s">
        <v>595</v>
      </c>
      <c r="F394" t="s">
        <v>595</v>
      </c>
      <c r="G394" t="s">
        <v>595</v>
      </c>
      <c r="H394" t="s">
        <v>595</v>
      </c>
    </row>
    <row r="395" spans="1:8" x14ac:dyDescent="0.3">
      <c r="A395" t="s">
        <v>1844</v>
      </c>
      <c r="B395" t="s">
        <v>595</v>
      </c>
      <c r="C395" t="s">
        <v>595</v>
      </c>
      <c r="D395" t="s">
        <v>595</v>
      </c>
      <c r="E395" t="s">
        <v>595</v>
      </c>
      <c r="F395" t="s">
        <v>595</v>
      </c>
      <c r="G395" t="s">
        <v>595</v>
      </c>
      <c r="H395" t="s">
        <v>595</v>
      </c>
    </row>
    <row r="396" spans="1:8" x14ac:dyDescent="0.3">
      <c r="A396" t="s">
        <v>1845</v>
      </c>
      <c r="B396" t="s">
        <v>595</v>
      </c>
      <c r="C396" t="s">
        <v>595</v>
      </c>
      <c r="D396" t="s">
        <v>595</v>
      </c>
      <c r="E396" t="s">
        <v>595</v>
      </c>
      <c r="F396" t="s">
        <v>595</v>
      </c>
      <c r="G396" t="s">
        <v>595</v>
      </c>
      <c r="H396" t="s">
        <v>595</v>
      </c>
    </row>
    <row r="397" spans="1:8" x14ac:dyDescent="0.3">
      <c r="A397" t="s">
        <v>1846</v>
      </c>
      <c r="B397" t="s">
        <v>595</v>
      </c>
      <c r="C397" t="s">
        <v>595</v>
      </c>
      <c r="D397" t="s">
        <v>595</v>
      </c>
      <c r="E397" t="s">
        <v>595</v>
      </c>
      <c r="F397" t="s">
        <v>595</v>
      </c>
      <c r="G397" t="s">
        <v>595</v>
      </c>
      <c r="H397" t="s">
        <v>595</v>
      </c>
    </row>
    <row r="398" spans="1:8" x14ac:dyDescent="0.3">
      <c r="A398" t="s">
        <v>1847</v>
      </c>
      <c r="B398" t="s">
        <v>595</v>
      </c>
      <c r="C398" t="s">
        <v>595</v>
      </c>
      <c r="D398" t="s">
        <v>595</v>
      </c>
      <c r="E398" t="s">
        <v>595</v>
      </c>
      <c r="F398" t="s">
        <v>595</v>
      </c>
      <c r="G398" t="s">
        <v>595</v>
      </c>
      <c r="H398" t="s">
        <v>595</v>
      </c>
    </row>
    <row r="399" spans="1:8" x14ac:dyDescent="0.3">
      <c r="A399" t="s">
        <v>1848</v>
      </c>
      <c r="B399" t="s">
        <v>595</v>
      </c>
      <c r="C399" t="s">
        <v>595</v>
      </c>
      <c r="D399" t="s">
        <v>595</v>
      </c>
      <c r="E399" t="s">
        <v>595</v>
      </c>
      <c r="F399" t="s">
        <v>595</v>
      </c>
      <c r="G399" t="s">
        <v>595</v>
      </c>
      <c r="H399" t="s">
        <v>595</v>
      </c>
    </row>
    <row r="400" spans="1:8" x14ac:dyDescent="0.3">
      <c r="A400" t="s">
        <v>1849</v>
      </c>
      <c r="B400" t="s">
        <v>595</v>
      </c>
      <c r="C400" t="s">
        <v>595</v>
      </c>
      <c r="D400" t="s">
        <v>595</v>
      </c>
      <c r="E400" t="s">
        <v>595</v>
      </c>
      <c r="F400" t="s">
        <v>595</v>
      </c>
      <c r="G400" t="s">
        <v>595</v>
      </c>
      <c r="H400" t="s">
        <v>595</v>
      </c>
    </row>
    <row r="401" spans="1:8" x14ac:dyDescent="0.3">
      <c r="A401" t="s">
        <v>1850</v>
      </c>
      <c r="B401" t="s">
        <v>595</v>
      </c>
      <c r="C401" t="s">
        <v>595</v>
      </c>
      <c r="D401" t="s">
        <v>595</v>
      </c>
      <c r="E401" t="s">
        <v>595</v>
      </c>
      <c r="F401" t="s">
        <v>595</v>
      </c>
      <c r="G401" t="s">
        <v>595</v>
      </c>
      <c r="H401" t="s">
        <v>595</v>
      </c>
    </row>
    <row r="402" spans="1:8" x14ac:dyDescent="0.3">
      <c r="A402" t="s">
        <v>1851</v>
      </c>
      <c r="B402" t="s">
        <v>595</v>
      </c>
      <c r="C402" t="s">
        <v>595</v>
      </c>
      <c r="D402" t="s">
        <v>595</v>
      </c>
      <c r="E402" t="s">
        <v>595</v>
      </c>
      <c r="F402" t="s">
        <v>595</v>
      </c>
      <c r="G402" t="s">
        <v>595</v>
      </c>
      <c r="H402" t="s">
        <v>595</v>
      </c>
    </row>
    <row r="403" spans="1:8" x14ac:dyDescent="0.3">
      <c r="A403" t="s">
        <v>1852</v>
      </c>
      <c r="B403" t="s">
        <v>595</v>
      </c>
      <c r="C403" t="s">
        <v>595</v>
      </c>
      <c r="D403" t="s">
        <v>595</v>
      </c>
      <c r="E403" t="s">
        <v>595</v>
      </c>
      <c r="F403" t="s">
        <v>595</v>
      </c>
      <c r="G403" t="s">
        <v>595</v>
      </c>
      <c r="H403" t="s">
        <v>595</v>
      </c>
    </row>
    <row r="404" spans="1:8" x14ac:dyDescent="0.3">
      <c r="A404" t="s">
        <v>1853</v>
      </c>
      <c r="B404" t="s">
        <v>595</v>
      </c>
      <c r="C404" t="s">
        <v>595</v>
      </c>
      <c r="D404" t="s">
        <v>595</v>
      </c>
      <c r="E404" t="s">
        <v>595</v>
      </c>
      <c r="F404" t="s">
        <v>595</v>
      </c>
      <c r="G404" t="s">
        <v>595</v>
      </c>
      <c r="H404" t="s">
        <v>595</v>
      </c>
    </row>
    <row r="405" spans="1:8" x14ac:dyDescent="0.3">
      <c r="A405" t="s">
        <v>1854</v>
      </c>
      <c r="B405" t="s">
        <v>595</v>
      </c>
      <c r="C405" t="s">
        <v>595</v>
      </c>
      <c r="D405" t="s">
        <v>595</v>
      </c>
      <c r="E405" t="s">
        <v>595</v>
      </c>
      <c r="F405" t="s">
        <v>595</v>
      </c>
      <c r="G405" t="s">
        <v>595</v>
      </c>
      <c r="H405" t="s">
        <v>595</v>
      </c>
    </row>
    <row r="406" spans="1:8" x14ac:dyDescent="0.3">
      <c r="A406" t="s">
        <v>1855</v>
      </c>
      <c r="B406" t="s">
        <v>595</v>
      </c>
      <c r="C406" t="s">
        <v>595</v>
      </c>
      <c r="D406" t="s">
        <v>595</v>
      </c>
      <c r="E406" t="s">
        <v>595</v>
      </c>
      <c r="F406" t="s">
        <v>595</v>
      </c>
      <c r="G406" t="s">
        <v>595</v>
      </c>
      <c r="H406" t="s">
        <v>595</v>
      </c>
    </row>
    <row r="407" spans="1:8" x14ac:dyDescent="0.3">
      <c r="A407" t="s">
        <v>1856</v>
      </c>
      <c r="B407" t="s">
        <v>595</v>
      </c>
      <c r="C407" t="s">
        <v>595</v>
      </c>
      <c r="D407" t="s">
        <v>595</v>
      </c>
      <c r="E407" t="s">
        <v>595</v>
      </c>
      <c r="F407" t="s">
        <v>595</v>
      </c>
      <c r="G407" t="s">
        <v>595</v>
      </c>
      <c r="H407" t="s">
        <v>595</v>
      </c>
    </row>
    <row r="408" spans="1:8" x14ac:dyDescent="0.3">
      <c r="A408" t="s">
        <v>1857</v>
      </c>
      <c r="B408" t="s">
        <v>595</v>
      </c>
      <c r="C408" t="s">
        <v>595</v>
      </c>
      <c r="D408" t="s">
        <v>595</v>
      </c>
      <c r="E408" t="s">
        <v>595</v>
      </c>
      <c r="F408" t="s">
        <v>595</v>
      </c>
      <c r="G408" t="s">
        <v>595</v>
      </c>
      <c r="H408" t="s">
        <v>595</v>
      </c>
    </row>
    <row r="409" spans="1:8" x14ac:dyDescent="0.3">
      <c r="A409" t="s">
        <v>1858</v>
      </c>
      <c r="B409" t="s">
        <v>595</v>
      </c>
      <c r="C409" t="s">
        <v>595</v>
      </c>
      <c r="D409" t="s">
        <v>595</v>
      </c>
      <c r="E409" t="s">
        <v>595</v>
      </c>
      <c r="F409" t="s">
        <v>595</v>
      </c>
      <c r="G409" t="s">
        <v>595</v>
      </c>
      <c r="H409" t="s">
        <v>595</v>
      </c>
    </row>
    <row r="410" spans="1:8" x14ac:dyDescent="0.3">
      <c r="A410" t="s">
        <v>1859</v>
      </c>
      <c r="B410" t="s">
        <v>595</v>
      </c>
      <c r="C410" t="s">
        <v>595</v>
      </c>
      <c r="D410" t="s">
        <v>595</v>
      </c>
      <c r="E410" t="s">
        <v>595</v>
      </c>
      <c r="F410" t="s">
        <v>595</v>
      </c>
      <c r="G410" t="s">
        <v>595</v>
      </c>
      <c r="H410" t="s">
        <v>595</v>
      </c>
    </row>
    <row r="411" spans="1:8" x14ac:dyDescent="0.3">
      <c r="A411" t="s">
        <v>1860</v>
      </c>
      <c r="B411" t="s">
        <v>595</v>
      </c>
      <c r="C411" t="s">
        <v>595</v>
      </c>
      <c r="D411" t="s">
        <v>595</v>
      </c>
      <c r="E411" t="s">
        <v>595</v>
      </c>
      <c r="F411" t="s">
        <v>595</v>
      </c>
      <c r="G411" t="s">
        <v>595</v>
      </c>
      <c r="H411" t="s">
        <v>595</v>
      </c>
    </row>
    <row r="412" spans="1:8" x14ac:dyDescent="0.3">
      <c r="A412" t="s">
        <v>1861</v>
      </c>
      <c r="B412" t="s">
        <v>595</v>
      </c>
      <c r="C412" t="s">
        <v>595</v>
      </c>
      <c r="D412" t="s">
        <v>595</v>
      </c>
      <c r="E412" t="s">
        <v>595</v>
      </c>
      <c r="F412" t="s">
        <v>595</v>
      </c>
      <c r="G412" t="s">
        <v>595</v>
      </c>
      <c r="H412" t="s">
        <v>595</v>
      </c>
    </row>
    <row r="413" spans="1:8" x14ac:dyDescent="0.3">
      <c r="A413" t="s">
        <v>1862</v>
      </c>
      <c r="B413" t="s">
        <v>595</v>
      </c>
      <c r="C413" t="s">
        <v>595</v>
      </c>
      <c r="D413" t="s">
        <v>595</v>
      </c>
      <c r="E413" t="s">
        <v>595</v>
      </c>
      <c r="F413" t="s">
        <v>595</v>
      </c>
      <c r="G413" t="s">
        <v>595</v>
      </c>
      <c r="H413" t="s">
        <v>595</v>
      </c>
    </row>
    <row r="414" spans="1:8" x14ac:dyDescent="0.3">
      <c r="A414" t="s">
        <v>1863</v>
      </c>
      <c r="B414" t="s">
        <v>595</v>
      </c>
      <c r="C414" t="s">
        <v>595</v>
      </c>
      <c r="D414" t="s">
        <v>595</v>
      </c>
      <c r="E414" t="s">
        <v>595</v>
      </c>
      <c r="F414" t="s">
        <v>595</v>
      </c>
      <c r="G414" t="s">
        <v>595</v>
      </c>
      <c r="H414" t="s">
        <v>595</v>
      </c>
    </row>
    <row r="415" spans="1:8" x14ac:dyDescent="0.3">
      <c r="A415" t="s">
        <v>1864</v>
      </c>
      <c r="B415" t="s">
        <v>595</v>
      </c>
      <c r="C415" t="s">
        <v>595</v>
      </c>
      <c r="D415" t="s">
        <v>595</v>
      </c>
      <c r="E415" t="s">
        <v>595</v>
      </c>
      <c r="F415" t="s">
        <v>595</v>
      </c>
      <c r="G415" t="s">
        <v>595</v>
      </c>
      <c r="H415" t="s">
        <v>595</v>
      </c>
    </row>
    <row r="416" spans="1:8" x14ac:dyDescent="0.3">
      <c r="A416" t="s">
        <v>1865</v>
      </c>
      <c r="B416" t="s">
        <v>595</v>
      </c>
      <c r="C416" t="s">
        <v>595</v>
      </c>
      <c r="D416" t="s">
        <v>595</v>
      </c>
      <c r="E416" t="s">
        <v>595</v>
      </c>
      <c r="F416" t="s">
        <v>595</v>
      </c>
      <c r="G416" t="s">
        <v>595</v>
      </c>
      <c r="H416" t="s">
        <v>595</v>
      </c>
    </row>
    <row r="417" spans="1:8" x14ac:dyDescent="0.3">
      <c r="A417" t="s">
        <v>1866</v>
      </c>
      <c r="B417" t="s">
        <v>595</v>
      </c>
      <c r="C417" t="s">
        <v>595</v>
      </c>
      <c r="D417" t="s">
        <v>595</v>
      </c>
      <c r="E417" t="s">
        <v>595</v>
      </c>
      <c r="F417" t="s">
        <v>595</v>
      </c>
      <c r="G417" t="s">
        <v>595</v>
      </c>
      <c r="H417" t="s">
        <v>595</v>
      </c>
    </row>
    <row r="418" spans="1:8" x14ac:dyDescent="0.3">
      <c r="A418" t="s">
        <v>1867</v>
      </c>
      <c r="B418" t="s">
        <v>595</v>
      </c>
      <c r="C418" t="s">
        <v>595</v>
      </c>
      <c r="D418" t="s">
        <v>595</v>
      </c>
      <c r="E418" t="s">
        <v>595</v>
      </c>
      <c r="F418" t="s">
        <v>595</v>
      </c>
      <c r="G418" t="s">
        <v>595</v>
      </c>
      <c r="H418" t="s">
        <v>595</v>
      </c>
    </row>
    <row r="419" spans="1:8" x14ac:dyDescent="0.3">
      <c r="A419" t="s">
        <v>1868</v>
      </c>
      <c r="B419" t="s">
        <v>595</v>
      </c>
      <c r="C419" t="s">
        <v>595</v>
      </c>
      <c r="D419" t="s">
        <v>595</v>
      </c>
      <c r="E419" t="s">
        <v>595</v>
      </c>
      <c r="F419" t="s">
        <v>595</v>
      </c>
      <c r="G419" t="s">
        <v>595</v>
      </c>
      <c r="H419" t="s">
        <v>595</v>
      </c>
    </row>
    <row r="420" spans="1:8" x14ac:dyDescent="0.3">
      <c r="A420" t="s">
        <v>1869</v>
      </c>
      <c r="B420" t="s">
        <v>595</v>
      </c>
      <c r="C420" t="s">
        <v>595</v>
      </c>
      <c r="D420" t="s">
        <v>595</v>
      </c>
      <c r="E420" t="s">
        <v>595</v>
      </c>
      <c r="F420" t="s">
        <v>595</v>
      </c>
      <c r="G420" t="s">
        <v>595</v>
      </c>
      <c r="H420" t="s">
        <v>595</v>
      </c>
    </row>
    <row r="421" spans="1:8" x14ac:dyDescent="0.3">
      <c r="A421" t="s">
        <v>1870</v>
      </c>
      <c r="B421" t="s">
        <v>595</v>
      </c>
      <c r="C421" t="s">
        <v>595</v>
      </c>
      <c r="D421" t="s">
        <v>595</v>
      </c>
      <c r="E421" t="s">
        <v>595</v>
      </c>
      <c r="F421" t="s">
        <v>595</v>
      </c>
      <c r="G421" t="s">
        <v>595</v>
      </c>
      <c r="H421" t="s">
        <v>595</v>
      </c>
    </row>
    <row r="422" spans="1:8" x14ac:dyDescent="0.3">
      <c r="A422" t="s">
        <v>1871</v>
      </c>
      <c r="B422" t="s">
        <v>595</v>
      </c>
      <c r="C422" t="s">
        <v>595</v>
      </c>
      <c r="D422" t="s">
        <v>595</v>
      </c>
      <c r="E422" t="s">
        <v>595</v>
      </c>
      <c r="F422" t="s">
        <v>595</v>
      </c>
      <c r="G422" t="s">
        <v>595</v>
      </c>
      <c r="H422" t="s">
        <v>595</v>
      </c>
    </row>
    <row r="423" spans="1:8" x14ac:dyDescent="0.3">
      <c r="A423" t="s">
        <v>1872</v>
      </c>
      <c r="B423" t="s">
        <v>595</v>
      </c>
      <c r="C423" t="s">
        <v>595</v>
      </c>
      <c r="D423" t="s">
        <v>595</v>
      </c>
      <c r="E423" t="s">
        <v>595</v>
      </c>
      <c r="F423" t="s">
        <v>595</v>
      </c>
      <c r="G423" t="s">
        <v>595</v>
      </c>
      <c r="H423" t="s">
        <v>595</v>
      </c>
    </row>
    <row r="424" spans="1:8" x14ac:dyDescent="0.3">
      <c r="A424" t="s">
        <v>1873</v>
      </c>
      <c r="B424" t="s">
        <v>595</v>
      </c>
      <c r="C424" t="s">
        <v>595</v>
      </c>
      <c r="D424" t="s">
        <v>595</v>
      </c>
      <c r="E424" t="s">
        <v>595</v>
      </c>
      <c r="F424" t="s">
        <v>595</v>
      </c>
      <c r="G424" t="s">
        <v>595</v>
      </c>
      <c r="H424" t="s">
        <v>595</v>
      </c>
    </row>
    <row r="425" spans="1:8" x14ac:dyDescent="0.3">
      <c r="A425" t="s">
        <v>1874</v>
      </c>
      <c r="B425" t="s">
        <v>595</v>
      </c>
      <c r="C425" t="s">
        <v>595</v>
      </c>
      <c r="D425" t="s">
        <v>595</v>
      </c>
      <c r="E425" t="s">
        <v>595</v>
      </c>
      <c r="F425" t="s">
        <v>595</v>
      </c>
      <c r="G425" t="s">
        <v>595</v>
      </c>
      <c r="H425" t="s">
        <v>595</v>
      </c>
    </row>
    <row r="426" spans="1:8" x14ac:dyDescent="0.3">
      <c r="A426" t="s">
        <v>1875</v>
      </c>
      <c r="B426" t="s">
        <v>595</v>
      </c>
      <c r="C426" t="s">
        <v>595</v>
      </c>
      <c r="D426" t="s">
        <v>595</v>
      </c>
      <c r="E426" t="s">
        <v>595</v>
      </c>
      <c r="F426" t="s">
        <v>595</v>
      </c>
      <c r="G426" t="s">
        <v>595</v>
      </c>
      <c r="H426" t="s">
        <v>595</v>
      </c>
    </row>
    <row r="427" spans="1:8" x14ac:dyDescent="0.3">
      <c r="A427" t="s">
        <v>1876</v>
      </c>
      <c r="B427" t="s">
        <v>595</v>
      </c>
      <c r="C427" t="s">
        <v>595</v>
      </c>
      <c r="D427" t="s">
        <v>595</v>
      </c>
      <c r="E427" t="s">
        <v>595</v>
      </c>
      <c r="F427" t="s">
        <v>595</v>
      </c>
      <c r="G427" t="s">
        <v>595</v>
      </c>
      <c r="H427" t="s">
        <v>595</v>
      </c>
    </row>
    <row r="428" spans="1:8" x14ac:dyDescent="0.3">
      <c r="A428" t="s">
        <v>1877</v>
      </c>
      <c r="B428" t="s">
        <v>595</v>
      </c>
      <c r="C428" t="s">
        <v>595</v>
      </c>
      <c r="D428" t="s">
        <v>595</v>
      </c>
      <c r="E428" t="s">
        <v>595</v>
      </c>
      <c r="F428" t="s">
        <v>595</v>
      </c>
      <c r="G428" t="s">
        <v>595</v>
      </c>
      <c r="H428" t="s">
        <v>595</v>
      </c>
    </row>
    <row r="429" spans="1:8" x14ac:dyDescent="0.3">
      <c r="A429" t="s">
        <v>1878</v>
      </c>
      <c r="B429" t="s">
        <v>595</v>
      </c>
      <c r="C429" t="s">
        <v>595</v>
      </c>
      <c r="D429" t="s">
        <v>595</v>
      </c>
      <c r="E429" t="s">
        <v>595</v>
      </c>
      <c r="F429" t="s">
        <v>595</v>
      </c>
      <c r="G429" t="s">
        <v>595</v>
      </c>
      <c r="H429" t="s">
        <v>595</v>
      </c>
    </row>
    <row r="430" spans="1:8" x14ac:dyDescent="0.3">
      <c r="A430" t="s">
        <v>1879</v>
      </c>
      <c r="B430" t="s">
        <v>595</v>
      </c>
      <c r="C430" t="s">
        <v>595</v>
      </c>
      <c r="D430" t="s">
        <v>595</v>
      </c>
      <c r="E430" t="s">
        <v>595</v>
      </c>
      <c r="F430" t="s">
        <v>595</v>
      </c>
      <c r="G430" t="s">
        <v>595</v>
      </c>
      <c r="H430" t="s">
        <v>595</v>
      </c>
    </row>
    <row r="431" spans="1:8" x14ac:dyDescent="0.3">
      <c r="A431" t="s">
        <v>1880</v>
      </c>
      <c r="B431" t="s">
        <v>595</v>
      </c>
      <c r="C431" t="s">
        <v>595</v>
      </c>
      <c r="D431" t="s">
        <v>595</v>
      </c>
      <c r="E431" t="s">
        <v>595</v>
      </c>
      <c r="F431" t="s">
        <v>595</v>
      </c>
      <c r="G431" t="s">
        <v>595</v>
      </c>
      <c r="H431" t="s">
        <v>595</v>
      </c>
    </row>
    <row r="432" spans="1:8" x14ac:dyDescent="0.3">
      <c r="A432" t="s">
        <v>1881</v>
      </c>
      <c r="B432" t="s">
        <v>595</v>
      </c>
      <c r="C432" t="s">
        <v>595</v>
      </c>
      <c r="D432" t="s">
        <v>595</v>
      </c>
      <c r="E432" t="s">
        <v>595</v>
      </c>
      <c r="F432" t="s">
        <v>595</v>
      </c>
      <c r="G432" t="s">
        <v>595</v>
      </c>
      <c r="H432" t="s">
        <v>595</v>
      </c>
    </row>
    <row r="433" spans="1:8" x14ac:dyDescent="0.3">
      <c r="A433" t="s">
        <v>1882</v>
      </c>
      <c r="B433" t="s">
        <v>595</v>
      </c>
      <c r="C433" t="s">
        <v>595</v>
      </c>
      <c r="D433" t="s">
        <v>595</v>
      </c>
      <c r="E433" t="s">
        <v>595</v>
      </c>
      <c r="F433" t="s">
        <v>595</v>
      </c>
      <c r="G433" t="s">
        <v>595</v>
      </c>
      <c r="H433" t="s">
        <v>595</v>
      </c>
    </row>
    <row r="434" spans="1:8" x14ac:dyDescent="0.3">
      <c r="A434" t="s">
        <v>1883</v>
      </c>
      <c r="B434" t="s">
        <v>595</v>
      </c>
      <c r="C434" t="s">
        <v>595</v>
      </c>
      <c r="D434" t="s">
        <v>595</v>
      </c>
      <c r="E434" t="s">
        <v>595</v>
      </c>
      <c r="F434" t="s">
        <v>595</v>
      </c>
      <c r="G434" t="s">
        <v>595</v>
      </c>
      <c r="H434" t="s">
        <v>595</v>
      </c>
    </row>
    <row r="435" spans="1:8" x14ac:dyDescent="0.3">
      <c r="A435" t="s">
        <v>1884</v>
      </c>
      <c r="B435" t="s">
        <v>595</v>
      </c>
      <c r="C435" t="s">
        <v>595</v>
      </c>
      <c r="D435" t="s">
        <v>595</v>
      </c>
      <c r="E435" t="s">
        <v>595</v>
      </c>
      <c r="F435" t="s">
        <v>595</v>
      </c>
      <c r="G435" t="s">
        <v>595</v>
      </c>
      <c r="H435" t="s">
        <v>595</v>
      </c>
    </row>
    <row r="436" spans="1:8" x14ac:dyDescent="0.3">
      <c r="A436" t="s">
        <v>1885</v>
      </c>
      <c r="B436" t="s">
        <v>595</v>
      </c>
      <c r="C436" t="s">
        <v>595</v>
      </c>
      <c r="D436" t="s">
        <v>595</v>
      </c>
      <c r="E436" t="s">
        <v>595</v>
      </c>
      <c r="F436" t="s">
        <v>595</v>
      </c>
      <c r="G436" t="s">
        <v>595</v>
      </c>
      <c r="H436" t="s">
        <v>595</v>
      </c>
    </row>
    <row r="437" spans="1:8" x14ac:dyDescent="0.3">
      <c r="A437" t="s">
        <v>1886</v>
      </c>
      <c r="B437" t="s">
        <v>595</v>
      </c>
      <c r="C437" t="s">
        <v>595</v>
      </c>
      <c r="D437" t="s">
        <v>595</v>
      </c>
      <c r="E437" t="s">
        <v>595</v>
      </c>
      <c r="F437" t="s">
        <v>595</v>
      </c>
      <c r="G437" t="s">
        <v>595</v>
      </c>
      <c r="H437" t="s">
        <v>595</v>
      </c>
    </row>
    <row r="438" spans="1:8" x14ac:dyDescent="0.3">
      <c r="A438" t="s">
        <v>1887</v>
      </c>
      <c r="B438" t="s">
        <v>595</v>
      </c>
      <c r="C438" t="s">
        <v>595</v>
      </c>
      <c r="D438" t="s">
        <v>595</v>
      </c>
      <c r="E438" t="s">
        <v>595</v>
      </c>
      <c r="F438" t="s">
        <v>595</v>
      </c>
      <c r="G438" t="s">
        <v>595</v>
      </c>
      <c r="H438" t="s">
        <v>595</v>
      </c>
    </row>
    <row r="439" spans="1:8" x14ac:dyDescent="0.3">
      <c r="A439" t="s">
        <v>1888</v>
      </c>
      <c r="B439" t="s">
        <v>595</v>
      </c>
      <c r="C439" t="s">
        <v>595</v>
      </c>
      <c r="D439" t="s">
        <v>595</v>
      </c>
      <c r="E439" t="s">
        <v>595</v>
      </c>
      <c r="F439" t="s">
        <v>595</v>
      </c>
      <c r="G439" t="s">
        <v>595</v>
      </c>
      <c r="H439" t="s">
        <v>595</v>
      </c>
    </row>
    <row r="440" spans="1:8" x14ac:dyDescent="0.3">
      <c r="A440" t="s">
        <v>1889</v>
      </c>
      <c r="B440" t="s">
        <v>595</v>
      </c>
      <c r="C440" t="s">
        <v>595</v>
      </c>
      <c r="D440" t="s">
        <v>595</v>
      </c>
      <c r="E440" t="s">
        <v>595</v>
      </c>
      <c r="F440" t="s">
        <v>595</v>
      </c>
      <c r="G440" t="s">
        <v>595</v>
      </c>
      <c r="H440" t="s">
        <v>595</v>
      </c>
    </row>
    <row r="441" spans="1:8" x14ac:dyDescent="0.3">
      <c r="A441" t="s">
        <v>1890</v>
      </c>
      <c r="B441" t="s">
        <v>595</v>
      </c>
      <c r="C441" t="s">
        <v>595</v>
      </c>
      <c r="D441" t="s">
        <v>595</v>
      </c>
      <c r="E441" t="s">
        <v>595</v>
      </c>
      <c r="F441" t="s">
        <v>595</v>
      </c>
      <c r="G441" t="s">
        <v>595</v>
      </c>
      <c r="H441" t="s">
        <v>595</v>
      </c>
    </row>
    <row r="442" spans="1:8" x14ac:dyDescent="0.3">
      <c r="A442" t="s">
        <v>1891</v>
      </c>
      <c r="B442" t="s">
        <v>595</v>
      </c>
      <c r="C442" t="s">
        <v>595</v>
      </c>
      <c r="D442" t="s">
        <v>595</v>
      </c>
      <c r="E442" t="s">
        <v>595</v>
      </c>
      <c r="F442" t="s">
        <v>595</v>
      </c>
      <c r="G442" t="s">
        <v>595</v>
      </c>
      <c r="H442" t="s">
        <v>595</v>
      </c>
    </row>
    <row r="443" spans="1:8" x14ac:dyDescent="0.3">
      <c r="A443" t="s">
        <v>1892</v>
      </c>
      <c r="B443" t="s">
        <v>595</v>
      </c>
      <c r="C443" t="s">
        <v>595</v>
      </c>
      <c r="D443" t="s">
        <v>595</v>
      </c>
      <c r="E443" t="s">
        <v>595</v>
      </c>
      <c r="F443" t="s">
        <v>595</v>
      </c>
      <c r="G443" t="s">
        <v>595</v>
      </c>
      <c r="H443" t="s">
        <v>595</v>
      </c>
    </row>
    <row r="444" spans="1:8" x14ac:dyDescent="0.3">
      <c r="A444" t="s">
        <v>1893</v>
      </c>
      <c r="B444" t="s">
        <v>595</v>
      </c>
      <c r="C444" t="s">
        <v>595</v>
      </c>
      <c r="D444" t="s">
        <v>595</v>
      </c>
      <c r="E444" t="s">
        <v>595</v>
      </c>
      <c r="F444" t="s">
        <v>595</v>
      </c>
      <c r="G444" t="s">
        <v>595</v>
      </c>
      <c r="H444" t="s">
        <v>595</v>
      </c>
    </row>
    <row r="445" spans="1:8" x14ac:dyDescent="0.3">
      <c r="A445" t="s">
        <v>1894</v>
      </c>
      <c r="B445" t="s">
        <v>595</v>
      </c>
      <c r="C445" t="s">
        <v>595</v>
      </c>
      <c r="D445" t="s">
        <v>595</v>
      </c>
      <c r="E445" t="s">
        <v>595</v>
      </c>
      <c r="F445" t="s">
        <v>595</v>
      </c>
      <c r="G445" t="s">
        <v>595</v>
      </c>
      <c r="H445" t="s">
        <v>595</v>
      </c>
    </row>
    <row r="446" spans="1:8" x14ac:dyDescent="0.3">
      <c r="A446" t="s">
        <v>1895</v>
      </c>
      <c r="B446" t="s">
        <v>595</v>
      </c>
      <c r="C446" t="s">
        <v>595</v>
      </c>
      <c r="D446" t="s">
        <v>595</v>
      </c>
      <c r="E446" t="s">
        <v>595</v>
      </c>
      <c r="F446" t="s">
        <v>595</v>
      </c>
      <c r="G446" t="s">
        <v>595</v>
      </c>
      <c r="H446" t="s">
        <v>595</v>
      </c>
    </row>
    <row r="447" spans="1:8" x14ac:dyDescent="0.3">
      <c r="A447" t="s">
        <v>1896</v>
      </c>
      <c r="B447" t="s">
        <v>595</v>
      </c>
      <c r="C447" t="s">
        <v>595</v>
      </c>
      <c r="D447" t="s">
        <v>595</v>
      </c>
      <c r="E447" t="s">
        <v>595</v>
      </c>
      <c r="F447" t="s">
        <v>595</v>
      </c>
      <c r="G447" t="s">
        <v>595</v>
      </c>
      <c r="H447" t="s">
        <v>595</v>
      </c>
    </row>
    <row r="448" spans="1:8" x14ac:dyDescent="0.3">
      <c r="A448" t="s">
        <v>1897</v>
      </c>
      <c r="B448" t="s">
        <v>595</v>
      </c>
      <c r="C448" t="s">
        <v>595</v>
      </c>
      <c r="D448" t="s">
        <v>595</v>
      </c>
      <c r="E448" t="s">
        <v>595</v>
      </c>
      <c r="F448" t="s">
        <v>595</v>
      </c>
      <c r="G448" t="s">
        <v>595</v>
      </c>
      <c r="H448" t="s">
        <v>595</v>
      </c>
    </row>
    <row r="449" spans="1:8" x14ac:dyDescent="0.3">
      <c r="A449" t="s">
        <v>1898</v>
      </c>
      <c r="B449" t="s">
        <v>595</v>
      </c>
      <c r="C449" t="s">
        <v>595</v>
      </c>
      <c r="D449" t="s">
        <v>595</v>
      </c>
      <c r="E449" t="s">
        <v>595</v>
      </c>
      <c r="F449" t="s">
        <v>595</v>
      </c>
      <c r="G449" t="s">
        <v>595</v>
      </c>
      <c r="H449" t="s">
        <v>595</v>
      </c>
    </row>
    <row r="450" spans="1:8" x14ac:dyDescent="0.3">
      <c r="A450" t="s">
        <v>1899</v>
      </c>
      <c r="B450" t="s">
        <v>595</v>
      </c>
      <c r="C450" t="s">
        <v>595</v>
      </c>
      <c r="D450" t="s">
        <v>595</v>
      </c>
      <c r="E450" t="s">
        <v>595</v>
      </c>
      <c r="F450" t="s">
        <v>595</v>
      </c>
      <c r="G450" t="s">
        <v>595</v>
      </c>
      <c r="H450" t="s">
        <v>595</v>
      </c>
    </row>
    <row r="451" spans="1:8" x14ac:dyDescent="0.3">
      <c r="A451" t="s">
        <v>1900</v>
      </c>
      <c r="B451" t="s">
        <v>595</v>
      </c>
      <c r="C451" t="s">
        <v>595</v>
      </c>
      <c r="D451" t="s">
        <v>595</v>
      </c>
      <c r="E451" t="s">
        <v>595</v>
      </c>
      <c r="F451" t="s">
        <v>595</v>
      </c>
      <c r="G451" t="s">
        <v>595</v>
      </c>
      <c r="H451" t="s">
        <v>595</v>
      </c>
    </row>
    <row r="452" spans="1:8" x14ac:dyDescent="0.3">
      <c r="A452" t="s">
        <v>1901</v>
      </c>
      <c r="B452" t="s">
        <v>595</v>
      </c>
      <c r="C452" t="s">
        <v>595</v>
      </c>
      <c r="D452" t="s">
        <v>595</v>
      </c>
      <c r="E452" t="s">
        <v>595</v>
      </c>
      <c r="F452" t="s">
        <v>595</v>
      </c>
      <c r="G452" t="s">
        <v>595</v>
      </c>
      <c r="H452" t="s">
        <v>595</v>
      </c>
    </row>
    <row r="453" spans="1:8" x14ac:dyDescent="0.3">
      <c r="A453" t="s">
        <v>1902</v>
      </c>
      <c r="B453" t="s">
        <v>595</v>
      </c>
      <c r="C453" t="s">
        <v>595</v>
      </c>
      <c r="D453" t="s">
        <v>595</v>
      </c>
      <c r="E453" t="s">
        <v>595</v>
      </c>
      <c r="F453" t="s">
        <v>595</v>
      </c>
      <c r="G453" t="s">
        <v>595</v>
      </c>
      <c r="H453" t="s">
        <v>595</v>
      </c>
    </row>
    <row r="454" spans="1:8" x14ac:dyDescent="0.3">
      <c r="A454" t="s">
        <v>1903</v>
      </c>
      <c r="B454" t="s">
        <v>595</v>
      </c>
      <c r="C454" t="s">
        <v>595</v>
      </c>
      <c r="D454" t="s">
        <v>595</v>
      </c>
      <c r="E454" t="s">
        <v>595</v>
      </c>
      <c r="F454" t="s">
        <v>595</v>
      </c>
      <c r="G454" t="s">
        <v>595</v>
      </c>
      <c r="H454" t="s">
        <v>595</v>
      </c>
    </row>
    <row r="455" spans="1:8" x14ac:dyDescent="0.3">
      <c r="A455" t="s">
        <v>1904</v>
      </c>
      <c r="B455" t="s">
        <v>595</v>
      </c>
      <c r="C455" t="s">
        <v>595</v>
      </c>
      <c r="D455" t="s">
        <v>595</v>
      </c>
      <c r="E455" t="s">
        <v>595</v>
      </c>
      <c r="F455" t="s">
        <v>595</v>
      </c>
      <c r="G455" t="s">
        <v>595</v>
      </c>
      <c r="H455" t="s">
        <v>595</v>
      </c>
    </row>
    <row r="456" spans="1:8" x14ac:dyDescent="0.3">
      <c r="A456" t="s">
        <v>1905</v>
      </c>
      <c r="B456" t="s">
        <v>595</v>
      </c>
      <c r="C456" t="s">
        <v>595</v>
      </c>
      <c r="D456" t="s">
        <v>595</v>
      </c>
      <c r="E456" t="s">
        <v>595</v>
      </c>
      <c r="F456" t="s">
        <v>595</v>
      </c>
      <c r="G456" t="s">
        <v>595</v>
      </c>
      <c r="H456" t="s">
        <v>595</v>
      </c>
    </row>
    <row r="457" spans="1:8" x14ac:dyDescent="0.3">
      <c r="A457" t="s">
        <v>1906</v>
      </c>
      <c r="B457" t="s">
        <v>595</v>
      </c>
      <c r="C457" t="s">
        <v>595</v>
      </c>
      <c r="D457" t="s">
        <v>595</v>
      </c>
      <c r="E457" t="s">
        <v>595</v>
      </c>
      <c r="F457" t="s">
        <v>595</v>
      </c>
      <c r="G457" t="s">
        <v>595</v>
      </c>
      <c r="H457" t="s">
        <v>595</v>
      </c>
    </row>
    <row r="458" spans="1:8" x14ac:dyDescent="0.3">
      <c r="A458" t="s">
        <v>1907</v>
      </c>
      <c r="B458" t="s">
        <v>595</v>
      </c>
      <c r="C458" t="s">
        <v>595</v>
      </c>
      <c r="D458" t="s">
        <v>595</v>
      </c>
      <c r="E458" t="s">
        <v>595</v>
      </c>
      <c r="F458" t="s">
        <v>595</v>
      </c>
      <c r="G458" t="s">
        <v>595</v>
      </c>
      <c r="H458" t="s">
        <v>595</v>
      </c>
    </row>
    <row r="459" spans="1:8" x14ac:dyDescent="0.3">
      <c r="A459" t="s">
        <v>1908</v>
      </c>
      <c r="B459" t="s">
        <v>595</v>
      </c>
      <c r="C459" t="s">
        <v>595</v>
      </c>
      <c r="D459" t="s">
        <v>595</v>
      </c>
      <c r="E459" t="s">
        <v>595</v>
      </c>
      <c r="F459" t="s">
        <v>595</v>
      </c>
      <c r="G459" t="s">
        <v>595</v>
      </c>
      <c r="H459" t="s">
        <v>595</v>
      </c>
    </row>
    <row r="460" spans="1:8" x14ac:dyDescent="0.3">
      <c r="A460" t="s">
        <v>1909</v>
      </c>
      <c r="B460" t="s">
        <v>595</v>
      </c>
      <c r="C460" t="s">
        <v>595</v>
      </c>
      <c r="D460" t="s">
        <v>595</v>
      </c>
      <c r="E460" t="s">
        <v>595</v>
      </c>
      <c r="F460" t="s">
        <v>595</v>
      </c>
      <c r="G460" t="s">
        <v>595</v>
      </c>
      <c r="H460" t="s">
        <v>595</v>
      </c>
    </row>
    <row r="461" spans="1:8" x14ac:dyDescent="0.3">
      <c r="A461" t="s">
        <v>1910</v>
      </c>
      <c r="B461" t="s">
        <v>595</v>
      </c>
      <c r="C461" t="s">
        <v>595</v>
      </c>
      <c r="D461" t="s">
        <v>595</v>
      </c>
      <c r="E461" t="s">
        <v>595</v>
      </c>
      <c r="F461" t="s">
        <v>595</v>
      </c>
      <c r="G461" t="s">
        <v>595</v>
      </c>
      <c r="H461" t="s">
        <v>595</v>
      </c>
    </row>
    <row r="462" spans="1:8" x14ac:dyDescent="0.3">
      <c r="A462" t="s">
        <v>1911</v>
      </c>
      <c r="B462" t="s">
        <v>595</v>
      </c>
      <c r="C462" t="s">
        <v>595</v>
      </c>
      <c r="D462" t="s">
        <v>595</v>
      </c>
      <c r="E462" t="s">
        <v>595</v>
      </c>
      <c r="F462" t="s">
        <v>595</v>
      </c>
      <c r="G462" t="s">
        <v>595</v>
      </c>
      <c r="H462" t="s">
        <v>595</v>
      </c>
    </row>
    <row r="463" spans="1:8" x14ac:dyDescent="0.3">
      <c r="A463" t="s">
        <v>1912</v>
      </c>
      <c r="B463" t="s">
        <v>595</v>
      </c>
      <c r="C463" t="s">
        <v>595</v>
      </c>
      <c r="D463" t="s">
        <v>595</v>
      </c>
      <c r="E463" t="s">
        <v>595</v>
      </c>
      <c r="F463" t="s">
        <v>595</v>
      </c>
      <c r="G463" t="s">
        <v>595</v>
      </c>
      <c r="H463" t="s">
        <v>595</v>
      </c>
    </row>
    <row r="464" spans="1:8" x14ac:dyDescent="0.3">
      <c r="A464" t="s">
        <v>1913</v>
      </c>
      <c r="B464" t="s">
        <v>595</v>
      </c>
      <c r="C464" t="s">
        <v>595</v>
      </c>
      <c r="D464" t="s">
        <v>595</v>
      </c>
      <c r="E464" t="s">
        <v>595</v>
      </c>
      <c r="F464" t="s">
        <v>595</v>
      </c>
      <c r="G464" t="s">
        <v>595</v>
      </c>
      <c r="H464" t="s">
        <v>595</v>
      </c>
    </row>
    <row r="465" spans="1:8" x14ac:dyDescent="0.3">
      <c r="A465" t="s">
        <v>1914</v>
      </c>
      <c r="B465" t="s">
        <v>595</v>
      </c>
      <c r="C465" t="s">
        <v>595</v>
      </c>
      <c r="D465" t="s">
        <v>595</v>
      </c>
      <c r="E465" t="s">
        <v>595</v>
      </c>
      <c r="F465" t="s">
        <v>595</v>
      </c>
      <c r="G465" t="s">
        <v>595</v>
      </c>
      <c r="H465" t="s">
        <v>595</v>
      </c>
    </row>
    <row r="466" spans="1:8" x14ac:dyDescent="0.3">
      <c r="A466" t="s">
        <v>1915</v>
      </c>
      <c r="B466" t="s">
        <v>595</v>
      </c>
      <c r="C466" t="s">
        <v>595</v>
      </c>
      <c r="D466" t="s">
        <v>595</v>
      </c>
      <c r="E466" t="s">
        <v>595</v>
      </c>
      <c r="F466" t="s">
        <v>595</v>
      </c>
      <c r="G466" t="s">
        <v>595</v>
      </c>
      <c r="H466" t="s">
        <v>595</v>
      </c>
    </row>
    <row r="467" spans="1:8" x14ac:dyDescent="0.3">
      <c r="A467" t="s">
        <v>1916</v>
      </c>
      <c r="B467" t="s">
        <v>595</v>
      </c>
      <c r="C467" t="s">
        <v>595</v>
      </c>
      <c r="D467" t="s">
        <v>595</v>
      </c>
      <c r="E467" t="s">
        <v>595</v>
      </c>
      <c r="F467" t="s">
        <v>595</v>
      </c>
      <c r="G467" t="s">
        <v>595</v>
      </c>
      <c r="H467" t="s">
        <v>595</v>
      </c>
    </row>
    <row r="468" spans="1:8" x14ac:dyDescent="0.3">
      <c r="A468" t="s">
        <v>1917</v>
      </c>
      <c r="B468" t="s">
        <v>595</v>
      </c>
      <c r="C468" t="s">
        <v>595</v>
      </c>
      <c r="D468" t="s">
        <v>595</v>
      </c>
      <c r="E468" t="s">
        <v>595</v>
      </c>
      <c r="F468" t="s">
        <v>595</v>
      </c>
      <c r="G468" t="s">
        <v>595</v>
      </c>
      <c r="H468" t="s">
        <v>595</v>
      </c>
    </row>
    <row r="469" spans="1:8" x14ac:dyDescent="0.3">
      <c r="A469" t="s">
        <v>1918</v>
      </c>
      <c r="B469" t="s">
        <v>595</v>
      </c>
      <c r="C469" t="s">
        <v>595</v>
      </c>
      <c r="D469" t="s">
        <v>595</v>
      </c>
      <c r="E469" t="s">
        <v>595</v>
      </c>
      <c r="F469" t="s">
        <v>595</v>
      </c>
      <c r="G469" t="s">
        <v>595</v>
      </c>
      <c r="H469" t="s">
        <v>595</v>
      </c>
    </row>
    <row r="470" spans="1:8" x14ac:dyDescent="0.3">
      <c r="A470" t="s">
        <v>1919</v>
      </c>
      <c r="B470" t="s">
        <v>595</v>
      </c>
      <c r="C470" t="s">
        <v>595</v>
      </c>
      <c r="D470" t="s">
        <v>595</v>
      </c>
      <c r="E470" t="s">
        <v>595</v>
      </c>
      <c r="F470" t="s">
        <v>595</v>
      </c>
      <c r="G470" t="s">
        <v>595</v>
      </c>
      <c r="H470" t="s">
        <v>595</v>
      </c>
    </row>
    <row r="471" spans="1:8" x14ac:dyDescent="0.3">
      <c r="A471" t="s">
        <v>1920</v>
      </c>
      <c r="B471" t="s">
        <v>595</v>
      </c>
      <c r="C471" t="s">
        <v>595</v>
      </c>
      <c r="D471" t="s">
        <v>595</v>
      </c>
      <c r="E471" t="s">
        <v>595</v>
      </c>
      <c r="F471" t="s">
        <v>595</v>
      </c>
      <c r="G471" t="s">
        <v>595</v>
      </c>
      <c r="H471" t="s">
        <v>595</v>
      </c>
    </row>
    <row r="472" spans="1:8" x14ac:dyDescent="0.3">
      <c r="A472" t="s">
        <v>1921</v>
      </c>
      <c r="B472" t="s">
        <v>595</v>
      </c>
      <c r="C472" t="s">
        <v>595</v>
      </c>
      <c r="D472" t="s">
        <v>595</v>
      </c>
      <c r="E472" t="s">
        <v>595</v>
      </c>
      <c r="F472" t="s">
        <v>595</v>
      </c>
      <c r="G472" t="s">
        <v>595</v>
      </c>
      <c r="H472" t="s">
        <v>595</v>
      </c>
    </row>
    <row r="473" spans="1:8" x14ac:dyDescent="0.3">
      <c r="A473" t="s">
        <v>1922</v>
      </c>
      <c r="B473" t="s">
        <v>595</v>
      </c>
      <c r="C473" t="s">
        <v>595</v>
      </c>
      <c r="D473" t="s">
        <v>595</v>
      </c>
      <c r="E473" t="s">
        <v>595</v>
      </c>
      <c r="F473" t="s">
        <v>595</v>
      </c>
      <c r="G473" t="s">
        <v>595</v>
      </c>
      <c r="H473" t="s">
        <v>595</v>
      </c>
    </row>
    <row r="474" spans="1:8" x14ac:dyDescent="0.3">
      <c r="A474" t="s">
        <v>1923</v>
      </c>
      <c r="B474" t="s">
        <v>595</v>
      </c>
      <c r="C474" t="s">
        <v>595</v>
      </c>
      <c r="D474" t="s">
        <v>595</v>
      </c>
      <c r="E474" t="s">
        <v>595</v>
      </c>
      <c r="F474" t="s">
        <v>595</v>
      </c>
      <c r="G474" t="s">
        <v>595</v>
      </c>
      <c r="H474" t="s">
        <v>595</v>
      </c>
    </row>
    <row r="475" spans="1:8" x14ac:dyDescent="0.3">
      <c r="A475" t="s">
        <v>1924</v>
      </c>
      <c r="B475" t="s">
        <v>595</v>
      </c>
      <c r="C475" t="s">
        <v>595</v>
      </c>
      <c r="D475" t="s">
        <v>595</v>
      </c>
      <c r="E475" t="s">
        <v>595</v>
      </c>
      <c r="F475" t="s">
        <v>595</v>
      </c>
      <c r="G475" t="s">
        <v>595</v>
      </c>
      <c r="H475" t="s">
        <v>595</v>
      </c>
    </row>
    <row r="476" spans="1:8" x14ac:dyDescent="0.3">
      <c r="A476" t="s">
        <v>1925</v>
      </c>
      <c r="B476" t="s">
        <v>595</v>
      </c>
      <c r="C476" t="s">
        <v>595</v>
      </c>
      <c r="D476" t="s">
        <v>595</v>
      </c>
      <c r="E476" t="s">
        <v>595</v>
      </c>
      <c r="F476" t="s">
        <v>595</v>
      </c>
      <c r="G476" t="s">
        <v>595</v>
      </c>
      <c r="H476" t="s">
        <v>595</v>
      </c>
    </row>
    <row r="477" spans="1:8" x14ac:dyDescent="0.3">
      <c r="A477" t="s">
        <v>1926</v>
      </c>
      <c r="B477" t="s">
        <v>595</v>
      </c>
      <c r="C477" t="s">
        <v>595</v>
      </c>
      <c r="D477" t="s">
        <v>595</v>
      </c>
      <c r="E477" t="s">
        <v>595</v>
      </c>
      <c r="F477" t="s">
        <v>595</v>
      </c>
      <c r="G477" t="s">
        <v>595</v>
      </c>
      <c r="H477" t="s">
        <v>595</v>
      </c>
    </row>
    <row r="478" spans="1:8" x14ac:dyDescent="0.3">
      <c r="A478" t="s">
        <v>1927</v>
      </c>
      <c r="B478" t="s">
        <v>595</v>
      </c>
      <c r="C478" t="s">
        <v>595</v>
      </c>
      <c r="D478" t="s">
        <v>595</v>
      </c>
      <c r="E478" t="s">
        <v>595</v>
      </c>
      <c r="F478" t="s">
        <v>595</v>
      </c>
      <c r="G478" t="s">
        <v>595</v>
      </c>
      <c r="H478" t="s">
        <v>595</v>
      </c>
    </row>
    <row r="479" spans="1:8" x14ac:dyDescent="0.3">
      <c r="A479" t="s">
        <v>1928</v>
      </c>
      <c r="B479" t="s">
        <v>595</v>
      </c>
      <c r="C479" t="s">
        <v>595</v>
      </c>
      <c r="D479" t="s">
        <v>595</v>
      </c>
      <c r="E479" t="s">
        <v>595</v>
      </c>
      <c r="F479" t="s">
        <v>595</v>
      </c>
      <c r="G479" t="s">
        <v>595</v>
      </c>
      <c r="H479" t="s">
        <v>595</v>
      </c>
    </row>
    <row r="480" spans="1:8" x14ac:dyDescent="0.3">
      <c r="A480" t="s">
        <v>1929</v>
      </c>
      <c r="B480" t="s">
        <v>595</v>
      </c>
      <c r="C480" t="s">
        <v>595</v>
      </c>
      <c r="D480" t="s">
        <v>595</v>
      </c>
      <c r="E480" t="s">
        <v>595</v>
      </c>
      <c r="F480" t="s">
        <v>595</v>
      </c>
      <c r="G480" t="s">
        <v>595</v>
      </c>
      <c r="H480" t="s">
        <v>595</v>
      </c>
    </row>
    <row r="481" spans="1:8" x14ac:dyDescent="0.3">
      <c r="A481" t="s">
        <v>1930</v>
      </c>
      <c r="B481" t="s">
        <v>595</v>
      </c>
      <c r="C481" t="s">
        <v>595</v>
      </c>
      <c r="D481" t="s">
        <v>595</v>
      </c>
      <c r="E481" t="s">
        <v>595</v>
      </c>
      <c r="F481" t="s">
        <v>595</v>
      </c>
      <c r="G481" t="s">
        <v>595</v>
      </c>
      <c r="H481" t="s">
        <v>595</v>
      </c>
    </row>
    <row r="482" spans="1:8" x14ac:dyDescent="0.3">
      <c r="A482" t="s">
        <v>1931</v>
      </c>
      <c r="B482" t="s">
        <v>595</v>
      </c>
      <c r="C482" t="s">
        <v>595</v>
      </c>
      <c r="D482" t="s">
        <v>595</v>
      </c>
      <c r="E482" t="s">
        <v>595</v>
      </c>
      <c r="F482" t="s">
        <v>595</v>
      </c>
      <c r="G482" t="s">
        <v>595</v>
      </c>
      <c r="H482" t="s">
        <v>595</v>
      </c>
    </row>
    <row r="483" spans="1:8" x14ac:dyDescent="0.3">
      <c r="A483" t="s">
        <v>1932</v>
      </c>
      <c r="B483" t="s">
        <v>595</v>
      </c>
      <c r="C483" t="s">
        <v>595</v>
      </c>
      <c r="D483" t="s">
        <v>595</v>
      </c>
      <c r="E483" t="s">
        <v>595</v>
      </c>
      <c r="F483" t="s">
        <v>595</v>
      </c>
      <c r="G483" t="s">
        <v>595</v>
      </c>
      <c r="H483" t="s">
        <v>595</v>
      </c>
    </row>
    <row r="484" spans="1:8" x14ac:dyDescent="0.3">
      <c r="A484" t="s">
        <v>1933</v>
      </c>
      <c r="B484" t="s">
        <v>595</v>
      </c>
      <c r="C484" t="s">
        <v>595</v>
      </c>
      <c r="D484" t="s">
        <v>595</v>
      </c>
      <c r="E484" t="s">
        <v>595</v>
      </c>
      <c r="F484" t="s">
        <v>595</v>
      </c>
      <c r="G484" t="s">
        <v>595</v>
      </c>
      <c r="H484" t="s">
        <v>595</v>
      </c>
    </row>
    <row r="485" spans="1:8" x14ac:dyDescent="0.3">
      <c r="A485" t="s">
        <v>1934</v>
      </c>
      <c r="B485" t="s">
        <v>595</v>
      </c>
      <c r="C485" t="s">
        <v>595</v>
      </c>
      <c r="D485" t="s">
        <v>595</v>
      </c>
      <c r="E485" t="s">
        <v>595</v>
      </c>
      <c r="F485" t="s">
        <v>595</v>
      </c>
      <c r="G485" t="s">
        <v>595</v>
      </c>
      <c r="H485" t="s">
        <v>595</v>
      </c>
    </row>
    <row r="486" spans="1:8" x14ac:dyDescent="0.3">
      <c r="A486" t="s">
        <v>1935</v>
      </c>
      <c r="B486" t="s">
        <v>595</v>
      </c>
      <c r="C486" t="s">
        <v>595</v>
      </c>
      <c r="D486" t="s">
        <v>595</v>
      </c>
      <c r="E486" t="s">
        <v>595</v>
      </c>
      <c r="F486" t="s">
        <v>595</v>
      </c>
      <c r="G486" t="s">
        <v>595</v>
      </c>
      <c r="H486" t="s">
        <v>595</v>
      </c>
    </row>
    <row r="487" spans="1:8" x14ac:dyDescent="0.3">
      <c r="A487" t="s">
        <v>1936</v>
      </c>
      <c r="B487" t="s">
        <v>595</v>
      </c>
      <c r="C487" t="s">
        <v>595</v>
      </c>
      <c r="D487" t="s">
        <v>595</v>
      </c>
      <c r="E487" t="s">
        <v>595</v>
      </c>
      <c r="F487" t="s">
        <v>595</v>
      </c>
      <c r="G487" t="s">
        <v>595</v>
      </c>
      <c r="H487" t="s">
        <v>595</v>
      </c>
    </row>
    <row r="488" spans="1:8" x14ac:dyDescent="0.3">
      <c r="A488" t="s">
        <v>1937</v>
      </c>
      <c r="B488" t="s">
        <v>595</v>
      </c>
      <c r="C488" t="s">
        <v>595</v>
      </c>
      <c r="D488" t="s">
        <v>595</v>
      </c>
      <c r="E488" t="s">
        <v>595</v>
      </c>
      <c r="F488" t="s">
        <v>595</v>
      </c>
      <c r="G488" t="s">
        <v>595</v>
      </c>
      <c r="H488" t="s">
        <v>595</v>
      </c>
    </row>
    <row r="489" spans="1:8" x14ac:dyDescent="0.3">
      <c r="A489" t="s">
        <v>1938</v>
      </c>
      <c r="B489" t="s">
        <v>595</v>
      </c>
      <c r="C489" t="s">
        <v>595</v>
      </c>
      <c r="D489" t="s">
        <v>595</v>
      </c>
      <c r="E489" t="s">
        <v>595</v>
      </c>
      <c r="F489" t="s">
        <v>595</v>
      </c>
      <c r="G489" t="s">
        <v>595</v>
      </c>
      <c r="H489" t="s">
        <v>595</v>
      </c>
    </row>
    <row r="490" spans="1:8" x14ac:dyDescent="0.3">
      <c r="A490" t="s">
        <v>1939</v>
      </c>
      <c r="B490" t="s">
        <v>595</v>
      </c>
      <c r="C490" t="s">
        <v>595</v>
      </c>
      <c r="D490" t="s">
        <v>595</v>
      </c>
      <c r="E490" t="s">
        <v>595</v>
      </c>
      <c r="F490" t="s">
        <v>595</v>
      </c>
      <c r="G490" t="s">
        <v>595</v>
      </c>
      <c r="H490" t="s">
        <v>595</v>
      </c>
    </row>
    <row r="491" spans="1:8" x14ac:dyDescent="0.3">
      <c r="A491" t="s">
        <v>1940</v>
      </c>
      <c r="B491" t="s">
        <v>595</v>
      </c>
      <c r="C491" t="s">
        <v>595</v>
      </c>
      <c r="D491" t="s">
        <v>595</v>
      </c>
      <c r="E491" t="s">
        <v>595</v>
      </c>
      <c r="F491" t="s">
        <v>595</v>
      </c>
      <c r="G491" t="s">
        <v>595</v>
      </c>
      <c r="H491" t="s">
        <v>595</v>
      </c>
    </row>
    <row r="492" spans="1:8" x14ac:dyDescent="0.3">
      <c r="A492" t="s">
        <v>1941</v>
      </c>
      <c r="B492" t="s">
        <v>595</v>
      </c>
      <c r="C492" t="s">
        <v>595</v>
      </c>
      <c r="D492" t="s">
        <v>595</v>
      </c>
      <c r="E492" t="s">
        <v>595</v>
      </c>
      <c r="F492" t="s">
        <v>595</v>
      </c>
      <c r="G492" t="s">
        <v>595</v>
      </c>
      <c r="H492" t="s">
        <v>595</v>
      </c>
    </row>
    <row r="493" spans="1:8" x14ac:dyDescent="0.3">
      <c r="A493" t="s">
        <v>1942</v>
      </c>
      <c r="B493" t="s">
        <v>595</v>
      </c>
      <c r="C493" t="s">
        <v>595</v>
      </c>
      <c r="D493" t="s">
        <v>595</v>
      </c>
      <c r="E493" t="s">
        <v>595</v>
      </c>
      <c r="F493" t="s">
        <v>595</v>
      </c>
      <c r="G493" t="s">
        <v>595</v>
      </c>
      <c r="H493" t="s">
        <v>595</v>
      </c>
    </row>
    <row r="494" spans="1:8" x14ac:dyDescent="0.3">
      <c r="A494" t="s">
        <v>1943</v>
      </c>
      <c r="B494" t="s">
        <v>595</v>
      </c>
      <c r="C494" t="s">
        <v>595</v>
      </c>
      <c r="D494" t="s">
        <v>595</v>
      </c>
      <c r="E494" t="s">
        <v>595</v>
      </c>
      <c r="F494" t="s">
        <v>595</v>
      </c>
      <c r="G494" t="s">
        <v>595</v>
      </c>
      <c r="H494" t="s">
        <v>595</v>
      </c>
    </row>
    <row r="495" spans="1:8" x14ac:dyDescent="0.3">
      <c r="A495" t="s">
        <v>1944</v>
      </c>
      <c r="B495" t="s">
        <v>595</v>
      </c>
      <c r="C495" t="s">
        <v>595</v>
      </c>
      <c r="D495" t="s">
        <v>595</v>
      </c>
      <c r="E495" t="s">
        <v>595</v>
      </c>
      <c r="F495" t="s">
        <v>595</v>
      </c>
      <c r="G495" t="s">
        <v>595</v>
      </c>
      <c r="H495" t="s">
        <v>595</v>
      </c>
    </row>
    <row r="496" spans="1:8" x14ac:dyDescent="0.3">
      <c r="A496" t="s">
        <v>1945</v>
      </c>
      <c r="B496" t="s">
        <v>595</v>
      </c>
      <c r="C496" t="s">
        <v>595</v>
      </c>
      <c r="D496" t="s">
        <v>595</v>
      </c>
      <c r="E496" t="s">
        <v>595</v>
      </c>
      <c r="F496" t="s">
        <v>595</v>
      </c>
      <c r="G496" t="s">
        <v>595</v>
      </c>
      <c r="H496" t="s">
        <v>595</v>
      </c>
    </row>
    <row r="497" spans="1:8" x14ac:dyDescent="0.3">
      <c r="A497" t="s">
        <v>1946</v>
      </c>
      <c r="B497" t="s">
        <v>595</v>
      </c>
      <c r="C497" t="s">
        <v>595</v>
      </c>
      <c r="D497" t="s">
        <v>595</v>
      </c>
      <c r="E497" t="s">
        <v>595</v>
      </c>
      <c r="F497" t="s">
        <v>595</v>
      </c>
      <c r="G497" t="s">
        <v>595</v>
      </c>
      <c r="H497" t="s">
        <v>595</v>
      </c>
    </row>
    <row r="498" spans="1:8" x14ac:dyDescent="0.3">
      <c r="A498" t="s">
        <v>1947</v>
      </c>
      <c r="B498" t="s">
        <v>595</v>
      </c>
      <c r="C498" t="s">
        <v>595</v>
      </c>
      <c r="D498" t="s">
        <v>595</v>
      </c>
      <c r="E498" t="s">
        <v>595</v>
      </c>
      <c r="F498" t="s">
        <v>595</v>
      </c>
      <c r="G498" t="s">
        <v>595</v>
      </c>
      <c r="H498" t="s">
        <v>595</v>
      </c>
    </row>
    <row r="499" spans="1:8" x14ac:dyDescent="0.3">
      <c r="A499" t="s">
        <v>1948</v>
      </c>
      <c r="B499" t="s">
        <v>595</v>
      </c>
      <c r="C499" t="s">
        <v>595</v>
      </c>
      <c r="D499" t="s">
        <v>595</v>
      </c>
      <c r="E499" t="s">
        <v>595</v>
      </c>
      <c r="F499" t="s">
        <v>595</v>
      </c>
      <c r="G499" t="s">
        <v>595</v>
      </c>
      <c r="H499" t="s">
        <v>595</v>
      </c>
    </row>
    <row r="500" spans="1:8" x14ac:dyDescent="0.3">
      <c r="A500" t="s">
        <v>1949</v>
      </c>
      <c r="B500" t="s">
        <v>595</v>
      </c>
      <c r="C500" t="s">
        <v>595</v>
      </c>
      <c r="D500" t="s">
        <v>595</v>
      </c>
      <c r="E500" t="s">
        <v>595</v>
      </c>
      <c r="F500" t="s">
        <v>595</v>
      </c>
      <c r="G500" t="s">
        <v>595</v>
      </c>
      <c r="H500" t="s">
        <v>595</v>
      </c>
    </row>
    <row r="501" spans="1:8" x14ac:dyDescent="0.3">
      <c r="A501" t="s">
        <v>1950</v>
      </c>
      <c r="B501" t="s">
        <v>595</v>
      </c>
      <c r="C501" t="s">
        <v>595</v>
      </c>
      <c r="D501" t="s">
        <v>595</v>
      </c>
      <c r="E501" t="s">
        <v>595</v>
      </c>
      <c r="F501" t="s">
        <v>595</v>
      </c>
      <c r="G501" t="s">
        <v>595</v>
      </c>
      <c r="H501" t="s">
        <v>595</v>
      </c>
    </row>
    <row r="502" spans="1:8" x14ac:dyDescent="0.3">
      <c r="A502" t="s">
        <v>1951</v>
      </c>
      <c r="B502" t="s">
        <v>595</v>
      </c>
      <c r="C502" t="s">
        <v>595</v>
      </c>
      <c r="D502" t="s">
        <v>595</v>
      </c>
      <c r="E502" t="s">
        <v>595</v>
      </c>
      <c r="F502" t="s">
        <v>595</v>
      </c>
      <c r="G502" t="s">
        <v>595</v>
      </c>
      <c r="H502" t="s">
        <v>595</v>
      </c>
    </row>
    <row r="503" spans="1:8" x14ac:dyDescent="0.3">
      <c r="A503" t="s">
        <v>1952</v>
      </c>
      <c r="B503" t="s">
        <v>595</v>
      </c>
      <c r="C503" t="s">
        <v>595</v>
      </c>
      <c r="D503" t="s">
        <v>595</v>
      </c>
      <c r="E503" t="s">
        <v>595</v>
      </c>
      <c r="F503" t="s">
        <v>595</v>
      </c>
      <c r="G503" t="s">
        <v>595</v>
      </c>
      <c r="H503" t="s">
        <v>595</v>
      </c>
    </row>
    <row r="504" spans="1:8" x14ac:dyDescent="0.3">
      <c r="A504" t="s">
        <v>1953</v>
      </c>
      <c r="B504" t="s">
        <v>595</v>
      </c>
      <c r="C504" t="s">
        <v>595</v>
      </c>
      <c r="D504" t="s">
        <v>595</v>
      </c>
      <c r="E504" t="s">
        <v>595</v>
      </c>
      <c r="F504" t="s">
        <v>595</v>
      </c>
      <c r="G504" t="s">
        <v>595</v>
      </c>
      <c r="H504" t="s">
        <v>595</v>
      </c>
    </row>
    <row r="505" spans="1:8" x14ac:dyDescent="0.3">
      <c r="A505" t="s">
        <v>1954</v>
      </c>
      <c r="B505" t="s">
        <v>595</v>
      </c>
      <c r="C505" t="s">
        <v>595</v>
      </c>
      <c r="D505" t="s">
        <v>595</v>
      </c>
      <c r="E505" t="s">
        <v>595</v>
      </c>
      <c r="F505" t="s">
        <v>595</v>
      </c>
      <c r="G505" t="s">
        <v>595</v>
      </c>
      <c r="H505" t="s">
        <v>595</v>
      </c>
    </row>
    <row r="506" spans="1:8" x14ac:dyDescent="0.3">
      <c r="A506" t="s">
        <v>1955</v>
      </c>
      <c r="B506" t="s">
        <v>595</v>
      </c>
      <c r="C506" t="s">
        <v>595</v>
      </c>
      <c r="D506" t="s">
        <v>595</v>
      </c>
      <c r="E506" t="s">
        <v>595</v>
      </c>
      <c r="F506" t="s">
        <v>595</v>
      </c>
      <c r="G506" t="s">
        <v>595</v>
      </c>
      <c r="H506" t="s">
        <v>595</v>
      </c>
    </row>
    <row r="507" spans="1:8" x14ac:dyDescent="0.3">
      <c r="A507" t="s">
        <v>1956</v>
      </c>
      <c r="B507" t="s">
        <v>595</v>
      </c>
      <c r="C507" t="s">
        <v>595</v>
      </c>
      <c r="D507" t="s">
        <v>595</v>
      </c>
      <c r="E507" t="s">
        <v>595</v>
      </c>
      <c r="F507" t="s">
        <v>595</v>
      </c>
      <c r="G507" t="s">
        <v>595</v>
      </c>
      <c r="H507" t="s">
        <v>595</v>
      </c>
    </row>
    <row r="508" spans="1:8" x14ac:dyDescent="0.3">
      <c r="A508" t="s">
        <v>1957</v>
      </c>
      <c r="B508" t="s">
        <v>595</v>
      </c>
      <c r="C508" t="s">
        <v>595</v>
      </c>
      <c r="D508" t="s">
        <v>595</v>
      </c>
      <c r="E508" t="s">
        <v>595</v>
      </c>
      <c r="F508" t="s">
        <v>595</v>
      </c>
      <c r="G508" t="s">
        <v>595</v>
      </c>
      <c r="H508" t="s">
        <v>595</v>
      </c>
    </row>
    <row r="509" spans="1:8" x14ac:dyDescent="0.3">
      <c r="A509" t="s">
        <v>1958</v>
      </c>
      <c r="B509" t="s">
        <v>595</v>
      </c>
      <c r="C509" t="s">
        <v>595</v>
      </c>
      <c r="D509" t="s">
        <v>595</v>
      </c>
      <c r="E509" t="s">
        <v>595</v>
      </c>
      <c r="F509" t="s">
        <v>595</v>
      </c>
      <c r="G509" t="s">
        <v>595</v>
      </c>
      <c r="H509" t="s">
        <v>595</v>
      </c>
    </row>
    <row r="510" spans="1:8" x14ac:dyDescent="0.3">
      <c r="A510" t="s">
        <v>1959</v>
      </c>
      <c r="B510" t="s">
        <v>595</v>
      </c>
      <c r="C510" t="s">
        <v>595</v>
      </c>
      <c r="D510" t="s">
        <v>595</v>
      </c>
      <c r="E510" t="s">
        <v>595</v>
      </c>
      <c r="F510" t="s">
        <v>595</v>
      </c>
      <c r="G510" t="s">
        <v>595</v>
      </c>
      <c r="H510" t="s">
        <v>595</v>
      </c>
    </row>
    <row r="511" spans="1:8" x14ac:dyDescent="0.3">
      <c r="A511" t="s">
        <v>1960</v>
      </c>
      <c r="B511" t="s">
        <v>595</v>
      </c>
      <c r="C511" t="s">
        <v>595</v>
      </c>
      <c r="D511" t="s">
        <v>595</v>
      </c>
      <c r="E511" t="s">
        <v>595</v>
      </c>
      <c r="F511" t="s">
        <v>595</v>
      </c>
      <c r="G511" t="s">
        <v>595</v>
      </c>
      <c r="H511" t="s">
        <v>595</v>
      </c>
    </row>
    <row r="512" spans="1:8" x14ac:dyDescent="0.3">
      <c r="A512" t="s">
        <v>1961</v>
      </c>
      <c r="B512" t="s">
        <v>595</v>
      </c>
      <c r="C512" t="s">
        <v>595</v>
      </c>
      <c r="D512" t="s">
        <v>595</v>
      </c>
      <c r="E512" t="s">
        <v>595</v>
      </c>
      <c r="F512" t="s">
        <v>595</v>
      </c>
      <c r="G512" t="s">
        <v>595</v>
      </c>
      <c r="H512" t="s">
        <v>595</v>
      </c>
    </row>
    <row r="513" spans="1:8" x14ac:dyDescent="0.3">
      <c r="A513" t="s">
        <v>1962</v>
      </c>
      <c r="B513" t="s">
        <v>595</v>
      </c>
      <c r="C513" t="s">
        <v>595</v>
      </c>
      <c r="D513" t="s">
        <v>595</v>
      </c>
      <c r="E513" t="s">
        <v>595</v>
      </c>
      <c r="F513" t="s">
        <v>595</v>
      </c>
      <c r="G513" t="s">
        <v>595</v>
      </c>
      <c r="H513" t="s">
        <v>595</v>
      </c>
    </row>
    <row r="514" spans="1:8" x14ac:dyDescent="0.3">
      <c r="A514" t="s">
        <v>1963</v>
      </c>
      <c r="B514" t="s">
        <v>595</v>
      </c>
      <c r="C514" t="s">
        <v>595</v>
      </c>
      <c r="D514" t="s">
        <v>595</v>
      </c>
      <c r="E514" t="s">
        <v>595</v>
      </c>
      <c r="F514" t="s">
        <v>595</v>
      </c>
      <c r="G514" t="s">
        <v>595</v>
      </c>
      <c r="H514" t="s">
        <v>595</v>
      </c>
    </row>
    <row r="515" spans="1:8" x14ac:dyDescent="0.3">
      <c r="A515" t="s">
        <v>1964</v>
      </c>
      <c r="B515" t="s">
        <v>595</v>
      </c>
      <c r="C515" t="s">
        <v>595</v>
      </c>
      <c r="D515" t="s">
        <v>595</v>
      </c>
      <c r="E515" t="s">
        <v>595</v>
      </c>
      <c r="F515" t="s">
        <v>595</v>
      </c>
      <c r="G515" t="s">
        <v>595</v>
      </c>
      <c r="H515" t="s">
        <v>595</v>
      </c>
    </row>
    <row r="516" spans="1:8" x14ac:dyDescent="0.3">
      <c r="A516" t="s">
        <v>1965</v>
      </c>
      <c r="B516" t="s">
        <v>595</v>
      </c>
      <c r="C516" t="s">
        <v>595</v>
      </c>
      <c r="D516" t="s">
        <v>595</v>
      </c>
      <c r="E516" t="s">
        <v>595</v>
      </c>
      <c r="F516" t="s">
        <v>595</v>
      </c>
      <c r="G516" t="s">
        <v>595</v>
      </c>
      <c r="H516" t="s">
        <v>595</v>
      </c>
    </row>
    <row r="517" spans="1:8" x14ac:dyDescent="0.3">
      <c r="A517" t="s">
        <v>1966</v>
      </c>
      <c r="B517" t="s">
        <v>595</v>
      </c>
      <c r="C517" t="s">
        <v>595</v>
      </c>
      <c r="D517" t="s">
        <v>595</v>
      </c>
      <c r="E517" t="s">
        <v>595</v>
      </c>
      <c r="F517" t="s">
        <v>595</v>
      </c>
      <c r="G517" t="s">
        <v>595</v>
      </c>
      <c r="H517" t="s">
        <v>595</v>
      </c>
    </row>
    <row r="518" spans="1:8" x14ac:dyDescent="0.3">
      <c r="A518" t="s">
        <v>1967</v>
      </c>
      <c r="B518" t="s">
        <v>595</v>
      </c>
      <c r="C518" t="s">
        <v>595</v>
      </c>
      <c r="D518" t="s">
        <v>595</v>
      </c>
      <c r="E518" t="s">
        <v>595</v>
      </c>
      <c r="F518" t="s">
        <v>595</v>
      </c>
      <c r="G518" t="s">
        <v>595</v>
      </c>
      <c r="H518" t="s">
        <v>595</v>
      </c>
    </row>
    <row r="519" spans="1:8" x14ac:dyDescent="0.3">
      <c r="A519" t="s">
        <v>1968</v>
      </c>
      <c r="B519" t="s">
        <v>595</v>
      </c>
      <c r="C519" t="s">
        <v>595</v>
      </c>
      <c r="D519" t="s">
        <v>595</v>
      </c>
      <c r="E519" t="s">
        <v>595</v>
      </c>
      <c r="F519" t="s">
        <v>595</v>
      </c>
      <c r="G519" t="s">
        <v>595</v>
      </c>
      <c r="H519" t="s">
        <v>595</v>
      </c>
    </row>
    <row r="520" spans="1:8" x14ac:dyDescent="0.3">
      <c r="A520" t="s">
        <v>1969</v>
      </c>
      <c r="B520" t="s">
        <v>595</v>
      </c>
      <c r="C520" t="s">
        <v>595</v>
      </c>
      <c r="D520" t="s">
        <v>595</v>
      </c>
      <c r="E520" t="s">
        <v>595</v>
      </c>
      <c r="F520" t="s">
        <v>595</v>
      </c>
      <c r="G520" t="s">
        <v>595</v>
      </c>
      <c r="H520" t="s">
        <v>595</v>
      </c>
    </row>
    <row r="521" spans="1:8" x14ac:dyDescent="0.3">
      <c r="A521" t="s">
        <v>1970</v>
      </c>
      <c r="B521" t="s">
        <v>595</v>
      </c>
      <c r="C521" t="s">
        <v>595</v>
      </c>
      <c r="D521" t="s">
        <v>595</v>
      </c>
      <c r="E521" t="s">
        <v>595</v>
      </c>
      <c r="F521" t="s">
        <v>595</v>
      </c>
      <c r="G521" t="s">
        <v>595</v>
      </c>
      <c r="H521" t="s">
        <v>595</v>
      </c>
    </row>
    <row r="522" spans="1:8" x14ac:dyDescent="0.3">
      <c r="A522" t="s">
        <v>1971</v>
      </c>
      <c r="B522" t="s">
        <v>595</v>
      </c>
      <c r="C522" t="s">
        <v>595</v>
      </c>
      <c r="D522" t="s">
        <v>595</v>
      </c>
      <c r="E522" t="s">
        <v>595</v>
      </c>
      <c r="F522" t="s">
        <v>595</v>
      </c>
      <c r="G522" t="s">
        <v>595</v>
      </c>
      <c r="H522" t="s">
        <v>595</v>
      </c>
    </row>
    <row r="523" spans="1:8" x14ac:dyDescent="0.3">
      <c r="A523" t="s">
        <v>1972</v>
      </c>
      <c r="B523" t="s">
        <v>595</v>
      </c>
      <c r="C523" t="s">
        <v>595</v>
      </c>
      <c r="D523" t="s">
        <v>595</v>
      </c>
      <c r="E523" t="s">
        <v>595</v>
      </c>
      <c r="F523" t="s">
        <v>595</v>
      </c>
      <c r="G523" t="s">
        <v>595</v>
      </c>
      <c r="H523" t="s">
        <v>595</v>
      </c>
    </row>
    <row r="524" spans="1:8" x14ac:dyDescent="0.3">
      <c r="A524" t="s">
        <v>1973</v>
      </c>
      <c r="B524" t="s">
        <v>595</v>
      </c>
      <c r="C524" t="s">
        <v>595</v>
      </c>
      <c r="D524" t="s">
        <v>595</v>
      </c>
      <c r="E524" t="s">
        <v>595</v>
      </c>
      <c r="F524" t="s">
        <v>595</v>
      </c>
      <c r="G524" t="s">
        <v>595</v>
      </c>
      <c r="H524" t="s">
        <v>595</v>
      </c>
    </row>
    <row r="525" spans="1:8" x14ac:dyDescent="0.3">
      <c r="A525" t="s">
        <v>1974</v>
      </c>
      <c r="B525" t="s">
        <v>595</v>
      </c>
      <c r="C525" t="s">
        <v>595</v>
      </c>
      <c r="D525" t="s">
        <v>595</v>
      </c>
      <c r="E525" t="s">
        <v>595</v>
      </c>
      <c r="F525" t="s">
        <v>595</v>
      </c>
      <c r="G525" t="s">
        <v>595</v>
      </c>
      <c r="H525" t="s">
        <v>595</v>
      </c>
    </row>
    <row r="526" spans="1:8" x14ac:dyDescent="0.3">
      <c r="A526" t="s">
        <v>1975</v>
      </c>
      <c r="B526" t="s">
        <v>595</v>
      </c>
      <c r="C526" t="s">
        <v>595</v>
      </c>
      <c r="D526" t="s">
        <v>595</v>
      </c>
      <c r="E526" t="s">
        <v>595</v>
      </c>
      <c r="F526" t="s">
        <v>595</v>
      </c>
      <c r="G526" t="s">
        <v>595</v>
      </c>
      <c r="H526" t="s">
        <v>595</v>
      </c>
    </row>
    <row r="527" spans="1:8" x14ac:dyDescent="0.3">
      <c r="A527" t="s">
        <v>1976</v>
      </c>
      <c r="B527" t="s">
        <v>595</v>
      </c>
      <c r="C527" t="s">
        <v>595</v>
      </c>
      <c r="D527" t="s">
        <v>595</v>
      </c>
      <c r="E527" t="s">
        <v>595</v>
      </c>
      <c r="F527" t="s">
        <v>595</v>
      </c>
      <c r="G527" t="s">
        <v>595</v>
      </c>
      <c r="H527" t="s">
        <v>595</v>
      </c>
    </row>
    <row r="528" spans="1:8" x14ac:dyDescent="0.3">
      <c r="A528" t="s">
        <v>1977</v>
      </c>
      <c r="B528" t="s">
        <v>595</v>
      </c>
      <c r="C528" t="s">
        <v>595</v>
      </c>
      <c r="D528" t="s">
        <v>595</v>
      </c>
      <c r="E528" t="s">
        <v>595</v>
      </c>
      <c r="F528" t="s">
        <v>595</v>
      </c>
      <c r="G528" t="s">
        <v>595</v>
      </c>
      <c r="H528" t="s">
        <v>595</v>
      </c>
    </row>
    <row r="529" spans="1:8" x14ac:dyDescent="0.3">
      <c r="A529" t="s">
        <v>1978</v>
      </c>
      <c r="B529" t="s">
        <v>595</v>
      </c>
      <c r="C529" t="s">
        <v>595</v>
      </c>
      <c r="D529" t="s">
        <v>595</v>
      </c>
      <c r="E529" t="s">
        <v>595</v>
      </c>
      <c r="F529" t="s">
        <v>595</v>
      </c>
      <c r="G529" t="s">
        <v>595</v>
      </c>
      <c r="H529" t="s">
        <v>595</v>
      </c>
    </row>
    <row r="530" spans="1:8" x14ac:dyDescent="0.3">
      <c r="A530" t="s">
        <v>1979</v>
      </c>
      <c r="B530" t="s">
        <v>595</v>
      </c>
      <c r="C530" t="s">
        <v>595</v>
      </c>
      <c r="D530" t="s">
        <v>595</v>
      </c>
      <c r="E530" t="s">
        <v>595</v>
      </c>
      <c r="F530" t="s">
        <v>595</v>
      </c>
      <c r="G530" t="s">
        <v>595</v>
      </c>
      <c r="H530" t="s">
        <v>595</v>
      </c>
    </row>
    <row r="531" spans="1:8" x14ac:dyDescent="0.3">
      <c r="A531" t="s">
        <v>1980</v>
      </c>
      <c r="B531" t="s">
        <v>595</v>
      </c>
      <c r="C531" t="s">
        <v>595</v>
      </c>
      <c r="D531" t="s">
        <v>595</v>
      </c>
      <c r="E531" t="s">
        <v>595</v>
      </c>
      <c r="F531" t="s">
        <v>595</v>
      </c>
      <c r="G531" t="s">
        <v>595</v>
      </c>
      <c r="H531" t="s">
        <v>595</v>
      </c>
    </row>
    <row r="532" spans="1:8" x14ac:dyDescent="0.3">
      <c r="A532" t="s">
        <v>1981</v>
      </c>
      <c r="B532" t="s">
        <v>595</v>
      </c>
      <c r="C532" t="s">
        <v>595</v>
      </c>
      <c r="D532" t="s">
        <v>595</v>
      </c>
      <c r="E532" t="s">
        <v>595</v>
      </c>
      <c r="F532" t="s">
        <v>595</v>
      </c>
      <c r="G532" t="s">
        <v>595</v>
      </c>
      <c r="H532" t="s">
        <v>595</v>
      </c>
    </row>
    <row r="533" spans="1:8" x14ac:dyDescent="0.3">
      <c r="A533" t="s">
        <v>1982</v>
      </c>
      <c r="B533" t="s">
        <v>595</v>
      </c>
      <c r="C533" t="s">
        <v>595</v>
      </c>
      <c r="D533" t="s">
        <v>595</v>
      </c>
      <c r="E533" t="s">
        <v>595</v>
      </c>
      <c r="F533" t="s">
        <v>595</v>
      </c>
      <c r="G533" t="s">
        <v>595</v>
      </c>
      <c r="H533" t="s">
        <v>595</v>
      </c>
    </row>
    <row r="534" spans="1:8" x14ac:dyDescent="0.3">
      <c r="A534" t="s">
        <v>1983</v>
      </c>
      <c r="B534" t="s">
        <v>595</v>
      </c>
      <c r="C534" t="s">
        <v>595</v>
      </c>
      <c r="D534" t="s">
        <v>595</v>
      </c>
      <c r="E534" t="s">
        <v>595</v>
      </c>
      <c r="F534" t="s">
        <v>595</v>
      </c>
      <c r="G534" t="s">
        <v>595</v>
      </c>
      <c r="H534" t="s">
        <v>595</v>
      </c>
    </row>
    <row r="535" spans="1:8" x14ac:dyDescent="0.3">
      <c r="A535" t="s">
        <v>1984</v>
      </c>
      <c r="B535" t="s">
        <v>595</v>
      </c>
      <c r="C535" t="s">
        <v>595</v>
      </c>
      <c r="D535" t="s">
        <v>595</v>
      </c>
      <c r="E535" t="s">
        <v>595</v>
      </c>
      <c r="F535" t="s">
        <v>595</v>
      </c>
      <c r="G535" t="s">
        <v>595</v>
      </c>
      <c r="H535" t="s">
        <v>595</v>
      </c>
    </row>
    <row r="536" spans="1:8" x14ac:dyDescent="0.3">
      <c r="A536" t="s">
        <v>1985</v>
      </c>
      <c r="B536" t="s">
        <v>595</v>
      </c>
      <c r="C536" t="s">
        <v>595</v>
      </c>
      <c r="D536" t="s">
        <v>595</v>
      </c>
      <c r="E536" t="s">
        <v>595</v>
      </c>
      <c r="F536" t="s">
        <v>595</v>
      </c>
      <c r="G536" t="s">
        <v>595</v>
      </c>
      <c r="H536" t="s">
        <v>595</v>
      </c>
    </row>
    <row r="537" spans="1:8" x14ac:dyDescent="0.3">
      <c r="A537" t="s">
        <v>1986</v>
      </c>
      <c r="B537" t="s">
        <v>595</v>
      </c>
      <c r="C537" t="s">
        <v>595</v>
      </c>
      <c r="D537" t="s">
        <v>595</v>
      </c>
      <c r="E537" t="s">
        <v>595</v>
      </c>
      <c r="F537" t="s">
        <v>595</v>
      </c>
      <c r="G537" t="s">
        <v>595</v>
      </c>
      <c r="H537" t="s">
        <v>595</v>
      </c>
    </row>
    <row r="538" spans="1:8" x14ac:dyDescent="0.3">
      <c r="A538" t="s">
        <v>1987</v>
      </c>
      <c r="B538" t="s">
        <v>595</v>
      </c>
      <c r="C538" t="s">
        <v>595</v>
      </c>
      <c r="D538" t="s">
        <v>595</v>
      </c>
      <c r="E538" t="s">
        <v>595</v>
      </c>
      <c r="F538" t="s">
        <v>595</v>
      </c>
      <c r="G538" t="s">
        <v>595</v>
      </c>
      <c r="H538" t="s">
        <v>595</v>
      </c>
    </row>
    <row r="539" spans="1:8" x14ac:dyDescent="0.3">
      <c r="A539" t="s">
        <v>1988</v>
      </c>
      <c r="B539" t="s">
        <v>595</v>
      </c>
      <c r="C539" t="s">
        <v>595</v>
      </c>
      <c r="D539" t="s">
        <v>595</v>
      </c>
      <c r="E539" t="s">
        <v>595</v>
      </c>
      <c r="F539" t="s">
        <v>595</v>
      </c>
      <c r="G539" t="s">
        <v>595</v>
      </c>
      <c r="H539" t="s">
        <v>595</v>
      </c>
    </row>
    <row r="540" spans="1:8" x14ac:dyDescent="0.3">
      <c r="A540" t="s">
        <v>1989</v>
      </c>
      <c r="B540" t="s">
        <v>595</v>
      </c>
      <c r="C540" t="s">
        <v>595</v>
      </c>
      <c r="D540" t="s">
        <v>595</v>
      </c>
      <c r="E540" t="s">
        <v>595</v>
      </c>
      <c r="F540" t="s">
        <v>595</v>
      </c>
      <c r="G540" t="s">
        <v>595</v>
      </c>
      <c r="H540" t="s">
        <v>595</v>
      </c>
    </row>
    <row r="541" spans="1:8" x14ac:dyDescent="0.3">
      <c r="A541" t="s">
        <v>1990</v>
      </c>
      <c r="B541" t="s">
        <v>595</v>
      </c>
      <c r="C541" t="s">
        <v>595</v>
      </c>
      <c r="D541" t="s">
        <v>595</v>
      </c>
      <c r="E541" t="s">
        <v>595</v>
      </c>
      <c r="F541" t="s">
        <v>595</v>
      </c>
      <c r="G541" t="s">
        <v>595</v>
      </c>
      <c r="H541" t="s">
        <v>595</v>
      </c>
    </row>
    <row r="542" spans="1:8" x14ac:dyDescent="0.3">
      <c r="A542" t="s">
        <v>1991</v>
      </c>
      <c r="B542" t="s">
        <v>595</v>
      </c>
      <c r="C542" t="s">
        <v>595</v>
      </c>
      <c r="D542" t="s">
        <v>595</v>
      </c>
      <c r="E542" t="s">
        <v>595</v>
      </c>
      <c r="F542" t="s">
        <v>595</v>
      </c>
      <c r="G542" t="s">
        <v>595</v>
      </c>
      <c r="H542" t="s">
        <v>595</v>
      </c>
    </row>
    <row r="543" spans="1:8" x14ac:dyDescent="0.3">
      <c r="A543" t="s">
        <v>1992</v>
      </c>
      <c r="B543" t="s">
        <v>595</v>
      </c>
      <c r="C543" t="s">
        <v>595</v>
      </c>
      <c r="D543" t="s">
        <v>595</v>
      </c>
      <c r="E543" t="s">
        <v>595</v>
      </c>
      <c r="F543" t="s">
        <v>595</v>
      </c>
      <c r="G543" t="s">
        <v>595</v>
      </c>
      <c r="H543" t="s">
        <v>595</v>
      </c>
    </row>
    <row r="544" spans="1:8" x14ac:dyDescent="0.3">
      <c r="A544" t="s">
        <v>1993</v>
      </c>
      <c r="B544" t="s">
        <v>595</v>
      </c>
      <c r="C544" t="s">
        <v>595</v>
      </c>
      <c r="D544" t="s">
        <v>595</v>
      </c>
      <c r="E544" t="s">
        <v>595</v>
      </c>
      <c r="F544" t="s">
        <v>595</v>
      </c>
      <c r="G544" t="s">
        <v>595</v>
      </c>
      <c r="H544" t="s">
        <v>595</v>
      </c>
    </row>
    <row r="545" spans="1:8" x14ac:dyDescent="0.3">
      <c r="A545" t="s">
        <v>1994</v>
      </c>
      <c r="B545" t="s">
        <v>595</v>
      </c>
      <c r="C545" t="s">
        <v>595</v>
      </c>
      <c r="D545" t="s">
        <v>595</v>
      </c>
      <c r="E545" t="s">
        <v>595</v>
      </c>
      <c r="F545" t="s">
        <v>595</v>
      </c>
      <c r="G545" t="s">
        <v>595</v>
      </c>
      <c r="H545" t="s">
        <v>595</v>
      </c>
    </row>
    <row r="546" spans="1:8" x14ac:dyDescent="0.3">
      <c r="A546" t="s">
        <v>1995</v>
      </c>
      <c r="B546" t="s">
        <v>595</v>
      </c>
      <c r="C546" t="s">
        <v>595</v>
      </c>
      <c r="D546" t="s">
        <v>595</v>
      </c>
      <c r="E546" t="s">
        <v>595</v>
      </c>
      <c r="F546" t="s">
        <v>595</v>
      </c>
      <c r="G546" t="s">
        <v>595</v>
      </c>
      <c r="H546" t="s">
        <v>595</v>
      </c>
    </row>
    <row r="547" spans="1:8" x14ac:dyDescent="0.3">
      <c r="A547" t="s">
        <v>1996</v>
      </c>
      <c r="B547" t="s">
        <v>595</v>
      </c>
      <c r="C547" t="s">
        <v>595</v>
      </c>
      <c r="D547" t="s">
        <v>595</v>
      </c>
      <c r="E547" t="s">
        <v>595</v>
      </c>
      <c r="F547" t="s">
        <v>595</v>
      </c>
      <c r="G547" t="s">
        <v>595</v>
      </c>
      <c r="H547" t="s">
        <v>595</v>
      </c>
    </row>
    <row r="548" spans="1:8" x14ac:dyDescent="0.3">
      <c r="A548" t="s">
        <v>1997</v>
      </c>
      <c r="B548" t="s">
        <v>595</v>
      </c>
      <c r="C548" t="s">
        <v>595</v>
      </c>
      <c r="D548" t="s">
        <v>595</v>
      </c>
      <c r="E548" t="s">
        <v>595</v>
      </c>
      <c r="F548" t="s">
        <v>595</v>
      </c>
      <c r="G548" t="s">
        <v>595</v>
      </c>
      <c r="H548" t="s">
        <v>595</v>
      </c>
    </row>
    <row r="549" spans="1:8" x14ac:dyDescent="0.3">
      <c r="A549" t="s">
        <v>1998</v>
      </c>
      <c r="B549" t="s">
        <v>595</v>
      </c>
      <c r="C549" t="s">
        <v>595</v>
      </c>
      <c r="D549" t="s">
        <v>595</v>
      </c>
      <c r="E549" t="s">
        <v>595</v>
      </c>
      <c r="F549" t="s">
        <v>595</v>
      </c>
      <c r="G549" t="s">
        <v>595</v>
      </c>
      <c r="H549" t="s">
        <v>595</v>
      </c>
    </row>
    <row r="550" spans="1:8" x14ac:dyDescent="0.3">
      <c r="A550" t="s">
        <v>1999</v>
      </c>
      <c r="B550" t="s">
        <v>595</v>
      </c>
      <c r="C550" t="s">
        <v>595</v>
      </c>
      <c r="D550" t="s">
        <v>595</v>
      </c>
      <c r="E550" t="s">
        <v>595</v>
      </c>
      <c r="F550" t="s">
        <v>595</v>
      </c>
      <c r="G550" t="s">
        <v>595</v>
      </c>
      <c r="H550" t="s">
        <v>595</v>
      </c>
    </row>
    <row r="551" spans="1:8" x14ac:dyDescent="0.3">
      <c r="A551" t="s">
        <v>2000</v>
      </c>
      <c r="B551" t="s">
        <v>595</v>
      </c>
      <c r="C551" t="s">
        <v>595</v>
      </c>
      <c r="D551" t="s">
        <v>595</v>
      </c>
      <c r="E551" t="s">
        <v>595</v>
      </c>
      <c r="F551" t="s">
        <v>595</v>
      </c>
      <c r="G551" t="s">
        <v>595</v>
      </c>
      <c r="H551" t="s">
        <v>595</v>
      </c>
    </row>
    <row r="552" spans="1:8" x14ac:dyDescent="0.3">
      <c r="A552" t="s">
        <v>2001</v>
      </c>
      <c r="B552" t="s">
        <v>595</v>
      </c>
      <c r="C552" t="s">
        <v>595</v>
      </c>
      <c r="D552" t="s">
        <v>595</v>
      </c>
      <c r="E552" t="s">
        <v>595</v>
      </c>
      <c r="F552" t="s">
        <v>595</v>
      </c>
      <c r="G552" t="s">
        <v>595</v>
      </c>
      <c r="H552" t="s">
        <v>595</v>
      </c>
    </row>
    <row r="553" spans="1:8" x14ac:dyDescent="0.3">
      <c r="A553" t="s">
        <v>2002</v>
      </c>
      <c r="B553" t="s">
        <v>595</v>
      </c>
      <c r="C553" t="s">
        <v>595</v>
      </c>
      <c r="D553" t="s">
        <v>595</v>
      </c>
      <c r="E553" t="s">
        <v>595</v>
      </c>
      <c r="F553" t="s">
        <v>595</v>
      </c>
      <c r="G553" t="s">
        <v>595</v>
      </c>
      <c r="H553" t="s">
        <v>595</v>
      </c>
    </row>
    <row r="554" spans="1:8" x14ac:dyDescent="0.3">
      <c r="A554" t="s">
        <v>2003</v>
      </c>
      <c r="B554" t="s">
        <v>595</v>
      </c>
      <c r="C554" t="s">
        <v>595</v>
      </c>
      <c r="D554" t="s">
        <v>595</v>
      </c>
      <c r="E554" t="s">
        <v>595</v>
      </c>
      <c r="F554" t="s">
        <v>595</v>
      </c>
      <c r="G554" t="s">
        <v>595</v>
      </c>
      <c r="H554" t="s">
        <v>595</v>
      </c>
    </row>
    <row r="555" spans="1:8" x14ac:dyDescent="0.3">
      <c r="A555" t="s">
        <v>2004</v>
      </c>
      <c r="B555" t="s">
        <v>595</v>
      </c>
      <c r="C555" t="s">
        <v>595</v>
      </c>
      <c r="D555" t="s">
        <v>595</v>
      </c>
      <c r="E555" t="s">
        <v>595</v>
      </c>
      <c r="F555" t="s">
        <v>595</v>
      </c>
      <c r="G555" t="s">
        <v>595</v>
      </c>
      <c r="H555" t="s">
        <v>595</v>
      </c>
    </row>
    <row r="556" spans="1:8" x14ac:dyDescent="0.3">
      <c r="A556" t="s">
        <v>2005</v>
      </c>
      <c r="B556" t="s">
        <v>595</v>
      </c>
      <c r="C556" t="s">
        <v>595</v>
      </c>
      <c r="D556" t="s">
        <v>595</v>
      </c>
      <c r="E556" t="s">
        <v>595</v>
      </c>
      <c r="F556" t="s">
        <v>595</v>
      </c>
      <c r="G556" t="s">
        <v>595</v>
      </c>
      <c r="H556" t="s">
        <v>595</v>
      </c>
    </row>
    <row r="557" spans="1:8" x14ac:dyDescent="0.3">
      <c r="A557" t="s">
        <v>2006</v>
      </c>
      <c r="B557" t="s">
        <v>595</v>
      </c>
      <c r="C557" t="s">
        <v>595</v>
      </c>
      <c r="D557" t="s">
        <v>595</v>
      </c>
      <c r="E557" t="s">
        <v>595</v>
      </c>
      <c r="F557" t="s">
        <v>595</v>
      </c>
      <c r="G557" t="s">
        <v>595</v>
      </c>
      <c r="H557" t="s">
        <v>595</v>
      </c>
    </row>
    <row r="558" spans="1:8" x14ac:dyDescent="0.3">
      <c r="A558" t="s">
        <v>2007</v>
      </c>
      <c r="B558" t="s">
        <v>595</v>
      </c>
      <c r="C558" t="s">
        <v>595</v>
      </c>
      <c r="D558" t="s">
        <v>595</v>
      </c>
      <c r="E558" t="s">
        <v>595</v>
      </c>
      <c r="F558" t="s">
        <v>595</v>
      </c>
      <c r="G558" t="s">
        <v>595</v>
      </c>
      <c r="H558" t="s">
        <v>595</v>
      </c>
    </row>
    <row r="559" spans="1:8" x14ac:dyDescent="0.3">
      <c r="A559" t="s">
        <v>2008</v>
      </c>
      <c r="B559" t="s">
        <v>595</v>
      </c>
      <c r="C559" t="s">
        <v>595</v>
      </c>
      <c r="D559" t="s">
        <v>595</v>
      </c>
      <c r="E559" t="s">
        <v>595</v>
      </c>
      <c r="F559" t="s">
        <v>595</v>
      </c>
      <c r="G559" t="s">
        <v>595</v>
      </c>
      <c r="H559" t="s">
        <v>595</v>
      </c>
    </row>
    <row r="560" spans="1:8" x14ac:dyDescent="0.3">
      <c r="A560" t="s">
        <v>2009</v>
      </c>
      <c r="B560" t="s">
        <v>595</v>
      </c>
      <c r="C560" t="s">
        <v>595</v>
      </c>
      <c r="D560" t="s">
        <v>595</v>
      </c>
      <c r="E560" t="s">
        <v>595</v>
      </c>
      <c r="F560" t="s">
        <v>595</v>
      </c>
      <c r="G560" t="s">
        <v>595</v>
      </c>
      <c r="H560" t="s">
        <v>595</v>
      </c>
    </row>
    <row r="561" spans="1:8" x14ac:dyDescent="0.3">
      <c r="A561" t="s">
        <v>2010</v>
      </c>
      <c r="B561" t="s">
        <v>595</v>
      </c>
      <c r="C561" t="s">
        <v>595</v>
      </c>
      <c r="D561" t="s">
        <v>595</v>
      </c>
      <c r="E561" t="s">
        <v>595</v>
      </c>
      <c r="F561" t="s">
        <v>595</v>
      </c>
      <c r="G561" t="s">
        <v>595</v>
      </c>
      <c r="H561" t="s">
        <v>595</v>
      </c>
    </row>
    <row r="562" spans="1:8" x14ac:dyDescent="0.3">
      <c r="A562" t="s">
        <v>2011</v>
      </c>
      <c r="B562" t="s">
        <v>595</v>
      </c>
      <c r="C562" t="s">
        <v>595</v>
      </c>
      <c r="D562" t="s">
        <v>595</v>
      </c>
      <c r="E562" t="s">
        <v>595</v>
      </c>
      <c r="F562" t="s">
        <v>595</v>
      </c>
      <c r="G562" t="s">
        <v>595</v>
      </c>
      <c r="H562" t="s">
        <v>595</v>
      </c>
    </row>
    <row r="563" spans="1:8" x14ac:dyDescent="0.3">
      <c r="A563" t="s">
        <v>2012</v>
      </c>
      <c r="B563" t="s">
        <v>595</v>
      </c>
      <c r="C563" t="s">
        <v>595</v>
      </c>
      <c r="D563" t="s">
        <v>595</v>
      </c>
      <c r="E563" t="s">
        <v>595</v>
      </c>
      <c r="F563" t="s">
        <v>595</v>
      </c>
      <c r="G563" t="s">
        <v>595</v>
      </c>
      <c r="H563" t="s">
        <v>595</v>
      </c>
    </row>
    <row r="564" spans="1:8" x14ac:dyDescent="0.3">
      <c r="A564" t="s">
        <v>2013</v>
      </c>
      <c r="B564" t="s">
        <v>595</v>
      </c>
      <c r="C564" t="s">
        <v>595</v>
      </c>
      <c r="D564" t="s">
        <v>595</v>
      </c>
      <c r="E564" t="s">
        <v>595</v>
      </c>
      <c r="F564" t="s">
        <v>595</v>
      </c>
      <c r="G564" t="s">
        <v>595</v>
      </c>
      <c r="H564" t="s">
        <v>595</v>
      </c>
    </row>
    <row r="565" spans="1:8" x14ac:dyDescent="0.3">
      <c r="A565" t="s">
        <v>2014</v>
      </c>
      <c r="B565" t="s">
        <v>595</v>
      </c>
      <c r="C565" t="s">
        <v>595</v>
      </c>
      <c r="D565" t="s">
        <v>595</v>
      </c>
      <c r="E565" t="s">
        <v>595</v>
      </c>
      <c r="F565" t="s">
        <v>595</v>
      </c>
      <c r="G565" t="s">
        <v>595</v>
      </c>
      <c r="H565" t="s">
        <v>595</v>
      </c>
    </row>
    <row r="566" spans="1:8" x14ac:dyDescent="0.3">
      <c r="A566" t="s">
        <v>2015</v>
      </c>
      <c r="B566" t="s">
        <v>595</v>
      </c>
      <c r="C566" t="s">
        <v>595</v>
      </c>
      <c r="D566" t="s">
        <v>595</v>
      </c>
      <c r="E566" t="s">
        <v>595</v>
      </c>
      <c r="F566" t="s">
        <v>595</v>
      </c>
      <c r="G566" t="s">
        <v>595</v>
      </c>
      <c r="H566" t="s">
        <v>595</v>
      </c>
    </row>
    <row r="567" spans="1:8" x14ac:dyDescent="0.3">
      <c r="A567" t="s">
        <v>2016</v>
      </c>
      <c r="B567" t="s">
        <v>595</v>
      </c>
      <c r="C567" t="s">
        <v>595</v>
      </c>
      <c r="D567" t="s">
        <v>595</v>
      </c>
      <c r="E567" t="s">
        <v>595</v>
      </c>
      <c r="F567" t="s">
        <v>595</v>
      </c>
      <c r="G567" t="s">
        <v>595</v>
      </c>
      <c r="H567" t="s">
        <v>595</v>
      </c>
    </row>
    <row r="568" spans="1:8" x14ac:dyDescent="0.3">
      <c r="A568" t="s">
        <v>2017</v>
      </c>
      <c r="B568" t="s">
        <v>595</v>
      </c>
      <c r="C568" t="s">
        <v>595</v>
      </c>
      <c r="D568" t="s">
        <v>595</v>
      </c>
      <c r="E568" t="s">
        <v>595</v>
      </c>
      <c r="F568" t="s">
        <v>595</v>
      </c>
      <c r="G568" t="s">
        <v>595</v>
      </c>
      <c r="H568" t="s">
        <v>595</v>
      </c>
    </row>
    <row r="569" spans="1:8" x14ac:dyDescent="0.3">
      <c r="A569" t="s">
        <v>2018</v>
      </c>
      <c r="B569" t="s">
        <v>595</v>
      </c>
      <c r="C569" t="s">
        <v>595</v>
      </c>
      <c r="D569" t="s">
        <v>595</v>
      </c>
      <c r="E569" t="s">
        <v>595</v>
      </c>
      <c r="F569" t="s">
        <v>595</v>
      </c>
      <c r="G569" t="s">
        <v>595</v>
      </c>
      <c r="H569" t="s">
        <v>595</v>
      </c>
    </row>
    <row r="570" spans="1:8" x14ac:dyDescent="0.3">
      <c r="A570" t="s">
        <v>2019</v>
      </c>
      <c r="B570" t="s">
        <v>595</v>
      </c>
      <c r="C570" t="s">
        <v>595</v>
      </c>
      <c r="D570" t="s">
        <v>595</v>
      </c>
      <c r="E570" t="s">
        <v>595</v>
      </c>
      <c r="F570" t="s">
        <v>595</v>
      </c>
      <c r="G570" t="s">
        <v>595</v>
      </c>
      <c r="H570" t="s">
        <v>595</v>
      </c>
    </row>
    <row r="571" spans="1:8" x14ac:dyDescent="0.3">
      <c r="A571" t="s">
        <v>2020</v>
      </c>
      <c r="B571" t="s">
        <v>595</v>
      </c>
      <c r="C571" t="s">
        <v>595</v>
      </c>
      <c r="D571" t="s">
        <v>595</v>
      </c>
      <c r="E571" t="s">
        <v>595</v>
      </c>
      <c r="F571" t="s">
        <v>595</v>
      </c>
      <c r="G571" t="s">
        <v>595</v>
      </c>
      <c r="H571" t="s">
        <v>595</v>
      </c>
    </row>
    <row r="572" spans="1:8" x14ac:dyDescent="0.3">
      <c r="A572" t="s">
        <v>2021</v>
      </c>
      <c r="B572" t="s">
        <v>595</v>
      </c>
      <c r="C572" t="s">
        <v>595</v>
      </c>
      <c r="D572" t="s">
        <v>595</v>
      </c>
      <c r="E572" t="s">
        <v>595</v>
      </c>
      <c r="F572" t="s">
        <v>595</v>
      </c>
      <c r="G572" t="s">
        <v>595</v>
      </c>
      <c r="H572" t="s">
        <v>595</v>
      </c>
    </row>
    <row r="573" spans="1:8" x14ac:dyDescent="0.3">
      <c r="A573" t="s">
        <v>2022</v>
      </c>
      <c r="B573" t="s">
        <v>595</v>
      </c>
      <c r="C573" t="s">
        <v>595</v>
      </c>
      <c r="D573" t="s">
        <v>595</v>
      </c>
      <c r="E573" t="s">
        <v>595</v>
      </c>
      <c r="F573" t="s">
        <v>595</v>
      </c>
      <c r="G573" t="s">
        <v>595</v>
      </c>
      <c r="H573" t="s">
        <v>595</v>
      </c>
    </row>
    <row r="574" spans="1:8" x14ac:dyDescent="0.3">
      <c r="A574" t="s">
        <v>2023</v>
      </c>
      <c r="B574" t="s">
        <v>595</v>
      </c>
      <c r="C574" t="s">
        <v>595</v>
      </c>
      <c r="D574" t="s">
        <v>595</v>
      </c>
      <c r="E574" t="s">
        <v>595</v>
      </c>
      <c r="F574" t="s">
        <v>595</v>
      </c>
      <c r="G574" t="s">
        <v>595</v>
      </c>
      <c r="H574" t="s">
        <v>595</v>
      </c>
    </row>
    <row r="575" spans="1:8" x14ac:dyDescent="0.3">
      <c r="A575" t="s">
        <v>2024</v>
      </c>
      <c r="B575" t="s">
        <v>595</v>
      </c>
      <c r="C575" t="s">
        <v>595</v>
      </c>
      <c r="D575" t="s">
        <v>595</v>
      </c>
      <c r="E575" t="s">
        <v>595</v>
      </c>
      <c r="F575" t="s">
        <v>595</v>
      </c>
      <c r="G575" t="s">
        <v>595</v>
      </c>
      <c r="H575" t="s">
        <v>595</v>
      </c>
    </row>
    <row r="576" spans="1:8" x14ac:dyDescent="0.3">
      <c r="A576" t="s">
        <v>2025</v>
      </c>
      <c r="B576" t="s">
        <v>595</v>
      </c>
      <c r="C576" t="s">
        <v>595</v>
      </c>
      <c r="D576" t="s">
        <v>595</v>
      </c>
      <c r="E576" t="s">
        <v>595</v>
      </c>
      <c r="F576" t="s">
        <v>595</v>
      </c>
      <c r="G576" t="s">
        <v>595</v>
      </c>
      <c r="H576" t="s">
        <v>595</v>
      </c>
    </row>
    <row r="577" spans="1:8" x14ac:dyDescent="0.3">
      <c r="A577" t="s">
        <v>2026</v>
      </c>
      <c r="B577" t="s">
        <v>595</v>
      </c>
      <c r="C577" t="s">
        <v>595</v>
      </c>
      <c r="D577" t="s">
        <v>595</v>
      </c>
      <c r="E577" t="s">
        <v>595</v>
      </c>
      <c r="F577" t="s">
        <v>595</v>
      </c>
      <c r="G577" t="s">
        <v>595</v>
      </c>
      <c r="H577" t="s">
        <v>595</v>
      </c>
    </row>
    <row r="578" spans="1:8" x14ac:dyDescent="0.3">
      <c r="A578" t="s">
        <v>2027</v>
      </c>
      <c r="B578" t="s">
        <v>595</v>
      </c>
      <c r="C578" t="s">
        <v>595</v>
      </c>
      <c r="D578" t="s">
        <v>595</v>
      </c>
      <c r="E578" t="s">
        <v>595</v>
      </c>
      <c r="F578" t="s">
        <v>595</v>
      </c>
      <c r="G578" t="s">
        <v>595</v>
      </c>
      <c r="H578" t="s">
        <v>595</v>
      </c>
    </row>
    <row r="579" spans="1:8" x14ac:dyDescent="0.3">
      <c r="A579" t="s">
        <v>2028</v>
      </c>
      <c r="B579" t="s">
        <v>595</v>
      </c>
      <c r="C579" t="s">
        <v>595</v>
      </c>
      <c r="D579" t="s">
        <v>595</v>
      </c>
      <c r="E579" t="s">
        <v>595</v>
      </c>
      <c r="F579" t="s">
        <v>595</v>
      </c>
      <c r="G579" t="s">
        <v>595</v>
      </c>
      <c r="H579" t="s">
        <v>595</v>
      </c>
    </row>
    <row r="580" spans="1:8" x14ac:dyDescent="0.3">
      <c r="A580" t="s">
        <v>2029</v>
      </c>
      <c r="B580" t="s">
        <v>595</v>
      </c>
      <c r="C580" t="s">
        <v>595</v>
      </c>
      <c r="D580" t="s">
        <v>595</v>
      </c>
      <c r="E580" t="s">
        <v>595</v>
      </c>
      <c r="F580" t="s">
        <v>595</v>
      </c>
      <c r="G580" t="s">
        <v>595</v>
      </c>
      <c r="H580" t="s">
        <v>595</v>
      </c>
    </row>
    <row r="581" spans="1:8" x14ac:dyDescent="0.3">
      <c r="A581" t="s">
        <v>2030</v>
      </c>
      <c r="B581" t="s">
        <v>595</v>
      </c>
      <c r="C581" t="s">
        <v>595</v>
      </c>
      <c r="D581" t="s">
        <v>595</v>
      </c>
      <c r="E581" t="s">
        <v>595</v>
      </c>
      <c r="F581" t="s">
        <v>595</v>
      </c>
      <c r="G581" t="s">
        <v>595</v>
      </c>
      <c r="H581" t="s">
        <v>595</v>
      </c>
    </row>
    <row r="582" spans="1:8" x14ac:dyDescent="0.3">
      <c r="A582" t="s">
        <v>2031</v>
      </c>
      <c r="B582" t="s">
        <v>595</v>
      </c>
      <c r="C582" t="s">
        <v>595</v>
      </c>
      <c r="D582" t="s">
        <v>595</v>
      </c>
      <c r="E582" t="s">
        <v>595</v>
      </c>
      <c r="F582" t="s">
        <v>595</v>
      </c>
      <c r="G582" t="s">
        <v>595</v>
      </c>
      <c r="H582" t="s">
        <v>595</v>
      </c>
    </row>
    <row r="583" spans="1:8" x14ac:dyDescent="0.3">
      <c r="A583" t="s">
        <v>2032</v>
      </c>
      <c r="B583" t="s">
        <v>595</v>
      </c>
      <c r="C583" t="s">
        <v>595</v>
      </c>
      <c r="D583" t="s">
        <v>595</v>
      </c>
      <c r="E583" t="s">
        <v>595</v>
      </c>
      <c r="F583" t="s">
        <v>595</v>
      </c>
      <c r="G583" t="s">
        <v>595</v>
      </c>
      <c r="H583" t="s">
        <v>595</v>
      </c>
    </row>
    <row r="584" spans="1:8" x14ac:dyDescent="0.3">
      <c r="A584" t="s">
        <v>2033</v>
      </c>
      <c r="B584" t="s">
        <v>595</v>
      </c>
      <c r="C584" t="s">
        <v>595</v>
      </c>
      <c r="D584" t="s">
        <v>595</v>
      </c>
      <c r="E584" t="s">
        <v>595</v>
      </c>
      <c r="F584" t="s">
        <v>595</v>
      </c>
      <c r="G584" t="s">
        <v>595</v>
      </c>
      <c r="H584" t="s">
        <v>595</v>
      </c>
    </row>
    <row r="585" spans="1:8" x14ac:dyDescent="0.3">
      <c r="A585" t="s">
        <v>2034</v>
      </c>
      <c r="B585" t="s">
        <v>595</v>
      </c>
      <c r="C585" t="s">
        <v>595</v>
      </c>
      <c r="D585" t="s">
        <v>595</v>
      </c>
      <c r="E585" t="s">
        <v>595</v>
      </c>
      <c r="F585" t="s">
        <v>595</v>
      </c>
      <c r="G585" t="s">
        <v>595</v>
      </c>
      <c r="H585" t="s">
        <v>595</v>
      </c>
    </row>
    <row r="586" spans="1:8" x14ac:dyDescent="0.3">
      <c r="A586" t="s">
        <v>2035</v>
      </c>
      <c r="B586" t="s">
        <v>595</v>
      </c>
      <c r="C586" t="s">
        <v>595</v>
      </c>
      <c r="D586" t="s">
        <v>595</v>
      </c>
      <c r="E586" t="s">
        <v>595</v>
      </c>
      <c r="F586" t="s">
        <v>595</v>
      </c>
      <c r="G586" t="s">
        <v>595</v>
      </c>
      <c r="H586" t="s">
        <v>595</v>
      </c>
    </row>
    <row r="587" spans="1:8" x14ac:dyDescent="0.3">
      <c r="A587" t="s">
        <v>2036</v>
      </c>
      <c r="B587" t="s">
        <v>595</v>
      </c>
      <c r="C587" t="s">
        <v>595</v>
      </c>
      <c r="D587" t="s">
        <v>595</v>
      </c>
      <c r="E587" t="s">
        <v>595</v>
      </c>
      <c r="F587" t="s">
        <v>595</v>
      </c>
      <c r="G587" t="s">
        <v>595</v>
      </c>
      <c r="H587" t="s">
        <v>595</v>
      </c>
    </row>
    <row r="588" spans="1:8" x14ac:dyDescent="0.3">
      <c r="A588" t="s">
        <v>2037</v>
      </c>
      <c r="B588" t="s">
        <v>595</v>
      </c>
      <c r="C588" t="s">
        <v>595</v>
      </c>
      <c r="D588" t="s">
        <v>595</v>
      </c>
      <c r="E588" t="s">
        <v>595</v>
      </c>
      <c r="F588" t="s">
        <v>595</v>
      </c>
      <c r="G588" t="s">
        <v>595</v>
      </c>
      <c r="H588" t="s">
        <v>595</v>
      </c>
    </row>
    <row r="589" spans="1:8" x14ac:dyDescent="0.3">
      <c r="A589" t="s">
        <v>2038</v>
      </c>
      <c r="B589" t="s">
        <v>595</v>
      </c>
      <c r="C589" t="s">
        <v>595</v>
      </c>
      <c r="D589" t="s">
        <v>595</v>
      </c>
      <c r="E589" t="s">
        <v>595</v>
      </c>
      <c r="F589" t="s">
        <v>595</v>
      </c>
      <c r="G589" t="s">
        <v>595</v>
      </c>
      <c r="H589" t="s">
        <v>595</v>
      </c>
    </row>
    <row r="590" spans="1:8" x14ac:dyDescent="0.3">
      <c r="A590" t="s">
        <v>2039</v>
      </c>
      <c r="B590" t="s">
        <v>595</v>
      </c>
      <c r="C590" t="s">
        <v>595</v>
      </c>
      <c r="D590" t="s">
        <v>595</v>
      </c>
      <c r="E590" t="s">
        <v>595</v>
      </c>
      <c r="F590" t="s">
        <v>595</v>
      </c>
      <c r="G590" t="s">
        <v>595</v>
      </c>
      <c r="H590" t="s">
        <v>595</v>
      </c>
    </row>
    <row r="591" spans="1:8" x14ac:dyDescent="0.3">
      <c r="A591" t="s">
        <v>2040</v>
      </c>
      <c r="B591" t="s">
        <v>595</v>
      </c>
      <c r="C591" t="s">
        <v>595</v>
      </c>
      <c r="D591" t="s">
        <v>595</v>
      </c>
      <c r="E591" t="s">
        <v>595</v>
      </c>
      <c r="F591" t="s">
        <v>595</v>
      </c>
      <c r="G591" t="s">
        <v>595</v>
      </c>
      <c r="H591" t="s">
        <v>595</v>
      </c>
    </row>
    <row r="592" spans="1:8" x14ac:dyDescent="0.3">
      <c r="A592" t="s">
        <v>2041</v>
      </c>
      <c r="B592" t="s">
        <v>595</v>
      </c>
      <c r="C592" t="s">
        <v>595</v>
      </c>
      <c r="D592" t="s">
        <v>595</v>
      </c>
      <c r="E592" t="s">
        <v>595</v>
      </c>
      <c r="F592" t="s">
        <v>595</v>
      </c>
      <c r="G592" t="s">
        <v>595</v>
      </c>
      <c r="H592" t="s">
        <v>595</v>
      </c>
    </row>
    <row r="593" spans="1:8" x14ac:dyDescent="0.3">
      <c r="A593" t="s">
        <v>2042</v>
      </c>
      <c r="B593" t="s">
        <v>595</v>
      </c>
      <c r="C593" t="s">
        <v>595</v>
      </c>
      <c r="D593" t="s">
        <v>595</v>
      </c>
      <c r="E593" t="s">
        <v>595</v>
      </c>
      <c r="F593" t="s">
        <v>595</v>
      </c>
      <c r="G593" t="s">
        <v>595</v>
      </c>
      <c r="H593" t="s">
        <v>595</v>
      </c>
    </row>
    <row r="594" spans="1:8" x14ac:dyDescent="0.3">
      <c r="A594" t="s">
        <v>2043</v>
      </c>
      <c r="B594" t="s">
        <v>595</v>
      </c>
      <c r="C594" t="s">
        <v>595</v>
      </c>
      <c r="D594" t="s">
        <v>595</v>
      </c>
      <c r="E594" t="s">
        <v>595</v>
      </c>
      <c r="F594" t="s">
        <v>595</v>
      </c>
      <c r="G594" t="s">
        <v>595</v>
      </c>
      <c r="H594" t="s">
        <v>595</v>
      </c>
    </row>
    <row r="595" spans="1:8" x14ac:dyDescent="0.3">
      <c r="A595" t="s">
        <v>2044</v>
      </c>
      <c r="B595" t="s">
        <v>595</v>
      </c>
      <c r="C595" t="s">
        <v>595</v>
      </c>
      <c r="D595" t="s">
        <v>595</v>
      </c>
      <c r="E595" t="s">
        <v>595</v>
      </c>
      <c r="F595" t="s">
        <v>595</v>
      </c>
      <c r="G595" t="s">
        <v>595</v>
      </c>
      <c r="H595" t="s">
        <v>595</v>
      </c>
    </row>
    <row r="596" spans="1:8" x14ac:dyDescent="0.3">
      <c r="A596" t="s">
        <v>2045</v>
      </c>
      <c r="B596" t="s">
        <v>595</v>
      </c>
      <c r="C596" t="s">
        <v>595</v>
      </c>
      <c r="D596" t="s">
        <v>595</v>
      </c>
      <c r="E596" t="s">
        <v>595</v>
      </c>
      <c r="F596" t="s">
        <v>595</v>
      </c>
      <c r="G596" t="s">
        <v>595</v>
      </c>
      <c r="H596" t="s">
        <v>595</v>
      </c>
    </row>
    <row r="597" spans="1:8" x14ac:dyDescent="0.3">
      <c r="A597" t="s">
        <v>2046</v>
      </c>
      <c r="B597" t="s">
        <v>595</v>
      </c>
      <c r="C597" t="s">
        <v>595</v>
      </c>
      <c r="D597" t="s">
        <v>595</v>
      </c>
      <c r="E597" t="s">
        <v>595</v>
      </c>
      <c r="F597" t="s">
        <v>595</v>
      </c>
      <c r="G597" t="s">
        <v>595</v>
      </c>
      <c r="H597" t="s">
        <v>595</v>
      </c>
    </row>
    <row r="598" spans="1:8" x14ac:dyDescent="0.3">
      <c r="A598" t="s">
        <v>2047</v>
      </c>
      <c r="B598" t="s">
        <v>595</v>
      </c>
      <c r="C598" t="s">
        <v>595</v>
      </c>
      <c r="D598" t="s">
        <v>595</v>
      </c>
      <c r="E598" t="s">
        <v>595</v>
      </c>
      <c r="F598" t="s">
        <v>595</v>
      </c>
      <c r="G598" t="s">
        <v>595</v>
      </c>
      <c r="H598" t="s">
        <v>595</v>
      </c>
    </row>
    <row r="599" spans="1:8" x14ac:dyDescent="0.3">
      <c r="A599" t="s">
        <v>2048</v>
      </c>
      <c r="B599" t="s">
        <v>595</v>
      </c>
      <c r="C599" t="s">
        <v>595</v>
      </c>
      <c r="D599" t="s">
        <v>595</v>
      </c>
      <c r="E599" t="s">
        <v>595</v>
      </c>
      <c r="F599" t="s">
        <v>595</v>
      </c>
      <c r="G599" t="s">
        <v>595</v>
      </c>
      <c r="H599" t="s">
        <v>595</v>
      </c>
    </row>
    <row r="600" spans="1:8" x14ac:dyDescent="0.3">
      <c r="A600" t="s">
        <v>2049</v>
      </c>
      <c r="B600" t="s">
        <v>595</v>
      </c>
      <c r="C600" t="s">
        <v>595</v>
      </c>
      <c r="D600" t="s">
        <v>595</v>
      </c>
      <c r="E600" t="s">
        <v>595</v>
      </c>
      <c r="F600" t="s">
        <v>595</v>
      </c>
      <c r="G600" t="s">
        <v>595</v>
      </c>
      <c r="H600" t="s">
        <v>595</v>
      </c>
    </row>
    <row r="601" spans="1:8" x14ac:dyDescent="0.3">
      <c r="A601" t="s">
        <v>2050</v>
      </c>
      <c r="B601" t="s">
        <v>595</v>
      </c>
      <c r="C601" t="s">
        <v>595</v>
      </c>
      <c r="D601" t="s">
        <v>595</v>
      </c>
      <c r="E601" t="s">
        <v>595</v>
      </c>
      <c r="F601" t="s">
        <v>595</v>
      </c>
      <c r="G601" t="s">
        <v>595</v>
      </c>
      <c r="H601" t="s">
        <v>595</v>
      </c>
    </row>
    <row r="602" spans="1:8" x14ac:dyDescent="0.3">
      <c r="A602" t="s">
        <v>2051</v>
      </c>
      <c r="B602" t="s">
        <v>595</v>
      </c>
      <c r="C602" t="s">
        <v>595</v>
      </c>
      <c r="D602" t="s">
        <v>595</v>
      </c>
      <c r="E602" t="s">
        <v>595</v>
      </c>
      <c r="F602" t="s">
        <v>595</v>
      </c>
      <c r="G602" t="s">
        <v>595</v>
      </c>
      <c r="H602" t="s">
        <v>595</v>
      </c>
    </row>
    <row r="603" spans="1:8" x14ac:dyDescent="0.3">
      <c r="A603" t="s">
        <v>2052</v>
      </c>
      <c r="B603" t="s">
        <v>595</v>
      </c>
      <c r="C603" t="s">
        <v>595</v>
      </c>
      <c r="D603" t="s">
        <v>595</v>
      </c>
      <c r="E603" t="s">
        <v>595</v>
      </c>
      <c r="F603" t="s">
        <v>595</v>
      </c>
      <c r="G603" t="s">
        <v>595</v>
      </c>
      <c r="H603" t="s">
        <v>595</v>
      </c>
    </row>
    <row r="604" spans="1:8" x14ac:dyDescent="0.3">
      <c r="A604" t="s">
        <v>2053</v>
      </c>
      <c r="B604" t="s">
        <v>595</v>
      </c>
      <c r="C604" t="s">
        <v>595</v>
      </c>
      <c r="D604" t="s">
        <v>595</v>
      </c>
      <c r="E604" t="s">
        <v>595</v>
      </c>
      <c r="F604" t="s">
        <v>595</v>
      </c>
      <c r="G604" t="s">
        <v>595</v>
      </c>
      <c r="H604" t="s">
        <v>595</v>
      </c>
    </row>
    <row r="605" spans="1:8" x14ac:dyDescent="0.3">
      <c r="A605" t="s">
        <v>2054</v>
      </c>
      <c r="B605" t="s">
        <v>595</v>
      </c>
      <c r="C605" t="s">
        <v>595</v>
      </c>
      <c r="D605" t="s">
        <v>595</v>
      </c>
      <c r="E605" t="s">
        <v>595</v>
      </c>
      <c r="F605" t="s">
        <v>595</v>
      </c>
      <c r="G605" t="s">
        <v>595</v>
      </c>
      <c r="H605" t="s">
        <v>595</v>
      </c>
    </row>
    <row r="606" spans="1:8" x14ac:dyDescent="0.3">
      <c r="A606" t="s">
        <v>2055</v>
      </c>
      <c r="B606" t="s">
        <v>595</v>
      </c>
      <c r="C606" t="s">
        <v>595</v>
      </c>
      <c r="D606" t="s">
        <v>595</v>
      </c>
      <c r="E606" t="s">
        <v>595</v>
      </c>
      <c r="F606" t="s">
        <v>595</v>
      </c>
      <c r="G606" t="s">
        <v>595</v>
      </c>
      <c r="H606" t="s">
        <v>595</v>
      </c>
    </row>
    <row r="607" spans="1:8" x14ac:dyDescent="0.3">
      <c r="A607" t="s">
        <v>2056</v>
      </c>
      <c r="B607" t="s">
        <v>595</v>
      </c>
      <c r="C607" t="s">
        <v>595</v>
      </c>
      <c r="D607" t="s">
        <v>595</v>
      </c>
      <c r="E607" t="s">
        <v>595</v>
      </c>
      <c r="F607" t="s">
        <v>595</v>
      </c>
      <c r="G607" t="s">
        <v>595</v>
      </c>
      <c r="H607" t="s">
        <v>595</v>
      </c>
    </row>
    <row r="608" spans="1:8" x14ac:dyDescent="0.3">
      <c r="A608" t="s">
        <v>2057</v>
      </c>
      <c r="B608" t="s">
        <v>595</v>
      </c>
      <c r="C608" t="s">
        <v>595</v>
      </c>
      <c r="D608" t="s">
        <v>595</v>
      </c>
      <c r="E608" t="s">
        <v>595</v>
      </c>
      <c r="F608" t="s">
        <v>595</v>
      </c>
      <c r="G608" t="s">
        <v>595</v>
      </c>
      <c r="H608" t="s">
        <v>595</v>
      </c>
    </row>
    <row r="609" spans="1:8" x14ac:dyDescent="0.3">
      <c r="A609" t="s">
        <v>2058</v>
      </c>
      <c r="B609" t="s">
        <v>595</v>
      </c>
      <c r="C609" t="s">
        <v>595</v>
      </c>
      <c r="D609" t="s">
        <v>595</v>
      </c>
      <c r="E609" t="s">
        <v>595</v>
      </c>
      <c r="F609" t="s">
        <v>595</v>
      </c>
      <c r="G609" t="s">
        <v>595</v>
      </c>
      <c r="H609" t="s">
        <v>595</v>
      </c>
    </row>
    <row r="610" spans="1:8" x14ac:dyDescent="0.3">
      <c r="A610" t="s">
        <v>2059</v>
      </c>
      <c r="B610" t="s">
        <v>595</v>
      </c>
      <c r="C610" t="s">
        <v>595</v>
      </c>
      <c r="D610" t="s">
        <v>595</v>
      </c>
      <c r="E610" t="s">
        <v>595</v>
      </c>
      <c r="F610" t="s">
        <v>595</v>
      </c>
      <c r="G610" t="s">
        <v>595</v>
      </c>
      <c r="H610" t="s">
        <v>595</v>
      </c>
    </row>
    <row r="611" spans="1:8" x14ac:dyDescent="0.3">
      <c r="A611" t="s">
        <v>2060</v>
      </c>
      <c r="B611" t="s">
        <v>595</v>
      </c>
      <c r="C611" t="s">
        <v>595</v>
      </c>
      <c r="D611" t="s">
        <v>595</v>
      </c>
      <c r="E611" t="s">
        <v>595</v>
      </c>
      <c r="F611" t="s">
        <v>595</v>
      </c>
      <c r="G611" t="s">
        <v>595</v>
      </c>
      <c r="H611" t="s">
        <v>595</v>
      </c>
    </row>
    <row r="612" spans="1:8" x14ac:dyDescent="0.3">
      <c r="A612" t="s">
        <v>2061</v>
      </c>
      <c r="B612" t="s">
        <v>595</v>
      </c>
      <c r="C612" t="s">
        <v>595</v>
      </c>
      <c r="D612" t="s">
        <v>595</v>
      </c>
      <c r="E612" t="s">
        <v>595</v>
      </c>
      <c r="F612" t="s">
        <v>595</v>
      </c>
      <c r="G612" t="s">
        <v>595</v>
      </c>
      <c r="H612" t="s">
        <v>595</v>
      </c>
    </row>
    <row r="613" spans="1:8" x14ac:dyDescent="0.3">
      <c r="A613" t="s">
        <v>2062</v>
      </c>
      <c r="B613" t="s">
        <v>595</v>
      </c>
      <c r="C613" t="s">
        <v>595</v>
      </c>
      <c r="D613" t="s">
        <v>595</v>
      </c>
      <c r="E613" t="s">
        <v>595</v>
      </c>
      <c r="F613" t="s">
        <v>595</v>
      </c>
      <c r="G613" t="s">
        <v>595</v>
      </c>
      <c r="H613" t="s">
        <v>595</v>
      </c>
    </row>
    <row r="614" spans="1:8" x14ac:dyDescent="0.3">
      <c r="A614" t="s">
        <v>2063</v>
      </c>
      <c r="B614" t="s">
        <v>595</v>
      </c>
      <c r="C614" t="s">
        <v>595</v>
      </c>
      <c r="D614" t="s">
        <v>595</v>
      </c>
      <c r="E614" t="s">
        <v>595</v>
      </c>
      <c r="F614" t="s">
        <v>595</v>
      </c>
      <c r="G614" t="s">
        <v>595</v>
      </c>
      <c r="H614" t="s">
        <v>595</v>
      </c>
    </row>
    <row r="615" spans="1:8" x14ac:dyDescent="0.3">
      <c r="A615" t="s">
        <v>2064</v>
      </c>
      <c r="B615" t="s">
        <v>595</v>
      </c>
      <c r="C615" t="s">
        <v>595</v>
      </c>
      <c r="D615" t="s">
        <v>595</v>
      </c>
      <c r="E615" t="s">
        <v>595</v>
      </c>
      <c r="F615" t="s">
        <v>595</v>
      </c>
      <c r="G615" t="s">
        <v>595</v>
      </c>
      <c r="H615" t="s">
        <v>595</v>
      </c>
    </row>
    <row r="616" spans="1:8" x14ac:dyDescent="0.3">
      <c r="A616" t="s">
        <v>2065</v>
      </c>
      <c r="B616" t="s">
        <v>595</v>
      </c>
      <c r="C616" t="s">
        <v>595</v>
      </c>
      <c r="D616" t="s">
        <v>595</v>
      </c>
      <c r="E616" t="s">
        <v>595</v>
      </c>
      <c r="F616" t="s">
        <v>595</v>
      </c>
      <c r="G616" t="s">
        <v>595</v>
      </c>
      <c r="H616" t="s">
        <v>595</v>
      </c>
    </row>
    <row r="617" spans="1:8" x14ac:dyDescent="0.3">
      <c r="A617" t="s">
        <v>2066</v>
      </c>
      <c r="B617" t="s">
        <v>595</v>
      </c>
      <c r="C617" t="s">
        <v>595</v>
      </c>
      <c r="D617" t="s">
        <v>595</v>
      </c>
      <c r="E617" t="s">
        <v>595</v>
      </c>
      <c r="F617" t="s">
        <v>595</v>
      </c>
      <c r="G617" t="s">
        <v>595</v>
      </c>
      <c r="H617" t="s">
        <v>595</v>
      </c>
    </row>
    <row r="618" spans="1:8" x14ac:dyDescent="0.3">
      <c r="A618" t="s">
        <v>2067</v>
      </c>
      <c r="B618" t="s">
        <v>595</v>
      </c>
      <c r="C618" t="s">
        <v>595</v>
      </c>
      <c r="D618" t="s">
        <v>595</v>
      </c>
      <c r="E618" t="s">
        <v>595</v>
      </c>
      <c r="F618" t="s">
        <v>595</v>
      </c>
      <c r="G618" t="s">
        <v>595</v>
      </c>
      <c r="H618" t="s">
        <v>595</v>
      </c>
    </row>
    <row r="619" spans="1:8" x14ac:dyDescent="0.3">
      <c r="A619" t="s">
        <v>2068</v>
      </c>
      <c r="B619" t="s">
        <v>595</v>
      </c>
      <c r="C619" t="s">
        <v>595</v>
      </c>
      <c r="D619" t="s">
        <v>595</v>
      </c>
      <c r="E619" t="s">
        <v>595</v>
      </c>
      <c r="F619" t="s">
        <v>595</v>
      </c>
      <c r="G619" t="s">
        <v>595</v>
      </c>
      <c r="H619" t="s">
        <v>595</v>
      </c>
    </row>
    <row r="620" spans="1:8" x14ac:dyDescent="0.3">
      <c r="A620" t="s">
        <v>2069</v>
      </c>
      <c r="B620" t="s">
        <v>595</v>
      </c>
      <c r="C620" t="s">
        <v>595</v>
      </c>
      <c r="D620" t="s">
        <v>595</v>
      </c>
      <c r="E620" t="s">
        <v>595</v>
      </c>
      <c r="F620" t="s">
        <v>595</v>
      </c>
      <c r="G620" t="s">
        <v>595</v>
      </c>
      <c r="H620" t="s">
        <v>595</v>
      </c>
    </row>
    <row r="621" spans="1:8" x14ac:dyDescent="0.3">
      <c r="A621" t="s">
        <v>2070</v>
      </c>
      <c r="B621" t="s">
        <v>595</v>
      </c>
      <c r="C621" t="s">
        <v>595</v>
      </c>
      <c r="D621" t="s">
        <v>595</v>
      </c>
      <c r="E621" t="s">
        <v>595</v>
      </c>
      <c r="F621" t="s">
        <v>595</v>
      </c>
      <c r="G621" t="s">
        <v>595</v>
      </c>
      <c r="H621" t="s">
        <v>595</v>
      </c>
    </row>
    <row r="622" spans="1:8" x14ac:dyDescent="0.3">
      <c r="A622" t="s">
        <v>2071</v>
      </c>
      <c r="B622" t="s">
        <v>595</v>
      </c>
      <c r="C622" t="s">
        <v>595</v>
      </c>
      <c r="D622" t="s">
        <v>595</v>
      </c>
      <c r="E622" t="s">
        <v>595</v>
      </c>
      <c r="F622" t="s">
        <v>595</v>
      </c>
      <c r="G622" t="s">
        <v>595</v>
      </c>
      <c r="H622" t="s">
        <v>595</v>
      </c>
    </row>
    <row r="623" spans="1:8" x14ac:dyDescent="0.3">
      <c r="A623" t="s">
        <v>2072</v>
      </c>
      <c r="B623" t="s">
        <v>595</v>
      </c>
      <c r="C623" t="s">
        <v>595</v>
      </c>
      <c r="D623" t="s">
        <v>595</v>
      </c>
      <c r="E623" t="s">
        <v>595</v>
      </c>
      <c r="F623" t="s">
        <v>595</v>
      </c>
      <c r="G623" t="s">
        <v>595</v>
      </c>
      <c r="H623" t="s">
        <v>595</v>
      </c>
    </row>
    <row r="624" spans="1:8" x14ac:dyDescent="0.3">
      <c r="A624" t="s">
        <v>2073</v>
      </c>
      <c r="B624" t="s">
        <v>595</v>
      </c>
      <c r="C624" t="s">
        <v>595</v>
      </c>
      <c r="D624" t="s">
        <v>595</v>
      </c>
      <c r="E624" t="s">
        <v>595</v>
      </c>
      <c r="F624" t="s">
        <v>595</v>
      </c>
      <c r="G624" t="s">
        <v>595</v>
      </c>
      <c r="H624" t="s">
        <v>595</v>
      </c>
    </row>
    <row r="625" spans="1:8" x14ac:dyDescent="0.3">
      <c r="A625" t="s">
        <v>2074</v>
      </c>
      <c r="B625" t="s">
        <v>595</v>
      </c>
      <c r="C625" t="s">
        <v>595</v>
      </c>
      <c r="D625" t="s">
        <v>595</v>
      </c>
      <c r="E625" t="s">
        <v>595</v>
      </c>
      <c r="F625" t="s">
        <v>595</v>
      </c>
      <c r="G625" t="s">
        <v>595</v>
      </c>
      <c r="H625" t="s">
        <v>595</v>
      </c>
    </row>
    <row r="626" spans="1:8" x14ac:dyDescent="0.3">
      <c r="A626" t="s">
        <v>2075</v>
      </c>
      <c r="B626" t="s">
        <v>595</v>
      </c>
      <c r="C626" t="s">
        <v>595</v>
      </c>
      <c r="D626" t="s">
        <v>595</v>
      </c>
      <c r="E626" t="s">
        <v>595</v>
      </c>
      <c r="F626" t="s">
        <v>595</v>
      </c>
      <c r="G626" t="s">
        <v>595</v>
      </c>
      <c r="H626" t="s">
        <v>595</v>
      </c>
    </row>
    <row r="627" spans="1:8" x14ac:dyDescent="0.3">
      <c r="A627" t="s">
        <v>2076</v>
      </c>
      <c r="B627" t="s">
        <v>595</v>
      </c>
      <c r="C627" t="s">
        <v>595</v>
      </c>
      <c r="D627" t="s">
        <v>595</v>
      </c>
      <c r="E627" t="s">
        <v>595</v>
      </c>
      <c r="F627" t="s">
        <v>595</v>
      </c>
      <c r="G627" t="s">
        <v>595</v>
      </c>
      <c r="H627" t="s">
        <v>595</v>
      </c>
    </row>
    <row r="628" spans="1:8" x14ac:dyDescent="0.3">
      <c r="A628" t="s">
        <v>2077</v>
      </c>
      <c r="B628" t="s">
        <v>595</v>
      </c>
      <c r="C628" t="s">
        <v>595</v>
      </c>
      <c r="D628" t="s">
        <v>595</v>
      </c>
      <c r="E628" t="s">
        <v>595</v>
      </c>
      <c r="F628" t="s">
        <v>595</v>
      </c>
      <c r="G628" t="s">
        <v>595</v>
      </c>
      <c r="H628" t="s">
        <v>595</v>
      </c>
    </row>
    <row r="629" spans="1:8" x14ac:dyDescent="0.3">
      <c r="A629" t="s">
        <v>2078</v>
      </c>
      <c r="B629" t="s">
        <v>595</v>
      </c>
      <c r="C629" t="s">
        <v>595</v>
      </c>
      <c r="D629" t="s">
        <v>595</v>
      </c>
      <c r="E629" t="s">
        <v>595</v>
      </c>
      <c r="F629" t="s">
        <v>595</v>
      </c>
      <c r="G629" t="s">
        <v>595</v>
      </c>
      <c r="H629" t="s">
        <v>595</v>
      </c>
    </row>
    <row r="630" spans="1:8" x14ac:dyDescent="0.3">
      <c r="A630" t="s">
        <v>2079</v>
      </c>
      <c r="B630" t="s">
        <v>595</v>
      </c>
      <c r="C630" t="s">
        <v>595</v>
      </c>
      <c r="D630" t="s">
        <v>595</v>
      </c>
      <c r="E630" t="s">
        <v>595</v>
      </c>
      <c r="F630" t="s">
        <v>595</v>
      </c>
      <c r="G630" t="s">
        <v>595</v>
      </c>
      <c r="H630" t="s">
        <v>595</v>
      </c>
    </row>
    <row r="631" spans="1:8" x14ac:dyDescent="0.3">
      <c r="A631" t="s">
        <v>2080</v>
      </c>
      <c r="B631" t="s">
        <v>595</v>
      </c>
      <c r="C631" t="s">
        <v>595</v>
      </c>
      <c r="D631" t="s">
        <v>595</v>
      </c>
      <c r="E631" t="s">
        <v>595</v>
      </c>
      <c r="F631" t="s">
        <v>595</v>
      </c>
      <c r="G631" t="s">
        <v>595</v>
      </c>
      <c r="H631" t="s">
        <v>595</v>
      </c>
    </row>
    <row r="632" spans="1:8" x14ac:dyDescent="0.3">
      <c r="A632" t="s">
        <v>2081</v>
      </c>
      <c r="B632" t="s">
        <v>595</v>
      </c>
      <c r="C632" t="s">
        <v>595</v>
      </c>
      <c r="D632" t="s">
        <v>595</v>
      </c>
      <c r="E632" t="s">
        <v>595</v>
      </c>
      <c r="F632" t="s">
        <v>595</v>
      </c>
      <c r="G632" t="s">
        <v>595</v>
      </c>
      <c r="H632" t="s">
        <v>595</v>
      </c>
    </row>
    <row r="633" spans="1:8" x14ac:dyDescent="0.3">
      <c r="A633" t="s">
        <v>2082</v>
      </c>
      <c r="B633" t="s">
        <v>595</v>
      </c>
      <c r="C633" t="s">
        <v>595</v>
      </c>
      <c r="D633" t="s">
        <v>595</v>
      </c>
      <c r="E633" t="s">
        <v>595</v>
      </c>
      <c r="F633" t="s">
        <v>595</v>
      </c>
      <c r="G633" t="s">
        <v>595</v>
      </c>
      <c r="H633" t="s">
        <v>595</v>
      </c>
    </row>
    <row r="634" spans="1:8" x14ac:dyDescent="0.3">
      <c r="A634" t="s">
        <v>2083</v>
      </c>
      <c r="B634" t="s">
        <v>595</v>
      </c>
      <c r="C634" t="s">
        <v>595</v>
      </c>
      <c r="D634" t="s">
        <v>595</v>
      </c>
      <c r="E634" t="s">
        <v>595</v>
      </c>
      <c r="F634" t="s">
        <v>595</v>
      </c>
      <c r="G634" t="s">
        <v>595</v>
      </c>
      <c r="H634" t="s">
        <v>595</v>
      </c>
    </row>
    <row r="635" spans="1:8" x14ac:dyDescent="0.3">
      <c r="A635" t="s">
        <v>2084</v>
      </c>
      <c r="B635" t="s">
        <v>595</v>
      </c>
      <c r="C635" t="s">
        <v>595</v>
      </c>
      <c r="D635" t="s">
        <v>595</v>
      </c>
      <c r="E635" t="s">
        <v>595</v>
      </c>
      <c r="F635" t="s">
        <v>595</v>
      </c>
      <c r="G635" t="s">
        <v>595</v>
      </c>
      <c r="H635" t="s">
        <v>595</v>
      </c>
    </row>
    <row r="636" spans="1:8" x14ac:dyDescent="0.3">
      <c r="A636" t="s">
        <v>2085</v>
      </c>
      <c r="B636" t="s">
        <v>595</v>
      </c>
      <c r="C636" t="s">
        <v>595</v>
      </c>
      <c r="D636" t="s">
        <v>595</v>
      </c>
      <c r="E636" t="s">
        <v>595</v>
      </c>
      <c r="F636" t="s">
        <v>595</v>
      </c>
      <c r="G636" t="s">
        <v>595</v>
      </c>
      <c r="H636" t="s">
        <v>595</v>
      </c>
    </row>
    <row r="637" spans="1:8" x14ac:dyDescent="0.3">
      <c r="A637" t="s">
        <v>2086</v>
      </c>
      <c r="B637" t="s">
        <v>595</v>
      </c>
      <c r="C637" t="s">
        <v>595</v>
      </c>
      <c r="D637" t="s">
        <v>595</v>
      </c>
      <c r="E637" t="s">
        <v>595</v>
      </c>
      <c r="F637" t="s">
        <v>595</v>
      </c>
      <c r="G637" t="s">
        <v>595</v>
      </c>
      <c r="H637" t="s">
        <v>595</v>
      </c>
    </row>
    <row r="638" spans="1:8" x14ac:dyDescent="0.3">
      <c r="A638" t="s">
        <v>2087</v>
      </c>
      <c r="B638" t="s">
        <v>595</v>
      </c>
      <c r="C638" t="s">
        <v>595</v>
      </c>
      <c r="D638" t="s">
        <v>595</v>
      </c>
      <c r="E638" t="s">
        <v>595</v>
      </c>
      <c r="F638" t="s">
        <v>595</v>
      </c>
      <c r="G638" t="s">
        <v>595</v>
      </c>
      <c r="H638" t="s">
        <v>595</v>
      </c>
    </row>
    <row r="639" spans="1:8" x14ac:dyDescent="0.3">
      <c r="A639" t="s">
        <v>2088</v>
      </c>
      <c r="B639" t="s">
        <v>595</v>
      </c>
      <c r="C639" t="s">
        <v>595</v>
      </c>
      <c r="D639" t="s">
        <v>595</v>
      </c>
      <c r="E639" t="s">
        <v>595</v>
      </c>
      <c r="F639" t="s">
        <v>595</v>
      </c>
      <c r="G639" t="s">
        <v>595</v>
      </c>
      <c r="H639" t="s">
        <v>595</v>
      </c>
    </row>
    <row r="640" spans="1:8" x14ac:dyDescent="0.3">
      <c r="A640" t="s">
        <v>2089</v>
      </c>
      <c r="B640" t="s">
        <v>595</v>
      </c>
      <c r="C640" t="s">
        <v>595</v>
      </c>
      <c r="D640" t="s">
        <v>595</v>
      </c>
      <c r="E640" t="s">
        <v>595</v>
      </c>
      <c r="F640" t="s">
        <v>595</v>
      </c>
      <c r="G640" t="s">
        <v>595</v>
      </c>
      <c r="H640" t="s">
        <v>595</v>
      </c>
    </row>
    <row r="641" spans="1:8" x14ac:dyDescent="0.3">
      <c r="A641" t="s">
        <v>2090</v>
      </c>
      <c r="B641" t="s">
        <v>595</v>
      </c>
      <c r="C641" t="s">
        <v>595</v>
      </c>
      <c r="D641" t="s">
        <v>595</v>
      </c>
      <c r="E641" t="s">
        <v>595</v>
      </c>
      <c r="F641" t="s">
        <v>595</v>
      </c>
      <c r="G641" t="s">
        <v>595</v>
      </c>
      <c r="H641" t="s">
        <v>595</v>
      </c>
    </row>
    <row r="642" spans="1:8" x14ac:dyDescent="0.3">
      <c r="A642" t="s">
        <v>2091</v>
      </c>
      <c r="B642" t="s">
        <v>595</v>
      </c>
      <c r="C642" t="s">
        <v>595</v>
      </c>
      <c r="D642" t="s">
        <v>595</v>
      </c>
      <c r="E642" t="s">
        <v>595</v>
      </c>
      <c r="F642" t="s">
        <v>595</v>
      </c>
      <c r="G642" t="s">
        <v>595</v>
      </c>
      <c r="H642" t="s">
        <v>595</v>
      </c>
    </row>
    <row r="643" spans="1:8" x14ac:dyDescent="0.3">
      <c r="A643" t="s">
        <v>2092</v>
      </c>
      <c r="B643" t="s">
        <v>595</v>
      </c>
      <c r="C643" t="s">
        <v>595</v>
      </c>
      <c r="D643" t="s">
        <v>595</v>
      </c>
      <c r="E643" t="s">
        <v>595</v>
      </c>
      <c r="F643" t="s">
        <v>595</v>
      </c>
      <c r="G643" t="s">
        <v>595</v>
      </c>
      <c r="H643" t="s">
        <v>595</v>
      </c>
    </row>
    <row r="644" spans="1:8" x14ac:dyDescent="0.3">
      <c r="A644" t="s">
        <v>2093</v>
      </c>
      <c r="B644" t="s">
        <v>595</v>
      </c>
      <c r="C644" t="s">
        <v>595</v>
      </c>
      <c r="D644" t="s">
        <v>595</v>
      </c>
      <c r="E644" t="s">
        <v>595</v>
      </c>
      <c r="F644" t="s">
        <v>595</v>
      </c>
      <c r="G644" t="s">
        <v>595</v>
      </c>
      <c r="H644" t="s">
        <v>595</v>
      </c>
    </row>
    <row r="645" spans="1:8" x14ac:dyDescent="0.3">
      <c r="A645" t="s">
        <v>2094</v>
      </c>
      <c r="B645" t="s">
        <v>595</v>
      </c>
      <c r="C645" t="s">
        <v>595</v>
      </c>
      <c r="D645" t="s">
        <v>595</v>
      </c>
      <c r="E645" t="s">
        <v>595</v>
      </c>
      <c r="F645" t="s">
        <v>595</v>
      </c>
      <c r="G645" t="s">
        <v>595</v>
      </c>
      <c r="H645" t="s">
        <v>595</v>
      </c>
    </row>
    <row r="646" spans="1:8" x14ac:dyDescent="0.3">
      <c r="A646" t="s">
        <v>2095</v>
      </c>
      <c r="B646" t="s">
        <v>595</v>
      </c>
      <c r="C646" t="s">
        <v>595</v>
      </c>
      <c r="D646" t="s">
        <v>595</v>
      </c>
      <c r="E646" t="s">
        <v>595</v>
      </c>
      <c r="F646" t="s">
        <v>595</v>
      </c>
      <c r="G646" t="s">
        <v>595</v>
      </c>
      <c r="H646" t="s">
        <v>595</v>
      </c>
    </row>
    <row r="647" spans="1:8" x14ac:dyDescent="0.3">
      <c r="A647" t="s">
        <v>2096</v>
      </c>
      <c r="B647" t="s">
        <v>595</v>
      </c>
      <c r="C647" t="s">
        <v>595</v>
      </c>
      <c r="D647" t="s">
        <v>595</v>
      </c>
      <c r="E647" t="s">
        <v>595</v>
      </c>
      <c r="F647" t="s">
        <v>595</v>
      </c>
      <c r="G647" t="s">
        <v>595</v>
      </c>
      <c r="H647" t="s">
        <v>595</v>
      </c>
    </row>
    <row r="648" spans="1:8" x14ac:dyDescent="0.3">
      <c r="A648" t="s">
        <v>2097</v>
      </c>
      <c r="B648" t="s">
        <v>595</v>
      </c>
      <c r="C648" t="s">
        <v>595</v>
      </c>
      <c r="D648" t="s">
        <v>595</v>
      </c>
      <c r="E648" t="s">
        <v>595</v>
      </c>
      <c r="F648" t="s">
        <v>595</v>
      </c>
      <c r="G648" t="s">
        <v>595</v>
      </c>
      <c r="H648" t="s">
        <v>595</v>
      </c>
    </row>
    <row r="649" spans="1:8" x14ac:dyDescent="0.3">
      <c r="A649" t="s">
        <v>2098</v>
      </c>
      <c r="B649" t="s">
        <v>595</v>
      </c>
      <c r="C649" t="s">
        <v>595</v>
      </c>
      <c r="D649" t="s">
        <v>595</v>
      </c>
      <c r="E649" t="s">
        <v>595</v>
      </c>
      <c r="F649" t="s">
        <v>595</v>
      </c>
      <c r="G649" t="s">
        <v>595</v>
      </c>
      <c r="H649" t="s">
        <v>595</v>
      </c>
    </row>
    <row r="650" spans="1:8" x14ac:dyDescent="0.3">
      <c r="A650" t="s">
        <v>2099</v>
      </c>
      <c r="B650" t="s">
        <v>595</v>
      </c>
      <c r="C650" t="s">
        <v>595</v>
      </c>
      <c r="D650" t="s">
        <v>595</v>
      </c>
      <c r="E650" t="s">
        <v>595</v>
      </c>
      <c r="F650" t="s">
        <v>595</v>
      </c>
      <c r="G650" t="s">
        <v>595</v>
      </c>
      <c r="H650" t="s">
        <v>595</v>
      </c>
    </row>
    <row r="651" spans="1:8" x14ac:dyDescent="0.3">
      <c r="A651" t="s">
        <v>2100</v>
      </c>
      <c r="B651" t="s">
        <v>595</v>
      </c>
      <c r="C651" t="s">
        <v>595</v>
      </c>
      <c r="D651" t="s">
        <v>595</v>
      </c>
      <c r="E651" t="s">
        <v>595</v>
      </c>
      <c r="F651" t="s">
        <v>595</v>
      </c>
      <c r="G651" t="s">
        <v>595</v>
      </c>
      <c r="H651" t="s">
        <v>595</v>
      </c>
    </row>
    <row r="652" spans="1:8" x14ac:dyDescent="0.3">
      <c r="A652" t="s">
        <v>2101</v>
      </c>
      <c r="B652" t="s">
        <v>595</v>
      </c>
      <c r="C652" t="s">
        <v>595</v>
      </c>
      <c r="D652" t="s">
        <v>595</v>
      </c>
      <c r="E652" t="s">
        <v>595</v>
      </c>
      <c r="F652" t="s">
        <v>595</v>
      </c>
      <c r="G652" t="s">
        <v>595</v>
      </c>
      <c r="H652" t="s">
        <v>595</v>
      </c>
    </row>
    <row r="653" spans="1:8" x14ac:dyDescent="0.3">
      <c r="A653" t="s">
        <v>2102</v>
      </c>
      <c r="B653" t="s">
        <v>595</v>
      </c>
      <c r="C653" t="s">
        <v>595</v>
      </c>
      <c r="D653" t="s">
        <v>595</v>
      </c>
      <c r="E653" t="s">
        <v>595</v>
      </c>
      <c r="F653" t="s">
        <v>595</v>
      </c>
      <c r="G653" t="s">
        <v>595</v>
      </c>
      <c r="H653" t="s">
        <v>595</v>
      </c>
    </row>
    <row r="654" spans="1:8" x14ac:dyDescent="0.3">
      <c r="A654" t="s">
        <v>2103</v>
      </c>
      <c r="B654" t="s">
        <v>595</v>
      </c>
      <c r="C654" t="s">
        <v>595</v>
      </c>
      <c r="D654" t="s">
        <v>595</v>
      </c>
      <c r="E654" t="s">
        <v>595</v>
      </c>
      <c r="F654" t="s">
        <v>595</v>
      </c>
      <c r="G654" t="s">
        <v>595</v>
      </c>
      <c r="H654" t="s">
        <v>595</v>
      </c>
    </row>
    <row r="655" spans="1:8" x14ac:dyDescent="0.3">
      <c r="A655" t="s">
        <v>2104</v>
      </c>
      <c r="B655" t="s">
        <v>595</v>
      </c>
      <c r="C655" t="s">
        <v>595</v>
      </c>
      <c r="D655" t="s">
        <v>595</v>
      </c>
      <c r="E655" t="s">
        <v>595</v>
      </c>
      <c r="F655" t="s">
        <v>595</v>
      </c>
      <c r="G655" t="s">
        <v>595</v>
      </c>
      <c r="H655" t="s">
        <v>595</v>
      </c>
    </row>
    <row r="656" spans="1:8" x14ac:dyDescent="0.3">
      <c r="A656" t="s">
        <v>2105</v>
      </c>
      <c r="B656" t="s">
        <v>595</v>
      </c>
      <c r="C656" t="s">
        <v>595</v>
      </c>
      <c r="D656" t="s">
        <v>595</v>
      </c>
      <c r="E656" t="s">
        <v>595</v>
      </c>
      <c r="F656" t="s">
        <v>595</v>
      </c>
      <c r="G656" t="s">
        <v>595</v>
      </c>
      <c r="H656" t="s">
        <v>595</v>
      </c>
    </row>
    <row r="657" spans="1:8" x14ac:dyDescent="0.3">
      <c r="A657" t="s">
        <v>2106</v>
      </c>
      <c r="B657" t="s">
        <v>595</v>
      </c>
      <c r="C657" t="s">
        <v>595</v>
      </c>
      <c r="D657" t="s">
        <v>595</v>
      </c>
      <c r="E657" t="s">
        <v>595</v>
      </c>
      <c r="F657" t="s">
        <v>595</v>
      </c>
      <c r="G657" t="s">
        <v>595</v>
      </c>
      <c r="H657" t="s">
        <v>595</v>
      </c>
    </row>
    <row r="658" spans="1:8" x14ac:dyDescent="0.3">
      <c r="A658" t="s">
        <v>2107</v>
      </c>
      <c r="B658" t="s">
        <v>595</v>
      </c>
      <c r="C658" t="s">
        <v>595</v>
      </c>
      <c r="D658" t="s">
        <v>595</v>
      </c>
      <c r="E658" t="s">
        <v>595</v>
      </c>
      <c r="F658" t="s">
        <v>595</v>
      </c>
      <c r="G658" t="s">
        <v>595</v>
      </c>
      <c r="H658" t="s">
        <v>595</v>
      </c>
    </row>
    <row r="659" spans="1:8" x14ac:dyDescent="0.3">
      <c r="A659" t="s">
        <v>2108</v>
      </c>
      <c r="B659" t="s">
        <v>595</v>
      </c>
      <c r="C659" t="s">
        <v>595</v>
      </c>
      <c r="D659" t="s">
        <v>595</v>
      </c>
      <c r="E659" t="s">
        <v>595</v>
      </c>
      <c r="F659" t="s">
        <v>595</v>
      </c>
      <c r="G659" t="s">
        <v>595</v>
      </c>
      <c r="H659" t="s">
        <v>595</v>
      </c>
    </row>
    <row r="660" spans="1:8" x14ac:dyDescent="0.3">
      <c r="A660" t="s">
        <v>2109</v>
      </c>
      <c r="B660" t="s">
        <v>595</v>
      </c>
      <c r="C660" t="s">
        <v>595</v>
      </c>
      <c r="D660" t="s">
        <v>595</v>
      </c>
      <c r="E660" t="s">
        <v>595</v>
      </c>
      <c r="F660" t="s">
        <v>595</v>
      </c>
      <c r="G660" t="s">
        <v>595</v>
      </c>
      <c r="H660" t="s">
        <v>595</v>
      </c>
    </row>
    <row r="661" spans="1:8" x14ac:dyDescent="0.3">
      <c r="A661" t="s">
        <v>2110</v>
      </c>
      <c r="B661" t="s">
        <v>595</v>
      </c>
      <c r="C661" t="s">
        <v>595</v>
      </c>
      <c r="D661" t="s">
        <v>595</v>
      </c>
      <c r="E661" t="s">
        <v>595</v>
      </c>
      <c r="F661" t="s">
        <v>595</v>
      </c>
      <c r="G661" t="s">
        <v>595</v>
      </c>
      <c r="H661" t="s">
        <v>595</v>
      </c>
    </row>
    <row r="662" spans="1:8" x14ac:dyDescent="0.3">
      <c r="A662" t="s">
        <v>2111</v>
      </c>
      <c r="B662" t="s">
        <v>595</v>
      </c>
      <c r="C662" t="s">
        <v>595</v>
      </c>
      <c r="D662" t="s">
        <v>595</v>
      </c>
      <c r="E662" t="s">
        <v>595</v>
      </c>
      <c r="F662" t="s">
        <v>595</v>
      </c>
      <c r="G662" t="s">
        <v>595</v>
      </c>
      <c r="H662" t="s">
        <v>595</v>
      </c>
    </row>
    <row r="663" spans="1:8" x14ac:dyDescent="0.3">
      <c r="A663" t="s">
        <v>2112</v>
      </c>
      <c r="B663" t="s">
        <v>595</v>
      </c>
      <c r="C663" t="s">
        <v>595</v>
      </c>
      <c r="D663" t="s">
        <v>595</v>
      </c>
      <c r="E663" t="s">
        <v>595</v>
      </c>
      <c r="F663" t="s">
        <v>595</v>
      </c>
      <c r="G663" t="s">
        <v>595</v>
      </c>
      <c r="H663" t="s">
        <v>595</v>
      </c>
    </row>
    <row r="664" spans="1:8" x14ac:dyDescent="0.3">
      <c r="A664" t="s">
        <v>2113</v>
      </c>
      <c r="B664" t="s">
        <v>595</v>
      </c>
      <c r="C664" t="s">
        <v>595</v>
      </c>
      <c r="D664" t="s">
        <v>595</v>
      </c>
      <c r="E664" t="s">
        <v>595</v>
      </c>
      <c r="F664" t="s">
        <v>595</v>
      </c>
      <c r="G664" t="s">
        <v>595</v>
      </c>
      <c r="H664" t="s">
        <v>595</v>
      </c>
    </row>
    <row r="665" spans="1:8" x14ac:dyDescent="0.3">
      <c r="A665" t="s">
        <v>2114</v>
      </c>
      <c r="B665" t="s">
        <v>595</v>
      </c>
      <c r="C665" t="s">
        <v>595</v>
      </c>
      <c r="D665" t="s">
        <v>595</v>
      </c>
      <c r="E665" t="s">
        <v>595</v>
      </c>
      <c r="F665" t="s">
        <v>595</v>
      </c>
      <c r="G665" t="s">
        <v>595</v>
      </c>
      <c r="H665" t="s">
        <v>595</v>
      </c>
    </row>
    <row r="666" spans="1:8" x14ac:dyDescent="0.3">
      <c r="A666" t="s">
        <v>2115</v>
      </c>
      <c r="B666" t="s">
        <v>595</v>
      </c>
      <c r="C666" t="s">
        <v>595</v>
      </c>
      <c r="D666" t="s">
        <v>595</v>
      </c>
      <c r="E666" t="s">
        <v>595</v>
      </c>
      <c r="F666" t="s">
        <v>595</v>
      </c>
      <c r="G666" t="s">
        <v>595</v>
      </c>
      <c r="H666" t="s">
        <v>595</v>
      </c>
    </row>
    <row r="667" spans="1:8" x14ac:dyDescent="0.3">
      <c r="A667" t="s">
        <v>2116</v>
      </c>
      <c r="B667" t="s">
        <v>595</v>
      </c>
      <c r="C667" t="s">
        <v>595</v>
      </c>
      <c r="D667" t="s">
        <v>595</v>
      </c>
      <c r="E667" t="s">
        <v>595</v>
      </c>
      <c r="F667" t="s">
        <v>595</v>
      </c>
      <c r="G667" t="s">
        <v>595</v>
      </c>
      <c r="H667" t="s">
        <v>595</v>
      </c>
    </row>
    <row r="668" spans="1:8" x14ac:dyDescent="0.3">
      <c r="A668" t="s">
        <v>2117</v>
      </c>
      <c r="B668" t="s">
        <v>595</v>
      </c>
      <c r="C668" t="s">
        <v>595</v>
      </c>
      <c r="D668" t="s">
        <v>595</v>
      </c>
      <c r="E668" t="s">
        <v>595</v>
      </c>
      <c r="F668" t="s">
        <v>595</v>
      </c>
      <c r="G668" t="s">
        <v>595</v>
      </c>
      <c r="H668" t="s">
        <v>595</v>
      </c>
    </row>
    <row r="669" spans="1:8" x14ac:dyDescent="0.3">
      <c r="A669" t="s">
        <v>2118</v>
      </c>
      <c r="B669" t="s">
        <v>595</v>
      </c>
      <c r="C669" t="s">
        <v>595</v>
      </c>
      <c r="D669" t="s">
        <v>595</v>
      </c>
      <c r="E669" t="s">
        <v>595</v>
      </c>
      <c r="F669" t="s">
        <v>595</v>
      </c>
      <c r="G669" t="s">
        <v>595</v>
      </c>
      <c r="H669" t="s">
        <v>595</v>
      </c>
    </row>
    <row r="670" spans="1:8" x14ac:dyDescent="0.3">
      <c r="A670" t="s">
        <v>2119</v>
      </c>
      <c r="B670" t="s">
        <v>595</v>
      </c>
      <c r="C670" t="s">
        <v>595</v>
      </c>
      <c r="D670" t="s">
        <v>595</v>
      </c>
      <c r="E670" t="s">
        <v>595</v>
      </c>
      <c r="F670" t="s">
        <v>595</v>
      </c>
      <c r="G670" t="s">
        <v>595</v>
      </c>
      <c r="H670" t="s">
        <v>595</v>
      </c>
    </row>
    <row r="671" spans="1:8" x14ac:dyDescent="0.3">
      <c r="A671" t="s">
        <v>2120</v>
      </c>
      <c r="B671" t="s">
        <v>595</v>
      </c>
      <c r="C671" t="s">
        <v>595</v>
      </c>
      <c r="D671" t="s">
        <v>595</v>
      </c>
      <c r="E671" t="s">
        <v>595</v>
      </c>
      <c r="F671" t="s">
        <v>595</v>
      </c>
      <c r="G671" t="s">
        <v>595</v>
      </c>
      <c r="H671" t="s">
        <v>595</v>
      </c>
    </row>
    <row r="672" spans="1:8" x14ac:dyDescent="0.3">
      <c r="A672" t="s">
        <v>2121</v>
      </c>
      <c r="B672" t="s">
        <v>595</v>
      </c>
      <c r="C672" t="s">
        <v>595</v>
      </c>
      <c r="D672" t="s">
        <v>595</v>
      </c>
      <c r="E672" t="s">
        <v>595</v>
      </c>
      <c r="F672" t="s">
        <v>595</v>
      </c>
      <c r="G672" t="s">
        <v>595</v>
      </c>
      <c r="H672" t="s">
        <v>595</v>
      </c>
    </row>
    <row r="673" spans="1:8" x14ac:dyDescent="0.3">
      <c r="A673" t="s">
        <v>2122</v>
      </c>
      <c r="B673" t="s">
        <v>595</v>
      </c>
      <c r="C673" t="s">
        <v>595</v>
      </c>
      <c r="D673" t="s">
        <v>595</v>
      </c>
      <c r="E673" t="s">
        <v>595</v>
      </c>
      <c r="F673" t="s">
        <v>595</v>
      </c>
      <c r="G673" t="s">
        <v>595</v>
      </c>
      <c r="H673" t="s">
        <v>595</v>
      </c>
    </row>
    <row r="674" spans="1:8" x14ac:dyDescent="0.3">
      <c r="A674" t="s">
        <v>2123</v>
      </c>
      <c r="B674" t="s">
        <v>595</v>
      </c>
      <c r="C674" t="s">
        <v>595</v>
      </c>
      <c r="D674" t="s">
        <v>595</v>
      </c>
      <c r="E674" t="s">
        <v>595</v>
      </c>
      <c r="F674" t="s">
        <v>595</v>
      </c>
      <c r="G674" t="s">
        <v>595</v>
      </c>
      <c r="H674" t="s">
        <v>595</v>
      </c>
    </row>
    <row r="675" spans="1:8" x14ac:dyDescent="0.3">
      <c r="A675" t="s">
        <v>2124</v>
      </c>
      <c r="B675" t="s">
        <v>595</v>
      </c>
      <c r="C675" t="s">
        <v>595</v>
      </c>
      <c r="D675" t="s">
        <v>595</v>
      </c>
      <c r="E675" t="s">
        <v>595</v>
      </c>
      <c r="F675" t="s">
        <v>595</v>
      </c>
      <c r="G675" t="s">
        <v>595</v>
      </c>
      <c r="H675" t="s">
        <v>595</v>
      </c>
    </row>
    <row r="676" spans="1:8" x14ac:dyDescent="0.3">
      <c r="A676" t="s">
        <v>2125</v>
      </c>
      <c r="B676" t="s">
        <v>595</v>
      </c>
      <c r="C676" t="s">
        <v>595</v>
      </c>
      <c r="D676" t="s">
        <v>595</v>
      </c>
      <c r="E676" t="s">
        <v>595</v>
      </c>
      <c r="F676" t="s">
        <v>595</v>
      </c>
      <c r="G676" t="s">
        <v>595</v>
      </c>
      <c r="H676" t="s">
        <v>595</v>
      </c>
    </row>
    <row r="677" spans="1:8" x14ac:dyDescent="0.3">
      <c r="A677" t="s">
        <v>2126</v>
      </c>
      <c r="B677" t="s">
        <v>595</v>
      </c>
      <c r="C677" t="s">
        <v>595</v>
      </c>
      <c r="D677" t="s">
        <v>595</v>
      </c>
      <c r="E677" t="s">
        <v>595</v>
      </c>
      <c r="F677" t="s">
        <v>595</v>
      </c>
      <c r="G677" t="s">
        <v>595</v>
      </c>
      <c r="H677" t="s">
        <v>595</v>
      </c>
    </row>
    <row r="678" spans="1:8" x14ac:dyDescent="0.3">
      <c r="A678" t="s">
        <v>2127</v>
      </c>
      <c r="B678" t="s">
        <v>595</v>
      </c>
      <c r="C678" t="s">
        <v>595</v>
      </c>
      <c r="D678" t="s">
        <v>595</v>
      </c>
      <c r="E678" t="s">
        <v>595</v>
      </c>
      <c r="F678" t="s">
        <v>595</v>
      </c>
      <c r="G678" t="s">
        <v>595</v>
      </c>
      <c r="H678" t="s">
        <v>595</v>
      </c>
    </row>
    <row r="679" spans="1:8" x14ac:dyDescent="0.3">
      <c r="A679" t="s">
        <v>2128</v>
      </c>
      <c r="B679" t="s">
        <v>595</v>
      </c>
      <c r="C679" t="s">
        <v>595</v>
      </c>
      <c r="D679" t="s">
        <v>595</v>
      </c>
      <c r="E679" t="s">
        <v>595</v>
      </c>
      <c r="F679" t="s">
        <v>595</v>
      </c>
      <c r="G679" t="s">
        <v>595</v>
      </c>
      <c r="H679" t="s">
        <v>595</v>
      </c>
    </row>
    <row r="680" spans="1:8" x14ac:dyDescent="0.3">
      <c r="A680" t="s">
        <v>2129</v>
      </c>
      <c r="B680" t="s">
        <v>595</v>
      </c>
      <c r="C680" t="s">
        <v>595</v>
      </c>
      <c r="D680" t="s">
        <v>595</v>
      </c>
      <c r="E680" t="s">
        <v>595</v>
      </c>
      <c r="F680" t="s">
        <v>595</v>
      </c>
      <c r="G680" t="s">
        <v>595</v>
      </c>
      <c r="H680" t="s">
        <v>595</v>
      </c>
    </row>
    <row r="681" spans="1:8" x14ac:dyDescent="0.3">
      <c r="A681" t="s">
        <v>2130</v>
      </c>
      <c r="B681" t="s">
        <v>595</v>
      </c>
      <c r="C681" t="s">
        <v>595</v>
      </c>
      <c r="D681" t="s">
        <v>595</v>
      </c>
      <c r="E681" t="s">
        <v>595</v>
      </c>
      <c r="F681" t="s">
        <v>595</v>
      </c>
      <c r="G681" t="s">
        <v>595</v>
      </c>
      <c r="H681" t="s">
        <v>595</v>
      </c>
    </row>
    <row r="682" spans="1:8" x14ac:dyDescent="0.3">
      <c r="A682" t="s">
        <v>2131</v>
      </c>
      <c r="B682" t="s">
        <v>595</v>
      </c>
      <c r="C682" t="s">
        <v>595</v>
      </c>
      <c r="D682" t="s">
        <v>595</v>
      </c>
      <c r="E682" t="s">
        <v>595</v>
      </c>
      <c r="F682" t="s">
        <v>595</v>
      </c>
      <c r="G682" t="s">
        <v>595</v>
      </c>
      <c r="H682" t="s">
        <v>595</v>
      </c>
    </row>
    <row r="683" spans="1:8" x14ac:dyDescent="0.3">
      <c r="A683" t="s">
        <v>2132</v>
      </c>
      <c r="B683" t="s">
        <v>595</v>
      </c>
      <c r="C683" t="s">
        <v>595</v>
      </c>
      <c r="D683" t="s">
        <v>595</v>
      </c>
      <c r="E683" t="s">
        <v>595</v>
      </c>
      <c r="F683" t="s">
        <v>595</v>
      </c>
      <c r="G683" t="s">
        <v>595</v>
      </c>
      <c r="H683" t="s">
        <v>595</v>
      </c>
    </row>
    <row r="684" spans="1:8" x14ac:dyDescent="0.3">
      <c r="A684" t="s">
        <v>2133</v>
      </c>
      <c r="B684" t="s">
        <v>595</v>
      </c>
      <c r="C684" t="s">
        <v>595</v>
      </c>
      <c r="D684" t="s">
        <v>595</v>
      </c>
      <c r="E684" t="s">
        <v>595</v>
      </c>
      <c r="F684" t="s">
        <v>595</v>
      </c>
      <c r="G684" t="s">
        <v>595</v>
      </c>
      <c r="H684" t="s">
        <v>595</v>
      </c>
    </row>
    <row r="685" spans="1:8" x14ac:dyDescent="0.3">
      <c r="A685" t="s">
        <v>2134</v>
      </c>
      <c r="B685" t="s">
        <v>595</v>
      </c>
      <c r="C685" t="s">
        <v>595</v>
      </c>
      <c r="D685" t="s">
        <v>595</v>
      </c>
      <c r="E685" t="s">
        <v>595</v>
      </c>
      <c r="F685" t="s">
        <v>595</v>
      </c>
      <c r="G685" t="s">
        <v>595</v>
      </c>
      <c r="H685" t="s">
        <v>595</v>
      </c>
    </row>
    <row r="686" spans="1:8" x14ac:dyDescent="0.3">
      <c r="A686" t="s">
        <v>2135</v>
      </c>
      <c r="B686" t="s">
        <v>595</v>
      </c>
      <c r="C686" t="s">
        <v>595</v>
      </c>
      <c r="D686" t="s">
        <v>595</v>
      </c>
      <c r="E686" t="s">
        <v>595</v>
      </c>
      <c r="F686" t="s">
        <v>595</v>
      </c>
      <c r="G686" t="s">
        <v>595</v>
      </c>
      <c r="H686" t="s">
        <v>595</v>
      </c>
    </row>
    <row r="687" spans="1:8" x14ac:dyDescent="0.3">
      <c r="A687" t="s">
        <v>2136</v>
      </c>
      <c r="B687" t="s">
        <v>595</v>
      </c>
      <c r="C687" t="s">
        <v>595</v>
      </c>
      <c r="D687" t="s">
        <v>595</v>
      </c>
      <c r="E687" t="s">
        <v>595</v>
      </c>
      <c r="F687" t="s">
        <v>595</v>
      </c>
      <c r="G687" t="s">
        <v>595</v>
      </c>
      <c r="H687" t="s">
        <v>595</v>
      </c>
    </row>
    <row r="688" spans="1:8" x14ac:dyDescent="0.3">
      <c r="A688" t="s">
        <v>2137</v>
      </c>
      <c r="B688" t="s">
        <v>595</v>
      </c>
      <c r="C688" t="s">
        <v>595</v>
      </c>
      <c r="D688" t="s">
        <v>595</v>
      </c>
      <c r="E688" t="s">
        <v>595</v>
      </c>
      <c r="F688" t="s">
        <v>595</v>
      </c>
      <c r="G688" t="s">
        <v>595</v>
      </c>
      <c r="H688" t="s">
        <v>595</v>
      </c>
    </row>
    <row r="689" spans="1:8" x14ac:dyDescent="0.3">
      <c r="A689" t="s">
        <v>2138</v>
      </c>
      <c r="B689" t="s">
        <v>595</v>
      </c>
      <c r="C689" t="s">
        <v>595</v>
      </c>
      <c r="D689" t="s">
        <v>595</v>
      </c>
      <c r="E689" t="s">
        <v>595</v>
      </c>
      <c r="F689" t="s">
        <v>595</v>
      </c>
      <c r="G689" t="s">
        <v>595</v>
      </c>
      <c r="H689" t="s">
        <v>595</v>
      </c>
    </row>
    <row r="690" spans="1:8" x14ac:dyDescent="0.3">
      <c r="A690" t="s">
        <v>2139</v>
      </c>
      <c r="B690" t="s">
        <v>595</v>
      </c>
      <c r="C690" t="s">
        <v>595</v>
      </c>
      <c r="D690" t="s">
        <v>595</v>
      </c>
      <c r="E690" t="s">
        <v>595</v>
      </c>
      <c r="F690" t="s">
        <v>595</v>
      </c>
      <c r="G690" t="s">
        <v>595</v>
      </c>
      <c r="H690" t="s">
        <v>595</v>
      </c>
    </row>
    <row r="691" spans="1:8" x14ac:dyDescent="0.3">
      <c r="A691" t="s">
        <v>2140</v>
      </c>
      <c r="B691" t="s">
        <v>595</v>
      </c>
      <c r="C691" t="s">
        <v>595</v>
      </c>
      <c r="D691" t="s">
        <v>595</v>
      </c>
      <c r="E691" t="s">
        <v>595</v>
      </c>
      <c r="F691" t="s">
        <v>595</v>
      </c>
      <c r="G691" t="s">
        <v>595</v>
      </c>
      <c r="H691" t="s">
        <v>595</v>
      </c>
    </row>
    <row r="692" spans="1:8" x14ac:dyDescent="0.3">
      <c r="A692" t="s">
        <v>2141</v>
      </c>
      <c r="B692" t="s">
        <v>595</v>
      </c>
      <c r="C692" t="s">
        <v>595</v>
      </c>
      <c r="D692" t="s">
        <v>595</v>
      </c>
      <c r="E692" t="s">
        <v>595</v>
      </c>
      <c r="F692" t="s">
        <v>595</v>
      </c>
      <c r="G692" t="s">
        <v>595</v>
      </c>
      <c r="H692" t="s">
        <v>595</v>
      </c>
    </row>
    <row r="693" spans="1:8" x14ac:dyDescent="0.3">
      <c r="A693" t="s">
        <v>2142</v>
      </c>
      <c r="B693" t="s">
        <v>595</v>
      </c>
      <c r="C693" t="s">
        <v>595</v>
      </c>
      <c r="D693" t="s">
        <v>595</v>
      </c>
      <c r="E693" t="s">
        <v>595</v>
      </c>
      <c r="F693" t="s">
        <v>595</v>
      </c>
      <c r="G693" t="s">
        <v>595</v>
      </c>
      <c r="H693" t="s">
        <v>595</v>
      </c>
    </row>
    <row r="694" spans="1:8" x14ac:dyDescent="0.3">
      <c r="A694" t="s">
        <v>2143</v>
      </c>
      <c r="B694" t="s">
        <v>595</v>
      </c>
      <c r="C694" t="s">
        <v>595</v>
      </c>
      <c r="D694" t="s">
        <v>595</v>
      </c>
      <c r="E694" t="s">
        <v>595</v>
      </c>
      <c r="F694" t="s">
        <v>595</v>
      </c>
      <c r="G694" t="s">
        <v>595</v>
      </c>
      <c r="H694" t="s">
        <v>595</v>
      </c>
    </row>
    <row r="695" spans="1:8" x14ac:dyDescent="0.3">
      <c r="A695" t="s">
        <v>2144</v>
      </c>
      <c r="B695" t="s">
        <v>595</v>
      </c>
      <c r="C695" t="s">
        <v>595</v>
      </c>
      <c r="D695" t="s">
        <v>595</v>
      </c>
      <c r="E695" t="s">
        <v>595</v>
      </c>
      <c r="F695" t="s">
        <v>595</v>
      </c>
      <c r="G695" t="s">
        <v>595</v>
      </c>
      <c r="H695" t="s">
        <v>595</v>
      </c>
    </row>
    <row r="696" spans="1:8" x14ac:dyDescent="0.3">
      <c r="A696" t="s">
        <v>2145</v>
      </c>
      <c r="B696" t="s">
        <v>595</v>
      </c>
      <c r="C696" t="s">
        <v>595</v>
      </c>
      <c r="D696" t="s">
        <v>595</v>
      </c>
      <c r="E696" t="s">
        <v>595</v>
      </c>
      <c r="F696" t="s">
        <v>595</v>
      </c>
      <c r="G696" t="s">
        <v>595</v>
      </c>
      <c r="H696" t="s">
        <v>595</v>
      </c>
    </row>
    <row r="697" spans="1:8" x14ac:dyDescent="0.3">
      <c r="A697" t="s">
        <v>2146</v>
      </c>
      <c r="B697" t="s">
        <v>595</v>
      </c>
      <c r="C697" t="s">
        <v>595</v>
      </c>
      <c r="D697" t="s">
        <v>595</v>
      </c>
      <c r="E697" t="s">
        <v>595</v>
      </c>
      <c r="F697" t="s">
        <v>595</v>
      </c>
      <c r="G697" t="s">
        <v>595</v>
      </c>
      <c r="H697" t="s">
        <v>595</v>
      </c>
    </row>
    <row r="698" spans="1:8" x14ac:dyDescent="0.3">
      <c r="A698" t="s">
        <v>2147</v>
      </c>
      <c r="B698" t="s">
        <v>595</v>
      </c>
      <c r="C698" t="s">
        <v>595</v>
      </c>
      <c r="D698" t="s">
        <v>595</v>
      </c>
      <c r="E698" t="s">
        <v>595</v>
      </c>
      <c r="F698" t="s">
        <v>595</v>
      </c>
      <c r="G698" t="s">
        <v>595</v>
      </c>
      <c r="H698" t="s">
        <v>595</v>
      </c>
    </row>
    <row r="699" spans="1:8" x14ac:dyDescent="0.3">
      <c r="A699" t="s">
        <v>2148</v>
      </c>
      <c r="B699" t="s">
        <v>595</v>
      </c>
      <c r="C699" t="s">
        <v>595</v>
      </c>
      <c r="D699" t="s">
        <v>595</v>
      </c>
      <c r="E699" t="s">
        <v>595</v>
      </c>
      <c r="F699" t="s">
        <v>595</v>
      </c>
      <c r="G699" t="s">
        <v>595</v>
      </c>
      <c r="H699" t="s">
        <v>595</v>
      </c>
    </row>
    <row r="700" spans="1:8" x14ac:dyDescent="0.3">
      <c r="A700" t="s">
        <v>2149</v>
      </c>
      <c r="B700" t="s">
        <v>595</v>
      </c>
      <c r="C700" t="s">
        <v>595</v>
      </c>
      <c r="D700" t="s">
        <v>595</v>
      </c>
      <c r="E700" t="s">
        <v>595</v>
      </c>
      <c r="F700" t="s">
        <v>595</v>
      </c>
      <c r="G700" t="s">
        <v>595</v>
      </c>
      <c r="H700" t="s">
        <v>595</v>
      </c>
    </row>
    <row r="701" spans="1:8" x14ac:dyDescent="0.3">
      <c r="A701" t="s">
        <v>2150</v>
      </c>
      <c r="B701" t="s">
        <v>595</v>
      </c>
      <c r="C701" t="s">
        <v>595</v>
      </c>
      <c r="D701" t="s">
        <v>595</v>
      </c>
      <c r="E701" t="s">
        <v>595</v>
      </c>
      <c r="F701" t="s">
        <v>595</v>
      </c>
      <c r="G701" t="s">
        <v>595</v>
      </c>
      <c r="H701" t="s">
        <v>595</v>
      </c>
    </row>
    <row r="702" spans="1:8" x14ac:dyDescent="0.3">
      <c r="A702" t="s">
        <v>2151</v>
      </c>
      <c r="B702" t="s">
        <v>595</v>
      </c>
      <c r="C702" t="s">
        <v>595</v>
      </c>
      <c r="D702" t="s">
        <v>595</v>
      </c>
      <c r="E702" t="s">
        <v>595</v>
      </c>
      <c r="F702" t="s">
        <v>595</v>
      </c>
      <c r="G702" t="s">
        <v>595</v>
      </c>
      <c r="H702" t="s">
        <v>595</v>
      </c>
    </row>
    <row r="703" spans="1:8" x14ac:dyDescent="0.3">
      <c r="A703" t="s">
        <v>2152</v>
      </c>
      <c r="B703" t="s">
        <v>595</v>
      </c>
      <c r="C703" t="s">
        <v>595</v>
      </c>
      <c r="D703" t="s">
        <v>595</v>
      </c>
      <c r="E703" t="s">
        <v>595</v>
      </c>
      <c r="F703" t="s">
        <v>595</v>
      </c>
      <c r="G703" t="s">
        <v>595</v>
      </c>
      <c r="H703" t="s">
        <v>595</v>
      </c>
    </row>
    <row r="704" spans="1:8" x14ac:dyDescent="0.3">
      <c r="A704" t="s">
        <v>2153</v>
      </c>
      <c r="B704" t="s">
        <v>595</v>
      </c>
      <c r="C704" t="s">
        <v>595</v>
      </c>
      <c r="D704" t="s">
        <v>595</v>
      </c>
      <c r="E704" t="s">
        <v>595</v>
      </c>
      <c r="F704" t="s">
        <v>595</v>
      </c>
      <c r="G704" t="s">
        <v>595</v>
      </c>
      <c r="H704" t="s">
        <v>595</v>
      </c>
    </row>
    <row r="705" spans="1:8" x14ac:dyDescent="0.3">
      <c r="A705" t="s">
        <v>2154</v>
      </c>
      <c r="B705" t="s">
        <v>595</v>
      </c>
      <c r="C705" t="s">
        <v>595</v>
      </c>
      <c r="D705" t="s">
        <v>595</v>
      </c>
      <c r="E705" t="s">
        <v>595</v>
      </c>
      <c r="F705" t="s">
        <v>595</v>
      </c>
      <c r="G705" t="s">
        <v>595</v>
      </c>
      <c r="H705" t="s">
        <v>595</v>
      </c>
    </row>
    <row r="706" spans="1:8" x14ac:dyDescent="0.3">
      <c r="A706" t="s">
        <v>2155</v>
      </c>
      <c r="B706" t="s">
        <v>595</v>
      </c>
      <c r="C706" t="s">
        <v>595</v>
      </c>
      <c r="D706" t="s">
        <v>595</v>
      </c>
      <c r="E706" t="s">
        <v>595</v>
      </c>
      <c r="F706" t="s">
        <v>595</v>
      </c>
      <c r="G706" t="s">
        <v>595</v>
      </c>
      <c r="H706" t="s">
        <v>595</v>
      </c>
    </row>
    <row r="707" spans="1:8" x14ac:dyDescent="0.3">
      <c r="A707" t="s">
        <v>2156</v>
      </c>
      <c r="B707" t="s">
        <v>595</v>
      </c>
      <c r="C707" t="s">
        <v>595</v>
      </c>
      <c r="D707" t="s">
        <v>595</v>
      </c>
      <c r="E707" t="s">
        <v>595</v>
      </c>
      <c r="F707" t="s">
        <v>595</v>
      </c>
      <c r="G707" t="s">
        <v>595</v>
      </c>
      <c r="H707" t="s">
        <v>595</v>
      </c>
    </row>
    <row r="708" spans="1:8" x14ac:dyDescent="0.3">
      <c r="A708" t="s">
        <v>2157</v>
      </c>
      <c r="B708" t="s">
        <v>595</v>
      </c>
      <c r="C708" t="s">
        <v>595</v>
      </c>
      <c r="D708" t="s">
        <v>595</v>
      </c>
      <c r="E708" t="s">
        <v>595</v>
      </c>
      <c r="F708" t="s">
        <v>595</v>
      </c>
      <c r="G708" t="s">
        <v>595</v>
      </c>
      <c r="H708" t="s">
        <v>595</v>
      </c>
    </row>
    <row r="709" spans="1:8" x14ac:dyDescent="0.3">
      <c r="A709" t="s">
        <v>2158</v>
      </c>
      <c r="B709" t="s">
        <v>595</v>
      </c>
      <c r="C709" t="s">
        <v>595</v>
      </c>
      <c r="D709" t="s">
        <v>595</v>
      </c>
      <c r="E709" t="s">
        <v>595</v>
      </c>
      <c r="F709" t="s">
        <v>595</v>
      </c>
      <c r="G709" t="s">
        <v>595</v>
      </c>
      <c r="H709" t="s">
        <v>595</v>
      </c>
    </row>
    <row r="710" spans="1:8" x14ac:dyDescent="0.3">
      <c r="A710" t="s">
        <v>2159</v>
      </c>
      <c r="B710" t="s">
        <v>595</v>
      </c>
      <c r="C710" t="s">
        <v>595</v>
      </c>
      <c r="D710" t="s">
        <v>595</v>
      </c>
      <c r="E710" t="s">
        <v>595</v>
      </c>
      <c r="F710" t="s">
        <v>595</v>
      </c>
      <c r="G710" t="s">
        <v>595</v>
      </c>
      <c r="H710" t="s">
        <v>595</v>
      </c>
    </row>
    <row r="711" spans="1:8" x14ac:dyDescent="0.3">
      <c r="A711" t="s">
        <v>2160</v>
      </c>
      <c r="B711" t="s">
        <v>595</v>
      </c>
      <c r="C711" t="s">
        <v>595</v>
      </c>
      <c r="D711" t="s">
        <v>595</v>
      </c>
      <c r="E711" t="s">
        <v>595</v>
      </c>
      <c r="F711" t="s">
        <v>595</v>
      </c>
      <c r="G711" t="s">
        <v>595</v>
      </c>
      <c r="H711" t="s">
        <v>595</v>
      </c>
    </row>
    <row r="712" spans="1:8" x14ac:dyDescent="0.3">
      <c r="A712" t="s">
        <v>2161</v>
      </c>
      <c r="B712" t="s">
        <v>595</v>
      </c>
      <c r="C712" t="s">
        <v>595</v>
      </c>
      <c r="D712" t="s">
        <v>595</v>
      </c>
      <c r="E712" t="s">
        <v>595</v>
      </c>
      <c r="F712" t="s">
        <v>595</v>
      </c>
      <c r="G712" t="s">
        <v>595</v>
      </c>
      <c r="H712" t="s">
        <v>595</v>
      </c>
    </row>
    <row r="713" spans="1:8" x14ac:dyDescent="0.3">
      <c r="A713" t="s">
        <v>2162</v>
      </c>
      <c r="B713" t="s">
        <v>595</v>
      </c>
      <c r="C713" t="s">
        <v>595</v>
      </c>
      <c r="D713" t="s">
        <v>595</v>
      </c>
      <c r="E713" t="s">
        <v>595</v>
      </c>
      <c r="F713" t="s">
        <v>595</v>
      </c>
      <c r="G713" t="s">
        <v>595</v>
      </c>
      <c r="H713" t="s">
        <v>595</v>
      </c>
    </row>
    <row r="714" spans="1:8" x14ac:dyDescent="0.3">
      <c r="A714" t="s">
        <v>2163</v>
      </c>
      <c r="B714" t="s">
        <v>595</v>
      </c>
      <c r="C714" t="s">
        <v>595</v>
      </c>
      <c r="D714" t="s">
        <v>595</v>
      </c>
      <c r="E714" t="s">
        <v>595</v>
      </c>
      <c r="F714" t="s">
        <v>595</v>
      </c>
      <c r="G714" t="s">
        <v>595</v>
      </c>
      <c r="H714" t="s">
        <v>595</v>
      </c>
    </row>
    <row r="715" spans="1:8" x14ac:dyDescent="0.3">
      <c r="A715" t="s">
        <v>2164</v>
      </c>
      <c r="B715" t="s">
        <v>595</v>
      </c>
      <c r="C715" t="s">
        <v>595</v>
      </c>
      <c r="D715" t="s">
        <v>595</v>
      </c>
      <c r="E715" t="s">
        <v>595</v>
      </c>
      <c r="F715" t="s">
        <v>595</v>
      </c>
      <c r="G715" t="s">
        <v>595</v>
      </c>
      <c r="H715" t="s">
        <v>595</v>
      </c>
    </row>
    <row r="716" spans="1:8" x14ac:dyDescent="0.3">
      <c r="A716" t="s">
        <v>2165</v>
      </c>
      <c r="B716" t="s">
        <v>595</v>
      </c>
      <c r="C716" t="s">
        <v>595</v>
      </c>
      <c r="D716" t="s">
        <v>595</v>
      </c>
      <c r="E716" t="s">
        <v>595</v>
      </c>
      <c r="F716" t="s">
        <v>595</v>
      </c>
      <c r="G716" t="s">
        <v>595</v>
      </c>
      <c r="H716" t="s">
        <v>595</v>
      </c>
    </row>
    <row r="717" spans="1:8" x14ac:dyDescent="0.3">
      <c r="A717" t="s">
        <v>2166</v>
      </c>
      <c r="B717" t="s">
        <v>595</v>
      </c>
      <c r="C717" t="s">
        <v>595</v>
      </c>
      <c r="D717" t="s">
        <v>595</v>
      </c>
      <c r="E717" t="s">
        <v>595</v>
      </c>
      <c r="F717" t="s">
        <v>595</v>
      </c>
      <c r="G717" t="s">
        <v>595</v>
      </c>
      <c r="H717" t="s">
        <v>595</v>
      </c>
    </row>
    <row r="718" spans="1:8" x14ac:dyDescent="0.3">
      <c r="A718" t="s">
        <v>2167</v>
      </c>
      <c r="B718" t="s">
        <v>595</v>
      </c>
      <c r="C718" t="s">
        <v>595</v>
      </c>
      <c r="D718" t="s">
        <v>595</v>
      </c>
      <c r="E718" t="s">
        <v>595</v>
      </c>
      <c r="F718" t="s">
        <v>595</v>
      </c>
      <c r="G718" t="s">
        <v>595</v>
      </c>
      <c r="H718" t="s">
        <v>595</v>
      </c>
    </row>
    <row r="719" spans="1:8" x14ac:dyDescent="0.3">
      <c r="A719" t="s">
        <v>2168</v>
      </c>
      <c r="B719" t="s">
        <v>595</v>
      </c>
      <c r="C719" t="s">
        <v>595</v>
      </c>
      <c r="D719" t="s">
        <v>595</v>
      </c>
      <c r="E719" t="s">
        <v>595</v>
      </c>
      <c r="F719" t="s">
        <v>595</v>
      </c>
      <c r="G719" t="s">
        <v>595</v>
      </c>
      <c r="H719" t="s">
        <v>595</v>
      </c>
    </row>
    <row r="720" spans="1:8" x14ac:dyDescent="0.3">
      <c r="A720" t="s">
        <v>2169</v>
      </c>
      <c r="B720" t="s">
        <v>595</v>
      </c>
      <c r="C720" t="s">
        <v>595</v>
      </c>
      <c r="D720" t="s">
        <v>595</v>
      </c>
      <c r="E720" t="s">
        <v>595</v>
      </c>
      <c r="F720" t="s">
        <v>595</v>
      </c>
      <c r="G720" t="s">
        <v>595</v>
      </c>
      <c r="H720" t="s">
        <v>595</v>
      </c>
    </row>
    <row r="721" spans="1:8" x14ac:dyDescent="0.3">
      <c r="A721" t="s">
        <v>2170</v>
      </c>
      <c r="B721" t="s">
        <v>595</v>
      </c>
      <c r="C721" t="s">
        <v>595</v>
      </c>
      <c r="D721" t="s">
        <v>595</v>
      </c>
      <c r="E721" t="s">
        <v>595</v>
      </c>
      <c r="F721" t="s">
        <v>595</v>
      </c>
      <c r="G721" t="s">
        <v>595</v>
      </c>
      <c r="H721" t="s">
        <v>595</v>
      </c>
    </row>
    <row r="722" spans="1:8" x14ac:dyDescent="0.3">
      <c r="A722" t="s">
        <v>2171</v>
      </c>
      <c r="B722" t="s">
        <v>595</v>
      </c>
      <c r="C722" t="s">
        <v>595</v>
      </c>
      <c r="D722" t="s">
        <v>595</v>
      </c>
      <c r="E722" t="s">
        <v>595</v>
      </c>
      <c r="F722" t="s">
        <v>595</v>
      </c>
      <c r="G722" t="s">
        <v>595</v>
      </c>
      <c r="H722" t="s">
        <v>595</v>
      </c>
    </row>
    <row r="723" spans="1:8" x14ac:dyDescent="0.3">
      <c r="A723" t="s">
        <v>2172</v>
      </c>
      <c r="B723" t="s">
        <v>595</v>
      </c>
      <c r="C723" t="s">
        <v>595</v>
      </c>
      <c r="D723" t="s">
        <v>595</v>
      </c>
      <c r="E723" t="s">
        <v>595</v>
      </c>
      <c r="F723" t="s">
        <v>595</v>
      </c>
      <c r="G723" t="s">
        <v>595</v>
      </c>
      <c r="H723" t="s">
        <v>595</v>
      </c>
    </row>
    <row r="724" spans="1:8" x14ac:dyDescent="0.3">
      <c r="A724" t="s">
        <v>2173</v>
      </c>
      <c r="B724" t="s">
        <v>595</v>
      </c>
      <c r="C724" t="s">
        <v>595</v>
      </c>
      <c r="D724" t="s">
        <v>595</v>
      </c>
      <c r="E724" t="s">
        <v>595</v>
      </c>
      <c r="F724" t="s">
        <v>595</v>
      </c>
      <c r="G724" t="s">
        <v>595</v>
      </c>
      <c r="H724" t="s">
        <v>595</v>
      </c>
    </row>
    <row r="725" spans="1:8" x14ac:dyDescent="0.3">
      <c r="A725" t="s">
        <v>2174</v>
      </c>
      <c r="B725" t="s">
        <v>595</v>
      </c>
      <c r="C725" t="s">
        <v>595</v>
      </c>
      <c r="D725" t="s">
        <v>595</v>
      </c>
      <c r="E725" t="s">
        <v>595</v>
      </c>
      <c r="F725" t="s">
        <v>595</v>
      </c>
      <c r="G725" t="s">
        <v>595</v>
      </c>
      <c r="H725" t="s">
        <v>595</v>
      </c>
    </row>
    <row r="726" spans="1:8" x14ac:dyDescent="0.3">
      <c r="A726" t="s">
        <v>2175</v>
      </c>
      <c r="B726" t="s">
        <v>595</v>
      </c>
      <c r="C726" t="s">
        <v>595</v>
      </c>
      <c r="D726" t="s">
        <v>595</v>
      </c>
      <c r="E726" t="s">
        <v>595</v>
      </c>
      <c r="F726" t="s">
        <v>595</v>
      </c>
      <c r="G726" t="s">
        <v>595</v>
      </c>
      <c r="H726" t="s">
        <v>595</v>
      </c>
    </row>
    <row r="727" spans="1:8" x14ac:dyDescent="0.3">
      <c r="A727" t="s">
        <v>2176</v>
      </c>
      <c r="B727" t="s">
        <v>595</v>
      </c>
      <c r="C727" t="s">
        <v>595</v>
      </c>
      <c r="D727" t="s">
        <v>595</v>
      </c>
      <c r="E727" t="s">
        <v>595</v>
      </c>
      <c r="F727" t="s">
        <v>595</v>
      </c>
      <c r="G727" t="s">
        <v>595</v>
      </c>
      <c r="H727" t="s">
        <v>595</v>
      </c>
    </row>
    <row r="728" spans="1:8" x14ac:dyDescent="0.3">
      <c r="A728" t="s">
        <v>2177</v>
      </c>
      <c r="B728" t="s">
        <v>595</v>
      </c>
      <c r="C728" t="s">
        <v>595</v>
      </c>
      <c r="D728" t="s">
        <v>595</v>
      </c>
      <c r="E728" t="s">
        <v>595</v>
      </c>
      <c r="F728" t="s">
        <v>595</v>
      </c>
      <c r="G728" t="s">
        <v>595</v>
      </c>
      <c r="H728" t="s">
        <v>595</v>
      </c>
    </row>
    <row r="729" spans="1:8" x14ac:dyDescent="0.3">
      <c r="A729" t="s">
        <v>2178</v>
      </c>
      <c r="B729" t="s">
        <v>595</v>
      </c>
      <c r="C729" t="s">
        <v>595</v>
      </c>
      <c r="D729" t="s">
        <v>595</v>
      </c>
      <c r="E729" t="s">
        <v>595</v>
      </c>
      <c r="F729" t="s">
        <v>595</v>
      </c>
      <c r="G729" t="s">
        <v>595</v>
      </c>
      <c r="H729" t="s">
        <v>595</v>
      </c>
    </row>
    <row r="730" spans="1:8" x14ac:dyDescent="0.3">
      <c r="A730" t="s">
        <v>2179</v>
      </c>
      <c r="B730" t="s">
        <v>595</v>
      </c>
      <c r="C730" t="s">
        <v>595</v>
      </c>
      <c r="D730" t="s">
        <v>595</v>
      </c>
      <c r="E730" t="s">
        <v>595</v>
      </c>
      <c r="F730" t="s">
        <v>595</v>
      </c>
      <c r="G730" t="s">
        <v>595</v>
      </c>
      <c r="H730" t="s">
        <v>595</v>
      </c>
    </row>
    <row r="731" spans="1:8" x14ac:dyDescent="0.3">
      <c r="A731" t="s">
        <v>2180</v>
      </c>
      <c r="B731" t="s">
        <v>595</v>
      </c>
      <c r="C731" t="s">
        <v>595</v>
      </c>
      <c r="D731" t="s">
        <v>595</v>
      </c>
      <c r="E731" t="s">
        <v>595</v>
      </c>
      <c r="F731" t="s">
        <v>595</v>
      </c>
      <c r="G731" t="s">
        <v>595</v>
      </c>
      <c r="H731" t="s">
        <v>595</v>
      </c>
    </row>
    <row r="732" spans="1:8" x14ac:dyDescent="0.3">
      <c r="A732" t="s">
        <v>2181</v>
      </c>
      <c r="B732" t="s">
        <v>595</v>
      </c>
      <c r="C732" t="s">
        <v>595</v>
      </c>
      <c r="D732" t="s">
        <v>595</v>
      </c>
      <c r="E732" t="s">
        <v>595</v>
      </c>
      <c r="F732" t="s">
        <v>595</v>
      </c>
      <c r="G732" t="s">
        <v>595</v>
      </c>
      <c r="H732" t="s">
        <v>595</v>
      </c>
    </row>
    <row r="733" spans="1:8" x14ac:dyDescent="0.3">
      <c r="A733" t="s">
        <v>2182</v>
      </c>
      <c r="B733" t="s">
        <v>595</v>
      </c>
      <c r="C733" t="s">
        <v>595</v>
      </c>
      <c r="D733" t="s">
        <v>595</v>
      </c>
      <c r="E733" t="s">
        <v>595</v>
      </c>
      <c r="F733" t="s">
        <v>595</v>
      </c>
      <c r="G733" t="s">
        <v>595</v>
      </c>
      <c r="H733" t="s">
        <v>595</v>
      </c>
    </row>
    <row r="734" spans="1:8" x14ac:dyDescent="0.3">
      <c r="A734" t="s">
        <v>2183</v>
      </c>
      <c r="B734" t="s">
        <v>595</v>
      </c>
      <c r="C734" t="s">
        <v>595</v>
      </c>
      <c r="D734" t="s">
        <v>595</v>
      </c>
      <c r="E734" t="s">
        <v>595</v>
      </c>
      <c r="F734" t="s">
        <v>595</v>
      </c>
      <c r="G734" t="s">
        <v>595</v>
      </c>
      <c r="H734" t="s">
        <v>595</v>
      </c>
    </row>
    <row r="735" spans="1:8" x14ac:dyDescent="0.3">
      <c r="A735" t="s">
        <v>2184</v>
      </c>
      <c r="B735" t="s">
        <v>595</v>
      </c>
      <c r="C735" t="s">
        <v>595</v>
      </c>
      <c r="D735" t="s">
        <v>595</v>
      </c>
      <c r="E735" t="s">
        <v>595</v>
      </c>
      <c r="F735" t="s">
        <v>595</v>
      </c>
      <c r="G735" t="s">
        <v>595</v>
      </c>
      <c r="H735" t="s">
        <v>595</v>
      </c>
    </row>
    <row r="736" spans="1:8" x14ac:dyDescent="0.3">
      <c r="A736" t="s">
        <v>2185</v>
      </c>
      <c r="B736" t="s">
        <v>595</v>
      </c>
      <c r="C736" t="s">
        <v>595</v>
      </c>
      <c r="D736" t="s">
        <v>595</v>
      </c>
      <c r="E736" t="s">
        <v>595</v>
      </c>
      <c r="F736" t="s">
        <v>595</v>
      </c>
      <c r="G736" t="s">
        <v>595</v>
      </c>
      <c r="H736" t="s">
        <v>595</v>
      </c>
    </row>
    <row r="737" spans="1:8" x14ac:dyDescent="0.3">
      <c r="A737" t="s">
        <v>2186</v>
      </c>
      <c r="B737" t="s">
        <v>595</v>
      </c>
      <c r="C737" t="s">
        <v>595</v>
      </c>
      <c r="D737" t="s">
        <v>595</v>
      </c>
      <c r="E737" t="s">
        <v>595</v>
      </c>
      <c r="F737" t="s">
        <v>595</v>
      </c>
      <c r="G737" t="s">
        <v>595</v>
      </c>
      <c r="H737" t="s">
        <v>595</v>
      </c>
    </row>
    <row r="738" spans="1:8" x14ac:dyDescent="0.3">
      <c r="A738" t="s">
        <v>2187</v>
      </c>
      <c r="B738" t="s">
        <v>595</v>
      </c>
      <c r="C738" t="s">
        <v>595</v>
      </c>
      <c r="D738" t="s">
        <v>595</v>
      </c>
      <c r="E738" t="s">
        <v>595</v>
      </c>
      <c r="F738" t="s">
        <v>595</v>
      </c>
      <c r="G738" t="s">
        <v>595</v>
      </c>
      <c r="H738" t="s">
        <v>595</v>
      </c>
    </row>
    <row r="739" spans="1:8" x14ac:dyDescent="0.3">
      <c r="A739" t="s">
        <v>2188</v>
      </c>
      <c r="B739" t="s">
        <v>595</v>
      </c>
      <c r="C739" t="s">
        <v>595</v>
      </c>
      <c r="D739" t="s">
        <v>595</v>
      </c>
      <c r="E739" t="s">
        <v>595</v>
      </c>
      <c r="F739" t="s">
        <v>595</v>
      </c>
      <c r="G739" t="s">
        <v>595</v>
      </c>
      <c r="H739" t="s">
        <v>595</v>
      </c>
    </row>
    <row r="740" spans="1:8" x14ac:dyDescent="0.3">
      <c r="A740" t="s">
        <v>2189</v>
      </c>
      <c r="B740" t="s">
        <v>595</v>
      </c>
      <c r="C740" t="s">
        <v>595</v>
      </c>
      <c r="D740" t="s">
        <v>595</v>
      </c>
      <c r="E740" t="s">
        <v>595</v>
      </c>
      <c r="F740" t="s">
        <v>595</v>
      </c>
      <c r="G740" t="s">
        <v>595</v>
      </c>
      <c r="H740" t="s">
        <v>595</v>
      </c>
    </row>
    <row r="741" spans="1:8" x14ac:dyDescent="0.3">
      <c r="A741" t="s">
        <v>2190</v>
      </c>
      <c r="B741" t="s">
        <v>595</v>
      </c>
      <c r="C741" t="s">
        <v>595</v>
      </c>
      <c r="D741" t="s">
        <v>595</v>
      </c>
      <c r="E741" t="s">
        <v>595</v>
      </c>
      <c r="F741" t="s">
        <v>595</v>
      </c>
      <c r="G741" t="s">
        <v>595</v>
      </c>
      <c r="H741" t="s">
        <v>595</v>
      </c>
    </row>
    <row r="742" spans="1:8" x14ac:dyDescent="0.3">
      <c r="A742" t="s">
        <v>2191</v>
      </c>
      <c r="B742" t="s">
        <v>595</v>
      </c>
      <c r="C742" t="s">
        <v>595</v>
      </c>
      <c r="D742" t="s">
        <v>595</v>
      </c>
      <c r="E742" t="s">
        <v>595</v>
      </c>
      <c r="F742" t="s">
        <v>595</v>
      </c>
      <c r="G742" t="s">
        <v>595</v>
      </c>
      <c r="H742" t="s">
        <v>595</v>
      </c>
    </row>
    <row r="743" spans="1:8" x14ac:dyDescent="0.3">
      <c r="A743" t="s">
        <v>2192</v>
      </c>
      <c r="B743" t="s">
        <v>595</v>
      </c>
      <c r="C743" t="s">
        <v>595</v>
      </c>
      <c r="D743" t="s">
        <v>595</v>
      </c>
      <c r="E743" t="s">
        <v>595</v>
      </c>
      <c r="F743" t="s">
        <v>595</v>
      </c>
      <c r="G743" t="s">
        <v>595</v>
      </c>
      <c r="H743" t="s">
        <v>595</v>
      </c>
    </row>
    <row r="744" spans="1:8" x14ac:dyDescent="0.3">
      <c r="A744" t="s">
        <v>2193</v>
      </c>
      <c r="B744" t="s">
        <v>595</v>
      </c>
      <c r="C744" t="s">
        <v>595</v>
      </c>
      <c r="D744" t="s">
        <v>595</v>
      </c>
      <c r="E744" t="s">
        <v>595</v>
      </c>
      <c r="F744" t="s">
        <v>595</v>
      </c>
      <c r="G744" t="s">
        <v>595</v>
      </c>
      <c r="H744" t="s">
        <v>595</v>
      </c>
    </row>
    <row r="745" spans="1:8" x14ac:dyDescent="0.3">
      <c r="A745" t="s">
        <v>2194</v>
      </c>
      <c r="B745" t="s">
        <v>595</v>
      </c>
      <c r="C745" t="s">
        <v>595</v>
      </c>
      <c r="D745" t="s">
        <v>595</v>
      </c>
      <c r="E745" t="s">
        <v>595</v>
      </c>
      <c r="F745" t="s">
        <v>595</v>
      </c>
      <c r="G745" t="s">
        <v>595</v>
      </c>
      <c r="H745" t="s">
        <v>595</v>
      </c>
    </row>
    <row r="746" spans="1:8" x14ac:dyDescent="0.3">
      <c r="A746" t="s">
        <v>2195</v>
      </c>
      <c r="B746" t="s">
        <v>595</v>
      </c>
      <c r="C746" t="s">
        <v>595</v>
      </c>
      <c r="D746" t="s">
        <v>595</v>
      </c>
      <c r="E746" t="s">
        <v>595</v>
      </c>
      <c r="F746" t="s">
        <v>595</v>
      </c>
      <c r="G746" t="s">
        <v>595</v>
      </c>
      <c r="H746" t="s">
        <v>595</v>
      </c>
    </row>
    <row r="747" spans="1:8" x14ac:dyDescent="0.3">
      <c r="A747" t="s">
        <v>2196</v>
      </c>
      <c r="B747" t="s">
        <v>595</v>
      </c>
      <c r="C747" t="s">
        <v>595</v>
      </c>
      <c r="D747" t="s">
        <v>595</v>
      </c>
      <c r="E747" t="s">
        <v>595</v>
      </c>
      <c r="F747" t="s">
        <v>595</v>
      </c>
      <c r="G747" t="s">
        <v>595</v>
      </c>
      <c r="H747" t="s">
        <v>595</v>
      </c>
    </row>
    <row r="748" spans="1:8" x14ac:dyDescent="0.3">
      <c r="A748" t="s">
        <v>2197</v>
      </c>
      <c r="B748" t="s">
        <v>595</v>
      </c>
      <c r="C748" t="s">
        <v>595</v>
      </c>
      <c r="D748" t="s">
        <v>595</v>
      </c>
      <c r="E748" t="s">
        <v>595</v>
      </c>
      <c r="F748" t="s">
        <v>595</v>
      </c>
      <c r="G748" t="s">
        <v>595</v>
      </c>
      <c r="H748" t="s">
        <v>595</v>
      </c>
    </row>
    <row r="749" spans="1:8" x14ac:dyDescent="0.3">
      <c r="A749" t="s">
        <v>2198</v>
      </c>
      <c r="B749" t="s">
        <v>595</v>
      </c>
      <c r="C749" t="s">
        <v>595</v>
      </c>
      <c r="D749" t="s">
        <v>595</v>
      </c>
      <c r="E749" t="s">
        <v>595</v>
      </c>
      <c r="F749" t="s">
        <v>595</v>
      </c>
      <c r="G749" t="s">
        <v>595</v>
      </c>
      <c r="H749" t="s">
        <v>595</v>
      </c>
    </row>
    <row r="750" spans="1:8" x14ac:dyDescent="0.3">
      <c r="A750" t="s">
        <v>2199</v>
      </c>
      <c r="B750" t="s">
        <v>595</v>
      </c>
      <c r="C750" t="s">
        <v>595</v>
      </c>
      <c r="D750" t="s">
        <v>595</v>
      </c>
      <c r="E750" t="s">
        <v>595</v>
      </c>
      <c r="F750" t="s">
        <v>595</v>
      </c>
      <c r="G750" t="s">
        <v>595</v>
      </c>
      <c r="H750" t="s">
        <v>595</v>
      </c>
    </row>
    <row r="751" spans="1:8" x14ac:dyDescent="0.3">
      <c r="A751" t="s">
        <v>2200</v>
      </c>
      <c r="B751" t="s">
        <v>595</v>
      </c>
      <c r="C751" t="s">
        <v>595</v>
      </c>
      <c r="D751" t="s">
        <v>595</v>
      </c>
      <c r="E751" t="s">
        <v>595</v>
      </c>
      <c r="F751" t="s">
        <v>595</v>
      </c>
      <c r="G751" t="s">
        <v>595</v>
      </c>
      <c r="H751" t="s">
        <v>595</v>
      </c>
    </row>
    <row r="752" spans="1:8" x14ac:dyDescent="0.3">
      <c r="A752" t="s">
        <v>2201</v>
      </c>
      <c r="B752" t="s">
        <v>595</v>
      </c>
      <c r="C752" t="s">
        <v>595</v>
      </c>
      <c r="D752" t="s">
        <v>595</v>
      </c>
      <c r="E752" t="s">
        <v>595</v>
      </c>
      <c r="F752" t="s">
        <v>595</v>
      </c>
      <c r="G752" t="s">
        <v>595</v>
      </c>
      <c r="H752" t="s">
        <v>595</v>
      </c>
    </row>
    <row r="753" spans="1:8" x14ac:dyDescent="0.3">
      <c r="A753" t="s">
        <v>2202</v>
      </c>
      <c r="B753" t="s">
        <v>595</v>
      </c>
      <c r="C753" t="s">
        <v>595</v>
      </c>
      <c r="D753" t="s">
        <v>595</v>
      </c>
      <c r="E753" t="s">
        <v>595</v>
      </c>
      <c r="F753" t="s">
        <v>595</v>
      </c>
      <c r="G753" t="s">
        <v>595</v>
      </c>
      <c r="H753" t="s">
        <v>595</v>
      </c>
    </row>
    <row r="754" spans="1:8" x14ac:dyDescent="0.3">
      <c r="A754" t="s">
        <v>2203</v>
      </c>
      <c r="B754" t="s">
        <v>595</v>
      </c>
      <c r="C754" t="s">
        <v>595</v>
      </c>
      <c r="D754" t="s">
        <v>595</v>
      </c>
      <c r="E754" t="s">
        <v>595</v>
      </c>
      <c r="F754" t="s">
        <v>595</v>
      </c>
      <c r="G754" t="s">
        <v>595</v>
      </c>
      <c r="H754" t="s">
        <v>595</v>
      </c>
    </row>
    <row r="755" spans="1:8" x14ac:dyDescent="0.3">
      <c r="A755" t="s">
        <v>2204</v>
      </c>
      <c r="B755" t="s">
        <v>595</v>
      </c>
      <c r="C755" t="s">
        <v>595</v>
      </c>
      <c r="D755" t="s">
        <v>595</v>
      </c>
      <c r="E755" t="s">
        <v>595</v>
      </c>
      <c r="F755" t="s">
        <v>595</v>
      </c>
      <c r="G755" t="s">
        <v>595</v>
      </c>
      <c r="H755" t="s">
        <v>595</v>
      </c>
    </row>
    <row r="756" spans="1:8" x14ac:dyDescent="0.3">
      <c r="A756" t="s">
        <v>2205</v>
      </c>
      <c r="B756" t="s">
        <v>595</v>
      </c>
      <c r="C756" t="s">
        <v>595</v>
      </c>
      <c r="D756" t="s">
        <v>595</v>
      </c>
      <c r="E756" t="s">
        <v>595</v>
      </c>
      <c r="F756" t="s">
        <v>595</v>
      </c>
      <c r="G756" t="s">
        <v>595</v>
      </c>
      <c r="H756" t="s">
        <v>595</v>
      </c>
    </row>
    <row r="757" spans="1:8" x14ac:dyDescent="0.3">
      <c r="A757" t="s">
        <v>2206</v>
      </c>
      <c r="B757" t="s">
        <v>595</v>
      </c>
      <c r="C757" t="s">
        <v>595</v>
      </c>
      <c r="D757" t="s">
        <v>595</v>
      </c>
      <c r="E757" t="s">
        <v>595</v>
      </c>
      <c r="F757" t="s">
        <v>595</v>
      </c>
      <c r="G757" t="s">
        <v>595</v>
      </c>
      <c r="H757" t="s">
        <v>595</v>
      </c>
    </row>
    <row r="758" spans="1:8" x14ac:dyDescent="0.3">
      <c r="A758" t="s">
        <v>2207</v>
      </c>
      <c r="B758" t="s">
        <v>595</v>
      </c>
      <c r="C758" t="s">
        <v>595</v>
      </c>
      <c r="D758" t="s">
        <v>595</v>
      </c>
      <c r="E758" t="s">
        <v>595</v>
      </c>
      <c r="F758" t="s">
        <v>595</v>
      </c>
      <c r="G758" t="s">
        <v>595</v>
      </c>
      <c r="H758" t="s">
        <v>595</v>
      </c>
    </row>
    <row r="759" spans="1:8" x14ac:dyDescent="0.3">
      <c r="A759" t="s">
        <v>2208</v>
      </c>
      <c r="B759" t="s">
        <v>595</v>
      </c>
      <c r="C759" t="s">
        <v>595</v>
      </c>
      <c r="D759" t="s">
        <v>595</v>
      </c>
      <c r="E759" t="s">
        <v>595</v>
      </c>
      <c r="F759" t="s">
        <v>595</v>
      </c>
      <c r="G759" t="s">
        <v>595</v>
      </c>
      <c r="H759" t="s">
        <v>595</v>
      </c>
    </row>
    <row r="760" spans="1:8" x14ac:dyDescent="0.3">
      <c r="A760" t="s">
        <v>2209</v>
      </c>
      <c r="B760" t="s">
        <v>595</v>
      </c>
      <c r="C760" t="s">
        <v>595</v>
      </c>
      <c r="D760" t="s">
        <v>595</v>
      </c>
      <c r="E760" t="s">
        <v>595</v>
      </c>
      <c r="F760" t="s">
        <v>595</v>
      </c>
      <c r="G760" t="s">
        <v>595</v>
      </c>
      <c r="H760" t="s">
        <v>595</v>
      </c>
    </row>
    <row r="761" spans="1:8" x14ac:dyDescent="0.3">
      <c r="A761" t="s">
        <v>2210</v>
      </c>
      <c r="B761" t="s">
        <v>595</v>
      </c>
      <c r="C761" t="s">
        <v>595</v>
      </c>
      <c r="D761" t="s">
        <v>595</v>
      </c>
      <c r="E761" t="s">
        <v>595</v>
      </c>
      <c r="F761" t="s">
        <v>595</v>
      </c>
      <c r="G761" t="s">
        <v>595</v>
      </c>
      <c r="H761" t="s">
        <v>595</v>
      </c>
    </row>
    <row r="762" spans="1:8" x14ac:dyDescent="0.3">
      <c r="A762" t="s">
        <v>2211</v>
      </c>
      <c r="B762" t="s">
        <v>595</v>
      </c>
      <c r="C762" t="s">
        <v>595</v>
      </c>
      <c r="D762" t="s">
        <v>595</v>
      </c>
      <c r="E762" t="s">
        <v>595</v>
      </c>
      <c r="F762" t="s">
        <v>595</v>
      </c>
      <c r="G762" t="s">
        <v>595</v>
      </c>
      <c r="H762" t="s">
        <v>595</v>
      </c>
    </row>
    <row r="763" spans="1:8" x14ac:dyDescent="0.3">
      <c r="A763" t="s">
        <v>23</v>
      </c>
    </row>
  </sheetData>
  <dataValidations count="2">
    <dataValidation allowBlank="1" showErrorMessage="1" prompt="e23f6825-5165-48ef-9ab0-437f35706ca1" sqref="A2 H763" xr:uid="{00000000-0002-0000-6100-000000000000}"/>
    <dataValidation allowBlank="1" error="e23f6825-5165-48ef-9ab0-437f35706ca1" sqref="A1" xr:uid="{00000000-0002-0000-6100-000001000000}"/>
  </dataValidations>
  <hyperlinks>
    <hyperlink ref="A1" location="'TOC'!A1" display="Back to TOC" xr:uid="{00000000-0004-0000-6100-000000000000}"/>
  </hyperlinks>
  <pageMargins left="0.7" right="0.7" top="0.75" bottom="0.75" header="0.3" footer="0.3"/>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200-000000000000}">
  <dimension ref="A1:D351"/>
  <sheetViews>
    <sheetView workbookViewId="0"/>
  </sheetViews>
  <sheetFormatPr defaultRowHeight="14.4" x14ac:dyDescent="0.3"/>
  <cols>
    <col min="1" max="1" width="17" bestFit="1" customWidth="1"/>
    <col min="2" max="4" width="12.6640625" bestFit="1" customWidth="1"/>
  </cols>
  <sheetData>
    <row r="1" spans="1:4" x14ac:dyDescent="0.3">
      <c r="A1" s="4" t="s">
        <v>448</v>
      </c>
    </row>
    <row r="2" spans="1:4" x14ac:dyDescent="0.3">
      <c r="A2" t="s">
        <v>210</v>
      </c>
    </row>
    <row r="3" spans="1:4" ht="57.6" x14ac:dyDescent="0.3">
      <c r="A3" s="5" t="s">
        <v>592</v>
      </c>
      <c r="B3" s="5" t="s">
        <v>453</v>
      </c>
      <c r="C3" s="5" t="s">
        <v>454</v>
      </c>
      <c r="D3" s="5" t="s">
        <v>455</v>
      </c>
    </row>
    <row r="4" spans="1:4" x14ac:dyDescent="0.3">
      <c r="A4" t="s">
        <v>593</v>
      </c>
      <c r="B4" t="s">
        <v>800</v>
      </c>
      <c r="C4" t="s">
        <v>1044</v>
      </c>
      <c r="D4" t="s">
        <v>1351</v>
      </c>
    </row>
    <row r="5" spans="1:4" x14ac:dyDescent="0.3">
      <c r="A5" t="s">
        <v>594</v>
      </c>
      <c r="B5" t="s">
        <v>805</v>
      </c>
      <c r="C5" t="s">
        <v>1050</v>
      </c>
      <c r="D5" t="s">
        <v>1418</v>
      </c>
    </row>
    <row r="6" spans="1:4" x14ac:dyDescent="0.3">
      <c r="A6" t="s">
        <v>596</v>
      </c>
      <c r="B6" t="s">
        <v>578</v>
      </c>
      <c r="C6" t="s">
        <v>1055</v>
      </c>
      <c r="D6" t="s">
        <v>1423</v>
      </c>
    </row>
    <row r="7" spans="1:4" x14ac:dyDescent="0.3">
      <c r="A7" t="s">
        <v>597</v>
      </c>
      <c r="B7" t="s">
        <v>801</v>
      </c>
      <c r="C7" t="s">
        <v>679</v>
      </c>
      <c r="D7" t="s">
        <v>1427</v>
      </c>
    </row>
    <row r="8" spans="1:4" x14ac:dyDescent="0.3">
      <c r="A8" t="s">
        <v>598</v>
      </c>
      <c r="B8" t="s">
        <v>806</v>
      </c>
      <c r="C8" t="s">
        <v>1043</v>
      </c>
      <c r="D8" t="s">
        <v>1362</v>
      </c>
    </row>
    <row r="9" spans="1:4" x14ac:dyDescent="0.3">
      <c r="A9" t="s">
        <v>599</v>
      </c>
      <c r="B9" t="s">
        <v>809</v>
      </c>
      <c r="C9" t="s">
        <v>1049</v>
      </c>
      <c r="D9" t="s">
        <v>1432</v>
      </c>
    </row>
    <row r="10" spans="1:4" x14ac:dyDescent="0.3">
      <c r="A10" t="s">
        <v>648</v>
      </c>
      <c r="B10" t="s">
        <v>813</v>
      </c>
      <c r="C10" t="s">
        <v>1066</v>
      </c>
      <c r="D10" t="s">
        <v>1367</v>
      </c>
    </row>
    <row r="11" spans="1:4" x14ac:dyDescent="0.3">
      <c r="A11" t="s">
        <v>649</v>
      </c>
      <c r="B11" t="s">
        <v>818</v>
      </c>
      <c r="C11" t="s">
        <v>1072</v>
      </c>
      <c r="D11" t="s">
        <v>1371</v>
      </c>
    </row>
    <row r="12" spans="1:4" x14ac:dyDescent="0.3">
      <c r="A12" t="s">
        <v>650</v>
      </c>
      <c r="B12" t="s">
        <v>823</v>
      </c>
      <c r="C12" t="s">
        <v>1054</v>
      </c>
      <c r="D12" t="s">
        <v>1375</v>
      </c>
    </row>
    <row r="13" spans="1:4" x14ac:dyDescent="0.3">
      <c r="A13" t="s">
        <v>651</v>
      </c>
      <c r="B13" t="s">
        <v>827</v>
      </c>
      <c r="C13" t="s">
        <v>1060</v>
      </c>
      <c r="D13" t="s">
        <v>1380</v>
      </c>
    </row>
    <row r="14" spans="1:4" x14ac:dyDescent="0.3">
      <c r="A14" t="s">
        <v>652</v>
      </c>
      <c r="B14" t="s">
        <v>832</v>
      </c>
      <c r="C14" t="s">
        <v>1065</v>
      </c>
      <c r="D14" t="s">
        <v>1436</v>
      </c>
    </row>
    <row r="15" spans="1:4" x14ac:dyDescent="0.3">
      <c r="A15" t="s">
        <v>653</v>
      </c>
      <c r="B15" t="s">
        <v>837</v>
      </c>
      <c r="C15" t="s">
        <v>1071</v>
      </c>
      <c r="D15" t="s">
        <v>1441</v>
      </c>
    </row>
    <row r="16" spans="1:4" x14ac:dyDescent="0.3">
      <c r="A16" t="s">
        <v>654</v>
      </c>
      <c r="B16" t="s">
        <v>814</v>
      </c>
      <c r="C16" t="s">
        <v>1078</v>
      </c>
      <c r="D16" t="s">
        <v>1446</v>
      </c>
    </row>
    <row r="17" spans="1:4" x14ac:dyDescent="0.3">
      <c r="A17" t="s">
        <v>655</v>
      </c>
      <c r="B17" t="s">
        <v>819</v>
      </c>
      <c r="C17" t="s">
        <v>1082</v>
      </c>
      <c r="D17" t="s">
        <v>1384</v>
      </c>
    </row>
    <row r="18" spans="1:4" x14ac:dyDescent="0.3">
      <c r="A18" t="s">
        <v>656</v>
      </c>
      <c r="B18" t="s">
        <v>841</v>
      </c>
      <c r="C18" t="s">
        <v>1088</v>
      </c>
      <c r="D18" t="s">
        <v>1389</v>
      </c>
    </row>
    <row r="19" spans="1:4" x14ac:dyDescent="0.3">
      <c r="A19" t="s">
        <v>657</v>
      </c>
      <c r="B19" t="s">
        <v>845</v>
      </c>
      <c r="C19" t="s">
        <v>1077</v>
      </c>
      <c r="D19" t="s">
        <v>1392</v>
      </c>
    </row>
    <row r="20" spans="1:4" x14ac:dyDescent="0.3">
      <c r="A20" t="s">
        <v>658</v>
      </c>
      <c r="B20" t="s">
        <v>824</v>
      </c>
      <c r="C20" t="s">
        <v>1081</v>
      </c>
      <c r="D20" t="s">
        <v>1397</v>
      </c>
    </row>
    <row r="21" spans="1:4" x14ac:dyDescent="0.3">
      <c r="A21" t="s">
        <v>659</v>
      </c>
      <c r="B21" t="s">
        <v>828</v>
      </c>
      <c r="C21" t="s">
        <v>1094</v>
      </c>
      <c r="D21" t="s">
        <v>1402</v>
      </c>
    </row>
    <row r="22" spans="1:4" x14ac:dyDescent="0.3">
      <c r="A22" t="s">
        <v>660</v>
      </c>
      <c r="B22" t="s">
        <v>850</v>
      </c>
      <c r="C22" t="s">
        <v>1087</v>
      </c>
      <c r="D22" t="s">
        <v>1451</v>
      </c>
    </row>
    <row r="23" spans="1:4" x14ac:dyDescent="0.3">
      <c r="A23" t="s">
        <v>661</v>
      </c>
      <c r="B23" t="s">
        <v>833</v>
      </c>
      <c r="C23" t="s">
        <v>1093</v>
      </c>
      <c r="D23" t="s">
        <v>687</v>
      </c>
    </row>
    <row r="24" spans="1:4" x14ac:dyDescent="0.3">
      <c r="A24" t="s">
        <v>662</v>
      </c>
      <c r="B24" t="s">
        <v>838</v>
      </c>
      <c r="C24" t="s">
        <v>1099</v>
      </c>
      <c r="D24" t="s">
        <v>1409</v>
      </c>
    </row>
    <row r="25" spans="1:4" x14ac:dyDescent="0.3">
      <c r="A25" t="s">
        <v>663</v>
      </c>
      <c r="B25" t="s">
        <v>855</v>
      </c>
      <c r="C25" t="s">
        <v>1104</v>
      </c>
      <c r="D25" t="s">
        <v>1413</v>
      </c>
    </row>
    <row r="26" spans="1:4" x14ac:dyDescent="0.3">
      <c r="A26" t="s">
        <v>664</v>
      </c>
      <c r="B26" t="s">
        <v>842</v>
      </c>
      <c r="C26" t="s">
        <v>1100</v>
      </c>
      <c r="D26" t="s">
        <v>1456</v>
      </c>
    </row>
    <row r="27" spans="1:4" x14ac:dyDescent="0.3">
      <c r="A27" t="s">
        <v>665</v>
      </c>
      <c r="B27" t="s">
        <v>859</v>
      </c>
      <c r="C27" t="s">
        <v>1110</v>
      </c>
      <c r="D27" t="s">
        <v>1460</v>
      </c>
    </row>
    <row r="28" spans="1:4" x14ac:dyDescent="0.3">
      <c r="A28" t="s">
        <v>912</v>
      </c>
      <c r="B28" t="s">
        <v>863</v>
      </c>
      <c r="C28" t="s">
        <v>1105</v>
      </c>
      <c r="D28" t="s">
        <v>1376</v>
      </c>
    </row>
    <row r="29" spans="1:4" x14ac:dyDescent="0.3">
      <c r="A29" t="s">
        <v>918</v>
      </c>
      <c r="B29" t="s">
        <v>846</v>
      </c>
      <c r="C29" t="s">
        <v>1111</v>
      </c>
      <c r="D29" t="s">
        <v>1422</v>
      </c>
    </row>
    <row r="30" spans="1:4" x14ac:dyDescent="0.3">
      <c r="A30" t="s">
        <v>923</v>
      </c>
      <c r="B30" t="s">
        <v>868</v>
      </c>
      <c r="C30" t="s">
        <v>1116</v>
      </c>
      <c r="D30" t="s">
        <v>1465</v>
      </c>
    </row>
    <row r="31" spans="1:4" x14ac:dyDescent="0.3">
      <c r="A31" t="s">
        <v>929</v>
      </c>
      <c r="B31" t="s">
        <v>851</v>
      </c>
      <c r="C31" t="s">
        <v>1122</v>
      </c>
      <c r="D31" t="s">
        <v>1468</v>
      </c>
    </row>
    <row r="32" spans="1:4" x14ac:dyDescent="0.3">
      <c r="A32" t="s">
        <v>935</v>
      </c>
      <c r="B32" t="s">
        <v>873</v>
      </c>
      <c r="C32" t="s">
        <v>1128</v>
      </c>
      <c r="D32" t="s">
        <v>1426</v>
      </c>
    </row>
    <row r="33" spans="1:4" x14ac:dyDescent="0.3">
      <c r="A33" t="s">
        <v>940</v>
      </c>
      <c r="B33" t="s">
        <v>856</v>
      </c>
      <c r="C33" t="s">
        <v>1134</v>
      </c>
      <c r="D33" t="s">
        <v>1431</v>
      </c>
    </row>
    <row r="34" spans="1:4" x14ac:dyDescent="0.3">
      <c r="A34" t="s">
        <v>944</v>
      </c>
      <c r="B34" t="s">
        <v>878</v>
      </c>
      <c r="C34" t="s">
        <v>1117</v>
      </c>
      <c r="D34" t="s">
        <v>1435</v>
      </c>
    </row>
    <row r="35" spans="1:4" x14ac:dyDescent="0.3">
      <c r="A35" t="s">
        <v>950</v>
      </c>
      <c r="B35" t="s">
        <v>883</v>
      </c>
      <c r="C35" t="s">
        <v>1123</v>
      </c>
      <c r="D35" t="s">
        <v>903</v>
      </c>
    </row>
    <row r="36" spans="1:4" x14ac:dyDescent="0.3">
      <c r="A36" t="s">
        <v>956</v>
      </c>
      <c r="B36" t="s">
        <v>888</v>
      </c>
      <c r="C36" t="s">
        <v>1129</v>
      </c>
      <c r="D36" t="s">
        <v>1476</v>
      </c>
    </row>
    <row r="37" spans="1:4" x14ac:dyDescent="0.3">
      <c r="A37" t="s">
        <v>962</v>
      </c>
      <c r="B37" t="s">
        <v>893</v>
      </c>
      <c r="C37" t="s">
        <v>903</v>
      </c>
      <c r="D37" t="s">
        <v>1440</v>
      </c>
    </row>
    <row r="38" spans="1:4" x14ac:dyDescent="0.3">
      <c r="A38" t="s">
        <v>967</v>
      </c>
      <c r="B38" t="s">
        <v>860</v>
      </c>
      <c r="C38" t="s">
        <v>1135</v>
      </c>
      <c r="D38" t="s">
        <v>1445</v>
      </c>
    </row>
    <row r="39" spans="1:4" x14ac:dyDescent="0.3">
      <c r="A39" t="s">
        <v>973</v>
      </c>
      <c r="B39" t="s">
        <v>864</v>
      </c>
      <c r="C39" t="s">
        <v>1145</v>
      </c>
      <c r="D39" t="s">
        <v>1450</v>
      </c>
    </row>
    <row r="40" spans="1:4" x14ac:dyDescent="0.3">
      <c r="A40" t="s">
        <v>979</v>
      </c>
      <c r="B40" t="s">
        <v>869</v>
      </c>
      <c r="C40" t="s">
        <v>1140</v>
      </c>
      <c r="D40" t="s">
        <v>1481</v>
      </c>
    </row>
    <row r="41" spans="1:4" x14ac:dyDescent="0.3">
      <c r="A41" t="s">
        <v>985</v>
      </c>
      <c r="B41" t="s">
        <v>898</v>
      </c>
      <c r="C41" t="s">
        <v>1150</v>
      </c>
      <c r="D41" t="s">
        <v>1486</v>
      </c>
    </row>
    <row r="42" spans="1:4" x14ac:dyDescent="0.3">
      <c r="A42" t="s">
        <v>991</v>
      </c>
      <c r="B42" t="s">
        <v>902</v>
      </c>
      <c r="C42" t="s">
        <v>1156</v>
      </c>
      <c r="D42" t="s">
        <v>1461</v>
      </c>
    </row>
    <row r="43" spans="1:4" x14ac:dyDescent="0.3">
      <c r="A43" t="s">
        <v>997</v>
      </c>
      <c r="B43" t="s">
        <v>907</v>
      </c>
      <c r="C43" t="s">
        <v>1161</v>
      </c>
      <c r="D43" t="s">
        <v>1494</v>
      </c>
    </row>
    <row r="44" spans="1:4" x14ac:dyDescent="0.3">
      <c r="A44" t="s">
        <v>1003</v>
      </c>
      <c r="B44" t="s">
        <v>874</v>
      </c>
      <c r="C44" t="s">
        <v>1146</v>
      </c>
      <c r="D44" t="s">
        <v>1499</v>
      </c>
    </row>
    <row r="45" spans="1:4" x14ac:dyDescent="0.3">
      <c r="A45" t="s">
        <v>1009</v>
      </c>
      <c r="B45" t="s">
        <v>913</v>
      </c>
      <c r="C45" t="s">
        <v>1151</v>
      </c>
      <c r="D45" t="s">
        <v>1455</v>
      </c>
    </row>
    <row r="46" spans="1:4" x14ac:dyDescent="0.3">
      <c r="A46" t="s">
        <v>1015</v>
      </c>
      <c r="B46" t="s">
        <v>919</v>
      </c>
      <c r="C46" t="s">
        <v>810</v>
      </c>
      <c r="D46" t="s">
        <v>1459</v>
      </c>
    </row>
    <row r="47" spans="1:4" x14ac:dyDescent="0.3">
      <c r="A47" t="s">
        <v>1021</v>
      </c>
      <c r="B47" t="s">
        <v>879</v>
      </c>
      <c r="C47" t="s">
        <v>1166</v>
      </c>
      <c r="D47" t="s">
        <v>1464</v>
      </c>
    </row>
    <row r="48" spans="1:4" x14ac:dyDescent="0.3">
      <c r="A48" t="s">
        <v>1025</v>
      </c>
      <c r="B48" t="s">
        <v>884</v>
      </c>
      <c r="C48" t="s">
        <v>1162</v>
      </c>
      <c r="D48" t="s">
        <v>903</v>
      </c>
    </row>
    <row r="49" spans="1:4" x14ac:dyDescent="0.3">
      <c r="A49" t="s">
        <v>1031</v>
      </c>
      <c r="B49" t="s">
        <v>889</v>
      </c>
      <c r="C49" t="s">
        <v>903</v>
      </c>
      <c r="D49" t="s">
        <v>1507</v>
      </c>
    </row>
    <row r="50" spans="1:4" x14ac:dyDescent="0.3">
      <c r="A50" t="s">
        <v>1036</v>
      </c>
      <c r="B50" t="s">
        <v>924</v>
      </c>
      <c r="C50" t="s">
        <v>1172</v>
      </c>
      <c r="D50" t="s">
        <v>1511</v>
      </c>
    </row>
    <row r="51" spans="1:4" x14ac:dyDescent="0.3">
      <c r="A51" t="s">
        <v>1042</v>
      </c>
      <c r="B51" t="s">
        <v>894</v>
      </c>
      <c r="C51" t="s">
        <v>1178</v>
      </c>
      <c r="D51" t="s">
        <v>1515</v>
      </c>
    </row>
    <row r="52" spans="1:4" x14ac:dyDescent="0.3">
      <c r="A52" t="s">
        <v>1048</v>
      </c>
      <c r="B52" t="s">
        <v>930</v>
      </c>
      <c r="C52" t="s">
        <v>1184</v>
      </c>
      <c r="D52" t="s">
        <v>1519</v>
      </c>
    </row>
    <row r="53" spans="1:4" x14ac:dyDescent="0.3">
      <c r="A53" t="s">
        <v>1053</v>
      </c>
      <c r="B53" t="s">
        <v>805</v>
      </c>
      <c r="C53" t="s">
        <v>1190</v>
      </c>
      <c r="D53" t="s">
        <v>1523</v>
      </c>
    </row>
    <row r="54" spans="1:4" x14ac:dyDescent="0.3">
      <c r="A54" t="s">
        <v>1059</v>
      </c>
      <c r="B54" t="s">
        <v>936</v>
      </c>
      <c r="C54" t="s">
        <v>1196</v>
      </c>
      <c r="D54" t="s">
        <v>903</v>
      </c>
    </row>
    <row r="55" spans="1:4" x14ac:dyDescent="0.3">
      <c r="A55" t="s">
        <v>1064</v>
      </c>
      <c r="B55" t="s">
        <v>903</v>
      </c>
      <c r="C55" t="s">
        <v>1171</v>
      </c>
      <c r="D55" t="s">
        <v>1467</v>
      </c>
    </row>
    <row r="56" spans="1:4" x14ac:dyDescent="0.3">
      <c r="A56" t="s">
        <v>1070</v>
      </c>
      <c r="B56" t="s">
        <v>908</v>
      </c>
      <c r="C56" t="s">
        <v>1177</v>
      </c>
      <c r="D56" t="s">
        <v>1530</v>
      </c>
    </row>
    <row r="57" spans="1:4" x14ac:dyDescent="0.3">
      <c r="A57" t="s">
        <v>1076</v>
      </c>
      <c r="B57" t="s">
        <v>914</v>
      </c>
      <c r="C57" t="s">
        <v>1183</v>
      </c>
      <c r="D57" t="s">
        <v>1534</v>
      </c>
    </row>
    <row r="58" spans="1:4" x14ac:dyDescent="0.3">
      <c r="A58" t="s">
        <v>1080</v>
      </c>
      <c r="B58" t="s">
        <v>941</v>
      </c>
      <c r="C58" t="s">
        <v>1201</v>
      </c>
      <c r="D58" t="s">
        <v>1471</v>
      </c>
    </row>
    <row r="59" spans="1:4" x14ac:dyDescent="0.3">
      <c r="A59" t="s">
        <v>1086</v>
      </c>
      <c r="B59" t="s">
        <v>920</v>
      </c>
      <c r="C59" t="s">
        <v>1189</v>
      </c>
      <c r="D59" t="s">
        <v>1537</v>
      </c>
    </row>
    <row r="60" spans="1:4" x14ac:dyDescent="0.3">
      <c r="A60" t="s">
        <v>1092</v>
      </c>
      <c r="B60" t="s">
        <v>925</v>
      </c>
      <c r="C60" t="s">
        <v>936</v>
      </c>
      <c r="D60" t="s">
        <v>1541</v>
      </c>
    </row>
    <row r="61" spans="1:4" x14ac:dyDescent="0.3">
      <c r="A61" t="s">
        <v>1098</v>
      </c>
      <c r="B61" t="s">
        <v>945</v>
      </c>
      <c r="C61" t="s">
        <v>1212</v>
      </c>
      <c r="D61" t="s">
        <v>1545</v>
      </c>
    </row>
    <row r="62" spans="1:4" x14ac:dyDescent="0.3">
      <c r="A62" t="s">
        <v>1103</v>
      </c>
      <c r="B62" t="s">
        <v>931</v>
      </c>
      <c r="C62" t="s">
        <v>1217</v>
      </c>
      <c r="D62" t="s">
        <v>1549</v>
      </c>
    </row>
    <row r="63" spans="1:4" x14ac:dyDescent="0.3">
      <c r="A63" t="s">
        <v>1109</v>
      </c>
      <c r="B63" t="s">
        <v>951</v>
      </c>
      <c r="C63" t="s">
        <v>1195</v>
      </c>
      <c r="D63" t="s">
        <v>903</v>
      </c>
    </row>
    <row r="64" spans="1:4" x14ac:dyDescent="0.3">
      <c r="A64" t="s">
        <v>1115</v>
      </c>
      <c r="B64" t="s">
        <v>937</v>
      </c>
      <c r="C64" t="s">
        <v>1200</v>
      </c>
      <c r="D64" t="s">
        <v>1556</v>
      </c>
    </row>
    <row r="65" spans="1:4" x14ac:dyDescent="0.3">
      <c r="A65" t="s">
        <v>1121</v>
      </c>
      <c r="B65" t="s">
        <v>903</v>
      </c>
      <c r="C65" t="s">
        <v>1222</v>
      </c>
      <c r="D65" t="s">
        <v>1559</v>
      </c>
    </row>
    <row r="66" spans="1:4" x14ac:dyDescent="0.3">
      <c r="A66" t="s">
        <v>1127</v>
      </c>
      <c r="B66" t="s">
        <v>957</v>
      </c>
      <c r="C66" t="s">
        <v>1206</v>
      </c>
      <c r="D66" t="s">
        <v>1561</v>
      </c>
    </row>
    <row r="67" spans="1:4" x14ac:dyDescent="0.3">
      <c r="A67" t="s">
        <v>1133</v>
      </c>
      <c r="B67" t="s">
        <v>963</v>
      </c>
      <c r="C67" t="s">
        <v>1227</v>
      </c>
      <c r="D67" t="s">
        <v>1564</v>
      </c>
    </row>
    <row r="68" spans="1:4" x14ac:dyDescent="0.3">
      <c r="A68" t="s">
        <v>1139</v>
      </c>
      <c r="B68" t="s">
        <v>946</v>
      </c>
      <c r="C68" t="s">
        <v>1211</v>
      </c>
      <c r="D68" t="s">
        <v>1567</v>
      </c>
    </row>
    <row r="69" spans="1:4" x14ac:dyDescent="0.3">
      <c r="A69" t="s">
        <v>1144</v>
      </c>
      <c r="B69" t="s">
        <v>952</v>
      </c>
      <c r="C69" t="s">
        <v>1216</v>
      </c>
      <c r="D69" t="s">
        <v>1569</v>
      </c>
    </row>
    <row r="70" spans="1:4" x14ac:dyDescent="0.3">
      <c r="A70" t="s">
        <v>1149</v>
      </c>
      <c r="B70" t="s">
        <v>968</v>
      </c>
      <c r="C70" t="s">
        <v>1232</v>
      </c>
      <c r="D70" t="s">
        <v>1571</v>
      </c>
    </row>
    <row r="71" spans="1:4" x14ac:dyDescent="0.3">
      <c r="A71" t="s">
        <v>1155</v>
      </c>
      <c r="B71" t="s">
        <v>958</v>
      </c>
      <c r="C71" t="s">
        <v>1238</v>
      </c>
      <c r="D71" t="s">
        <v>1475</v>
      </c>
    </row>
    <row r="72" spans="1:4" x14ac:dyDescent="0.3">
      <c r="A72" t="s">
        <v>1160</v>
      </c>
      <c r="B72" t="s">
        <v>964</v>
      </c>
      <c r="C72" t="s">
        <v>1221</v>
      </c>
      <c r="D72" t="s">
        <v>1480</v>
      </c>
    </row>
    <row r="73" spans="1:4" x14ac:dyDescent="0.3">
      <c r="A73" t="s">
        <v>1165</v>
      </c>
      <c r="B73" t="s">
        <v>974</v>
      </c>
      <c r="C73" t="s">
        <v>1226</v>
      </c>
      <c r="D73" t="s">
        <v>1574</v>
      </c>
    </row>
    <row r="74" spans="1:4" x14ac:dyDescent="0.3">
      <c r="A74" t="s">
        <v>1170</v>
      </c>
      <c r="B74" t="s">
        <v>980</v>
      </c>
      <c r="C74" t="s">
        <v>1231</v>
      </c>
      <c r="D74" t="s">
        <v>1577</v>
      </c>
    </row>
    <row r="75" spans="1:4" x14ac:dyDescent="0.3">
      <c r="A75" t="s">
        <v>1176</v>
      </c>
      <c r="B75" t="s">
        <v>969</v>
      </c>
      <c r="C75" t="s">
        <v>1244</v>
      </c>
      <c r="D75" t="s">
        <v>1485</v>
      </c>
    </row>
    <row r="76" spans="1:4" x14ac:dyDescent="0.3">
      <c r="A76" t="s">
        <v>1182</v>
      </c>
      <c r="B76" t="s">
        <v>975</v>
      </c>
      <c r="C76" t="s">
        <v>1250</v>
      </c>
      <c r="D76" t="s">
        <v>1415</v>
      </c>
    </row>
    <row r="77" spans="1:4" x14ac:dyDescent="0.3">
      <c r="A77" t="s">
        <v>1188</v>
      </c>
      <c r="B77" t="s">
        <v>986</v>
      </c>
      <c r="C77" t="s">
        <v>1255</v>
      </c>
      <c r="D77" t="s">
        <v>1582</v>
      </c>
    </row>
    <row r="78" spans="1:4" x14ac:dyDescent="0.3">
      <c r="A78" t="s">
        <v>1194</v>
      </c>
      <c r="B78" t="s">
        <v>981</v>
      </c>
      <c r="C78" t="s">
        <v>1237</v>
      </c>
      <c r="D78" t="s">
        <v>1585</v>
      </c>
    </row>
    <row r="79" spans="1:4" x14ac:dyDescent="0.3">
      <c r="A79" t="s">
        <v>1199</v>
      </c>
      <c r="B79" t="s">
        <v>992</v>
      </c>
      <c r="C79" t="s">
        <v>1260</v>
      </c>
      <c r="D79" t="s">
        <v>1490</v>
      </c>
    </row>
    <row r="80" spans="1:4" x14ac:dyDescent="0.3">
      <c r="A80" t="s">
        <v>1205</v>
      </c>
      <c r="B80" t="s">
        <v>987</v>
      </c>
      <c r="C80" t="s">
        <v>1265</v>
      </c>
      <c r="D80" t="s">
        <v>1588</v>
      </c>
    </row>
    <row r="81" spans="1:4" x14ac:dyDescent="0.3">
      <c r="A81" t="s">
        <v>1210</v>
      </c>
      <c r="B81" t="s">
        <v>998</v>
      </c>
      <c r="C81" t="s">
        <v>739</v>
      </c>
      <c r="D81" t="s">
        <v>1493</v>
      </c>
    </row>
    <row r="82" spans="1:4" x14ac:dyDescent="0.3">
      <c r="A82" t="s">
        <v>1215</v>
      </c>
      <c r="B82" t="s">
        <v>993</v>
      </c>
      <c r="C82" t="s">
        <v>1274</v>
      </c>
      <c r="D82" t="s">
        <v>1498</v>
      </c>
    </row>
    <row r="83" spans="1:4" x14ac:dyDescent="0.3">
      <c r="A83" t="s">
        <v>1220</v>
      </c>
      <c r="B83" t="s">
        <v>1004</v>
      </c>
      <c r="C83" t="s">
        <v>1279</v>
      </c>
      <c r="D83" t="s">
        <v>1591</v>
      </c>
    </row>
    <row r="84" spans="1:4" x14ac:dyDescent="0.3">
      <c r="A84" t="s">
        <v>1225</v>
      </c>
      <c r="B84" t="s">
        <v>1010</v>
      </c>
      <c r="C84" t="s">
        <v>1284</v>
      </c>
      <c r="D84" t="s">
        <v>1594</v>
      </c>
    </row>
    <row r="85" spans="1:4" x14ac:dyDescent="0.3">
      <c r="A85" t="s">
        <v>1230</v>
      </c>
      <c r="B85" t="s">
        <v>1016</v>
      </c>
      <c r="C85" t="s">
        <v>1243</v>
      </c>
      <c r="D85" t="s">
        <v>1596</v>
      </c>
    </row>
    <row r="86" spans="1:4" x14ac:dyDescent="0.3">
      <c r="A86" t="s">
        <v>1236</v>
      </c>
      <c r="B86" t="s">
        <v>999</v>
      </c>
      <c r="C86" t="s">
        <v>1249</v>
      </c>
      <c r="D86" t="s">
        <v>1599</v>
      </c>
    </row>
    <row r="87" spans="1:4" x14ac:dyDescent="0.3">
      <c r="A87" t="s">
        <v>1242</v>
      </c>
      <c r="B87" t="s">
        <v>1022</v>
      </c>
      <c r="C87" t="s">
        <v>1254</v>
      </c>
      <c r="D87" t="s">
        <v>1602</v>
      </c>
    </row>
    <row r="88" spans="1:4" x14ac:dyDescent="0.3">
      <c r="A88" t="s">
        <v>1248</v>
      </c>
      <c r="B88" t="s">
        <v>1026</v>
      </c>
      <c r="C88" t="s">
        <v>1259</v>
      </c>
      <c r="D88" t="s">
        <v>1503</v>
      </c>
    </row>
    <row r="89" spans="1:4" x14ac:dyDescent="0.3">
      <c r="A89" t="s">
        <v>1253</v>
      </c>
      <c r="B89" t="s">
        <v>1005</v>
      </c>
      <c r="C89" t="s">
        <v>1264</v>
      </c>
      <c r="D89" t="s">
        <v>1506</v>
      </c>
    </row>
    <row r="90" spans="1:4" x14ac:dyDescent="0.3">
      <c r="A90" t="s">
        <v>1258</v>
      </c>
      <c r="B90" t="s">
        <v>1032</v>
      </c>
      <c r="C90" t="s">
        <v>560</v>
      </c>
      <c r="D90" t="s">
        <v>1510</v>
      </c>
    </row>
    <row r="91" spans="1:4" x14ac:dyDescent="0.3">
      <c r="A91" t="s">
        <v>1263</v>
      </c>
      <c r="B91" t="s">
        <v>1037</v>
      </c>
      <c r="C91" t="s">
        <v>1269</v>
      </c>
      <c r="D91" t="s">
        <v>1605</v>
      </c>
    </row>
    <row r="92" spans="1:4" x14ac:dyDescent="0.3">
      <c r="A92" t="s">
        <v>1268</v>
      </c>
      <c r="B92" t="s">
        <v>1011</v>
      </c>
      <c r="C92" t="s">
        <v>1292</v>
      </c>
      <c r="D92" t="s">
        <v>895</v>
      </c>
    </row>
    <row r="93" spans="1:4" x14ac:dyDescent="0.3">
      <c r="A93" t="s">
        <v>1272</v>
      </c>
      <c r="B93" t="s">
        <v>1017</v>
      </c>
      <c r="C93" t="s">
        <v>1297</v>
      </c>
      <c r="D93" t="s">
        <v>1610</v>
      </c>
    </row>
    <row r="94" spans="1:4" x14ac:dyDescent="0.3">
      <c r="A94" t="s">
        <v>1277</v>
      </c>
      <c r="B94" t="s">
        <v>1023</v>
      </c>
      <c r="C94" t="s">
        <v>1302</v>
      </c>
      <c r="D94" t="s">
        <v>1514</v>
      </c>
    </row>
    <row r="95" spans="1:4" x14ac:dyDescent="0.3">
      <c r="A95" t="s">
        <v>1282</v>
      </c>
      <c r="B95" t="s">
        <v>1027</v>
      </c>
      <c r="C95" t="s">
        <v>1306</v>
      </c>
      <c r="D95" t="s">
        <v>1518</v>
      </c>
    </row>
    <row r="96" spans="1:4" x14ac:dyDescent="0.3">
      <c r="A96" t="s">
        <v>1287</v>
      </c>
      <c r="B96" t="s">
        <v>1033</v>
      </c>
      <c r="C96" t="s">
        <v>1273</v>
      </c>
      <c r="D96" t="s">
        <v>1522</v>
      </c>
    </row>
    <row r="97" spans="1:4" x14ac:dyDescent="0.3">
      <c r="A97" t="s">
        <v>1290</v>
      </c>
      <c r="B97" t="s">
        <v>1038</v>
      </c>
      <c r="C97" t="s">
        <v>1310</v>
      </c>
      <c r="D97" t="s">
        <v>1612</v>
      </c>
    </row>
    <row r="98" spans="1:4" x14ac:dyDescent="0.3">
      <c r="A98" t="s">
        <v>1295</v>
      </c>
      <c r="B98" t="s">
        <v>595</v>
      </c>
      <c r="C98" t="s">
        <v>1278</v>
      </c>
      <c r="D98" t="s">
        <v>1615</v>
      </c>
    </row>
    <row r="99" spans="1:4" x14ac:dyDescent="0.3">
      <c r="A99" t="s">
        <v>1300</v>
      </c>
      <c r="B99" t="s">
        <v>595</v>
      </c>
      <c r="C99" t="s">
        <v>1315</v>
      </c>
      <c r="D99" t="s">
        <v>1526</v>
      </c>
    </row>
    <row r="100" spans="1:4" x14ac:dyDescent="0.3">
      <c r="A100" t="s">
        <v>1304</v>
      </c>
      <c r="B100" t="s">
        <v>595</v>
      </c>
      <c r="C100" t="s">
        <v>1319</v>
      </c>
      <c r="D100" t="s">
        <v>1529</v>
      </c>
    </row>
    <row r="101" spans="1:4" x14ac:dyDescent="0.3">
      <c r="A101" t="s">
        <v>1309</v>
      </c>
      <c r="B101" t="s">
        <v>595</v>
      </c>
      <c r="C101" t="s">
        <v>1324</v>
      </c>
      <c r="D101" t="s">
        <v>1533</v>
      </c>
    </row>
    <row r="102" spans="1:4" x14ac:dyDescent="0.3">
      <c r="A102" t="s">
        <v>1313</v>
      </c>
      <c r="B102" t="s">
        <v>595</v>
      </c>
      <c r="C102" t="s">
        <v>1283</v>
      </c>
      <c r="D102" t="s">
        <v>1618</v>
      </c>
    </row>
    <row r="103" spans="1:4" x14ac:dyDescent="0.3">
      <c r="A103" t="s">
        <v>1317</v>
      </c>
      <c r="B103" t="s">
        <v>595</v>
      </c>
      <c r="C103" t="s">
        <v>1329</v>
      </c>
      <c r="D103" t="s">
        <v>1621</v>
      </c>
    </row>
    <row r="104" spans="1:4" x14ac:dyDescent="0.3">
      <c r="A104" t="s">
        <v>1322</v>
      </c>
      <c r="B104" t="s">
        <v>595</v>
      </c>
      <c r="C104" t="s">
        <v>1288</v>
      </c>
      <c r="D104" t="s">
        <v>1624</v>
      </c>
    </row>
    <row r="105" spans="1:4" x14ac:dyDescent="0.3">
      <c r="A105" t="s">
        <v>1327</v>
      </c>
      <c r="B105" t="s">
        <v>595</v>
      </c>
      <c r="C105" t="s">
        <v>1291</v>
      </c>
      <c r="D105" t="s">
        <v>1536</v>
      </c>
    </row>
    <row r="106" spans="1:4" x14ac:dyDescent="0.3">
      <c r="A106" t="s">
        <v>1331</v>
      </c>
      <c r="B106" t="s">
        <v>595</v>
      </c>
      <c r="C106" t="s">
        <v>1296</v>
      </c>
      <c r="D106" t="s">
        <v>994</v>
      </c>
    </row>
    <row r="107" spans="1:4" x14ac:dyDescent="0.3">
      <c r="A107" t="s">
        <v>1336</v>
      </c>
      <c r="B107" t="s">
        <v>595</v>
      </c>
      <c r="C107" t="s">
        <v>1301</v>
      </c>
      <c r="D107" t="s">
        <v>840</v>
      </c>
    </row>
    <row r="108" spans="1:4" x14ac:dyDescent="0.3">
      <c r="A108" t="s">
        <v>1341</v>
      </c>
      <c r="B108" t="s">
        <v>595</v>
      </c>
      <c r="C108" t="s">
        <v>1333</v>
      </c>
      <c r="D108" t="s">
        <v>1540</v>
      </c>
    </row>
    <row r="109" spans="1:4" x14ac:dyDescent="0.3">
      <c r="A109" t="s">
        <v>1345</v>
      </c>
      <c r="B109" t="s">
        <v>595</v>
      </c>
      <c r="C109" t="s">
        <v>1338</v>
      </c>
      <c r="D109" t="s">
        <v>1631</v>
      </c>
    </row>
    <row r="110" spans="1:4" x14ac:dyDescent="0.3">
      <c r="A110" t="s">
        <v>1348</v>
      </c>
      <c r="B110" t="s">
        <v>595</v>
      </c>
      <c r="C110" t="s">
        <v>1343</v>
      </c>
      <c r="D110" t="s">
        <v>1633</v>
      </c>
    </row>
    <row r="111" spans="1:4" x14ac:dyDescent="0.3">
      <c r="A111" t="s">
        <v>1353</v>
      </c>
      <c r="B111" t="s">
        <v>595</v>
      </c>
      <c r="C111" t="s">
        <v>1305</v>
      </c>
      <c r="D111" t="s">
        <v>1544</v>
      </c>
    </row>
    <row r="112" spans="1:4" x14ac:dyDescent="0.3">
      <c r="A112" t="s">
        <v>1357</v>
      </c>
      <c r="B112" t="s">
        <v>595</v>
      </c>
      <c r="C112" t="s">
        <v>1346</v>
      </c>
      <c r="D112" t="s">
        <v>1548</v>
      </c>
    </row>
    <row r="113" spans="1:4" x14ac:dyDescent="0.3">
      <c r="A113" t="s">
        <v>1361</v>
      </c>
      <c r="B113" t="s">
        <v>595</v>
      </c>
      <c r="C113" t="s">
        <v>1167</v>
      </c>
      <c r="D113" t="s">
        <v>1636</v>
      </c>
    </row>
    <row r="114" spans="1:4" x14ac:dyDescent="0.3">
      <c r="A114" t="s">
        <v>1366</v>
      </c>
      <c r="B114" t="s">
        <v>595</v>
      </c>
      <c r="C114" t="s">
        <v>1314</v>
      </c>
      <c r="D114" t="s">
        <v>1638</v>
      </c>
    </row>
    <row r="115" spans="1:4" x14ac:dyDescent="0.3">
      <c r="A115" t="s">
        <v>1370</v>
      </c>
      <c r="B115" t="s">
        <v>595</v>
      </c>
      <c r="C115" t="s">
        <v>1318</v>
      </c>
      <c r="D115" t="s">
        <v>1049</v>
      </c>
    </row>
    <row r="116" spans="1:4" x14ac:dyDescent="0.3">
      <c r="A116" t="s">
        <v>1374</v>
      </c>
      <c r="B116" t="s">
        <v>595</v>
      </c>
      <c r="C116" t="s">
        <v>1350</v>
      </c>
      <c r="D116" t="s">
        <v>1552</v>
      </c>
    </row>
    <row r="117" spans="1:4" x14ac:dyDescent="0.3">
      <c r="A117" t="s">
        <v>1379</v>
      </c>
      <c r="B117" t="s">
        <v>595</v>
      </c>
      <c r="C117" t="s">
        <v>807</v>
      </c>
      <c r="D117" t="s">
        <v>1641</v>
      </c>
    </row>
    <row r="118" spans="1:4" x14ac:dyDescent="0.3">
      <c r="A118" t="s">
        <v>1383</v>
      </c>
      <c r="B118" t="s">
        <v>595</v>
      </c>
      <c r="C118" t="s">
        <v>1358</v>
      </c>
      <c r="D118" t="s">
        <v>919</v>
      </c>
    </row>
    <row r="119" spans="1:4" x14ac:dyDescent="0.3">
      <c r="A119" t="s">
        <v>1388</v>
      </c>
      <c r="B119" t="s">
        <v>595</v>
      </c>
      <c r="C119" t="s">
        <v>1363</v>
      </c>
      <c r="D119" t="s">
        <v>1555</v>
      </c>
    </row>
    <row r="120" spans="1:4" x14ac:dyDescent="0.3">
      <c r="A120" t="s">
        <v>1391</v>
      </c>
      <c r="B120" t="s">
        <v>595</v>
      </c>
      <c r="C120" t="s">
        <v>1368</v>
      </c>
      <c r="D120" t="s">
        <v>1423</v>
      </c>
    </row>
    <row r="121" spans="1:4" x14ac:dyDescent="0.3">
      <c r="A121" t="s">
        <v>1396</v>
      </c>
      <c r="B121" t="s">
        <v>595</v>
      </c>
      <c r="C121" t="s">
        <v>1323</v>
      </c>
      <c r="D121" t="s">
        <v>595</v>
      </c>
    </row>
    <row r="122" spans="1:4" x14ac:dyDescent="0.3">
      <c r="A122" t="s">
        <v>1401</v>
      </c>
      <c r="B122" t="s">
        <v>595</v>
      </c>
      <c r="C122" t="s">
        <v>1328</v>
      </c>
      <c r="D122" t="s">
        <v>595</v>
      </c>
    </row>
    <row r="123" spans="1:4" x14ac:dyDescent="0.3">
      <c r="A123" t="s">
        <v>1405</v>
      </c>
      <c r="B123" t="s">
        <v>595</v>
      </c>
      <c r="C123" t="s">
        <v>1372</v>
      </c>
      <c r="D123" t="s">
        <v>595</v>
      </c>
    </row>
    <row r="124" spans="1:4" x14ac:dyDescent="0.3">
      <c r="A124" t="s">
        <v>1408</v>
      </c>
      <c r="B124" t="s">
        <v>595</v>
      </c>
      <c r="C124" t="s">
        <v>1376</v>
      </c>
      <c r="D124" t="s">
        <v>595</v>
      </c>
    </row>
    <row r="125" spans="1:4" x14ac:dyDescent="0.3">
      <c r="A125" t="s">
        <v>1412</v>
      </c>
      <c r="B125" t="s">
        <v>595</v>
      </c>
      <c r="C125" t="s">
        <v>1332</v>
      </c>
      <c r="D125" t="s">
        <v>595</v>
      </c>
    </row>
    <row r="126" spans="1:4" x14ac:dyDescent="0.3">
      <c r="A126" t="s">
        <v>1417</v>
      </c>
      <c r="B126" t="s">
        <v>595</v>
      </c>
      <c r="C126" t="s">
        <v>1381</v>
      </c>
      <c r="D126" t="s">
        <v>595</v>
      </c>
    </row>
    <row r="127" spans="1:4" x14ac:dyDescent="0.3">
      <c r="A127" t="s">
        <v>1421</v>
      </c>
      <c r="B127" t="s">
        <v>595</v>
      </c>
      <c r="C127" t="s">
        <v>1337</v>
      </c>
      <c r="D127" t="s">
        <v>595</v>
      </c>
    </row>
    <row r="128" spans="1:4" x14ac:dyDescent="0.3">
      <c r="A128" t="s">
        <v>1425</v>
      </c>
      <c r="B128" t="s">
        <v>595</v>
      </c>
      <c r="C128" t="s">
        <v>1385</v>
      </c>
      <c r="D128" t="s">
        <v>595</v>
      </c>
    </row>
    <row r="129" spans="1:4" x14ac:dyDescent="0.3">
      <c r="A129" t="s">
        <v>1430</v>
      </c>
      <c r="B129" t="s">
        <v>595</v>
      </c>
      <c r="C129" t="s">
        <v>903</v>
      </c>
      <c r="D129" t="s">
        <v>595</v>
      </c>
    </row>
    <row r="130" spans="1:4" x14ac:dyDescent="0.3">
      <c r="A130" t="s">
        <v>1434</v>
      </c>
      <c r="B130" t="s">
        <v>595</v>
      </c>
      <c r="C130" t="s">
        <v>1393</v>
      </c>
      <c r="D130" t="s">
        <v>595</v>
      </c>
    </row>
    <row r="131" spans="1:4" x14ac:dyDescent="0.3">
      <c r="A131" t="s">
        <v>1439</v>
      </c>
      <c r="B131" t="s">
        <v>595</v>
      </c>
      <c r="C131" t="s">
        <v>1342</v>
      </c>
      <c r="D131" t="s">
        <v>595</v>
      </c>
    </row>
    <row r="132" spans="1:4" x14ac:dyDescent="0.3">
      <c r="A132" t="s">
        <v>1444</v>
      </c>
      <c r="B132" t="s">
        <v>595</v>
      </c>
      <c r="C132" t="s">
        <v>1398</v>
      </c>
      <c r="D132" t="s">
        <v>595</v>
      </c>
    </row>
    <row r="133" spans="1:4" x14ac:dyDescent="0.3">
      <c r="A133" t="s">
        <v>1449</v>
      </c>
      <c r="B133" t="s">
        <v>595</v>
      </c>
      <c r="C133" t="s">
        <v>903</v>
      </c>
      <c r="D133" t="s">
        <v>595</v>
      </c>
    </row>
    <row r="134" spans="1:4" x14ac:dyDescent="0.3">
      <c r="A134" t="s">
        <v>1454</v>
      </c>
      <c r="B134" t="s">
        <v>595</v>
      </c>
      <c r="C134" t="s">
        <v>1403</v>
      </c>
      <c r="D134" t="s">
        <v>595</v>
      </c>
    </row>
    <row r="135" spans="1:4" x14ac:dyDescent="0.3">
      <c r="A135" t="s">
        <v>1458</v>
      </c>
      <c r="B135" t="s">
        <v>595</v>
      </c>
      <c r="C135" t="s">
        <v>1406</v>
      </c>
      <c r="D135" t="s">
        <v>595</v>
      </c>
    </row>
    <row r="136" spans="1:4" x14ac:dyDescent="0.3">
      <c r="A136" t="s">
        <v>1463</v>
      </c>
      <c r="B136" t="s">
        <v>595</v>
      </c>
      <c r="C136" t="s">
        <v>1410</v>
      </c>
      <c r="D136" t="s">
        <v>595</v>
      </c>
    </row>
    <row r="137" spans="1:4" x14ac:dyDescent="0.3">
      <c r="A137" t="s">
        <v>1466</v>
      </c>
      <c r="B137" t="s">
        <v>595</v>
      </c>
      <c r="C137" t="s">
        <v>1349</v>
      </c>
      <c r="D137" t="s">
        <v>595</v>
      </c>
    </row>
    <row r="138" spans="1:4" x14ac:dyDescent="0.3">
      <c r="A138" t="s">
        <v>1470</v>
      </c>
      <c r="B138" t="s">
        <v>595</v>
      </c>
      <c r="C138" t="s">
        <v>1354</v>
      </c>
      <c r="D138" t="s">
        <v>595</v>
      </c>
    </row>
    <row r="139" spans="1:4" x14ac:dyDescent="0.3">
      <c r="A139" t="s">
        <v>1474</v>
      </c>
      <c r="B139" t="s">
        <v>595</v>
      </c>
      <c r="C139" t="s">
        <v>1414</v>
      </c>
      <c r="D139" t="s">
        <v>595</v>
      </c>
    </row>
    <row r="140" spans="1:4" x14ac:dyDescent="0.3">
      <c r="A140" t="s">
        <v>1479</v>
      </c>
      <c r="B140" t="s">
        <v>595</v>
      </c>
      <c r="C140" t="s">
        <v>595</v>
      </c>
      <c r="D140" t="s">
        <v>595</v>
      </c>
    </row>
    <row r="141" spans="1:4" x14ac:dyDescent="0.3">
      <c r="A141" t="s">
        <v>1484</v>
      </c>
      <c r="B141" t="s">
        <v>595</v>
      </c>
      <c r="C141" t="s">
        <v>595</v>
      </c>
      <c r="D141" t="s">
        <v>595</v>
      </c>
    </row>
    <row r="142" spans="1:4" x14ac:dyDescent="0.3">
      <c r="A142" t="s">
        <v>1489</v>
      </c>
      <c r="B142" t="s">
        <v>595</v>
      </c>
      <c r="C142" t="s">
        <v>595</v>
      </c>
      <c r="D142" t="s">
        <v>595</v>
      </c>
    </row>
    <row r="143" spans="1:4" x14ac:dyDescent="0.3">
      <c r="A143" t="s">
        <v>1492</v>
      </c>
      <c r="B143" t="s">
        <v>595</v>
      </c>
      <c r="C143" t="s">
        <v>595</v>
      </c>
      <c r="D143" t="s">
        <v>595</v>
      </c>
    </row>
    <row r="144" spans="1:4" x14ac:dyDescent="0.3">
      <c r="A144" t="s">
        <v>1497</v>
      </c>
      <c r="B144" t="s">
        <v>595</v>
      </c>
      <c r="C144" t="s">
        <v>595</v>
      </c>
      <c r="D144" t="s">
        <v>595</v>
      </c>
    </row>
    <row r="145" spans="1:4" x14ac:dyDescent="0.3">
      <c r="A145" t="s">
        <v>1502</v>
      </c>
      <c r="B145" t="s">
        <v>595</v>
      </c>
      <c r="C145" t="s">
        <v>595</v>
      </c>
      <c r="D145" t="s">
        <v>595</v>
      </c>
    </row>
    <row r="146" spans="1:4" x14ac:dyDescent="0.3">
      <c r="A146" t="s">
        <v>1505</v>
      </c>
      <c r="B146" t="s">
        <v>595</v>
      </c>
      <c r="C146" t="s">
        <v>595</v>
      </c>
      <c r="D146" t="s">
        <v>595</v>
      </c>
    </row>
    <row r="147" spans="1:4" x14ac:dyDescent="0.3">
      <c r="A147" t="s">
        <v>1509</v>
      </c>
      <c r="B147" t="s">
        <v>595</v>
      </c>
      <c r="C147" t="s">
        <v>595</v>
      </c>
      <c r="D147" t="s">
        <v>595</v>
      </c>
    </row>
    <row r="148" spans="1:4" x14ac:dyDescent="0.3">
      <c r="A148" t="s">
        <v>1513</v>
      </c>
      <c r="B148" t="s">
        <v>595</v>
      </c>
      <c r="C148" t="s">
        <v>595</v>
      </c>
      <c r="D148" t="s">
        <v>595</v>
      </c>
    </row>
    <row r="149" spans="1:4" x14ac:dyDescent="0.3">
      <c r="A149" t="s">
        <v>1517</v>
      </c>
      <c r="B149" t="s">
        <v>595</v>
      </c>
      <c r="C149" t="s">
        <v>595</v>
      </c>
      <c r="D149" t="s">
        <v>595</v>
      </c>
    </row>
    <row r="150" spans="1:4" x14ac:dyDescent="0.3">
      <c r="A150" t="s">
        <v>1521</v>
      </c>
      <c r="B150" t="s">
        <v>595</v>
      </c>
      <c r="C150" t="s">
        <v>595</v>
      </c>
      <c r="D150" t="s">
        <v>595</v>
      </c>
    </row>
    <row r="151" spans="1:4" x14ac:dyDescent="0.3">
      <c r="A151" t="s">
        <v>1525</v>
      </c>
      <c r="B151" t="s">
        <v>595</v>
      </c>
      <c r="C151" t="s">
        <v>595</v>
      </c>
      <c r="D151" t="s">
        <v>595</v>
      </c>
    </row>
    <row r="152" spans="1:4" x14ac:dyDescent="0.3">
      <c r="A152" t="s">
        <v>1528</v>
      </c>
      <c r="B152" t="s">
        <v>595</v>
      </c>
      <c r="C152" t="s">
        <v>595</v>
      </c>
      <c r="D152" t="s">
        <v>595</v>
      </c>
    </row>
    <row r="153" spans="1:4" x14ac:dyDescent="0.3">
      <c r="A153" t="s">
        <v>1532</v>
      </c>
      <c r="B153" t="s">
        <v>595</v>
      </c>
      <c r="C153" t="s">
        <v>595</v>
      </c>
      <c r="D153" t="s">
        <v>595</v>
      </c>
    </row>
    <row r="154" spans="1:4" x14ac:dyDescent="0.3">
      <c r="A154" t="s">
        <v>1535</v>
      </c>
      <c r="B154" t="s">
        <v>595</v>
      </c>
      <c r="C154" t="s">
        <v>595</v>
      </c>
      <c r="D154" t="s">
        <v>595</v>
      </c>
    </row>
    <row r="155" spans="1:4" x14ac:dyDescent="0.3">
      <c r="A155" t="s">
        <v>1539</v>
      </c>
      <c r="B155" t="s">
        <v>595</v>
      </c>
      <c r="C155" t="s">
        <v>595</v>
      </c>
      <c r="D155" t="s">
        <v>595</v>
      </c>
    </row>
    <row r="156" spans="1:4" x14ac:dyDescent="0.3">
      <c r="A156" t="s">
        <v>1543</v>
      </c>
      <c r="B156" t="s">
        <v>595</v>
      </c>
      <c r="C156" t="s">
        <v>595</v>
      </c>
      <c r="D156" t="s">
        <v>595</v>
      </c>
    </row>
    <row r="157" spans="1:4" x14ac:dyDescent="0.3">
      <c r="A157" t="s">
        <v>1547</v>
      </c>
      <c r="B157" t="s">
        <v>595</v>
      </c>
      <c r="C157" t="s">
        <v>595</v>
      </c>
      <c r="D157" t="s">
        <v>595</v>
      </c>
    </row>
    <row r="158" spans="1:4" x14ac:dyDescent="0.3">
      <c r="A158" t="s">
        <v>1551</v>
      </c>
      <c r="B158" t="s">
        <v>595</v>
      </c>
      <c r="C158" t="s">
        <v>595</v>
      </c>
      <c r="D158" t="s">
        <v>595</v>
      </c>
    </row>
    <row r="159" spans="1:4" x14ac:dyDescent="0.3">
      <c r="A159" t="s">
        <v>1554</v>
      </c>
      <c r="B159" t="s">
        <v>595</v>
      </c>
      <c r="C159" t="s">
        <v>595</v>
      </c>
      <c r="D159" t="s">
        <v>595</v>
      </c>
    </row>
    <row r="160" spans="1:4" x14ac:dyDescent="0.3">
      <c r="A160" t="s">
        <v>1558</v>
      </c>
      <c r="B160" t="s">
        <v>595</v>
      </c>
      <c r="C160" t="s">
        <v>595</v>
      </c>
      <c r="D160" t="s">
        <v>595</v>
      </c>
    </row>
    <row r="161" spans="1:4" x14ac:dyDescent="0.3">
      <c r="A161" t="s">
        <v>1560</v>
      </c>
      <c r="B161" t="s">
        <v>595</v>
      </c>
      <c r="C161" t="s">
        <v>595</v>
      </c>
      <c r="D161" t="s">
        <v>595</v>
      </c>
    </row>
    <row r="162" spans="1:4" x14ac:dyDescent="0.3">
      <c r="A162" t="s">
        <v>1563</v>
      </c>
      <c r="B162" t="s">
        <v>595</v>
      </c>
      <c r="C162" t="s">
        <v>595</v>
      </c>
      <c r="D162" t="s">
        <v>595</v>
      </c>
    </row>
    <row r="163" spans="1:4" x14ac:dyDescent="0.3">
      <c r="A163" t="s">
        <v>1566</v>
      </c>
      <c r="B163" t="s">
        <v>595</v>
      </c>
      <c r="C163" t="s">
        <v>595</v>
      </c>
      <c r="D163" t="s">
        <v>595</v>
      </c>
    </row>
    <row r="164" spans="1:4" x14ac:dyDescent="0.3">
      <c r="A164" t="s">
        <v>1568</v>
      </c>
      <c r="B164" t="s">
        <v>595</v>
      </c>
      <c r="C164" t="s">
        <v>595</v>
      </c>
      <c r="D164" t="s">
        <v>595</v>
      </c>
    </row>
    <row r="165" spans="1:4" x14ac:dyDescent="0.3">
      <c r="A165" t="s">
        <v>1570</v>
      </c>
      <c r="B165" t="s">
        <v>595</v>
      </c>
      <c r="C165" t="s">
        <v>595</v>
      </c>
      <c r="D165" t="s">
        <v>595</v>
      </c>
    </row>
    <row r="166" spans="1:4" x14ac:dyDescent="0.3">
      <c r="A166" t="s">
        <v>1573</v>
      </c>
      <c r="B166" t="s">
        <v>595</v>
      </c>
      <c r="C166" t="s">
        <v>595</v>
      </c>
      <c r="D166" t="s">
        <v>595</v>
      </c>
    </row>
    <row r="167" spans="1:4" x14ac:dyDescent="0.3">
      <c r="A167" t="s">
        <v>1576</v>
      </c>
      <c r="B167" t="s">
        <v>595</v>
      </c>
      <c r="C167" t="s">
        <v>595</v>
      </c>
      <c r="D167" t="s">
        <v>595</v>
      </c>
    </row>
    <row r="168" spans="1:4" x14ac:dyDescent="0.3">
      <c r="A168" t="s">
        <v>1579</v>
      </c>
      <c r="B168" t="s">
        <v>595</v>
      </c>
      <c r="C168" t="s">
        <v>595</v>
      </c>
      <c r="D168" t="s">
        <v>595</v>
      </c>
    </row>
    <row r="169" spans="1:4" x14ac:dyDescent="0.3">
      <c r="A169" t="s">
        <v>1581</v>
      </c>
      <c r="B169" t="s">
        <v>595</v>
      </c>
      <c r="C169" t="s">
        <v>595</v>
      </c>
      <c r="D169" t="s">
        <v>595</v>
      </c>
    </row>
    <row r="170" spans="1:4" x14ac:dyDescent="0.3">
      <c r="A170" t="s">
        <v>1584</v>
      </c>
      <c r="B170" t="s">
        <v>595</v>
      </c>
      <c r="C170" t="s">
        <v>595</v>
      </c>
      <c r="D170" t="s">
        <v>595</v>
      </c>
    </row>
    <row r="171" spans="1:4" x14ac:dyDescent="0.3">
      <c r="A171" t="s">
        <v>1587</v>
      </c>
      <c r="B171" t="s">
        <v>595</v>
      </c>
      <c r="C171" t="s">
        <v>595</v>
      </c>
      <c r="D171" t="s">
        <v>595</v>
      </c>
    </row>
    <row r="172" spans="1:4" x14ac:dyDescent="0.3">
      <c r="A172" t="s">
        <v>1590</v>
      </c>
      <c r="B172" t="s">
        <v>595</v>
      </c>
      <c r="C172" t="s">
        <v>595</v>
      </c>
      <c r="D172" t="s">
        <v>595</v>
      </c>
    </row>
    <row r="173" spans="1:4" x14ac:dyDescent="0.3">
      <c r="A173" t="s">
        <v>1593</v>
      </c>
      <c r="B173" t="s">
        <v>595</v>
      </c>
      <c r="C173" t="s">
        <v>595</v>
      </c>
      <c r="D173" t="s">
        <v>595</v>
      </c>
    </row>
    <row r="174" spans="1:4" x14ac:dyDescent="0.3">
      <c r="A174" t="s">
        <v>1595</v>
      </c>
      <c r="B174" t="s">
        <v>595</v>
      </c>
      <c r="C174" t="s">
        <v>595</v>
      </c>
      <c r="D174" t="s">
        <v>595</v>
      </c>
    </row>
    <row r="175" spans="1:4" x14ac:dyDescent="0.3">
      <c r="A175" t="s">
        <v>1598</v>
      </c>
      <c r="B175" t="s">
        <v>595</v>
      </c>
      <c r="C175" t="s">
        <v>595</v>
      </c>
      <c r="D175" t="s">
        <v>595</v>
      </c>
    </row>
    <row r="176" spans="1:4" x14ac:dyDescent="0.3">
      <c r="A176" t="s">
        <v>1601</v>
      </c>
      <c r="B176" t="s">
        <v>595</v>
      </c>
      <c r="C176" t="s">
        <v>595</v>
      </c>
      <c r="D176" t="s">
        <v>595</v>
      </c>
    </row>
    <row r="177" spans="1:4" x14ac:dyDescent="0.3">
      <c r="A177" t="s">
        <v>1604</v>
      </c>
      <c r="B177" t="s">
        <v>595</v>
      </c>
      <c r="C177" t="s">
        <v>595</v>
      </c>
      <c r="D177" t="s">
        <v>595</v>
      </c>
    </row>
    <row r="178" spans="1:4" x14ac:dyDescent="0.3">
      <c r="A178" t="s">
        <v>1607</v>
      </c>
      <c r="B178" t="s">
        <v>595</v>
      </c>
      <c r="C178" t="s">
        <v>595</v>
      </c>
      <c r="D178" t="s">
        <v>595</v>
      </c>
    </row>
    <row r="179" spans="1:4" x14ac:dyDescent="0.3">
      <c r="A179" t="s">
        <v>1609</v>
      </c>
      <c r="B179" t="s">
        <v>595</v>
      </c>
      <c r="C179" t="s">
        <v>595</v>
      </c>
      <c r="D179" t="s">
        <v>595</v>
      </c>
    </row>
    <row r="180" spans="1:4" x14ac:dyDescent="0.3">
      <c r="A180" t="s">
        <v>1611</v>
      </c>
      <c r="B180" t="s">
        <v>595</v>
      </c>
      <c r="C180" t="s">
        <v>595</v>
      </c>
      <c r="D180" t="s">
        <v>595</v>
      </c>
    </row>
    <row r="181" spans="1:4" x14ac:dyDescent="0.3">
      <c r="A181" t="s">
        <v>1614</v>
      </c>
      <c r="B181" t="s">
        <v>595</v>
      </c>
      <c r="C181" t="s">
        <v>595</v>
      </c>
      <c r="D181" t="s">
        <v>595</v>
      </c>
    </row>
    <row r="182" spans="1:4" x14ac:dyDescent="0.3">
      <c r="A182" t="s">
        <v>1617</v>
      </c>
      <c r="B182" t="s">
        <v>595</v>
      </c>
      <c r="C182" t="s">
        <v>595</v>
      </c>
      <c r="D182" t="s">
        <v>595</v>
      </c>
    </row>
    <row r="183" spans="1:4" x14ac:dyDescent="0.3">
      <c r="A183" t="s">
        <v>1620</v>
      </c>
      <c r="B183" t="s">
        <v>595</v>
      </c>
      <c r="C183" t="s">
        <v>595</v>
      </c>
      <c r="D183" t="s">
        <v>595</v>
      </c>
    </row>
    <row r="184" spans="1:4" x14ac:dyDescent="0.3">
      <c r="A184" t="s">
        <v>1623</v>
      </c>
      <c r="B184" t="s">
        <v>595</v>
      </c>
      <c r="C184" t="s">
        <v>595</v>
      </c>
      <c r="D184" t="s">
        <v>595</v>
      </c>
    </row>
    <row r="185" spans="1:4" x14ac:dyDescent="0.3">
      <c r="A185" t="s">
        <v>1626</v>
      </c>
      <c r="B185" t="s">
        <v>595</v>
      </c>
      <c r="C185" t="s">
        <v>595</v>
      </c>
      <c r="D185" t="s">
        <v>595</v>
      </c>
    </row>
    <row r="186" spans="1:4" x14ac:dyDescent="0.3">
      <c r="A186" t="s">
        <v>1628</v>
      </c>
      <c r="B186" t="s">
        <v>595</v>
      </c>
      <c r="C186" t="s">
        <v>595</v>
      </c>
      <c r="D186" t="s">
        <v>595</v>
      </c>
    </row>
    <row r="187" spans="1:4" x14ac:dyDescent="0.3">
      <c r="A187" t="s">
        <v>1630</v>
      </c>
      <c r="B187" t="s">
        <v>595</v>
      </c>
      <c r="C187" t="s">
        <v>595</v>
      </c>
      <c r="D187" t="s">
        <v>595</v>
      </c>
    </row>
    <row r="188" spans="1:4" x14ac:dyDescent="0.3">
      <c r="A188" t="s">
        <v>1632</v>
      </c>
      <c r="B188" t="s">
        <v>595</v>
      </c>
      <c r="C188" t="s">
        <v>595</v>
      </c>
      <c r="D188" t="s">
        <v>595</v>
      </c>
    </row>
    <row r="189" spans="1:4" x14ac:dyDescent="0.3">
      <c r="A189" t="s">
        <v>1635</v>
      </c>
      <c r="B189" t="s">
        <v>595</v>
      </c>
      <c r="C189" t="s">
        <v>595</v>
      </c>
      <c r="D189" t="s">
        <v>595</v>
      </c>
    </row>
    <row r="190" spans="1:4" x14ac:dyDescent="0.3">
      <c r="A190" t="s">
        <v>1637</v>
      </c>
      <c r="B190" t="s">
        <v>595</v>
      </c>
      <c r="C190" t="s">
        <v>595</v>
      </c>
      <c r="D190" t="s">
        <v>595</v>
      </c>
    </row>
    <row r="191" spans="1:4" x14ac:dyDescent="0.3">
      <c r="A191" t="s">
        <v>1639</v>
      </c>
      <c r="B191" t="s">
        <v>595</v>
      </c>
      <c r="C191" t="s">
        <v>595</v>
      </c>
      <c r="D191" t="s">
        <v>595</v>
      </c>
    </row>
    <row r="192" spans="1:4" x14ac:dyDescent="0.3">
      <c r="A192" t="s">
        <v>1640</v>
      </c>
      <c r="B192" t="s">
        <v>595</v>
      </c>
      <c r="C192" t="s">
        <v>595</v>
      </c>
      <c r="D192" t="s">
        <v>595</v>
      </c>
    </row>
    <row r="193" spans="1:4" x14ac:dyDescent="0.3">
      <c r="A193" t="s">
        <v>1642</v>
      </c>
      <c r="B193" t="s">
        <v>595</v>
      </c>
      <c r="C193" t="s">
        <v>595</v>
      </c>
      <c r="D193" t="s">
        <v>595</v>
      </c>
    </row>
    <row r="194" spans="1:4" x14ac:dyDescent="0.3">
      <c r="A194" t="s">
        <v>1643</v>
      </c>
      <c r="B194" t="s">
        <v>595</v>
      </c>
      <c r="C194" t="s">
        <v>595</v>
      </c>
      <c r="D194" t="s">
        <v>595</v>
      </c>
    </row>
    <row r="195" spans="1:4" x14ac:dyDescent="0.3">
      <c r="A195" t="s">
        <v>1644</v>
      </c>
      <c r="B195" t="s">
        <v>595</v>
      </c>
      <c r="C195" t="s">
        <v>595</v>
      </c>
      <c r="D195" t="s">
        <v>595</v>
      </c>
    </row>
    <row r="196" spans="1:4" x14ac:dyDescent="0.3">
      <c r="A196" t="s">
        <v>1645</v>
      </c>
      <c r="B196" t="s">
        <v>595</v>
      </c>
      <c r="C196" t="s">
        <v>595</v>
      </c>
      <c r="D196" t="s">
        <v>595</v>
      </c>
    </row>
    <row r="197" spans="1:4" x14ac:dyDescent="0.3">
      <c r="A197" t="s">
        <v>1646</v>
      </c>
      <c r="B197" t="s">
        <v>595</v>
      </c>
      <c r="C197" t="s">
        <v>595</v>
      </c>
      <c r="D197" t="s">
        <v>595</v>
      </c>
    </row>
    <row r="198" spans="1:4" x14ac:dyDescent="0.3">
      <c r="A198" t="s">
        <v>1647</v>
      </c>
      <c r="B198" t="s">
        <v>595</v>
      </c>
      <c r="C198" t="s">
        <v>595</v>
      </c>
      <c r="D198" t="s">
        <v>595</v>
      </c>
    </row>
    <row r="199" spans="1:4" x14ac:dyDescent="0.3">
      <c r="A199" t="s">
        <v>1648</v>
      </c>
      <c r="B199" t="s">
        <v>595</v>
      </c>
      <c r="C199" t="s">
        <v>595</v>
      </c>
      <c r="D199" t="s">
        <v>595</v>
      </c>
    </row>
    <row r="200" spans="1:4" x14ac:dyDescent="0.3">
      <c r="A200" t="s">
        <v>1649</v>
      </c>
      <c r="B200" t="s">
        <v>595</v>
      </c>
      <c r="C200" t="s">
        <v>595</v>
      </c>
      <c r="D200" t="s">
        <v>595</v>
      </c>
    </row>
    <row r="201" spans="1:4" x14ac:dyDescent="0.3">
      <c r="A201" t="s">
        <v>1650</v>
      </c>
      <c r="B201" t="s">
        <v>595</v>
      </c>
      <c r="C201" t="s">
        <v>595</v>
      </c>
      <c r="D201" t="s">
        <v>595</v>
      </c>
    </row>
    <row r="202" spans="1:4" x14ac:dyDescent="0.3">
      <c r="A202" t="s">
        <v>1651</v>
      </c>
      <c r="B202" t="s">
        <v>595</v>
      </c>
      <c r="C202" t="s">
        <v>595</v>
      </c>
      <c r="D202" t="s">
        <v>595</v>
      </c>
    </row>
    <row r="203" spans="1:4" x14ac:dyDescent="0.3">
      <c r="A203" t="s">
        <v>1652</v>
      </c>
      <c r="B203" t="s">
        <v>595</v>
      </c>
      <c r="C203" t="s">
        <v>595</v>
      </c>
      <c r="D203" t="s">
        <v>595</v>
      </c>
    </row>
    <row r="204" spans="1:4" x14ac:dyDescent="0.3">
      <c r="A204" t="s">
        <v>1653</v>
      </c>
      <c r="B204" t="s">
        <v>595</v>
      </c>
      <c r="C204" t="s">
        <v>595</v>
      </c>
      <c r="D204" t="s">
        <v>595</v>
      </c>
    </row>
    <row r="205" spans="1:4" x14ac:dyDescent="0.3">
      <c r="A205" t="s">
        <v>1654</v>
      </c>
      <c r="B205" t="s">
        <v>595</v>
      </c>
      <c r="C205" t="s">
        <v>595</v>
      </c>
      <c r="D205" t="s">
        <v>595</v>
      </c>
    </row>
    <row r="206" spans="1:4" x14ac:dyDescent="0.3">
      <c r="A206" t="s">
        <v>1655</v>
      </c>
      <c r="B206" t="s">
        <v>595</v>
      </c>
      <c r="C206" t="s">
        <v>595</v>
      </c>
      <c r="D206" t="s">
        <v>595</v>
      </c>
    </row>
    <row r="207" spans="1:4" x14ac:dyDescent="0.3">
      <c r="A207" t="s">
        <v>1656</v>
      </c>
      <c r="B207" t="s">
        <v>595</v>
      </c>
      <c r="C207" t="s">
        <v>595</v>
      </c>
      <c r="D207" t="s">
        <v>595</v>
      </c>
    </row>
    <row r="208" spans="1:4" x14ac:dyDescent="0.3">
      <c r="A208" t="s">
        <v>1657</v>
      </c>
      <c r="B208" t="s">
        <v>595</v>
      </c>
      <c r="C208" t="s">
        <v>595</v>
      </c>
      <c r="D208" t="s">
        <v>595</v>
      </c>
    </row>
    <row r="209" spans="1:4" x14ac:dyDescent="0.3">
      <c r="A209" t="s">
        <v>1658</v>
      </c>
      <c r="B209" t="s">
        <v>595</v>
      </c>
      <c r="C209" t="s">
        <v>595</v>
      </c>
      <c r="D209" t="s">
        <v>595</v>
      </c>
    </row>
    <row r="210" spans="1:4" x14ac:dyDescent="0.3">
      <c r="A210" t="s">
        <v>1659</v>
      </c>
      <c r="B210" t="s">
        <v>595</v>
      </c>
      <c r="C210" t="s">
        <v>595</v>
      </c>
      <c r="D210" t="s">
        <v>595</v>
      </c>
    </row>
    <row r="211" spans="1:4" x14ac:dyDescent="0.3">
      <c r="A211" t="s">
        <v>1660</v>
      </c>
      <c r="B211" t="s">
        <v>595</v>
      </c>
      <c r="C211" t="s">
        <v>595</v>
      </c>
      <c r="D211" t="s">
        <v>595</v>
      </c>
    </row>
    <row r="212" spans="1:4" x14ac:dyDescent="0.3">
      <c r="A212" t="s">
        <v>1661</v>
      </c>
      <c r="B212" t="s">
        <v>595</v>
      </c>
      <c r="C212" t="s">
        <v>595</v>
      </c>
      <c r="D212" t="s">
        <v>595</v>
      </c>
    </row>
    <row r="213" spans="1:4" x14ac:dyDescent="0.3">
      <c r="A213" t="s">
        <v>1662</v>
      </c>
      <c r="B213" t="s">
        <v>595</v>
      </c>
      <c r="C213" t="s">
        <v>595</v>
      </c>
      <c r="D213" t="s">
        <v>595</v>
      </c>
    </row>
    <row r="214" spans="1:4" x14ac:dyDescent="0.3">
      <c r="A214" t="s">
        <v>1663</v>
      </c>
      <c r="B214" t="s">
        <v>595</v>
      </c>
      <c r="C214" t="s">
        <v>595</v>
      </c>
      <c r="D214" t="s">
        <v>595</v>
      </c>
    </row>
    <row r="215" spans="1:4" x14ac:dyDescent="0.3">
      <c r="A215" t="s">
        <v>1664</v>
      </c>
      <c r="B215" t="s">
        <v>595</v>
      </c>
      <c r="C215" t="s">
        <v>595</v>
      </c>
      <c r="D215" t="s">
        <v>595</v>
      </c>
    </row>
    <row r="216" spans="1:4" x14ac:dyDescent="0.3">
      <c r="A216" t="s">
        <v>1665</v>
      </c>
      <c r="B216" t="s">
        <v>595</v>
      </c>
      <c r="C216" t="s">
        <v>595</v>
      </c>
      <c r="D216" t="s">
        <v>595</v>
      </c>
    </row>
    <row r="217" spans="1:4" x14ac:dyDescent="0.3">
      <c r="A217" t="s">
        <v>1666</v>
      </c>
      <c r="B217" t="s">
        <v>595</v>
      </c>
      <c r="C217" t="s">
        <v>595</v>
      </c>
      <c r="D217" t="s">
        <v>595</v>
      </c>
    </row>
    <row r="218" spans="1:4" x14ac:dyDescent="0.3">
      <c r="A218" t="s">
        <v>1667</v>
      </c>
      <c r="B218" t="s">
        <v>595</v>
      </c>
      <c r="C218" t="s">
        <v>595</v>
      </c>
      <c r="D218" t="s">
        <v>595</v>
      </c>
    </row>
    <row r="219" spans="1:4" x14ac:dyDescent="0.3">
      <c r="A219" t="s">
        <v>1668</v>
      </c>
      <c r="B219" t="s">
        <v>595</v>
      </c>
      <c r="C219" t="s">
        <v>595</v>
      </c>
      <c r="D219" t="s">
        <v>595</v>
      </c>
    </row>
    <row r="220" spans="1:4" x14ac:dyDescent="0.3">
      <c r="A220" t="s">
        <v>1669</v>
      </c>
      <c r="B220" t="s">
        <v>595</v>
      </c>
      <c r="C220" t="s">
        <v>595</v>
      </c>
      <c r="D220" t="s">
        <v>595</v>
      </c>
    </row>
    <row r="221" spans="1:4" x14ac:dyDescent="0.3">
      <c r="A221" t="s">
        <v>1670</v>
      </c>
      <c r="B221" t="s">
        <v>595</v>
      </c>
      <c r="C221" t="s">
        <v>595</v>
      </c>
      <c r="D221" t="s">
        <v>595</v>
      </c>
    </row>
    <row r="222" spans="1:4" x14ac:dyDescent="0.3">
      <c r="A222" t="s">
        <v>1671</v>
      </c>
      <c r="B222" t="s">
        <v>595</v>
      </c>
      <c r="C222" t="s">
        <v>595</v>
      </c>
      <c r="D222" t="s">
        <v>595</v>
      </c>
    </row>
    <row r="223" spans="1:4" x14ac:dyDescent="0.3">
      <c r="A223" t="s">
        <v>1672</v>
      </c>
      <c r="B223" t="s">
        <v>595</v>
      </c>
      <c r="C223" t="s">
        <v>595</v>
      </c>
      <c r="D223" t="s">
        <v>595</v>
      </c>
    </row>
    <row r="224" spans="1:4" x14ac:dyDescent="0.3">
      <c r="A224" t="s">
        <v>1673</v>
      </c>
      <c r="B224" t="s">
        <v>595</v>
      </c>
      <c r="C224" t="s">
        <v>595</v>
      </c>
      <c r="D224" t="s">
        <v>595</v>
      </c>
    </row>
    <row r="225" spans="1:4" x14ac:dyDescent="0.3">
      <c r="A225" t="s">
        <v>1674</v>
      </c>
      <c r="B225" t="s">
        <v>595</v>
      </c>
      <c r="C225" t="s">
        <v>595</v>
      </c>
      <c r="D225" t="s">
        <v>595</v>
      </c>
    </row>
    <row r="226" spans="1:4" x14ac:dyDescent="0.3">
      <c r="A226" t="s">
        <v>1675</v>
      </c>
      <c r="B226" t="s">
        <v>595</v>
      </c>
      <c r="C226" t="s">
        <v>595</v>
      </c>
      <c r="D226" t="s">
        <v>595</v>
      </c>
    </row>
    <row r="227" spans="1:4" x14ac:dyDescent="0.3">
      <c r="A227" t="s">
        <v>1676</v>
      </c>
      <c r="B227" t="s">
        <v>595</v>
      </c>
      <c r="C227" t="s">
        <v>595</v>
      </c>
      <c r="D227" t="s">
        <v>595</v>
      </c>
    </row>
    <row r="228" spans="1:4" x14ac:dyDescent="0.3">
      <c r="A228" t="s">
        <v>1677</v>
      </c>
      <c r="B228" t="s">
        <v>595</v>
      </c>
      <c r="C228" t="s">
        <v>595</v>
      </c>
      <c r="D228" t="s">
        <v>595</v>
      </c>
    </row>
    <row r="229" spans="1:4" x14ac:dyDescent="0.3">
      <c r="A229" t="s">
        <v>1678</v>
      </c>
      <c r="B229" t="s">
        <v>595</v>
      </c>
      <c r="C229" t="s">
        <v>595</v>
      </c>
      <c r="D229" t="s">
        <v>595</v>
      </c>
    </row>
    <row r="230" spans="1:4" x14ac:dyDescent="0.3">
      <c r="A230" t="s">
        <v>1679</v>
      </c>
      <c r="B230" t="s">
        <v>595</v>
      </c>
      <c r="C230" t="s">
        <v>595</v>
      </c>
      <c r="D230" t="s">
        <v>595</v>
      </c>
    </row>
    <row r="231" spans="1:4" x14ac:dyDescent="0.3">
      <c r="A231" t="s">
        <v>1680</v>
      </c>
      <c r="B231" t="s">
        <v>595</v>
      </c>
      <c r="C231" t="s">
        <v>595</v>
      </c>
      <c r="D231" t="s">
        <v>595</v>
      </c>
    </row>
    <row r="232" spans="1:4" x14ac:dyDescent="0.3">
      <c r="A232" t="s">
        <v>1681</v>
      </c>
      <c r="B232" t="s">
        <v>595</v>
      </c>
      <c r="C232" t="s">
        <v>595</v>
      </c>
      <c r="D232" t="s">
        <v>595</v>
      </c>
    </row>
    <row r="233" spans="1:4" x14ac:dyDescent="0.3">
      <c r="A233" t="s">
        <v>1682</v>
      </c>
      <c r="B233" t="s">
        <v>595</v>
      </c>
      <c r="C233" t="s">
        <v>595</v>
      </c>
      <c r="D233" t="s">
        <v>595</v>
      </c>
    </row>
    <row r="234" spans="1:4" x14ac:dyDescent="0.3">
      <c r="A234" t="s">
        <v>1683</v>
      </c>
      <c r="B234" t="s">
        <v>595</v>
      </c>
      <c r="C234" t="s">
        <v>595</v>
      </c>
      <c r="D234" t="s">
        <v>595</v>
      </c>
    </row>
    <row r="235" spans="1:4" x14ac:dyDescent="0.3">
      <c r="A235" t="s">
        <v>1684</v>
      </c>
      <c r="B235" t="s">
        <v>595</v>
      </c>
      <c r="C235" t="s">
        <v>595</v>
      </c>
      <c r="D235" t="s">
        <v>595</v>
      </c>
    </row>
    <row r="236" spans="1:4" x14ac:dyDescent="0.3">
      <c r="A236" t="s">
        <v>1685</v>
      </c>
      <c r="B236" t="s">
        <v>595</v>
      </c>
      <c r="C236" t="s">
        <v>595</v>
      </c>
      <c r="D236" t="s">
        <v>595</v>
      </c>
    </row>
    <row r="237" spans="1:4" x14ac:dyDescent="0.3">
      <c r="A237" t="s">
        <v>1686</v>
      </c>
      <c r="B237" t="s">
        <v>595</v>
      </c>
      <c r="C237" t="s">
        <v>595</v>
      </c>
      <c r="D237" t="s">
        <v>595</v>
      </c>
    </row>
    <row r="238" spans="1:4" x14ac:dyDescent="0.3">
      <c r="A238" t="s">
        <v>1687</v>
      </c>
      <c r="B238" t="s">
        <v>595</v>
      </c>
      <c r="C238" t="s">
        <v>595</v>
      </c>
      <c r="D238" t="s">
        <v>595</v>
      </c>
    </row>
    <row r="239" spans="1:4" x14ac:dyDescent="0.3">
      <c r="A239" t="s">
        <v>1688</v>
      </c>
      <c r="B239" t="s">
        <v>595</v>
      </c>
      <c r="C239" t="s">
        <v>595</v>
      </c>
      <c r="D239" t="s">
        <v>595</v>
      </c>
    </row>
    <row r="240" spans="1:4" x14ac:dyDescent="0.3">
      <c r="A240" t="s">
        <v>1689</v>
      </c>
      <c r="B240" t="s">
        <v>595</v>
      </c>
      <c r="C240" t="s">
        <v>595</v>
      </c>
      <c r="D240" t="s">
        <v>595</v>
      </c>
    </row>
    <row r="241" spans="1:4" x14ac:dyDescent="0.3">
      <c r="A241" t="s">
        <v>1690</v>
      </c>
      <c r="B241" t="s">
        <v>595</v>
      </c>
      <c r="C241" t="s">
        <v>595</v>
      </c>
      <c r="D241" t="s">
        <v>595</v>
      </c>
    </row>
    <row r="242" spans="1:4" x14ac:dyDescent="0.3">
      <c r="A242" t="s">
        <v>1691</v>
      </c>
      <c r="B242" t="s">
        <v>595</v>
      </c>
      <c r="C242" t="s">
        <v>595</v>
      </c>
      <c r="D242" t="s">
        <v>595</v>
      </c>
    </row>
    <row r="243" spans="1:4" x14ac:dyDescent="0.3">
      <c r="A243" t="s">
        <v>1692</v>
      </c>
      <c r="B243" t="s">
        <v>595</v>
      </c>
      <c r="C243" t="s">
        <v>595</v>
      </c>
      <c r="D243" t="s">
        <v>595</v>
      </c>
    </row>
    <row r="244" spans="1:4" x14ac:dyDescent="0.3">
      <c r="A244" t="s">
        <v>1693</v>
      </c>
      <c r="B244" t="s">
        <v>595</v>
      </c>
      <c r="C244" t="s">
        <v>595</v>
      </c>
      <c r="D244" t="s">
        <v>595</v>
      </c>
    </row>
    <row r="245" spans="1:4" x14ac:dyDescent="0.3">
      <c r="A245" t="s">
        <v>1694</v>
      </c>
      <c r="B245" t="s">
        <v>595</v>
      </c>
      <c r="C245" t="s">
        <v>595</v>
      </c>
      <c r="D245" t="s">
        <v>595</v>
      </c>
    </row>
    <row r="246" spans="1:4" x14ac:dyDescent="0.3">
      <c r="A246" t="s">
        <v>1695</v>
      </c>
      <c r="B246" t="s">
        <v>595</v>
      </c>
      <c r="C246" t="s">
        <v>595</v>
      </c>
      <c r="D246" t="s">
        <v>595</v>
      </c>
    </row>
    <row r="247" spans="1:4" x14ac:dyDescent="0.3">
      <c r="A247" t="s">
        <v>1696</v>
      </c>
      <c r="B247" t="s">
        <v>595</v>
      </c>
      <c r="C247" t="s">
        <v>595</v>
      </c>
      <c r="D247" t="s">
        <v>595</v>
      </c>
    </row>
    <row r="248" spans="1:4" x14ac:dyDescent="0.3">
      <c r="A248" t="s">
        <v>1697</v>
      </c>
      <c r="B248" t="s">
        <v>595</v>
      </c>
      <c r="C248" t="s">
        <v>595</v>
      </c>
      <c r="D248" t="s">
        <v>595</v>
      </c>
    </row>
    <row r="249" spans="1:4" x14ac:dyDescent="0.3">
      <c r="A249" t="s">
        <v>1698</v>
      </c>
      <c r="B249" t="s">
        <v>595</v>
      </c>
      <c r="C249" t="s">
        <v>595</v>
      </c>
      <c r="D249" t="s">
        <v>595</v>
      </c>
    </row>
    <row r="250" spans="1:4" x14ac:dyDescent="0.3">
      <c r="A250" t="s">
        <v>1699</v>
      </c>
      <c r="B250" t="s">
        <v>595</v>
      </c>
      <c r="C250" t="s">
        <v>595</v>
      </c>
      <c r="D250" t="s">
        <v>595</v>
      </c>
    </row>
    <row r="251" spans="1:4" x14ac:dyDescent="0.3">
      <c r="A251" t="s">
        <v>1700</v>
      </c>
      <c r="B251" t="s">
        <v>595</v>
      </c>
      <c r="C251" t="s">
        <v>595</v>
      </c>
      <c r="D251" t="s">
        <v>595</v>
      </c>
    </row>
    <row r="252" spans="1:4" x14ac:dyDescent="0.3">
      <c r="A252" t="s">
        <v>1701</v>
      </c>
      <c r="B252" t="s">
        <v>595</v>
      </c>
      <c r="C252" t="s">
        <v>595</v>
      </c>
      <c r="D252" t="s">
        <v>595</v>
      </c>
    </row>
    <row r="253" spans="1:4" x14ac:dyDescent="0.3">
      <c r="A253" t="s">
        <v>1702</v>
      </c>
      <c r="B253" t="s">
        <v>595</v>
      </c>
      <c r="C253" t="s">
        <v>595</v>
      </c>
      <c r="D253" t="s">
        <v>595</v>
      </c>
    </row>
    <row r="254" spans="1:4" x14ac:dyDescent="0.3">
      <c r="A254" t="s">
        <v>1703</v>
      </c>
      <c r="B254" t="s">
        <v>595</v>
      </c>
      <c r="C254" t="s">
        <v>595</v>
      </c>
      <c r="D254" t="s">
        <v>595</v>
      </c>
    </row>
    <row r="255" spans="1:4" x14ac:dyDescent="0.3">
      <c r="A255" t="s">
        <v>1704</v>
      </c>
      <c r="B255" t="s">
        <v>595</v>
      </c>
      <c r="C255" t="s">
        <v>595</v>
      </c>
      <c r="D255" t="s">
        <v>595</v>
      </c>
    </row>
    <row r="256" spans="1:4" x14ac:dyDescent="0.3">
      <c r="A256" t="s">
        <v>1705</v>
      </c>
      <c r="B256" t="s">
        <v>595</v>
      </c>
      <c r="C256" t="s">
        <v>595</v>
      </c>
      <c r="D256" t="s">
        <v>595</v>
      </c>
    </row>
    <row r="257" spans="1:4" x14ac:dyDescent="0.3">
      <c r="A257" t="s">
        <v>1706</v>
      </c>
      <c r="B257" t="s">
        <v>595</v>
      </c>
      <c r="C257" t="s">
        <v>595</v>
      </c>
      <c r="D257" t="s">
        <v>595</v>
      </c>
    </row>
    <row r="258" spans="1:4" x14ac:dyDescent="0.3">
      <c r="A258" t="s">
        <v>1707</v>
      </c>
      <c r="B258" t="s">
        <v>595</v>
      </c>
      <c r="C258" t="s">
        <v>595</v>
      </c>
      <c r="D258" t="s">
        <v>595</v>
      </c>
    </row>
    <row r="259" spans="1:4" x14ac:dyDescent="0.3">
      <c r="A259" t="s">
        <v>1708</v>
      </c>
      <c r="B259" t="s">
        <v>595</v>
      </c>
      <c r="C259" t="s">
        <v>595</v>
      </c>
      <c r="D259" t="s">
        <v>595</v>
      </c>
    </row>
    <row r="260" spans="1:4" x14ac:dyDescent="0.3">
      <c r="A260" t="s">
        <v>1709</v>
      </c>
      <c r="B260" t="s">
        <v>595</v>
      </c>
      <c r="C260" t="s">
        <v>595</v>
      </c>
      <c r="D260" t="s">
        <v>595</v>
      </c>
    </row>
    <row r="261" spans="1:4" x14ac:dyDescent="0.3">
      <c r="A261" t="s">
        <v>1710</v>
      </c>
      <c r="B261" t="s">
        <v>595</v>
      </c>
      <c r="C261" t="s">
        <v>595</v>
      </c>
      <c r="D261" t="s">
        <v>595</v>
      </c>
    </row>
    <row r="262" spans="1:4" x14ac:dyDescent="0.3">
      <c r="A262" t="s">
        <v>1711</v>
      </c>
      <c r="B262" t="s">
        <v>595</v>
      </c>
      <c r="C262" t="s">
        <v>595</v>
      </c>
      <c r="D262" t="s">
        <v>595</v>
      </c>
    </row>
    <row r="263" spans="1:4" x14ac:dyDescent="0.3">
      <c r="A263" t="s">
        <v>1712</v>
      </c>
      <c r="B263" t="s">
        <v>595</v>
      </c>
      <c r="C263" t="s">
        <v>595</v>
      </c>
      <c r="D263" t="s">
        <v>595</v>
      </c>
    </row>
    <row r="264" spans="1:4" x14ac:dyDescent="0.3">
      <c r="A264" t="s">
        <v>1713</v>
      </c>
      <c r="B264" t="s">
        <v>595</v>
      </c>
      <c r="C264" t="s">
        <v>595</v>
      </c>
      <c r="D264" t="s">
        <v>595</v>
      </c>
    </row>
    <row r="265" spans="1:4" x14ac:dyDescent="0.3">
      <c r="A265" t="s">
        <v>1714</v>
      </c>
      <c r="B265" t="s">
        <v>595</v>
      </c>
      <c r="C265" t="s">
        <v>595</v>
      </c>
      <c r="D265" t="s">
        <v>595</v>
      </c>
    </row>
    <row r="266" spans="1:4" x14ac:dyDescent="0.3">
      <c r="A266" t="s">
        <v>1715</v>
      </c>
      <c r="B266" t="s">
        <v>595</v>
      </c>
      <c r="C266" t="s">
        <v>595</v>
      </c>
      <c r="D266" t="s">
        <v>595</v>
      </c>
    </row>
    <row r="267" spans="1:4" x14ac:dyDescent="0.3">
      <c r="A267" t="s">
        <v>1716</v>
      </c>
      <c r="B267" t="s">
        <v>595</v>
      </c>
      <c r="C267" t="s">
        <v>595</v>
      </c>
      <c r="D267" t="s">
        <v>595</v>
      </c>
    </row>
    <row r="268" spans="1:4" x14ac:dyDescent="0.3">
      <c r="A268" t="s">
        <v>1717</v>
      </c>
      <c r="B268" t="s">
        <v>595</v>
      </c>
      <c r="C268" t="s">
        <v>595</v>
      </c>
      <c r="D268" t="s">
        <v>595</v>
      </c>
    </row>
    <row r="269" spans="1:4" x14ac:dyDescent="0.3">
      <c r="A269" t="s">
        <v>1718</v>
      </c>
      <c r="B269" t="s">
        <v>595</v>
      </c>
      <c r="C269" t="s">
        <v>595</v>
      </c>
      <c r="D269" t="s">
        <v>595</v>
      </c>
    </row>
    <row r="270" spans="1:4" x14ac:dyDescent="0.3">
      <c r="A270" t="s">
        <v>1719</v>
      </c>
      <c r="B270" t="s">
        <v>595</v>
      </c>
      <c r="C270" t="s">
        <v>595</v>
      </c>
      <c r="D270" t="s">
        <v>595</v>
      </c>
    </row>
    <row r="271" spans="1:4" x14ac:dyDescent="0.3">
      <c r="A271" t="s">
        <v>1720</v>
      </c>
      <c r="B271" t="s">
        <v>595</v>
      </c>
      <c r="C271" t="s">
        <v>595</v>
      </c>
      <c r="D271" t="s">
        <v>595</v>
      </c>
    </row>
    <row r="272" spans="1:4" x14ac:dyDescent="0.3">
      <c r="A272" t="s">
        <v>1721</v>
      </c>
      <c r="B272" t="s">
        <v>595</v>
      </c>
      <c r="C272" t="s">
        <v>595</v>
      </c>
      <c r="D272" t="s">
        <v>595</v>
      </c>
    </row>
    <row r="273" spans="1:4" x14ac:dyDescent="0.3">
      <c r="A273" t="s">
        <v>1722</v>
      </c>
      <c r="B273" t="s">
        <v>595</v>
      </c>
      <c r="C273" t="s">
        <v>595</v>
      </c>
      <c r="D273" t="s">
        <v>595</v>
      </c>
    </row>
    <row r="274" spans="1:4" x14ac:dyDescent="0.3">
      <c r="A274" t="s">
        <v>1723</v>
      </c>
      <c r="B274" t="s">
        <v>595</v>
      </c>
      <c r="C274" t="s">
        <v>595</v>
      </c>
      <c r="D274" t="s">
        <v>595</v>
      </c>
    </row>
    <row r="275" spans="1:4" x14ac:dyDescent="0.3">
      <c r="A275" t="s">
        <v>1724</v>
      </c>
      <c r="B275" t="s">
        <v>595</v>
      </c>
      <c r="C275" t="s">
        <v>595</v>
      </c>
      <c r="D275" t="s">
        <v>595</v>
      </c>
    </row>
    <row r="276" spans="1:4" x14ac:dyDescent="0.3">
      <c r="A276" t="s">
        <v>1725</v>
      </c>
      <c r="B276" t="s">
        <v>595</v>
      </c>
      <c r="C276" t="s">
        <v>595</v>
      </c>
      <c r="D276" t="s">
        <v>595</v>
      </c>
    </row>
    <row r="277" spans="1:4" x14ac:dyDescent="0.3">
      <c r="A277" t="s">
        <v>1726</v>
      </c>
      <c r="B277" t="s">
        <v>595</v>
      </c>
      <c r="C277" t="s">
        <v>595</v>
      </c>
      <c r="D277" t="s">
        <v>595</v>
      </c>
    </row>
    <row r="278" spans="1:4" x14ac:dyDescent="0.3">
      <c r="A278" t="s">
        <v>1727</v>
      </c>
      <c r="B278" t="s">
        <v>595</v>
      </c>
      <c r="C278" t="s">
        <v>595</v>
      </c>
      <c r="D278" t="s">
        <v>595</v>
      </c>
    </row>
    <row r="279" spans="1:4" x14ac:dyDescent="0.3">
      <c r="A279" t="s">
        <v>1728</v>
      </c>
      <c r="B279" t="s">
        <v>595</v>
      </c>
      <c r="C279" t="s">
        <v>595</v>
      </c>
      <c r="D279" t="s">
        <v>595</v>
      </c>
    </row>
    <row r="280" spans="1:4" x14ac:dyDescent="0.3">
      <c r="A280" t="s">
        <v>1729</v>
      </c>
      <c r="B280" t="s">
        <v>595</v>
      </c>
      <c r="C280" t="s">
        <v>595</v>
      </c>
      <c r="D280" t="s">
        <v>595</v>
      </c>
    </row>
    <row r="281" spans="1:4" x14ac:dyDescent="0.3">
      <c r="A281" t="s">
        <v>1730</v>
      </c>
      <c r="B281" t="s">
        <v>595</v>
      </c>
      <c r="C281" t="s">
        <v>595</v>
      </c>
      <c r="D281" t="s">
        <v>595</v>
      </c>
    </row>
    <row r="282" spans="1:4" x14ac:dyDescent="0.3">
      <c r="A282" t="s">
        <v>1731</v>
      </c>
      <c r="B282" t="s">
        <v>595</v>
      </c>
      <c r="C282" t="s">
        <v>595</v>
      </c>
      <c r="D282" t="s">
        <v>595</v>
      </c>
    </row>
    <row r="283" spans="1:4" x14ac:dyDescent="0.3">
      <c r="A283" t="s">
        <v>1732</v>
      </c>
      <c r="B283" t="s">
        <v>595</v>
      </c>
      <c r="C283" t="s">
        <v>595</v>
      </c>
      <c r="D283" t="s">
        <v>595</v>
      </c>
    </row>
    <row r="284" spans="1:4" x14ac:dyDescent="0.3">
      <c r="A284" t="s">
        <v>1733</v>
      </c>
      <c r="B284" t="s">
        <v>595</v>
      </c>
      <c r="C284" t="s">
        <v>595</v>
      </c>
      <c r="D284" t="s">
        <v>595</v>
      </c>
    </row>
    <row r="285" spans="1:4" x14ac:dyDescent="0.3">
      <c r="A285" t="s">
        <v>1734</v>
      </c>
      <c r="B285" t="s">
        <v>595</v>
      </c>
      <c r="C285" t="s">
        <v>595</v>
      </c>
      <c r="D285" t="s">
        <v>595</v>
      </c>
    </row>
    <row r="286" spans="1:4" x14ac:dyDescent="0.3">
      <c r="A286" t="s">
        <v>1735</v>
      </c>
      <c r="B286" t="s">
        <v>595</v>
      </c>
      <c r="C286" t="s">
        <v>595</v>
      </c>
      <c r="D286" t="s">
        <v>595</v>
      </c>
    </row>
    <row r="287" spans="1:4" x14ac:dyDescent="0.3">
      <c r="A287" t="s">
        <v>1736</v>
      </c>
      <c r="B287" t="s">
        <v>595</v>
      </c>
      <c r="C287" t="s">
        <v>595</v>
      </c>
      <c r="D287" t="s">
        <v>595</v>
      </c>
    </row>
    <row r="288" spans="1:4" x14ac:dyDescent="0.3">
      <c r="A288" t="s">
        <v>1737</v>
      </c>
      <c r="B288" t="s">
        <v>595</v>
      </c>
      <c r="C288" t="s">
        <v>595</v>
      </c>
      <c r="D288" t="s">
        <v>595</v>
      </c>
    </row>
    <row r="289" spans="1:4" x14ac:dyDescent="0.3">
      <c r="A289" t="s">
        <v>1738</v>
      </c>
      <c r="B289" t="s">
        <v>595</v>
      </c>
      <c r="C289" t="s">
        <v>595</v>
      </c>
      <c r="D289" t="s">
        <v>595</v>
      </c>
    </row>
    <row r="290" spans="1:4" x14ac:dyDescent="0.3">
      <c r="A290" t="s">
        <v>1739</v>
      </c>
      <c r="B290" t="s">
        <v>595</v>
      </c>
      <c r="C290" t="s">
        <v>595</v>
      </c>
      <c r="D290" t="s">
        <v>595</v>
      </c>
    </row>
    <row r="291" spans="1:4" x14ac:dyDescent="0.3">
      <c r="A291" t="s">
        <v>1740</v>
      </c>
      <c r="B291" t="s">
        <v>595</v>
      </c>
      <c r="C291" t="s">
        <v>595</v>
      </c>
      <c r="D291" t="s">
        <v>595</v>
      </c>
    </row>
    <row r="292" spans="1:4" x14ac:dyDescent="0.3">
      <c r="A292" t="s">
        <v>1741</v>
      </c>
      <c r="B292" t="s">
        <v>595</v>
      </c>
      <c r="C292" t="s">
        <v>595</v>
      </c>
      <c r="D292" t="s">
        <v>595</v>
      </c>
    </row>
    <row r="293" spans="1:4" x14ac:dyDescent="0.3">
      <c r="A293" t="s">
        <v>1742</v>
      </c>
      <c r="B293" t="s">
        <v>595</v>
      </c>
      <c r="C293" t="s">
        <v>595</v>
      </c>
      <c r="D293" t="s">
        <v>595</v>
      </c>
    </row>
    <row r="294" spans="1:4" x14ac:dyDescent="0.3">
      <c r="A294" t="s">
        <v>1743</v>
      </c>
      <c r="B294" t="s">
        <v>595</v>
      </c>
      <c r="C294" t="s">
        <v>595</v>
      </c>
      <c r="D294" t="s">
        <v>595</v>
      </c>
    </row>
    <row r="295" spans="1:4" x14ac:dyDescent="0.3">
      <c r="A295" t="s">
        <v>1744</v>
      </c>
      <c r="B295" t="s">
        <v>595</v>
      </c>
      <c r="C295" t="s">
        <v>595</v>
      </c>
      <c r="D295" t="s">
        <v>595</v>
      </c>
    </row>
    <row r="296" spans="1:4" x14ac:dyDescent="0.3">
      <c r="A296" t="s">
        <v>1745</v>
      </c>
      <c r="B296" t="s">
        <v>595</v>
      </c>
      <c r="C296" t="s">
        <v>595</v>
      </c>
      <c r="D296" t="s">
        <v>595</v>
      </c>
    </row>
    <row r="297" spans="1:4" x14ac:dyDescent="0.3">
      <c r="A297" t="s">
        <v>1746</v>
      </c>
      <c r="B297" t="s">
        <v>595</v>
      </c>
      <c r="C297" t="s">
        <v>595</v>
      </c>
      <c r="D297" t="s">
        <v>595</v>
      </c>
    </row>
    <row r="298" spans="1:4" x14ac:dyDescent="0.3">
      <c r="A298" t="s">
        <v>1747</v>
      </c>
      <c r="B298" t="s">
        <v>595</v>
      </c>
      <c r="C298" t="s">
        <v>595</v>
      </c>
      <c r="D298" t="s">
        <v>595</v>
      </c>
    </row>
    <row r="299" spans="1:4" x14ac:dyDescent="0.3">
      <c r="A299" t="s">
        <v>1748</v>
      </c>
      <c r="B299" t="s">
        <v>595</v>
      </c>
      <c r="C299" t="s">
        <v>595</v>
      </c>
      <c r="D299" t="s">
        <v>595</v>
      </c>
    </row>
    <row r="300" spans="1:4" x14ac:dyDescent="0.3">
      <c r="A300" t="s">
        <v>1749</v>
      </c>
      <c r="B300" t="s">
        <v>595</v>
      </c>
      <c r="C300" t="s">
        <v>595</v>
      </c>
      <c r="D300" t="s">
        <v>595</v>
      </c>
    </row>
    <row r="301" spans="1:4" x14ac:dyDescent="0.3">
      <c r="A301" t="s">
        <v>1750</v>
      </c>
      <c r="B301" t="s">
        <v>595</v>
      </c>
      <c r="C301" t="s">
        <v>595</v>
      </c>
      <c r="D301" t="s">
        <v>595</v>
      </c>
    </row>
    <row r="302" spans="1:4" x14ac:dyDescent="0.3">
      <c r="A302" t="s">
        <v>1751</v>
      </c>
      <c r="B302" t="s">
        <v>595</v>
      </c>
      <c r="C302" t="s">
        <v>595</v>
      </c>
      <c r="D302" t="s">
        <v>595</v>
      </c>
    </row>
    <row r="303" spans="1:4" x14ac:dyDescent="0.3">
      <c r="A303" t="s">
        <v>1752</v>
      </c>
      <c r="B303" t="s">
        <v>595</v>
      </c>
      <c r="C303" t="s">
        <v>595</v>
      </c>
      <c r="D303" t="s">
        <v>595</v>
      </c>
    </row>
    <row r="304" spans="1:4" x14ac:dyDescent="0.3">
      <c r="A304" t="s">
        <v>1753</v>
      </c>
      <c r="B304" t="s">
        <v>595</v>
      </c>
      <c r="C304" t="s">
        <v>595</v>
      </c>
      <c r="D304" t="s">
        <v>595</v>
      </c>
    </row>
    <row r="305" spans="1:4" x14ac:dyDescent="0.3">
      <c r="A305" t="s">
        <v>1754</v>
      </c>
      <c r="B305" t="s">
        <v>595</v>
      </c>
      <c r="C305" t="s">
        <v>595</v>
      </c>
      <c r="D305" t="s">
        <v>595</v>
      </c>
    </row>
    <row r="306" spans="1:4" x14ac:dyDescent="0.3">
      <c r="A306" t="s">
        <v>1755</v>
      </c>
      <c r="B306" t="s">
        <v>595</v>
      </c>
      <c r="C306" t="s">
        <v>595</v>
      </c>
      <c r="D306" t="s">
        <v>595</v>
      </c>
    </row>
    <row r="307" spans="1:4" x14ac:dyDescent="0.3">
      <c r="A307" t="s">
        <v>1756</v>
      </c>
      <c r="B307" t="s">
        <v>595</v>
      </c>
      <c r="C307" t="s">
        <v>595</v>
      </c>
      <c r="D307" t="s">
        <v>595</v>
      </c>
    </row>
    <row r="308" spans="1:4" x14ac:dyDescent="0.3">
      <c r="A308" t="s">
        <v>1757</v>
      </c>
      <c r="B308" t="s">
        <v>595</v>
      </c>
      <c r="C308" t="s">
        <v>595</v>
      </c>
      <c r="D308" t="s">
        <v>595</v>
      </c>
    </row>
    <row r="309" spans="1:4" x14ac:dyDescent="0.3">
      <c r="A309" t="s">
        <v>1758</v>
      </c>
      <c r="B309" t="s">
        <v>595</v>
      </c>
      <c r="C309" t="s">
        <v>595</v>
      </c>
      <c r="D309" t="s">
        <v>595</v>
      </c>
    </row>
    <row r="310" spans="1:4" x14ac:dyDescent="0.3">
      <c r="A310" t="s">
        <v>1759</v>
      </c>
      <c r="B310" t="s">
        <v>595</v>
      </c>
      <c r="C310" t="s">
        <v>595</v>
      </c>
      <c r="D310" t="s">
        <v>595</v>
      </c>
    </row>
    <row r="311" spans="1:4" x14ac:dyDescent="0.3">
      <c r="A311" t="s">
        <v>1760</v>
      </c>
      <c r="B311" t="s">
        <v>595</v>
      </c>
      <c r="C311" t="s">
        <v>595</v>
      </c>
      <c r="D311" t="s">
        <v>595</v>
      </c>
    </row>
    <row r="312" spans="1:4" x14ac:dyDescent="0.3">
      <c r="A312" t="s">
        <v>1761</v>
      </c>
      <c r="B312" t="s">
        <v>595</v>
      </c>
      <c r="C312" t="s">
        <v>595</v>
      </c>
      <c r="D312" t="s">
        <v>595</v>
      </c>
    </row>
    <row r="313" spans="1:4" x14ac:dyDescent="0.3">
      <c r="A313" t="s">
        <v>1762</v>
      </c>
      <c r="B313" t="s">
        <v>595</v>
      </c>
      <c r="C313" t="s">
        <v>595</v>
      </c>
      <c r="D313" t="s">
        <v>595</v>
      </c>
    </row>
    <row r="314" spans="1:4" x14ac:dyDescent="0.3">
      <c r="A314" t="s">
        <v>1763</v>
      </c>
      <c r="B314" t="s">
        <v>595</v>
      </c>
      <c r="C314" t="s">
        <v>595</v>
      </c>
      <c r="D314" t="s">
        <v>595</v>
      </c>
    </row>
    <row r="315" spans="1:4" x14ac:dyDescent="0.3">
      <c r="A315" t="s">
        <v>1764</v>
      </c>
      <c r="B315" t="s">
        <v>595</v>
      </c>
      <c r="C315" t="s">
        <v>595</v>
      </c>
      <c r="D315" t="s">
        <v>595</v>
      </c>
    </row>
    <row r="316" spans="1:4" x14ac:dyDescent="0.3">
      <c r="A316" t="s">
        <v>1765</v>
      </c>
      <c r="B316" t="s">
        <v>595</v>
      </c>
      <c r="C316" t="s">
        <v>595</v>
      </c>
      <c r="D316" t="s">
        <v>595</v>
      </c>
    </row>
    <row r="317" spans="1:4" x14ac:dyDescent="0.3">
      <c r="A317" t="s">
        <v>1766</v>
      </c>
      <c r="B317" t="s">
        <v>595</v>
      </c>
      <c r="C317" t="s">
        <v>595</v>
      </c>
      <c r="D317" t="s">
        <v>595</v>
      </c>
    </row>
    <row r="318" spans="1:4" x14ac:dyDescent="0.3">
      <c r="A318" t="s">
        <v>1767</v>
      </c>
      <c r="B318" t="s">
        <v>595</v>
      </c>
      <c r="C318" t="s">
        <v>595</v>
      </c>
      <c r="D318" t="s">
        <v>595</v>
      </c>
    </row>
    <row r="319" spans="1:4" x14ac:dyDescent="0.3">
      <c r="A319" t="s">
        <v>1768</v>
      </c>
      <c r="B319" t="s">
        <v>595</v>
      </c>
      <c r="C319" t="s">
        <v>595</v>
      </c>
      <c r="D319" t="s">
        <v>595</v>
      </c>
    </row>
    <row r="320" spans="1:4" x14ac:dyDescent="0.3">
      <c r="A320" t="s">
        <v>1769</v>
      </c>
      <c r="B320" t="s">
        <v>595</v>
      </c>
      <c r="C320" t="s">
        <v>595</v>
      </c>
      <c r="D320" t="s">
        <v>595</v>
      </c>
    </row>
    <row r="321" spans="1:4" x14ac:dyDescent="0.3">
      <c r="A321" t="s">
        <v>1770</v>
      </c>
      <c r="B321" t="s">
        <v>595</v>
      </c>
      <c r="C321" t="s">
        <v>595</v>
      </c>
      <c r="D321" t="s">
        <v>595</v>
      </c>
    </row>
    <row r="322" spans="1:4" x14ac:dyDescent="0.3">
      <c r="A322" t="s">
        <v>1771</v>
      </c>
      <c r="B322" t="s">
        <v>595</v>
      </c>
      <c r="C322" t="s">
        <v>595</v>
      </c>
      <c r="D322" t="s">
        <v>595</v>
      </c>
    </row>
    <row r="323" spans="1:4" x14ac:dyDescent="0.3">
      <c r="A323" t="s">
        <v>1772</v>
      </c>
      <c r="B323" t="s">
        <v>595</v>
      </c>
      <c r="C323" t="s">
        <v>595</v>
      </c>
      <c r="D323" t="s">
        <v>595</v>
      </c>
    </row>
    <row r="324" spans="1:4" x14ac:dyDescent="0.3">
      <c r="A324" t="s">
        <v>1773</v>
      </c>
      <c r="B324" t="s">
        <v>595</v>
      </c>
      <c r="C324" t="s">
        <v>595</v>
      </c>
      <c r="D324" t="s">
        <v>595</v>
      </c>
    </row>
    <row r="325" spans="1:4" x14ac:dyDescent="0.3">
      <c r="A325" t="s">
        <v>1774</v>
      </c>
      <c r="B325" t="s">
        <v>595</v>
      </c>
      <c r="C325" t="s">
        <v>595</v>
      </c>
      <c r="D325" t="s">
        <v>595</v>
      </c>
    </row>
    <row r="326" spans="1:4" x14ac:dyDescent="0.3">
      <c r="A326" t="s">
        <v>1775</v>
      </c>
      <c r="B326" t="s">
        <v>595</v>
      </c>
      <c r="C326" t="s">
        <v>595</v>
      </c>
      <c r="D326" t="s">
        <v>595</v>
      </c>
    </row>
    <row r="327" spans="1:4" x14ac:dyDescent="0.3">
      <c r="A327" t="s">
        <v>1776</v>
      </c>
      <c r="B327" t="s">
        <v>595</v>
      </c>
      <c r="C327" t="s">
        <v>595</v>
      </c>
      <c r="D327" t="s">
        <v>595</v>
      </c>
    </row>
    <row r="328" spans="1:4" x14ac:dyDescent="0.3">
      <c r="A328" t="s">
        <v>1777</v>
      </c>
      <c r="B328" t="s">
        <v>595</v>
      </c>
      <c r="C328" t="s">
        <v>595</v>
      </c>
      <c r="D328" t="s">
        <v>595</v>
      </c>
    </row>
    <row r="329" spans="1:4" x14ac:dyDescent="0.3">
      <c r="A329" t="s">
        <v>1778</v>
      </c>
      <c r="B329" t="s">
        <v>595</v>
      </c>
      <c r="C329" t="s">
        <v>595</v>
      </c>
      <c r="D329" t="s">
        <v>595</v>
      </c>
    </row>
    <row r="330" spans="1:4" x14ac:dyDescent="0.3">
      <c r="A330" t="s">
        <v>1779</v>
      </c>
      <c r="B330" t="s">
        <v>595</v>
      </c>
      <c r="C330" t="s">
        <v>595</v>
      </c>
      <c r="D330" t="s">
        <v>595</v>
      </c>
    </row>
    <row r="331" spans="1:4" x14ac:dyDescent="0.3">
      <c r="A331" t="s">
        <v>1780</v>
      </c>
      <c r="B331" t="s">
        <v>595</v>
      </c>
      <c r="C331" t="s">
        <v>595</v>
      </c>
      <c r="D331" t="s">
        <v>595</v>
      </c>
    </row>
    <row r="332" spans="1:4" x14ac:dyDescent="0.3">
      <c r="A332" t="s">
        <v>1781</v>
      </c>
      <c r="B332" t="s">
        <v>595</v>
      </c>
      <c r="C332" t="s">
        <v>595</v>
      </c>
      <c r="D332" t="s">
        <v>595</v>
      </c>
    </row>
    <row r="333" spans="1:4" x14ac:dyDescent="0.3">
      <c r="A333" t="s">
        <v>1782</v>
      </c>
      <c r="B333" t="s">
        <v>595</v>
      </c>
      <c r="C333" t="s">
        <v>595</v>
      </c>
      <c r="D333" t="s">
        <v>595</v>
      </c>
    </row>
    <row r="334" spans="1:4" x14ac:dyDescent="0.3">
      <c r="A334" t="s">
        <v>1783</v>
      </c>
      <c r="B334" t="s">
        <v>595</v>
      </c>
      <c r="C334" t="s">
        <v>595</v>
      </c>
      <c r="D334" t="s">
        <v>595</v>
      </c>
    </row>
    <row r="335" spans="1:4" x14ac:dyDescent="0.3">
      <c r="A335" t="s">
        <v>1784</v>
      </c>
      <c r="B335" t="s">
        <v>595</v>
      </c>
      <c r="C335" t="s">
        <v>595</v>
      </c>
      <c r="D335" t="s">
        <v>595</v>
      </c>
    </row>
    <row r="336" spans="1:4" x14ac:dyDescent="0.3">
      <c r="A336" t="s">
        <v>1785</v>
      </c>
      <c r="B336" t="s">
        <v>595</v>
      </c>
      <c r="C336" t="s">
        <v>595</v>
      </c>
      <c r="D336" t="s">
        <v>595</v>
      </c>
    </row>
    <row r="337" spans="1:4" x14ac:dyDescent="0.3">
      <c r="A337" t="s">
        <v>1786</v>
      </c>
      <c r="B337" t="s">
        <v>595</v>
      </c>
      <c r="C337" t="s">
        <v>595</v>
      </c>
      <c r="D337" t="s">
        <v>595</v>
      </c>
    </row>
    <row r="338" spans="1:4" x14ac:dyDescent="0.3">
      <c r="A338" t="s">
        <v>1787</v>
      </c>
      <c r="B338" t="s">
        <v>595</v>
      </c>
      <c r="C338" t="s">
        <v>595</v>
      </c>
      <c r="D338" t="s">
        <v>595</v>
      </c>
    </row>
    <row r="339" spans="1:4" x14ac:dyDescent="0.3">
      <c r="A339" t="s">
        <v>1788</v>
      </c>
      <c r="B339" t="s">
        <v>595</v>
      </c>
      <c r="C339" t="s">
        <v>595</v>
      </c>
      <c r="D339" t="s">
        <v>595</v>
      </c>
    </row>
    <row r="340" spans="1:4" x14ac:dyDescent="0.3">
      <c r="A340" t="s">
        <v>1789</v>
      </c>
      <c r="B340" t="s">
        <v>595</v>
      </c>
      <c r="C340" t="s">
        <v>595</v>
      </c>
      <c r="D340" t="s">
        <v>595</v>
      </c>
    </row>
    <row r="341" spans="1:4" x14ac:dyDescent="0.3">
      <c r="A341" t="s">
        <v>1790</v>
      </c>
      <c r="B341" t="s">
        <v>595</v>
      </c>
      <c r="C341" t="s">
        <v>595</v>
      </c>
      <c r="D341" t="s">
        <v>595</v>
      </c>
    </row>
    <row r="342" spans="1:4" x14ac:dyDescent="0.3">
      <c r="A342" t="s">
        <v>1791</v>
      </c>
      <c r="B342" t="s">
        <v>595</v>
      </c>
      <c r="C342" t="s">
        <v>595</v>
      </c>
      <c r="D342" t="s">
        <v>595</v>
      </c>
    </row>
    <row r="343" spans="1:4" x14ac:dyDescent="0.3">
      <c r="A343" t="s">
        <v>1792</v>
      </c>
      <c r="B343" t="s">
        <v>595</v>
      </c>
      <c r="C343" t="s">
        <v>595</v>
      </c>
      <c r="D343" t="s">
        <v>595</v>
      </c>
    </row>
    <row r="344" spans="1:4" x14ac:dyDescent="0.3">
      <c r="A344" t="s">
        <v>1793</v>
      </c>
      <c r="B344" t="s">
        <v>595</v>
      </c>
      <c r="C344" t="s">
        <v>595</v>
      </c>
      <c r="D344" t="s">
        <v>595</v>
      </c>
    </row>
    <row r="345" spans="1:4" x14ac:dyDescent="0.3">
      <c r="A345" t="s">
        <v>1794</v>
      </c>
      <c r="B345" t="s">
        <v>595</v>
      </c>
      <c r="C345" t="s">
        <v>595</v>
      </c>
      <c r="D345" t="s">
        <v>595</v>
      </c>
    </row>
    <row r="346" spans="1:4" x14ac:dyDescent="0.3">
      <c r="A346" t="s">
        <v>1795</v>
      </c>
      <c r="B346" t="s">
        <v>595</v>
      </c>
      <c r="C346" t="s">
        <v>595</v>
      </c>
      <c r="D346" t="s">
        <v>595</v>
      </c>
    </row>
    <row r="347" spans="1:4" x14ac:dyDescent="0.3">
      <c r="A347" t="s">
        <v>1796</v>
      </c>
      <c r="B347" t="s">
        <v>595</v>
      </c>
      <c r="C347" t="s">
        <v>595</v>
      </c>
      <c r="D347" t="s">
        <v>595</v>
      </c>
    </row>
    <row r="348" spans="1:4" x14ac:dyDescent="0.3">
      <c r="A348" t="s">
        <v>1797</v>
      </c>
      <c r="B348" t="s">
        <v>595</v>
      </c>
      <c r="C348" t="s">
        <v>595</v>
      </c>
      <c r="D348" t="s">
        <v>595</v>
      </c>
    </row>
    <row r="349" spans="1:4" x14ac:dyDescent="0.3">
      <c r="A349" t="s">
        <v>1798</v>
      </c>
      <c r="B349" t="s">
        <v>595</v>
      </c>
      <c r="C349" t="s">
        <v>595</v>
      </c>
      <c r="D349" t="s">
        <v>595</v>
      </c>
    </row>
    <row r="350" spans="1:4" x14ac:dyDescent="0.3">
      <c r="A350" t="s">
        <v>1799</v>
      </c>
      <c r="B350" t="s">
        <v>595</v>
      </c>
      <c r="C350" t="s">
        <v>595</v>
      </c>
      <c r="D350" t="s">
        <v>595</v>
      </c>
    </row>
    <row r="351" spans="1:4" x14ac:dyDescent="0.3">
      <c r="A351" t="s">
        <v>211</v>
      </c>
    </row>
  </sheetData>
  <dataValidations count="2">
    <dataValidation allowBlank="1" showErrorMessage="1" prompt="08bcd3a2-07ef-4e1c-93c1-1c123bd5e1cb" sqref="A2 D351" xr:uid="{00000000-0002-0000-6200-000000000000}"/>
    <dataValidation allowBlank="1" error="08bcd3a2-07ef-4e1c-93c1-1c123bd5e1cb" sqref="A1" xr:uid="{00000000-0002-0000-6200-000001000000}"/>
  </dataValidations>
  <hyperlinks>
    <hyperlink ref="A1" location="'TOC'!A1" display="Back to TOC" xr:uid="{00000000-0004-0000-6200-000000000000}"/>
  </hyperlinks>
  <pageMargins left="0.7" right="0.7" top="0.75" bottom="0.75" header="0.3" footer="0.3"/>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300-000000000000}">
  <dimension ref="A1:D231"/>
  <sheetViews>
    <sheetView workbookViewId="0"/>
  </sheetViews>
  <sheetFormatPr defaultRowHeight="14.4" x14ac:dyDescent="0.3"/>
  <cols>
    <col min="1" max="1" width="17" bestFit="1" customWidth="1"/>
    <col min="2" max="4" width="12.6640625" bestFit="1" customWidth="1"/>
  </cols>
  <sheetData>
    <row r="1" spans="1:4" x14ac:dyDescent="0.3">
      <c r="A1" s="4" t="s">
        <v>448</v>
      </c>
    </row>
    <row r="2" spans="1:4" x14ac:dyDescent="0.3">
      <c r="A2" t="s">
        <v>210</v>
      </c>
    </row>
    <row r="3" spans="1:4" ht="57.6" x14ac:dyDescent="0.3">
      <c r="A3" s="5" t="s">
        <v>592</v>
      </c>
      <c r="B3" s="5" t="s">
        <v>453</v>
      </c>
      <c r="C3" s="5" t="s">
        <v>454</v>
      </c>
      <c r="D3" s="5" t="s">
        <v>455</v>
      </c>
    </row>
    <row r="4" spans="1:4" x14ac:dyDescent="0.3">
      <c r="A4" t="s">
        <v>593</v>
      </c>
      <c r="B4" t="s">
        <v>804</v>
      </c>
      <c r="C4" t="s">
        <v>943</v>
      </c>
      <c r="D4" t="s">
        <v>1062</v>
      </c>
    </row>
    <row r="5" spans="1:4" x14ac:dyDescent="0.3">
      <c r="A5" t="s">
        <v>594</v>
      </c>
      <c r="B5" t="s">
        <v>687</v>
      </c>
      <c r="C5" t="s">
        <v>949</v>
      </c>
      <c r="D5" t="s">
        <v>1294</v>
      </c>
    </row>
    <row r="6" spans="1:4" x14ac:dyDescent="0.3">
      <c r="A6" t="s">
        <v>596</v>
      </c>
      <c r="B6" t="s">
        <v>812</v>
      </c>
      <c r="C6" t="s">
        <v>857</v>
      </c>
      <c r="D6" t="s">
        <v>1068</v>
      </c>
    </row>
    <row r="7" spans="1:4" x14ac:dyDescent="0.3">
      <c r="A7" t="s">
        <v>597</v>
      </c>
      <c r="B7" t="s">
        <v>817</v>
      </c>
      <c r="C7" t="s">
        <v>955</v>
      </c>
      <c r="D7" t="s">
        <v>1299</v>
      </c>
    </row>
    <row r="8" spans="1:4" x14ac:dyDescent="0.3">
      <c r="A8" t="s">
        <v>598</v>
      </c>
      <c r="B8" t="s">
        <v>803</v>
      </c>
      <c r="C8" t="s">
        <v>666</v>
      </c>
      <c r="D8" t="s">
        <v>1303</v>
      </c>
    </row>
    <row r="9" spans="1:4" x14ac:dyDescent="0.3">
      <c r="A9" t="s">
        <v>599</v>
      </c>
      <c r="B9" t="s">
        <v>808</v>
      </c>
      <c r="C9" t="s">
        <v>961</v>
      </c>
      <c r="D9" t="s">
        <v>1074</v>
      </c>
    </row>
    <row r="10" spans="1:4" x14ac:dyDescent="0.3">
      <c r="A10" t="s">
        <v>648</v>
      </c>
      <c r="B10" t="s">
        <v>822</v>
      </c>
      <c r="C10" t="s">
        <v>866</v>
      </c>
      <c r="D10" t="s">
        <v>1308</v>
      </c>
    </row>
    <row r="11" spans="1:4" x14ac:dyDescent="0.3">
      <c r="A11" t="s">
        <v>649</v>
      </c>
      <c r="B11" t="s">
        <v>826</v>
      </c>
      <c r="C11" t="s">
        <v>966</v>
      </c>
      <c r="D11" t="s">
        <v>1312</v>
      </c>
    </row>
    <row r="12" spans="1:4" x14ac:dyDescent="0.3">
      <c r="A12" t="s">
        <v>650</v>
      </c>
      <c r="B12" t="s">
        <v>831</v>
      </c>
      <c r="C12" t="s">
        <v>871</v>
      </c>
      <c r="D12" t="s">
        <v>1316</v>
      </c>
    </row>
    <row r="13" spans="1:4" x14ac:dyDescent="0.3">
      <c r="A13" t="s">
        <v>651</v>
      </c>
      <c r="B13" t="s">
        <v>836</v>
      </c>
      <c r="C13" t="s">
        <v>972</v>
      </c>
      <c r="D13" t="s">
        <v>1321</v>
      </c>
    </row>
    <row r="14" spans="1:4" x14ac:dyDescent="0.3">
      <c r="A14" t="s">
        <v>652</v>
      </c>
      <c r="B14" t="s">
        <v>840</v>
      </c>
      <c r="C14" t="s">
        <v>978</v>
      </c>
      <c r="D14" t="s">
        <v>1326</v>
      </c>
    </row>
    <row r="15" spans="1:4" x14ac:dyDescent="0.3">
      <c r="A15" t="s">
        <v>653</v>
      </c>
      <c r="B15" t="s">
        <v>811</v>
      </c>
      <c r="C15" t="s">
        <v>984</v>
      </c>
      <c r="D15" t="s">
        <v>1079</v>
      </c>
    </row>
    <row r="16" spans="1:4" x14ac:dyDescent="0.3">
      <c r="A16" t="s">
        <v>654</v>
      </c>
      <c r="B16" t="s">
        <v>816</v>
      </c>
      <c r="C16" t="s">
        <v>990</v>
      </c>
      <c r="D16" t="s">
        <v>687</v>
      </c>
    </row>
    <row r="17" spans="1:4" x14ac:dyDescent="0.3">
      <c r="A17" t="s">
        <v>655</v>
      </c>
      <c r="B17" t="s">
        <v>844</v>
      </c>
      <c r="C17" t="s">
        <v>876</v>
      </c>
      <c r="D17" t="s">
        <v>1084</v>
      </c>
    </row>
    <row r="18" spans="1:4" x14ac:dyDescent="0.3">
      <c r="A18" t="s">
        <v>656</v>
      </c>
      <c r="B18" t="s">
        <v>849</v>
      </c>
      <c r="C18" t="s">
        <v>996</v>
      </c>
      <c r="D18" t="s">
        <v>1335</v>
      </c>
    </row>
    <row r="19" spans="1:4" x14ac:dyDescent="0.3">
      <c r="A19" t="s">
        <v>657</v>
      </c>
      <c r="B19" t="s">
        <v>854</v>
      </c>
      <c r="C19" t="s">
        <v>881</v>
      </c>
      <c r="D19" t="s">
        <v>1090</v>
      </c>
    </row>
    <row r="20" spans="1:4" x14ac:dyDescent="0.3">
      <c r="A20" t="s">
        <v>658</v>
      </c>
      <c r="B20" t="s">
        <v>858</v>
      </c>
      <c r="C20" t="s">
        <v>1002</v>
      </c>
      <c r="D20" t="s">
        <v>1340</v>
      </c>
    </row>
    <row r="21" spans="1:4" x14ac:dyDescent="0.3">
      <c r="A21" t="s">
        <v>659</v>
      </c>
      <c r="B21" t="s">
        <v>862</v>
      </c>
      <c r="C21" t="s">
        <v>886</v>
      </c>
      <c r="D21" t="s">
        <v>1096</v>
      </c>
    </row>
    <row r="22" spans="1:4" x14ac:dyDescent="0.3">
      <c r="A22" t="s">
        <v>660</v>
      </c>
      <c r="B22" t="s">
        <v>821</v>
      </c>
      <c r="C22" t="s">
        <v>1008</v>
      </c>
      <c r="D22" t="s">
        <v>1344</v>
      </c>
    </row>
    <row r="23" spans="1:4" x14ac:dyDescent="0.3">
      <c r="A23" t="s">
        <v>661</v>
      </c>
      <c r="B23" t="s">
        <v>867</v>
      </c>
      <c r="C23" t="s">
        <v>891</v>
      </c>
      <c r="D23" t="s">
        <v>1347</v>
      </c>
    </row>
    <row r="24" spans="1:4" x14ac:dyDescent="0.3">
      <c r="A24" t="s">
        <v>662</v>
      </c>
      <c r="B24" t="s">
        <v>872</v>
      </c>
      <c r="C24" t="s">
        <v>1014</v>
      </c>
      <c r="D24" t="s">
        <v>1352</v>
      </c>
    </row>
    <row r="25" spans="1:4" x14ac:dyDescent="0.3">
      <c r="A25" t="s">
        <v>663</v>
      </c>
      <c r="B25" t="s">
        <v>825</v>
      </c>
      <c r="C25" t="s">
        <v>1020</v>
      </c>
      <c r="D25" t="s">
        <v>1101</v>
      </c>
    </row>
    <row r="26" spans="1:4" x14ac:dyDescent="0.3">
      <c r="A26" t="s">
        <v>664</v>
      </c>
      <c r="B26" t="s">
        <v>877</v>
      </c>
      <c r="C26" t="s">
        <v>896</v>
      </c>
      <c r="D26" t="s">
        <v>1107</v>
      </c>
    </row>
    <row r="27" spans="1:4" x14ac:dyDescent="0.3">
      <c r="A27" t="s">
        <v>665</v>
      </c>
      <c r="B27" t="s">
        <v>882</v>
      </c>
      <c r="C27" t="s">
        <v>810</v>
      </c>
      <c r="D27" t="s">
        <v>1356</v>
      </c>
    </row>
    <row r="28" spans="1:4" x14ac:dyDescent="0.3">
      <c r="A28" t="s">
        <v>912</v>
      </c>
      <c r="B28" t="s">
        <v>830</v>
      </c>
      <c r="C28" t="s">
        <v>900</v>
      </c>
      <c r="D28" t="s">
        <v>1360</v>
      </c>
    </row>
    <row r="29" spans="1:4" x14ac:dyDescent="0.3">
      <c r="A29" t="s">
        <v>918</v>
      </c>
      <c r="B29" t="s">
        <v>887</v>
      </c>
      <c r="C29" t="s">
        <v>1030</v>
      </c>
      <c r="D29" t="s">
        <v>1113</v>
      </c>
    </row>
    <row r="30" spans="1:4" x14ac:dyDescent="0.3">
      <c r="A30" t="s">
        <v>923</v>
      </c>
      <c r="B30" t="s">
        <v>892</v>
      </c>
      <c r="C30" t="s">
        <v>905</v>
      </c>
      <c r="D30" t="s">
        <v>1119</v>
      </c>
    </row>
    <row r="31" spans="1:4" x14ac:dyDescent="0.3">
      <c r="A31" t="s">
        <v>929</v>
      </c>
      <c r="B31" t="s">
        <v>897</v>
      </c>
      <c r="C31" t="s">
        <v>1035</v>
      </c>
      <c r="D31" t="s">
        <v>1365</v>
      </c>
    </row>
    <row r="32" spans="1:4" x14ac:dyDescent="0.3">
      <c r="A32" t="s">
        <v>935</v>
      </c>
      <c r="B32" t="s">
        <v>901</v>
      </c>
      <c r="C32" t="s">
        <v>910</v>
      </c>
      <c r="D32" t="s">
        <v>840</v>
      </c>
    </row>
    <row r="33" spans="1:4" x14ac:dyDescent="0.3">
      <c r="A33" t="s">
        <v>940</v>
      </c>
      <c r="B33" t="s">
        <v>906</v>
      </c>
      <c r="C33" t="s">
        <v>1041</v>
      </c>
      <c r="D33" t="s">
        <v>1360</v>
      </c>
    </row>
    <row r="34" spans="1:4" x14ac:dyDescent="0.3">
      <c r="A34" t="s">
        <v>944</v>
      </c>
      <c r="B34" t="s">
        <v>835</v>
      </c>
      <c r="C34" t="s">
        <v>1047</v>
      </c>
      <c r="D34" t="s">
        <v>1378</v>
      </c>
    </row>
    <row r="35" spans="1:4" x14ac:dyDescent="0.3">
      <c r="A35" t="s">
        <v>950</v>
      </c>
      <c r="B35" t="s">
        <v>911</v>
      </c>
      <c r="C35" t="s">
        <v>916</v>
      </c>
      <c r="D35" t="s">
        <v>1382</v>
      </c>
    </row>
    <row r="36" spans="1:4" x14ac:dyDescent="0.3">
      <c r="A36" t="s">
        <v>956</v>
      </c>
      <c r="B36" t="s">
        <v>839</v>
      </c>
      <c r="C36" t="s">
        <v>921</v>
      </c>
      <c r="D36" t="s">
        <v>1125</v>
      </c>
    </row>
    <row r="37" spans="1:4" x14ac:dyDescent="0.3">
      <c r="A37" t="s">
        <v>962</v>
      </c>
      <c r="B37" t="s">
        <v>807</v>
      </c>
      <c r="C37" t="s">
        <v>927</v>
      </c>
      <c r="D37" t="s">
        <v>1387</v>
      </c>
    </row>
    <row r="38" spans="1:4" x14ac:dyDescent="0.3">
      <c r="A38" t="s">
        <v>967</v>
      </c>
      <c r="B38" t="s">
        <v>917</v>
      </c>
      <c r="C38" t="s">
        <v>933</v>
      </c>
      <c r="D38" t="s">
        <v>1131</v>
      </c>
    </row>
    <row r="39" spans="1:4" x14ac:dyDescent="0.3">
      <c r="A39" t="s">
        <v>973</v>
      </c>
      <c r="B39" t="s">
        <v>848</v>
      </c>
      <c r="C39" t="s">
        <v>858</v>
      </c>
      <c r="D39" t="s">
        <v>1390</v>
      </c>
    </row>
    <row r="40" spans="1:4" x14ac:dyDescent="0.3">
      <c r="A40" t="s">
        <v>979</v>
      </c>
      <c r="B40" t="s">
        <v>922</v>
      </c>
      <c r="C40" t="s">
        <v>1058</v>
      </c>
      <c r="D40" t="s">
        <v>1395</v>
      </c>
    </row>
    <row r="41" spans="1:4" x14ac:dyDescent="0.3">
      <c r="A41" t="s">
        <v>985</v>
      </c>
      <c r="B41" t="s">
        <v>928</v>
      </c>
      <c r="C41" t="s">
        <v>1063</v>
      </c>
      <c r="D41" t="s">
        <v>1137</v>
      </c>
    </row>
    <row r="42" spans="1:4" x14ac:dyDescent="0.3">
      <c r="A42" t="s">
        <v>991</v>
      </c>
      <c r="B42" t="s">
        <v>934</v>
      </c>
      <c r="C42" t="s">
        <v>1069</v>
      </c>
      <c r="D42" t="s">
        <v>1400</v>
      </c>
    </row>
    <row r="43" spans="1:4" x14ac:dyDescent="0.3">
      <c r="A43" t="s">
        <v>997</v>
      </c>
      <c r="B43" t="s">
        <v>939</v>
      </c>
      <c r="C43" t="s">
        <v>1075</v>
      </c>
      <c r="D43" t="s">
        <v>1404</v>
      </c>
    </row>
    <row r="44" spans="1:4" x14ac:dyDescent="0.3">
      <c r="A44" t="s">
        <v>1003</v>
      </c>
      <c r="B44" t="s">
        <v>853</v>
      </c>
      <c r="C44" t="s">
        <v>922</v>
      </c>
      <c r="D44" t="s">
        <v>1142</v>
      </c>
    </row>
    <row r="45" spans="1:4" x14ac:dyDescent="0.3">
      <c r="A45" t="s">
        <v>1009</v>
      </c>
      <c r="B45" t="s">
        <v>595</v>
      </c>
      <c r="C45" t="s">
        <v>899</v>
      </c>
      <c r="D45" t="s">
        <v>1147</v>
      </c>
    </row>
    <row r="46" spans="1:4" x14ac:dyDescent="0.3">
      <c r="A46" t="s">
        <v>1015</v>
      </c>
      <c r="B46" t="s">
        <v>595</v>
      </c>
      <c r="C46" t="s">
        <v>1085</v>
      </c>
      <c r="D46" t="s">
        <v>1153</v>
      </c>
    </row>
    <row r="47" spans="1:4" x14ac:dyDescent="0.3">
      <c r="A47" t="s">
        <v>1021</v>
      </c>
      <c r="B47" t="s">
        <v>595</v>
      </c>
      <c r="C47" t="s">
        <v>1091</v>
      </c>
      <c r="D47" t="s">
        <v>1158</v>
      </c>
    </row>
    <row r="48" spans="1:4" x14ac:dyDescent="0.3">
      <c r="A48" t="s">
        <v>1025</v>
      </c>
      <c r="B48" t="s">
        <v>595</v>
      </c>
      <c r="C48" t="s">
        <v>1097</v>
      </c>
      <c r="D48" t="s">
        <v>1407</v>
      </c>
    </row>
    <row r="49" spans="1:4" x14ac:dyDescent="0.3">
      <c r="A49" t="s">
        <v>1031</v>
      </c>
      <c r="B49" t="s">
        <v>595</v>
      </c>
      <c r="C49" t="s">
        <v>1102</v>
      </c>
      <c r="D49" t="s">
        <v>1411</v>
      </c>
    </row>
    <row r="50" spans="1:4" x14ac:dyDescent="0.3">
      <c r="A50" t="s">
        <v>1036</v>
      </c>
      <c r="B50" t="s">
        <v>595</v>
      </c>
      <c r="C50" t="s">
        <v>1108</v>
      </c>
      <c r="D50" t="s">
        <v>1416</v>
      </c>
    </row>
    <row r="51" spans="1:4" x14ac:dyDescent="0.3">
      <c r="A51" t="s">
        <v>1042</v>
      </c>
      <c r="B51" t="s">
        <v>595</v>
      </c>
      <c r="C51" t="s">
        <v>942</v>
      </c>
      <c r="D51" t="s">
        <v>679</v>
      </c>
    </row>
    <row r="52" spans="1:4" x14ac:dyDescent="0.3">
      <c r="A52" t="s">
        <v>1048</v>
      </c>
      <c r="B52" t="s">
        <v>595</v>
      </c>
      <c r="C52" t="s">
        <v>948</v>
      </c>
      <c r="D52" t="s">
        <v>1168</v>
      </c>
    </row>
    <row r="53" spans="1:4" x14ac:dyDescent="0.3">
      <c r="A53" t="s">
        <v>1053</v>
      </c>
      <c r="B53" t="s">
        <v>595</v>
      </c>
      <c r="C53" t="s">
        <v>954</v>
      </c>
      <c r="D53" t="s">
        <v>1174</v>
      </c>
    </row>
    <row r="54" spans="1:4" x14ac:dyDescent="0.3">
      <c r="A54" t="s">
        <v>1059</v>
      </c>
      <c r="B54" t="s">
        <v>595</v>
      </c>
      <c r="C54" t="s">
        <v>960</v>
      </c>
      <c r="D54" t="s">
        <v>1180</v>
      </c>
    </row>
    <row r="55" spans="1:4" x14ac:dyDescent="0.3">
      <c r="A55" t="s">
        <v>1064</v>
      </c>
      <c r="B55" t="s">
        <v>595</v>
      </c>
      <c r="C55" t="s">
        <v>965</v>
      </c>
      <c r="D55" t="s">
        <v>1420</v>
      </c>
    </row>
    <row r="56" spans="1:4" x14ac:dyDescent="0.3">
      <c r="A56" t="s">
        <v>1070</v>
      </c>
      <c r="B56" t="s">
        <v>595</v>
      </c>
      <c r="C56" t="s">
        <v>1114</v>
      </c>
      <c r="D56" t="s">
        <v>1424</v>
      </c>
    </row>
    <row r="57" spans="1:4" x14ac:dyDescent="0.3">
      <c r="A57" t="s">
        <v>1076</v>
      </c>
      <c r="B57" t="s">
        <v>595</v>
      </c>
      <c r="C57" t="s">
        <v>971</v>
      </c>
      <c r="D57" t="s">
        <v>1429</v>
      </c>
    </row>
    <row r="58" spans="1:4" x14ac:dyDescent="0.3">
      <c r="A58" t="s">
        <v>1080</v>
      </c>
      <c r="B58" t="s">
        <v>595</v>
      </c>
      <c r="C58" t="s">
        <v>1120</v>
      </c>
      <c r="D58" t="s">
        <v>834</v>
      </c>
    </row>
    <row r="59" spans="1:4" x14ac:dyDescent="0.3">
      <c r="A59" t="s">
        <v>1086</v>
      </c>
      <c r="B59" t="s">
        <v>595</v>
      </c>
      <c r="C59" t="s">
        <v>977</v>
      </c>
      <c r="D59" t="s">
        <v>1438</v>
      </c>
    </row>
    <row r="60" spans="1:4" x14ac:dyDescent="0.3">
      <c r="A60" t="s">
        <v>1092</v>
      </c>
      <c r="B60" t="s">
        <v>595</v>
      </c>
      <c r="C60" t="s">
        <v>983</v>
      </c>
      <c r="D60" t="s">
        <v>1443</v>
      </c>
    </row>
    <row r="61" spans="1:4" x14ac:dyDescent="0.3">
      <c r="A61" t="s">
        <v>1098</v>
      </c>
      <c r="B61" t="s">
        <v>595</v>
      </c>
      <c r="C61" t="s">
        <v>989</v>
      </c>
      <c r="D61" t="s">
        <v>1186</v>
      </c>
    </row>
    <row r="62" spans="1:4" x14ac:dyDescent="0.3">
      <c r="A62" t="s">
        <v>1103</v>
      </c>
      <c r="B62" t="s">
        <v>595</v>
      </c>
      <c r="C62" t="s">
        <v>1126</v>
      </c>
      <c r="D62" t="s">
        <v>1448</v>
      </c>
    </row>
    <row r="63" spans="1:4" x14ac:dyDescent="0.3">
      <c r="A63" t="s">
        <v>1109</v>
      </c>
      <c r="B63" t="s">
        <v>595</v>
      </c>
      <c r="C63" t="s">
        <v>995</v>
      </c>
      <c r="D63" t="s">
        <v>1453</v>
      </c>
    </row>
    <row r="64" spans="1:4" x14ac:dyDescent="0.3">
      <c r="A64" t="s">
        <v>1115</v>
      </c>
      <c r="B64" t="s">
        <v>595</v>
      </c>
      <c r="C64" t="s">
        <v>1132</v>
      </c>
      <c r="D64" t="s">
        <v>1192</v>
      </c>
    </row>
    <row r="65" spans="1:4" x14ac:dyDescent="0.3">
      <c r="A65" t="s">
        <v>1121</v>
      </c>
      <c r="B65" t="s">
        <v>595</v>
      </c>
      <c r="C65" t="s">
        <v>1138</v>
      </c>
      <c r="D65" t="s">
        <v>996</v>
      </c>
    </row>
    <row r="66" spans="1:4" x14ac:dyDescent="0.3">
      <c r="A66" t="s">
        <v>1127</v>
      </c>
      <c r="B66" t="s">
        <v>595</v>
      </c>
      <c r="C66" t="s">
        <v>1001</v>
      </c>
      <c r="D66" t="s">
        <v>1462</v>
      </c>
    </row>
    <row r="67" spans="1:4" x14ac:dyDescent="0.3">
      <c r="A67" t="s">
        <v>1133</v>
      </c>
      <c r="B67" t="s">
        <v>595</v>
      </c>
      <c r="C67" t="s">
        <v>1143</v>
      </c>
      <c r="D67" t="s">
        <v>996</v>
      </c>
    </row>
    <row r="68" spans="1:4" x14ac:dyDescent="0.3">
      <c r="A68" t="s">
        <v>1139</v>
      </c>
      <c r="B68" t="s">
        <v>595</v>
      </c>
      <c r="C68" t="s">
        <v>1007</v>
      </c>
      <c r="D68" t="s">
        <v>1167</v>
      </c>
    </row>
    <row r="69" spans="1:4" x14ac:dyDescent="0.3">
      <c r="A69" t="s">
        <v>1144</v>
      </c>
      <c r="B69" t="s">
        <v>595</v>
      </c>
      <c r="C69" t="s">
        <v>1148</v>
      </c>
      <c r="D69" t="s">
        <v>1180</v>
      </c>
    </row>
    <row r="70" spans="1:4" x14ac:dyDescent="0.3">
      <c r="A70" t="s">
        <v>1149</v>
      </c>
      <c r="B70" t="s">
        <v>595</v>
      </c>
      <c r="C70" t="s">
        <v>1013</v>
      </c>
      <c r="D70" t="s">
        <v>1473</v>
      </c>
    </row>
    <row r="71" spans="1:4" x14ac:dyDescent="0.3">
      <c r="A71" t="s">
        <v>1155</v>
      </c>
      <c r="B71" t="s">
        <v>595</v>
      </c>
      <c r="C71" t="s">
        <v>1154</v>
      </c>
      <c r="D71" t="s">
        <v>1203</v>
      </c>
    </row>
    <row r="72" spans="1:4" x14ac:dyDescent="0.3">
      <c r="A72" t="s">
        <v>1160</v>
      </c>
      <c r="B72" t="s">
        <v>595</v>
      </c>
      <c r="C72" t="s">
        <v>1159</v>
      </c>
      <c r="D72" t="s">
        <v>1208</v>
      </c>
    </row>
    <row r="73" spans="1:4" x14ac:dyDescent="0.3">
      <c r="A73" t="s">
        <v>1165</v>
      </c>
      <c r="B73" t="s">
        <v>595</v>
      </c>
      <c r="C73" t="s">
        <v>1164</v>
      </c>
      <c r="D73" t="s">
        <v>1214</v>
      </c>
    </row>
    <row r="74" spans="1:4" x14ac:dyDescent="0.3">
      <c r="A74" t="s">
        <v>1170</v>
      </c>
      <c r="B74" t="s">
        <v>595</v>
      </c>
      <c r="C74" t="s">
        <v>1169</v>
      </c>
      <c r="D74" t="s">
        <v>1219</v>
      </c>
    </row>
    <row r="75" spans="1:4" x14ac:dyDescent="0.3">
      <c r="A75" t="s">
        <v>1176</v>
      </c>
      <c r="B75" t="s">
        <v>595</v>
      </c>
      <c r="C75" t="s">
        <v>1175</v>
      </c>
      <c r="D75" t="s">
        <v>840</v>
      </c>
    </row>
    <row r="76" spans="1:4" x14ac:dyDescent="0.3">
      <c r="A76" t="s">
        <v>1182</v>
      </c>
      <c r="B76" t="s">
        <v>595</v>
      </c>
      <c r="C76" t="s">
        <v>1181</v>
      </c>
      <c r="D76" t="s">
        <v>1228</v>
      </c>
    </row>
    <row r="77" spans="1:4" x14ac:dyDescent="0.3">
      <c r="A77" t="s">
        <v>1188</v>
      </c>
      <c r="B77" t="s">
        <v>595</v>
      </c>
      <c r="C77" t="s">
        <v>1019</v>
      </c>
      <c r="D77" t="s">
        <v>1478</v>
      </c>
    </row>
    <row r="78" spans="1:4" x14ac:dyDescent="0.3">
      <c r="A78" t="s">
        <v>1194</v>
      </c>
      <c r="B78" t="s">
        <v>595</v>
      </c>
      <c r="C78" t="s">
        <v>1187</v>
      </c>
      <c r="D78" t="s">
        <v>1234</v>
      </c>
    </row>
    <row r="79" spans="1:4" x14ac:dyDescent="0.3">
      <c r="A79" t="s">
        <v>1199</v>
      </c>
      <c r="B79" t="s">
        <v>595</v>
      </c>
      <c r="C79" t="s">
        <v>1193</v>
      </c>
      <c r="D79" t="s">
        <v>1240</v>
      </c>
    </row>
    <row r="80" spans="1:4" x14ac:dyDescent="0.3">
      <c r="A80" t="s">
        <v>1205</v>
      </c>
      <c r="B80" t="s">
        <v>595</v>
      </c>
      <c r="C80" t="s">
        <v>1198</v>
      </c>
      <c r="D80" t="s">
        <v>1246</v>
      </c>
    </row>
    <row r="81" spans="1:4" x14ac:dyDescent="0.3">
      <c r="A81" t="s">
        <v>1210</v>
      </c>
      <c r="B81" t="s">
        <v>595</v>
      </c>
      <c r="C81" t="s">
        <v>1204</v>
      </c>
      <c r="D81" t="s">
        <v>1483</v>
      </c>
    </row>
    <row r="82" spans="1:4" x14ac:dyDescent="0.3">
      <c r="A82" t="s">
        <v>1215</v>
      </c>
      <c r="B82" t="s">
        <v>595</v>
      </c>
      <c r="C82" t="s">
        <v>1209</v>
      </c>
      <c r="D82" t="s">
        <v>1488</v>
      </c>
    </row>
    <row r="83" spans="1:4" x14ac:dyDescent="0.3">
      <c r="A83" t="s">
        <v>1220</v>
      </c>
      <c r="B83" t="s">
        <v>595</v>
      </c>
      <c r="C83" t="s">
        <v>739</v>
      </c>
      <c r="D83" t="s">
        <v>1251</v>
      </c>
    </row>
    <row r="84" spans="1:4" x14ac:dyDescent="0.3">
      <c r="A84" t="s">
        <v>1225</v>
      </c>
      <c r="B84" t="s">
        <v>595</v>
      </c>
      <c r="C84" t="s">
        <v>916</v>
      </c>
      <c r="D84" t="s">
        <v>916</v>
      </c>
    </row>
    <row r="85" spans="1:4" x14ac:dyDescent="0.3">
      <c r="A85" t="s">
        <v>1230</v>
      </c>
      <c r="B85" t="s">
        <v>595</v>
      </c>
      <c r="C85" t="s">
        <v>1224</v>
      </c>
      <c r="D85" t="s">
        <v>1256</v>
      </c>
    </row>
    <row r="86" spans="1:4" x14ac:dyDescent="0.3">
      <c r="A86" t="s">
        <v>1236</v>
      </c>
      <c r="B86" t="s">
        <v>595</v>
      </c>
      <c r="C86" t="s">
        <v>1229</v>
      </c>
      <c r="D86" t="s">
        <v>1496</v>
      </c>
    </row>
    <row r="87" spans="1:4" x14ac:dyDescent="0.3">
      <c r="A87" t="s">
        <v>1242</v>
      </c>
      <c r="B87" t="s">
        <v>595</v>
      </c>
      <c r="C87" t="s">
        <v>1235</v>
      </c>
      <c r="D87" t="s">
        <v>1501</v>
      </c>
    </row>
    <row r="88" spans="1:4" x14ac:dyDescent="0.3">
      <c r="A88" t="s">
        <v>1248</v>
      </c>
      <c r="B88" t="s">
        <v>595</v>
      </c>
      <c r="C88" t="s">
        <v>1241</v>
      </c>
      <c r="D88" t="s">
        <v>595</v>
      </c>
    </row>
    <row r="89" spans="1:4" x14ac:dyDescent="0.3">
      <c r="A89" t="s">
        <v>1253</v>
      </c>
      <c r="B89" t="s">
        <v>595</v>
      </c>
      <c r="C89" t="s">
        <v>1024</v>
      </c>
      <c r="D89" t="s">
        <v>595</v>
      </c>
    </row>
    <row r="90" spans="1:4" x14ac:dyDescent="0.3">
      <c r="A90" t="s">
        <v>1258</v>
      </c>
      <c r="B90" t="s">
        <v>595</v>
      </c>
      <c r="C90" t="s">
        <v>1247</v>
      </c>
      <c r="D90" t="s">
        <v>595</v>
      </c>
    </row>
    <row r="91" spans="1:4" x14ac:dyDescent="0.3">
      <c r="A91" t="s">
        <v>1263</v>
      </c>
      <c r="B91" t="s">
        <v>595</v>
      </c>
      <c r="C91" t="s">
        <v>1252</v>
      </c>
      <c r="D91" t="s">
        <v>595</v>
      </c>
    </row>
    <row r="92" spans="1:4" x14ac:dyDescent="0.3">
      <c r="A92" t="s">
        <v>1268</v>
      </c>
      <c r="B92" t="s">
        <v>595</v>
      </c>
      <c r="C92" t="s">
        <v>1257</v>
      </c>
      <c r="D92" t="s">
        <v>595</v>
      </c>
    </row>
    <row r="93" spans="1:4" x14ac:dyDescent="0.3">
      <c r="A93" t="s">
        <v>1272</v>
      </c>
      <c r="B93" t="s">
        <v>595</v>
      </c>
      <c r="C93" t="s">
        <v>1262</v>
      </c>
      <c r="D93" t="s">
        <v>595</v>
      </c>
    </row>
    <row r="94" spans="1:4" x14ac:dyDescent="0.3">
      <c r="A94" t="s">
        <v>1277</v>
      </c>
      <c r="B94" t="s">
        <v>595</v>
      </c>
      <c r="C94" t="s">
        <v>1029</v>
      </c>
      <c r="D94" t="s">
        <v>595</v>
      </c>
    </row>
    <row r="95" spans="1:4" x14ac:dyDescent="0.3">
      <c r="A95" t="s">
        <v>1282</v>
      </c>
      <c r="B95" t="s">
        <v>595</v>
      </c>
      <c r="C95" t="s">
        <v>895</v>
      </c>
      <c r="D95" t="s">
        <v>595</v>
      </c>
    </row>
    <row r="96" spans="1:4" x14ac:dyDescent="0.3">
      <c r="A96" t="s">
        <v>1287</v>
      </c>
      <c r="B96" t="s">
        <v>595</v>
      </c>
      <c r="C96" t="s">
        <v>1267</v>
      </c>
      <c r="D96" t="s">
        <v>595</v>
      </c>
    </row>
    <row r="97" spans="1:4" x14ac:dyDescent="0.3">
      <c r="A97" t="s">
        <v>1290</v>
      </c>
      <c r="B97" t="s">
        <v>595</v>
      </c>
      <c r="C97" t="s">
        <v>1271</v>
      </c>
      <c r="D97" t="s">
        <v>595</v>
      </c>
    </row>
    <row r="98" spans="1:4" x14ac:dyDescent="0.3">
      <c r="A98" t="s">
        <v>1295</v>
      </c>
      <c r="B98" t="s">
        <v>595</v>
      </c>
      <c r="C98" t="s">
        <v>1040</v>
      </c>
      <c r="D98" t="s">
        <v>595</v>
      </c>
    </row>
    <row r="99" spans="1:4" x14ac:dyDescent="0.3">
      <c r="A99" t="s">
        <v>1300</v>
      </c>
      <c r="B99" t="s">
        <v>595</v>
      </c>
      <c r="C99" t="s">
        <v>1276</v>
      </c>
      <c r="D99" t="s">
        <v>595</v>
      </c>
    </row>
    <row r="100" spans="1:4" x14ac:dyDescent="0.3">
      <c r="A100" t="s">
        <v>1304</v>
      </c>
      <c r="B100" t="s">
        <v>595</v>
      </c>
      <c r="C100" t="s">
        <v>1046</v>
      </c>
      <c r="D100" t="s">
        <v>595</v>
      </c>
    </row>
    <row r="101" spans="1:4" x14ac:dyDescent="0.3">
      <c r="A101" t="s">
        <v>1309</v>
      </c>
      <c r="B101" t="s">
        <v>595</v>
      </c>
      <c r="C101" t="s">
        <v>1281</v>
      </c>
      <c r="D101" t="s">
        <v>595</v>
      </c>
    </row>
    <row r="102" spans="1:4" x14ac:dyDescent="0.3">
      <c r="A102" t="s">
        <v>1313</v>
      </c>
      <c r="B102" t="s">
        <v>595</v>
      </c>
      <c r="C102" t="s">
        <v>1286</v>
      </c>
      <c r="D102" t="s">
        <v>595</v>
      </c>
    </row>
    <row r="103" spans="1:4" x14ac:dyDescent="0.3">
      <c r="A103" t="s">
        <v>1317</v>
      </c>
      <c r="B103" t="s">
        <v>595</v>
      </c>
      <c r="C103" t="s">
        <v>1052</v>
      </c>
      <c r="D103" t="s">
        <v>595</v>
      </c>
    </row>
    <row r="104" spans="1:4" x14ac:dyDescent="0.3">
      <c r="A104" t="s">
        <v>1322</v>
      </c>
      <c r="B104" t="s">
        <v>595</v>
      </c>
      <c r="C104" t="s">
        <v>1289</v>
      </c>
      <c r="D104" t="s">
        <v>595</v>
      </c>
    </row>
    <row r="105" spans="1:4" x14ac:dyDescent="0.3">
      <c r="A105" t="s">
        <v>1327</v>
      </c>
      <c r="B105" t="s">
        <v>595</v>
      </c>
      <c r="C105" t="s">
        <v>1057</v>
      </c>
      <c r="D105" t="s">
        <v>595</v>
      </c>
    </row>
    <row r="106" spans="1:4" x14ac:dyDescent="0.3">
      <c r="A106" t="s">
        <v>1331</v>
      </c>
      <c r="B106" t="s">
        <v>595</v>
      </c>
      <c r="C106" t="s">
        <v>595</v>
      </c>
      <c r="D106" t="s">
        <v>595</v>
      </c>
    </row>
    <row r="107" spans="1:4" x14ac:dyDescent="0.3">
      <c r="A107" t="s">
        <v>1336</v>
      </c>
      <c r="B107" t="s">
        <v>595</v>
      </c>
      <c r="C107" t="s">
        <v>595</v>
      </c>
      <c r="D107" t="s">
        <v>595</v>
      </c>
    </row>
    <row r="108" spans="1:4" x14ac:dyDescent="0.3">
      <c r="A108" t="s">
        <v>1341</v>
      </c>
      <c r="B108" t="s">
        <v>595</v>
      </c>
      <c r="C108" t="s">
        <v>595</v>
      </c>
      <c r="D108" t="s">
        <v>595</v>
      </c>
    </row>
    <row r="109" spans="1:4" x14ac:dyDescent="0.3">
      <c r="A109" t="s">
        <v>1345</v>
      </c>
      <c r="B109" t="s">
        <v>595</v>
      </c>
      <c r="C109" t="s">
        <v>595</v>
      </c>
      <c r="D109" t="s">
        <v>595</v>
      </c>
    </row>
    <row r="110" spans="1:4" x14ac:dyDescent="0.3">
      <c r="A110" t="s">
        <v>1348</v>
      </c>
      <c r="B110" t="s">
        <v>595</v>
      </c>
      <c r="C110" t="s">
        <v>595</v>
      </c>
      <c r="D110" t="s">
        <v>595</v>
      </c>
    </row>
    <row r="111" spans="1:4" x14ac:dyDescent="0.3">
      <c r="A111" t="s">
        <v>1353</v>
      </c>
      <c r="B111" t="s">
        <v>595</v>
      </c>
      <c r="C111" t="s">
        <v>595</v>
      </c>
      <c r="D111" t="s">
        <v>595</v>
      </c>
    </row>
    <row r="112" spans="1:4" x14ac:dyDescent="0.3">
      <c r="A112" t="s">
        <v>1357</v>
      </c>
      <c r="B112" t="s">
        <v>595</v>
      </c>
      <c r="C112" t="s">
        <v>595</v>
      </c>
      <c r="D112" t="s">
        <v>595</v>
      </c>
    </row>
    <row r="113" spans="1:4" x14ac:dyDescent="0.3">
      <c r="A113" t="s">
        <v>1361</v>
      </c>
      <c r="B113" t="s">
        <v>595</v>
      </c>
      <c r="C113" t="s">
        <v>595</v>
      </c>
      <c r="D113" t="s">
        <v>595</v>
      </c>
    </row>
    <row r="114" spans="1:4" x14ac:dyDescent="0.3">
      <c r="A114" t="s">
        <v>1366</v>
      </c>
      <c r="B114" t="s">
        <v>595</v>
      </c>
      <c r="C114" t="s">
        <v>595</v>
      </c>
      <c r="D114" t="s">
        <v>595</v>
      </c>
    </row>
    <row r="115" spans="1:4" x14ac:dyDescent="0.3">
      <c r="A115" t="s">
        <v>1370</v>
      </c>
      <c r="B115" t="s">
        <v>595</v>
      </c>
      <c r="C115" t="s">
        <v>595</v>
      </c>
      <c r="D115" t="s">
        <v>595</v>
      </c>
    </row>
    <row r="116" spans="1:4" x14ac:dyDescent="0.3">
      <c r="A116" t="s">
        <v>1374</v>
      </c>
      <c r="B116" t="s">
        <v>595</v>
      </c>
      <c r="C116" t="s">
        <v>595</v>
      </c>
      <c r="D116" t="s">
        <v>595</v>
      </c>
    </row>
    <row r="117" spans="1:4" x14ac:dyDescent="0.3">
      <c r="A117" t="s">
        <v>1379</v>
      </c>
      <c r="B117" t="s">
        <v>595</v>
      </c>
      <c r="C117" t="s">
        <v>595</v>
      </c>
      <c r="D117" t="s">
        <v>595</v>
      </c>
    </row>
    <row r="118" spans="1:4" x14ac:dyDescent="0.3">
      <c r="A118" t="s">
        <v>1383</v>
      </c>
      <c r="B118" t="s">
        <v>595</v>
      </c>
      <c r="C118" t="s">
        <v>595</v>
      </c>
      <c r="D118" t="s">
        <v>595</v>
      </c>
    </row>
    <row r="119" spans="1:4" x14ac:dyDescent="0.3">
      <c r="A119" t="s">
        <v>1388</v>
      </c>
      <c r="B119" t="s">
        <v>595</v>
      </c>
      <c r="C119" t="s">
        <v>595</v>
      </c>
      <c r="D119" t="s">
        <v>595</v>
      </c>
    </row>
    <row r="120" spans="1:4" x14ac:dyDescent="0.3">
      <c r="A120" t="s">
        <v>1391</v>
      </c>
      <c r="B120" t="s">
        <v>595</v>
      </c>
      <c r="C120" t="s">
        <v>595</v>
      </c>
      <c r="D120" t="s">
        <v>595</v>
      </c>
    </row>
    <row r="121" spans="1:4" x14ac:dyDescent="0.3">
      <c r="A121" t="s">
        <v>1396</v>
      </c>
      <c r="B121" t="s">
        <v>595</v>
      </c>
      <c r="C121" t="s">
        <v>595</v>
      </c>
      <c r="D121" t="s">
        <v>595</v>
      </c>
    </row>
    <row r="122" spans="1:4" x14ac:dyDescent="0.3">
      <c r="A122" t="s">
        <v>1401</v>
      </c>
      <c r="B122" t="s">
        <v>595</v>
      </c>
      <c r="C122" t="s">
        <v>595</v>
      </c>
      <c r="D122" t="s">
        <v>595</v>
      </c>
    </row>
    <row r="123" spans="1:4" x14ac:dyDescent="0.3">
      <c r="A123" t="s">
        <v>1405</v>
      </c>
      <c r="B123" t="s">
        <v>595</v>
      </c>
      <c r="C123" t="s">
        <v>595</v>
      </c>
      <c r="D123" t="s">
        <v>595</v>
      </c>
    </row>
    <row r="124" spans="1:4" x14ac:dyDescent="0.3">
      <c r="A124" t="s">
        <v>1408</v>
      </c>
      <c r="B124" t="s">
        <v>595</v>
      </c>
      <c r="C124" t="s">
        <v>595</v>
      </c>
      <c r="D124" t="s">
        <v>595</v>
      </c>
    </row>
    <row r="125" spans="1:4" x14ac:dyDescent="0.3">
      <c r="A125" t="s">
        <v>1412</v>
      </c>
      <c r="B125" t="s">
        <v>595</v>
      </c>
      <c r="C125" t="s">
        <v>595</v>
      </c>
      <c r="D125" t="s">
        <v>595</v>
      </c>
    </row>
    <row r="126" spans="1:4" x14ac:dyDescent="0.3">
      <c r="A126" t="s">
        <v>1417</v>
      </c>
      <c r="B126" t="s">
        <v>595</v>
      </c>
      <c r="C126" t="s">
        <v>595</v>
      </c>
      <c r="D126" t="s">
        <v>595</v>
      </c>
    </row>
    <row r="127" spans="1:4" x14ac:dyDescent="0.3">
      <c r="A127" t="s">
        <v>1421</v>
      </c>
      <c r="B127" t="s">
        <v>595</v>
      </c>
      <c r="C127" t="s">
        <v>595</v>
      </c>
      <c r="D127" t="s">
        <v>595</v>
      </c>
    </row>
    <row r="128" spans="1:4" x14ac:dyDescent="0.3">
      <c r="A128" t="s">
        <v>1425</v>
      </c>
      <c r="B128" t="s">
        <v>595</v>
      </c>
      <c r="C128" t="s">
        <v>595</v>
      </c>
      <c r="D128" t="s">
        <v>595</v>
      </c>
    </row>
    <row r="129" spans="1:4" x14ac:dyDescent="0.3">
      <c r="A129" t="s">
        <v>1430</v>
      </c>
      <c r="B129" t="s">
        <v>595</v>
      </c>
      <c r="C129" t="s">
        <v>595</v>
      </c>
      <c r="D129" t="s">
        <v>595</v>
      </c>
    </row>
    <row r="130" spans="1:4" x14ac:dyDescent="0.3">
      <c r="A130" t="s">
        <v>1434</v>
      </c>
      <c r="B130" t="s">
        <v>595</v>
      </c>
      <c r="C130" t="s">
        <v>595</v>
      </c>
      <c r="D130" t="s">
        <v>595</v>
      </c>
    </row>
    <row r="131" spans="1:4" x14ac:dyDescent="0.3">
      <c r="A131" t="s">
        <v>1439</v>
      </c>
      <c r="B131" t="s">
        <v>595</v>
      </c>
      <c r="C131" t="s">
        <v>595</v>
      </c>
      <c r="D131" t="s">
        <v>595</v>
      </c>
    </row>
    <row r="132" spans="1:4" x14ac:dyDescent="0.3">
      <c r="A132" t="s">
        <v>1444</v>
      </c>
      <c r="B132" t="s">
        <v>595</v>
      </c>
      <c r="C132" t="s">
        <v>595</v>
      </c>
      <c r="D132" t="s">
        <v>595</v>
      </c>
    </row>
    <row r="133" spans="1:4" x14ac:dyDescent="0.3">
      <c r="A133" t="s">
        <v>1449</v>
      </c>
      <c r="B133" t="s">
        <v>595</v>
      </c>
      <c r="C133" t="s">
        <v>595</v>
      </c>
      <c r="D133" t="s">
        <v>595</v>
      </c>
    </row>
    <row r="134" spans="1:4" x14ac:dyDescent="0.3">
      <c r="A134" t="s">
        <v>1454</v>
      </c>
      <c r="B134" t="s">
        <v>595</v>
      </c>
      <c r="C134" t="s">
        <v>595</v>
      </c>
      <c r="D134" t="s">
        <v>595</v>
      </c>
    </row>
    <row r="135" spans="1:4" x14ac:dyDescent="0.3">
      <c r="A135" t="s">
        <v>1458</v>
      </c>
      <c r="B135" t="s">
        <v>595</v>
      </c>
      <c r="C135" t="s">
        <v>595</v>
      </c>
      <c r="D135" t="s">
        <v>595</v>
      </c>
    </row>
    <row r="136" spans="1:4" x14ac:dyDescent="0.3">
      <c r="A136" t="s">
        <v>1463</v>
      </c>
      <c r="B136" t="s">
        <v>595</v>
      </c>
      <c r="C136" t="s">
        <v>595</v>
      </c>
      <c r="D136" t="s">
        <v>595</v>
      </c>
    </row>
    <row r="137" spans="1:4" x14ac:dyDescent="0.3">
      <c r="A137" t="s">
        <v>1466</v>
      </c>
      <c r="B137" t="s">
        <v>595</v>
      </c>
      <c r="C137" t="s">
        <v>595</v>
      </c>
      <c r="D137" t="s">
        <v>595</v>
      </c>
    </row>
    <row r="138" spans="1:4" x14ac:dyDescent="0.3">
      <c r="A138" t="s">
        <v>1470</v>
      </c>
      <c r="B138" t="s">
        <v>595</v>
      </c>
      <c r="C138" t="s">
        <v>595</v>
      </c>
      <c r="D138" t="s">
        <v>595</v>
      </c>
    </row>
    <row r="139" spans="1:4" x14ac:dyDescent="0.3">
      <c r="A139" t="s">
        <v>1474</v>
      </c>
      <c r="B139" t="s">
        <v>595</v>
      </c>
      <c r="C139" t="s">
        <v>595</v>
      </c>
      <c r="D139" t="s">
        <v>595</v>
      </c>
    </row>
    <row r="140" spans="1:4" x14ac:dyDescent="0.3">
      <c r="A140" t="s">
        <v>1479</v>
      </c>
      <c r="B140" t="s">
        <v>595</v>
      </c>
      <c r="C140" t="s">
        <v>595</v>
      </c>
      <c r="D140" t="s">
        <v>595</v>
      </c>
    </row>
    <row r="141" spans="1:4" x14ac:dyDescent="0.3">
      <c r="A141" t="s">
        <v>1484</v>
      </c>
      <c r="B141" t="s">
        <v>595</v>
      </c>
      <c r="C141" t="s">
        <v>595</v>
      </c>
      <c r="D141" t="s">
        <v>595</v>
      </c>
    </row>
    <row r="142" spans="1:4" x14ac:dyDescent="0.3">
      <c r="A142" t="s">
        <v>1489</v>
      </c>
      <c r="B142" t="s">
        <v>595</v>
      </c>
      <c r="C142" t="s">
        <v>595</v>
      </c>
      <c r="D142" t="s">
        <v>595</v>
      </c>
    </row>
    <row r="143" spans="1:4" x14ac:dyDescent="0.3">
      <c r="A143" t="s">
        <v>1492</v>
      </c>
      <c r="B143" t="s">
        <v>595</v>
      </c>
      <c r="C143" t="s">
        <v>595</v>
      </c>
      <c r="D143" t="s">
        <v>595</v>
      </c>
    </row>
    <row r="144" spans="1:4" x14ac:dyDescent="0.3">
      <c r="A144" t="s">
        <v>1497</v>
      </c>
      <c r="B144" t="s">
        <v>595</v>
      </c>
      <c r="C144" t="s">
        <v>595</v>
      </c>
      <c r="D144" t="s">
        <v>595</v>
      </c>
    </row>
    <row r="145" spans="1:4" x14ac:dyDescent="0.3">
      <c r="A145" t="s">
        <v>1502</v>
      </c>
      <c r="B145" t="s">
        <v>595</v>
      </c>
      <c r="C145" t="s">
        <v>595</v>
      </c>
      <c r="D145" t="s">
        <v>595</v>
      </c>
    </row>
    <row r="146" spans="1:4" x14ac:dyDescent="0.3">
      <c r="A146" t="s">
        <v>1505</v>
      </c>
      <c r="B146" t="s">
        <v>595</v>
      </c>
      <c r="C146" t="s">
        <v>595</v>
      </c>
      <c r="D146" t="s">
        <v>595</v>
      </c>
    </row>
    <row r="147" spans="1:4" x14ac:dyDescent="0.3">
      <c r="A147" t="s">
        <v>1509</v>
      </c>
      <c r="B147" t="s">
        <v>595</v>
      </c>
      <c r="C147" t="s">
        <v>595</v>
      </c>
      <c r="D147" t="s">
        <v>595</v>
      </c>
    </row>
    <row r="148" spans="1:4" x14ac:dyDescent="0.3">
      <c r="A148" t="s">
        <v>1513</v>
      </c>
      <c r="B148" t="s">
        <v>595</v>
      </c>
      <c r="C148" t="s">
        <v>595</v>
      </c>
      <c r="D148" t="s">
        <v>595</v>
      </c>
    </row>
    <row r="149" spans="1:4" x14ac:dyDescent="0.3">
      <c r="A149" t="s">
        <v>1517</v>
      </c>
      <c r="B149" t="s">
        <v>595</v>
      </c>
      <c r="C149" t="s">
        <v>595</v>
      </c>
      <c r="D149" t="s">
        <v>595</v>
      </c>
    </row>
    <row r="150" spans="1:4" x14ac:dyDescent="0.3">
      <c r="A150" t="s">
        <v>1521</v>
      </c>
      <c r="B150" t="s">
        <v>595</v>
      </c>
      <c r="C150" t="s">
        <v>595</v>
      </c>
      <c r="D150" t="s">
        <v>595</v>
      </c>
    </row>
    <row r="151" spans="1:4" x14ac:dyDescent="0.3">
      <c r="A151" t="s">
        <v>1525</v>
      </c>
      <c r="B151" t="s">
        <v>595</v>
      </c>
      <c r="C151" t="s">
        <v>595</v>
      </c>
      <c r="D151" t="s">
        <v>595</v>
      </c>
    </row>
    <row r="152" spans="1:4" x14ac:dyDescent="0.3">
      <c r="A152" t="s">
        <v>1528</v>
      </c>
      <c r="B152" t="s">
        <v>595</v>
      </c>
      <c r="C152" t="s">
        <v>595</v>
      </c>
      <c r="D152" t="s">
        <v>595</v>
      </c>
    </row>
    <row r="153" spans="1:4" x14ac:dyDescent="0.3">
      <c r="A153" t="s">
        <v>1532</v>
      </c>
      <c r="B153" t="s">
        <v>595</v>
      </c>
      <c r="C153" t="s">
        <v>595</v>
      </c>
      <c r="D153" t="s">
        <v>595</v>
      </c>
    </row>
    <row r="154" spans="1:4" x14ac:dyDescent="0.3">
      <c r="A154" t="s">
        <v>1535</v>
      </c>
      <c r="B154" t="s">
        <v>595</v>
      </c>
      <c r="C154" t="s">
        <v>595</v>
      </c>
      <c r="D154" t="s">
        <v>595</v>
      </c>
    </row>
    <row r="155" spans="1:4" x14ac:dyDescent="0.3">
      <c r="A155" t="s">
        <v>1539</v>
      </c>
      <c r="B155" t="s">
        <v>595</v>
      </c>
      <c r="C155" t="s">
        <v>595</v>
      </c>
      <c r="D155" t="s">
        <v>595</v>
      </c>
    </row>
    <row r="156" spans="1:4" x14ac:dyDescent="0.3">
      <c r="A156" t="s">
        <v>1543</v>
      </c>
      <c r="B156" t="s">
        <v>595</v>
      </c>
      <c r="C156" t="s">
        <v>595</v>
      </c>
      <c r="D156" t="s">
        <v>595</v>
      </c>
    </row>
    <row r="157" spans="1:4" x14ac:dyDescent="0.3">
      <c r="A157" t="s">
        <v>1547</v>
      </c>
      <c r="B157" t="s">
        <v>595</v>
      </c>
      <c r="C157" t="s">
        <v>595</v>
      </c>
      <c r="D157" t="s">
        <v>595</v>
      </c>
    </row>
    <row r="158" spans="1:4" x14ac:dyDescent="0.3">
      <c r="A158" t="s">
        <v>1551</v>
      </c>
      <c r="B158" t="s">
        <v>595</v>
      </c>
      <c r="C158" t="s">
        <v>595</v>
      </c>
      <c r="D158" t="s">
        <v>595</v>
      </c>
    </row>
    <row r="159" spans="1:4" x14ac:dyDescent="0.3">
      <c r="A159" t="s">
        <v>1554</v>
      </c>
      <c r="B159" t="s">
        <v>595</v>
      </c>
      <c r="C159" t="s">
        <v>595</v>
      </c>
      <c r="D159" t="s">
        <v>595</v>
      </c>
    </row>
    <row r="160" spans="1:4" x14ac:dyDescent="0.3">
      <c r="A160" t="s">
        <v>1558</v>
      </c>
      <c r="B160" t="s">
        <v>595</v>
      </c>
      <c r="C160" t="s">
        <v>595</v>
      </c>
      <c r="D160" t="s">
        <v>595</v>
      </c>
    </row>
    <row r="161" spans="1:4" x14ac:dyDescent="0.3">
      <c r="A161" t="s">
        <v>1560</v>
      </c>
      <c r="B161" t="s">
        <v>595</v>
      </c>
      <c r="C161" t="s">
        <v>595</v>
      </c>
      <c r="D161" t="s">
        <v>595</v>
      </c>
    </row>
    <row r="162" spans="1:4" x14ac:dyDescent="0.3">
      <c r="A162" t="s">
        <v>1563</v>
      </c>
      <c r="B162" t="s">
        <v>595</v>
      </c>
      <c r="C162" t="s">
        <v>595</v>
      </c>
      <c r="D162" t="s">
        <v>595</v>
      </c>
    </row>
    <row r="163" spans="1:4" x14ac:dyDescent="0.3">
      <c r="A163" t="s">
        <v>1566</v>
      </c>
      <c r="B163" t="s">
        <v>595</v>
      </c>
      <c r="C163" t="s">
        <v>595</v>
      </c>
      <c r="D163" t="s">
        <v>595</v>
      </c>
    </row>
    <row r="164" spans="1:4" x14ac:dyDescent="0.3">
      <c r="A164" t="s">
        <v>1568</v>
      </c>
      <c r="B164" t="s">
        <v>595</v>
      </c>
      <c r="C164" t="s">
        <v>595</v>
      </c>
      <c r="D164" t="s">
        <v>595</v>
      </c>
    </row>
    <row r="165" spans="1:4" x14ac:dyDescent="0.3">
      <c r="A165" t="s">
        <v>1570</v>
      </c>
      <c r="B165" t="s">
        <v>595</v>
      </c>
      <c r="C165" t="s">
        <v>595</v>
      </c>
      <c r="D165" t="s">
        <v>595</v>
      </c>
    </row>
    <row r="166" spans="1:4" x14ac:dyDescent="0.3">
      <c r="A166" t="s">
        <v>1573</v>
      </c>
      <c r="B166" t="s">
        <v>595</v>
      </c>
      <c r="C166" t="s">
        <v>595</v>
      </c>
      <c r="D166" t="s">
        <v>595</v>
      </c>
    </row>
    <row r="167" spans="1:4" x14ac:dyDescent="0.3">
      <c r="A167" t="s">
        <v>1576</v>
      </c>
      <c r="B167" t="s">
        <v>595</v>
      </c>
      <c r="C167" t="s">
        <v>595</v>
      </c>
      <c r="D167" t="s">
        <v>595</v>
      </c>
    </row>
    <row r="168" spans="1:4" x14ac:dyDescent="0.3">
      <c r="A168" t="s">
        <v>1579</v>
      </c>
      <c r="B168" t="s">
        <v>595</v>
      </c>
      <c r="C168" t="s">
        <v>595</v>
      </c>
      <c r="D168" t="s">
        <v>595</v>
      </c>
    </row>
    <row r="169" spans="1:4" x14ac:dyDescent="0.3">
      <c r="A169" t="s">
        <v>1581</v>
      </c>
      <c r="B169" t="s">
        <v>595</v>
      </c>
      <c r="C169" t="s">
        <v>595</v>
      </c>
      <c r="D169" t="s">
        <v>595</v>
      </c>
    </row>
    <row r="170" spans="1:4" x14ac:dyDescent="0.3">
      <c r="A170" t="s">
        <v>1584</v>
      </c>
      <c r="B170" t="s">
        <v>595</v>
      </c>
      <c r="C170" t="s">
        <v>595</v>
      </c>
      <c r="D170" t="s">
        <v>595</v>
      </c>
    </row>
    <row r="171" spans="1:4" x14ac:dyDescent="0.3">
      <c r="A171" t="s">
        <v>1587</v>
      </c>
      <c r="B171" t="s">
        <v>595</v>
      </c>
      <c r="C171" t="s">
        <v>595</v>
      </c>
      <c r="D171" t="s">
        <v>595</v>
      </c>
    </row>
    <row r="172" spans="1:4" x14ac:dyDescent="0.3">
      <c r="A172" t="s">
        <v>1590</v>
      </c>
      <c r="B172" t="s">
        <v>595</v>
      </c>
      <c r="C172" t="s">
        <v>595</v>
      </c>
      <c r="D172" t="s">
        <v>595</v>
      </c>
    </row>
    <row r="173" spans="1:4" x14ac:dyDescent="0.3">
      <c r="A173" t="s">
        <v>1593</v>
      </c>
      <c r="B173" t="s">
        <v>595</v>
      </c>
      <c r="C173" t="s">
        <v>595</v>
      </c>
      <c r="D173" t="s">
        <v>595</v>
      </c>
    </row>
    <row r="174" spans="1:4" x14ac:dyDescent="0.3">
      <c r="A174" t="s">
        <v>1595</v>
      </c>
      <c r="B174" t="s">
        <v>595</v>
      </c>
      <c r="C174" t="s">
        <v>595</v>
      </c>
      <c r="D174" t="s">
        <v>595</v>
      </c>
    </row>
    <row r="175" spans="1:4" x14ac:dyDescent="0.3">
      <c r="A175" t="s">
        <v>1598</v>
      </c>
      <c r="B175" t="s">
        <v>595</v>
      </c>
      <c r="C175" t="s">
        <v>595</v>
      </c>
      <c r="D175" t="s">
        <v>595</v>
      </c>
    </row>
    <row r="176" spans="1:4" x14ac:dyDescent="0.3">
      <c r="A176" t="s">
        <v>1601</v>
      </c>
      <c r="B176" t="s">
        <v>595</v>
      </c>
      <c r="C176" t="s">
        <v>595</v>
      </c>
      <c r="D176" t="s">
        <v>595</v>
      </c>
    </row>
    <row r="177" spans="1:4" x14ac:dyDescent="0.3">
      <c r="A177" t="s">
        <v>1604</v>
      </c>
      <c r="B177" t="s">
        <v>595</v>
      </c>
      <c r="C177" t="s">
        <v>595</v>
      </c>
      <c r="D177" t="s">
        <v>595</v>
      </c>
    </row>
    <row r="178" spans="1:4" x14ac:dyDescent="0.3">
      <c r="A178" t="s">
        <v>1607</v>
      </c>
      <c r="B178" t="s">
        <v>595</v>
      </c>
      <c r="C178" t="s">
        <v>595</v>
      </c>
      <c r="D178" t="s">
        <v>595</v>
      </c>
    </row>
    <row r="179" spans="1:4" x14ac:dyDescent="0.3">
      <c r="A179" t="s">
        <v>1609</v>
      </c>
      <c r="B179" t="s">
        <v>595</v>
      </c>
      <c r="C179" t="s">
        <v>595</v>
      </c>
      <c r="D179" t="s">
        <v>595</v>
      </c>
    </row>
    <row r="180" spans="1:4" x14ac:dyDescent="0.3">
      <c r="A180" t="s">
        <v>1611</v>
      </c>
      <c r="B180" t="s">
        <v>595</v>
      </c>
      <c r="C180" t="s">
        <v>595</v>
      </c>
      <c r="D180" t="s">
        <v>595</v>
      </c>
    </row>
    <row r="181" spans="1:4" x14ac:dyDescent="0.3">
      <c r="A181" t="s">
        <v>1614</v>
      </c>
      <c r="B181" t="s">
        <v>595</v>
      </c>
      <c r="C181" t="s">
        <v>595</v>
      </c>
      <c r="D181" t="s">
        <v>595</v>
      </c>
    </row>
    <row r="182" spans="1:4" x14ac:dyDescent="0.3">
      <c r="A182" t="s">
        <v>1617</v>
      </c>
      <c r="B182" t="s">
        <v>595</v>
      </c>
      <c r="C182" t="s">
        <v>595</v>
      </c>
      <c r="D182" t="s">
        <v>595</v>
      </c>
    </row>
    <row r="183" spans="1:4" x14ac:dyDescent="0.3">
      <c r="A183" t="s">
        <v>1620</v>
      </c>
      <c r="B183" t="s">
        <v>595</v>
      </c>
      <c r="C183" t="s">
        <v>595</v>
      </c>
      <c r="D183" t="s">
        <v>595</v>
      </c>
    </row>
    <row r="184" spans="1:4" x14ac:dyDescent="0.3">
      <c r="A184" t="s">
        <v>1623</v>
      </c>
      <c r="B184" t="s">
        <v>595</v>
      </c>
      <c r="C184" t="s">
        <v>595</v>
      </c>
      <c r="D184" t="s">
        <v>595</v>
      </c>
    </row>
    <row r="185" spans="1:4" x14ac:dyDescent="0.3">
      <c r="A185" t="s">
        <v>1626</v>
      </c>
      <c r="B185" t="s">
        <v>595</v>
      </c>
      <c r="C185" t="s">
        <v>595</v>
      </c>
      <c r="D185" t="s">
        <v>595</v>
      </c>
    </row>
    <row r="186" spans="1:4" x14ac:dyDescent="0.3">
      <c r="A186" t="s">
        <v>1628</v>
      </c>
      <c r="B186" t="s">
        <v>595</v>
      </c>
      <c r="C186" t="s">
        <v>595</v>
      </c>
      <c r="D186" t="s">
        <v>595</v>
      </c>
    </row>
    <row r="187" spans="1:4" x14ac:dyDescent="0.3">
      <c r="A187" t="s">
        <v>1630</v>
      </c>
      <c r="B187" t="s">
        <v>595</v>
      </c>
      <c r="C187" t="s">
        <v>595</v>
      </c>
      <c r="D187" t="s">
        <v>595</v>
      </c>
    </row>
    <row r="188" spans="1:4" x14ac:dyDescent="0.3">
      <c r="A188" t="s">
        <v>1632</v>
      </c>
      <c r="B188" t="s">
        <v>595</v>
      </c>
      <c r="C188" t="s">
        <v>595</v>
      </c>
      <c r="D188" t="s">
        <v>595</v>
      </c>
    </row>
    <row r="189" spans="1:4" x14ac:dyDescent="0.3">
      <c r="A189" t="s">
        <v>1635</v>
      </c>
      <c r="B189" t="s">
        <v>595</v>
      </c>
      <c r="C189" t="s">
        <v>595</v>
      </c>
      <c r="D189" t="s">
        <v>595</v>
      </c>
    </row>
    <row r="190" spans="1:4" x14ac:dyDescent="0.3">
      <c r="A190" t="s">
        <v>1637</v>
      </c>
      <c r="B190" t="s">
        <v>595</v>
      </c>
      <c r="C190" t="s">
        <v>595</v>
      </c>
      <c r="D190" t="s">
        <v>595</v>
      </c>
    </row>
    <row r="191" spans="1:4" x14ac:dyDescent="0.3">
      <c r="A191" t="s">
        <v>1639</v>
      </c>
      <c r="B191" t="s">
        <v>595</v>
      </c>
      <c r="C191" t="s">
        <v>595</v>
      </c>
      <c r="D191" t="s">
        <v>595</v>
      </c>
    </row>
    <row r="192" spans="1:4" x14ac:dyDescent="0.3">
      <c r="A192" t="s">
        <v>1640</v>
      </c>
      <c r="B192" t="s">
        <v>595</v>
      </c>
      <c r="C192" t="s">
        <v>595</v>
      </c>
      <c r="D192" t="s">
        <v>595</v>
      </c>
    </row>
    <row r="193" spans="1:4" x14ac:dyDescent="0.3">
      <c r="A193" t="s">
        <v>1642</v>
      </c>
      <c r="B193" t="s">
        <v>595</v>
      </c>
      <c r="C193" t="s">
        <v>595</v>
      </c>
      <c r="D193" t="s">
        <v>595</v>
      </c>
    </row>
    <row r="194" spans="1:4" x14ac:dyDescent="0.3">
      <c r="A194" t="s">
        <v>1643</v>
      </c>
      <c r="B194" t="s">
        <v>595</v>
      </c>
      <c r="C194" t="s">
        <v>595</v>
      </c>
      <c r="D194" t="s">
        <v>595</v>
      </c>
    </row>
    <row r="195" spans="1:4" x14ac:dyDescent="0.3">
      <c r="A195" t="s">
        <v>1644</v>
      </c>
      <c r="B195" t="s">
        <v>595</v>
      </c>
      <c r="C195" t="s">
        <v>595</v>
      </c>
      <c r="D195" t="s">
        <v>595</v>
      </c>
    </row>
    <row r="196" spans="1:4" x14ac:dyDescent="0.3">
      <c r="A196" t="s">
        <v>1645</v>
      </c>
      <c r="B196" t="s">
        <v>595</v>
      </c>
      <c r="C196" t="s">
        <v>595</v>
      </c>
      <c r="D196" t="s">
        <v>595</v>
      </c>
    </row>
    <row r="197" spans="1:4" x14ac:dyDescent="0.3">
      <c r="A197" t="s">
        <v>1646</v>
      </c>
      <c r="B197" t="s">
        <v>595</v>
      </c>
      <c r="C197" t="s">
        <v>595</v>
      </c>
      <c r="D197" t="s">
        <v>595</v>
      </c>
    </row>
    <row r="198" spans="1:4" x14ac:dyDescent="0.3">
      <c r="A198" t="s">
        <v>1647</v>
      </c>
      <c r="B198" t="s">
        <v>595</v>
      </c>
      <c r="C198" t="s">
        <v>595</v>
      </c>
      <c r="D198" t="s">
        <v>595</v>
      </c>
    </row>
    <row r="199" spans="1:4" x14ac:dyDescent="0.3">
      <c r="A199" t="s">
        <v>1648</v>
      </c>
      <c r="B199" t="s">
        <v>595</v>
      </c>
      <c r="C199" t="s">
        <v>595</v>
      </c>
      <c r="D199" t="s">
        <v>595</v>
      </c>
    </row>
    <row r="200" spans="1:4" x14ac:dyDescent="0.3">
      <c r="A200" t="s">
        <v>1649</v>
      </c>
      <c r="B200" t="s">
        <v>595</v>
      </c>
      <c r="C200" t="s">
        <v>595</v>
      </c>
      <c r="D200" t="s">
        <v>595</v>
      </c>
    </row>
    <row r="201" spans="1:4" x14ac:dyDescent="0.3">
      <c r="A201" t="s">
        <v>1650</v>
      </c>
      <c r="B201" t="s">
        <v>595</v>
      </c>
      <c r="C201" t="s">
        <v>595</v>
      </c>
      <c r="D201" t="s">
        <v>595</v>
      </c>
    </row>
    <row r="202" spans="1:4" x14ac:dyDescent="0.3">
      <c r="A202" t="s">
        <v>1651</v>
      </c>
      <c r="B202" t="s">
        <v>595</v>
      </c>
      <c r="C202" t="s">
        <v>595</v>
      </c>
      <c r="D202" t="s">
        <v>595</v>
      </c>
    </row>
    <row r="203" spans="1:4" x14ac:dyDescent="0.3">
      <c r="A203" t="s">
        <v>1652</v>
      </c>
      <c r="B203" t="s">
        <v>595</v>
      </c>
      <c r="C203" t="s">
        <v>595</v>
      </c>
      <c r="D203" t="s">
        <v>595</v>
      </c>
    </row>
    <row r="204" spans="1:4" x14ac:dyDescent="0.3">
      <c r="A204" t="s">
        <v>1653</v>
      </c>
      <c r="B204" t="s">
        <v>595</v>
      </c>
      <c r="C204" t="s">
        <v>595</v>
      </c>
      <c r="D204" t="s">
        <v>595</v>
      </c>
    </row>
    <row r="205" spans="1:4" x14ac:dyDescent="0.3">
      <c r="A205" t="s">
        <v>1654</v>
      </c>
      <c r="B205" t="s">
        <v>595</v>
      </c>
      <c r="C205" t="s">
        <v>595</v>
      </c>
      <c r="D205" t="s">
        <v>595</v>
      </c>
    </row>
    <row r="206" spans="1:4" x14ac:dyDescent="0.3">
      <c r="A206" t="s">
        <v>1655</v>
      </c>
      <c r="B206" t="s">
        <v>595</v>
      </c>
      <c r="C206" t="s">
        <v>595</v>
      </c>
      <c r="D206" t="s">
        <v>595</v>
      </c>
    </row>
    <row r="207" spans="1:4" x14ac:dyDescent="0.3">
      <c r="A207" t="s">
        <v>1656</v>
      </c>
      <c r="B207" t="s">
        <v>595</v>
      </c>
      <c r="C207" t="s">
        <v>595</v>
      </c>
      <c r="D207" t="s">
        <v>595</v>
      </c>
    </row>
    <row r="208" spans="1:4" x14ac:dyDescent="0.3">
      <c r="A208" t="s">
        <v>1657</v>
      </c>
      <c r="B208" t="s">
        <v>595</v>
      </c>
      <c r="C208" t="s">
        <v>595</v>
      </c>
      <c r="D208" t="s">
        <v>595</v>
      </c>
    </row>
    <row r="209" spans="1:4" x14ac:dyDescent="0.3">
      <c r="A209" t="s">
        <v>1658</v>
      </c>
      <c r="B209" t="s">
        <v>595</v>
      </c>
      <c r="C209" t="s">
        <v>595</v>
      </c>
      <c r="D209" t="s">
        <v>595</v>
      </c>
    </row>
    <row r="210" spans="1:4" x14ac:dyDescent="0.3">
      <c r="A210" t="s">
        <v>1659</v>
      </c>
      <c r="B210" t="s">
        <v>595</v>
      </c>
      <c r="C210" t="s">
        <v>595</v>
      </c>
      <c r="D210" t="s">
        <v>595</v>
      </c>
    </row>
    <row r="211" spans="1:4" x14ac:dyDescent="0.3">
      <c r="A211" t="s">
        <v>1660</v>
      </c>
      <c r="B211" t="s">
        <v>595</v>
      </c>
      <c r="C211" t="s">
        <v>595</v>
      </c>
      <c r="D211" t="s">
        <v>595</v>
      </c>
    </row>
    <row r="212" spans="1:4" x14ac:dyDescent="0.3">
      <c r="A212" t="s">
        <v>1661</v>
      </c>
      <c r="B212" t="s">
        <v>595</v>
      </c>
      <c r="C212" t="s">
        <v>595</v>
      </c>
      <c r="D212" t="s">
        <v>595</v>
      </c>
    </row>
    <row r="213" spans="1:4" x14ac:dyDescent="0.3">
      <c r="A213" t="s">
        <v>1662</v>
      </c>
      <c r="B213" t="s">
        <v>595</v>
      </c>
      <c r="C213" t="s">
        <v>595</v>
      </c>
      <c r="D213" t="s">
        <v>595</v>
      </c>
    </row>
    <row r="214" spans="1:4" x14ac:dyDescent="0.3">
      <c r="A214" t="s">
        <v>1663</v>
      </c>
      <c r="B214" t="s">
        <v>595</v>
      </c>
      <c r="C214" t="s">
        <v>595</v>
      </c>
      <c r="D214" t="s">
        <v>595</v>
      </c>
    </row>
    <row r="215" spans="1:4" x14ac:dyDescent="0.3">
      <c r="A215" t="s">
        <v>1664</v>
      </c>
      <c r="B215" t="s">
        <v>595</v>
      </c>
      <c r="C215" t="s">
        <v>595</v>
      </c>
      <c r="D215" t="s">
        <v>595</v>
      </c>
    </row>
    <row r="216" spans="1:4" x14ac:dyDescent="0.3">
      <c r="A216" t="s">
        <v>1665</v>
      </c>
      <c r="B216" t="s">
        <v>595</v>
      </c>
      <c r="C216" t="s">
        <v>595</v>
      </c>
      <c r="D216" t="s">
        <v>595</v>
      </c>
    </row>
    <row r="217" spans="1:4" x14ac:dyDescent="0.3">
      <c r="A217" t="s">
        <v>1666</v>
      </c>
      <c r="B217" t="s">
        <v>595</v>
      </c>
      <c r="C217" t="s">
        <v>595</v>
      </c>
      <c r="D217" t="s">
        <v>595</v>
      </c>
    </row>
    <row r="218" spans="1:4" x14ac:dyDescent="0.3">
      <c r="A218" t="s">
        <v>1667</v>
      </c>
      <c r="B218" t="s">
        <v>595</v>
      </c>
      <c r="C218" t="s">
        <v>595</v>
      </c>
      <c r="D218" t="s">
        <v>595</v>
      </c>
    </row>
    <row r="219" spans="1:4" x14ac:dyDescent="0.3">
      <c r="A219" t="s">
        <v>1668</v>
      </c>
      <c r="B219" t="s">
        <v>595</v>
      </c>
      <c r="C219" t="s">
        <v>595</v>
      </c>
      <c r="D219" t="s">
        <v>595</v>
      </c>
    </row>
    <row r="220" spans="1:4" x14ac:dyDescent="0.3">
      <c r="A220" t="s">
        <v>1669</v>
      </c>
      <c r="B220" t="s">
        <v>595</v>
      </c>
      <c r="C220" t="s">
        <v>595</v>
      </c>
      <c r="D220" t="s">
        <v>595</v>
      </c>
    </row>
    <row r="221" spans="1:4" x14ac:dyDescent="0.3">
      <c r="A221" t="s">
        <v>1670</v>
      </c>
      <c r="B221" t="s">
        <v>595</v>
      </c>
      <c r="C221" t="s">
        <v>595</v>
      </c>
      <c r="D221" t="s">
        <v>595</v>
      </c>
    </row>
    <row r="222" spans="1:4" x14ac:dyDescent="0.3">
      <c r="A222" t="s">
        <v>1671</v>
      </c>
      <c r="B222" t="s">
        <v>595</v>
      </c>
      <c r="C222" t="s">
        <v>595</v>
      </c>
      <c r="D222" t="s">
        <v>595</v>
      </c>
    </row>
    <row r="223" spans="1:4" x14ac:dyDescent="0.3">
      <c r="A223" t="s">
        <v>1672</v>
      </c>
      <c r="B223" t="s">
        <v>595</v>
      </c>
      <c r="C223" t="s">
        <v>595</v>
      </c>
      <c r="D223" t="s">
        <v>595</v>
      </c>
    </row>
    <row r="224" spans="1:4" x14ac:dyDescent="0.3">
      <c r="A224" t="s">
        <v>1673</v>
      </c>
      <c r="B224" t="s">
        <v>595</v>
      </c>
      <c r="C224" t="s">
        <v>595</v>
      </c>
      <c r="D224" t="s">
        <v>595</v>
      </c>
    </row>
    <row r="225" spans="1:4" x14ac:dyDescent="0.3">
      <c r="A225" t="s">
        <v>1674</v>
      </c>
      <c r="B225" t="s">
        <v>595</v>
      </c>
      <c r="C225" t="s">
        <v>595</v>
      </c>
      <c r="D225" t="s">
        <v>595</v>
      </c>
    </row>
    <row r="226" spans="1:4" x14ac:dyDescent="0.3">
      <c r="A226" t="s">
        <v>1675</v>
      </c>
      <c r="B226" t="s">
        <v>595</v>
      </c>
      <c r="C226" t="s">
        <v>595</v>
      </c>
      <c r="D226" t="s">
        <v>595</v>
      </c>
    </row>
    <row r="227" spans="1:4" x14ac:dyDescent="0.3">
      <c r="A227" t="s">
        <v>1676</v>
      </c>
      <c r="B227" t="s">
        <v>595</v>
      </c>
      <c r="C227" t="s">
        <v>595</v>
      </c>
      <c r="D227" t="s">
        <v>595</v>
      </c>
    </row>
    <row r="228" spans="1:4" x14ac:dyDescent="0.3">
      <c r="A228" t="s">
        <v>1677</v>
      </c>
      <c r="B228" t="s">
        <v>595</v>
      </c>
      <c r="C228" t="s">
        <v>595</v>
      </c>
      <c r="D228" t="s">
        <v>595</v>
      </c>
    </row>
    <row r="229" spans="1:4" x14ac:dyDescent="0.3">
      <c r="A229" t="s">
        <v>1678</v>
      </c>
      <c r="B229" t="s">
        <v>595</v>
      </c>
      <c r="C229" t="s">
        <v>595</v>
      </c>
      <c r="D229" t="s">
        <v>595</v>
      </c>
    </row>
    <row r="230" spans="1:4" x14ac:dyDescent="0.3">
      <c r="A230" t="s">
        <v>1679</v>
      </c>
      <c r="B230" t="s">
        <v>595</v>
      </c>
      <c r="C230" t="s">
        <v>595</v>
      </c>
      <c r="D230" t="s">
        <v>595</v>
      </c>
    </row>
    <row r="231" spans="1:4" x14ac:dyDescent="0.3">
      <c r="A231" t="s">
        <v>213</v>
      </c>
    </row>
  </sheetData>
  <dataValidations count="2">
    <dataValidation allowBlank="1" showErrorMessage="1" prompt="d37c645c-3e9e-49fc-b91f-191a8c81a631" sqref="A2 D231" xr:uid="{00000000-0002-0000-6300-000000000000}"/>
    <dataValidation allowBlank="1" error="d37c645c-3e9e-49fc-b91f-191a8c81a631" sqref="A1" xr:uid="{00000000-0002-0000-6300-000001000000}"/>
  </dataValidations>
  <hyperlinks>
    <hyperlink ref="A1" location="'TOC'!A1" display="Back to TOC" xr:uid="{00000000-0004-0000-6300-000000000000}"/>
  </hyperlinks>
  <pageMargins left="0.7" right="0.7" top="0.75" bottom="0.75" header="0.3" footer="0.3"/>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400-000000000000}">
  <dimension ref="A1:C8"/>
  <sheetViews>
    <sheetView workbookViewId="0"/>
  </sheetViews>
  <sheetFormatPr defaultRowHeight="14.4" x14ac:dyDescent="0.3"/>
  <cols>
    <col min="1" max="1" width="57.44140625" bestFit="1" customWidth="1"/>
    <col min="2" max="3" width="12.6640625" bestFit="1" customWidth="1"/>
  </cols>
  <sheetData>
    <row r="1" spans="1:3" x14ac:dyDescent="0.3">
      <c r="A1" s="4" t="s">
        <v>448</v>
      </c>
    </row>
    <row r="2" spans="1:3" x14ac:dyDescent="0.3">
      <c r="A2" t="s">
        <v>215</v>
      </c>
    </row>
    <row r="3" spans="1:3" x14ac:dyDescent="0.3">
      <c r="A3" s="5" t="s">
        <v>449</v>
      </c>
      <c r="B3" s="5" t="s">
        <v>450</v>
      </c>
      <c r="C3" s="5" t="s">
        <v>451</v>
      </c>
    </row>
    <row r="4" spans="1:3" x14ac:dyDescent="0.3">
      <c r="A4" t="s">
        <v>2212</v>
      </c>
      <c r="B4" s="9">
        <v>5.0713594010689998E-2</v>
      </c>
      <c r="C4" s="7">
        <v>41</v>
      </c>
    </row>
    <row r="5" spans="1:3" x14ac:dyDescent="0.3">
      <c r="A5" t="s">
        <v>2213</v>
      </c>
      <c r="B5" s="9">
        <v>0.1510520724503</v>
      </c>
      <c r="C5" s="7">
        <v>119</v>
      </c>
    </row>
    <row r="6" spans="1:3" x14ac:dyDescent="0.3">
      <c r="A6" t="s">
        <v>2214</v>
      </c>
      <c r="B6" s="6">
        <v>0.7982343335391</v>
      </c>
      <c r="C6" s="7">
        <v>599</v>
      </c>
    </row>
    <row r="7" spans="1:3" x14ac:dyDescent="0.3">
      <c r="A7" t="s">
        <v>2215</v>
      </c>
    </row>
    <row r="8" spans="1:3" x14ac:dyDescent="0.3">
      <c r="A8" t="s">
        <v>512</v>
      </c>
    </row>
  </sheetData>
  <dataValidations count="2">
    <dataValidation allowBlank="1" showErrorMessage="1" prompt="4bc58f28-de4a-4280-84c5-ed892b4ee6fb" sqref="A2 C8" xr:uid="{00000000-0002-0000-6400-000000000000}"/>
    <dataValidation allowBlank="1" error="4bc58f28-de4a-4280-84c5-ed892b4ee6fb" sqref="A1" xr:uid="{00000000-0002-0000-6400-000001000000}"/>
  </dataValidations>
  <hyperlinks>
    <hyperlink ref="A1" location="'TOC'!A1" display="Back to TOC" xr:uid="{00000000-0004-0000-6400-000000000000}"/>
  </hyperlinks>
  <pageMargins left="0.7" right="0.7" top="0.75" bottom="0.75" header="0.3" footer="0.3"/>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500-000000000000}">
  <dimension ref="A1:AZ9"/>
  <sheetViews>
    <sheetView workbookViewId="0">
      <pane xSplit="1" topLeftCell="B1" activePane="topRight" state="frozen"/>
      <selection pane="topRight" sqref="A1:A1048576"/>
    </sheetView>
  </sheetViews>
  <sheetFormatPr defaultRowHeight="14.4" x14ac:dyDescent="0.3"/>
  <cols>
    <col min="1" max="1" width="57.44140625" bestFit="1" customWidth="1"/>
    <col min="2" max="52" width="12.6640625" bestFit="1" customWidth="1"/>
  </cols>
  <sheetData>
    <row r="1" spans="1:52" x14ac:dyDescent="0.3">
      <c r="A1" s="4" t="s">
        <v>448</v>
      </c>
    </row>
    <row r="2" spans="1:52" x14ac:dyDescent="0.3">
      <c r="A2" t="s">
        <v>218</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2212</v>
      </c>
      <c r="B5" s="8">
        <v>3.7809870918729997E-2</v>
      </c>
      <c r="C5" s="8">
        <v>5.1086625140720002E-2</v>
      </c>
      <c r="D5" s="8">
        <v>6.8341063913400002E-2</v>
      </c>
      <c r="E5" s="8">
        <v>5.4004619656660001E-2</v>
      </c>
      <c r="F5" s="8">
        <v>9.043485322797E-2</v>
      </c>
      <c r="G5" s="8">
        <v>7.2688778038600002E-3</v>
      </c>
      <c r="H5" s="8">
        <v>6.0189117861120002E-2</v>
      </c>
      <c r="I5" s="8">
        <v>6.4635579666149995E-2</v>
      </c>
      <c r="J5" s="8">
        <v>6.4999640499750003E-2</v>
      </c>
      <c r="K5" s="8">
        <v>5.984940282278E-2</v>
      </c>
      <c r="L5" s="8">
        <v>1.581728951595E-2</v>
      </c>
      <c r="M5" s="8">
        <v>5.7648860826149999E-2</v>
      </c>
      <c r="N5" s="8">
        <v>6.8167862337750003E-3</v>
      </c>
      <c r="O5" s="8">
        <v>0</v>
      </c>
      <c r="P5" s="8">
        <v>0</v>
      </c>
      <c r="Q5" s="8">
        <v>5.4040675472100001E-2</v>
      </c>
      <c r="R5" s="8">
        <v>7.0300335457799998E-2</v>
      </c>
      <c r="S5" s="8">
        <v>3.6590134072419997E-2</v>
      </c>
      <c r="T5" s="8">
        <v>4.5117436543499999E-2</v>
      </c>
      <c r="U5" s="8">
        <v>0</v>
      </c>
      <c r="V5" s="8">
        <v>5.6152424291679999E-2</v>
      </c>
      <c r="W5" s="8">
        <v>5.407710956648E-2</v>
      </c>
      <c r="X5" s="8">
        <v>3.835730075313E-2</v>
      </c>
      <c r="Y5" s="8">
        <v>5.3811596497029997E-2</v>
      </c>
      <c r="Z5" s="8">
        <v>5.9137959161089999E-2</v>
      </c>
      <c r="AA5" s="8">
        <v>4.8451212058369997E-2</v>
      </c>
      <c r="AB5" s="6">
        <v>0.18389942680589999</v>
      </c>
      <c r="AC5" s="9">
        <v>4.1964018323669999E-2</v>
      </c>
      <c r="AD5" s="8">
        <v>6.522975998451E-2</v>
      </c>
      <c r="AE5" s="8">
        <v>4.148911089402E-2</v>
      </c>
      <c r="AF5" s="8">
        <v>9.9190360252960005E-2</v>
      </c>
      <c r="AG5" s="8">
        <v>3.8517480452250001E-2</v>
      </c>
      <c r="AH5" s="8">
        <v>9.2721032066180001E-2</v>
      </c>
      <c r="AI5" s="8">
        <v>4.0329637864370001E-2</v>
      </c>
      <c r="AJ5" s="8">
        <v>4.4157821348030001E-2</v>
      </c>
      <c r="AK5" s="8">
        <v>2.513248198181E-2</v>
      </c>
      <c r="AL5" s="8">
        <v>9.3672970582729997E-2</v>
      </c>
      <c r="AM5" s="8">
        <v>3.592203722646E-2</v>
      </c>
      <c r="AN5" s="6">
        <v>0.162786309292</v>
      </c>
      <c r="AO5" s="8">
        <v>5.6434897679630003E-2</v>
      </c>
      <c r="AP5" s="8">
        <v>4.1390084316659997E-2</v>
      </c>
      <c r="AQ5" s="8">
        <v>5.484069725152E-2</v>
      </c>
      <c r="AR5" s="8">
        <v>6.0031808880860002E-2</v>
      </c>
      <c r="AS5" s="8">
        <v>2.4514060277769999E-2</v>
      </c>
      <c r="AT5" s="8">
        <v>8.7232093345299994E-2</v>
      </c>
      <c r="AU5" s="8">
        <v>2.6244087516489999E-2</v>
      </c>
      <c r="AV5" s="8">
        <v>0</v>
      </c>
      <c r="AW5" s="8">
        <v>0.30269738949379998</v>
      </c>
      <c r="AX5" s="8">
        <v>5.2956451467460003E-2</v>
      </c>
      <c r="AY5" s="8">
        <v>4.4445096518669999E-2</v>
      </c>
      <c r="AZ5" s="8">
        <v>0</v>
      </c>
    </row>
    <row r="6" spans="1:52" x14ac:dyDescent="0.3">
      <c r="A6" t="s">
        <v>2213</v>
      </c>
      <c r="B6" s="8">
        <v>0.13779823292240001</v>
      </c>
      <c r="C6" s="8">
        <v>0.14386357663509999</v>
      </c>
      <c r="D6" s="8">
        <v>0.18240821279120001</v>
      </c>
      <c r="E6" s="8">
        <v>0.1396779984722</v>
      </c>
      <c r="F6" s="8">
        <v>0.20006932139040001</v>
      </c>
      <c r="G6" s="8">
        <v>0.19480819540200001</v>
      </c>
      <c r="H6" s="8">
        <v>0.15441175069550001</v>
      </c>
      <c r="I6" s="8">
        <v>0.1113743676921</v>
      </c>
      <c r="J6" s="8">
        <v>0.15458759489410001</v>
      </c>
      <c r="K6" s="8">
        <v>0.18152612361459999</v>
      </c>
      <c r="L6" s="8">
        <v>0.16098650339199999</v>
      </c>
      <c r="M6" s="8">
        <v>0.12234554355259999</v>
      </c>
      <c r="N6" s="8">
        <v>0.2097488322911</v>
      </c>
      <c r="O6" s="8">
        <v>8.8217785712300004E-2</v>
      </c>
      <c r="P6" s="8">
        <v>0</v>
      </c>
      <c r="Q6" s="8">
        <v>0.13308888338159999</v>
      </c>
      <c r="R6" s="8">
        <v>0.2335306210161</v>
      </c>
      <c r="S6" s="8">
        <v>0.15823634569110001</v>
      </c>
      <c r="T6" s="8">
        <v>9.9563204400750005E-2</v>
      </c>
      <c r="U6" s="8">
        <v>0.69603208966810004</v>
      </c>
      <c r="V6" s="8">
        <v>0.1226923317037</v>
      </c>
      <c r="W6" s="8">
        <v>0.16580257693219999</v>
      </c>
      <c r="X6" s="8">
        <v>0.1234670379082</v>
      </c>
      <c r="Y6" s="8">
        <v>0.1906625823383</v>
      </c>
      <c r="Z6" s="8">
        <v>0.158955465406</v>
      </c>
      <c r="AA6" s="8">
        <v>0.1489295987367</v>
      </c>
      <c r="AB6" s="8">
        <v>0.2197680498996</v>
      </c>
      <c r="AC6" s="8">
        <v>0.14653781118850001</v>
      </c>
      <c r="AD6" s="6">
        <v>0.21250354135960001</v>
      </c>
      <c r="AE6" s="9">
        <v>0.1120019514699</v>
      </c>
      <c r="AF6" s="8">
        <v>0.2010322966459</v>
      </c>
      <c r="AG6" s="8">
        <v>0.1384777087454</v>
      </c>
      <c r="AH6" s="8">
        <v>0.19629075972910001</v>
      </c>
      <c r="AI6" s="8">
        <v>0.13986937322920001</v>
      </c>
      <c r="AJ6" s="8">
        <v>0.13468104722480001</v>
      </c>
      <c r="AK6" s="8">
        <v>0.1788778739346</v>
      </c>
      <c r="AL6" s="8">
        <v>0.16405911989970001</v>
      </c>
      <c r="AM6" s="8">
        <v>0.1482079800893</v>
      </c>
      <c r="AN6" s="8">
        <v>0.2053182716884</v>
      </c>
      <c r="AO6" s="8">
        <v>7.7171107175610001E-2</v>
      </c>
      <c r="AP6" s="8">
        <v>0.14735022032789999</v>
      </c>
      <c r="AQ6" s="8">
        <v>0.16853748421869999</v>
      </c>
      <c r="AR6" s="8">
        <v>0.1571080294044</v>
      </c>
      <c r="AS6" s="8">
        <v>0.15123246563420001</v>
      </c>
      <c r="AT6" s="8">
        <v>0.1063532210615</v>
      </c>
      <c r="AU6" s="8">
        <v>0.1060548136223</v>
      </c>
      <c r="AV6" s="8">
        <v>8.6846757777280001E-2</v>
      </c>
      <c r="AW6" s="8">
        <v>0.30269738949379998</v>
      </c>
      <c r="AX6" s="8">
        <v>0.15542449772040001</v>
      </c>
      <c r="AY6" s="8">
        <v>0.1328673001832</v>
      </c>
      <c r="AZ6" s="8">
        <v>0.23893990286969999</v>
      </c>
    </row>
    <row r="7" spans="1:52" x14ac:dyDescent="0.3">
      <c r="A7" t="s">
        <v>2214</v>
      </c>
      <c r="B7" s="8">
        <v>0.82439189615880004</v>
      </c>
      <c r="C7" s="8">
        <v>0.80504979822419998</v>
      </c>
      <c r="D7" s="8">
        <v>0.74925072329539999</v>
      </c>
      <c r="E7" s="8">
        <v>0.80631738187110003</v>
      </c>
      <c r="F7" s="8">
        <v>0.70949582538160005</v>
      </c>
      <c r="G7" s="8">
        <v>0.79792292679419996</v>
      </c>
      <c r="H7" s="8">
        <v>0.78539913144340001</v>
      </c>
      <c r="I7" s="8">
        <v>0.8239900526417</v>
      </c>
      <c r="J7" s="8">
        <v>0.78041276460609998</v>
      </c>
      <c r="K7" s="8">
        <v>0.75862447356259999</v>
      </c>
      <c r="L7" s="8">
        <v>0.82319620709200003</v>
      </c>
      <c r="M7" s="8">
        <v>0.82000559562120001</v>
      </c>
      <c r="N7" s="8">
        <v>0.78343438147510003</v>
      </c>
      <c r="O7" s="8">
        <v>0.91178221428770001</v>
      </c>
      <c r="P7" s="8">
        <v>1</v>
      </c>
      <c r="Q7" s="8">
        <v>0.81287044114630003</v>
      </c>
      <c r="R7" s="8">
        <v>0.69616904352609998</v>
      </c>
      <c r="S7" s="8">
        <v>0.80517352023650002</v>
      </c>
      <c r="T7" s="8">
        <v>0.85531935905580003</v>
      </c>
      <c r="U7" s="8">
        <v>0.30396791033190002</v>
      </c>
      <c r="V7" s="8">
        <v>0.82115524400460005</v>
      </c>
      <c r="W7" s="8">
        <v>0.78012031350129996</v>
      </c>
      <c r="X7" s="8">
        <v>0.83817566133870003</v>
      </c>
      <c r="Y7" s="8">
        <v>0.75552582116459999</v>
      </c>
      <c r="Z7" s="8">
        <v>0.78190657543289999</v>
      </c>
      <c r="AA7" s="8">
        <v>0.80261918920490005</v>
      </c>
      <c r="AB7" s="9">
        <v>0.59633252329450004</v>
      </c>
      <c r="AC7" s="6">
        <v>0.81149817048780004</v>
      </c>
      <c r="AD7" s="9">
        <v>0.72226669865589999</v>
      </c>
      <c r="AE7" s="6">
        <v>0.84650893763610002</v>
      </c>
      <c r="AF7" s="9">
        <v>0.69977734310119999</v>
      </c>
      <c r="AG7" s="6">
        <v>0.82300481080239996</v>
      </c>
      <c r="AH7" s="8">
        <v>0.71098820820469999</v>
      </c>
      <c r="AI7" s="8">
        <v>0.81980098890639996</v>
      </c>
      <c r="AJ7" s="8">
        <v>0.82116113142710001</v>
      </c>
      <c r="AK7" s="8">
        <v>0.79598964408359996</v>
      </c>
      <c r="AL7" s="8">
        <v>0.74226790951760002</v>
      </c>
      <c r="AM7" s="8">
        <v>0.81586998268419997</v>
      </c>
      <c r="AN7" s="8">
        <v>0.63189541901949997</v>
      </c>
      <c r="AO7" s="8">
        <v>0.86639399514479998</v>
      </c>
      <c r="AP7" s="8">
        <v>0.81125969535550002</v>
      </c>
      <c r="AQ7" s="8">
        <v>0.77662181852979995</v>
      </c>
      <c r="AR7" s="8">
        <v>0.78286016171469996</v>
      </c>
      <c r="AS7" s="8">
        <v>0.82425347408810001</v>
      </c>
      <c r="AT7" s="8">
        <v>0.80641468559319995</v>
      </c>
      <c r="AU7" s="8">
        <v>0.86770109886119995</v>
      </c>
      <c r="AV7" s="8">
        <v>0.9131532422227</v>
      </c>
      <c r="AW7" s="8">
        <v>0.39460522101239998</v>
      </c>
      <c r="AX7" s="8">
        <v>0.79161905081210004</v>
      </c>
      <c r="AY7" s="8">
        <v>0.82268760329809998</v>
      </c>
      <c r="AZ7" s="8">
        <v>0.76106009713029998</v>
      </c>
    </row>
    <row r="8" spans="1:52" x14ac:dyDescent="0.3">
      <c r="A8" t="s">
        <v>591</v>
      </c>
    </row>
    <row r="9" spans="1:52" x14ac:dyDescent="0.3">
      <c r="A9"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e736ab40-4fe6-4fcd-8ba7-cad6bbd1650c" sqref="A2 AZ9" xr:uid="{00000000-0002-0000-6500-000000000000}"/>
    <dataValidation allowBlank="1" error="e736ab40-4fe6-4fcd-8ba7-cad6bbd1650c" sqref="A1" xr:uid="{00000000-0002-0000-6500-000001000000}"/>
  </dataValidations>
  <hyperlinks>
    <hyperlink ref="A1" location="'TOC'!A1" display="Back to TOC" xr:uid="{00000000-0004-0000-6500-000000000000}"/>
  </hyperlinks>
  <pageMargins left="0.7" right="0.7" top="0.75" bottom="0.75" header="0.3" footer="0.3"/>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600-000000000000}">
  <dimension ref="A1:BU9"/>
  <sheetViews>
    <sheetView workbookViewId="0">
      <pane xSplit="1" topLeftCell="B1" activePane="topRight" state="frozen"/>
      <selection pane="topRight" sqref="A1:A1048576"/>
    </sheetView>
  </sheetViews>
  <sheetFormatPr defaultRowHeight="14.4" x14ac:dyDescent="0.3"/>
  <cols>
    <col min="1" max="1" width="57.44140625" bestFit="1" customWidth="1"/>
    <col min="2" max="73" width="12.6640625" bestFit="1" customWidth="1"/>
  </cols>
  <sheetData>
    <row r="1" spans="1:73" x14ac:dyDescent="0.3">
      <c r="A1" s="4" t="s">
        <v>448</v>
      </c>
    </row>
    <row r="2" spans="1:73" x14ac:dyDescent="0.3">
      <c r="A2" t="s">
        <v>220</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2212</v>
      </c>
      <c r="B5" s="8">
        <v>0.13505188302669999</v>
      </c>
      <c r="C5" s="8">
        <v>7.7183561906189996E-2</v>
      </c>
      <c r="D5" s="8">
        <v>5.41139014323E-2</v>
      </c>
      <c r="E5" s="8">
        <v>2.736663127873E-2</v>
      </c>
      <c r="F5" s="8">
        <v>3.3487601848309997E-2</v>
      </c>
      <c r="G5" s="8">
        <v>5.1287145982289999E-2</v>
      </c>
      <c r="H5" s="8">
        <v>4.8340791449919998E-2</v>
      </c>
      <c r="I5" s="8">
        <v>1</v>
      </c>
      <c r="J5" s="8">
        <v>6.9020332284779995E-2</v>
      </c>
      <c r="K5" s="8">
        <v>3.9225943009679999E-2</v>
      </c>
      <c r="L5" s="8">
        <v>5.1400072416369999E-2</v>
      </c>
      <c r="M5" s="8">
        <v>8.2195381505539997E-2</v>
      </c>
      <c r="N5" s="8">
        <v>2.0502587116090001E-2</v>
      </c>
      <c r="O5" s="8">
        <v>2.6169520813129999E-2</v>
      </c>
      <c r="P5" s="8">
        <v>0.1017233066197</v>
      </c>
      <c r="Q5" s="8">
        <v>0</v>
      </c>
      <c r="R5" s="8">
        <v>3.0078315585990001E-2</v>
      </c>
      <c r="S5" s="8">
        <v>0</v>
      </c>
      <c r="T5" s="8">
        <v>0</v>
      </c>
      <c r="U5" s="8">
        <v>0</v>
      </c>
      <c r="V5" s="8">
        <v>0</v>
      </c>
      <c r="W5" s="8">
        <v>0.30269738949379998</v>
      </c>
      <c r="X5" s="8">
        <v>6.0900485557349997E-2</v>
      </c>
      <c r="Y5" s="8">
        <v>5.6951880162469999E-2</v>
      </c>
      <c r="Z5" s="8">
        <v>2.3792881118809998E-2</v>
      </c>
      <c r="AA5" s="8">
        <v>8.4918482503529999E-2</v>
      </c>
      <c r="AB5" s="8">
        <v>2.6486198422E-2</v>
      </c>
      <c r="AC5" s="8">
        <v>0</v>
      </c>
      <c r="AD5" s="8">
        <v>0</v>
      </c>
      <c r="AE5" s="8">
        <v>0.30269738949379998</v>
      </c>
      <c r="AF5" s="8">
        <v>5.2956451467460003E-2</v>
      </c>
      <c r="AG5" s="8">
        <v>4.4445096518669999E-2</v>
      </c>
      <c r="AH5" s="8">
        <v>0</v>
      </c>
      <c r="AI5" s="8">
        <v>4.1390084316659997E-2</v>
      </c>
      <c r="AJ5" s="8">
        <v>5.0711427116020003E-2</v>
      </c>
      <c r="AK5" s="8">
        <v>6.2510449194440001E-2</v>
      </c>
      <c r="AL5" s="8">
        <v>4.7367847298249999E-2</v>
      </c>
      <c r="AM5" s="8">
        <v>0.10028619479210001</v>
      </c>
      <c r="AN5" s="8">
        <v>2.1425252465599998E-2</v>
      </c>
      <c r="AO5" s="8">
        <v>2.6691681874010002E-2</v>
      </c>
      <c r="AP5" s="8">
        <v>0.1043395246663</v>
      </c>
      <c r="AQ5" s="8">
        <v>0</v>
      </c>
      <c r="AR5" s="8">
        <v>1.283787849465E-2</v>
      </c>
      <c r="AS5" s="8">
        <v>8.2184957519329999E-2</v>
      </c>
      <c r="AT5" s="8">
        <v>0</v>
      </c>
      <c r="AU5" s="8">
        <v>0.30269738949379998</v>
      </c>
      <c r="AV5" s="8">
        <v>4.347205715751E-2</v>
      </c>
      <c r="AW5" s="8">
        <v>0</v>
      </c>
      <c r="AX5" s="8">
        <v>4.9720253846940003E-2</v>
      </c>
      <c r="AY5" s="8">
        <v>4.5844473151629997E-2</v>
      </c>
      <c r="AZ5" s="8">
        <v>6.1779348432319997E-2</v>
      </c>
      <c r="BA5" s="8">
        <v>5.7764316439040002E-2</v>
      </c>
      <c r="BB5" s="8">
        <v>9.6429238391810002E-2</v>
      </c>
      <c r="BC5" s="8">
        <v>0.30377022319590002</v>
      </c>
      <c r="BD5" s="8">
        <v>6.853558032807E-2</v>
      </c>
      <c r="BE5" s="8">
        <v>9.8064831838140007E-2</v>
      </c>
      <c r="BF5" s="8">
        <v>2.4557698907440001E-2</v>
      </c>
      <c r="BG5" s="8">
        <v>9.9868267780689995E-2</v>
      </c>
      <c r="BH5" s="8">
        <v>6.3840597279640005E-2</v>
      </c>
      <c r="BI5" s="8">
        <v>5.6906490912009999E-2</v>
      </c>
      <c r="BJ5" s="8">
        <v>6.9103586292210001E-2</v>
      </c>
      <c r="BK5" s="8">
        <v>3.4598004215979999E-2</v>
      </c>
      <c r="BL5" s="8">
        <v>6.4635428679249998E-2</v>
      </c>
      <c r="BM5" s="8">
        <v>4.4893714894159997E-2</v>
      </c>
      <c r="BN5" s="8">
        <v>4.4146877072269997E-2</v>
      </c>
      <c r="BO5" s="8">
        <v>8.404277614241E-2</v>
      </c>
      <c r="BP5" s="8">
        <v>0</v>
      </c>
      <c r="BQ5" s="8">
        <v>2.9031025100710001E-2</v>
      </c>
      <c r="BR5" s="8">
        <v>3.7339831219060003E-2</v>
      </c>
      <c r="BS5" s="8">
        <v>4.1028867023289999E-2</v>
      </c>
      <c r="BT5" s="8">
        <v>1.7458925652359999E-2</v>
      </c>
      <c r="BU5" s="8">
        <v>0</v>
      </c>
    </row>
    <row r="6" spans="1:73" x14ac:dyDescent="0.3">
      <c r="A6" t="s">
        <v>2213</v>
      </c>
      <c r="B6" s="8">
        <v>0.2194403749686</v>
      </c>
      <c r="C6" s="8">
        <v>0.2320302012629</v>
      </c>
      <c r="D6" s="8">
        <v>0.1905423868027</v>
      </c>
      <c r="E6" s="8">
        <v>8.6972526629130006E-2</v>
      </c>
      <c r="F6" s="8">
        <v>0.1147808368035</v>
      </c>
      <c r="G6" s="8">
        <v>0.16047118059769999</v>
      </c>
      <c r="H6" s="8">
        <v>0.13943692088570001</v>
      </c>
      <c r="I6" s="8">
        <v>0</v>
      </c>
      <c r="J6" s="8">
        <v>0.19878568654279999</v>
      </c>
      <c r="K6" s="8">
        <v>9.3722872208380006E-2</v>
      </c>
      <c r="L6" s="8">
        <v>0.1751091244048</v>
      </c>
      <c r="M6" s="8">
        <v>8.6358949279230005E-2</v>
      </c>
      <c r="N6" s="8">
        <v>0.1296583461917</v>
      </c>
      <c r="O6" s="8">
        <v>0.17300596789350001</v>
      </c>
      <c r="P6" s="8">
        <v>9.5313301954680005E-2</v>
      </c>
      <c r="Q6" s="8">
        <v>0.24225968201690001</v>
      </c>
      <c r="R6" s="8">
        <v>0.1110727750199</v>
      </c>
      <c r="S6" s="8">
        <v>0</v>
      </c>
      <c r="T6" s="8">
        <v>0</v>
      </c>
      <c r="U6" s="8">
        <v>0.1315350736708</v>
      </c>
      <c r="V6" s="8">
        <v>6.5767536835400001E-2</v>
      </c>
      <c r="W6" s="8">
        <v>0.30269738949379998</v>
      </c>
      <c r="X6" s="8">
        <v>0.17015298186569999</v>
      </c>
      <c r="Y6" s="8">
        <v>0.15910915803639999</v>
      </c>
      <c r="Z6" s="8">
        <v>0.1548265283768</v>
      </c>
      <c r="AA6" s="8">
        <v>0.1195890373148</v>
      </c>
      <c r="AB6" s="8">
        <v>9.7807855963480003E-2</v>
      </c>
      <c r="AC6" s="8">
        <v>8.3232520503599999E-2</v>
      </c>
      <c r="AD6" s="8">
        <v>6.5767536835400001E-2</v>
      </c>
      <c r="AE6" s="8">
        <v>0.30269738949379998</v>
      </c>
      <c r="AF6" s="8">
        <v>0.15542449772040001</v>
      </c>
      <c r="AG6" s="8">
        <v>0.1328673001832</v>
      </c>
      <c r="AH6" s="8">
        <v>0.23893990286969999</v>
      </c>
      <c r="AI6" s="8">
        <v>0.14735022032789999</v>
      </c>
      <c r="AJ6" s="8">
        <v>0.20406248512700001</v>
      </c>
      <c r="AK6" s="8">
        <v>0.102552955283</v>
      </c>
      <c r="AL6" s="8">
        <v>0.15507706421129999</v>
      </c>
      <c r="AM6" s="8">
        <v>0.16356377045510001</v>
      </c>
      <c r="AN6" s="8">
        <v>0.14241384104060001</v>
      </c>
      <c r="AO6" s="8">
        <v>0.1574496304861</v>
      </c>
      <c r="AP6" s="8">
        <v>9.7764661322939997E-2</v>
      </c>
      <c r="AQ6" s="8">
        <v>0.150146940338</v>
      </c>
      <c r="AR6" s="8">
        <v>0.1201391471084</v>
      </c>
      <c r="AS6" s="8">
        <v>4.7284294130889998E-2</v>
      </c>
      <c r="AT6" s="8">
        <v>8.6846757777280001E-2</v>
      </c>
      <c r="AU6" s="8">
        <v>0.30269738949379998</v>
      </c>
      <c r="AV6" s="8">
        <v>0.15935447845100001</v>
      </c>
      <c r="AW6" s="8">
        <v>0.1544196865761</v>
      </c>
      <c r="AX6" s="8">
        <v>0.15445805138159999</v>
      </c>
      <c r="AY6" s="8">
        <v>0.1396964859475</v>
      </c>
      <c r="AZ6" s="8">
        <v>0.1147157877273</v>
      </c>
      <c r="BA6" s="8">
        <v>0.1919525707044</v>
      </c>
      <c r="BB6" s="8">
        <v>0.2316484283046</v>
      </c>
      <c r="BC6" s="8">
        <v>0.4222879059736</v>
      </c>
      <c r="BD6" s="8">
        <v>0.23016503356750001</v>
      </c>
      <c r="BE6" s="8">
        <v>0.1402265141764</v>
      </c>
      <c r="BF6" s="8">
        <v>0.15514096924170001</v>
      </c>
      <c r="BG6" s="8">
        <v>0.23095934657770001</v>
      </c>
      <c r="BH6" s="8">
        <v>0.12947247628879999</v>
      </c>
      <c r="BI6" s="8">
        <v>0.1201778146493</v>
      </c>
      <c r="BJ6" s="8">
        <v>0.1117811358136</v>
      </c>
      <c r="BK6" s="8">
        <v>0.31849068363650002</v>
      </c>
      <c r="BL6" s="8">
        <v>1.4874273661850001E-2</v>
      </c>
      <c r="BM6" s="8">
        <v>0.1692732157994</v>
      </c>
      <c r="BN6" s="8">
        <v>0.21443082238530001</v>
      </c>
      <c r="BO6" s="8">
        <v>8.9731549373719993E-2</v>
      </c>
      <c r="BP6" s="8">
        <v>0.60539477898759997</v>
      </c>
      <c r="BQ6" s="8">
        <v>0.18975733405779999</v>
      </c>
      <c r="BR6" s="8">
        <v>7.0865834428900001E-2</v>
      </c>
      <c r="BS6" s="8">
        <v>0.1550795091869</v>
      </c>
      <c r="BT6" s="8">
        <v>8.7536178259020006E-2</v>
      </c>
      <c r="BU6" s="8">
        <v>1</v>
      </c>
    </row>
    <row r="7" spans="1:73" x14ac:dyDescent="0.3">
      <c r="A7" t="s">
        <v>2214</v>
      </c>
      <c r="B7" s="8">
        <v>0.64550774200469996</v>
      </c>
      <c r="C7" s="8">
        <v>0.69078623683090001</v>
      </c>
      <c r="D7" s="8">
        <v>0.75534371176500004</v>
      </c>
      <c r="E7" s="8">
        <v>0.88566084209210005</v>
      </c>
      <c r="F7" s="8">
        <v>0.85173156134820005</v>
      </c>
      <c r="G7" s="8">
        <v>0.78824167341999996</v>
      </c>
      <c r="H7" s="8">
        <v>0.81222228766430005</v>
      </c>
      <c r="I7" s="8">
        <v>0</v>
      </c>
      <c r="J7" s="8">
        <v>0.73219398117239998</v>
      </c>
      <c r="K7" s="8">
        <v>0.86705118478190002</v>
      </c>
      <c r="L7" s="8">
        <v>0.77349080317880003</v>
      </c>
      <c r="M7" s="8">
        <v>0.83144566921520002</v>
      </c>
      <c r="N7" s="8">
        <v>0.8498390666922</v>
      </c>
      <c r="O7" s="8">
        <v>0.80082451129340004</v>
      </c>
      <c r="P7" s="8">
        <v>0.80296339142560003</v>
      </c>
      <c r="Q7" s="8">
        <v>0.75774031798310004</v>
      </c>
      <c r="R7" s="8">
        <v>0.85884890939409997</v>
      </c>
      <c r="S7" s="8">
        <v>1</v>
      </c>
      <c r="T7" s="8">
        <v>1</v>
      </c>
      <c r="U7" s="8">
        <v>0.86846492632920003</v>
      </c>
      <c r="V7" s="8">
        <v>0.93423246316459996</v>
      </c>
      <c r="W7" s="8">
        <v>0.39460522101239998</v>
      </c>
      <c r="X7" s="8">
        <v>0.76894653257699996</v>
      </c>
      <c r="Y7" s="8">
        <v>0.78393896180110001</v>
      </c>
      <c r="Z7" s="8">
        <v>0.82138059050440004</v>
      </c>
      <c r="AA7" s="8">
        <v>0.79549248018160001</v>
      </c>
      <c r="AB7" s="8">
        <v>0.87570594561449999</v>
      </c>
      <c r="AC7" s="8">
        <v>0.91676747949640003</v>
      </c>
      <c r="AD7" s="8">
        <v>0.93423246316459996</v>
      </c>
      <c r="AE7" s="8">
        <v>0.39460522101239998</v>
      </c>
      <c r="AF7" s="8">
        <v>0.79161905081210004</v>
      </c>
      <c r="AG7" s="8">
        <v>0.82268760329809998</v>
      </c>
      <c r="AH7" s="8">
        <v>0.76106009713029998</v>
      </c>
      <c r="AI7" s="8">
        <v>0.81125969535550002</v>
      </c>
      <c r="AJ7" s="8">
        <v>0.74522608775700006</v>
      </c>
      <c r="AK7" s="8">
        <v>0.83493659552249999</v>
      </c>
      <c r="AL7" s="8">
        <v>0.79755508849040002</v>
      </c>
      <c r="AM7" s="8">
        <v>0.73615003475280005</v>
      </c>
      <c r="AN7" s="8">
        <v>0.83616090649380004</v>
      </c>
      <c r="AO7" s="8">
        <v>0.81585868763989999</v>
      </c>
      <c r="AP7" s="8">
        <v>0.79789581401069998</v>
      </c>
      <c r="AQ7" s="8">
        <v>0.84985305966199998</v>
      </c>
      <c r="AR7" s="8">
        <v>0.86702297439690001</v>
      </c>
      <c r="AS7" s="8">
        <v>0.87053074834980004</v>
      </c>
      <c r="AT7" s="8">
        <v>0.9131532422227</v>
      </c>
      <c r="AU7" s="8">
        <v>0.39460522101239998</v>
      </c>
      <c r="AV7" s="8">
        <v>0.79717346439150005</v>
      </c>
      <c r="AW7" s="8">
        <v>0.84558031342390005</v>
      </c>
      <c r="AX7" s="8">
        <v>0.79582169477139997</v>
      </c>
      <c r="AY7" s="8">
        <v>0.81445904090080001</v>
      </c>
      <c r="AZ7" s="8">
        <v>0.8235048638404</v>
      </c>
      <c r="BA7" s="8">
        <v>0.75028311285659999</v>
      </c>
      <c r="BB7" s="8">
        <v>0.67192233330359996</v>
      </c>
      <c r="BC7" s="8">
        <v>0.27394187083049998</v>
      </c>
      <c r="BD7" s="8">
        <v>0.70129938610450004</v>
      </c>
      <c r="BE7" s="8">
        <v>0.76170865398550003</v>
      </c>
      <c r="BF7" s="8">
        <v>0.82030133185090004</v>
      </c>
      <c r="BG7" s="8">
        <v>0.66917238564159998</v>
      </c>
      <c r="BH7" s="8">
        <v>0.8066869264316</v>
      </c>
      <c r="BI7" s="8">
        <v>0.82291569443870005</v>
      </c>
      <c r="BJ7" s="8">
        <v>0.81911527789420002</v>
      </c>
      <c r="BK7" s="8">
        <v>0.64691131214749997</v>
      </c>
      <c r="BL7" s="8">
        <v>0.9204902976589</v>
      </c>
      <c r="BM7" s="8">
        <v>0.78583306930639996</v>
      </c>
      <c r="BN7" s="8">
        <v>0.74142230054239999</v>
      </c>
      <c r="BO7" s="8">
        <v>0.82622567448390005</v>
      </c>
      <c r="BP7" s="8">
        <v>0.39460522101239998</v>
      </c>
      <c r="BQ7" s="8">
        <v>0.78121164084140005</v>
      </c>
      <c r="BR7" s="8">
        <v>0.89179433435199995</v>
      </c>
      <c r="BS7" s="8">
        <v>0.80389162378979995</v>
      </c>
      <c r="BT7" s="8">
        <v>0.89500489608860001</v>
      </c>
      <c r="BU7" s="8">
        <v>0</v>
      </c>
    </row>
    <row r="8" spans="1:73" x14ac:dyDescent="0.3">
      <c r="A8" t="s">
        <v>2216</v>
      </c>
    </row>
    <row r="9" spans="1:73" x14ac:dyDescent="0.3">
      <c r="A9"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900dd34b-2523-4119-8d47-022e99e2a25b" sqref="A2 BU9" xr:uid="{00000000-0002-0000-6600-000000000000}"/>
    <dataValidation allowBlank="1" error="900dd34b-2523-4119-8d47-022e99e2a25b" sqref="A1" xr:uid="{00000000-0002-0000-6600-000001000000}"/>
  </dataValidations>
  <hyperlinks>
    <hyperlink ref="A1" location="'TOC'!A1" display="Back to TOC" xr:uid="{00000000-0004-0000-6600-000000000000}"/>
  </hyperlinks>
  <pageMargins left="0.7" right="0.7" top="0.75" bottom="0.75" header="0.3" footer="0.3"/>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700-000000000000}">
  <dimension ref="A1:C10"/>
  <sheetViews>
    <sheetView workbookViewId="0"/>
  </sheetViews>
  <sheetFormatPr defaultRowHeight="14.4" x14ac:dyDescent="0.3"/>
  <cols>
    <col min="1" max="1" width="92" bestFit="1" customWidth="1"/>
    <col min="2" max="3" width="12.6640625" bestFit="1" customWidth="1"/>
  </cols>
  <sheetData>
    <row r="1" spans="1:3" x14ac:dyDescent="0.3">
      <c r="A1" s="4" t="s">
        <v>448</v>
      </c>
    </row>
    <row r="2" spans="1:3" x14ac:dyDescent="0.3">
      <c r="A2" t="s">
        <v>223</v>
      </c>
    </row>
    <row r="3" spans="1:3" x14ac:dyDescent="0.3">
      <c r="A3" s="5" t="s">
        <v>449</v>
      </c>
      <c r="B3" s="5" t="s">
        <v>450</v>
      </c>
      <c r="C3" s="5" t="s">
        <v>451</v>
      </c>
    </row>
    <row r="4" spans="1:3" x14ac:dyDescent="0.3">
      <c r="A4" t="s">
        <v>2217</v>
      </c>
      <c r="B4" s="9">
        <v>0.2014801054068</v>
      </c>
      <c r="C4" s="7">
        <v>157</v>
      </c>
    </row>
    <row r="5" spans="1:3" x14ac:dyDescent="0.3">
      <c r="A5" t="s">
        <v>2218</v>
      </c>
      <c r="B5" s="8">
        <v>0.2232575177443</v>
      </c>
      <c r="C5" s="7">
        <v>166</v>
      </c>
    </row>
    <row r="6" spans="1:3" x14ac:dyDescent="0.3">
      <c r="A6" t="s">
        <v>2219</v>
      </c>
      <c r="B6" s="6">
        <v>0.38927311906290002</v>
      </c>
      <c r="C6" s="7">
        <v>304</v>
      </c>
    </row>
    <row r="7" spans="1:3" x14ac:dyDescent="0.3">
      <c r="A7" t="s">
        <v>2220</v>
      </c>
      <c r="B7" s="6">
        <v>0.61253063680730002</v>
      </c>
      <c r="C7" s="7">
        <v>470</v>
      </c>
    </row>
    <row r="8" spans="1:3" x14ac:dyDescent="0.3">
      <c r="A8" t="s">
        <v>903</v>
      </c>
      <c r="B8" s="9">
        <v>0.18598925778600001</v>
      </c>
      <c r="C8" s="7">
        <v>132</v>
      </c>
    </row>
    <row r="9" spans="1:3" x14ac:dyDescent="0.3">
      <c r="A9" t="s">
        <v>2221</v>
      </c>
    </row>
    <row r="10" spans="1:3" x14ac:dyDescent="0.3">
      <c r="A10" t="s">
        <v>512</v>
      </c>
    </row>
  </sheetData>
  <dataValidations count="2">
    <dataValidation allowBlank="1" showErrorMessage="1" prompt="5d5c1d89-f789-4a95-ac6a-c3ebb39f6b04" sqref="A2 C10" xr:uid="{00000000-0002-0000-6700-000000000000}"/>
    <dataValidation allowBlank="1" error="5d5c1d89-f789-4a95-ac6a-c3ebb39f6b04" sqref="A1" xr:uid="{00000000-0002-0000-6700-000001000000}"/>
  </dataValidations>
  <hyperlinks>
    <hyperlink ref="A1" location="'TOC'!A1" display="Back to TOC" xr:uid="{00000000-0004-0000-6700-000000000000}"/>
  </hyperlinks>
  <pageMargins left="0.7" right="0.7" top="0.75" bottom="0.75" header="0.3" footer="0.3"/>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800-000000000000}">
  <dimension ref="A1:AZ11"/>
  <sheetViews>
    <sheetView workbookViewId="0">
      <pane xSplit="1" topLeftCell="B1" activePane="topRight" state="frozen"/>
      <selection pane="topRight" activeCell="B5" sqref="B5:D9"/>
    </sheetView>
  </sheetViews>
  <sheetFormatPr defaultRowHeight="14.4" x14ac:dyDescent="0.3"/>
  <cols>
    <col min="1" max="1" width="92" bestFit="1" customWidth="1"/>
    <col min="2" max="52" width="12.6640625" bestFit="1" customWidth="1"/>
  </cols>
  <sheetData>
    <row r="1" spans="1:52" x14ac:dyDescent="0.3">
      <c r="A1" s="4" t="s">
        <v>448</v>
      </c>
    </row>
    <row r="2" spans="1:52" x14ac:dyDescent="0.3">
      <c r="A2" t="s">
        <v>226</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2217</v>
      </c>
      <c r="B5" s="8">
        <v>0.18688980788840001</v>
      </c>
      <c r="C5" s="8">
        <v>0.18020215987630001</v>
      </c>
      <c r="D5" s="8">
        <v>0.25938609823609998</v>
      </c>
      <c r="E5" s="8">
        <v>0.20379543793570001</v>
      </c>
      <c r="F5" s="8">
        <v>0.22788123014600001</v>
      </c>
      <c r="G5" s="8">
        <v>0.17179720930779999</v>
      </c>
      <c r="H5" s="8">
        <v>0.2101404027847</v>
      </c>
      <c r="I5" s="8">
        <v>0.18061305730300001</v>
      </c>
      <c r="J5" s="8">
        <v>0.1536146730373</v>
      </c>
      <c r="K5" s="8">
        <v>0.20842525153059999</v>
      </c>
      <c r="L5" s="8">
        <v>0.12323822778519999</v>
      </c>
      <c r="M5" s="8">
        <v>0.28326311437950003</v>
      </c>
      <c r="N5" s="8">
        <v>0.23789488197479999</v>
      </c>
      <c r="O5" s="8">
        <v>8.8217785712300004E-2</v>
      </c>
      <c r="P5" s="8">
        <v>0.19604297376349999</v>
      </c>
      <c r="Q5" s="8">
        <v>0.1889120760976</v>
      </c>
      <c r="R5" s="8">
        <v>0.27308016013929998</v>
      </c>
      <c r="S5" s="8">
        <v>0.2153821894863</v>
      </c>
      <c r="T5" s="8">
        <v>0.1376301212879</v>
      </c>
      <c r="U5" s="8">
        <v>0</v>
      </c>
      <c r="V5" s="8">
        <v>0.21579440270460001</v>
      </c>
      <c r="W5" s="8">
        <v>0.21141767244119999</v>
      </c>
      <c r="X5" s="8">
        <v>0.15638886527529999</v>
      </c>
      <c r="Y5" s="8">
        <v>0.28497494658330003</v>
      </c>
      <c r="Z5" s="6">
        <v>0.37542645829760002</v>
      </c>
      <c r="AA5" s="9">
        <v>0.15476642640230001</v>
      </c>
      <c r="AB5" s="6">
        <v>0.4714205634086</v>
      </c>
      <c r="AC5" s="9">
        <v>0.1837465040266</v>
      </c>
      <c r="AD5" s="8">
        <v>0.22584441409379999</v>
      </c>
      <c r="AE5" s="8">
        <v>0.18599749418979999</v>
      </c>
      <c r="AF5" s="8">
        <v>0.18325552312580001</v>
      </c>
      <c r="AG5" s="8">
        <v>0.2060651693927</v>
      </c>
      <c r="AH5" s="8">
        <v>0.2224520457535</v>
      </c>
      <c r="AI5" s="8">
        <v>0.19629598280980001</v>
      </c>
      <c r="AJ5" s="8">
        <v>0.2264400839224</v>
      </c>
      <c r="AK5" s="8">
        <v>0.16254222963750001</v>
      </c>
      <c r="AL5" s="8">
        <v>0.22221403724460001</v>
      </c>
      <c r="AM5" s="8">
        <v>0.2026262607521</v>
      </c>
      <c r="AN5" s="8">
        <v>0.27103404098759998</v>
      </c>
      <c r="AO5" s="8">
        <v>0.1994292129511</v>
      </c>
      <c r="AP5" s="8">
        <v>0.49453181561699999</v>
      </c>
      <c r="AQ5" s="8">
        <v>0.2058925454186</v>
      </c>
      <c r="AR5" s="8">
        <v>0.17954459374539999</v>
      </c>
      <c r="AS5" s="8">
        <v>0.1796039154963</v>
      </c>
      <c r="AT5" s="8">
        <v>0.2129490985644</v>
      </c>
      <c r="AU5" s="8">
        <v>0.21271701949899999</v>
      </c>
      <c r="AV5" s="8">
        <v>0.1968893435729</v>
      </c>
      <c r="AW5" s="8">
        <v>0.19730261050619999</v>
      </c>
      <c r="AX5" s="8">
        <v>0.1985476263075</v>
      </c>
      <c r="AY5" s="8">
        <v>0.20925321178590001</v>
      </c>
      <c r="AZ5" s="8">
        <v>0.28102509684049998</v>
      </c>
    </row>
    <row r="6" spans="1:52" x14ac:dyDescent="0.3">
      <c r="A6" t="s">
        <v>2218</v>
      </c>
      <c r="B6" s="8">
        <v>0.19406571196319999</v>
      </c>
      <c r="C6" s="8">
        <v>0.27025566393900002</v>
      </c>
      <c r="D6" s="8">
        <v>0.1823658200936</v>
      </c>
      <c r="E6" s="8">
        <v>0.2155227220134</v>
      </c>
      <c r="F6" s="8">
        <v>0.21520453856390001</v>
      </c>
      <c r="G6" s="8">
        <v>0.27664876843550001</v>
      </c>
      <c r="H6" s="8">
        <v>0.23934330405929999</v>
      </c>
      <c r="I6" s="8">
        <v>0.191939627926</v>
      </c>
      <c r="J6" s="8">
        <v>0.2402134984839</v>
      </c>
      <c r="K6" s="8">
        <v>0.1497283817939</v>
      </c>
      <c r="L6" s="8">
        <v>0.27063437749629998</v>
      </c>
      <c r="M6" s="8">
        <v>0.18762594316860001</v>
      </c>
      <c r="N6" s="8">
        <v>0.23998566206630001</v>
      </c>
      <c r="O6" s="8">
        <v>0</v>
      </c>
      <c r="P6" s="8">
        <v>0.19127546692559999</v>
      </c>
      <c r="Q6" s="8">
        <v>0.23603043477409999</v>
      </c>
      <c r="R6" s="8">
        <v>0.29498213151180003</v>
      </c>
      <c r="S6" s="8">
        <v>0.13945567923720001</v>
      </c>
      <c r="T6" s="8">
        <v>0.27628705114770002</v>
      </c>
      <c r="U6" s="8">
        <v>0.69603208966810004</v>
      </c>
      <c r="V6" s="8">
        <v>0.14568129189539999</v>
      </c>
      <c r="W6" s="6">
        <v>0.26773955505820002</v>
      </c>
      <c r="X6" s="8">
        <v>0.1684973776758</v>
      </c>
      <c r="Y6" s="8">
        <v>8.7036904442459997E-2</v>
      </c>
      <c r="Z6" s="8">
        <v>0.14986758582119999</v>
      </c>
      <c r="AA6" s="8">
        <v>0.2429665467929</v>
      </c>
      <c r="AB6" s="8">
        <v>0.25342467956359999</v>
      </c>
      <c r="AC6" s="8">
        <v>0.22127570135999999</v>
      </c>
      <c r="AD6" s="8">
        <v>0.27843466946200002</v>
      </c>
      <c r="AE6" s="8">
        <v>0.18819449177979999</v>
      </c>
      <c r="AF6" s="8">
        <v>0.29217395468570001</v>
      </c>
      <c r="AG6" s="8">
        <v>0.20591905323580001</v>
      </c>
      <c r="AH6" s="8">
        <v>0.3172446282859</v>
      </c>
      <c r="AI6" s="8">
        <v>0.20002453617349999</v>
      </c>
      <c r="AJ6" s="8">
        <v>0.22466276191689999</v>
      </c>
      <c r="AK6" s="8">
        <v>0.23872358497999999</v>
      </c>
      <c r="AL6" s="8">
        <v>0.29838827569960003</v>
      </c>
      <c r="AM6" s="8">
        <v>0.22286020888870001</v>
      </c>
      <c r="AN6" s="8">
        <v>9.4991519060059995E-2</v>
      </c>
      <c r="AO6" s="8">
        <v>0.14032718060390001</v>
      </c>
      <c r="AP6" s="8">
        <v>0.18107598179289999</v>
      </c>
      <c r="AQ6" s="8">
        <v>0.27549253657189998</v>
      </c>
      <c r="AR6" s="8">
        <v>0.2084796056996</v>
      </c>
      <c r="AS6" s="8">
        <v>0.16719016606090001</v>
      </c>
      <c r="AT6" s="8">
        <v>0.1398300605068</v>
      </c>
      <c r="AU6" s="8">
        <v>0.21595550295429999</v>
      </c>
      <c r="AV6" s="8">
        <v>0.26350855047979999</v>
      </c>
      <c r="AW6" s="8">
        <v>0.60539477898759997</v>
      </c>
      <c r="AX6" s="8">
        <v>0.2406716107522</v>
      </c>
      <c r="AY6" s="8">
        <v>0.16151110374649999</v>
      </c>
      <c r="AZ6" s="8">
        <v>0.23893990286969999</v>
      </c>
    </row>
    <row r="7" spans="1:52" x14ac:dyDescent="0.3">
      <c r="A7" t="s">
        <v>2219</v>
      </c>
      <c r="B7" s="8">
        <v>0.34797222570809999</v>
      </c>
      <c r="C7" s="8">
        <v>0.41417328610139997</v>
      </c>
      <c r="D7" s="8">
        <v>0.40420742566489998</v>
      </c>
      <c r="E7" s="8">
        <v>0.40903081559479998</v>
      </c>
      <c r="F7" s="8">
        <v>0.4150545166804</v>
      </c>
      <c r="G7" s="8">
        <v>0.2499150469659</v>
      </c>
      <c r="H7" s="8">
        <v>0.34756602563920003</v>
      </c>
      <c r="I7" s="8">
        <v>0.49203257739360001</v>
      </c>
      <c r="J7" s="8">
        <v>0.4346889206699</v>
      </c>
      <c r="K7" s="8">
        <v>0.44952205633719999</v>
      </c>
      <c r="L7" s="8">
        <v>0.3280548409838</v>
      </c>
      <c r="M7" s="8">
        <v>0.38332528148759998</v>
      </c>
      <c r="N7" s="8">
        <v>0.32782630231729998</v>
      </c>
      <c r="O7" s="8">
        <v>0.63615003152609995</v>
      </c>
      <c r="P7" s="8">
        <v>0.45690856624069998</v>
      </c>
      <c r="Q7" s="8">
        <v>0.38443755090280002</v>
      </c>
      <c r="R7" s="8">
        <v>0.33931667832989998</v>
      </c>
      <c r="S7" s="8">
        <v>0.45502029672900002</v>
      </c>
      <c r="T7" s="8">
        <v>0.3039691334038</v>
      </c>
      <c r="U7" s="8">
        <v>0</v>
      </c>
      <c r="V7" s="8">
        <v>0.42584685101870001</v>
      </c>
      <c r="W7" s="8">
        <v>0.34866991368830003</v>
      </c>
      <c r="X7" s="8">
        <v>0.4751127620426</v>
      </c>
      <c r="Y7" s="8">
        <v>0.38798836730359998</v>
      </c>
      <c r="Z7" s="8">
        <v>0.33146738604609999</v>
      </c>
      <c r="AA7" s="8">
        <v>0.40479697691849997</v>
      </c>
      <c r="AB7" s="8">
        <v>0.21897322809309999</v>
      </c>
      <c r="AC7" s="8">
        <v>0.40046088396450003</v>
      </c>
      <c r="AD7" s="8">
        <v>0.34269785032790001</v>
      </c>
      <c r="AE7" s="8">
        <v>0.41886996859440001</v>
      </c>
      <c r="AF7" s="8">
        <v>0.29355025036549998</v>
      </c>
      <c r="AG7" s="8">
        <v>0.41335572743940002</v>
      </c>
      <c r="AH7" s="9">
        <v>0.22619206496409999</v>
      </c>
      <c r="AI7" s="6">
        <v>0.429585658757</v>
      </c>
      <c r="AJ7" s="8">
        <v>0.3064237834911</v>
      </c>
      <c r="AK7" s="8">
        <v>0.42488532218359998</v>
      </c>
      <c r="AL7" s="8">
        <v>0.35700682124529998</v>
      </c>
      <c r="AM7" s="8">
        <v>0.44224745914550001</v>
      </c>
      <c r="AN7" s="8">
        <v>0.58018874177760005</v>
      </c>
      <c r="AO7" s="8">
        <v>0.34089371023289999</v>
      </c>
      <c r="AP7" s="8">
        <v>0</v>
      </c>
      <c r="AQ7" s="8">
        <v>0.37543713013820001</v>
      </c>
      <c r="AR7" s="8">
        <v>0.39180025868809998</v>
      </c>
      <c r="AS7" s="8">
        <v>0.46728449079239998</v>
      </c>
      <c r="AT7" s="8">
        <v>0.43427174236440003</v>
      </c>
      <c r="AU7" s="8">
        <v>0.3581396348325</v>
      </c>
      <c r="AV7" s="8">
        <v>0.36294031324479997</v>
      </c>
      <c r="AW7" s="8">
        <v>0.19730261050619999</v>
      </c>
      <c r="AX7" s="8">
        <v>0.36374007383649998</v>
      </c>
      <c r="AY7" s="8">
        <v>0.47617443223580003</v>
      </c>
      <c r="AZ7" s="8">
        <v>0.48003500028969998</v>
      </c>
    </row>
    <row r="8" spans="1:52" x14ac:dyDescent="0.3">
      <c r="A8" t="s">
        <v>2220</v>
      </c>
      <c r="B8" s="8">
        <v>0.54203793767130004</v>
      </c>
      <c r="C8" s="6">
        <v>0.68442895004049997</v>
      </c>
      <c r="D8" s="8">
        <v>0.58657324575850001</v>
      </c>
      <c r="E8" s="8">
        <v>0.62455353760819998</v>
      </c>
      <c r="F8" s="8">
        <v>0.63025905524439996</v>
      </c>
      <c r="G8" s="8">
        <v>0.52656381540149999</v>
      </c>
      <c r="H8" s="8">
        <v>0.58690932969849996</v>
      </c>
      <c r="I8" s="8">
        <v>0.68397220531960001</v>
      </c>
      <c r="J8" s="8">
        <v>0.6749024191538</v>
      </c>
      <c r="K8" s="8">
        <v>0.59925043813110002</v>
      </c>
      <c r="L8" s="8">
        <v>0.59868921848010004</v>
      </c>
      <c r="M8" s="8">
        <v>0.57095122465619996</v>
      </c>
      <c r="N8" s="8">
        <v>0.56781196438360004</v>
      </c>
      <c r="O8" s="8">
        <v>0.63615003152609995</v>
      </c>
      <c r="P8" s="8">
        <v>0.64818403316630002</v>
      </c>
      <c r="Q8" s="8">
        <v>0.62046798567689998</v>
      </c>
      <c r="R8" s="8">
        <v>0.63429880984169995</v>
      </c>
      <c r="S8" s="8">
        <v>0.59447597596620005</v>
      </c>
      <c r="T8" s="8">
        <v>0.58025618455149996</v>
      </c>
      <c r="U8" s="8">
        <v>0.69603208966810004</v>
      </c>
      <c r="V8" s="8">
        <v>0.57152814291410003</v>
      </c>
      <c r="W8" s="8">
        <v>0.61640946874650004</v>
      </c>
      <c r="X8" s="8">
        <v>0.64361013971839998</v>
      </c>
      <c r="Y8" s="8">
        <v>0.47502527174609999</v>
      </c>
      <c r="Z8" s="9">
        <v>0.48133497186730001</v>
      </c>
      <c r="AA8" s="6">
        <v>0.64776352371129997</v>
      </c>
      <c r="AB8" s="8">
        <v>0.47239790765669998</v>
      </c>
      <c r="AC8" s="8">
        <v>0.62173658532450005</v>
      </c>
      <c r="AD8" s="8">
        <v>0.62113251978990003</v>
      </c>
      <c r="AE8" s="8">
        <v>0.60706446037420003</v>
      </c>
      <c r="AF8" s="8">
        <v>0.58572420505120004</v>
      </c>
      <c r="AG8" s="8">
        <v>0.61927478067529995</v>
      </c>
      <c r="AH8" s="8">
        <v>0.54343669324989996</v>
      </c>
      <c r="AI8" s="8">
        <v>0.62961019493049997</v>
      </c>
      <c r="AJ8" s="8">
        <v>0.53108654540800004</v>
      </c>
      <c r="AK8" s="8">
        <v>0.66360890716370002</v>
      </c>
      <c r="AL8" s="8">
        <v>0.65539509694489995</v>
      </c>
      <c r="AM8" s="8">
        <v>0.66510766803419996</v>
      </c>
      <c r="AN8" s="8">
        <v>0.67518026083759997</v>
      </c>
      <c r="AO8" s="8">
        <v>0.48122089083679997</v>
      </c>
      <c r="AP8" s="8">
        <v>0.18107598179289999</v>
      </c>
      <c r="AQ8" s="8">
        <v>0.6509296667101</v>
      </c>
      <c r="AR8" s="8">
        <v>0.60027986438769998</v>
      </c>
      <c r="AS8" s="8">
        <v>0.63447465685329996</v>
      </c>
      <c r="AT8" s="8">
        <v>0.57410180287120005</v>
      </c>
      <c r="AU8" s="8">
        <v>0.57409513778679999</v>
      </c>
      <c r="AV8" s="8">
        <v>0.62644886372459996</v>
      </c>
      <c r="AW8" s="8">
        <v>0.80269738949379998</v>
      </c>
      <c r="AX8" s="8">
        <v>0.60441168458869998</v>
      </c>
      <c r="AY8" s="8">
        <v>0.63768553598239996</v>
      </c>
      <c r="AZ8" s="8">
        <v>0.71897490315949997</v>
      </c>
    </row>
    <row r="9" spans="1:52" x14ac:dyDescent="0.3">
      <c r="A9" t="s">
        <v>903</v>
      </c>
      <c r="B9" s="6">
        <v>0.27107225444029998</v>
      </c>
      <c r="C9" s="8">
        <v>0.13536889008319999</v>
      </c>
      <c r="D9" s="8">
        <v>0.15404065600540001</v>
      </c>
      <c r="E9" s="8">
        <v>0.1716510244561</v>
      </c>
      <c r="F9" s="8">
        <v>0.14185971460970001</v>
      </c>
      <c r="G9" s="8">
        <v>0.3016389752907</v>
      </c>
      <c r="H9" s="8">
        <v>0.20295026751680001</v>
      </c>
      <c r="I9" s="8">
        <v>0.13541473737740001</v>
      </c>
      <c r="J9" s="8">
        <v>0.17148290780889999</v>
      </c>
      <c r="K9" s="8">
        <v>0.1923243103384</v>
      </c>
      <c r="L9" s="8">
        <v>0.27807255373470002</v>
      </c>
      <c r="M9" s="8">
        <v>0.14578566096430001</v>
      </c>
      <c r="N9" s="8">
        <v>0.19429315364159999</v>
      </c>
      <c r="O9" s="8">
        <v>0.27563218276160001</v>
      </c>
      <c r="P9" s="8">
        <v>0.15577299307020001</v>
      </c>
      <c r="Q9" s="8">
        <v>0.1906199382255</v>
      </c>
      <c r="R9" s="8">
        <v>9.2621030018950001E-2</v>
      </c>
      <c r="S9" s="8">
        <v>0.1901418345475</v>
      </c>
      <c r="T9" s="8">
        <v>0.2821136941606</v>
      </c>
      <c r="U9" s="8">
        <v>0.30396791033190002</v>
      </c>
      <c r="V9" s="8">
        <v>0.21267745438130001</v>
      </c>
      <c r="W9" s="8">
        <v>0.17217285881229999</v>
      </c>
      <c r="X9" s="8">
        <v>0.2000009950063</v>
      </c>
      <c r="Y9" s="8">
        <v>0.23999978167059999</v>
      </c>
      <c r="Z9" s="8">
        <v>0.1432385698351</v>
      </c>
      <c r="AA9" s="8">
        <v>0.19747004988629999</v>
      </c>
      <c r="AB9" s="8">
        <v>5.6181528934709998E-2</v>
      </c>
      <c r="AC9" s="8">
        <v>0.1945169106489</v>
      </c>
      <c r="AD9" s="8">
        <v>0.15302306611620001</v>
      </c>
      <c r="AE9" s="8">
        <v>0.206938045436</v>
      </c>
      <c r="AF9" s="8">
        <v>0.231020271823</v>
      </c>
      <c r="AG9" s="8">
        <v>0.17466004993199999</v>
      </c>
      <c r="AH9" s="8">
        <v>0.23411126099650001</v>
      </c>
      <c r="AI9" s="8">
        <v>0.17409382225969999</v>
      </c>
      <c r="AJ9" s="8">
        <v>0.24247337066960001</v>
      </c>
      <c r="AK9" s="8">
        <v>0.1738488631989</v>
      </c>
      <c r="AL9" s="8">
        <v>0.1223908658105</v>
      </c>
      <c r="AM9" s="8">
        <v>0.13226607121369999</v>
      </c>
      <c r="AN9" s="8">
        <v>5.3785698174730001E-2</v>
      </c>
      <c r="AO9" s="6">
        <v>0.31934989621210003</v>
      </c>
      <c r="AP9" s="8">
        <v>0.32439220259009999</v>
      </c>
      <c r="AQ9" s="8">
        <v>0.14317778787130001</v>
      </c>
      <c r="AR9" s="8">
        <v>0.2201755418668</v>
      </c>
      <c r="AS9" s="8">
        <v>0.18592142765030001</v>
      </c>
      <c r="AT9" s="8">
        <v>0.2129490985644</v>
      </c>
      <c r="AU9" s="8">
        <v>0.21318784271419999</v>
      </c>
      <c r="AV9" s="8">
        <v>0.17666179270249999</v>
      </c>
      <c r="AW9" s="8">
        <v>0</v>
      </c>
      <c r="AX9" s="8">
        <v>0.19704068910370001</v>
      </c>
      <c r="AY9" s="8">
        <v>0.1530612522318</v>
      </c>
      <c r="AZ9" s="8">
        <v>0</v>
      </c>
    </row>
    <row r="10" spans="1:52" x14ac:dyDescent="0.3">
      <c r="A10" t="s">
        <v>588</v>
      </c>
    </row>
    <row r="11" spans="1:52" x14ac:dyDescent="0.3">
      <c r="A11"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38bc6caa-0f9b-41bb-a798-a2ae3f1e72f8" sqref="A2 AZ11" xr:uid="{00000000-0002-0000-6800-000000000000}"/>
    <dataValidation allowBlank="1" error="38bc6caa-0f9b-41bb-a798-a2ae3f1e72f8" sqref="A1" xr:uid="{00000000-0002-0000-6800-000001000000}"/>
  </dataValidations>
  <hyperlinks>
    <hyperlink ref="A1" location="'TOC'!A1" display="Back to TOC" xr:uid="{00000000-0004-0000-6800-000000000000}"/>
  </hyperlinks>
  <pageMargins left="0.7" right="0.7" top="0.75" bottom="0.75" header="0.3" footer="0.3"/>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900-000000000000}">
  <dimension ref="A1:BU11"/>
  <sheetViews>
    <sheetView workbookViewId="0">
      <pane xSplit="1" topLeftCell="B1" activePane="topRight" state="frozen"/>
      <selection pane="topRight" activeCell="A9" sqref="A9:XFD9"/>
    </sheetView>
  </sheetViews>
  <sheetFormatPr defaultRowHeight="14.4" x14ac:dyDescent="0.3"/>
  <cols>
    <col min="1" max="1" width="92" bestFit="1" customWidth="1"/>
    <col min="2" max="73" width="12.6640625" bestFit="1" customWidth="1"/>
  </cols>
  <sheetData>
    <row r="1" spans="1:73" x14ac:dyDescent="0.3">
      <c r="A1" s="4" t="s">
        <v>448</v>
      </c>
    </row>
    <row r="2" spans="1:73" x14ac:dyDescent="0.3">
      <c r="A2" t="s">
        <v>228</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2217</v>
      </c>
      <c r="B5" s="8">
        <v>0.16309395667980001</v>
      </c>
      <c r="C5" s="8">
        <v>0.20520856821149999</v>
      </c>
      <c r="D5" s="8">
        <v>0.12443562687110001</v>
      </c>
      <c r="E5" s="8">
        <v>0.20631080483649999</v>
      </c>
      <c r="F5" s="8">
        <v>0.25193808113209998</v>
      </c>
      <c r="G5" s="8">
        <v>0.2389317433932</v>
      </c>
      <c r="H5" s="8">
        <v>0.15460316017529999</v>
      </c>
      <c r="I5" s="8">
        <v>0</v>
      </c>
      <c r="J5" s="8">
        <v>0.19227796483160001</v>
      </c>
      <c r="K5" s="8">
        <v>0.2718434998207</v>
      </c>
      <c r="L5" s="8">
        <v>0.18260383733400001</v>
      </c>
      <c r="M5" s="8">
        <v>0.18142960914449999</v>
      </c>
      <c r="N5" s="8">
        <v>0.1376393442851</v>
      </c>
      <c r="O5" s="8">
        <v>0.20081536475260001</v>
      </c>
      <c r="P5" s="8">
        <v>0.24832473481879999</v>
      </c>
      <c r="Q5" s="8">
        <v>0</v>
      </c>
      <c r="R5" s="8">
        <v>0.24379470762620001</v>
      </c>
      <c r="S5" s="8">
        <v>0</v>
      </c>
      <c r="T5" s="8">
        <v>0.11332729843849999</v>
      </c>
      <c r="U5" s="8">
        <v>0.23243420350210001</v>
      </c>
      <c r="V5" s="8">
        <v>0.43423246316460001</v>
      </c>
      <c r="W5" s="8">
        <v>0.19730261050619999</v>
      </c>
      <c r="X5" s="8">
        <v>0.21396191152819999</v>
      </c>
      <c r="Y5" s="8">
        <v>0.1823921463541</v>
      </c>
      <c r="Z5" s="8">
        <v>0.17432014776240001</v>
      </c>
      <c r="AA5" s="8">
        <v>0.2073011618442</v>
      </c>
      <c r="AB5" s="8">
        <v>0.214679408558</v>
      </c>
      <c r="AC5" s="8">
        <v>0.1886955454099</v>
      </c>
      <c r="AD5" s="8">
        <v>0.43423246316460001</v>
      </c>
      <c r="AE5" s="8">
        <v>0.19730261050619999</v>
      </c>
      <c r="AF5" s="8">
        <v>0.1985476263075</v>
      </c>
      <c r="AG5" s="8">
        <v>0.20925321178590001</v>
      </c>
      <c r="AH5" s="8">
        <v>0.28102509684049998</v>
      </c>
      <c r="AI5" s="8">
        <v>0.49453181561699999</v>
      </c>
      <c r="AJ5" s="8">
        <v>0.1963036596936</v>
      </c>
      <c r="AK5" s="8">
        <v>0.2237030476397</v>
      </c>
      <c r="AL5" s="8">
        <v>0.1579160206179</v>
      </c>
      <c r="AM5" s="8">
        <v>0.24829440190829999</v>
      </c>
      <c r="AN5" s="8">
        <v>0.12739836422940001</v>
      </c>
      <c r="AO5" s="8">
        <v>0.2164090334564</v>
      </c>
      <c r="AP5" s="8">
        <v>0.24185190776939999</v>
      </c>
      <c r="AQ5" s="8">
        <v>6.5571476336709997E-2</v>
      </c>
      <c r="AR5" s="8">
        <v>0.22430338538790001</v>
      </c>
      <c r="AS5" s="8">
        <v>0.16436991503869999</v>
      </c>
      <c r="AT5" s="8">
        <v>0.1968893435729</v>
      </c>
      <c r="AU5" s="8">
        <v>0.19730261050619999</v>
      </c>
      <c r="AV5" s="8">
        <v>0.27425126039050002</v>
      </c>
      <c r="AW5" s="8">
        <v>0.1244023712615</v>
      </c>
      <c r="AX5" s="8">
        <v>0.1931686874062</v>
      </c>
      <c r="AY5" s="8">
        <v>0.2106519010033</v>
      </c>
      <c r="AZ5" s="8">
        <v>0.17598186419209999</v>
      </c>
      <c r="BA5" s="8">
        <v>0.22886311924819999</v>
      </c>
      <c r="BB5" s="8">
        <v>0.26036243434200002</v>
      </c>
      <c r="BC5" s="8">
        <v>0.4222879059736</v>
      </c>
      <c r="BD5" s="8">
        <v>0.228902764723</v>
      </c>
      <c r="BE5" s="8">
        <v>0.1504489399425</v>
      </c>
      <c r="BF5" s="8">
        <v>0.20799183018389999</v>
      </c>
      <c r="BG5" s="8">
        <v>0.1247623070279</v>
      </c>
      <c r="BH5" s="8">
        <v>0.21064447812379999</v>
      </c>
      <c r="BI5" s="8">
        <v>0.2002425038599</v>
      </c>
      <c r="BJ5" s="8">
        <v>0.34569436276560001</v>
      </c>
      <c r="BK5" s="8">
        <v>8.2557782224309997E-2</v>
      </c>
      <c r="BL5" s="8">
        <v>0.1962852224495</v>
      </c>
      <c r="BM5" s="8">
        <v>0</v>
      </c>
      <c r="BN5" s="8">
        <v>0.18563061156839999</v>
      </c>
      <c r="BO5" s="8">
        <v>0.133994591897</v>
      </c>
      <c r="BP5" s="8">
        <v>1</v>
      </c>
      <c r="BQ5" s="8">
        <v>0.20818923572469999</v>
      </c>
      <c r="BR5" s="8">
        <v>0.1715569716907</v>
      </c>
      <c r="BS5" s="8">
        <v>0.28990228886230002</v>
      </c>
      <c r="BT5" s="8">
        <v>0.22065189420539999</v>
      </c>
      <c r="BU5" s="8">
        <v>0.35173936350899998</v>
      </c>
    </row>
    <row r="6" spans="1:73" x14ac:dyDescent="0.3">
      <c r="A6" t="s">
        <v>2218</v>
      </c>
      <c r="B6" s="8">
        <v>0.37929513620040001</v>
      </c>
      <c r="C6" s="8">
        <v>0.32507406522440002</v>
      </c>
      <c r="D6" s="8">
        <v>0.2150877049546</v>
      </c>
      <c r="E6" s="8">
        <v>0.2252935656518</v>
      </c>
      <c r="F6" s="9">
        <v>0.14323684071080001</v>
      </c>
      <c r="G6" s="8">
        <v>0.18141430178670001</v>
      </c>
      <c r="H6" s="8">
        <v>0.27467269012340001</v>
      </c>
      <c r="I6" s="8">
        <v>1</v>
      </c>
      <c r="J6" s="6">
        <v>0.31933794133760002</v>
      </c>
      <c r="K6" s="8">
        <v>0.12817049468649999</v>
      </c>
      <c r="L6" s="8">
        <v>0.22734031136640001</v>
      </c>
      <c r="M6" s="8">
        <v>0.1515154846514</v>
      </c>
      <c r="N6" s="8">
        <v>0.22151724155989999</v>
      </c>
      <c r="O6" s="8">
        <v>0.1333302844864</v>
      </c>
      <c r="P6" s="8">
        <v>0.1343513976023</v>
      </c>
      <c r="Q6" s="8">
        <v>0.24225968201690001</v>
      </c>
      <c r="R6" s="8">
        <v>0.22929707421129999</v>
      </c>
      <c r="S6" s="8">
        <v>0.134264536696</v>
      </c>
      <c r="T6" s="8">
        <v>0.287191583902</v>
      </c>
      <c r="U6" s="8">
        <v>0.23243420350210001</v>
      </c>
      <c r="V6" s="8">
        <v>0.20179825966250001</v>
      </c>
      <c r="W6" s="8">
        <v>0.60539477898759997</v>
      </c>
      <c r="X6" s="8">
        <v>0.26723919375970001</v>
      </c>
      <c r="Y6" s="8">
        <v>0.2136705391591</v>
      </c>
      <c r="Z6" s="8">
        <v>0.1703147692019</v>
      </c>
      <c r="AA6" s="8">
        <v>0.15217798818940001</v>
      </c>
      <c r="AB6" s="8">
        <v>0.21794776815819999</v>
      </c>
      <c r="AC6" s="8">
        <v>0.25254231006439998</v>
      </c>
      <c r="AD6" s="8">
        <v>0.20179825966250001</v>
      </c>
      <c r="AE6" s="8">
        <v>0.60539477898759997</v>
      </c>
      <c r="AF6" s="8">
        <v>0.2406716107522</v>
      </c>
      <c r="AG6" s="8">
        <v>0.16151110374649999</v>
      </c>
      <c r="AH6" s="8">
        <v>0.23893990286969999</v>
      </c>
      <c r="AI6" s="8">
        <v>0.18107598179289999</v>
      </c>
      <c r="AJ6" s="6">
        <v>0.33043345344280001</v>
      </c>
      <c r="AK6" s="8">
        <v>0.1734446709471</v>
      </c>
      <c r="AL6" s="8">
        <v>0.2161232901837</v>
      </c>
      <c r="AM6" s="8">
        <v>0.1841829570562</v>
      </c>
      <c r="AN6" s="8">
        <v>0.2081541571362</v>
      </c>
      <c r="AO6" s="8">
        <v>0.1383103920322</v>
      </c>
      <c r="AP6" s="8">
        <v>0.13780677634169999</v>
      </c>
      <c r="AQ6" s="8">
        <v>0.150146940338</v>
      </c>
      <c r="AR6" s="8">
        <v>0.21861712205770001</v>
      </c>
      <c r="AS6" s="8">
        <v>0.2048492097422</v>
      </c>
      <c r="AT6" s="8">
        <v>0.26350855047979999</v>
      </c>
      <c r="AU6" s="8">
        <v>0.60539477898759997</v>
      </c>
      <c r="AV6" s="8">
        <v>0.14705400770560001</v>
      </c>
      <c r="AW6" s="8">
        <v>0.1244023712615</v>
      </c>
      <c r="AX6" s="8">
        <v>0.23028415504620001</v>
      </c>
      <c r="AY6" s="8">
        <v>0.19502258736559999</v>
      </c>
      <c r="AZ6" s="8">
        <v>0.23727064713330001</v>
      </c>
      <c r="BA6" s="8">
        <v>0.2539894354758</v>
      </c>
      <c r="BB6" s="8">
        <v>0.1563275599368</v>
      </c>
      <c r="BC6" s="8">
        <v>0</v>
      </c>
      <c r="BD6" s="8">
        <v>0.21688329913230001</v>
      </c>
      <c r="BE6" s="8">
        <v>0.25970264252030001</v>
      </c>
      <c r="BF6" s="8">
        <v>0.18548402979199999</v>
      </c>
      <c r="BG6" s="8">
        <v>0.29330058304399997</v>
      </c>
      <c r="BH6" s="8">
        <v>0.1846244584118</v>
      </c>
      <c r="BI6" s="8">
        <v>0.23393104995549999</v>
      </c>
      <c r="BJ6" s="8">
        <v>0.16968381460519999</v>
      </c>
      <c r="BK6" s="8">
        <v>0.35701618292679999</v>
      </c>
      <c r="BL6" s="8">
        <v>0.25039482109060002</v>
      </c>
      <c r="BM6" s="8">
        <v>0.46209761051929998</v>
      </c>
      <c r="BN6" s="8">
        <v>0.26812142101620001</v>
      </c>
      <c r="BO6" s="8">
        <v>0.10096090237749999</v>
      </c>
      <c r="BP6" s="8">
        <v>0</v>
      </c>
      <c r="BQ6" s="8">
        <v>0.29315305206570003</v>
      </c>
      <c r="BR6" s="8">
        <v>0.2651380435456</v>
      </c>
      <c r="BS6" s="8">
        <v>7.969191307555E-2</v>
      </c>
      <c r="BT6" s="8">
        <v>0.1694347628741</v>
      </c>
      <c r="BU6" s="8">
        <v>0.64826063649099996</v>
      </c>
    </row>
    <row r="7" spans="1:73" x14ac:dyDescent="0.3">
      <c r="A7" t="s">
        <v>2219</v>
      </c>
      <c r="B7" s="8">
        <v>0.23726713792119999</v>
      </c>
      <c r="C7" s="9">
        <v>0.18847208572650001</v>
      </c>
      <c r="D7" s="8">
        <v>0.43048859396169997</v>
      </c>
      <c r="E7" s="8">
        <v>0.4032607139771</v>
      </c>
      <c r="F7" s="6">
        <v>0.48713139903519997</v>
      </c>
      <c r="G7" s="6">
        <v>0.45731877069909999</v>
      </c>
      <c r="H7" s="9">
        <v>0.3041430072945</v>
      </c>
      <c r="I7" s="8">
        <v>0</v>
      </c>
      <c r="J7" s="8">
        <v>0.32863901551020003</v>
      </c>
      <c r="K7" s="8">
        <v>0.50579677558049996</v>
      </c>
      <c r="L7" s="8">
        <v>0.37962335165400002</v>
      </c>
      <c r="M7" s="8">
        <v>0.39016456540759997</v>
      </c>
      <c r="N7" s="8">
        <v>0.411348481579</v>
      </c>
      <c r="O7" s="8">
        <v>0.5038718650406</v>
      </c>
      <c r="P7" s="8">
        <v>0.36899913276000001</v>
      </c>
      <c r="Q7" s="8">
        <v>0.75774031798310004</v>
      </c>
      <c r="R7" s="8">
        <v>0.34617043418530002</v>
      </c>
      <c r="S7" s="8">
        <v>0.39681133598770002</v>
      </c>
      <c r="T7" s="8">
        <v>0.37282652078239997</v>
      </c>
      <c r="U7" s="8">
        <v>0.33333333333330001</v>
      </c>
      <c r="V7" s="8">
        <v>0.10089912983130001</v>
      </c>
      <c r="W7" s="8">
        <v>0.19730261050619999</v>
      </c>
      <c r="X7" s="8">
        <v>0.37691971175349998</v>
      </c>
      <c r="Y7" s="8">
        <v>0.38152373174109999</v>
      </c>
      <c r="Z7" s="8">
        <v>0.46506873842169999</v>
      </c>
      <c r="AA7" s="8">
        <v>0.43321968812220002</v>
      </c>
      <c r="AB7" s="8">
        <v>0.3522182480014</v>
      </c>
      <c r="AC7" s="8">
        <v>0.34783609471299998</v>
      </c>
      <c r="AD7" s="8">
        <v>0.10089912983130001</v>
      </c>
      <c r="AE7" s="8">
        <v>0.19730261050619999</v>
      </c>
      <c r="AF7" s="8">
        <v>0.36374007383649998</v>
      </c>
      <c r="AG7" s="8">
        <v>0.47617443223580003</v>
      </c>
      <c r="AH7" s="8">
        <v>0.48003500028969998</v>
      </c>
      <c r="AI7" s="8">
        <v>0</v>
      </c>
      <c r="AJ7" s="8">
        <v>0.32248994835810002</v>
      </c>
      <c r="AK7" s="8">
        <v>0.47378181019159998</v>
      </c>
      <c r="AL7" s="8">
        <v>0.4054776832966</v>
      </c>
      <c r="AM7" s="8">
        <v>0.3483244217732</v>
      </c>
      <c r="AN7" s="8">
        <v>0.41391210017160002</v>
      </c>
      <c r="AO7" s="8">
        <v>0.50491223506350003</v>
      </c>
      <c r="AP7" s="8">
        <v>0.36562992619000001</v>
      </c>
      <c r="AQ7" s="8">
        <v>0.78428158332529996</v>
      </c>
      <c r="AR7" s="8">
        <v>0.37442677298490001</v>
      </c>
      <c r="AS7" s="8">
        <v>0.29017734388080002</v>
      </c>
      <c r="AT7" s="8">
        <v>0.36294031324479997</v>
      </c>
      <c r="AU7" s="8">
        <v>0.19730261050619999</v>
      </c>
      <c r="AV7" s="8">
        <v>0.4441544029458</v>
      </c>
      <c r="AW7" s="8">
        <v>0.60155660080859996</v>
      </c>
      <c r="AX7" s="8">
        <v>0.33886044872069998</v>
      </c>
      <c r="AY7" s="8">
        <v>0.45671537185330002</v>
      </c>
      <c r="AZ7" s="8">
        <v>0.45749188998290002</v>
      </c>
      <c r="BA7" s="8">
        <v>0.36464350111639998</v>
      </c>
      <c r="BB7" s="8">
        <v>0.4384903813046</v>
      </c>
      <c r="BC7" s="8">
        <v>0.42741753580129999</v>
      </c>
      <c r="BD7" s="8">
        <v>0.48140346448850002</v>
      </c>
      <c r="BE7" s="8">
        <v>0.58984841753719996</v>
      </c>
      <c r="BF7" s="8">
        <v>0.46435559747939997</v>
      </c>
      <c r="BG7" s="8">
        <v>0.34978728881179999</v>
      </c>
      <c r="BH7" s="8">
        <v>0.40905056286019997</v>
      </c>
      <c r="BI7" s="8">
        <v>0.35332070194710002</v>
      </c>
      <c r="BJ7" s="8">
        <v>0.40090496314129997</v>
      </c>
      <c r="BK7" s="8">
        <v>0.31236169835139999</v>
      </c>
      <c r="BL7" s="8">
        <v>0.384277945196</v>
      </c>
      <c r="BM7" s="8">
        <v>0.41347970558949998</v>
      </c>
      <c r="BN7" s="8">
        <v>0.39996300457770001</v>
      </c>
      <c r="BO7" s="8">
        <v>0.59076735130559999</v>
      </c>
      <c r="BP7" s="8">
        <v>0</v>
      </c>
      <c r="BQ7" s="8">
        <v>0.3587617939903</v>
      </c>
      <c r="BR7" s="8">
        <v>0.34621467354480001</v>
      </c>
      <c r="BS7" s="8">
        <v>0.26106444664630002</v>
      </c>
      <c r="BT7" s="8">
        <v>0.3545704615634</v>
      </c>
      <c r="BU7" s="8">
        <v>0</v>
      </c>
    </row>
    <row r="8" spans="1:73" x14ac:dyDescent="0.3">
      <c r="A8" t="s">
        <v>2220</v>
      </c>
      <c r="B8" s="8">
        <v>0.61656227412160003</v>
      </c>
      <c r="C8" s="8">
        <v>0.51354615095089995</v>
      </c>
      <c r="D8" s="8">
        <v>0.6455762989164</v>
      </c>
      <c r="E8" s="8">
        <v>0.62855427962889998</v>
      </c>
      <c r="F8" s="8">
        <v>0.63036823974599998</v>
      </c>
      <c r="G8" s="8">
        <v>0.63873307248580002</v>
      </c>
      <c r="H8" s="8">
        <v>0.57881569741780003</v>
      </c>
      <c r="I8" s="8">
        <v>1</v>
      </c>
      <c r="J8" s="8">
        <v>0.64797695684779999</v>
      </c>
      <c r="K8" s="8">
        <v>0.63396727026699995</v>
      </c>
      <c r="L8" s="8">
        <v>0.60696366302039995</v>
      </c>
      <c r="M8" s="8">
        <v>0.541680050059</v>
      </c>
      <c r="N8" s="8">
        <v>0.63286572313900002</v>
      </c>
      <c r="O8" s="8">
        <v>0.63720214952700005</v>
      </c>
      <c r="P8" s="8">
        <v>0.50335053036230004</v>
      </c>
      <c r="Q8" s="8">
        <v>1</v>
      </c>
      <c r="R8" s="8">
        <v>0.57546750839659999</v>
      </c>
      <c r="S8" s="8">
        <v>0.53107587268370005</v>
      </c>
      <c r="T8" s="8">
        <v>0.66001810468440003</v>
      </c>
      <c r="U8" s="8">
        <v>0.56576753683540004</v>
      </c>
      <c r="V8" s="8">
        <v>0.30269738949379998</v>
      </c>
      <c r="W8" s="8">
        <v>0.80269738949379998</v>
      </c>
      <c r="X8" s="8">
        <v>0.64415890551319999</v>
      </c>
      <c r="Y8" s="8">
        <v>0.59519427090020005</v>
      </c>
      <c r="Z8" s="8">
        <v>0.63538350762359996</v>
      </c>
      <c r="AA8" s="8">
        <v>0.5853976763116</v>
      </c>
      <c r="AB8" s="8">
        <v>0.57016601615960005</v>
      </c>
      <c r="AC8" s="8">
        <v>0.60037840477740001</v>
      </c>
      <c r="AD8" s="8">
        <v>0.30269738949379998</v>
      </c>
      <c r="AE8" s="8">
        <v>0.80269738949379998</v>
      </c>
      <c r="AF8" s="8">
        <v>0.60441168458869998</v>
      </c>
      <c r="AG8" s="8">
        <v>0.63768553598239996</v>
      </c>
      <c r="AH8" s="8">
        <v>0.71897490315949997</v>
      </c>
      <c r="AI8" s="8">
        <v>0.18107598179289999</v>
      </c>
      <c r="AJ8" s="8">
        <v>0.6529234018008</v>
      </c>
      <c r="AK8" s="8">
        <v>0.64722648113869996</v>
      </c>
      <c r="AL8" s="8">
        <v>0.62160097348029997</v>
      </c>
      <c r="AM8" s="8">
        <v>0.53250737882940002</v>
      </c>
      <c r="AN8" s="8">
        <v>0.62206625730779996</v>
      </c>
      <c r="AO8" s="8">
        <v>0.64322262709559996</v>
      </c>
      <c r="AP8" s="8">
        <v>0.5034367025316</v>
      </c>
      <c r="AQ8" s="8">
        <v>0.93442852366329998</v>
      </c>
      <c r="AR8" s="8">
        <v>0.59304389504260002</v>
      </c>
      <c r="AS8" s="8">
        <v>0.49502655362300002</v>
      </c>
      <c r="AT8" s="8">
        <v>0.62644886372459996</v>
      </c>
      <c r="AU8" s="8">
        <v>0.80269738949379998</v>
      </c>
      <c r="AV8" s="8">
        <v>0.59120841065130003</v>
      </c>
      <c r="AW8" s="8">
        <v>0.72595897207019999</v>
      </c>
      <c r="AX8" s="8">
        <v>0.56914460376690001</v>
      </c>
      <c r="AY8" s="8">
        <v>0.65173795921889999</v>
      </c>
      <c r="AZ8" s="8">
        <v>0.69476253711629998</v>
      </c>
      <c r="BA8" s="8">
        <v>0.61863293659219998</v>
      </c>
      <c r="BB8" s="8">
        <v>0.5948179412415</v>
      </c>
      <c r="BC8" s="8">
        <v>0.42741753580129999</v>
      </c>
      <c r="BD8" s="8">
        <v>0.69828676362090003</v>
      </c>
      <c r="BE8" s="8">
        <v>0.84955106005750003</v>
      </c>
      <c r="BF8" s="8">
        <v>0.64983962727139999</v>
      </c>
      <c r="BG8" s="8">
        <v>0.64308787185579996</v>
      </c>
      <c r="BH8" s="8">
        <v>0.59367502127210003</v>
      </c>
      <c r="BI8" s="8">
        <v>0.58725175190260004</v>
      </c>
      <c r="BJ8" s="8">
        <v>0.57058877774649996</v>
      </c>
      <c r="BK8" s="8">
        <v>0.66937788127819997</v>
      </c>
      <c r="BL8" s="8">
        <v>0.63467276628659997</v>
      </c>
      <c r="BM8" s="8">
        <v>0.87557731610879996</v>
      </c>
      <c r="BN8" s="8">
        <v>0.66808442559400005</v>
      </c>
      <c r="BO8" s="8">
        <v>0.69172825368309998</v>
      </c>
      <c r="BP8" s="8">
        <v>0</v>
      </c>
      <c r="BQ8" s="8">
        <v>0.6519148460559</v>
      </c>
      <c r="BR8" s="8">
        <v>0.61135271709039996</v>
      </c>
      <c r="BS8" s="9">
        <v>0.34075635972189999</v>
      </c>
      <c r="BT8" s="8">
        <v>0.52400522443749997</v>
      </c>
      <c r="BU8" s="8">
        <v>0.64826063649099996</v>
      </c>
    </row>
    <row r="9" spans="1:73" x14ac:dyDescent="0.3">
      <c r="A9" t="s">
        <v>903</v>
      </c>
      <c r="B9" s="8">
        <v>0.22034376919859999</v>
      </c>
      <c r="C9" s="8">
        <v>0.28124528083759998</v>
      </c>
      <c r="D9" s="8">
        <v>0.22998807421260001</v>
      </c>
      <c r="E9" s="8">
        <v>0.1651349155346</v>
      </c>
      <c r="F9" s="9">
        <v>0.117693679122</v>
      </c>
      <c r="G9" s="9">
        <v>0.122335184121</v>
      </c>
      <c r="H9" s="6">
        <v>0.26658114240690001</v>
      </c>
      <c r="I9" s="8">
        <v>0</v>
      </c>
      <c r="J9" s="8">
        <v>0.1597450783205</v>
      </c>
      <c r="K9" s="8">
        <v>9.4189229912280001E-2</v>
      </c>
      <c r="L9" s="8">
        <v>0.21043249964560001</v>
      </c>
      <c r="M9" s="8">
        <v>0.27689034079660002</v>
      </c>
      <c r="N9" s="8">
        <v>0.22949493257600001</v>
      </c>
      <c r="O9" s="8">
        <v>0.1619824857203</v>
      </c>
      <c r="P9" s="8">
        <v>0.24832473481879999</v>
      </c>
      <c r="Q9" s="8">
        <v>0</v>
      </c>
      <c r="R9" s="8">
        <v>0.1807377839772</v>
      </c>
      <c r="S9" s="8">
        <v>0.46892412731630001</v>
      </c>
      <c r="T9" s="8">
        <v>0.22665459687709999</v>
      </c>
      <c r="U9" s="8">
        <v>0.20179825966250001</v>
      </c>
      <c r="V9" s="8">
        <v>0.2630701473416</v>
      </c>
      <c r="W9" s="8">
        <v>0</v>
      </c>
      <c r="X9" s="8">
        <v>0.1418791829586</v>
      </c>
      <c r="Y9" s="8">
        <v>0.2224135827457</v>
      </c>
      <c r="Z9" s="8">
        <v>0.190296344614</v>
      </c>
      <c r="AA9" s="8">
        <v>0.2073011618442</v>
      </c>
      <c r="AB9" s="8">
        <v>0.21515457528240001</v>
      </c>
      <c r="AC9" s="8">
        <v>0.21092604981259999</v>
      </c>
      <c r="AD9" s="8">
        <v>0.2630701473416</v>
      </c>
      <c r="AE9" s="8">
        <v>0</v>
      </c>
      <c r="AF9" s="8">
        <v>0.19704068910370001</v>
      </c>
      <c r="AG9" s="8">
        <v>0.1530612522318</v>
      </c>
      <c r="AH9" s="8">
        <v>0</v>
      </c>
      <c r="AI9" s="8">
        <v>0.32439220259009999</v>
      </c>
      <c r="AJ9" s="8">
        <v>0.1507729385056</v>
      </c>
      <c r="AK9" s="8">
        <v>0.12907047122160001</v>
      </c>
      <c r="AL9" s="8">
        <v>0.22048300590180001</v>
      </c>
      <c r="AM9" s="8">
        <v>0.21919821926229999</v>
      </c>
      <c r="AN9" s="8">
        <v>0.2505353784628</v>
      </c>
      <c r="AO9" s="8">
        <v>0.14036833944800001</v>
      </c>
      <c r="AP9" s="8">
        <v>0.2547113896989</v>
      </c>
      <c r="AQ9" s="8">
        <v>0</v>
      </c>
      <c r="AR9" s="8">
        <v>0.18265271956949999</v>
      </c>
      <c r="AS9" s="8">
        <v>0.34060353133839999</v>
      </c>
      <c r="AT9" s="8">
        <v>0.17666179270249999</v>
      </c>
      <c r="AU9" s="8">
        <v>0</v>
      </c>
      <c r="AV9" s="8">
        <v>0.1345403289581</v>
      </c>
      <c r="AW9" s="8">
        <v>0.14963865666830001</v>
      </c>
      <c r="AX9" s="6">
        <v>0.23768670882689999</v>
      </c>
      <c r="AY9" s="8">
        <v>0.13761013977780001</v>
      </c>
      <c r="AZ9" s="8">
        <v>0.1292555986916</v>
      </c>
      <c r="BA9" s="8">
        <v>0.1525039441595</v>
      </c>
      <c r="BB9" s="8">
        <v>0.14481962441650001</v>
      </c>
      <c r="BC9" s="8">
        <v>0.15029455822500001</v>
      </c>
      <c r="BD9" s="8">
        <v>7.2810471656149997E-2</v>
      </c>
      <c r="BE9" s="8">
        <v>0</v>
      </c>
      <c r="BF9" s="8">
        <v>0.14216854254469999</v>
      </c>
      <c r="BG9" s="8">
        <v>0.2321498211163</v>
      </c>
      <c r="BH9" s="8">
        <v>0.1956805006041</v>
      </c>
      <c r="BI9" s="8">
        <v>0.21250574423749999</v>
      </c>
      <c r="BJ9" s="8">
        <v>8.3716859487869999E-2</v>
      </c>
      <c r="BK9" s="8">
        <v>0.24806433649750001</v>
      </c>
      <c r="BL9" s="8">
        <v>0.1690420112639</v>
      </c>
      <c r="BM9" s="8">
        <v>0.12442268389119999</v>
      </c>
      <c r="BN9" s="8">
        <v>0.14628496283760001</v>
      </c>
      <c r="BO9" s="8">
        <v>0.17427715441979999</v>
      </c>
      <c r="BP9" s="8">
        <v>0</v>
      </c>
      <c r="BQ9" s="8">
        <v>0.13989591821940001</v>
      </c>
      <c r="BR9" s="8">
        <v>0.21709031121899999</v>
      </c>
      <c r="BS9" s="8">
        <v>0.36934135141579999</v>
      </c>
      <c r="BT9" s="8">
        <v>0.25534288135709998</v>
      </c>
      <c r="BU9" s="8">
        <v>0</v>
      </c>
    </row>
    <row r="10" spans="1:73" x14ac:dyDescent="0.3">
      <c r="A10" t="s">
        <v>675</v>
      </c>
    </row>
    <row r="11" spans="1:73" x14ac:dyDescent="0.3">
      <c r="A11"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e1d0a72a-ccb8-43ef-a172-f753ec71c237" sqref="A2 BU11" xr:uid="{00000000-0002-0000-6900-000000000000}"/>
    <dataValidation allowBlank="1" error="e1d0a72a-ccb8-43ef-a172-f753ec71c237" sqref="A1" xr:uid="{00000000-0002-0000-6900-000001000000}"/>
  </dataValidations>
  <hyperlinks>
    <hyperlink ref="A1" location="'TOC'!A1" display="Back to TOC" xr:uid="{00000000-0004-0000-6900-000000000000}"/>
  </hyperlinks>
  <pageMargins left="0.7" right="0.7" top="0.75" bottom="0.75" header="0.3" footer="0.3"/>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A00-000000000000}">
  <dimension ref="A1:H23"/>
  <sheetViews>
    <sheetView workbookViewId="0"/>
  </sheetViews>
  <sheetFormatPr defaultRowHeight="14.4" x14ac:dyDescent="0.3"/>
  <cols>
    <col min="1" max="1" width="92" bestFit="1" customWidth="1"/>
    <col min="2" max="8" width="12.6640625" bestFit="1" customWidth="1"/>
  </cols>
  <sheetData>
    <row r="1" spans="1:8" x14ac:dyDescent="0.3">
      <c r="A1" s="4" t="s">
        <v>448</v>
      </c>
    </row>
    <row r="2" spans="1:8" x14ac:dyDescent="0.3">
      <c r="A2" t="s">
        <v>230</v>
      </c>
    </row>
    <row r="3" spans="1:8" ht="72" x14ac:dyDescent="0.3">
      <c r="A3" s="5" t="s">
        <v>709</v>
      </c>
      <c r="B3" s="5" t="s">
        <v>2222</v>
      </c>
      <c r="C3" s="5" t="s">
        <v>2223</v>
      </c>
      <c r="D3" s="5" t="s">
        <v>2224</v>
      </c>
      <c r="E3" s="5" t="s">
        <v>2225</v>
      </c>
      <c r="F3" s="5" t="s">
        <v>2226</v>
      </c>
      <c r="G3" s="5" t="s">
        <v>2227</v>
      </c>
      <c r="H3" s="5" t="s">
        <v>607</v>
      </c>
    </row>
    <row r="4" spans="1:8" x14ac:dyDescent="0.3">
      <c r="A4" s="15" t="s">
        <v>2228</v>
      </c>
      <c r="B4" s="6">
        <v>0.25237359259820002</v>
      </c>
      <c r="C4" s="8">
        <v>0.1206943722616</v>
      </c>
      <c r="D4" s="6">
        <v>0.37306796485970001</v>
      </c>
      <c r="E4" s="8">
        <v>0.22479344346319999</v>
      </c>
      <c r="F4" s="9">
        <v>0.37212930447589998</v>
      </c>
      <c r="G4" s="8">
        <v>3.000928720114E-2</v>
      </c>
      <c r="H4" s="17">
        <v>759</v>
      </c>
    </row>
    <row r="5" spans="1:8" x14ac:dyDescent="0.3">
      <c r="A5" s="15"/>
      <c r="B5" s="7">
        <v>197</v>
      </c>
      <c r="C5" s="7">
        <v>93</v>
      </c>
      <c r="D5" s="7">
        <v>290</v>
      </c>
      <c r="E5" s="7">
        <v>172</v>
      </c>
      <c r="F5" s="7">
        <v>275</v>
      </c>
      <c r="G5" s="7">
        <v>22</v>
      </c>
      <c r="H5" s="15"/>
    </row>
    <row r="6" spans="1:8" x14ac:dyDescent="0.3">
      <c r="A6" s="15" t="s">
        <v>480</v>
      </c>
      <c r="B6" s="6">
        <v>0.21169977455</v>
      </c>
      <c r="C6" s="8">
        <v>0.10798911650659999</v>
      </c>
      <c r="D6" s="6">
        <v>0.31968889105659998</v>
      </c>
      <c r="E6" s="8">
        <v>0.21604927737900001</v>
      </c>
      <c r="F6" s="9">
        <v>0.41220701839540003</v>
      </c>
      <c r="G6" s="8">
        <v>5.2054813168970003E-2</v>
      </c>
      <c r="H6" s="17">
        <v>759</v>
      </c>
    </row>
    <row r="7" spans="1:8" x14ac:dyDescent="0.3">
      <c r="A7" s="15"/>
      <c r="B7" s="7">
        <v>157</v>
      </c>
      <c r="C7" s="7">
        <v>83</v>
      </c>
      <c r="D7" s="7">
        <v>240</v>
      </c>
      <c r="E7" s="7">
        <v>167</v>
      </c>
      <c r="F7" s="7">
        <v>312</v>
      </c>
      <c r="G7" s="7">
        <v>40</v>
      </c>
      <c r="H7" s="15"/>
    </row>
    <row r="8" spans="1:8" x14ac:dyDescent="0.3">
      <c r="A8" s="15" t="s">
        <v>483</v>
      </c>
      <c r="B8" s="9">
        <v>6.1644770537380003E-2</v>
      </c>
      <c r="C8" s="8">
        <v>0.1139287918811</v>
      </c>
      <c r="D8" s="8">
        <v>0.1755735624185</v>
      </c>
      <c r="E8" s="8">
        <v>0.25165051269819999</v>
      </c>
      <c r="F8" s="8">
        <v>0.52943128790649996</v>
      </c>
      <c r="G8" s="8">
        <v>4.3344636976780003E-2</v>
      </c>
      <c r="H8" s="17">
        <v>759</v>
      </c>
    </row>
    <row r="9" spans="1:8" x14ac:dyDescent="0.3">
      <c r="A9" s="15"/>
      <c r="B9" s="7">
        <v>45</v>
      </c>
      <c r="C9" s="7">
        <v>91</v>
      </c>
      <c r="D9" s="7">
        <v>136</v>
      </c>
      <c r="E9" s="7">
        <v>187</v>
      </c>
      <c r="F9" s="7">
        <v>402</v>
      </c>
      <c r="G9" s="7">
        <v>34</v>
      </c>
      <c r="H9" s="15"/>
    </row>
    <row r="10" spans="1:8" x14ac:dyDescent="0.3">
      <c r="A10" s="15" t="s">
        <v>2229</v>
      </c>
      <c r="B10" s="9">
        <v>4.9685044958210002E-2</v>
      </c>
      <c r="C10" s="8">
        <v>7.7058441780930007E-2</v>
      </c>
      <c r="D10" s="9">
        <v>0.12674348673909999</v>
      </c>
      <c r="E10" s="9">
        <v>0.17028262431739999</v>
      </c>
      <c r="F10" s="6">
        <v>0.6420655587927</v>
      </c>
      <c r="G10" s="8">
        <v>6.0908330150819999E-2</v>
      </c>
      <c r="H10" s="17">
        <v>759</v>
      </c>
    </row>
    <row r="11" spans="1:8" x14ac:dyDescent="0.3">
      <c r="A11" s="15"/>
      <c r="B11" s="7">
        <v>39</v>
      </c>
      <c r="C11" s="7">
        <v>60</v>
      </c>
      <c r="D11" s="7">
        <v>99</v>
      </c>
      <c r="E11" s="7">
        <v>135</v>
      </c>
      <c r="F11" s="7">
        <v>479</v>
      </c>
      <c r="G11" s="7">
        <v>46</v>
      </c>
      <c r="H11" s="15"/>
    </row>
    <row r="12" spans="1:8" x14ac:dyDescent="0.3">
      <c r="A12" s="15" t="s">
        <v>2230</v>
      </c>
      <c r="B12" s="9">
        <v>5.6457404373530001E-2</v>
      </c>
      <c r="C12" s="9">
        <v>7.5419562779170002E-2</v>
      </c>
      <c r="D12" s="9">
        <v>0.1318769671527</v>
      </c>
      <c r="E12" s="8">
        <v>0.2173828486403</v>
      </c>
      <c r="F12" s="6">
        <v>0.60495877892759997</v>
      </c>
      <c r="G12" s="8">
        <v>4.5781405279349999E-2</v>
      </c>
      <c r="H12" s="17">
        <v>759</v>
      </c>
    </row>
    <row r="13" spans="1:8" x14ac:dyDescent="0.3">
      <c r="A13" s="15"/>
      <c r="B13" s="7">
        <v>44</v>
      </c>
      <c r="C13" s="7">
        <v>59</v>
      </c>
      <c r="D13" s="7">
        <v>103</v>
      </c>
      <c r="E13" s="7">
        <v>160</v>
      </c>
      <c r="F13" s="7">
        <v>459</v>
      </c>
      <c r="G13" s="7">
        <v>37</v>
      </c>
      <c r="H13" s="15"/>
    </row>
    <row r="14" spans="1:8" x14ac:dyDescent="0.3">
      <c r="A14" s="15" t="s">
        <v>2231</v>
      </c>
      <c r="B14" s="9">
        <v>2.2080249090179999E-2</v>
      </c>
      <c r="C14" s="8">
        <v>9.9655918646500002E-2</v>
      </c>
      <c r="D14" s="9">
        <v>0.1217361677367</v>
      </c>
      <c r="E14" s="8">
        <v>0.2304600465153</v>
      </c>
      <c r="F14" s="6">
        <v>0.59663645836010004</v>
      </c>
      <c r="G14" s="8">
        <v>5.1167327387929999E-2</v>
      </c>
      <c r="H14" s="17">
        <v>759</v>
      </c>
    </row>
    <row r="15" spans="1:8" x14ac:dyDescent="0.3">
      <c r="A15" s="15"/>
      <c r="B15" s="7">
        <v>20</v>
      </c>
      <c r="C15" s="7">
        <v>78</v>
      </c>
      <c r="D15" s="7">
        <v>98</v>
      </c>
      <c r="E15" s="7">
        <v>169</v>
      </c>
      <c r="F15" s="7">
        <v>453</v>
      </c>
      <c r="G15" s="7">
        <v>39</v>
      </c>
      <c r="H15" s="15"/>
    </row>
    <row r="16" spans="1:8" x14ac:dyDescent="0.3">
      <c r="A16" s="15" t="s">
        <v>2232</v>
      </c>
      <c r="B16" s="8">
        <v>7.597558488707E-2</v>
      </c>
      <c r="C16" s="8">
        <v>0.1005033940982</v>
      </c>
      <c r="D16" s="8">
        <v>0.17647897898520001</v>
      </c>
      <c r="E16" s="8">
        <v>0.23111160717759999</v>
      </c>
      <c r="F16" s="8">
        <v>0.54548501593179999</v>
      </c>
      <c r="G16" s="8">
        <v>4.6924397905399998E-2</v>
      </c>
      <c r="H16" s="17">
        <v>759</v>
      </c>
    </row>
    <row r="17" spans="1:8" x14ac:dyDescent="0.3">
      <c r="A17" s="15"/>
      <c r="B17" s="7">
        <v>57</v>
      </c>
      <c r="C17" s="7">
        <v>76</v>
      </c>
      <c r="D17" s="7">
        <v>133</v>
      </c>
      <c r="E17" s="7">
        <v>177</v>
      </c>
      <c r="F17" s="7">
        <v>412</v>
      </c>
      <c r="G17" s="7">
        <v>37</v>
      </c>
      <c r="H17" s="15"/>
    </row>
    <row r="18" spans="1:8" x14ac:dyDescent="0.3">
      <c r="A18" s="15" t="s">
        <v>2233</v>
      </c>
      <c r="B18" s="9">
        <v>6.2389865837240002E-2</v>
      </c>
      <c r="C18" s="8">
        <v>0.12401633893610001</v>
      </c>
      <c r="D18" s="8">
        <v>0.1864062047734</v>
      </c>
      <c r="E18" s="8">
        <v>0.2320854696778</v>
      </c>
      <c r="F18" s="8">
        <v>0.54131714610890003</v>
      </c>
      <c r="G18" s="8">
        <v>4.0191179439969998E-2</v>
      </c>
      <c r="H18" s="17">
        <v>759</v>
      </c>
    </row>
    <row r="19" spans="1:8" x14ac:dyDescent="0.3">
      <c r="A19" s="15"/>
      <c r="B19" s="7">
        <v>50</v>
      </c>
      <c r="C19" s="7">
        <v>94</v>
      </c>
      <c r="D19" s="7">
        <v>144</v>
      </c>
      <c r="E19" s="7">
        <v>184</v>
      </c>
      <c r="F19" s="7">
        <v>403</v>
      </c>
      <c r="G19" s="7">
        <v>28</v>
      </c>
      <c r="H19" s="15"/>
    </row>
    <row r="20" spans="1:8" x14ac:dyDescent="0.3">
      <c r="A20" s="15" t="s">
        <v>2234</v>
      </c>
      <c r="B20" s="8">
        <v>9.381428253021E-2</v>
      </c>
      <c r="C20" s="8">
        <v>0.1153145194637</v>
      </c>
      <c r="D20" s="8">
        <v>0.20912880199389999</v>
      </c>
      <c r="E20" s="6">
        <v>0.28956064132359999</v>
      </c>
      <c r="F20" s="9">
        <v>0.47315486045249999</v>
      </c>
      <c r="G20" s="8">
        <v>2.8155696230010002E-2</v>
      </c>
      <c r="H20" s="17">
        <v>759</v>
      </c>
    </row>
    <row r="21" spans="1:8" x14ac:dyDescent="0.3">
      <c r="A21" s="15"/>
      <c r="B21" s="7">
        <v>77</v>
      </c>
      <c r="C21" s="7">
        <v>91</v>
      </c>
      <c r="D21" s="7">
        <v>168</v>
      </c>
      <c r="E21" s="7">
        <v>220</v>
      </c>
      <c r="F21" s="7">
        <v>349</v>
      </c>
      <c r="G21" s="7">
        <v>22</v>
      </c>
      <c r="H21" s="15"/>
    </row>
    <row r="22" spans="1:8" x14ac:dyDescent="0.3">
      <c r="A22" t="s">
        <v>591</v>
      </c>
    </row>
    <row r="23" spans="1:8" x14ac:dyDescent="0.3">
      <c r="A23" t="s">
        <v>512</v>
      </c>
    </row>
  </sheetData>
  <mergeCells count="18">
    <mergeCell ref="A20:A21"/>
    <mergeCell ref="H4:H5"/>
    <mergeCell ref="H6:H7"/>
    <mergeCell ref="H8:H9"/>
    <mergeCell ref="H10:H11"/>
    <mergeCell ref="H12:H13"/>
    <mergeCell ref="H14:H15"/>
    <mergeCell ref="H16:H17"/>
    <mergeCell ref="H18:H19"/>
    <mergeCell ref="H20:H21"/>
    <mergeCell ref="A4:A5"/>
    <mergeCell ref="A6:A7"/>
    <mergeCell ref="A8:A9"/>
    <mergeCell ref="A10:A11"/>
    <mergeCell ref="A12:A13"/>
    <mergeCell ref="A14:A15"/>
    <mergeCell ref="A16:A17"/>
    <mergeCell ref="A18:A19"/>
  </mergeCells>
  <dataValidations count="2">
    <dataValidation allowBlank="1" showErrorMessage="1" prompt="c4908065-38de-45f0-96bd-b51a8ef93078" sqref="A2 H23" xr:uid="{00000000-0002-0000-6A00-000000000000}"/>
    <dataValidation allowBlank="1" error="c4908065-38de-45f0-96bd-b51a8ef93078" sqref="A1" xr:uid="{00000000-0002-0000-6A00-000001000000}"/>
  </dataValidations>
  <hyperlinks>
    <hyperlink ref="A1" location="'TOC'!A1" display="Back to TOC" xr:uid="{00000000-0004-0000-6A00-000000000000}"/>
  </hyperlinks>
  <pageMargins left="0.7" right="0.7" top="0.75" bottom="0.75" header="0.3" footer="0.3"/>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B00-000000000000}">
  <dimension ref="A1:C14"/>
  <sheetViews>
    <sheetView workbookViewId="0"/>
  </sheetViews>
  <sheetFormatPr defaultRowHeight="14.4" x14ac:dyDescent="0.3"/>
  <cols>
    <col min="1" max="1" width="92" bestFit="1" customWidth="1"/>
    <col min="2" max="3" width="12.6640625" bestFit="1" customWidth="1"/>
  </cols>
  <sheetData>
    <row r="1" spans="1:3" x14ac:dyDescent="0.3">
      <c r="A1" s="4" t="s">
        <v>448</v>
      </c>
    </row>
    <row r="2" spans="1:3" x14ac:dyDescent="0.3">
      <c r="A2" t="s">
        <v>232</v>
      </c>
    </row>
    <row r="3" spans="1:3" x14ac:dyDescent="0.3">
      <c r="A3" s="5" t="s">
        <v>449</v>
      </c>
      <c r="B3" s="5" t="s">
        <v>450</v>
      </c>
      <c r="C3" s="5" t="s">
        <v>451</v>
      </c>
    </row>
    <row r="4" spans="1:3" x14ac:dyDescent="0.3">
      <c r="A4" t="s">
        <v>2228</v>
      </c>
      <c r="B4" s="6">
        <v>0.37306796485970001</v>
      </c>
      <c r="C4" s="7">
        <v>290</v>
      </c>
    </row>
    <row r="5" spans="1:3" x14ac:dyDescent="0.3">
      <c r="A5" t="s">
        <v>480</v>
      </c>
      <c r="B5" s="6">
        <v>0.31968889105659998</v>
      </c>
      <c r="C5" s="7">
        <v>240</v>
      </c>
    </row>
    <row r="6" spans="1:3" x14ac:dyDescent="0.3">
      <c r="A6" t="s">
        <v>483</v>
      </c>
      <c r="B6" s="8">
        <v>0.1755735624185</v>
      </c>
      <c r="C6" s="7">
        <v>136</v>
      </c>
    </row>
    <row r="7" spans="1:3" x14ac:dyDescent="0.3">
      <c r="A7" t="s">
        <v>2229</v>
      </c>
      <c r="B7" s="9">
        <v>0.12674348673909999</v>
      </c>
      <c r="C7" s="7">
        <v>99</v>
      </c>
    </row>
    <row r="8" spans="1:3" x14ac:dyDescent="0.3">
      <c r="A8" t="s">
        <v>2230</v>
      </c>
      <c r="B8" s="9">
        <v>0.1318769671527</v>
      </c>
      <c r="C8" s="7">
        <v>103</v>
      </c>
    </row>
    <row r="9" spans="1:3" x14ac:dyDescent="0.3">
      <c r="A9" t="s">
        <v>2231</v>
      </c>
      <c r="B9" s="9">
        <v>0.1217361677367</v>
      </c>
      <c r="C9" s="7">
        <v>98</v>
      </c>
    </row>
    <row r="10" spans="1:3" x14ac:dyDescent="0.3">
      <c r="A10" t="s">
        <v>2232</v>
      </c>
      <c r="B10" s="8">
        <v>0.17647897898520001</v>
      </c>
      <c r="C10" s="7">
        <v>133</v>
      </c>
    </row>
    <row r="11" spans="1:3" x14ac:dyDescent="0.3">
      <c r="A11" t="s">
        <v>2233</v>
      </c>
      <c r="B11" s="8">
        <v>0.1864062047734</v>
      </c>
      <c r="C11" s="7">
        <v>144</v>
      </c>
    </row>
    <row r="12" spans="1:3" x14ac:dyDescent="0.3">
      <c r="A12" t="s">
        <v>2234</v>
      </c>
      <c r="B12" s="8">
        <v>0.20912880199389999</v>
      </c>
      <c r="C12" s="7">
        <v>168</v>
      </c>
    </row>
    <row r="13" spans="1:3" x14ac:dyDescent="0.3">
      <c r="A13" t="s">
        <v>625</v>
      </c>
    </row>
    <row r="14" spans="1:3" x14ac:dyDescent="0.3">
      <c r="A14" t="s">
        <v>512</v>
      </c>
    </row>
  </sheetData>
  <dataValidations count="2">
    <dataValidation allowBlank="1" showErrorMessage="1" prompt="cb06075c-f9e1-4f37-9092-3a9a47ca2323" sqref="A2 C14" xr:uid="{00000000-0002-0000-6B00-000000000000}"/>
    <dataValidation allowBlank="1" error="cb06075c-f9e1-4f37-9092-3a9a47ca2323" sqref="A1" xr:uid="{00000000-0002-0000-6B00-000001000000}"/>
  </dataValidations>
  <hyperlinks>
    <hyperlink ref="A1" location="'TOC'!A1" display="Back to TOC" xr:uid="{00000000-0004-0000-6B00-000000000000}"/>
  </hyperlinks>
  <pageMargins left="0.7" right="0.7" top="0.75" bottom="0.75" header="0.3" footer="0.3"/>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C00-000000000000}">
  <dimension ref="A1:H14"/>
  <sheetViews>
    <sheetView workbookViewId="0">
      <selection activeCell="A33" sqref="A33"/>
    </sheetView>
  </sheetViews>
  <sheetFormatPr defaultRowHeight="14.4" x14ac:dyDescent="0.3"/>
  <cols>
    <col min="1" max="1" width="92" bestFit="1" customWidth="1"/>
    <col min="2" max="8" width="12.6640625" bestFit="1" customWidth="1"/>
  </cols>
  <sheetData>
    <row r="1" spans="1:8" x14ac:dyDescent="0.3">
      <c r="A1" s="4" t="s">
        <v>448</v>
      </c>
    </row>
    <row r="2" spans="1:8" x14ac:dyDescent="0.3">
      <c r="A2" t="s">
        <v>230</v>
      </c>
    </row>
    <row r="3" spans="1:8" ht="72" x14ac:dyDescent="0.3">
      <c r="A3" s="5" t="s">
        <v>602</v>
      </c>
      <c r="B3" s="5" t="s">
        <v>2222</v>
      </c>
      <c r="C3" s="5" t="s">
        <v>2223</v>
      </c>
      <c r="D3" s="5" t="s">
        <v>2224</v>
      </c>
      <c r="E3" s="5" t="s">
        <v>2225</v>
      </c>
      <c r="F3" s="5" t="s">
        <v>2226</v>
      </c>
      <c r="G3" s="5" t="s">
        <v>2227</v>
      </c>
      <c r="H3" s="5" t="s">
        <v>607</v>
      </c>
    </row>
    <row r="4" spans="1:8" x14ac:dyDescent="0.3">
      <c r="A4" t="s">
        <v>2228</v>
      </c>
      <c r="B4" s="6">
        <v>0.21487020777980001</v>
      </c>
      <c r="C4" s="8">
        <v>0.11606938348610001</v>
      </c>
      <c r="D4" s="6">
        <v>0.3309395912659</v>
      </c>
      <c r="E4" s="8">
        <v>0.2337014302788</v>
      </c>
      <c r="F4" s="9">
        <v>0.39159245895950001</v>
      </c>
      <c r="G4" s="8">
        <v>4.3766519495790003E-2</v>
      </c>
      <c r="H4" s="7">
        <v>175</v>
      </c>
    </row>
    <row r="5" spans="1:8" x14ac:dyDescent="0.3">
      <c r="A5" t="s">
        <v>480</v>
      </c>
      <c r="B5" s="6">
        <v>0.19977336227799999</v>
      </c>
      <c r="C5" s="8">
        <v>9.6529585102969995E-2</v>
      </c>
      <c r="D5" s="6">
        <v>0.29630294738090002</v>
      </c>
      <c r="E5" s="8">
        <v>0.21651166796679999</v>
      </c>
      <c r="F5" s="9">
        <v>0.42644984007780001</v>
      </c>
      <c r="G5" s="8">
        <v>6.0735544574439998E-2</v>
      </c>
      <c r="H5" s="7">
        <v>175</v>
      </c>
    </row>
    <row r="6" spans="1:8" x14ac:dyDescent="0.3">
      <c r="A6" t="s">
        <v>483</v>
      </c>
      <c r="B6" s="8">
        <v>6.4907472574169997E-2</v>
      </c>
      <c r="C6" s="8">
        <v>7.9384769431919994E-2</v>
      </c>
      <c r="D6" s="8">
        <v>0.1442922420061</v>
      </c>
      <c r="E6" s="8">
        <v>0.28146829085340003</v>
      </c>
      <c r="F6" s="8">
        <v>0.51932590737030004</v>
      </c>
      <c r="G6" s="8">
        <v>5.4913559770190003E-2</v>
      </c>
      <c r="H6" s="7">
        <v>175</v>
      </c>
    </row>
    <row r="7" spans="1:8" x14ac:dyDescent="0.3">
      <c r="A7" t="s">
        <v>2229</v>
      </c>
      <c r="B7" s="8">
        <v>3.4535994173400003E-2</v>
      </c>
      <c r="C7" s="8">
        <v>4.6531544966680001E-2</v>
      </c>
      <c r="D7" s="9">
        <v>8.1067539140070005E-2</v>
      </c>
      <c r="E7" s="8">
        <v>0.158987392463</v>
      </c>
      <c r="F7" s="6">
        <v>0.66657158302709996</v>
      </c>
      <c r="G7" s="8">
        <v>9.3373485369859996E-2</v>
      </c>
      <c r="H7" s="7">
        <v>175</v>
      </c>
    </row>
    <row r="8" spans="1:8" x14ac:dyDescent="0.3">
      <c r="A8" t="s">
        <v>2230</v>
      </c>
      <c r="B8" s="8">
        <v>5.584269018607E-2</v>
      </c>
      <c r="C8" s="8">
        <v>3.6346588551879999E-2</v>
      </c>
      <c r="D8" s="9">
        <v>9.2189278737950006E-2</v>
      </c>
      <c r="E8" s="8">
        <v>0.24700713809210001</v>
      </c>
      <c r="F8" s="8">
        <v>0.60690007318140005</v>
      </c>
      <c r="G8" s="8">
        <v>5.3903509988519997E-2</v>
      </c>
      <c r="H8" s="7">
        <v>175</v>
      </c>
    </row>
    <row r="9" spans="1:8" x14ac:dyDescent="0.3">
      <c r="A9" t="s">
        <v>2231</v>
      </c>
      <c r="B9" s="9">
        <v>4.9339812079499997E-3</v>
      </c>
      <c r="C9" s="8">
        <v>9.8274513134080005E-2</v>
      </c>
      <c r="D9" s="8">
        <v>0.103208494342</v>
      </c>
      <c r="E9" s="8">
        <v>0.2337467607699</v>
      </c>
      <c r="F9" s="8">
        <v>0.58575228100059995</v>
      </c>
      <c r="G9" s="8">
        <v>7.7292463887510002E-2</v>
      </c>
      <c r="H9" s="7">
        <v>175</v>
      </c>
    </row>
    <row r="10" spans="1:8" x14ac:dyDescent="0.3">
      <c r="A10" t="s">
        <v>2232</v>
      </c>
      <c r="B10" s="8">
        <v>7.9819540443040002E-2</v>
      </c>
      <c r="C10" s="8">
        <v>0.1046533151348</v>
      </c>
      <c r="D10" s="8">
        <v>0.1844728555779</v>
      </c>
      <c r="E10" s="8">
        <v>0.19273025426670001</v>
      </c>
      <c r="F10" s="8">
        <v>0.55730152122330001</v>
      </c>
      <c r="G10" s="8">
        <v>6.5495368932149994E-2</v>
      </c>
      <c r="H10" s="7">
        <v>175</v>
      </c>
    </row>
    <row r="11" spans="1:8" x14ac:dyDescent="0.3">
      <c r="A11" t="s">
        <v>2233</v>
      </c>
      <c r="B11" s="8">
        <v>5.8957663099590003E-2</v>
      </c>
      <c r="C11" s="8">
        <v>0.11931218106990001</v>
      </c>
      <c r="D11" s="8">
        <v>0.17826984416950001</v>
      </c>
      <c r="E11" s="8">
        <v>0.18449973106789999</v>
      </c>
      <c r="F11" s="8">
        <v>0.56903382242470002</v>
      </c>
      <c r="G11" s="8">
        <v>6.8196602337929998E-2</v>
      </c>
      <c r="H11" s="7">
        <v>175</v>
      </c>
    </row>
    <row r="12" spans="1:8" x14ac:dyDescent="0.3">
      <c r="A12" t="s">
        <v>2234</v>
      </c>
      <c r="B12" s="8">
        <v>7.7962613884650006E-2</v>
      </c>
      <c r="C12" s="8">
        <v>7.7714617311199996E-2</v>
      </c>
      <c r="D12" s="8">
        <v>0.15567723119579999</v>
      </c>
      <c r="E12" s="8">
        <v>0.2722345569754</v>
      </c>
      <c r="F12" s="8">
        <v>0.52830323075889996</v>
      </c>
      <c r="G12" s="8">
        <v>4.3784981069829997E-2</v>
      </c>
      <c r="H12" s="7">
        <v>175</v>
      </c>
    </row>
    <row r="13" spans="1:8" x14ac:dyDescent="0.3">
      <c r="A13" t="s">
        <v>614</v>
      </c>
    </row>
    <row r="14" spans="1:8" x14ac:dyDescent="0.3">
      <c r="A14" t="s">
        <v>512</v>
      </c>
    </row>
  </sheetData>
  <dataValidations count="2">
    <dataValidation allowBlank="1" showErrorMessage="1" prompt="a9e94234-23e3-4e7c-a31f-c7cff8fef844" sqref="A2 H14" xr:uid="{00000000-0002-0000-6C00-000000000000}"/>
    <dataValidation allowBlank="1" error="a9e94234-23e3-4e7c-a31f-c7cff8fef844" sqref="A1" xr:uid="{00000000-0002-0000-6C00-000001000000}"/>
  </dataValidations>
  <hyperlinks>
    <hyperlink ref="A1" location="'TOC'!A1" display="Back to TOC" xr:uid="{00000000-0004-0000-6C00-000000000000}"/>
  </hyperlinks>
  <pageMargins left="0.7" right="0.7" top="0.75" bottom="0.75" header="0.3" footer="0.3"/>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D00-000000000000}">
  <dimension ref="A1:H14"/>
  <sheetViews>
    <sheetView workbookViewId="0">
      <selection activeCell="D4" sqref="D4:D12"/>
    </sheetView>
  </sheetViews>
  <sheetFormatPr defaultRowHeight="14.4" x14ac:dyDescent="0.3"/>
  <cols>
    <col min="1" max="1" width="92" bestFit="1" customWidth="1"/>
    <col min="2" max="8" width="12.6640625" bestFit="1" customWidth="1"/>
  </cols>
  <sheetData>
    <row r="1" spans="1:8" x14ac:dyDescent="0.3">
      <c r="A1" s="4" t="s">
        <v>448</v>
      </c>
    </row>
    <row r="2" spans="1:8" x14ac:dyDescent="0.3">
      <c r="A2" t="s">
        <v>230</v>
      </c>
    </row>
    <row r="3" spans="1:8" ht="72" x14ac:dyDescent="0.3">
      <c r="A3" s="5" t="s">
        <v>602</v>
      </c>
      <c r="B3" s="5" t="s">
        <v>2222</v>
      </c>
      <c r="C3" s="5" t="s">
        <v>2223</v>
      </c>
      <c r="D3" s="5" t="s">
        <v>2224</v>
      </c>
      <c r="E3" s="5" t="s">
        <v>2225</v>
      </c>
      <c r="F3" s="5" t="s">
        <v>2226</v>
      </c>
      <c r="G3" s="5" t="s">
        <v>2227</v>
      </c>
      <c r="H3" s="5" t="s">
        <v>607</v>
      </c>
    </row>
    <row r="4" spans="1:8" x14ac:dyDescent="0.3">
      <c r="A4" t="s">
        <v>2228</v>
      </c>
      <c r="B4" s="6">
        <v>0.28288799212120003</v>
      </c>
      <c r="C4" s="8">
        <v>0.121942432571</v>
      </c>
      <c r="D4" s="6">
        <v>0.40483042469219999</v>
      </c>
      <c r="E4" s="8">
        <v>0.19542491455700001</v>
      </c>
      <c r="F4" s="9">
        <v>0.38121347638850001</v>
      </c>
      <c r="G4" s="8">
        <v>1.853118436228E-2</v>
      </c>
      <c r="H4" s="7">
        <v>312</v>
      </c>
    </row>
    <row r="5" spans="1:8" x14ac:dyDescent="0.3">
      <c r="A5" t="s">
        <v>480</v>
      </c>
      <c r="B5" s="6">
        <v>0.24085678107290001</v>
      </c>
      <c r="C5" s="8">
        <v>0.11109459801799999</v>
      </c>
      <c r="D5" s="6">
        <v>0.35195137909090002</v>
      </c>
      <c r="E5" s="8">
        <v>0.2064933690611</v>
      </c>
      <c r="F5" s="9">
        <v>0.40630327819579998</v>
      </c>
      <c r="G5" s="8">
        <v>3.5251973652219999E-2</v>
      </c>
      <c r="H5" s="7">
        <v>312</v>
      </c>
    </row>
    <row r="6" spans="1:8" x14ac:dyDescent="0.3">
      <c r="A6" t="s">
        <v>483</v>
      </c>
      <c r="B6" s="8">
        <v>6.1831922642380001E-2</v>
      </c>
      <c r="C6" s="8">
        <v>0.13901715667869999</v>
      </c>
      <c r="D6" s="8">
        <v>0.20084907932109999</v>
      </c>
      <c r="E6" s="8">
        <v>0.2331602055551</v>
      </c>
      <c r="F6" s="8">
        <v>0.54375396946029997</v>
      </c>
      <c r="G6" s="8">
        <v>2.2236745663490001E-2</v>
      </c>
      <c r="H6" s="7">
        <v>312</v>
      </c>
    </row>
    <row r="7" spans="1:8" x14ac:dyDescent="0.3">
      <c r="A7" t="s">
        <v>2229</v>
      </c>
      <c r="B7" s="9">
        <v>5.5500483038239998E-2</v>
      </c>
      <c r="C7" s="8">
        <v>8.9705330060529997E-2</v>
      </c>
      <c r="D7" s="9">
        <v>0.14520581309880001</v>
      </c>
      <c r="E7" s="9">
        <v>0.1550712773879</v>
      </c>
      <c r="F7" s="6">
        <v>0.67411632270669997</v>
      </c>
      <c r="G7" s="8">
        <v>2.5606586806599999E-2</v>
      </c>
      <c r="H7" s="7">
        <v>312</v>
      </c>
    </row>
    <row r="8" spans="1:8" x14ac:dyDescent="0.3">
      <c r="A8" t="s">
        <v>2230</v>
      </c>
      <c r="B8" s="9">
        <v>5.0566703754399998E-2</v>
      </c>
      <c r="C8" s="8">
        <v>9.9245602067940003E-2</v>
      </c>
      <c r="D8" s="9">
        <v>0.14981230582230001</v>
      </c>
      <c r="E8" s="8">
        <v>0.19567266852439999</v>
      </c>
      <c r="F8" s="6">
        <v>0.62937257543040004</v>
      </c>
      <c r="G8" s="8">
        <v>2.5142450222889998E-2</v>
      </c>
      <c r="H8" s="7">
        <v>312</v>
      </c>
    </row>
    <row r="9" spans="1:8" x14ac:dyDescent="0.3">
      <c r="A9" t="s">
        <v>2231</v>
      </c>
      <c r="B9" s="9">
        <v>2.3262630817359999E-2</v>
      </c>
      <c r="C9" s="8">
        <v>9.2712429167340002E-2</v>
      </c>
      <c r="D9" s="9">
        <v>0.11597505998469999</v>
      </c>
      <c r="E9" s="8">
        <v>0.22933315441890001</v>
      </c>
      <c r="F9" s="6">
        <v>0.63639577009659998</v>
      </c>
      <c r="G9" s="8">
        <v>1.8296015499729999E-2</v>
      </c>
      <c r="H9" s="7">
        <v>312</v>
      </c>
    </row>
    <row r="10" spans="1:8" x14ac:dyDescent="0.3">
      <c r="A10" t="s">
        <v>2232</v>
      </c>
      <c r="B10" s="8">
        <v>7.5528617507429993E-2</v>
      </c>
      <c r="C10" s="8">
        <v>9.6588234078000004E-2</v>
      </c>
      <c r="D10" s="8">
        <v>0.17211685158539999</v>
      </c>
      <c r="E10" s="8">
        <v>0.25474656567819998</v>
      </c>
      <c r="F10" s="8">
        <v>0.55394015919929995</v>
      </c>
      <c r="G10" s="8">
        <v>1.9196423537079999E-2</v>
      </c>
      <c r="H10" s="7">
        <v>312</v>
      </c>
    </row>
    <row r="11" spans="1:8" x14ac:dyDescent="0.3">
      <c r="A11" t="s">
        <v>2233</v>
      </c>
      <c r="B11" s="9">
        <v>5.3852850328400002E-2</v>
      </c>
      <c r="C11" s="8">
        <v>0.12664796958290001</v>
      </c>
      <c r="D11" s="8">
        <v>0.18050081991129999</v>
      </c>
      <c r="E11" s="8">
        <v>0.24789843810260001</v>
      </c>
      <c r="F11" s="8">
        <v>0.55296900632830004</v>
      </c>
      <c r="G11" s="8">
        <v>1.8631735657829999E-2</v>
      </c>
      <c r="H11" s="7">
        <v>312</v>
      </c>
    </row>
    <row r="12" spans="1:8" x14ac:dyDescent="0.3">
      <c r="A12" t="s">
        <v>2234</v>
      </c>
      <c r="B12" s="8">
        <v>8.9722627112780007E-2</v>
      </c>
      <c r="C12" s="8">
        <v>0.14464073823369999</v>
      </c>
      <c r="D12" s="8">
        <v>0.23436336534650001</v>
      </c>
      <c r="E12" s="6">
        <v>0.28738155228739998</v>
      </c>
      <c r="F12" s="8">
        <v>0.47230905568030002</v>
      </c>
      <c r="G12" s="8">
        <v>5.9460266858049997E-3</v>
      </c>
      <c r="H12" s="7">
        <v>312</v>
      </c>
    </row>
    <row r="13" spans="1:8" x14ac:dyDescent="0.3">
      <c r="A13" t="s">
        <v>674</v>
      </c>
    </row>
    <row r="14" spans="1:8" x14ac:dyDescent="0.3">
      <c r="A14" t="s">
        <v>512</v>
      </c>
    </row>
  </sheetData>
  <dataValidations count="2">
    <dataValidation allowBlank="1" showErrorMessage="1" prompt="73743f30-7598-4826-9003-8ee3dc3037fc" sqref="A2 H14" xr:uid="{00000000-0002-0000-6D00-000000000000}"/>
    <dataValidation allowBlank="1" error="73743f30-7598-4826-9003-8ee3dc3037fc" sqref="A1" xr:uid="{00000000-0002-0000-6D00-000001000000}"/>
  </dataValidations>
  <hyperlinks>
    <hyperlink ref="A1" location="'TOC'!A1" display="Back to TOC" xr:uid="{00000000-0004-0000-6D00-000000000000}"/>
  </hyperlinks>
  <pageMargins left="0.7" right="0.7" top="0.75" bottom="0.75" header="0.3" footer="0.3"/>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E00-000000000000}">
  <dimension ref="A1:H14"/>
  <sheetViews>
    <sheetView workbookViewId="0">
      <selection activeCell="D4" sqref="D4:D12"/>
    </sheetView>
  </sheetViews>
  <sheetFormatPr defaultRowHeight="14.4" x14ac:dyDescent="0.3"/>
  <cols>
    <col min="1" max="1" width="92" bestFit="1" customWidth="1"/>
    <col min="2" max="8" width="12.6640625" bestFit="1" customWidth="1"/>
  </cols>
  <sheetData>
    <row r="1" spans="1:8" x14ac:dyDescent="0.3">
      <c r="A1" s="4" t="s">
        <v>448</v>
      </c>
    </row>
    <row r="2" spans="1:8" x14ac:dyDescent="0.3">
      <c r="A2" t="s">
        <v>230</v>
      </c>
    </row>
    <row r="3" spans="1:8" ht="72" x14ac:dyDescent="0.3">
      <c r="A3" s="5" t="s">
        <v>602</v>
      </c>
      <c r="B3" s="5" t="s">
        <v>2222</v>
      </c>
      <c r="C3" s="5" t="s">
        <v>2223</v>
      </c>
      <c r="D3" s="5" t="s">
        <v>2224</v>
      </c>
      <c r="E3" s="5" t="s">
        <v>2225</v>
      </c>
      <c r="F3" s="5" t="s">
        <v>2226</v>
      </c>
      <c r="G3" s="5" t="s">
        <v>2227</v>
      </c>
      <c r="H3" s="5" t="s">
        <v>607</v>
      </c>
    </row>
    <row r="4" spans="1:8" x14ac:dyDescent="0.3">
      <c r="A4" t="s">
        <v>2228</v>
      </c>
      <c r="B4" s="6">
        <v>0.25210318859219999</v>
      </c>
      <c r="C4" s="8">
        <v>0.1250623341521</v>
      </c>
      <c r="D4" s="6">
        <v>0.37716552274429999</v>
      </c>
      <c r="E4" s="8">
        <v>0.26356872106029999</v>
      </c>
      <c r="F4" s="9">
        <v>0.32865920144369998</v>
      </c>
      <c r="G4" s="8">
        <v>3.0606554751729999E-2</v>
      </c>
      <c r="H4" s="7">
        <v>272</v>
      </c>
    </row>
    <row r="5" spans="1:8" x14ac:dyDescent="0.3">
      <c r="A5" t="s">
        <v>480</v>
      </c>
      <c r="B5" s="6">
        <v>0.1775707638538</v>
      </c>
      <c r="C5" s="8">
        <v>0.1187888600166</v>
      </c>
      <c r="D5" s="6">
        <v>0.29635962387030002</v>
      </c>
      <c r="E5" s="8">
        <v>0.23211706360279999</v>
      </c>
      <c r="F5" s="8">
        <v>0.40236123302799998</v>
      </c>
      <c r="G5" s="8">
        <v>6.9162079498879994E-2</v>
      </c>
      <c r="H5" s="7">
        <v>272</v>
      </c>
    </row>
    <row r="6" spans="1:8" x14ac:dyDescent="0.3">
      <c r="A6" t="s">
        <v>483</v>
      </c>
      <c r="B6" s="8">
        <v>5.669509313486E-2</v>
      </c>
      <c r="C6" s="8">
        <v>0.1189615186216</v>
      </c>
      <c r="D6" s="8">
        <v>0.17565661175639999</v>
      </c>
      <c r="E6" s="8">
        <v>0.2417666978122</v>
      </c>
      <c r="F6" s="8">
        <v>0.518682550947</v>
      </c>
      <c r="G6" s="8">
        <v>6.3894139484359999E-2</v>
      </c>
      <c r="H6" s="7">
        <v>272</v>
      </c>
    </row>
    <row r="7" spans="1:8" x14ac:dyDescent="0.3">
      <c r="A7" t="s">
        <v>2229</v>
      </c>
      <c r="B7" s="8">
        <v>6.0969183596639998E-2</v>
      </c>
      <c r="C7" s="8">
        <v>9.8172824445159998E-2</v>
      </c>
      <c r="D7" s="8">
        <v>0.15914200804180001</v>
      </c>
      <c r="E7" s="8">
        <v>0.21290405990440001</v>
      </c>
      <c r="F7" s="8">
        <v>0.55125985427760005</v>
      </c>
      <c r="G7" s="8">
        <v>7.6694077776220004E-2</v>
      </c>
      <c r="H7" s="7">
        <v>272</v>
      </c>
    </row>
    <row r="8" spans="1:8" x14ac:dyDescent="0.3">
      <c r="A8" t="s">
        <v>2230</v>
      </c>
      <c r="B8" s="8">
        <v>6.7636975555910001E-2</v>
      </c>
      <c r="C8" s="8">
        <v>8.9077374179159993E-2</v>
      </c>
      <c r="D8" s="8">
        <v>0.15671434973510001</v>
      </c>
      <c r="E8" s="8">
        <v>0.21340792045330001</v>
      </c>
      <c r="F8" s="8">
        <v>0.55948446818810005</v>
      </c>
      <c r="G8" s="8">
        <v>7.0393261623510006E-2</v>
      </c>
      <c r="H8" s="7">
        <v>272</v>
      </c>
    </row>
    <row r="9" spans="1:8" x14ac:dyDescent="0.3">
      <c r="A9" t="s">
        <v>2231</v>
      </c>
      <c r="B9" s="9">
        <v>4.4301627234099999E-2</v>
      </c>
      <c r="C9" s="8">
        <v>0.1137640163776</v>
      </c>
      <c r="D9" s="8">
        <v>0.1580656436117</v>
      </c>
      <c r="E9" s="8">
        <v>0.2277759291567</v>
      </c>
      <c r="F9" s="8">
        <v>0.54247691408029997</v>
      </c>
      <c r="G9" s="8">
        <v>7.1681513151210005E-2</v>
      </c>
      <c r="H9" s="7">
        <v>272</v>
      </c>
    </row>
    <row r="10" spans="1:8" x14ac:dyDescent="0.3">
      <c r="A10" t="s">
        <v>2232</v>
      </c>
      <c r="B10" s="8">
        <v>7.1312174097139996E-2</v>
      </c>
      <c r="C10" s="8">
        <v>0.1014758693315</v>
      </c>
      <c r="D10" s="8">
        <v>0.17278804342869999</v>
      </c>
      <c r="E10" s="8">
        <v>0.24412401309189999</v>
      </c>
      <c r="F10" s="8">
        <v>0.51394846605059996</v>
      </c>
      <c r="G10" s="8">
        <v>6.9139477428719995E-2</v>
      </c>
      <c r="H10" s="7">
        <v>272</v>
      </c>
    </row>
    <row r="11" spans="1:8" x14ac:dyDescent="0.3">
      <c r="A11" t="s">
        <v>2233</v>
      </c>
      <c r="B11" s="8">
        <v>8.2191930189379994E-2</v>
      </c>
      <c r="C11" s="8">
        <v>0.12607520894800001</v>
      </c>
      <c r="D11" s="8">
        <v>0.2082671391374</v>
      </c>
      <c r="E11" s="8">
        <v>0.27182590463169998</v>
      </c>
      <c r="F11" s="8">
        <v>0.48166109927770001</v>
      </c>
      <c r="G11" s="8">
        <v>3.8245856953269999E-2</v>
      </c>
      <c r="H11" s="7">
        <v>272</v>
      </c>
    </row>
    <row r="12" spans="1:8" x14ac:dyDescent="0.3">
      <c r="A12" t="s">
        <v>2234</v>
      </c>
      <c r="B12" s="8">
        <v>0.1234312100919</v>
      </c>
      <c r="C12" s="8">
        <v>0.1172601646654</v>
      </c>
      <c r="D12" s="8">
        <v>0.24069137475739999</v>
      </c>
      <c r="E12" s="8">
        <v>0.31791933329700001</v>
      </c>
      <c r="F12" s="8">
        <v>0.39650816086969998</v>
      </c>
      <c r="G12" s="8">
        <v>4.4881131075950001E-2</v>
      </c>
      <c r="H12" s="7">
        <v>272</v>
      </c>
    </row>
    <row r="13" spans="1:8" x14ac:dyDescent="0.3">
      <c r="A13" t="s">
        <v>616</v>
      </c>
    </row>
    <row r="14" spans="1:8" x14ac:dyDescent="0.3">
      <c r="A14" t="s">
        <v>512</v>
      </c>
    </row>
  </sheetData>
  <dataValidations count="2">
    <dataValidation allowBlank="1" showErrorMessage="1" prompt="1252496c-3b5e-48ad-a2fb-fbb48119ad8f" sqref="A2 H14" xr:uid="{00000000-0002-0000-6E00-000000000000}"/>
    <dataValidation allowBlank="1" error="1252496c-3b5e-48ad-a2fb-fbb48119ad8f" sqref="A1" xr:uid="{00000000-0002-0000-6E00-000001000000}"/>
  </dataValidations>
  <hyperlinks>
    <hyperlink ref="A1" location="'TOC'!A1" display="Back to TOC" xr:uid="{00000000-0004-0000-6E00-000000000000}"/>
  </hyperlinks>
  <pageMargins left="0.7" right="0.7" top="0.75" bottom="0.75" header="0.3" footer="0.3"/>
</worksheet>
</file>

<file path=xl/worksheets/sheet1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F00-000000000000}">
  <dimension ref="A1:MT16"/>
  <sheetViews>
    <sheetView workbookViewId="0">
      <pane xSplit="1" topLeftCell="B1" activePane="topRight" state="frozen"/>
      <selection pane="topRight" sqref="A1:A1048576"/>
    </sheetView>
  </sheetViews>
  <sheetFormatPr defaultRowHeight="14.4" x14ac:dyDescent="0.3"/>
  <cols>
    <col min="1" max="1" width="92" bestFit="1" customWidth="1"/>
    <col min="2" max="358" width="12.6640625" bestFit="1" customWidth="1"/>
  </cols>
  <sheetData>
    <row r="1" spans="1:358" x14ac:dyDescent="0.3">
      <c r="A1" s="4" t="s">
        <v>448</v>
      </c>
    </row>
    <row r="2" spans="1:358" x14ac:dyDescent="0.3">
      <c r="A2" t="s">
        <v>237</v>
      </c>
    </row>
    <row r="3" spans="1:358" x14ac:dyDescent="0.3">
      <c r="A3" s="14" t="s">
        <v>602</v>
      </c>
      <c r="B3" s="14" t="s">
        <v>2222</v>
      </c>
      <c r="C3" s="14"/>
      <c r="D3" s="14"/>
      <c r="E3" s="14"/>
      <c r="F3" s="14"/>
      <c r="G3" s="14"/>
      <c r="H3" s="14"/>
      <c r="I3" s="14"/>
      <c r="J3" s="14"/>
      <c r="K3" s="14"/>
      <c r="L3" s="14"/>
      <c r="M3" s="14"/>
      <c r="N3" s="14"/>
      <c r="O3" s="14"/>
      <c r="P3" s="14"/>
      <c r="Q3" s="14"/>
      <c r="R3" s="14"/>
      <c r="S3" s="14"/>
      <c r="T3" s="14"/>
      <c r="U3" s="14"/>
      <c r="V3" s="14"/>
      <c r="W3" s="14"/>
      <c r="X3" s="14"/>
      <c r="Y3" s="14"/>
      <c r="Z3" s="14"/>
      <c r="AA3" s="14"/>
      <c r="AB3" s="14"/>
      <c r="AC3" s="14"/>
      <c r="AD3" s="14"/>
      <c r="AE3" s="14"/>
      <c r="AF3" s="14"/>
      <c r="AG3" s="14"/>
      <c r="AH3" s="14"/>
      <c r="AI3" s="14"/>
      <c r="AJ3" s="14"/>
      <c r="AK3" s="14"/>
      <c r="AL3" s="14"/>
      <c r="AM3" s="14"/>
      <c r="AN3" s="14"/>
      <c r="AO3" s="14"/>
      <c r="AP3" s="14"/>
      <c r="AQ3" s="14"/>
      <c r="AR3" s="14"/>
      <c r="AS3" s="14"/>
      <c r="AT3" s="14"/>
      <c r="AU3" s="14"/>
      <c r="AV3" s="14"/>
      <c r="AW3" s="14"/>
      <c r="AX3" s="14"/>
      <c r="AY3" s="14"/>
      <c r="AZ3" s="14"/>
      <c r="BA3" s="14" t="s">
        <v>2223</v>
      </c>
      <c r="BB3" s="14"/>
      <c r="BC3" s="14"/>
      <c r="BD3" s="14"/>
      <c r="BE3" s="14"/>
      <c r="BF3" s="14"/>
      <c r="BG3" s="14"/>
      <c r="BH3" s="14"/>
      <c r="BI3" s="14"/>
      <c r="BJ3" s="14"/>
      <c r="BK3" s="14"/>
      <c r="BL3" s="14"/>
      <c r="BM3" s="14"/>
      <c r="BN3" s="14"/>
      <c r="BO3" s="14"/>
      <c r="BP3" s="14"/>
      <c r="BQ3" s="14"/>
      <c r="BR3" s="14"/>
      <c r="BS3" s="14"/>
      <c r="BT3" s="14"/>
      <c r="BU3" s="14"/>
      <c r="BV3" s="14"/>
      <c r="BW3" s="14"/>
      <c r="BX3" s="14"/>
      <c r="BY3" s="14"/>
      <c r="BZ3" s="14"/>
      <c r="CA3" s="14"/>
      <c r="CB3" s="14"/>
      <c r="CC3" s="14"/>
      <c r="CD3" s="14"/>
      <c r="CE3" s="14"/>
      <c r="CF3" s="14"/>
      <c r="CG3" s="14"/>
      <c r="CH3" s="14"/>
      <c r="CI3" s="14"/>
      <c r="CJ3" s="14"/>
      <c r="CK3" s="14"/>
      <c r="CL3" s="14"/>
      <c r="CM3" s="14"/>
      <c r="CN3" s="14"/>
      <c r="CO3" s="14"/>
      <c r="CP3" s="14"/>
      <c r="CQ3" s="14"/>
      <c r="CR3" s="14"/>
      <c r="CS3" s="14"/>
      <c r="CT3" s="14"/>
      <c r="CU3" s="14"/>
      <c r="CV3" s="14"/>
      <c r="CW3" s="14"/>
      <c r="CX3" s="14"/>
      <c r="CY3" s="14"/>
      <c r="CZ3" s="14" t="s">
        <v>2224</v>
      </c>
      <c r="DA3" s="14"/>
      <c r="DB3" s="14"/>
      <c r="DC3" s="14"/>
      <c r="DD3" s="14"/>
      <c r="DE3" s="14"/>
      <c r="DF3" s="14"/>
      <c r="DG3" s="14"/>
      <c r="DH3" s="14"/>
      <c r="DI3" s="14"/>
      <c r="DJ3" s="14"/>
      <c r="DK3" s="14"/>
      <c r="DL3" s="14"/>
      <c r="DM3" s="14"/>
      <c r="DN3" s="14"/>
      <c r="DO3" s="14"/>
      <c r="DP3" s="14"/>
      <c r="DQ3" s="14"/>
      <c r="DR3" s="14"/>
      <c r="DS3" s="14"/>
      <c r="DT3" s="14"/>
      <c r="DU3" s="14"/>
      <c r="DV3" s="14"/>
      <c r="DW3" s="14"/>
      <c r="DX3" s="14"/>
      <c r="DY3" s="14"/>
      <c r="DZ3" s="14"/>
      <c r="EA3" s="14"/>
      <c r="EB3" s="14"/>
      <c r="EC3" s="14"/>
      <c r="ED3" s="14"/>
      <c r="EE3" s="14"/>
      <c r="EF3" s="14"/>
      <c r="EG3" s="14"/>
      <c r="EH3" s="14"/>
      <c r="EI3" s="14"/>
      <c r="EJ3" s="14"/>
      <c r="EK3" s="14"/>
      <c r="EL3" s="14"/>
      <c r="EM3" s="14"/>
      <c r="EN3" s="14"/>
      <c r="EO3" s="14"/>
      <c r="EP3" s="14"/>
      <c r="EQ3" s="14"/>
      <c r="ER3" s="14"/>
      <c r="ES3" s="14"/>
      <c r="ET3" s="14"/>
      <c r="EU3" s="14"/>
      <c r="EV3" s="14"/>
      <c r="EW3" s="14"/>
      <c r="EX3" s="14"/>
      <c r="EY3" s="14" t="s">
        <v>2225</v>
      </c>
      <c r="EZ3" s="14"/>
      <c r="FA3" s="14"/>
      <c r="FB3" s="14"/>
      <c r="FC3" s="14"/>
      <c r="FD3" s="14"/>
      <c r="FE3" s="14"/>
      <c r="FF3" s="14"/>
      <c r="FG3" s="14"/>
      <c r="FH3" s="14"/>
      <c r="FI3" s="14"/>
      <c r="FJ3" s="14"/>
      <c r="FK3" s="14"/>
      <c r="FL3" s="14"/>
      <c r="FM3" s="14"/>
      <c r="FN3" s="14"/>
      <c r="FO3" s="14"/>
      <c r="FP3" s="14"/>
      <c r="FQ3" s="14"/>
      <c r="FR3" s="14"/>
      <c r="FS3" s="14"/>
      <c r="FT3" s="14"/>
      <c r="FU3" s="14"/>
      <c r="FV3" s="14"/>
      <c r="FW3" s="14"/>
      <c r="FX3" s="14"/>
      <c r="FY3" s="14"/>
      <c r="FZ3" s="14"/>
      <c r="GA3" s="14"/>
      <c r="GB3" s="14"/>
      <c r="GC3" s="14"/>
      <c r="GD3" s="14"/>
      <c r="GE3" s="14"/>
      <c r="GF3" s="14"/>
      <c r="GG3" s="14"/>
      <c r="GH3" s="14"/>
      <c r="GI3" s="14"/>
      <c r="GJ3" s="14"/>
      <c r="GK3" s="14"/>
      <c r="GL3" s="14"/>
      <c r="GM3" s="14"/>
      <c r="GN3" s="14"/>
      <c r="GO3" s="14"/>
      <c r="GP3" s="14"/>
      <c r="GQ3" s="14"/>
      <c r="GR3" s="14"/>
      <c r="GS3" s="14"/>
      <c r="GT3" s="14"/>
      <c r="GU3" s="14"/>
      <c r="GV3" s="14"/>
      <c r="GW3" s="14"/>
      <c r="GX3" s="14" t="s">
        <v>2226</v>
      </c>
      <c r="GY3" s="14"/>
      <c r="GZ3" s="14"/>
      <c r="HA3" s="14"/>
      <c r="HB3" s="14"/>
      <c r="HC3" s="14"/>
      <c r="HD3" s="14"/>
      <c r="HE3" s="14"/>
      <c r="HF3" s="14"/>
      <c r="HG3" s="14"/>
      <c r="HH3" s="14"/>
      <c r="HI3" s="14"/>
      <c r="HJ3" s="14"/>
      <c r="HK3" s="14"/>
      <c r="HL3" s="14"/>
      <c r="HM3" s="14"/>
      <c r="HN3" s="14"/>
      <c r="HO3" s="14"/>
      <c r="HP3" s="14"/>
      <c r="HQ3" s="14"/>
      <c r="HR3" s="14"/>
      <c r="HS3" s="14"/>
      <c r="HT3" s="14"/>
      <c r="HU3" s="14"/>
      <c r="HV3" s="14"/>
      <c r="HW3" s="14"/>
      <c r="HX3" s="14"/>
      <c r="HY3" s="14"/>
      <c r="HZ3" s="14"/>
      <c r="IA3" s="14"/>
      <c r="IB3" s="14"/>
      <c r="IC3" s="14"/>
      <c r="ID3" s="14"/>
      <c r="IE3" s="14"/>
      <c r="IF3" s="14"/>
      <c r="IG3" s="14"/>
      <c r="IH3" s="14"/>
      <c r="II3" s="14"/>
      <c r="IJ3" s="14"/>
      <c r="IK3" s="14"/>
      <c r="IL3" s="14"/>
      <c r="IM3" s="14"/>
      <c r="IN3" s="14"/>
      <c r="IO3" s="14"/>
      <c r="IP3" s="14"/>
      <c r="IQ3" s="14"/>
      <c r="IR3" s="14"/>
      <c r="IS3" s="14"/>
      <c r="IT3" s="14"/>
      <c r="IU3" s="14"/>
      <c r="IV3" s="14"/>
      <c r="IW3" s="14" t="s">
        <v>2227</v>
      </c>
      <c r="IX3" s="14"/>
      <c r="IY3" s="14"/>
      <c r="IZ3" s="14"/>
      <c r="JA3" s="14"/>
      <c r="JB3" s="14"/>
      <c r="JC3" s="14"/>
      <c r="JD3" s="14"/>
      <c r="JE3" s="14"/>
      <c r="JF3" s="14"/>
      <c r="JG3" s="14"/>
      <c r="JH3" s="14"/>
      <c r="JI3" s="14"/>
      <c r="JJ3" s="14"/>
      <c r="JK3" s="14"/>
      <c r="JL3" s="14"/>
      <c r="JM3" s="14"/>
      <c r="JN3" s="14"/>
      <c r="JO3" s="14"/>
      <c r="JP3" s="14"/>
      <c r="JQ3" s="14"/>
      <c r="JR3" s="14"/>
      <c r="JS3" s="14"/>
      <c r="JT3" s="14"/>
      <c r="JU3" s="14"/>
      <c r="JV3" s="14"/>
      <c r="JW3" s="14"/>
      <c r="JX3" s="14"/>
      <c r="JY3" s="14"/>
      <c r="JZ3" s="14"/>
      <c r="KA3" s="14"/>
      <c r="KB3" s="14"/>
      <c r="KC3" s="14"/>
      <c r="KD3" s="14"/>
      <c r="KE3" s="14"/>
      <c r="KF3" s="14"/>
      <c r="KG3" s="14"/>
      <c r="KH3" s="14"/>
      <c r="KI3" s="14"/>
      <c r="KJ3" s="14"/>
      <c r="KK3" s="14"/>
      <c r="KL3" s="14"/>
      <c r="KM3" s="14"/>
      <c r="KN3" s="14"/>
      <c r="KO3" s="14"/>
      <c r="KP3" s="14"/>
      <c r="KQ3" s="14"/>
      <c r="KR3" s="14"/>
      <c r="KS3" s="14"/>
      <c r="KT3" s="14"/>
      <c r="KU3" s="14"/>
      <c r="KV3" s="14" t="s">
        <v>2235</v>
      </c>
      <c r="KW3" s="14"/>
      <c r="KX3" s="14"/>
      <c r="KY3" s="14"/>
      <c r="KZ3" s="14"/>
      <c r="LA3" s="14"/>
      <c r="LB3" s="14"/>
      <c r="LC3" s="14"/>
      <c r="LD3" s="14"/>
      <c r="LE3" s="14"/>
      <c r="LF3" s="14"/>
      <c r="LG3" s="14"/>
      <c r="LH3" s="14"/>
      <c r="LI3" s="14"/>
      <c r="LJ3" s="14"/>
      <c r="LK3" s="14"/>
      <c r="LL3" s="14"/>
      <c r="LM3" s="14"/>
      <c r="LN3" s="14"/>
      <c r="LO3" s="14"/>
      <c r="LP3" s="14"/>
      <c r="LQ3" s="14"/>
      <c r="LR3" s="14"/>
      <c r="LS3" s="14"/>
      <c r="LT3" s="14"/>
      <c r="LU3" s="14"/>
      <c r="LV3" s="14"/>
      <c r="LW3" s="14"/>
      <c r="LX3" s="14"/>
      <c r="LY3" s="14"/>
      <c r="LZ3" s="14"/>
      <c r="MA3" s="14"/>
      <c r="MB3" s="14"/>
      <c r="MC3" s="14"/>
      <c r="MD3" s="14"/>
      <c r="ME3" s="14"/>
      <c r="MF3" s="14"/>
      <c r="MG3" s="14"/>
      <c r="MH3" s="14"/>
      <c r="MI3" s="14"/>
      <c r="MJ3" s="14"/>
      <c r="MK3" s="14"/>
      <c r="ML3" s="14"/>
      <c r="MM3" s="14"/>
      <c r="MN3" s="14"/>
      <c r="MO3" s="14"/>
      <c r="MP3" s="14"/>
      <c r="MQ3" s="14"/>
      <c r="MR3" s="14"/>
      <c r="MS3" s="14"/>
      <c r="MT3" s="14"/>
    </row>
    <row r="4" spans="1:358" x14ac:dyDescent="0.3">
      <c r="A4" s="15"/>
      <c r="B4" s="14" t="s">
        <v>452</v>
      </c>
      <c r="C4" s="14"/>
      <c r="D4" s="14"/>
      <c r="E4" s="14" t="s">
        <v>456</v>
      </c>
      <c r="F4" s="14"/>
      <c r="G4" s="14"/>
      <c r="H4" s="14" t="s">
        <v>460</v>
      </c>
      <c r="I4" s="14"/>
      <c r="J4" s="14"/>
      <c r="K4" s="14"/>
      <c r="L4" s="14"/>
      <c r="M4" s="14"/>
      <c r="N4" s="14"/>
      <c r="O4" s="14"/>
      <c r="P4" s="14"/>
      <c r="Q4" s="14" t="s">
        <v>470</v>
      </c>
      <c r="R4" s="14"/>
      <c r="S4" s="14"/>
      <c r="T4" s="14"/>
      <c r="U4" s="14"/>
      <c r="V4" s="14" t="s">
        <v>475</v>
      </c>
      <c r="W4" s="14"/>
      <c r="X4" s="14"/>
      <c r="Y4" s="14"/>
      <c r="Z4" s="14" t="s">
        <v>480</v>
      </c>
      <c r="AA4" s="14"/>
      <c r="AB4" s="14" t="s">
        <v>483</v>
      </c>
      <c r="AC4" s="14"/>
      <c r="AD4" s="14" t="s">
        <v>484</v>
      </c>
      <c r="AE4" s="14"/>
      <c r="AF4" s="14" t="s">
        <v>487</v>
      </c>
      <c r="AG4" s="14"/>
      <c r="AH4" s="14" t="s">
        <v>490</v>
      </c>
      <c r="AI4" s="14"/>
      <c r="AJ4" s="14" t="s">
        <v>491</v>
      </c>
      <c r="AK4" s="14"/>
      <c r="AL4" s="14"/>
      <c r="AM4" s="14"/>
      <c r="AN4" s="14"/>
      <c r="AO4" s="14"/>
      <c r="AP4" s="14" t="s">
        <v>498</v>
      </c>
      <c r="AQ4" s="14"/>
      <c r="AR4" s="14"/>
      <c r="AS4" s="14"/>
      <c r="AT4" s="14"/>
      <c r="AU4" s="14"/>
      <c r="AV4" s="14"/>
      <c r="AW4" s="14"/>
      <c r="AX4" s="14" t="s">
        <v>507</v>
      </c>
      <c r="AY4" s="14"/>
      <c r="AZ4" s="14"/>
      <c r="BA4" s="14" t="s">
        <v>452</v>
      </c>
      <c r="BB4" s="14"/>
      <c r="BC4" s="14"/>
      <c r="BD4" s="14" t="s">
        <v>456</v>
      </c>
      <c r="BE4" s="14"/>
      <c r="BF4" s="14"/>
      <c r="BG4" s="14" t="s">
        <v>460</v>
      </c>
      <c r="BH4" s="14"/>
      <c r="BI4" s="14"/>
      <c r="BJ4" s="14"/>
      <c r="BK4" s="14"/>
      <c r="BL4" s="14"/>
      <c r="BM4" s="14"/>
      <c r="BN4" s="14"/>
      <c r="BO4" s="14"/>
      <c r="BP4" s="14" t="s">
        <v>470</v>
      </c>
      <c r="BQ4" s="14"/>
      <c r="BR4" s="14"/>
      <c r="BS4" s="14"/>
      <c r="BT4" s="14"/>
      <c r="BU4" s="14" t="s">
        <v>475</v>
      </c>
      <c r="BV4" s="14"/>
      <c r="BW4" s="14"/>
      <c r="BX4" s="14"/>
      <c r="BY4" s="14" t="s">
        <v>480</v>
      </c>
      <c r="BZ4" s="14"/>
      <c r="CA4" s="14" t="s">
        <v>483</v>
      </c>
      <c r="CB4" s="14"/>
      <c r="CC4" s="14" t="s">
        <v>484</v>
      </c>
      <c r="CD4" s="14"/>
      <c r="CE4" s="14" t="s">
        <v>487</v>
      </c>
      <c r="CF4" s="14"/>
      <c r="CG4" s="14" t="s">
        <v>490</v>
      </c>
      <c r="CH4" s="14"/>
      <c r="CI4" s="14" t="s">
        <v>491</v>
      </c>
      <c r="CJ4" s="14"/>
      <c r="CK4" s="14"/>
      <c r="CL4" s="14"/>
      <c r="CM4" s="14"/>
      <c r="CN4" s="14"/>
      <c r="CO4" s="14" t="s">
        <v>498</v>
      </c>
      <c r="CP4" s="14"/>
      <c r="CQ4" s="14"/>
      <c r="CR4" s="14"/>
      <c r="CS4" s="14"/>
      <c r="CT4" s="14"/>
      <c r="CU4" s="14"/>
      <c r="CV4" s="14"/>
      <c r="CW4" s="14" t="s">
        <v>507</v>
      </c>
      <c r="CX4" s="14"/>
      <c r="CY4" s="14"/>
      <c r="CZ4" s="14" t="s">
        <v>452</v>
      </c>
      <c r="DA4" s="14"/>
      <c r="DB4" s="14"/>
      <c r="DC4" s="14" t="s">
        <v>456</v>
      </c>
      <c r="DD4" s="14"/>
      <c r="DE4" s="14"/>
      <c r="DF4" s="14" t="s">
        <v>460</v>
      </c>
      <c r="DG4" s="14"/>
      <c r="DH4" s="14"/>
      <c r="DI4" s="14"/>
      <c r="DJ4" s="14"/>
      <c r="DK4" s="14"/>
      <c r="DL4" s="14"/>
      <c r="DM4" s="14"/>
      <c r="DN4" s="14"/>
      <c r="DO4" s="14" t="s">
        <v>470</v>
      </c>
      <c r="DP4" s="14"/>
      <c r="DQ4" s="14"/>
      <c r="DR4" s="14"/>
      <c r="DS4" s="14"/>
      <c r="DT4" s="14" t="s">
        <v>475</v>
      </c>
      <c r="DU4" s="14"/>
      <c r="DV4" s="14"/>
      <c r="DW4" s="14"/>
      <c r="DX4" s="14" t="s">
        <v>480</v>
      </c>
      <c r="DY4" s="14"/>
      <c r="DZ4" s="14" t="s">
        <v>483</v>
      </c>
      <c r="EA4" s="14"/>
      <c r="EB4" s="14" t="s">
        <v>484</v>
      </c>
      <c r="EC4" s="14"/>
      <c r="ED4" s="14" t="s">
        <v>487</v>
      </c>
      <c r="EE4" s="14"/>
      <c r="EF4" s="14" t="s">
        <v>490</v>
      </c>
      <c r="EG4" s="14"/>
      <c r="EH4" s="14" t="s">
        <v>491</v>
      </c>
      <c r="EI4" s="14"/>
      <c r="EJ4" s="14"/>
      <c r="EK4" s="14"/>
      <c r="EL4" s="14"/>
      <c r="EM4" s="14"/>
      <c r="EN4" s="14" t="s">
        <v>498</v>
      </c>
      <c r="EO4" s="14"/>
      <c r="EP4" s="14"/>
      <c r="EQ4" s="14"/>
      <c r="ER4" s="14"/>
      <c r="ES4" s="14"/>
      <c r="ET4" s="14"/>
      <c r="EU4" s="14"/>
      <c r="EV4" s="14" t="s">
        <v>507</v>
      </c>
      <c r="EW4" s="14"/>
      <c r="EX4" s="14"/>
      <c r="EY4" s="14" t="s">
        <v>452</v>
      </c>
      <c r="EZ4" s="14"/>
      <c r="FA4" s="14"/>
      <c r="FB4" s="14" t="s">
        <v>456</v>
      </c>
      <c r="FC4" s="14"/>
      <c r="FD4" s="14"/>
      <c r="FE4" s="14" t="s">
        <v>460</v>
      </c>
      <c r="FF4" s="14"/>
      <c r="FG4" s="14"/>
      <c r="FH4" s="14"/>
      <c r="FI4" s="14"/>
      <c r="FJ4" s="14"/>
      <c r="FK4" s="14"/>
      <c r="FL4" s="14"/>
      <c r="FM4" s="14"/>
      <c r="FN4" s="14" t="s">
        <v>470</v>
      </c>
      <c r="FO4" s="14"/>
      <c r="FP4" s="14"/>
      <c r="FQ4" s="14"/>
      <c r="FR4" s="14"/>
      <c r="FS4" s="14" t="s">
        <v>475</v>
      </c>
      <c r="FT4" s="14"/>
      <c r="FU4" s="14"/>
      <c r="FV4" s="14"/>
      <c r="FW4" s="14" t="s">
        <v>480</v>
      </c>
      <c r="FX4" s="14"/>
      <c r="FY4" s="14" t="s">
        <v>483</v>
      </c>
      <c r="FZ4" s="14"/>
      <c r="GA4" s="14" t="s">
        <v>484</v>
      </c>
      <c r="GB4" s="14"/>
      <c r="GC4" s="14" t="s">
        <v>487</v>
      </c>
      <c r="GD4" s="14"/>
      <c r="GE4" s="14" t="s">
        <v>490</v>
      </c>
      <c r="GF4" s="14"/>
      <c r="GG4" s="14" t="s">
        <v>491</v>
      </c>
      <c r="GH4" s="14"/>
      <c r="GI4" s="14"/>
      <c r="GJ4" s="14"/>
      <c r="GK4" s="14"/>
      <c r="GL4" s="14"/>
      <c r="GM4" s="14" t="s">
        <v>498</v>
      </c>
      <c r="GN4" s="14"/>
      <c r="GO4" s="14"/>
      <c r="GP4" s="14"/>
      <c r="GQ4" s="14"/>
      <c r="GR4" s="14"/>
      <c r="GS4" s="14"/>
      <c r="GT4" s="14"/>
      <c r="GU4" s="14" t="s">
        <v>507</v>
      </c>
      <c r="GV4" s="14"/>
      <c r="GW4" s="14"/>
      <c r="GX4" s="14" t="s">
        <v>452</v>
      </c>
      <c r="GY4" s="14"/>
      <c r="GZ4" s="14"/>
      <c r="HA4" s="14" t="s">
        <v>456</v>
      </c>
      <c r="HB4" s="14"/>
      <c r="HC4" s="14"/>
      <c r="HD4" s="14" t="s">
        <v>460</v>
      </c>
      <c r="HE4" s="14"/>
      <c r="HF4" s="14"/>
      <c r="HG4" s="14"/>
      <c r="HH4" s="14"/>
      <c r="HI4" s="14"/>
      <c r="HJ4" s="14"/>
      <c r="HK4" s="14"/>
      <c r="HL4" s="14"/>
      <c r="HM4" s="14" t="s">
        <v>470</v>
      </c>
      <c r="HN4" s="14"/>
      <c r="HO4" s="14"/>
      <c r="HP4" s="14"/>
      <c r="HQ4" s="14"/>
      <c r="HR4" s="14" t="s">
        <v>475</v>
      </c>
      <c r="HS4" s="14"/>
      <c r="HT4" s="14"/>
      <c r="HU4" s="14"/>
      <c r="HV4" s="14" t="s">
        <v>480</v>
      </c>
      <c r="HW4" s="14"/>
      <c r="HX4" s="14" t="s">
        <v>483</v>
      </c>
      <c r="HY4" s="14"/>
      <c r="HZ4" s="14" t="s">
        <v>484</v>
      </c>
      <c r="IA4" s="14"/>
      <c r="IB4" s="14" t="s">
        <v>487</v>
      </c>
      <c r="IC4" s="14"/>
      <c r="ID4" s="14" t="s">
        <v>490</v>
      </c>
      <c r="IE4" s="14"/>
      <c r="IF4" s="14" t="s">
        <v>491</v>
      </c>
      <c r="IG4" s="14"/>
      <c r="IH4" s="14"/>
      <c r="II4" s="14"/>
      <c r="IJ4" s="14"/>
      <c r="IK4" s="14"/>
      <c r="IL4" s="14" t="s">
        <v>498</v>
      </c>
      <c r="IM4" s="14"/>
      <c r="IN4" s="14"/>
      <c r="IO4" s="14"/>
      <c r="IP4" s="14"/>
      <c r="IQ4" s="14"/>
      <c r="IR4" s="14"/>
      <c r="IS4" s="14"/>
      <c r="IT4" s="14" t="s">
        <v>507</v>
      </c>
      <c r="IU4" s="14"/>
      <c r="IV4" s="14"/>
      <c r="IW4" s="14" t="s">
        <v>452</v>
      </c>
      <c r="IX4" s="14"/>
      <c r="IY4" s="14"/>
      <c r="IZ4" s="14" t="s">
        <v>456</v>
      </c>
      <c r="JA4" s="14"/>
      <c r="JB4" s="14"/>
      <c r="JC4" s="14" t="s">
        <v>460</v>
      </c>
      <c r="JD4" s="14"/>
      <c r="JE4" s="14"/>
      <c r="JF4" s="14"/>
      <c r="JG4" s="14"/>
      <c r="JH4" s="14"/>
      <c r="JI4" s="14"/>
      <c r="JJ4" s="14"/>
      <c r="JK4" s="14"/>
      <c r="JL4" s="14" t="s">
        <v>470</v>
      </c>
      <c r="JM4" s="14"/>
      <c r="JN4" s="14"/>
      <c r="JO4" s="14"/>
      <c r="JP4" s="14"/>
      <c r="JQ4" s="14" t="s">
        <v>475</v>
      </c>
      <c r="JR4" s="14"/>
      <c r="JS4" s="14"/>
      <c r="JT4" s="14"/>
      <c r="JU4" s="14" t="s">
        <v>480</v>
      </c>
      <c r="JV4" s="14"/>
      <c r="JW4" s="14" t="s">
        <v>483</v>
      </c>
      <c r="JX4" s="14"/>
      <c r="JY4" s="14" t="s">
        <v>484</v>
      </c>
      <c r="JZ4" s="14"/>
      <c r="KA4" s="14" t="s">
        <v>487</v>
      </c>
      <c r="KB4" s="14"/>
      <c r="KC4" s="14" t="s">
        <v>490</v>
      </c>
      <c r="KD4" s="14"/>
      <c r="KE4" s="14" t="s">
        <v>491</v>
      </c>
      <c r="KF4" s="14"/>
      <c r="KG4" s="14"/>
      <c r="KH4" s="14"/>
      <c r="KI4" s="14"/>
      <c r="KJ4" s="14"/>
      <c r="KK4" s="14" t="s">
        <v>498</v>
      </c>
      <c r="KL4" s="14"/>
      <c r="KM4" s="14"/>
      <c r="KN4" s="14"/>
      <c r="KO4" s="14"/>
      <c r="KP4" s="14"/>
      <c r="KQ4" s="14"/>
      <c r="KR4" s="14"/>
      <c r="KS4" s="14" t="s">
        <v>507</v>
      </c>
      <c r="KT4" s="14"/>
      <c r="KU4" s="14"/>
      <c r="KV4" s="14" t="s">
        <v>452</v>
      </c>
      <c r="KW4" s="14"/>
      <c r="KX4" s="14"/>
      <c r="KY4" s="14" t="s">
        <v>456</v>
      </c>
      <c r="KZ4" s="14"/>
      <c r="LA4" s="14"/>
      <c r="LB4" s="14" t="s">
        <v>460</v>
      </c>
      <c r="LC4" s="14"/>
      <c r="LD4" s="14"/>
      <c r="LE4" s="14"/>
      <c r="LF4" s="14"/>
      <c r="LG4" s="14"/>
      <c r="LH4" s="14"/>
      <c r="LI4" s="14"/>
      <c r="LJ4" s="14"/>
      <c r="LK4" s="14" t="s">
        <v>470</v>
      </c>
      <c r="LL4" s="14"/>
      <c r="LM4" s="14"/>
      <c r="LN4" s="14"/>
      <c r="LO4" s="14"/>
      <c r="LP4" s="14" t="s">
        <v>475</v>
      </c>
      <c r="LQ4" s="14"/>
      <c r="LR4" s="14"/>
      <c r="LS4" s="14"/>
      <c r="LT4" s="14" t="s">
        <v>480</v>
      </c>
      <c r="LU4" s="14"/>
      <c r="LV4" s="14" t="s">
        <v>483</v>
      </c>
      <c r="LW4" s="14"/>
      <c r="LX4" s="14" t="s">
        <v>484</v>
      </c>
      <c r="LY4" s="14"/>
      <c r="LZ4" s="14" t="s">
        <v>487</v>
      </c>
      <c r="MA4" s="14"/>
      <c r="MB4" s="14" t="s">
        <v>490</v>
      </c>
      <c r="MC4" s="14"/>
      <c r="MD4" s="14" t="s">
        <v>491</v>
      </c>
      <c r="ME4" s="14"/>
      <c r="MF4" s="14"/>
      <c r="MG4" s="14"/>
      <c r="MH4" s="14"/>
      <c r="MI4" s="14"/>
      <c r="MJ4" s="14" t="s">
        <v>498</v>
      </c>
      <c r="MK4" s="14"/>
      <c r="ML4" s="14"/>
      <c r="MM4" s="14"/>
      <c r="MN4" s="14"/>
      <c r="MO4" s="14"/>
      <c r="MP4" s="14"/>
      <c r="MQ4" s="14"/>
      <c r="MR4" s="14" t="s">
        <v>507</v>
      </c>
      <c r="MS4" s="14"/>
      <c r="MT4" s="14"/>
    </row>
    <row r="5" spans="1:358" ht="158.4" x14ac:dyDescent="0.3">
      <c r="A5" s="15" t="s">
        <v>602</v>
      </c>
      <c r="B5" s="5" t="s">
        <v>453</v>
      </c>
      <c r="C5" s="5" t="s">
        <v>454</v>
      </c>
      <c r="D5" s="5" t="s">
        <v>455</v>
      </c>
      <c r="E5" s="5" t="s">
        <v>457</v>
      </c>
      <c r="F5" s="5" t="s">
        <v>458</v>
      </c>
      <c r="G5" s="5" t="s">
        <v>459</v>
      </c>
      <c r="H5" s="5" t="s">
        <v>461</v>
      </c>
      <c r="I5" s="5" t="s">
        <v>462</v>
      </c>
      <c r="J5" s="5" t="s">
        <v>463</v>
      </c>
      <c r="K5" s="5" t="s">
        <v>464</v>
      </c>
      <c r="L5" s="5" t="s">
        <v>465</v>
      </c>
      <c r="M5" s="5" t="s">
        <v>466</v>
      </c>
      <c r="N5" s="5" t="s">
        <v>467</v>
      </c>
      <c r="O5" s="5" t="s">
        <v>468</v>
      </c>
      <c r="P5" s="5" t="s">
        <v>469</v>
      </c>
      <c r="Q5" s="5" t="s">
        <v>471</v>
      </c>
      <c r="R5" s="5" t="s">
        <v>472</v>
      </c>
      <c r="S5" s="5" t="s">
        <v>473</v>
      </c>
      <c r="T5" s="5" t="s">
        <v>474</v>
      </c>
      <c r="U5" s="5" t="s">
        <v>469</v>
      </c>
      <c r="V5" s="5" t="s">
        <v>476</v>
      </c>
      <c r="W5" s="5" t="s">
        <v>477</v>
      </c>
      <c r="X5" s="5" t="s">
        <v>478</v>
      </c>
      <c r="Y5" s="5" t="s">
        <v>479</v>
      </c>
      <c r="Z5" s="5" t="s">
        <v>481</v>
      </c>
      <c r="AA5" s="5" t="s">
        <v>482</v>
      </c>
      <c r="AB5" s="5" t="s">
        <v>481</v>
      </c>
      <c r="AC5" s="5" t="s">
        <v>482</v>
      </c>
      <c r="AD5" s="5" t="s">
        <v>485</v>
      </c>
      <c r="AE5" s="5" t="s">
        <v>486</v>
      </c>
      <c r="AF5" s="5" t="s">
        <v>488</v>
      </c>
      <c r="AG5" s="5" t="s">
        <v>489</v>
      </c>
      <c r="AH5" s="5" t="s">
        <v>488</v>
      </c>
      <c r="AI5" s="5" t="s">
        <v>489</v>
      </c>
      <c r="AJ5" s="5" t="s">
        <v>492</v>
      </c>
      <c r="AK5" s="5" t="s">
        <v>493</v>
      </c>
      <c r="AL5" s="5" t="s">
        <v>494</v>
      </c>
      <c r="AM5" s="5" t="s">
        <v>495</v>
      </c>
      <c r="AN5" s="5" t="s">
        <v>496</v>
      </c>
      <c r="AO5" s="5" t="s">
        <v>497</v>
      </c>
      <c r="AP5" s="5" t="s">
        <v>499</v>
      </c>
      <c r="AQ5" s="5" t="s">
        <v>500</v>
      </c>
      <c r="AR5" s="5" t="s">
        <v>501</v>
      </c>
      <c r="AS5" s="5" t="s">
        <v>502</v>
      </c>
      <c r="AT5" s="5" t="s">
        <v>503</v>
      </c>
      <c r="AU5" s="5" t="s">
        <v>504</v>
      </c>
      <c r="AV5" s="5" t="s">
        <v>505</v>
      </c>
      <c r="AW5" s="5" t="s">
        <v>506</v>
      </c>
      <c r="AX5" s="5" t="s">
        <v>508</v>
      </c>
      <c r="AY5" s="5" t="s">
        <v>509</v>
      </c>
      <c r="AZ5" s="5" t="s">
        <v>510</v>
      </c>
      <c r="BA5" s="5" t="s">
        <v>453</v>
      </c>
      <c r="BB5" s="5" t="s">
        <v>454</v>
      </c>
      <c r="BC5" s="5" t="s">
        <v>455</v>
      </c>
      <c r="BD5" s="5" t="s">
        <v>457</v>
      </c>
      <c r="BE5" s="5" t="s">
        <v>458</v>
      </c>
      <c r="BF5" s="5" t="s">
        <v>459</v>
      </c>
      <c r="BG5" s="5" t="s">
        <v>461</v>
      </c>
      <c r="BH5" s="5" t="s">
        <v>462</v>
      </c>
      <c r="BI5" s="5" t="s">
        <v>463</v>
      </c>
      <c r="BJ5" s="5" t="s">
        <v>464</v>
      </c>
      <c r="BK5" s="5" t="s">
        <v>465</v>
      </c>
      <c r="BL5" s="5" t="s">
        <v>466</v>
      </c>
      <c r="BM5" s="5" t="s">
        <v>467</v>
      </c>
      <c r="BN5" s="5" t="s">
        <v>468</v>
      </c>
      <c r="BO5" s="5" t="s">
        <v>469</v>
      </c>
      <c r="BP5" s="5" t="s">
        <v>471</v>
      </c>
      <c r="BQ5" s="5" t="s">
        <v>472</v>
      </c>
      <c r="BR5" s="5" t="s">
        <v>473</v>
      </c>
      <c r="BS5" s="5" t="s">
        <v>474</v>
      </c>
      <c r="BT5" s="5" t="s">
        <v>469</v>
      </c>
      <c r="BU5" s="5" t="s">
        <v>476</v>
      </c>
      <c r="BV5" s="5" t="s">
        <v>477</v>
      </c>
      <c r="BW5" s="5" t="s">
        <v>478</v>
      </c>
      <c r="BX5" s="5" t="s">
        <v>479</v>
      </c>
      <c r="BY5" s="5" t="s">
        <v>481</v>
      </c>
      <c r="BZ5" s="5" t="s">
        <v>482</v>
      </c>
      <c r="CA5" s="5" t="s">
        <v>481</v>
      </c>
      <c r="CB5" s="5" t="s">
        <v>482</v>
      </c>
      <c r="CC5" s="5" t="s">
        <v>485</v>
      </c>
      <c r="CD5" s="5" t="s">
        <v>486</v>
      </c>
      <c r="CE5" s="5" t="s">
        <v>488</v>
      </c>
      <c r="CF5" s="5" t="s">
        <v>489</v>
      </c>
      <c r="CG5" s="5" t="s">
        <v>488</v>
      </c>
      <c r="CH5" s="5" t="s">
        <v>489</v>
      </c>
      <c r="CI5" s="5" t="s">
        <v>492</v>
      </c>
      <c r="CJ5" s="5" t="s">
        <v>493</v>
      </c>
      <c r="CK5" s="5" t="s">
        <v>494</v>
      </c>
      <c r="CL5" s="5" t="s">
        <v>495</v>
      </c>
      <c r="CM5" s="5" t="s">
        <v>496</v>
      </c>
      <c r="CN5" s="5" t="s">
        <v>497</v>
      </c>
      <c r="CO5" s="5" t="s">
        <v>499</v>
      </c>
      <c r="CP5" s="5" t="s">
        <v>500</v>
      </c>
      <c r="CQ5" s="5" t="s">
        <v>501</v>
      </c>
      <c r="CR5" s="5" t="s">
        <v>502</v>
      </c>
      <c r="CS5" s="5" t="s">
        <v>503</v>
      </c>
      <c r="CT5" s="5" t="s">
        <v>504</v>
      </c>
      <c r="CU5" s="5" t="s">
        <v>505</v>
      </c>
      <c r="CV5" s="5" t="s">
        <v>506</v>
      </c>
      <c r="CW5" s="5" t="s">
        <v>508</v>
      </c>
      <c r="CX5" s="5" t="s">
        <v>509</v>
      </c>
      <c r="CY5" s="5" t="s">
        <v>510</v>
      </c>
      <c r="CZ5" s="5" t="s">
        <v>453</v>
      </c>
      <c r="DA5" s="5" t="s">
        <v>454</v>
      </c>
      <c r="DB5" s="5" t="s">
        <v>455</v>
      </c>
      <c r="DC5" s="5" t="s">
        <v>457</v>
      </c>
      <c r="DD5" s="5" t="s">
        <v>458</v>
      </c>
      <c r="DE5" s="5" t="s">
        <v>459</v>
      </c>
      <c r="DF5" s="5" t="s">
        <v>461</v>
      </c>
      <c r="DG5" s="5" t="s">
        <v>462</v>
      </c>
      <c r="DH5" s="5" t="s">
        <v>463</v>
      </c>
      <c r="DI5" s="5" t="s">
        <v>464</v>
      </c>
      <c r="DJ5" s="5" t="s">
        <v>465</v>
      </c>
      <c r="DK5" s="5" t="s">
        <v>466</v>
      </c>
      <c r="DL5" s="5" t="s">
        <v>467</v>
      </c>
      <c r="DM5" s="5" t="s">
        <v>468</v>
      </c>
      <c r="DN5" s="5" t="s">
        <v>469</v>
      </c>
      <c r="DO5" s="5" t="s">
        <v>471</v>
      </c>
      <c r="DP5" s="5" t="s">
        <v>472</v>
      </c>
      <c r="DQ5" s="5" t="s">
        <v>473</v>
      </c>
      <c r="DR5" s="5" t="s">
        <v>474</v>
      </c>
      <c r="DS5" s="5" t="s">
        <v>469</v>
      </c>
      <c r="DT5" s="5" t="s">
        <v>476</v>
      </c>
      <c r="DU5" s="5" t="s">
        <v>477</v>
      </c>
      <c r="DV5" s="5" t="s">
        <v>478</v>
      </c>
      <c r="DW5" s="5" t="s">
        <v>479</v>
      </c>
      <c r="DX5" s="5" t="s">
        <v>481</v>
      </c>
      <c r="DY5" s="5" t="s">
        <v>482</v>
      </c>
      <c r="DZ5" s="5" t="s">
        <v>481</v>
      </c>
      <c r="EA5" s="5" t="s">
        <v>482</v>
      </c>
      <c r="EB5" s="5" t="s">
        <v>485</v>
      </c>
      <c r="EC5" s="5" t="s">
        <v>486</v>
      </c>
      <c r="ED5" s="5" t="s">
        <v>488</v>
      </c>
      <c r="EE5" s="5" t="s">
        <v>489</v>
      </c>
      <c r="EF5" s="5" t="s">
        <v>488</v>
      </c>
      <c r="EG5" s="5" t="s">
        <v>489</v>
      </c>
      <c r="EH5" s="5" t="s">
        <v>492</v>
      </c>
      <c r="EI5" s="5" t="s">
        <v>493</v>
      </c>
      <c r="EJ5" s="5" t="s">
        <v>494</v>
      </c>
      <c r="EK5" s="5" t="s">
        <v>495</v>
      </c>
      <c r="EL5" s="5" t="s">
        <v>496</v>
      </c>
      <c r="EM5" s="5" t="s">
        <v>497</v>
      </c>
      <c r="EN5" s="5" t="s">
        <v>499</v>
      </c>
      <c r="EO5" s="5" t="s">
        <v>500</v>
      </c>
      <c r="EP5" s="5" t="s">
        <v>501</v>
      </c>
      <c r="EQ5" s="5" t="s">
        <v>502</v>
      </c>
      <c r="ER5" s="5" t="s">
        <v>503</v>
      </c>
      <c r="ES5" s="5" t="s">
        <v>504</v>
      </c>
      <c r="ET5" s="5" t="s">
        <v>505</v>
      </c>
      <c r="EU5" s="5" t="s">
        <v>506</v>
      </c>
      <c r="EV5" s="5" t="s">
        <v>508</v>
      </c>
      <c r="EW5" s="5" t="s">
        <v>509</v>
      </c>
      <c r="EX5" s="5" t="s">
        <v>510</v>
      </c>
      <c r="EY5" s="5" t="s">
        <v>453</v>
      </c>
      <c r="EZ5" s="5" t="s">
        <v>454</v>
      </c>
      <c r="FA5" s="5" t="s">
        <v>455</v>
      </c>
      <c r="FB5" s="5" t="s">
        <v>457</v>
      </c>
      <c r="FC5" s="5" t="s">
        <v>458</v>
      </c>
      <c r="FD5" s="5" t="s">
        <v>459</v>
      </c>
      <c r="FE5" s="5" t="s">
        <v>461</v>
      </c>
      <c r="FF5" s="5" t="s">
        <v>462</v>
      </c>
      <c r="FG5" s="5" t="s">
        <v>463</v>
      </c>
      <c r="FH5" s="5" t="s">
        <v>464</v>
      </c>
      <c r="FI5" s="5" t="s">
        <v>465</v>
      </c>
      <c r="FJ5" s="5" t="s">
        <v>466</v>
      </c>
      <c r="FK5" s="5" t="s">
        <v>467</v>
      </c>
      <c r="FL5" s="5" t="s">
        <v>468</v>
      </c>
      <c r="FM5" s="5" t="s">
        <v>469</v>
      </c>
      <c r="FN5" s="5" t="s">
        <v>471</v>
      </c>
      <c r="FO5" s="5" t="s">
        <v>472</v>
      </c>
      <c r="FP5" s="5" t="s">
        <v>473</v>
      </c>
      <c r="FQ5" s="5" t="s">
        <v>474</v>
      </c>
      <c r="FR5" s="5" t="s">
        <v>469</v>
      </c>
      <c r="FS5" s="5" t="s">
        <v>476</v>
      </c>
      <c r="FT5" s="5" t="s">
        <v>477</v>
      </c>
      <c r="FU5" s="5" t="s">
        <v>478</v>
      </c>
      <c r="FV5" s="5" t="s">
        <v>479</v>
      </c>
      <c r="FW5" s="5" t="s">
        <v>481</v>
      </c>
      <c r="FX5" s="5" t="s">
        <v>482</v>
      </c>
      <c r="FY5" s="5" t="s">
        <v>481</v>
      </c>
      <c r="FZ5" s="5" t="s">
        <v>482</v>
      </c>
      <c r="GA5" s="5" t="s">
        <v>485</v>
      </c>
      <c r="GB5" s="5" t="s">
        <v>486</v>
      </c>
      <c r="GC5" s="5" t="s">
        <v>488</v>
      </c>
      <c r="GD5" s="5" t="s">
        <v>489</v>
      </c>
      <c r="GE5" s="5" t="s">
        <v>488</v>
      </c>
      <c r="GF5" s="5" t="s">
        <v>489</v>
      </c>
      <c r="GG5" s="5" t="s">
        <v>492</v>
      </c>
      <c r="GH5" s="5" t="s">
        <v>493</v>
      </c>
      <c r="GI5" s="5" t="s">
        <v>494</v>
      </c>
      <c r="GJ5" s="5" t="s">
        <v>495</v>
      </c>
      <c r="GK5" s="5" t="s">
        <v>496</v>
      </c>
      <c r="GL5" s="5" t="s">
        <v>497</v>
      </c>
      <c r="GM5" s="5" t="s">
        <v>499</v>
      </c>
      <c r="GN5" s="5" t="s">
        <v>500</v>
      </c>
      <c r="GO5" s="5" t="s">
        <v>501</v>
      </c>
      <c r="GP5" s="5" t="s">
        <v>502</v>
      </c>
      <c r="GQ5" s="5" t="s">
        <v>503</v>
      </c>
      <c r="GR5" s="5" t="s">
        <v>504</v>
      </c>
      <c r="GS5" s="5" t="s">
        <v>505</v>
      </c>
      <c r="GT5" s="5" t="s">
        <v>506</v>
      </c>
      <c r="GU5" s="5" t="s">
        <v>508</v>
      </c>
      <c r="GV5" s="5" t="s">
        <v>509</v>
      </c>
      <c r="GW5" s="5" t="s">
        <v>510</v>
      </c>
      <c r="GX5" s="5" t="s">
        <v>453</v>
      </c>
      <c r="GY5" s="5" t="s">
        <v>454</v>
      </c>
      <c r="GZ5" s="5" t="s">
        <v>455</v>
      </c>
      <c r="HA5" s="5" t="s">
        <v>457</v>
      </c>
      <c r="HB5" s="5" t="s">
        <v>458</v>
      </c>
      <c r="HC5" s="5" t="s">
        <v>459</v>
      </c>
      <c r="HD5" s="5" t="s">
        <v>461</v>
      </c>
      <c r="HE5" s="5" t="s">
        <v>462</v>
      </c>
      <c r="HF5" s="5" t="s">
        <v>463</v>
      </c>
      <c r="HG5" s="5" t="s">
        <v>464</v>
      </c>
      <c r="HH5" s="5" t="s">
        <v>465</v>
      </c>
      <c r="HI5" s="5" t="s">
        <v>466</v>
      </c>
      <c r="HJ5" s="5" t="s">
        <v>467</v>
      </c>
      <c r="HK5" s="5" t="s">
        <v>468</v>
      </c>
      <c r="HL5" s="5" t="s">
        <v>469</v>
      </c>
      <c r="HM5" s="5" t="s">
        <v>471</v>
      </c>
      <c r="HN5" s="5" t="s">
        <v>472</v>
      </c>
      <c r="HO5" s="5" t="s">
        <v>473</v>
      </c>
      <c r="HP5" s="5" t="s">
        <v>474</v>
      </c>
      <c r="HQ5" s="5" t="s">
        <v>469</v>
      </c>
      <c r="HR5" s="5" t="s">
        <v>476</v>
      </c>
      <c r="HS5" s="5" t="s">
        <v>477</v>
      </c>
      <c r="HT5" s="5" t="s">
        <v>478</v>
      </c>
      <c r="HU5" s="5" t="s">
        <v>479</v>
      </c>
      <c r="HV5" s="5" t="s">
        <v>481</v>
      </c>
      <c r="HW5" s="5" t="s">
        <v>482</v>
      </c>
      <c r="HX5" s="5" t="s">
        <v>481</v>
      </c>
      <c r="HY5" s="5" t="s">
        <v>482</v>
      </c>
      <c r="HZ5" s="5" t="s">
        <v>485</v>
      </c>
      <c r="IA5" s="5" t="s">
        <v>486</v>
      </c>
      <c r="IB5" s="5" t="s">
        <v>488</v>
      </c>
      <c r="IC5" s="5" t="s">
        <v>489</v>
      </c>
      <c r="ID5" s="5" t="s">
        <v>488</v>
      </c>
      <c r="IE5" s="5" t="s">
        <v>489</v>
      </c>
      <c r="IF5" s="5" t="s">
        <v>492</v>
      </c>
      <c r="IG5" s="5" t="s">
        <v>493</v>
      </c>
      <c r="IH5" s="5" t="s">
        <v>494</v>
      </c>
      <c r="II5" s="5" t="s">
        <v>495</v>
      </c>
      <c r="IJ5" s="5" t="s">
        <v>496</v>
      </c>
      <c r="IK5" s="5" t="s">
        <v>497</v>
      </c>
      <c r="IL5" s="5" t="s">
        <v>499</v>
      </c>
      <c r="IM5" s="5" t="s">
        <v>500</v>
      </c>
      <c r="IN5" s="5" t="s">
        <v>501</v>
      </c>
      <c r="IO5" s="5" t="s">
        <v>502</v>
      </c>
      <c r="IP5" s="5" t="s">
        <v>503</v>
      </c>
      <c r="IQ5" s="5" t="s">
        <v>504</v>
      </c>
      <c r="IR5" s="5" t="s">
        <v>505</v>
      </c>
      <c r="IS5" s="5" t="s">
        <v>506</v>
      </c>
      <c r="IT5" s="5" t="s">
        <v>508</v>
      </c>
      <c r="IU5" s="5" t="s">
        <v>509</v>
      </c>
      <c r="IV5" s="5" t="s">
        <v>510</v>
      </c>
      <c r="IW5" s="5" t="s">
        <v>453</v>
      </c>
      <c r="IX5" s="5" t="s">
        <v>454</v>
      </c>
      <c r="IY5" s="5" t="s">
        <v>455</v>
      </c>
      <c r="IZ5" s="5" t="s">
        <v>457</v>
      </c>
      <c r="JA5" s="5" t="s">
        <v>458</v>
      </c>
      <c r="JB5" s="5" t="s">
        <v>459</v>
      </c>
      <c r="JC5" s="5" t="s">
        <v>461</v>
      </c>
      <c r="JD5" s="5" t="s">
        <v>462</v>
      </c>
      <c r="JE5" s="5" t="s">
        <v>463</v>
      </c>
      <c r="JF5" s="5" t="s">
        <v>464</v>
      </c>
      <c r="JG5" s="5" t="s">
        <v>465</v>
      </c>
      <c r="JH5" s="5" t="s">
        <v>466</v>
      </c>
      <c r="JI5" s="5" t="s">
        <v>467</v>
      </c>
      <c r="JJ5" s="5" t="s">
        <v>468</v>
      </c>
      <c r="JK5" s="5" t="s">
        <v>469</v>
      </c>
      <c r="JL5" s="5" t="s">
        <v>471</v>
      </c>
      <c r="JM5" s="5" t="s">
        <v>472</v>
      </c>
      <c r="JN5" s="5" t="s">
        <v>473</v>
      </c>
      <c r="JO5" s="5" t="s">
        <v>474</v>
      </c>
      <c r="JP5" s="5" t="s">
        <v>469</v>
      </c>
      <c r="JQ5" s="5" t="s">
        <v>476</v>
      </c>
      <c r="JR5" s="5" t="s">
        <v>477</v>
      </c>
      <c r="JS5" s="5" t="s">
        <v>478</v>
      </c>
      <c r="JT5" s="5" t="s">
        <v>479</v>
      </c>
      <c r="JU5" s="5" t="s">
        <v>481</v>
      </c>
      <c r="JV5" s="5" t="s">
        <v>482</v>
      </c>
      <c r="JW5" s="5" t="s">
        <v>481</v>
      </c>
      <c r="JX5" s="5" t="s">
        <v>482</v>
      </c>
      <c r="JY5" s="5" t="s">
        <v>485</v>
      </c>
      <c r="JZ5" s="5" t="s">
        <v>486</v>
      </c>
      <c r="KA5" s="5" t="s">
        <v>488</v>
      </c>
      <c r="KB5" s="5" t="s">
        <v>489</v>
      </c>
      <c r="KC5" s="5" t="s">
        <v>488</v>
      </c>
      <c r="KD5" s="5" t="s">
        <v>489</v>
      </c>
      <c r="KE5" s="5" t="s">
        <v>492</v>
      </c>
      <c r="KF5" s="5" t="s">
        <v>493</v>
      </c>
      <c r="KG5" s="5" t="s">
        <v>494</v>
      </c>
      <c r="KH5" s="5" t="s">
        <v>495</v>
      </c>
      <c r="KI5" s="5" t="s">
        <v>496</v>
      </c>
      <c r="KJ5" s="5" t="s">
        <v>497</v>
      </c>
      <c r="KK5" s="5" t="s">
        <v>499</v>
      </c>
      <c r="KL5" s="5" t="s">
        <v>500</v>
      </c>
      <c r="KM5" s="5" t="s">
        <v>501</v>
      </c>
      <c r="KN5" s="5" t="s">
        <v>502</v>
      </c>
      <c r="KO5" s="5" t="s">
        <v>503</v>
      </c>
      <c r="KP5" s="5" t="s">
        <v>504</v>
      </c>
      <c r="KQ5" s="5" t="s">
        <v>505</v>
      </c>
      <c r="KR5" s="5" t="s">
        <v>506</v>
      </c>
      <c r="KS5" s="5" t="s">
        <v>508</v>
      </c>
      <c r="KT5" s="5" t="s">
        <v>509</v>
      </c>
      <c r="KU5" s="5" t="s">
        <v>510</v>
      </c>
      <c r="KV5" s="5" t="s">
        <v>453</v>
      </c>
      <c r="KW5" s="5" t="s">
        <v>454</v>
      </c>
      <c r="KX5" s="5" t="s">
        <v>455</v>
      </c>
      <c r="KY5" s="5" t="s">
        <v>457</v>
      </c>
      <c r="KZ5" s="5" t="s">
        <v>458</v>
      </c>
      <c r="LA5" s="5" t="s">
        <v>459</v>
      </c>
      <c r="LB5" s="5" t="s">
        <v>461</v>
      </c>
      <c r="LC5" s="5" t="s">
        <v>462</v>
      </c>
      <c r="LD5" s="5" t="s">
        <v>463</v>
      </c>
      <c r="LE5" s="5" t="s">
        <v>464</v>
      </c>
      <c r="LF5" s="5" t="s">
        <v>465</v>
      </c>
      <c r="LG5" s="5" t="s">
        <v>466</v>
      </c>
      <c r="LH5" s="5" t="s">
        <v>467</v>
      </c>
      <c r="LI5" s="5" t="s">
        <v>468</v>
      </c>
      <c r="LJ5" s="5" t="s">
        <v>469</v>
      </c>
      <c r="LK5" s="5" t="s">
        <v>471</v>
      </c>
      <c r="LL5" s="5" t="s">
        <v>472</v>
      </c>
      <c r="LM5" s="5" t="s">
        <v>473</v>
      </c>
      <c r="LN5" s="5" t="s">
        <v>474</v>
      </c>
      <c r="LO5" s="5" t="s">
        <v>469</v>
      </c>
      <c r="LP5" s="5" t="s">
        <v>476</v>
      </c>
      <c r="LQ5" s="5" t="s">
        <v>477</v>
      </c>
      <c r="LR5" s="5" t="s">
        <v>478</v>
      </c>
      <c r="LS5" s="5" t="s">
        <v>479</v>
      </c>
      <c r="LT5" s="5" t="s">
        <v>481</v>
      </c>
      <c r="LU5" s="5" t="s">
        <v>482</v>
      </c>
      <c r="LV5" s="5" t="s">
        <v>481</v>
      </c>
      <c r="LW5" s="5" t="s">
        <v>482</v>
      </c>
      <c r="LX5" s="5" t="s">
        <v>485</v>
      </c>
      <c r="LY5" s="5" t="s">
        <v>486</v>
      </c>
      <c r="LZ5" s="5" t="s">
        <v>488</v>
      </c>
      <c r="MA5" s="5" t="s">
        <v>489</v>
      </c>
      <c r="MB5" s="5" t="s">
        <v>488</v>
      </c>
      <c r="MC5" s="5" t="s">
        <v>489</v>
      </c>
      <c r="MD5" s="5" t="s">
        <v>492</v>
      </c>
      <c r="ME5" s="5" t="s">
        <v>493</v>
      </c>
      <c r="MF5" s="5" t="s">
        <v>494</v>
      </c>
      <c r="MG5" s="5" t="s">
        <v>495</v>
      </c>
      <c r="MH5" s="5" t="s">
        <v>496</v>
      </c>
      <c r="MI5" s="5" t="s">
        <v>497</v>
      </c>
      <c r="MJ5" s="5" t="s">
        <v>499</v>
      </c>
      <c r="MK5" s="5" t="s">
        <v>500</v>
      </c>
      <c r="ML5" s="5" t="s">
        <v>501</v>
      </c>
      <c r="MM5" s="5" t="s">
        <v>502</v>
      </c>
      <c r="MN5" s="5" t="s">
        <v>503</v>
      </c>
      <c r="MO5" s="5" t="s">
        <v>504</v>
      </c>
      <c r="MP5" s="5" t="s">
        <v>505</v>
      </c>
      <c r="MQ5" s="5" t="s">
        <v>506</v>
      </c>
      <c r="MR5" s="5" t="s">
        <v>508</v>
      </c>
      <c r="MS5" s="5" t="s">
        <v>509</v>
      </c>
      <c r="MT5" s="5" t="s">
        <v>510</v>
      </c>
    </row>
    <row r="6" spans="1:358" x14ac:dyDescent="0.3">
      <c r="A6" t="s">
        <v>2228</v>
      </c>
      <c r="B6" s="8">
        <v>0</v>
      </c>
      <c r="C6" s="8">
        <v>0</v>
      </c>
      <c r="D6" s="8">
        <v>1</v>
      </c>
      <c r="E6" s="8">
        <v>0.94156575940080001</v>
      </c>
      <c r="F6" s="8">
        <v>3.049462449827E-2</v>
      </c>
      <c r="G6" s="8">
        <v>2.793961610094E-2</v>
      </c>
      <c r="H6" s="8">
        <v>0.45416565805730003</v>
      </c>
      <c r="I6" s="8">
        <v>0.27485930805469999</v>
      </c>
      <c r="J6" s="8">
        <v>0.16488247281560001</v>
      </c>
      <c r="K6" s="8">
        <v>2.945862838119E-2</v>
      </c>
      <c r="L6" s="8">
        <v>0</v>
      </c>
      <c r="M6" s="8">
        <v>5.1833269446080001E-2</v>
      </c>
      <c r="N6" s="8">
        <v>2.4800663245190001E-2</v>
      </c>
      <c r="O6" s="8">
        <v>0</v>
      </c>
      <c r="P6" s="8">
        <v>0</v>
      </c>
      <c r="Q6" s="8">
        <v>0.55666133649820004</v>
      </c>
      <c r="R6" s="8">
        <v>8.5377770533440006E-2</v>
      </c>
      <c r="S6" s="8">
        <v>0.32352896693959998</v>
      </c>
      <c r="T6" s="8">
        <v>3.4431926028830002E-2</v>
      </c>
      <c r="U6" s="8">
        <v>0</v>
      </c>
      <c r="V6" s="8">
        <v>0.1397261384265</v>
      </c>
      <c r="W6" s="8">
        <v>0.72370732438259999</v>
      </c>
      <c r="X6" s="8">
        <v>0.13656653719090001</v>
      </c>
      <c r="Y6" s="8">
        <v>0</v>
      </c>
      <c r="Z6" s="6">
        <v>0.3824597169283</v>
      </c>
      <c r="AA6" s="9">
        <v>0.61754028307169995</v>
      </c>
      <c r="AB6" s="8">
        <v>0.13393289007590001</v>
      </c>
      <c r="AC6" s="8">
        <v>0.86606710992409996</v>
      </c>
      <c r="AD6" s="8">
        <v>0.43418701666499998</v>
      </c>
      <c r="AE6" s="8">
        <v>0.56581298333499996</v>
      </c>
      <c r="AF6" s="8">
        <v>0.17165234013610001</v>
      </c>
      <c r="AG6" s="8">
        <v>0.82834765986390002</v>
      </c>
      <c r="AH6" s="8">
        <v>0.17450918781870001</v>
      </c>
      <c r="AI6" s="8">
        <v>0.82549081218130005</v>
      </c>
      <c r="AJ6" s="8">
        <v>6.543258319794E-2</v>
      </c>
      <c r="AK6" s="8">
        <v>7.05425999926E-2</v>
      </c>
      <c r="AL6" s="8">
        <v>7.166227624141E-2</v>
      </c>
      <c r="AM6" s="8">
        <v>0.47002497268659998</v>
      </c>
      <c r="AN6" s="8">
        <v>0.17521210962700001</v>
      </c>
      <c r="AO6" s="8">
        <v>0.14712545825439999</v>
      </c>
      <c r="AP6" s="8">
        <v>2.1739622177029998E-2</v>
      </c>
      <c r="AQ6" s="8">
        <v>0.3634085435037</v>
      </c>
      <c r="AR6" s="8">
        <v>0.2817856931371</v>
      </c>
      <c r="AS6" s="8">
        <v>0.12790184518850001</v>
      </c>
      <c r="AT6" s="8">
        <v>4.8433437573519998E-2</v>
      </c>
      <c r="AU6" s="8">
        <v>6.9095993591989993E-2</v>
      </c>
      <c r="AV6" s="8">
        <v>5.5025431562639997E-2</v>
      </c>
      <c r="AW6" s="8">
        <v>3.260943326554E-2</v>
      </c>
      <c r="AX6" s="8">
        <v>0.70102943613119995</v>
      </c>
      <c r="AY6" s="8">
        <v>0.26636113060330002</v>
      </c>
      <c r="AZ6" s="8">
        <v>3.260943326554E-2</v>
      </c>
      <c r="BA6" s="8">
        <v>0</v>
      </c>
      <c r="BB6" s="8">
        <v>0</v>
      </c>
      <c r="BC6" s="8">
        <v>1</v>
      </c>
      <c r="BD6" s="8">
        <v>0.72889479759230003</v>
      </c>
      <c r="BE6" s="8">
        <v>0.20169662787500001</v>
      </c>
      <c r="BF6" s="8">
        <v>6.9408574532769995E-2</v>
      </c>
      <c r="BG6" s="8">
        <v>0.55380695241129996</v>
      </c>
      <c r="BH6" s="8">
        <v>0.21297117709980001</v>
      </c>
      <c r="BI6" s="8">
        <v>0.13307745481309999</v>
      </c>
      <c r="BJ6" s="8">
        <v>2.5585403417539999E-2</v>
      </c>
      <c r="BK6" s="8">
        <v>0</v>
      </c>
      <c r="BL6" s="8">
        <v>7.4559012258190005E-2</v>
      </c>
      <c r="BM6" s="8">
        <v>0</v>
      </c>
      <c r="BN6" s="8">
        <v>0</v>
      </c>
      <c r="BO6" s="8">
        <v>0</v>
      </c>
      <c r="BP6" s="8">
        <v>0.59451836227429999</v>
      </c>
      <c r="BQ6" s="8">
        <v>0.1771346037339</v>
      </c>
      <c r="BR6" s="8">
        <v>0.2283470339917</v>
      </c>
      <c r="BS6" s="8">
        <v>0</v>
      </c>
      <c r="BT6" s="8">
        <v>0</v>
      </c>
      <c r="BU6" s="8">
        <v>8.4814955926560007E-2</v>
      </c>
      <c r="BV6" s="8">
        <v>0.766656276084</v>
      </c>
      <c r="BW6" s="8">
        <v>0.14852876798940001</v>
      </c>
      <c r="BX6" s="8">
        <v>0</v>
      </c>
      <c r="BY6" s="8">
        <v>0.157764640741</v>
      </c>
      <c r="BZ6" s="8">
        <v>0.84223535925899995</v>
      </c>
      <c r="CA6" s="8">
        <v>0.1177929268464</v>
      </c>
      <c r="CB6" s="8">
        <v>0.88220707315360003</v>
      </c>
      <c r="CC6" s="8">
        <v>0.54044402121080004</v>
      </c>
      <c r="CD6" s="8">
        <v>0.45955597878920001</v>
      </c>
      <c r="CE6" s="8">
        <v>0.26407956505890001</v>
      </c>
      <c r="CF6" s="8">
        <v>0.73592043494110004</v>
      </c>
      <c r="CG6" s="8">
        <v>0.25393243740929999</v>
      </c>
      <c r="CH6" s="8">
        <v>0.74606756259069995</v>
      </c>
      <c r="CI6" s="8">
        <v>8.3791576650050006E-2</v>
      </c>
      <c r="CJ6" s="8">
        <v>8.1906647978050001E-2</v>
      </c>
      <c r="CK6" s="8">
        <v>0.25373229246529999</v>
      </c>
      <c r="CL6" s="8">
        <v>0.41884456892619998</v>
      </c>
      <c r="CM6" s="8">
        <v>0.13613951056279999</v>
      </c>
      <c r="CN6" s="8">
        <v>2.5585403417539999E-2</v>
      </c>
      <c r="CO6" s="8">
        <v>4.382317111523E-2</v>
      </c>
      <c r="CP6" s="8">
        <v>0.42515133827610002</v>
      </c>
      <c r="CQ6" s="8">
        <v>0.23026863075789999</v>
      </c>
      <c r="CR6" s="8">
        <v>0.1718847550034</v>
      </c>
      <c r="CS6" s="8">
        <v>2.4408276339849998E-2</v>
      </c>
      <c r="CT6" s="8">
        <v>0.1044638285075</v>
      </c>
      <c r="CU6" s="8">
        <v>0</v>
      </c>
      <c r="CV6" s="8">
        <v>0</v>
      </c>
      <c r="CW6" s="8">
        <v>0.97135254083279998</v>
      </c>
      <c r="CX6" s="8">
        <v>2.864745916724E-2</v>
      </c>
      <c r="CY6" s="8">
        <v>0</v>
      </c>
      <c r="CZ6" s="8">
        <v>0</v>
      </c>
      <c r="DA6" s="8">
        <v>0</v>
      </c>
      <c r="DB6" s="8">
        <v>1</v>
      </c>
      <c r="DC6" s="8">
        <v>0.87104731249550005</v>
      </c>
      <c r="DD6" s="8">
        <v>8.7262597344840001E-2</v>
      </c>
      <c r="DE6" s="8">
        <v>4.1690090159669999E-2</v>
      </c>
      <c r="DF6" s="8">
        <v>0.48720519136130003</v>
      </c>
      <c r="DG6" s="8">
        <v>0.25433814785629999</v>
      </c>
      <c r="DH6" s="8">
        <v>0.15433641399190001</v>
      </c>
      <c r="DI6" s="8">
        <v>2.8174326064459999E-2</v>
      </c>
      <c r="DJ6" s="8">
        <v>0</v>
      </c>
      <c r="DK6" s="8">
        <v>5.9368779109700003E-2</v>
      </c>
      <c r="DL6" s="8">
        <v>1.6577141616289998E-2</v>
      </c>
      <c r="DM6" s="8">
        <v>0</v>
      </c>
      <c r="DN6" s="8">
        <v>0</v>
      </c>
      <c r="DO6" s="8">
        <v>0.56921414878379994</v>
      </c>
      <c r="DP6" s="8">
        <v>0.1158029367866</v>
      </c>
      <c r="DQ6" s="8">
        <v>0.29196808985579997</v>
      </c>
      <c r="DR6" s="8">
        <v>2.3014824573779999E-2</v>
      </c>
      <c r="DS6" s="8">
        <v>0</v>
      </c>
      <c r="DT6" s="8">
        <v>0.1215184279112</v>
      </c>
      <c r="DU6" s="6">
        <v>0.73794854163409995</v>
      </c>
      <c r="DV6" s="8">
        <v>0.14053303045480001</v>
      </c>
      <c r="DW6" s="8">
        <v>0</v>
      </c>
      <c r="DX6" s="6">
        <v>0.30795425710789998</v>
      </c>
      <c r="DY6" s="9">
        <v>0.69204574289209997</v>
      </c>
      <c r="DZ6" s="6">
        <v>0.128581124464</v>
      </c>
      <c r="EA6" s="9">
        <v>0.87141887553599995</v>
      </c>
      <c r="EB6" s="6">
        <v>0.46942021855429999</v>
      </c>
      <c r="EC6" s="9">
        <v>0.53057978144569995</v>
      </c>
      <c r="ED6" s="8">
        <v>0.20229979805840001</v>
      </c>
      <c r="EE6" s="8">
        <v>0.79770020194159996</v>
      </c>
      <c r="EF6" s="8">
        <v>0.2008447258803</v>
      </c>
      <c r="EG6" s="8">
        <v>0.7991552741197</v>
      </c>
      <c r="EH6" s="8">
        <v>7.1520145383100003E-2</v>
      </c>
      <c r="EI6" s="8">
        <v>7.4310744960189995E-2</v>
      </c>
      <c r="EJ6" s="8">
        <v>0.13203391637010001</v>
      </c>
      <c r="EK6" s="8">
        <v>0.45305433149289998</v>
      </c>
      <c r="EL6" s="8">
        <v>0.16225623178109999</v>
      </c>
      <c r="EM6" s="8">
        <v>0.1068246300125</v>
      </c>
      <c r="EN6" s="8">
        <v>2.9062190147920001E-2</v>
      </c>
      <c r="EO6" s="8">
        <v>0.38388151244090002</v>
      </c>
      <c r="EP6" s="8">
        <v>0.2647034210807</v>
      </c>
      <c r="EQ6" s="8">
        <v>0.14248590717859999</v>
      </c>
      <c r="ER6" s="8">
        <v>4.0467060582319997E-2</v>
      </c>
      <c r="ES6" s="8">
        <v>8.0823428157740004E-2</v>
      </c>
      <c r="ET6" s="8">
        <v>3.6779837800830002E-2</v>
      </c>
      <c r="EU6" s="8">
        <v>2.1796642610940001E-2</v>
      </c>
      <c r="EV6" s="8">
        <v>0.79066445420819997</v>
      </c>
      <c r="EW6" s="8">
        <v>0.18753890318079999</v>
      </c>
      <c r="EX6" s="8">
        <v>2.1796642610940001E-2</v>
      </c>
      <c r="EY6" s="8">
        <v>0</v>
      </c>
      <c r="EZ6" s="8">
        <v>0</v>
      </c>
      <c r="FA6" s="8">
        <v>1</v>
      </c>
      <c r="FB6" s="8">
        <v>0.80469467112250004</v>
      </c>
      <c r="FC6" s="8">
        <v>0.11174123708229999</v>
      </c>
      <c r="FD6" s="8">
        <v>8.3564091795210002E-2</v>
      </c>
      <c r="FE6" s="8">
        <v>0.46212428091829999</v>
      </c>
      <c r="FF6" s="8">
        <v>0.2070343935731</v>
      </c>
      <c r="FG6" s="8">
        <v>0.14866710028470001</v>
      </c>
      <c r="FH6" s="8">
        <v>2.573328259635E-2</v>
      </c>
      <c r="FI6" s="8">
        <v>4.2255842854449999E-2</v>
      </c>
      <c r="FJ6" s="8">
        <v>4.0317319806850001E-2</v>
      </c>
      <c r="FK6" s="8">
        <v>5.9283742755700003E-2</v>
      </c>
      <c r="FL6" s="8">
        <v>1.45840372105E-2</v>
      </c>
      <c r="FM6" s="8">
        <v>0</v>
      </c>
      <c r="FN6" s="8">
        <v>0.58093851677599995</v>
      </c>
      <c r="FO6" s="8">
        <v>0.13311897131129999</v>
      </c>
      <c r="FP6" s="8">
        <v>0.23493795114300001</v>
      </c>
      <c r="FQ6" s="8">
        <v>3.6420523559270002E-2</v>
      </c>
      <c r="FR6" s="8">
        <v>1.45840372105E-2</v>
      </c>
      <c r="FS6" s="8">
        <v>0.21609768351040001</v>
      </c>
      <c r="FT6" s="8">
        <v>0.5363234675795</v>
      </c>
      <c r="FU6" s="8">
        <v>0.20871446266009999</v>
      </c>
      <c r="FV6" s="8">
        <v>3.886438625001E-2</v>
      </c>
      <c r="FW6" s="8">
        <v>0.12671432598140001</v>
      </c>
      <c r="FX6" s="8">
        <v>0.87328567401860002</v>
      </c>
      <c r="FY6" s="8">
        <v>3.1106597468610001E-2</v>
      </c>
      <c r="FZ6" s="8">
        <v>0.96889340253139999</v>
      </c>
      <c r="GA6" s="8">
        <v>0.35814488438859998</v>
      </c>
      <c r="GB6" s="8">
        <v>0.64185511561139996</v>
      </c>
      <c r="GC6" s="8">
        <v>0.30845813551660001</v>
      </c>
      <c r="GD6" s="8">
        <v>0.69154186448340005</v>
      </c>
      <c r="GE6" s="8">
        <v>0.1987311543594</v>
      </c>
      <c r="GF6" s="8">
        <v>0.80126884564059997</v>
      </c>
      <c r="GG6" s="8">
        <v>3.6420523559270002E-2</v>
      </c>
      <c r="GH6" s="8">
        <v>0.12729645327440001</v>
      </c>
      <c r="GI6" s="8">
        <v>0.15297653328870001</v>
      </c>
      <c r="GJ6" s="8">
        <v>0.37596492377969998</v>
      </c>
      <c r="GK6" s="8">
        <v>0.1627194326411</v>
      </c>
      <c r="GL6" s="8">
        <v>0.1446221334568</v>
      </c>
      <c r="GM6" s="8">
        <v>3.5377961647239997E-2</v>
      </c>
      <c r="GN6" s="8">
        <v>0.30626478142050001</v>
      </c>
      <c r="GO6" s="8">
        <v>0.28556467289269999</v>
      </c>
      <c r="GP6" s="8">
        <v>0.1746989292137</v>
      </c>
      <c r="GQ6" s="8">
        <v>4.6326529178590002E-2</v>
      </c>
      <c r="GR6" s="8">
        <v>9.9135361548650006E-2</v>
      </c>
      <c r="GS6" s="8">
        <v>5.263176409854E-2</v>
      </c>
      <c r="GT6" s="8">
        <v>0</v>
      </c>
      <c r="GU6" s="8">
        <v>0.83242108631260003</v>
      </c>
      <c r="GV6" s="8">
        <v>0.14441564909810001</v>
      </c>
      <c r="GW6" s="8">
        <v>2.3163264589300001E-2</v>
      </c>
      <c r="GX6" s="8">
        <v>0</v>
      </c>
      <c r="GY6" s="8">
        <v>0</v>
      </c>
      <c r="GZ6" s="8">
        <v>1</v>
      </c>
      <c r="HA6" s="8">
        <v>0.84375367856039996</v>
      </c>
      <c r="HB6" s="8">
        <v>3.1167350659020002E-2</v>
      </c>
      <c r="HC6" s="8">
        <v>0.12507897078060001</v>
      </c>
      <c r="HD6" s="8">
        <v>0.5676105600643</v>
      </c>
      <c r="HE6" s="8">
        <v>0.22184433739269999</v>
      </c>
      <c r="HF6" s="8">
        <v>8.0737488793469994E-2</v>
      </c>
      <c r="HG6" s="8">
        <v>3.3127209871900001E-2</v>
      </c>
      <c r="HH6" s="8">
        <v>0</v>
      </c>
      <c r="HI6" s="8">
        <v>3.975087315439E-2</v>
      </c>
      <c r="HJ6" s="8">
        <v>4.6377500923360002E-2</v>
      </c>
      <c r="HK6" s="8">
        <v>0</v>
      </c>
      <c r="HL6" s="8">
        <v>1.055202979991E-2</v>
      </c>
      <c r="HM6" s="8">
        <v>0.62992276848060003</v>
      </c>
      <c r="HN6" s="8">
        <v>4.3580298773590001E-2</v>
      </c>
      <c r="HO6" s="8">
        <v>0.28823306511320002</v>
      </c>
      <c r="HP6" s="8">
        <v>3.8263867632660001E-2</v>
      </c>
      <c r="HQ6" s="8">
        <v>0</v>
      </c>
      <c r="HR6" s="8">
        <v>0.32672403859889998</v>
      </c>
      <c r="HS6" s="8">
        <v>0.49163699437780001</v>
      </c>
      <c r="HT6" s="8">
        <v>0.16020744684630001</v>
      </c>
      <c r="HU6" s="8">
        <v>2.143152017697E-2</v>
      </c>
      <c r="HV6" s="8">
        <v>8.5264926490120005E-2</v>
      </c>
      <c r="HW6" s="8">
        <v>0.91473507350990002</v>
      </c>
      <c r="HX6" s="8">
        <v>0</v>
      </c>
      <c r="HY6" s="8">
        <v>1</v>
      </c>
      <c r="HZ6" s="9">
        <v>0.2024915020394</v>
      </c>
      <c r="IA6" s="6">
        <v>0.79750849796059997</v>
      </c>
      <c r="IB6" s="8">
        <v>0.23394915203960001</v>
      </c>
      <c r="IC6" s="8">
        <v>0.76605084796040002</v>
      </c>
      <c r="ID6" s="8">
        <v>0.16553422817790001</v>
      </c>
      <c r="IE6" s="8">
        <v>0.83446577182210002</v>
      </c>
      <c r="IF6" s="8">
        <v>1.1695689694929999E-2</v>
      </c>
      <c r="IG6" s="8">
        <v>0.106986924962</v>
      </c>
      <c r="IH6" s="8">
        <v>0.1021444576724</v>
      </c>
      <c r="II6" s="8">
        <v>0.48248642464590002</v>
      </c>
      <c r="IJ6" s="8">
        <v>0.142556670533</v>
      </c>
      <c r="IK6" s="8">
        <v>0.15412983249180001</v>
      </c>
      <c r="IL6" s="8">
        <v>5.0027153162380003E-2</v>
      </c>
      <c r="IM6" s="8">
        <v>0.25730517328840002</v>
      </c>
      <c r="IN6" s="8">
        <v>0.21535345276840001</v>
      </c>
      <c r="IO6" s="8">
        <v>0.21802025290900001</v>
      </c>
      <c r="IP6" s="8">
        <v>5.5727440429760002E-2</v>
      </c>
      <c r="IQ6" s="8">
        <v>0.15744889126100001</v>
      </c>
      <c r="IR6" s="8">
        <v>2.110405959983E-2</v>
      </c>
      <c r="IS6" s="8">
        <v>2.5013576581190002E-2</v>
      </c>
      <c r="IT6" s="8">
        <v>0.77595653865140002</v>
      </c>
      <c r="IU6" s="8">
        <v>0.21314244870320001</v>
      </c>
      <c r="IV6" s="8">
        <v>1.0901012645450001E-2</v>
      </c>
      <c r="IW6" s="8">
        <v>0</v>
      </c>
      <c r="IX6" s="8">
        <v>0</v>
      </c>
      <c r="IY6" s="8">
        <v>1</v>
      </c>
      <c r="IZ6" s="8">
        <v>0.48131710666299998</v>
      </c>
      <c r="JA6" s="8">
        <v>0.37639866333479999</v>
      </c>
      <c r="JB6" s="8">
        <v>0.1422842300022</v>
      </c>
      <c r="JC6" s="8">
        <v>0.48947732325519999</v>
      </c>
      <c r="JD6" s="8">
        <v>0.25934144666850001</v>
      </c>
      <c r="JE6" s="8">
        <v>0</v>
      </c>
      <c r="JF6" s="8">
        <v>0</v>
      </c>
      <c r="JG6" s="8">
        <v>0</v>
      </c>
      <c r="JH6" s="8">
        <v>0.12559061503810001</v>
      </c>
      <c r="JI6" s="8">
        <v>0.12559061503810001</v>
      </c>
      <c r="JJ6" s="8">
        <v>0</v>
      </c>
      <c r="JK6" s="8">
        <v>0</v>
      </c>
      <c r="JL6" s="8">
        <v>0.87440938496190002</v>
      </c>
      <c r="JM6" s="8">
        <v>0</v>
      </c>
      <c r="JN6" s="8">
        <v>0.12559061503810001</v>
      </c>
      <c r="JO6" s="8">
        <v>0</v>
      </c>
      <c r="JP6" s="8">
        <v>0</v>
      </c>
      <c r="JQ6" s="8">
        <v>0.1422842300022</v>
      </c>
      <c r="JR6" s="8">
        <v>0.74065855333149999</v>
      </c>
      <c r="JS6" s="8">
        <v>0.11705721666630001</v>
      </c>
      <c r="JT6" s="8">
        <v>0</v>
      </c>
      <c r="JU6" s="8">
        <v>0</v>
      </c>
      <c r="JV6" s="8">
        <v>1</v>
      </c>
      <c r="JW6" s="8">
        <v>0</v>
      </c>
      <c r="JX6" s="8">
        <v>1</v>
      </c>
      <c r="JY6" s="8">
        <v>0</v>
      </c>
      <c r="JZ6" s="8">
        <v>1</v>
      </c>
      <c r="KA6" s="8">
        <v>0.26787484504039999</v>
      </c>
      <c r="KB6" s="8">
        <v>0.73212515495959996</v>
      </c>
      <c r="KC6" s="8">
        <v>0.26787484504039999</v>
      </c>
      <c r="KD6" s="8">
        <v>0.73212515495959996</v>
      </c>
      <c r="KE6" s="8">
        <v>0.1422842300022</v>
      </c>
      <c r="KF6" s="8">
        <v>0.12559061503810001</v>
      </c>
      <c r="KG6" s="8">
        <v>0.12559061503810001</v>
      </c>
      <c r="KH6" s="8">
        <v>0.50198927837289997</v>
      </c>
      <c r="KI6" s="8">
        <v>0.1045452615486</v>
      </c>
      <c r="KJ6" s="8">
        <v>0</v>
      </c>
      <c r="KK6" s="8">
        <v>0</v>
      </c>
      <c r="KL6" s="8">
        <v>0.37677184511439998</v>
      </c>
      <c r="KM6" s="8">
        <v>0.1045452615486</v>
      </c>
      <c r="KN6" s="8">
        <v>0.23411443333260001</v>
      </c>
      <c r="KO6" s="8">
        <v>0</v>
      </c>
      <c r="KP6" s="8">
        <v>0.28456846000449998</v>
      </c>
      <c r="KQ6" s="8">
        <v>0</v>
      </c>
      <c r="KR6" s="8">
        <v>0</v>
      </c>
      <c r="KS6" s="8">
        <v>0.74065855333149999</v>
      </c>
      <c r="KT6" s="8">
        <v>0.11705721666630001</v>
      </c>
      <c r="KU6" s="8">
        <v>0.1422842300022</v>
      </c>
      <c r="KV6" s="8">
        <v>0</v>
      </c>
      <c r="KW6" s="8">
        <v>0</v>
      </c>
      <c r="KX6" s="8">
        <v>1</v>
      </c>
      <c r="KY6" s="8">
        <v>0.83266022885299995</v>
      </c>
      <c r="KZ6" s="8">
        <v>8.4127640967609996E-2</v>
      </c>
      <c r="LA6" s="8">
        <v>8.3212130179380006E-2</v>
      </c>
      <c r="LB6" s="8">
        <v>0.50709015427170001</v>
      </c>
      <c r="LC6" s="8">
        <v>0.23134410177869999</v>
      </c>
      <c r="LD6" s="8">
        <v>0.12392949034090001</v>
      </c>
      <c r="LE6" s="8">
        <v>2.8296435143229999E-2</v>
      </c>
      <c r="LF6" s="8">
        <v>1.113731845847E-2</v>
      </c>
      <c r="LG6" s="8">
        <v>4.9926627288749997E-2</v>
      </c>
      <c r="LH6" s="8">
        <v>4.0963954995000003E-2</v>
      </c>
      <c r="LI6" s="8">
        <v>3.8438960354679999E-3</v>
      </c>
      <c r="LJ6" s="8">
        <v>3.4680216876499998E-3</v>
      </c>
      <c r="LK6" s="8">
        <v>0.60159774663709997</v>
      </c>
      <c r="LL6" s="8">
        <v>9.3085938399420004E-2</v>
      </c>
      <c r="LM6" s="8">
        <v>0.27061693759159999</v>
      </c>
      <c r="LN6" s="8">
        <v>3.0855481336399999E-2</v>
      </c>
      <c r="LO6" s="8">
        <v>3.8438960354679999E-3</v>
      </c>
      <c r="LP6" s="8">
        <v>0.2145248431473</v>
      </c>
      <c r="LQ6" s="8">
        <v>0.60393686642559996</v>
      </c>
      <c r="LR6" s="8">
        <v>0.16425118754119999</v>
      </c>
      <c r="LS6" s="8">
        <v>1.7287102885800001E-2</v>
      </c>
      <c r="LT6" s="8">
        <v>0.1775707638538</v>
      </c>
      <c r="LU6" s="8">
        <v>0.8224292361462</v>
      </c>
      <c r="LV6" s="8">
        <v>5.669509313486E-2</v>
      </c>
      <c r="LW6" s="8">
        <v>0.94330490686510005</v>
      </c>
      <c r="LX6" s="8">
        <v>0.33799560660970002</v>
      </c>
      <c r="LY6" s="8">
        <v>0.66200439339030004</v>
      </c>
      <c r="LZ6" s="8">
        <v>0.24268869296359999</v>
      </c>
      <c r="MA6" s="8">
        <v>0.75731130703640004</v>
      </c>
      <c r="MB6" s="8">
        <v>0.19073409557230001</v>
      </c>
      <c r="MC6" s="8">
        <v>0.80926590442769997</v>
      </c>
      <c r="MD6" s="8">
        <v>4.477296994636E-2</v>
      </c>
      <c r="ME6" s="8">
        <v>0.10058494771190001</v>
      </c>
      <c r="MF6" s="8">
        <v>0.12753308224480001</v>
      </c>
      <c r="MG6" s="8">
        <v>0.44390683325809999</v>
      </c>
      <c r="MH6" s="8">
        <v>0.15413754100060001</v>
      </c>
      <c r="MI6" s="8">
        <v>0.1290646258383</v>
      </c>
      <c r="MJ6" s="8">
        <v>3.6727664453170002E-2</v>
      </c>
      <c r="MK6" s="8">
        <v>0.3216060889431</v>
      </c>
      <c r="ML6" s="8">
        <v>0.24908058388509999</v>
      </c>
      <c r="MM6" s="8">
        <v>0.17860574344979999</v>
      </c>
      <c r="MN6" s="8">
        <v>4.5788340175360001E-2</v>
      </c>
      <c r="MO6" s="8">
        <v>0.1170694780081</v>
      </c>
      <c r="MP6" s="8">
        <v>3.4680216876499997E-2</v>
      </c>
      <c r="MQ6" s="8">
        <v>1.644188420885E-2</v>
      </c>
      <c r="MR6" s="8">
        <v>0.79530579620289998</v>
      </c>
      <c r="MS6" s="8">
        <v>0.18243060148250001</v>
      </c>
      <c r="MT6" s="8">
        <v>2.226360231466E-2</v>
      </c>
    </row>
    <row r="7" spans="1:358" x14ac:dyDescent="0.3">
      <c r="A7" t="s">
        <v>480</v>
      </c>
      <c r="B7" s="8">
        <v>0</v>
      </c>
      <c r="C7" s="8">
        <v>0</v>
      </c>
      <c r="D7" s="8">
        <v>1</v>
      </c>
      <c r="E7" s="8">
        <v>0.9336521172369</v>
      </c>
      <c r="F7" s="8">
        <v>2.0176283714879999E-2</v>
      </c>
      <c r="G7" s="8">
        <v>4.61715990482E-2</v>
      </c>
      <c r="H7" s="8">
        <v>0.41121003058319999</v>
      </c>
      <c r="I7" s="8">
        <v>0.24792548222220001</v>
      </c>
      <c r="J7" s="8">
        <v>0.21689854958220001</v>
      </c>
      <c r="K7" s="8">
        <v>2.0176283714879999E-2</v>
      </c>
      <c r="L7" s="8">
        <v>2.452447678525E-2</v>
      </c>
      <c r="M7" s="8">
        <v>4.4054840975759998E-2</v>
      </c>
      <c r="N7" s="8">
        <v>3.5210336136529997E-2</v>
      </c>
      <c r="O7" s="8">
        <v>0</v>
      </c>
      <c r="P7" s="8">
        <v>0</v>
      </c>
      <c r="Q7" s="9">
        <v>0.32169804508560002</v>
      </c>
      <c r="R7" s="8">
        <v>0.1298352377277</v>
      </c>
      <c r="S7" s="6">
        <v>0.49307776727160002</v>
      </c>
      <c r="T7" s="8">
        <v>5.5388949915139998E-2</v>
      </c>
      <c r="U7" s="8">
        <v>0</v>
      </c>
      <c r="V7" s="8">
        <v>0.1809316799347</v>
      </c>
      <c r="W7" s="8">
        <v>0.74336212520199996</v>
      </c>
      <c r="X7" s="8">
        <v>7.5706194863259996E-2</v>
      </c>
      <c r="Y7" s="8">
        <v>0</v>
      </c>
      <c r="Z7" s="6">
        <v>1</v>
      </c>
      <c r="AA7" s="9">
        <v>0</v>
      </c>
      <c r="AB7" s="6">
        <v>0.24077710684299999</v>
      </c>
      <c r="AC7" s="9">
        <v>0.75922289315699998</v>
      </c>
      <c r="AD7" s="8">
        <v>0.47450312492579999</v>
      </c>
      <c r="AE7" s="8">
        <v>0.52549687507419995</v>
      </c>
      <c r="AF7" s="8">
        <v>0.21420514142120001</v>
      </c>
      <c r="AG7" s="8">
        <v>0.78579485857880005</v>
      </c>
      <c r="AH7" s="8">
        <v>0.15999712983370001</v>
      </c>
      <c r="AI7" s="8">
        <v>0.84000287016630004</v>
      </c>
      <c r="AJ7" s="8">
        <v>7.4877149266260004E-2</v>
      </c>
      <c r="AK7" s="8">
        <v>6.7818721311149993E-2</v>
      </c>
      <c r="AL7" s="8">
        <v>8.7349085501659998E-2</v>
      </c>
      <c r="AM7" s="8">
        <v>0.45365486828730001</v>
      </c>
      <c r="AN7" s="8">
        <v>0.18520503085529999</v>
      </c>
      <c r="AO7" s="8">
        <v>0.13109514477840001</v>
      </c>
      <c r="AP7" s="8">
        <v>5.2511595392829999E-2</v>
      </c>
      <c r="AQ7" s="8">
        <v>0.27994175087029999</v>
      </c>
      <c r="AR7" s="8">
        <v>0.1621772178009</v>
      </c>
      <c r="AS7" s="8">
        <v>0.2017628371488</v>
      </c>
      <c r="AT7" s="8">
        <v>5.1571935809290002E-2</v>
      </c>
      <c r="AU7" s="8">
        <v>0.14714686071149999</v>
      </c>
      <c r="AV7" s="8">
        <v>5.8591092571510003E-2</v>
      </c>
      <c r="AW7" s="8">
        <v>4.6296709694819999E-2</v>
      </c>
      <c r="AX7" s="8">
        <v>0.67390279251899998</v>
      </c>
      <c r="AY7" s="8">
        <v>0.27980049778619998</v>
      </c>
      <c r="AZ7" s="8">
        <v>4.6296709694819999E-2</v>
      </c>
      <c r="BA7" s="8">
        <v>0</v>
      </c>
      <c r="BB7" s="8">
        <v>0</v>
      </c>
      <c r="BC7" s="8">
        <v>1</v>
      </c>
      <c r="BD7" s="8">
        <v>0.82323420567469996</v>
      </c>
      <c r="BE7" s="8">
        <v>0.14982917525869999</v>
      </c>
      <c r="BF7" s="8">
        <v>2.6936619066589999E-2</v>
      </c>
      <c r="BG7" s="8">
        <v>0.34574009615820001</v>
      </c>
      <c r="BH7" s="8">
        <v>0.28260828402459998</v>
      </c>
      <c r="BI7" s="8">
        <v>0.2283223130208</v>
      </c>
      <c r="BJ7" s="8">
        <v>2.6936619066589999E-2</v>
      </c>
      <c r="BK7" s="8">
        <v>2.6936619066589999E-2</v>
      </c>
      <c r="BL7" s="8">
        <v>2.6936619066589999E-2</v>
      </c>
      <c r="BM7" s="8">
        <v>6.2519449596640006E-2</v>
      </c>
      <c r="BN7" s="8">
        <v>0</v>
      </c>
      <c r="BO7" s="8">
        <v>0</v>
      </c>
      <c r="BP7" s="8">
        <v>0.47743456275820001</v>
      </c>
      <c r="BQ7" s="8">
        <v>0.2034882153176</v>
      </c>
      <c r="BR7" s="8">
        <v>0.29214060285760002</v>
      </c>
      <c r="BS7" s="8">
        <v>2.6936619066589999E-2</v>
      </c>
      <c r="BT7" s="8">
        <v>0</v>
      </c>
      <c r="BU7" s="8">
        <v>0.11295472069860001</v>
      </c>
      <c r="BV7" s="8">
        <v>0.73829352999859998</v>
      </c>
      <c r="BW7" s="8">
        <v>0.1487517493029</v>
      </c>
      <c r="BX7" s="8">
        <v>0</v>
      </c>
      <c r="BY7" s="8">
        <v>0</v>
      </c>
      <c r="BZ7" s="8">
        <v>1</v>
      </c>
      <c r="CA7" s="8">
        <v>0.1173520677974</v>
      </c>
      <c r="CB7" s="8">
        <v>0.88264793220259996</v>
      </c>
      <c r="CC7" s="8">
        <v>0.51487860584599998</v>
      </c>
      <c r="CD7" s="8">
        <v>0.48512139415400002</v>
      </c>
      <c r="CE7" s="8">
        <v>0.3466994762258</v>
      </c>
      <c r="CF7" s="8">
        <v>0.6533005237742</v>
      </c>
      <c r="CG7" s="8">
        <v>0.37165161981720002</v>
      </c>
      <c r="CH7" s="8">
        <v>0.62834838018280004</v>
      </c>
      <c r="CI7" s="8">
        <v>2.5697325584779999E-2</v>
      </c>
      <c r="CJ7" s="8">
        <v>0.1366675708082</v>
      </c>
      <c r="CK7" s="8">
        <v>0.24148391747129999</v>
      </c>
      <c r="CL7" s="8">
        <v>0.39792354579860001</v>
      </c>
      <c r="CM7" s="8">
        <v>0.16806725231360001</v>
      </c>
      <c r="CN7" s="8">
        <v>3.01603880236E-2</v>
      </c>
      <c r="CO7" s="8">
        <v>0</v>
      </c>
      <c r="CP7" s="8">
        <v>0.28580911165090001</v>
      </c>
      <c r="CQ7" s="8">
        <v>0.3264631977561</v>
      </c>
      <c r="CR7" s="8">
        <v>0.2412831041888</v>
      </c>
      <c r="CS7" s="8">
        <v>5.1394651169559998E-2</v>
      </c>
      <c r="CT7" s="8">
        <v>3.666025648586E-2</v>
      </c>
      <c r="CU7" s="8">
        <v>5.8389678748759999E-2</v>
      </c>
      <c r="CV7" s="8">
        <v>0</v>
      </c>
      <c r="CW7" s="8">
        <v>0.82741630707089997</v>
      </c>
      <c r="CX7" s="8">
        <v>0.1725836929291</v>
      </c>
      <c r="CY7" s="8">
        <v>0</v>
      </c>
      <c r="CZ7" s="8">
        <v>0</v>
      </c>
      <c r="DA7" s="8">
        <v>0</v>
      </c>
      <c r="DB7" s="8">
        <v>1</v>
      </c>
      <c r="DC7" s="8">
        <v>0.88939366641090001</v>
      </c>
      <c r="DD7" s="8">
        <v>7.2144628738419994E-2</v>
      </c>
      <c r="DE7" s="8">
        <v>3.8461704850679998E-2</v>
      </c>
      <c r="DF7" s="8">
        <v>0.38496793061649998</v>
      </c>
      <c r="DG7" s="8">
        <v>0.26182727638190001</v>
      </c>
      <c r="DH7" s="8">
        <v>0.22147749936710001</v>
      </c>
      <c r="DI7" s="8">
        <v>2.2886006852170002E-2</v>
      </c>
      <c r="DJ7" s="8">
        <v>2.5491327896939999E-2</v>
      </c>
      <c r="DK7" s="8">
        <v>3.7193400002310001E-2</v>
      </c>
      <c r="DL7" s="8">
        <v>4.6156558883159997E-2</v>
      </c>
      <c r="DM7" s="8">
        <v>0</v>
      </c>
      <c r="DN7" s="8">
        <v>0</v>
      </c>
      <c r="DO7" s="9">
        <v>0.38412140477169998</v>
      </c>
      <c r="DP7" s="8">
        <v>0.15935732015740001</v>
      </c>
      <c r="DQ7" s="6">
        <v>0.41253677999409999</v>
      </c>
      <c r="DR7" s="8">
        <v>4.3984495076870002E-2</v>
      </c>
      <c r="DS7" s="8">
        <v>0</v>
      </c>
      <c r="DT7" s="8">
        <v>0.15368469740179999</v>
      </c>
      <c r="DU7" s="8">
        <v>0.74133049674249996</v>
      </c>
      <c r="DV7" s="8">
        <v>0.1049848058557</v>
      </c>
      <c r="DW7" s="8">
        <v>0</v>
      </c>
      <c r="DX7" s="6">
        <v>0.59917326636720003</v>
      </c>
      <c r="DY7" s="9">
        <v>0.40082673363280003</v>
      </c>
      <c r="DZ7" s="6">
        <v>0.19130505159389999</v>
      </c>
      <c r="EA7" s="9">
        <v>0.80869494840610001</v>
      </c>
      <c r="EB7" s="6">
        <v>0.49068669706189999</v>
      </c>
      <c r="EC7" s="9">
        <v>0.50931330293809995</v>
      </c>
      <c r="ED7" s="8">
        <v>0.26731241286579999</v>
      </c>
      <c r="EE7" s="8">
        <v>0.73268758713420001</v>
      </c>
      <c r="EF7" s="8">
        <v>0.24483390771249999</v>
      </c>
      <c r="EG7" s="8">
        <v>0.75516609228749998</v>
      </c>
      <c r="EH7" s="8">
        <v>5.5164561179369999E-2</v>
      </c>
      <c r="EI7" s="8">
        <v>9.5415180769409996E-2</v>
      </c>
      <c r="EJ7" s="8">
        <v>0.1491304467391</v>
      </c>
      <c r="EK7" s="8">
        <v>0.4313162643331</v>
      </c>
      <c r="EL7" s="8">
        <v>0.17833575106069999</v>
      </c>
      <c r="EM7" s="8">
        <v>9.0637795918360006E-2</v>
      </c>
      <c r="EN7" s="8">
        <v>3.1463544133680001E-2</v>
      </c>
      <c r="EO7" s="8">
        <v>0.28229354592700001</v>
      </c>
      <c r="EP7" s="8">
        <v>0.22802743052800001</v>
      </c>
      <c r="EQ7" s="8">
        <v>0.21760361669869999</v>
      </c>
      <c r="ER7" s="8">
        <v>5.1500875386230001E-2</v>
      </c>
      <c r="ES7" s="8">
        <v>0.10286087602960001</v>
      </c>
      <c r="ET7" s="8">
        <v>5.8510360526830001E-2</v>
      </c>
      <c r="EU7" s="8">
        <v>2.7739750769899998E-2</v>
      </c>
      <c r="EV7" s="8">
        <v>0.73543511312529997</v>
      </c>
      <c r="EW7" s="8">
        <v>0.23682513610479999</v>
      </c>
      <c r="EX7" s="8">
        <v>2.7739750769899998E-2</v>
      </c>
      <c r="EY7" s="8">
        <v>0</v>
      </c>
      <c r="EZ7" s="8">
        <v>0</v>
      </c>
      <c r="FA7" s="8">
        <v>1</v>
      </c>
      <c r="FB7" s="8">
        <v>0.79046560801260002</v>
      </c>
      <c r="FC7" s="8">
        <v>9.6012151711740004E-2</v>
      </c>
      <c r="FD7" s="8">
        <v>0.1135222402757</v>
      </c>
      <c r="FE7" s="8">
        <v>0.38332016590989998</v>
      </c>
      <c r="FF7" s="8">
        <v>0.29569832815519997</v>
      </c>
      <c r="FG7" s="8">
        <v>0.1533763990558</v>
      </c>
      <c r="FH7" s="8">
        <v>6.2340442485949998E-2</v>
      </c>
      <c r="FI7" s="8">
        <v>0</v>
      </c>
      <c r="FJ7" s="8">
        <v>8.6503311788220003E-2</v>
      </c>
      <c r="FK7" s="8">
        <v>1.8761352604920001E-2</v>
      </c>
      <c r="FL7" s="8">
        <v>0</v>
      </c>
      <c r="FM7" s="8">
        <v>0</v>
      </c>
      <c r="FN7" s="8">
        <v>0.64584269915400006</v>
      </c>
      <c r="FO7" s="8">
        <v>7.2856464214619998E-2</v>
      </c>
      <c r="FP7" s="8">
        <v>0.2233852028487</v>
      </c>
      <c r="FQ7" s="8">
        <v>4.1355472389090001E-2</v>
      </c>
      <c r="FR7" s="8">
        <v>1.6560161393590001E-2</v>
      </c>
      <c r="FS7" s="8">
        <v>0.1797386770585</v>
      </c>
      <c r="FT7" s="8">
        <v>0.68401889799850002</v>
      </c>
      <c r="FU7" s="8">
        <v>0.1086721100169</v>
      </c>
      <c r="FV7" s="8">
        <v>2.7570314926060002E-2</v>
      </c>
      <c r="FW7" s="9">
        <v>0</v>
      </c>
      <c r="FX7" s="6">
        <v>1</v>
      </c>
      <c r="FY7" s="8">
        <v>0</v>
      </c>
      <c r="FZ7" s="8">
        <v>1</v>
      </c>
      <c r="GA7" s="8">
        <v>0.4980936702266</v>
      </c>
      <c r="GB7" s="8">
        <v>0.5019063297734</v>
      </c>
      <c r="GC7" s="8">
        <v>0.2763551153005</v>
      </c>
      <c r="GD7" s="8">
        <v>0.72364488469949995</v>
      </c>
      <c r="GE7" s="8">
        <v>0.1991043161937</v>
      </c>
      <c r="GF7" s="8">
        <v>0.80089568380630005</v>
      </c>
      <c r="GG7" s="8">
        <v>7.3350596018429998E-2</v>
      </c>
      <c r="GH7" s="8">
        <v>0.1434422375768</v>
      </c>
      <c r="GI7" s="8">
        <v>0.1516187582047</v>
      </c>
      <c r="GJ7" s="8">
        <v>0.43083428723360001</v>
      </c>
      <c r="GK7" s="8">
        <v>0.1119685627123</v>
      </c>
      <c r="GL7" s="8">
        <v>8.8785558254170005E-2</v>
      </c>
      <c r="GM7" s="8">
        <v>2.3611482863649998E-2</v>
      </c>
      <c r="GN7" s="8">
        <v>0.33120322787169998</v>
      </c>
      <c r="GO7" s="8">
        <v>0.33639378697389999</v>
      </c>
      <c r="GP7" s="8">
        <v>0.12347969788599999</v>
      </c>
      <c r="GQ7" s="8">
        <v>2.6301866517789999E-2</v>
      </c>
      <c r="GR7" s="8">
        <v>0.12912827702310001</v>
      </c>
      <c r="GS7" s="8">
        <v>2.9881660863889999E-2</v>
      </c>
      <c r="GT7" s="8">
        <v>0</v>
      </c>
      <c r="GU7" s="8">
        <v>0.84933765725260002</v>
      </c>
      <c r="GV7" s="8">
        <v>0.15066234274740001</v>
      </c>
      <c r="GW7" s="8">
        <v>0</v>
      </c>
      <c r="GX7" s="8">
        <v>0</v>
      </c>
      <c r="GY7" s="8">
        <v>0</v>
      </c>
      <c r="GZ7" s="8">
        <v>1</v>
      </c>
      <c r="HA7" s="8">
        <v>0.8641187894572</v>
      </c>
      <c r="HB7" s="8">
        <v>4.3266774658340001E-2</v>
      </c>
      <c r="HC7" s="8">
        <v>9.2614435884510002E-2</v>
      </c>
      <c r="HD7" s="6">
        <v>0.67031505676600001</v>
      </c>
      <c r="HE7" s="8">
        <v>0.1726982995029</v>
      </c>
      <c r="HF7" s="8">
        <v>4.684180526205E-2</v>
      </c>
      <c r="HG7" s="8">
        <v>1.7505827422989999E-2</v>
      </c>
      <c r="HH7" s="8">
        <v>8.9042328556840009E-3</v>
      </c>
      <c r="HI7" s="8">
        <v>2.767989941441E-2</v>
      </c>
      <c r="HJ7" s="8">
        <v>4.743570425575E-2</v>
      </c>
      <c r="HK7" s="8">
        <v>0</v>
      </c>
      <c r="HL7" s="8">
        <v>8.6191745202470003E-3</v>
      </c>
      <c r="HM7" s="8">
        <v>0.67732762226400001</v>
      </c>
      <c r="HN7" s="8">
        <v>6.2391046409300002E-2</v>
      </c>
      <c r="HO7" s="8">
        <v>0.2398495863433</v>
      </c>
      <c r="HP7" s="8">
        <v>2.0431744983380001E-2</v>
      </c>
      <c r="HQ7" s="8">
        <v>0</v>
      </c>
      <c r="HR7" s="8">
        <v>0.27679598025789998</v>
      </c>
      <c r="HS7" s="9">
        <v>0.46325914901120002</v>
      </c>
      <c r="HT7" s="8">
        <v>0.2424390433079</v>
      </c>
      <c r="HU7" s="8">
        <v>1.7505827422989999E-2</v>
      </c>
      <c r="HV7" s="9">
        <v>0</v>
      </c>
      <c r="HW7" s="6">
        <v>1</v>
      </c>
      <c r="HX7" s="9">
        <v>0</v>
      </c>
      <c r="HY7" s="6">
        <v>1</v>
      </c>
      <c r="HZ7" s="9">
        <v>0.1737646906609</v>
      </c>
      <c r="IA7" s="6">
        <v>0.82623530933910005</v>
      </c>
      <c r="IB7" s="8">
        <v>0.2073629960459</v>
      </c>
      <c r="IC7" s="8">
        <v>0.79263700395409997</v>
      </c>
      <c r="ID7" s="8">
        <v>0.14891364893350001</v>
      </c>
      <c r="IE7" s="8">
        <v>0.85108635106649999</v>
      </c>
      <c r="IF7" s="8">
        <v>1.7505827422989999E-2</v>
      </c>
      <c r="IG7" s="8">
        <v>8.6135334927469998E-2</v>
      </c>
      <c r="IH7" s="8">
        <v>0.119652526755</v>
      </c>
      <c r="II7" s="8">
        <v>0.46955942987260002</v>
      </c>
      <c r="IJ7" s="8">
        <v>0.1696300214617</v>
      </c>
      <c r="IK7" s="8">
        <v>0.13751685956019999</v>
      </c>
      <c r="IL7" s="8">
        <v>5.4484653289009997E-2</v>
      </c>
      <c r="IM7" s="8">
        <v>0.31432624328850001</v>
      </c>
      <c r="IN7" s="8">
        <v>0.24112706142609999</v>
      </c>
      <c r="IO7" s="8">
        <v>0.18567126278320001</v>
      </c>
      <c r="IP7" s="8">
        <v>6.0692845356270002E-2</v>
      </c>
      <c r="IQ7" s="8">
        <v>9.740866531273E-2</v>
      </c>
      <c r="IR7" s="8">
        <v>2.585752356074E-2</v>
      </c>
      <c r="IS7" s="8">
        <v>2.0431744983380001E-2</v>
      </c>
      <c r="IT7" s="8">
        <v>0.79277575022500002</v>
      </c>
      <c r="IU7" s="8">
        <v>0.1831468055803</v>
      </c>
      <c r="IV7" s="8">
        <v>2.4077444194750001E-2</v>
      </c>
      <c r="IW7" s="8">
        <v>0</v>
      </c>
      <c r="IX7" s="8">
        <v>0</v>
      </c>
      <c r="IY7" s="8">
        <v>1</v>
      </c>
      <c r="IZ7" s="9">
        <v>0.5481529655845</v>
      </c>
      <c r="JA7" s="6">
        <v>0.33330337334069998</v>
      </c>
      <c r="JB7" s="8">
        <v>0.1185436610747</v>
      </c>
      <c r="JC7" s="8">
        <v>0.49618605039640001</v>
      </c>
      <c r="JD7" s="8">
        <v>0.22592351720769999</v>
      </c>
      <c r="JE7" s="8">
        <v>5.5578086479170001E-2</v>
      </c>
      <c r="JF7" s="8">
        <v>0</v>
      </c>
      <c r="JG7" s="8">
        <v>0</v>
      </c>
      <c r="JH7" s="8">
        <v>0.11115617295830001</v>
      </c>
      <c r="JI7" s="8">
        <v>5.5578086479170001E-2</v>
      </c>
      <c r="JJ7" s="8">
        <v>5.5578086479170001E-2</v>
      </c>
      <c r="JK7" s="8">
        <v>0</v>
      </c>
      <c r="JL7" s="8">
        <v>0.94442191352079996</v>
      </c>
      <c r="JM7" s="8">
        <v>5.5578086479170001E-2</v>
      </c>
      <c r="JN7" s="8">
        <v>0</v>
      </c>
      <c r="JO7" s="8">
        <v>0</v>
      </c>
      <c r="JP7" s="8">
        <v>0</v>
      </c>
      <c r="JQ7" s="8">
        <v>0.22969983403309999</v>
      </c>
      <c r="JR7" s="8">
        <v>0.56485373300819997</v>
      </c>
      <c r="JS7" s="8">
        <v>0.14986834647950001</v>
      </c>
      <c r="JT7" s="8">
        <v>5.5578086479170001E-2</v>
      </c>
      <c r="JU7" s="8">
        <v>0</v>
      </c>
      <c r="JV7" s="8">
        <v>1</v>
      </c>
      <c r="JW7" s="8">
        <v>0</v>
      </c>
      <c r="JX7" s="8">
        <v>1</v>
      </c>
      <c r="JY7" s="8">
        <v>0.10184289365099999</v>
      </c>
      <c r="JZ7" s="8">
        <v>0.89815710634900003</v>
      </c>
      <c r="KA7" s="8">
        <v>0.22969983403309999</v>
      </c>
      <c r="KB7" s="8">
        <v>0.77030016596689999</v>
      </c>
      <c r="KC7" s="8">
        <v>0.1741217475539</v>
      </c>
      <c r="KD7" s="8">
        <v>0.82587825244610003</v>
      </c>
      <c r="KE7" s="8">
        <v>6.2965574595570006E-2</v>
      </c>
      <c r="KF7" s="8">
        <v>6.2965574595570006E-2</v>
      </c>
      <c r="KG7" s="8">
        <v>0</v>
      </c>
      <c r="KH7" s="8">
        <v>0.39249263111100002</v>
      </c>
      <c r="KI7" s="8">
        <v>0.10184289365099999</v>
      </c>
      <c r="KJ7" s="6">
        <v>0.37973332604690002</v>
      </c>
      <c r="KK7" s="8">
        <v>0</v>
      </c>
      <c r="KL7" s="8">
        <v>0.50020277831250004</v>
      </c>
      <c r="KM7" s="8">
        <v>9.2529614343729999E-2</v>
      </c>
      <c r="KN7" s="8">
        <v>0.15540530896150001</v>
      </c>
      <c r="KO7" s="8">
        <v>0</v>
      </c>
      <c r="KP7" s="8">
        <v>0.25186229838230001</v>
      </c>
      <c r="KQ7" s="8">
        <v>0</v>
      </c>
      <c r="KR7" s="8">
        <v>0</v>
      </c>
      <c r="KS7" s="8">
        <v>0.88523265575059995</v>
      </c>
      <c r="KT7" s="8">
        <v>5.180176965384E-2</v>
      </c>
      <c r="KU7" s="8">
        <v>6.2965574595570006E-2</v>
      </c>
      <c r="KV7" s="8">
        <v>0</v>
      </c>
      <c r="KW7" s="8">
        <v>0</v>
      </c>
      <c r="KX7" s="8">
        <v>1</v>
      </c>
      <c r="KY7" s="8">
        <v>0.83266022885299995</v>
      </c>
      <c r="KZ7" s="8">
        <v>8.4127640967609996E-2</v>
      </c>
      <c r="LA7" s="8">
        <v>8.3212130179380006E-2</v>
      </c>
      <c r="LB7" s="8">
        <v>0.50709015427170001</v>
      </c>
      <c r="LC7" s="8">
        <v>0.23134410177869999</v>
      </c>
      <c r="LD7" s="8">
        <v>0.12392949034090001</v>
      </c>
      <c r="LE7" s="8">
        <v>2.8296435143229999E-2</v>
      </c>
      <c r="LF7" s="8">
        <v>1.113731845847E-2</v>
      </c>
      <c r="LG7" s="8">
        <v>4.9926627288749997E-2</v>
      </c>
      <c r="LH7" s="8">
        <v>4.0963954995000003E-2</v>
      </c>
      <c r="LI7" s="8">
        <v>3.8438960354679999E-3</v>
      </c>
      <c r="LJ7" s="8">
        <v>3.4680216876499998E-3</v>
      </c>
      <c r="LK7" s="8">
        <v>0.60159774663709997</v>
      </c>
      <c r="LL7" s="8">
        <v>9.3085938399420004E-2</v>
      </c>
      <c r="LM7" s="8">
        <v>0.27061693759159999</v>
      </c>
      <c r="LN7" s="8">
        <v>3.0855481336399999E-2</v>
      </c>
      <c r="LO7" s="8">
        <v>3.8438960354679999E-3</v>
      </c>
      <c r="LP7" s="8">
        <v>0.2145248431473</v>
      </c>
      <c r="LQ7" s="8">
        <v>0.60393686642559996</v>
      </c>
      <c r="LR7" s="8">
        <v>0.16425118754119999</v>
      </c>
      <c r="LS7" s="8">
        <v>1.7287102885800001E-2</v>
      </c>
      <c r="LT7" s="8">
        <v>0.1775707638538</v>
      </c>
      <c r="LU7" s="8">
        <v>0.8224292361462</v>
      </c>
      <c r="LV7" s="8">
        <v>5.669509313486E-2</v>
      </c>
      <c r="LW7" s="8">
        <v>0.94330490686510005</v>
      </c>
      <c r="LX7" s="8">
        <v>0.33799560660970002</v>
      </c>
      <c r="LY7" s="8">
        <v>0.66200439339030004</v>
      </c>
      <c r="LZ7" s="8">
        <v>0.24268869296359999</v>
      </c>
      <c r="MA7" s="8">
        <v>0.75731130703640004</v>
      </c>
      <c r="MB7" s="8">
        <v>0.19073409557230001</v>
      </c>
      <c r="MC7" s="8">
        <v>0.80926590442769997</v>
      </c>
      <c r="MD7" s="8">
        <v>4.477296994636E-2</v>
      </c>
      <c r="ME7" s="8">
        <v>0.10058494771190001</v>
      </c>
      <c r="MF7" s="8">
        <v>0.12753308224480001</v>
      </c>
      <c r="MG7" s="8">
        <v>0.44390683325809999</v>
      </c>
      <c r="MH7" s="8">
        <v>0.15413754100060001</v>
      </c>
      <c r="MI7" s="8">
        <v>0.1290646258383</v>
      </c>
      <c r="MJ7" s="8">
        <v>3.6727664453170002E-2</v>
      </c>
      <c r="MK7" s="8">
        <v>0.3216060889431</v>
      </c>
      <c r="ML7" s="8">
        <v>0.24908058388509999</v>
      </c>
      <c r="MM7" s="8">
        <v>0.17860574344979999</v>
      </c>
      <c r="MN7" s="8">
        <v>4.5788340175360001E-2</v>
      </c>
      <c r="MO7" s="8">
        <v>0.1170694780081</v>
      </c>
      <c r="MP7" s="8">
        <v>3.4680216876499997E-2</v>
      </c>
      <c r="MQ7" s="8">
        <v>1.644188420885E-2</v>
      </c>
      <c r="MR7" s="8">
        <v>0.79530579620289998</v>
      </c>
      <c r="MS7" s="8">
        <v>0.18243060148250001</v>
      </c>
      <c r="MT7" s="8">
        <v>2.226360231466E-2</v>
      </c>
    </row>
    <row r="8" spans="1:358" x14ac:dyDescent="0.3">
      <c r="A8" t="s">
        <v>483</v>
      </c>
      <c r="B8" s="8">
        <v>0</v>
      </c>
      <c r="C8" s="8">
        <v>0</v>
      </c>
      <c r="D8" s="8">
        <v>1</v>
      </c>
      <c r="E8" s="8">
        <v>0.85538914114069997</v>
      </c>
      <c r="F8" s="8">
        <v>6.7799448293060005E-2</v>
      </c>
      <c r="G8" s="8">
        <v>7.68114105662E-2</v>
      </c>
      <c r="H8" s="8">
        <v>0.37283777561710002</v>
      </c>
      <c r="I8" s="8">
        <v>0.1355988965861</v>
      </c>
      <c r="J8" s="6">
        <v>0.41475191723049998</v>
      </c>
      <c r="K8" s="8">
        <v>0</v>
      </c>
      <c r="L8" s="8">
        <v>7.68114105662E-2</v>
      </c>
      <c r="M8" s="8">
        <v>0</v>
      </c>
      <c r="N8" s="8">
        <v>0</v>
      </c>
      <c r="O8" s="8">
        <v>0</v>
      </c>
      <c r="P8" s="8">
        <v>0</v>
      </c>
      <c r="Q8" s="8">
        <v>0.20578055619800001</v>
      </c>
      <c r="R8" s="8">
        <v>0.1216410744886</v>
      </c>
      <c r="S8" s="8">
        <v>0.57590989649549995</v>
      </c>
      <c r="T8" s="8">
        <v>9.6668472817920001E-2</v>
      </c>
      <c r="U8" s="8">
        <v>0</v>
      </c>
      <c r="V8" s="8">
        <v>0</v>
      </c>
      <c r="W8" s="8">
        <v>0.93220055170689997</v>
      </c>
      <c r="X8" s="8">
        <v>6.7799448293060005E-2</v>
      </c>
      <c r="Y8" s="8">
        <v>0</v>
      </c>
      <c r="Z8" s="6">
        <v>0.7541212548838</v>
      </c>
      <c r="AA8" s="9">
        <v>0.2458787451162</v>
      </c>
      <c r="AB8" s="6">
        <v>1</v>
      </c>
      <c r="AC8" s="9">
        <v>0</v>
      </c>
      <c r="AD8" s="8">
        <v>0.58490893421489998</v>
      </c>
      <c r="AE8" s="8">
        <v>0.41509106578510002</v>
      </c>
      <c r="AF8" s="8">
        <v>0.55936277608980001</v>
      </c>
      <c r="AG8" s="8">
        <v>0.44063722391019999</v>
      </c>
      <c r="AH8" s="8">
        <v>0.35155918020729998</v>
      </c>
      <c r="AI8" s="8">
        <v>0.64844081979269996</v>
      </c>
      <c r="AJ8" s="8">
        <v>5.6438222334509999E-2</v>
      </c>
      <c r="AK8" s="8">
        <v>0.19845248505480001</v>
      </c>
      <c r="AL8" s="8">
        <v>0.1355988965861</v>
      </c>
      <c r="AM8" s="8">
        <v>0.3163995532826</v>
      </c>
      <c r="AN8" s="8">
        <v>0.1400041475895</v>
      </c>
      <c r="AO8" s="8">
        <v>0.1531066951524</v>
      </c>
      <c r="AP8" s="8">
        <v>9.6668472817920001E-2</v>
      </c>
      <c r="AQ8" s="8">
        <v>0.33899724146530003</v>
      </c>
      <c r="AR8" s="8">
        <v>0.16931466700350001</v>
      </c>
      <c r="AS8" s="8">
        <v>0.1263854740465</v>
      </c>
      <c r="AT8" s="8">
        <v>5.384162619558E-2</v>
      </c>
      <c r="AU8" s="8">
        <v>0.1536228211324</v>
      </c>
      <c r="AV8" s="8">
        <v>6.1169697338719999E-2</v>
      </c>
      <c r="AW8" s="8">
        <v>0</v>
      </c>
      <c r="AX8" s="8">
        <v>0.6882071579872</v>
      </c>
      <c r="AY8" s="8">
        <v>0.3117928420128</v>
      </c>
      <c r="AZ8" s="8">
        <v>0</v>
      </c>
      <c r="BA8" s="8">
        <v>0</v>
      </c>
      <c r="BB8" s="8">
        <v>0</v>
      </c>
      <c r="BC8" s="8">
        <v>1</v>
      </c>
      <c r="BD8" s="8">
        <v>0.85258376654129997</v>
      </c>
      <c r="BE8" s="8">
        <v>0.1474162334587</v>
      </c>
      <c r="BF8" s="8">
        <v>0</v>
      </c>
      <c r="BG8" s="8">
        <v>0.26256412873919999</v>
      </c>
      <c r="BH8" s="8">
        <v>0.33373821617080002</v>
      </c>
      <c r="BI8" s="8">
        <v>0.25832143109979999</v>
      </c>
      <c r="BJ8" s="8">
        <v>8.9326233736760005E-2</v>
      </c>
      <c r="BK8" s="8">
        <v>0</v>
      </c>
      <c r="BL8" s="8">
        <v>5.6049990253420001E-2</v>
      </c>
      <c r="BM8" s="8">
        <v>0</v>
      </c>
      <c r="BN8" s="8">
        <v>0</v>
      </c>
      <c r="BO8" s="8">
        <v>0</v>
      </c>
      <c r="BP8" s="8">
        <v>0.5026811589372</v>
      </c>
      <c r="BQ8" s="8">
        <v>0.2012112809446</v>
      </c>
      <c r="BR8" s="8">
        <v>0.2961075601182</v>
      </c>
      <c r="BS8" s="8">
        <v>0</v>
      </c>
      <c r="BT8" s="8">
        <v>0</v>
      </c>
      <c r="BU8" s="8">
        <v>0.16905465769629999</v>
      </c>
      <c r="BV8" s="8">
        <v>0.74483819860379996</v>
      </c>
      <c r="BW8" s="8">
        <v>8.6107143699940006E-2</v>
      </c>
      <c r="BX8" s="8">
        <v>0</v>
      </c>
      <c r="BY8" s="8">
        <v>0.29932665015499998</v>
      </c>
      <c r="BZ8" s="8">
        <v>0.70067334984499996</v>
      </c>
      <c r="CA8" s="8">
        <v>0</v>
      </c>
      <c r="CB8" s="8">
        <v>1</v>
      </c>
      <c r="CC8" s="6">
        <v>0.61032350850570005</v>
      </c>
      <c r="CD8" s="9">
        <v>0.3896764914943</v>
      </c>
      <c r="CE8" s="8">
        <v>0.23683847982789999</v>
      </c>
      <c r="CF8" s="8">
        <v>0.76316152017210004</v>
      </c>
      <c r="CG8" s="8">
        <v>0.26154052113659998</v>
      </c>
      <c r="CH8" s="8">
        <v>0.73845947886340002</v>
      </c>
      <c r="CI8" s="8">
        <v>8.3911661265680004E-2</v>
      </c>
      <c r="CJ8" s="8">
        <v>0.118419239914</v>
      </c>
      <c r="CK8" s="8">
        <v>0.2443525221008</v>
      </c>
      <c r="CL8" s="8">
        <v>0.38329777175399998</v>
      </c>
      <c r="CM8" s="8">
        <v>0.14312128122269999</v>
      </c>
      <c r="CN8" s="8">
        <v>2.689752374295E-2</v>
      </c>
      <c r="CO8" s="8">
        <v>3.2312096214030001E-2</v>
      </c>
      <c r="CP8" s="8">
        <v>0.28539429345520001</v>
      </c>
      <c r="CQ8" s="8">
        <v>0.37656533240130002</v>
      </c>
      <c r="CR8" s="8">
        <v>0.2108162964584</v>
      </c>
      <c r="CS8" s="8">
        <v>0</v>
      </c>
      <c r="CT8" s="8">
        <v>3.660704845005E-2</v>
      </c>
      <c r="CU8" s="8">
        <v>5.8304933020940003E-2</v>
      </c>
      <c r="CV8" s="8">
        <v>0</v>
      </c>
      <c r="CW8" s="8">
        <v>0.75762802703450005</v>
      </c>
      <c r="CX8" s="8">
        <v>0.2423719729655</v>
      </c>
      <c r="CY8" s="8">
        <v>0</v>
      </c>
      <c r="CZ8" s="8">
        <v>0</v>
      </c>
      <c r="DA8" s="8">
        <v>0</v>
      </c>
      <c r="DB8" s="8">
        <v>1</v>
      </c>
      <c r="DC8" s="8">
        <v>0.85348923188420001</v>
      </c>
      <c r="DD8" s="8">
        <v>0.12171904503559999</v>
      </c>
      <c r="DE8" s="8">
        <v>2.4791723080200001E-2</v>
      </c>
      <c r="DF8" s="9">
        <v>0.29815615466720002</v>
      </c>
      <c r="DG8" s="8">
        <v>0.26978658312260001</v>
      </c>
      <c r="DH8" s="6">
        <v>0.30881108185439998</v>
      </c>
      <c r="DI8" s="8">
        <v>6.0495214565589997E-2</v>
      </c>
      <c r="DJ8" s="8">
        <v>2.4791723080200001E-2</v>
      </c>
      <c r="DK8" s="8">
        <v>3.7959242709959998E-2</v>
      </c>
      <c r="DL8" s="8">
        <v>0</v>
      </c>
      <c r="DM8" s="8">
        <v>0</v>
      </c>
      <c r="DN8" s="8">
        <v>0</v>
      </c>
      <c r="DO8" s="8">
        <v>0.40685324129849998</v>
      </c>
      <c r="DP8" s="8">
        <v>0.17552912630959999</v>
      </c>
      <c r="DQ8" s="8">
        <v>0.3864168252329</v>
      </c>
      <c r="DR8" s="8">
        <v>3.120080715901E-2</v>
      </c>
      <c r="DS8" s="8">
        <v>0</v>
      </c>
      <c r="DT8" s="8">
        <v>0.11449041745999999</v>
      </c>
      <c r="DU8" s="8">
        <v>0.80531144781959996</v>
      </c>
      <c r="DV8" s="8">
        <v>8.0198134720440004E-2</v>
      </c>
      <c r="DW8" s="8">
        <v>0</v>
      </c>
      <c r="DX8" s="6">
        <v>0.44611658430270001</v>
      </c>
      <c r="DY8" s="9">
        <v>0.55388341569730004</v>
      </c>
      <c r="DZ8" s="6">
        <v>0.3227609400407</v>
      </c>
      <c r="EA8" s="9">
        <v>0.6772390599593</v>
      </c>
      <c r="EB8" s="6">
        <v>0.60212067661680002</v>
      </c>
      <c r="EC8" s="9">
        <v>0.39787932338319998</v>
      </c>
      <c r="ED8" s="8">
        <v>0.3409367248754</v>
      </c>
      <c r="EE8" s="8">
        <v>0.65906327512459995</v>
      </c>
      <c r="EF8" s="8">
        <v>0.2905950281595</v>
      </c>
      <c r="EG8" s="8">
        <v>0.7094049718405</v>
      </c>
      <c r="EH8" s="8">
        <v>7.5044308290100004E-2</v>
      </c>
      <c r="EI8" s="8">
        <v>0.14425084535009999</v>
      </c>
      <c r="EJ8" s="8">
        <v>0.2092510996968</v>
      </c>
      <c r="EK8" s="8">
        <v>0.3617056398731</v>
      </c>
      <c r="EL8" s="8">
        <v>0.142115192241</v>
      </c>
      <c r="EM8" s="8">
        <v>6.7632914548829998E-2</v>
      </c>
      <c r="EN8" s="8">
        <v>5.3083820824319998E-2</v>
      </c>
      <c r="EO8" s="8">
        <v>0.30269523134389997</v>
      </c>
      <c r="EP8" s="8">
        <v>0.30967291281350001</v>
      </c>
      <c r="EQ8" s="8">
        <v>0.18356532484839999</v>
      </c>
      <c r="ER8" s="8">
        <v>1.7377973884199999E-2</v>
      </c>
      <c r="ES8" s="8">
        <v>7.4375169240589997E-2</v>
      </c>
      <c r="ET8" s="8">
        <v>5.922956704514E-2</v>
      </c>
      <c r="EU8" s="8">
        <v>0</v>
      </c>
      <c r="EV8" s="8">
        <v>0.73522168208229999</v>
      </c>
      <c r="EW8" s="8">
        <v>0.26477831791770001</v>
      </c>
      <c r="EX8" s="8">
        <v>0</v>
      </c>
      <c r="EY8" s="8">
        <v>0</v>
      </c>
      <c r="EZ8" s="8">
        <v>0</v>
      </c>
      <c r="FA8" s="8">
        <v>1</v>
      </c>
      <c r="FB8" s="8">
        <v>0.80934317055839999</v>
      </c>
      <c r="FC8" s="8">
        <v>9.109972961677E-2</v>
      </c>
      <c r="FD8" s="8">
        <v>9.9557099824800002E-2</v>
      </c>
      <c r="FE8" s="8">
        <v>0.55405428634260001</v>
      </c>
      <c r="FF8" s="8">
        <v>0.15994095328550001</v>
      </c>
      <c r="FG8" s="8">
        <v>0.1340197363673</v>
      </c>
      <c r="FH8" s="8">
        <v>4.39530527332E-2</v>
      </c>
      <c r="FI8" s="8">
        <v>2.8053857061289999E-2</v>
      </c>
      <c r="FJ8" s="8">
        <v>3.3911726410340001E-2</v>
      </c>
      <c r="FK8" s="8">
        <v>4.6066387799719999E-2</v>
      </c>
      <c r="FL8" s="8">
        <v>0</v>
      </c>
      <c r="FM8" s="8">
        <v>0</v>
      </c>
      <c r="FN8" s="8">
        <v>0.58432540236770003</v>
      </c>
      <c r="FO8" s="8">
        <v>7.3590865909309994E-2</v>
      </c>
      <c r="FP8" s="8">
        <v>0.25523220341969999</v>
      </c>
      <c r="FQ8" s="8">
        <v>7.0952332631359999E-2</v>
      </c>
      <c r="FR8" s="8">
        <v>1.5899195671910001E-2</v>
      </c>
      <c r="FS8" s="8">
        <v>0.13844426543150001</v>
      </c>
      <c r="FT8" s="8">
        <v>0.63765912210419995</v>
      </c>
      <c r="FU8" s="8">
        <v>0.210661661991</v>
      </c>
      <c r="FV8" s="8">
        <v>1.3234950473230001E-2</v>
      </c>
      <c r="FW8" s="8">
        <v>0.1461241238048</v>
      </c>
      <c r="FX8" s="8">
        <v>0.85387587619530003</v>
      </c>
      <c r="FY8" s="8">
        <v>0</v>
      </c>
      <c r="FZ8" s="8">
        <v>1</v>
      </c>
      <c r="GA8" s="8">
        <v>0.4537986914064</v>
      </c>
      <c r="GB8" s="8">
        <v>0.54620130859360005</v>
      </c>
      <c r="GC8" s="8">
        <v>0.27418245880600001</v>
      </c>
      <c r="GD8" s="8">
        <v>0.72581754119399999</v>
      </c>
      <c r="GE8" s="8">
        <v>0.17375384529689999</v>
      </c>
      <c r="GF8" s="8">
        <v>0.82624615470319995</v>
      </c>
      <c r="GG8" s="8">
        <v>7.0894332350040001E-2</v>
      </c>
      <c r="GH8" s="8">
        <v>0.1032543910061</v>
      </c>
      <c r="GI8" s="8">
        <v>0.1213434223556</v>
      </c>
      <c r="GJ8" s="8">
        <v>0.41933656960229998</v>
      </c>
      <c r="GK8" s="8">
        <v>0.13391449298479999</v>
      </c>
      <c r="GL8" s="8">
        <v>0.15125679170110001</v>
      </c>
      <c r="GM8" s="8">
        <v>4.533815549629E-2</v>
      </c>
      <c r="GN8" s="8">
        <v>0.31798391343819998</v>
      </c>
      <c r="GO8" s="8">
        <v>0.23190660455709999</v>
      </c>
      <c r="GP8" s="8">
        <v>0.1926457856447</v>
      </c>
      <c r="GQ8" s="8">
        <v>6.3130200298770006E-2</v>
      </c>
      <c r="GR8" s="8">
        <v>0.1059618493641</v>
      </c>
      <c r="GS8" s="8">
        <v>4.3033491200810001E-2</v>
      </c>
      <c r="GT8" s="8">
        <v>0</v>
      </c>
      <c r="GU8" s="8">
        <v>0.85373782971379997</v>
      </c>
      <c r="GV8" s="8">
        <v>0.14626217028620001</v>
      </c>
      <c r="GW8" s="8">
        <v>0</v>
      </c>
      <c r="GX8" s="8">
        <v>0</v>
      </c>
      <c r="GY8" s="8">
        <v>0</v>
      </c>
      <c r="GZ8" s="8">
        <v>1</v>
      </c>
      <c r="HA8" s="8">
        <v>0.88278363106330004</v>
      </c>
      <c r="HB8" s="8">
        <v>3.4805486576629997E-2</v>
      </c>
      <c r="HC8" s="8">
        <v>8.2410882360040003E-2</v>
      </c>
      <c r="HD8" s="8">
        <v>0.56756385526450004</v>
      </c>
      <c r="HE8" s="8">
        <v>0.2507188952346</v>
      </c>
      <c r="HF8" s="8">
        <v>5.7058948293909999E-2</v>
      </c>
      <c r="HG8" s="8">
        <v>1.3579917609E-2</v>
      </c>
      <c r="HH8" s="8">
        <v>0</v>
      </c>
      <c r="HI8" s="8">
        <v>5.277277420886E-2</v>
      </c>
      <c r="HJ8" s="8">
        <v>5.1619397020290003E-2</v>
      </c>
      <c r="HK8" s="8">
        <v>0</v>
      </c>
      <c r="HL8" s="8">
        <v>6.6862123688519997E-3</v>
      </c>
      <c r="HM8" s="8">
        <v>0.63240854688229997</v>
      </c>
      <c r="HN8" s="8">
        <v>8.5719610359159995E-2</v>
      </c>
      <c r="HO8" s="8">
        <v>0.26602218271229999</v>
      </c>
      <c r="HP8" s="8">
        <v>1.5849660046239999E-2</v>
      </c>
      <c r="HQ8" s="8">
        <v>0</v>
      </c>
      <c r="HR8" s="8">
        <v>0.27225172116890001</v>
      </c>
      <c r="HS8" s="8">
        <v>0.52160933618200001</v>
      </c>
      <c r="HT8" s="8">
        <v>0.17897910743109999</v>
      </c>
      <c r="HU8" s="8">
        <v>2.7159835218009999E-2</v>
      </c>
      <c r="HV8" s="8">
        <v>0.10986110323669999</v>
      </c>
      <c r="HW8" s="8">
        <v>0.89013889676330005</v>
      </c>
      <c r="HX8" s="9">
        <v>0</v>
      </c>
      <c r="HY8" s="6">
        <v>1</v>
      </c>
      <c r="HZ8" s="9">
        <v>0.2241513447837</v>
      </c>
      <c r="IA8" s="6">
        <v>0.77584865521629998</v>
      </c>
      <c r="IB8" s="8">
        <v>0.18783440228199999</v>
      </c>
      <c r="IC8" s="8">
        <v>0.81216559771800001</v>
      </c>
      <c r="ID8" s="8">
        <v>0.15893897250639999</v>
      </c>
      <c r="IE8" s="8">
        <v>0.84106102749360001</v>
      </c>
      <c r="IF8" s="8">
        <v>1.3579917609E-2</v>
      </c>
      <c r="IG8" s="8">
        <v>7.4967556499690002E-2</v>
      </c>
      <c r="IH8" s="8">
        <v>0.1184538489476</v>
      </c>
      <c r="II8" s="8">
        <v>0.50034455879240003</v>
      </c>
      <c r="IJ8" s="8">
        <v>0.17304290769630001</v>
      </c>
      <c r="IK8" s="8">
        <v>0.11961121045509999</v>
      </c>
      <c r="IL8" s="8">
        <v>3.169932009247E-2</v>
      </c>
      <c r="IM8" s="8">
        <v>0.30261801731190002</v>
      </c>
      <c r="IN8" s="8">
        <v>0.24874151681500001</v>
      </c>
      <c r="IO8" s="8">
        <v>0.1854761196835</v>
      </c>
      <c r="IP8" s="8">
        <v>4.708168425743E-2</v>
      </c>
      <c r="IQ8" s="8">
        <v>0.12593917227179999</v>
      </c>
      <c r="IR8" s="8">
        <v>2.6744849475410001E-2</v>
      </c>
      <c r="IS8" s="8">
        <v>3.169932009247E-2</v>
      </c>
      <c r="IT8" s="8">
        <v>0.77159827453600005</v>
      </c>
      <c r="IU8" s="8">
        <v>0.19387430169370001</v>
      </c>
      <c r="IV8" s="8">
        <v>3.4527423770260003E-2</v>
      </c>
      <c r="IW8" s="8">
        <v>0</v>
      </c>
      <c r="IX8" s="8">
        <v>0</v>
      </c>
      <c r="IY8" s="8">
        <v>1</v>
      </c>
      <c r="IZ8" s="9">
        <v>0.45673219810429999</v>
      </c>
      <c r="JA8" s="6">
        <v>0.35479007539379998</v>
      </c>
      <c r="JB8" s="8">
        <v>0.18847772650190001</v>
      </c>
      <c r="JC8" s="8">
        <v>0.41286589176709998</v>
      </c>
      <c r="JD8" s="8">
        <v>0.2385569716008</v>
      </c>
      <c r="JE8" s="8">
        <v>0.12032077015169999</v>
      </c>
      <c r="JF8" s="8">
        <v>0</v>
      </c>
      <c r="JG8" s="8">
        <v>0</v>
      </c>
      <c r="JH8" s="8">
        <v>0.12032077015169999</v>
      </c>
      <c r="JI8" s="8">
        <v>4.7775211252949999E-2</v>
      </c>
      <c r="JJ8" s="8">
        <v>6.0160385075829999E-2</v>
      </c>
      <c r="JK8" s="8">
        <v>0</v>
      </c>
      <c r="JL8" s="6">
        <v>0.95222478874700001</v>
      </c>
      <c r="JM8" s="8">
        <v>0</v>
      </c>
      <c r="JN8" s="8">
        <v>4.7775211252949999E-2</v>
      </c>
      <c r="JO8" s="8">
        <v>0</v>
      </c>
      <c r="JP8" s="8">
        <v>0</v>
      </c>
      <c r="JQ8" s="8">
        <v>0.30879849665350001</v>
      </c>
      <c r="JR8" s="8">
        <v>0.59104301314859997</v>
      </c>
      <c r="JS8" s="8">
        <v>0.1001584901978</v>
      </c>
      <c r="JT8" s="8">
        <v>0</v>
      </c>
      <c r="JU8" s="8">
        <v>0.1079355963288</v>
      </c>
      <c r="JV8" s="8">
        <v>0.89206440367119999</v>
      </c>
      <c r="JW8" s="8">
        <v>0</v>
      </c>
      <c r="JX8" s="8">
        <v>1</v>
      </c>
      <c r="JY8" s="8">
        <v>9.7854456351860006E-2</v>
      </c>
      <c r="JZ8" s="8">
        <v>0.90214554364809996</v>
      </c>
      <c r="KA8" s="8">
        <v>0.29871735667659999</v>
      </c>
      <c r="KB8" s="8">
        <v>0.70128264332339996</v>
      </c>
      <c r="KC8" s="8">
        <v>0.2385569716008</v>
      </c>
      <c r="KD8" s="8">
        <v>0.76144302839919997</v>
      </c>
      <c r="KE8" s="8">
        <v>0.11593216760320001</v>
      </c>
      <c r="KF8" s="8">
        <v>0.17839658652500001</v>
      </c>
      <c r="KG8" s="8">
        <v>0</v>
      </c>
      <c r="KH8" s="8">
        <v>0.30471083029489998</v>
      </c>
      <c r="KI8" s="8">
        <v>0.1102396301747</v>
      </c>
      <c r="KJ8" s="8">
        <v>0.29072078540219998</v>
      </c>
      <c r="KK8" s="8">
        <v>0</v>
      </c>
      <c r="KL8" s="8">
        <v>0.54144346568250001</v>
      </c>
      <c r="KM8" s="8">
        <v>0.15023773529670001</v>
      </c>
      <c r="KN8" s="8">
        <v>5.6072718717159999E-2</v>
      </c>
      <c r="KO8" s="8">
        <v>4.7775211252949999E-2</v>
      </c>
      <c r="KP8" s="8">
        <v>0.2044708690507</v>
      </c>
      <c r="KQ8" s="8">
        <v>0</v>
      </c>
      <c r="KR8" s="8">
        <v>0</v>
      </c>
      <c r="KS8" s="8">
        <v>0.93184304364979997</v>
      </c>
      <c r="KT8" s="8">
        <v>0</v>
      </c>
      <c r="KU8" s="8">
        <v>6.8156956350230002E-2</v>
      </c>
      <c r="KV8" s="8">
        <v>0</v>
      </c>
      <c r="KW8" s="8">
        <v>0</v>
      </c>
      <c r="KX8" s="8">
        <v>1</v>
      </c>
      <c r="KY8" s="8">
        <v>0.83266022885299995</v>
      </c>
      <c r="KZ8" s="8">
        <v>8.4127640967609996E-2</v>
      </c>
      <c r="LA8" s="8">
        <v>8.3212130179380006E-2</v>
      </c>
      <c r="LB8" s="8">
        <v>0.50709015427170001</v>
      </c>
      <c r="LC8" s="8">
        <v>0.23134410177869999</v>
      </c>
      <c r="LD8" s="8">
        <v>0.12392949034090001</v>
      </c>
      <c r="LE8" s="8">
        <v>2.8296435143229999E-2</v>
      </c>
      <c r="LF8" s="8">
        <v>1.113731845847E-2</v>
      </c>
      <c r="LG8" s="8">
        <v>4.9926627288749997E-2</v>
      </c>
      <c r="LH8" s="8">
        <v>4.0963954995000003E-2</v>
      </c>
      <c r="LI8" s="8">
        <v>3.8438960354679999E-3</v>
      </c>
      <c r="LJ8" s="8">
        <v>3.4680216876499998E-3</v>
      </c>
      <c r="LK8" s="8">
        <v>0.60159774663709997</v>
      </c>
      <c r="LL8" s="8">
        <v>9.3085938399420004E-2</v>
      </c>
      <c r="LM8" s="8">
        <v>0.27061693759159999</v>
      </c>
      <c r="LN8" s="8">
        <v>3.0855481336399999E-2</v>
      </c>
      <c r="LO8" s="8">
        <v>3.8438960354679999E-3</v>
      </c>
      <c r="LP8" s="8">
        <v>0.2145248431473</v>
      </c>
      <c r="LQ8" s="8">
        <v>0.60393686642559996</v>
      </c>
      <c r="LR8" s="8">
        <v>0.16425118754119999</v>
      </c>
      <c r="LS8" s="8">
        <v>1.7287102885800001E-2</v>
      </c>
      <c r="LT8" s="8">
        <v>0.1775707638538</v>
      </c>
      <c r="LU8" s="8">
        <v>0.8224292361462</v>
      </c>
      <c r="LV8" s="8">
        <v>5.669509313486E-2</v>
      </c>
      <c r="LW8" s="8">
        <v>0.94330490686510005</v>
      </c>
      <c r="LX8" s="8">
        <v>0.33799560660970002</v>
      </c>
      <c r="LY8" s="8">
        <v>0.66200439339030004</v>
      </c>
      <c r="LZ8" s="8">
        <v>0.24268869296359999</v>
      </c>
      <c r="MA8" s="8">
        <v>0.75731130703640004</v>
      </c>
      <c r="MB8" s="8">
        <v>0.19073409557230001</v>
      </c>
      <c r="MC8" s="8">
        <v>0.80926590442769997</v>
      </c>
      <c r="MD8" s="8">
        <v>4.477296994636E-2</v>
      </c>
      <c r="ME8" s="8">
        <v>0.10058494771190001</v>
      </c>
      <c r="MF8" s="8">
        <v>0.12753308224480001</v>
      </c>
      <c r="MG8" s="8">
        <v>0.44390683325809999</v>
      </c>
      <c r="MH8" s="8">
        <v>0.15413754100060001</v>
      </c>
      <c r="MI8" s="8">
        <v>0.1290646258383</v>
      </c>
      <c r="MJ8" s="8">
        <v>3.6727664453170002E-2</v>
      </c>
      <c r="MK8" s="8">
        <v>0.3216060889431</v>
      </c>
      <c r="ML8" s="8">
        <v>0.24908058388509999</v>
      </c>
      <c r="MM8" s="8">
        <v>0.17860574344979999</v>
      </c>
      <c r="MN8" s="8">
        <v>4.5788340175360001E-2</v>
      </c>
      <c r="MO8" s="8">
        <v>0.1170694780081</v>
      </c>
      <c r="MP8" s="8">
        <v>3.4680216876499997E-2</v>
      </c>
      <c r="MQ8" s="8">
        <v>1.644188420885E-2</v>
      </c>
      <c r="MR8" s="8">
        <v>0.79530579620289998</v>
      </c>
      <c r="MS8" s="8">
        <v>0.18243060148250001</v>
      </c>
      <c r="MT8" s="8">
        <v>2.226360231466E-2</v>
      </c>
    </row>
    <row r="9" spans="1:358" x14ac:dyDescent="0.3">
      <c r="A9" t="s">
        <v>2229</v>
      </c>
      <c r="B9" s="8">
        <v>0</v>
      </c>
      <c r="C9" s="8">
        <v>0</v>
      </c>
      <c r="D9" s="8">
        <v>1</v>
      </c>
      <c r="E9" s="8">
        <v>0.81086038181690001</v>
      </c>
      <c r="F9" s="8">
        <v>0.12609307878869999</v>
      </c>
      <c r="G9" s="8">
        <v>6.3046539394360002E-2</v>
      </c>
      <c r="H9" s="8">
        <v>0.55075011538069996</v>
      </c>
      <c r="I9" s="8">
        <v>0.17429107282090001</v>
      </c>
      <c r="J9" s="8">
        <v>0.16559549797440001</v>
      </c>
      <c r="K9" s="8">
        <v>5.2481763455950001E-2</v>
      </c>
      <c r="L9" s="8">
        <v>0</v>
      </c>
      <c r="M9" s="8">
        <v>5.6881550368029998E-2</v>
      </c>
      <c r="N9" s="8">
        <v>0</v>
      </c>
      <c r="O9" s="8">
        <v>0</v>
      </c>
      <c r="P9" s="8">
        <v>0</v>
      </c>
      <c r="Q9" s="8">
        <v>0.65325006667509999</v>
      </c>
      <c r="R9" s="8">
        <v>0.23738661950090001</v>
      </c>
      <c r="S9" s="8">
        <v>0.109363313824</v>
      </c>
      <c r="T9" s="8">
        <v>0</v>
      </c>
      <c r="U9" s="8">
        <v>0</v>
      </c>
      <c r="V9" s="8">
        <v>0.46222922888950002</v>
      </c>
      <c r="W9" s="8">
        <v>0.47900800113999997</v>
      </c>
      <c r="X9" s="8">
        <v>5.8762769970550001E-2</v>
      </c>
      <c r="Y9" s="8">
        <v>0</v>
      </c>
      <c r="Z9" s="8">
        <v>0.42905682350410002</v>
      </c>
      <c r="AA9" s="8">
        <v>0.57094317649589998</v>
      </c>
      <c r="AB9" s="8">
        <v>5.0067195124110002E-2</v>
      </c>
      <c r="AC9" s="8">
        <v>0.94993280487590004</v>
      </c>
      <c r="AD9" s="8">
        <v>0.45787844926310001</v>
      </c>
      <c r="AE9" s="8">
        <v>0.54212155073690005</v>
      </c>
      <c r="AF9" s="8">
        <v>0.23738661950090001</v>
      </c>
      <c r="AG9" s="8">
        <v>0.76261338049909999</v>
      </c>
      <c r="AH9" s="8">
        <v>0.16559549797440001</v>
      </c>
      <c r="AI9" s="8">
        <v>0.83440450202560001</v>
      </c>
      <c r="AJ9" s="8">
        <v>0</v>
      </c>
      <c r="AK9" s="8">
        <v>5.0067195124110002E-2</v>
      </c>
      <c r="AL9" s="8">
        <v>0.1155283028503</v>
      </c>
      <c r="AM9" s="8">
        <v>0.65582965978090002</v>
      </c>
      <c r="AN9" s="8">
        <v>6.3046539394360002E-2</v>
      </c>
      <c r="AO9" s="8">
        <v>0.1155283028503</v>
      </c>
      <c r="AP9" s="8">
        <v>0</v>
      </c>
      <c r="AQ9" s="8">
        <v>0.37827923636619998</v>
      </c>
      <c r="AR9" s="8">
        <v>0.2624088172797</v>
      </c>
      <c r="AS9" s="8">
        <v>0.1175255399411</v>
      </c>
      <c r="AT9" s="8">
        <v>5.0067195124110002E-2</v>
      </c>
      <c r="AU9" s="8">
        <v>0</v>
      </c>
      <c r="AV9" s="8">
        <v>5.6881550368029998E-2</v>
      </c>
      <c r="AW9" s="8">
        <v>0.13483766092089999</v>
      </c>
      <c r="AX9" s="8">
        <v>0.68218770992239997</v>
      </c>
      <c r="AY9" s="8">
        <v>0.18297462915679999</v>
      </c>
      <c r="AZ9" s="8">
        <v>0.13483766092089999</v>
      </c>
      <c r="BA9" s="8">
        <v>0</v>
      </c>
      <c r="BB9" s="8">
        <v>0</v>
      </c>
      <c r="BC9" s="8">
        <v>1</v>
      </c>
      <c r="BD9" s="8">
        <v>0.93091277121820004</v>
      </c>
      <c r="BE9" s="8">
        <v>6.9087228781839996E-2</v>
      </c>
      <c r="BF9" s="8">
        <v>0</v>
      </c>
      <c r="BG9" s="8">
        <v>0.42216584587369999</v>
      </c>
      <c r="BH9" s="8">
        <v>0.28694293011279998</v>
      </c>
      <c r="BI9" s="8">
        <v>0.1760884744174</v>
      </c>
      <c r="BJ9" s="8">
        <v>7.5648369988549999E-2</v>
      </c>
      <c r="BK9" s="8">
        <v>0</v>
      </c>
      <c r="BL9" s="8">
        <v>0</v>
      </c>
      <c r="BM9" s="8">
        <v>3.9154379607509997E-2</v>
      </c>
      <c r="BN9" s="8">
        <v>0</v>
      </c>
      <c r="BO9" s="8">
        <v>0</v>
      </c>
      <c r="BP9" s="8">
        <v>0.53684900212789999</v>
      </c>
      <c r="BQ9" s="8">
        <v>0.1408348467902</v>
      </c>
      <c r="BR9" s="8">
        <v>0.32231615108189998</v>
      </c>
      <c r="BS9" s="8">
        <v>0</v>
      </c>
      <c r="BT9" s="8">
        <v>0</v>
      </c>
      <c r="BU9" s="8">
        <v>0.20302645438710001</v>
      </c>
      <c r="BV9" s="8">
        <v>0.64827387503620004</v>
      </c>
      <c r="BW9" s="8">
        <v>0.1486996705767</v>
      </c>
      <c r="BX9" s="8">
        <v>0</v>
      </c>
      <c r="BY9" s="8">
        <v>0.22570474721190001</v>
      </c>
      <c r="BZ9" s="8">
        <v>0.77429525278809996</v>
      </c>
      <c r="CA9" s="8">
        <v>0.15005637722330001</v>
      </c>
      <c r="CB9" s="8">
        <v>0.84994362277669999</v>
      </c>
      <c r="CC9" s="8">
        <v>0.54366510792389999</v>
      </c>
      <c r="CD9" s="8">
        <v>0.45633489207610001</v>
      </c>
      <c r="CE9" s="8">
        <v>0.45476329879310001</v>
      </c>
      <c r="CF9" s="8">
        <v>0.54523670120690004</v>
      </c>
      <c r="CG9" s="8">
        <v>0.28699047203330003</v>
      </c>
      <c r="CH9" s="8">
        <v>0.71300952796670003</v>
      </c>
      <c r="CI9" s="6">
        <v>0.17192854332929999</v>
      </c>
      <c r="CJ9" s="8">
        <v>0.14739598799690001</v>
      </c>
      <c r="CK9" s="8">
        <v>0.15526081178340001</v>
      </c>
      <c r="CL9" s="8">
        <v>0.32088866064170002</v>
      </c>
      <c r="CM9" s="8">
        <v>0.1486996705767</v>
      </c>
      <c r="CN9" s="8">
        <v>5.5826325672009999E-2</v>
      </c>
      <c r="CO9" s="8">
        <v>9.4980705279529995E-2</v>
      </c>
      <c r="CP9" s="8">
        <v>0.31323503686010001</v>
      </c>
      <c r="CQ9" s="8">
        <v>0.26074590720640001</v>
      </c>
      <c r="CR9" s="8">
        <v>0.1094819711431</v>
      </c>
      <c r="CS9" s="8">
        <v>6.2187393078340002E-2</v>
      </c>
      <c r="CT9" s="8">
        <v>8.8717628335199999E-2</v>
      </c>
      <c r="CU9" s="8">
        <v>7.0651358097310005E-2</v>
      </c>
      <c r="CV9" s="8">
        <v>0</v>
      </c>
      <c r="CW9" s="8">
        <v>0.86026141312079996</v>
      </c>
      <c r="CX9" s="8">
        <v>0.13973858687919999</v>
      </c>
      <c r="CY9" s="8">
        <v>0</v>
      </c>
      <c r="CZ9" s="8">
        <v>0</v>
      </c>
      <c r="DA9" s="8">
        <v>0</v>
      </c>
      <c r="DB9" s="8">
        <v>1</v>
      </c>
      <c r="DC9" s="8">
        <v>0.88491928237960005</v>
      </c>
      <c r="DD9" s="8">
        <v>9.0926843462579995E-2</v>
      </c>
      <c r="DE9" s="8">
        <v>2.415387415784E-2</v>
      </c>
      <c r="DF9" s="8">
        <v>0.47142799878780001</v>
      </c>
      <c r="DG9" s="8">
        <v>0.2437846725651</v>
      </c>
      <c r="DH9" s="8">
        <v>0.1720684911641</v>
      </c>
      <c r="DI9" s="8">
        <v>6.6772969304739999E-2</v>
      </c>
      <c r="DJ9" s="8">
        <v>0</v>
      </c>
      <c r="DK9" s="8">
        <v>2.1791994020450001E-2</v>
      </c>
      <c r="DL9" s="8">
        <v>2.415387415784E-2</v>
      </c>
      <c r="DM9" s="8">
        <v>0</v>
      </c>
      <c r="DN9" s="8">
        <v>0</v>
      </c>
      <c r="DO9" s="8">
        <v>0.58144362527329996</v>
      </c>
      <c r="DP9" s="8">
        <v>0.17782497170700001</v>
      </c>
      <c r="DQ9" s="8">
        <v>0.2407314030197</v>
      </c>
      <c r="DR9" s="8">
        <v>0</v>
      </c>
      <c r="DS9" s="8">
        <v>0</v>
      </c>
      <c r="DT9" s="8">
        <v>0.30233009986609999</v>
      </c>
      <c r="DU9" s="8">
        <v>0.58342611881390005</v>
      </c>
      <c r="DV9" s="8">
        <v>0.1142437813201</v>
      </c>
      <c r="DW9" s="8">
        <v>0</v>
      </c>
      <c r="DX9" s="8">
        <v>0.30361133031190002</v>
      </c>
      <c r="DY9" s="8">
        <v>0.69638866968809998</v>
      </c>
      <c r="DZ9" s="8">
        <v>0.11174934015559999</v>
      </c>
      <c r="EA9" s="8">
        <v>0.88825065984439999</v>
      </c>
      <c r="EB9" s="8">
        <v>0.51079922539300004</v>
      </c>
      <c r="EC9" s="8">
        <v>0.48920077460700001</v>
      </c>
      <c r="ED9" s="8">
        <v>0.37148372457840001</v>
      </c>
      <c r="EE9" s="8">
        <v>0.62851627542160005</v>
      </c>
      <c r="EF9" s="8">
        <v>0.2404826231493</v>
      </c>
      <c r="EG9" s="8">
        <v>0.75951737685069998</v>
      </c>
      <c r="EH9" s="8">
        <v>0.10606068698689999</v>
      </c>
      <c r="EI9" s="8">
        <v>0.11010817747520001</v>
      </c>
      <c r="EJ9" s="8">
        <v>0.14003881815829999</v>
      </c>
      <c r="EK9" s="8">
        <v>0.44920851485140001</v>
      </c>
      <c r="EL9" s="8">
        <v>0.11588494400050001</v>
      </c>
      <c r="EM9" s="8">
        <v>7.8698858527759999E-2</v>
      </c>
      <c r="EN9" s="8">
        <v>5.8592474858270002E-2</v>
      </c>
      <c r="EO9" s="8">
        <v>0.33815423820980001</v>
      </c>
      <c r="EP9" s="8">
        <v>0.26138298770329998</v>
      </c>
      <c r="EQ9" s="8">
        <v>0.1125635573871</v>
      </c>
      <c r="ER9" s="8">
        <v>5.7544002037899999E-2</v>
      </c>
      <c r="ES9" s="8">
        <v>5.4728856691659999E-2</v>
      </c>
      <c r="ET9" s="8">
        <v>6.537598206136E-2</v>
      </c>
      <c r="EU9" s="8">
        <v>5.1657901050649997E-2</v>
      </c>
      <c r="EV9" s="8">
        <v>0.79203927342540004</v>
      </c>
      <c r="EW9" s="8">
        <v>0.15630282552390001</v>
      </c>
      <c r="EX9" s="8">
        <v>5.1657901050649997E-2</v>
      </c>
      <c r="EY9" s="8">
        <v>0</v>
      </c>
      <c r="EZ9" s="8">
        <v>0</v>
      </c>
      <c r="FA9" s="8">
        <v>1</v>
      </c>
      <c r="FB9" s="8">
        <v>0.72873158735059995</v>
      </c>
      <c r="FC9" s="8">
        <v>0.15518928741640001</v>
      </c>
      <c r="FD9" s="8">
        <v>0.1160791252329</v>
      </c>
      <c r="FE9" s="8">
        <v>0.46360312052649999</v>
      </c>
      <c r="FF9" s="8">
        <v>0.1732479061321</v>
      </c>
      <c r="FG9" s="8">
        <v>0.2085608308778</v>
      </c>
      <c r="FH9" s="8">
        <v>4.991161005967E-2</v>
      </c>
      <c r="FI9" s="8">
        <v>1.5029165122810001E-2</v>
      </c>
      <c r="FJ9" s="8">
        <v>5.1138350050460003E-2</v>
      </c>
      <c r="FK9" s="8">
        <v>3.8509017230669997E-2</v>
      </c>
      <c r="FL9" s="8">
        <v>0</v>
      </c>
      <c r="FM9" s="8">
        <v>0</v>
      </c>
      <c r="FN9" s="8">
        <v>0.60070861788569996</v>
      </c>
      <c r="FO9" s="8">
        <v>0.119738921372</v>
      </c>
      <c r="FP9" s="8">
        <v>0.17563896467510001</v>
      </c>
      <c r="FQ9" s="8">
        <v>8.5858903603369993E-2</v>
      </c>
      <c r="FR9" s="8">
        <v>1.8054592463820001E-2</v>
      </c>
      <c r="FS9" s="8">
        <v>8.054188766473E-2</v>
      </c>
      <c r="FT9" s="8">
        <v>0.72952382128079996</v>
      </c>
      <c r="FU9" s="8">
        <v>0.17187969859069999</v>
      </c>
      <c r="FV9" s="8">
        <v>1.8054592463820001E-2</v>
      </c>
      <c r="FW9" s="8">
        <v>0.10751087076760001</v>
      </c>
      <c r="FX9" s="8">
        <v>0.89248912923239998</v>
      </c>
      <c r="FY9" s="8">
        <v>6.0624688048969998E-2</v>
      </c>
      <c r="FZ9" s="8">
        <v>0.93937531195099999</v>
      </c>
      <c r="GA9" s="8">
        <v>0.46131094740930001</v>
      </c>
      <c r="GB9" s="8">
        <v>0.53868905259080002</v>
      </c>
      <c r="GC9" s="8">
        <v>0.29227743884599999</v>
      </c>
      <c r="GD9" s="8">
        <v>0.70772256115400001</v>
      </c>
      <c r="GE9" s="8">
        <v>0.2200258451454</v>
      </c>
      <c r="GF9" s="8">
        <v>0.77997415485459998</v>
      </c>
      <c r="GG9" s="8">
        <v>1.5029165122810001E-2</v>
      </c>
      <c r="GH9" s="8">
        <v>0.137706642312</v>
      </c>
      <c r="GI9" s="8">
        <v>0.15761356980460001</v>
      </c>
      <c r="GJ9" s="8">
        <v>0.4042091987202</v>
      </c>
      <c r="GK9" s="8">
        <v>0.18404532775640001</v>
      </c>
      <c r="GL9" s="8">
        <v>0.10139609628390001</v>
      </c>
      <c r="GM9" s="8">
        <v>5.1484486224239998E-2</v>
      </c>
      <c r="GN9" s="8">
        <v>0.32195723700779999</v>
      </c>
      <c r="GO9" s="8">
        <v>0.26154666176989999</v>
      </c>
      <c r="GP9" s="8">
        <v>0.20193422967640001</v>
      </c>
      <c r="GQ9" s="8">
        <v>1.433770691391E-2</v>
      </c>
      <c r="GR9" s="8">
        <v>9.9872291531209995E-2</v>
      </c>
      <c r="GS9" s="8">
        <v>4.8867386876609999E-2</v>
      </c>
      <c r="GT9" s="8">
        <v>0</v>
      </c>
      <c r="GU9" s="8">
        <v>0.86879203810850003</v>
      </c>
      <c r="GV9" s="8">
        <v>0.1312079618916</v>
      </c>
      <c r="GW9" s="8">
        <v>0</v>
      </c>
      <c r="GX9" s="8">
        <v>0</v>
      </c>
      <c r="GY9" s="8">
        <v>0</v>
      </c>
      <c r="GZ9" s="8">
        <v>1</v>
      </c>
      <c r="HA9" s="8">
        <v>0.87717487622019996</v>
      </c>
      <c r="HB9" s="9">
        <v>3.1580157099390001E-2</v>
      </c>
      <c r="HC9" s="8">
        <v>9.1244966680390005E-2</v>
      </c>
      <c r="HD9" s="8">
        <v>0.52737845814880002</v>
      </c>
      <c r="HE9" s="8">
        <v>0.24008533093020001</v>
      </c>
      <c r="HF9" s="8">
        <v>9.4588272845979995E-2</v>
      </c>
      <c r="HG9" s="8">
        <v>1.2777397542069999E-2</v>
      </c>
      <c r="HH9" s="8">
        <v>1.4398922985700001E-2</v>
      </c>
      <c r="HI9" s="8">
        <v>5.7553886750300001E-2</v>
      </c>
      <c r="HJ9" s="8">
        <v>4.692664745268E-2</v>
      </c>
      <c r="HK9" s="8">
        <v>0</v>
      </c>
      <c r="HL9" s="8">
        <v>6.2910833443419996E-3</v>
      </c>
      <c r="HM9" s="8">
        <v>0.5783140617336</v>
      </c>
      <c r="HN9" s="8">
        <v>7.1279656097599994E-2</v>
      </c>
      <c r="HO9" s="8">
        <v>0.32759349781180003</v>
      </c>
      <c r="HP9" s="8">
        <v>2.281278435698E-2</v>
      </c>
      <c r="HQ9" s="8">
        <v>0</v>
      </c>
      <c r="HR9" s="8">
        <v>0.2354506532384</v>
      </c>
      <c r="HS9" s="8">
        <v>0.56734575827559997</v>
      </c>
      <c r="HT9" s="8">
        <v>0.17281725462549999</v>
      </c>
      <c r="HU9" s="8">
        <v>2.4386333860549999E-2</v>
      </c>
      <c r="HV9" s="8">
        <v>0.16184197598229999</v>
      </c>
      <c r="HW9" s="8">
        <v>0.83815802401770001</v>
      </c>
      <c r="HX9" s="8">
        <v>3.4381420274640001E-2</v>
      </c>
      <c r="HY9" s="8">
        <v>0.96561857972539999</v>
      </c>
      <c r="HZ9" s="8">
        <v>0.26406947507700002</v>
      </c>
      <c r="IA9" s="8">
        <v>0.73593052492300004</v>
      </c>
      <c r="IB9" s="8">
        <v>0.17085580354810001</v>
      </c>
      <c r="IC9" s="8">
        <v>0.82914419645189996</v>
      </c>
      <c r="ID9" s="8">
        <v>0.16325054573389999</v>
      </c>
      <c r="IE9" s="8">
        <v>0.83674945426610003</v>
      </c>
      <c r="IF9" s="8">
        <v>2.4386333860549999E-2</v>
      </c>
      <c r="IG9" s="8">
        <v>8.3546834753670002E-2</v>
      </c>
      <c r="IH9" s="8">
        <v>0.12354924083880001</v>
      </c>
      <c r="II9" s="8">
        <v>0.46602802341659999</v>
      </c>
      <c r="IJ9" s="8">
        <v>0.16277059130259999</v>
      </c>
      <c r="IK9" s="8">
        <v>0.13971897582779999</v>
      </c>
      <c r="IL9" s="8">
        <v>2.9826014140640001E-2</v>
      </c>
      <c r="IM9" s="8">
        <v>0.30565326312230001</v>
      </c>
      <c r="IN9" s="8">
        <v>0.25214994715049999</v>
      </c>
      <c r="IO9" s="8">
        <v>0.18101435146040001</v>
      </c>
      <c r="IP9" s="8">
        <v>5.5374175862880001E-2</v>
      </c>
      <c r="IQ9" s="8">
        <v>0.1421959911599</v>
      </c>
      <c r="IR9" s="8">
        <v>1.887325003303E-2</v>
      </c>
      <c r="IS9" s="8">
        <v>1.4913007070320001E-2</v>
      </c>
      <c r="IT9" s="8">
        <v>0.77355139611900003</v>
      </c>
      <c r="IU9" s="8">
        <v>0.20887462300939999</v>
      </c>
      <c r="IV9" s="8">
        <v>1.7573980871620001E-2</v>
      </c>
      <c r="IW9" s="8">
        <v>0</v>
      </c>
      <c r="IX9" s="8">
        <v>0</v>
      </c>
      <c r="IY9" s="8">
        <v>1</v>
      </c>
      <c r="IZ9" s="8">
        <v>0.69276782343749999</v>
      </c>
      <c r="JA9" s="8">
        <v>0.25045034669839999</v>
      </c>
      <c r="JB9" s="8">
        <v>5.6781829864070002E-2</v>
      </c>
      <c r="JC9" s="8">
        <v>0.55598292073199995</v>
      </c>
      <c r="JD9" s="8">
        <v>0.30397565241930002</v>
      </c>
      <c r="JE9" s="8">
        <v>0</v>
      </c>
      <c r="JF9" s="8">
        <v>0</v>
      </c>
      <c r="JG9" s="8">
        <v>0</v>
      </c>
      <c r="JH9" s="8">
        <v>5.0119854712690003E-2</v>
      </c>
      <c r="JI9" s="8">
        <v>3.9801717423319997E-2</v>
      </c>
      <c r="JJ9" s="8">
        <v>5.0119854712690003E-2</v>
      </c>
      <c r="JK9" s="8">
        <v>0</v>
      </c>
      <c r="JL9" s="8">
        <v>0.8132441694468</v>
      </c>
      <c r="JM9" s="8">
        <v>0</v>
      </c>
      <c r="JN9" s="8">
        <v>0.1867558305532</v>
      </c>
      <c r="JO9" s="8">
        <v>0</v>
      </c>
      <c r="JP9" s="8">
        <v>0</v>
      </c>
      <c r="JQ9" s="8">
        <v>0.25385579770659999</v>
      </c>
      <c r="JR9" s="8">
        <v>0.56087432303999996</v>
      </c>
      <c r="JS9" s="8">
        <v>0.18526987925339999</v>
      </c>
      <c r="JT9" s="8">
        <v>0</v>
      </c>
      <c r="JU9" s="8">
        <v>0.2235760910698</v>
      </c>
      <c r="JV9" s="8">
        <v>0.77642390893019997</v>
      </c>
      <c r="JW9" s="8">
        <v>9.1933301802059997E-2</v>
      </c>
      <c r="JX9" s="8">
        <v>0.90806669819789998</v>
      </c>
      <c r="JY9" s="8">
        <v>0.16846304978439999</v>
      </c>
      <c r="JZ9" s="8">
        <v>0.83153695021560003</v>
      </c>
      <c r="KA9" s="8">
        <v>0.354095507132</v>
      </c>
      <c r="KB9" s="8">
        <v>0.645904492868</v>
      </c>
      <c r="KC9" s="8">
        <v>0.20373594299389999</v>
      </c>
      <c r="KD9" s="8">
        <v>0.79626405700610003</v>
      </c>
      <c r="KE9" s="8">
        <v>0.14670340200010001</v>
      </c>
      <c r="KF9" s="8">
        <v>0.1002397094254</v>
      </c>
      <c r="KG9" s="8">
        <v>4.6714403704490003E-2</v>
      </c>
      <c r="KH9" s="8">
        <v>0.38410486563219998</v>
      </c>
      <c r="KI9" s="8">
        <v>8.843562083624E-2</v>
      </c>
      <c r="KJ9" s="8">
        <v>0.23380199840159999</v>
      </c>
      <c r="KK9" s="8">
        <v>0</v>
      </c>
      <c r="KL9" s="8">
        <v>0.40095883770149998</v>
      </c>
      <c r="KM9" s="8">
        <v>0.16688486852699999</v>
      </c>
      <c r="KN9" s="8">
        <v>0.2335720185224</v>
      </c>
      <c r="KO9" s="8">
        <v>3.9801717423319997E-2</v>
      </c>
      <c r="KP9" s="8">
        <v>0.11356365972809999</v>
      </c>
      <c r="KQ9" s="8">
        <v>4.5218898097570001E-2</v>
      </c>
      <c r="KR9" s="8">
        <v>0</v>
      </c>
      <c r="KS9" s="8">
        <v>0.75445060991669999</v>
      </c>
      <c r="KT9" s="8">
        <v>0.18876756021919999</v>
      </c>
      <c r="KU9" s="8">
        <v>5.6781829864070002E-2</v>
      </c>
      <c r="KV9" s="8">
        <v>0</v>
      </c>
      <c r="KW9" s="8">
        <v>0</v>
      </c>
      <c r="KX9" s="8">
        <v>1</v>
      </c>
      <c r="KY9" s="8">
        <v>0.83266022885299995</v>
      </c>
      <c r="KZ9" s="8">
        <v>8.4127640967609996E-2</v>
      </c>
      <c r="LA9" s="8">
        <v>8.3212130179380006E-2</v>
      </c>
      <c r="LB9" s="8">
        <v>0.50709015427170001</v>
      </c>
      <c r="LC9" s="8">
        <v>0.23134410177869999</v>
      </c>
      <c r="LD9" s="8">
        <v>0.12392949034090001</v>
      </c>
      <c r="LE9" s="8">
        <v>2.8296435143229999E-2</v>
      </c>
      <c r="LF9" s="8">
        <v>1.113731845847E-2</v>
      </c>
      <c r="LG9" s="8">
        <v>4.9926627288749997E-2</v>
      </c>
      <c r="LH9" s="8">
        <v>4.0963954995000003E-2</v>
      </c>
      <c r="LI9" s="8">
        <v>3.8438960354679999E-3</v>
      </c>
      <c r="LJ9" s="8">
        <v>3.4680216876499998E-3</v>
      </c>
      <c r="LK9" s="8">
        <v>0.60159774663709997</v>
      </c>
      <c r="LL9" s="8">
        <v>9.3085938399420004E-2</v>
      </c>
      <c r="LM9" s="8">
        <v>0.27061693759159999</v>
      </c>
      <c r="LN9" s="8">
        <v>3.0855481336399999E-2</v>
      </c>
      <c r="LO9" s="8">
        <v>3.8438960354679999E-3</v>
      </c>
      <c r="LP9" s="8">
        <v>0.2145248431473</v>
      </c>
      <c r="LQ9" s="8">
        <v>0.60393686642559996</v>
      </c>
      <c r="LR9" s="8">
        <v>0.16425118754119999</v>
      </c>
      <c r="LS9" s="8">
        <v>1.7287102885800001E-2</v>
      </c>
      <c r="LT9" s="8">
        <v>0.1775707638538</v>
      </c>
      <c r="LU9" s="8">
        <v>0.8224292361462</v>
      </c>
      <c r="LV9" s="8">
        <v>5.669509313486E-2</v>
      </c>
      <c r="LW9" s="8">
        <v>0.94330490686510005</v>
      </c>
      <c r="LX9" s="8">
        <v>0.33799560660970002</v>
      </c>
      <c r="LY9" s="8">
        <v>0.66200439339030004</v>
      </c>
      <c r="LZ9" s="8">
        <v>0.24268869296359999</v>
      </c>
      <c r="MA9" s="8">
        <v>0.75731130703640004</v>
      </c>
      <c r="MB9" s="8">
        <v>0.19073409557230001</v>
      </c>
      <c r="MC9" s="8">
        <v>0.80926590442769997</v>
      </c>
      <c r="MD9" s="8">
        <v>4.477296994636E-2</v>
      </c>
      <c r="ME9" s="8">
        <v>0.10058494771190001</v>
      </c>
      <c r="MF9" s="8">
        <v>0.12753308224480001</v>
      </c>
      <c r="MG9" s="8">
        <v>0.44390683325809999</v>
      </c>
      <c r="MH9" s="8">
        <v>0.15413754100060001</v>
      </c>
      <c r="MI9" s="8">
        <v>0.1290646258383</v>
      </c>
      <c r="MJ9" s="8">
        <v>3.6727664453170002E-2</v>
      </c>
      <c r="MK9" s="8">
        <v>0.3216060889431</v>
      </c>
      <c r="ML9" s="8">
        <v>0.24908058388509999</v>
      </c>
      <c r="MM9" s="8">
        <v>0.17860574344979999</v>
      </c>
      <c r="MN9" s="8">
        <v>4.5788340175360001E-2</v>
      </c>
      <c r="MO9" s="8">
        <v>0.1170694780081</v>
      </c>
      <c r="MP9" s="8">
        <v>3.4680216876499997E-2</v>
      </c>
      <c r="MQ9" s="8">
        <v>1.644188420885E-2</v>
      </c>
      <c r="MR9" s="8">
        <v>0.79530579620289998</v>
      </c>
      <c r="MS9" s="8">
        <v>0.18243060148250001</v>
      </c>
      <c r="MT9" s="8">
        <v>2.226360231466E-2</v>
      </c>
    </row>
    <row r="10" spans="1:358" x14ac:dyDescent="0.3">
      <c r="A10" t="s">
        <v>2230</v>
      </c>
      <c r="B10" s="8">
        <v>0</v>
      </c>
      <c r="C10" s="8">
        <v>0</v>
      </c>
      <c r="D10" s="8">
        <v>1</v>
      </c>
      <c r="E10" s="8">
        <v>0.88633743588110003</v>
      </c>
      <c r="F10" s="8">
        <v>5.6831282059470002E-2</v>
      </c>
      <c r="G10" s="8">
        <v>5.6831282059470002E-2</v>
      </c>
      <c r="H10" s="8">
        <v>0.54942585333049998</v>
      </c>
      <c r="I10" s="8">
        <v>0.14589005717350001</v>
      </c>
      <c r="J10" s="8">
        <v>0.19657875712389999</v>
      </c>
      <c r="K10" s="8">
        <v>5.6831282059470002E-2</v>
      </c>
      <c r="L10" s="8">
        <v>0</v>
      </c>
      <c r="M10" s="8">
        <v>5.1274050312659997E-2</v>
      </c>
      <c r="N10" s="8">
        <v>0</v>
      </c>
      <c r="O10" s="8">
        <v>0</v>
      </c>
      <c r="P10" s="8">
        <v>0</v>
      </c>
      <c r="Q10" s="8">
        <v>0.51127772906629998</v>
      </c>
      <c r="R10" s="8">
        <v>0.16667655558899999</v>
      </c>
      <c r="S10" s="8">
        <v>0.3220457153447</v>
      </c>
      <c r="T10" s="8">
        <v>0</v>
      </c>
      <c r="U10" s="8">
        <v>0</v>
      </c>
      <c r="V10" s="8">
        <v>0.35983044014600002</v>
      </c>
      <c r="W10" s="8">
        <v>0.59286155642359994</v>
      </c>
      <c r="X10" s="8">
        <v>4.7308003430400002E-2</v>
      </c>
      <c r="Y10" s="8">
        <v>0</v>
      </c>
      <c r="Z10" s="8">
        <v>0.3715744300487</v>
      </c>
      <c r="AA10" s="8">
        <v>0.62842556995129994</v>
      </c>
      <c r="AB10" s="8">
        <v>0.1019627502631</v>
      </c>
      <c r="AC10" s="8">
        <v>0.89803724973690002</v>
      </c>
      <c r="AD10" s="8">
        <v>0.57767646580169996</v>
      </c>
      <c r="AE10" s="8">
        <v>0.42232353419829999</v>
      </c>
      <c r="AF10" s="8">
        <v>0.33330893513120002</v>
      </c>
      <c r="AG10" s="8">
        <v>0.66669106486880003</v>
      </c>
      <c r="AH10" s="8">
        <v>4.5131468203619997E-2</v>
      </c>
      <c r="AI10" s="8">
        <v>0.95486853179639997</v>
      </c>
      <c r="AJ10" s="8">
        <v>0</v>
      </c>
      <c r="AK10" s="8">
        <v>9.8101283626839994E-2</v>
      </c>
      <c r="AL10" s="8">
        <v>0.11366256411889999</v>
      </c>
      <c r="AM10" s="8">
        <v>0.57995758127450003</v>
      </c>
      <c r="AN10" s="8">
        <v>0.1609705675493</v>
      </c>
      <c r="AO10" s="8">
        <v>4.7308003430400002E-2</v>
      </c>
      <c r="AP10" s="8">
        <v>5.6831282059470002E-2</v>
      </c>
      <c r="AQ10" s="8">
        <v>0.22732512823789999</v>
      </c>
      <c r="AR10" s="8">
        <v>0.2838480205824</v>
      </c>
      <c r="AS10" s="8">
        <v>0.1059396308464</v>
      </c>
      <c r="AT10" s="8">
        <v>4.5131468203619997E-2</v>
      </c>
      <c r="AU10" s="8">
        <v>5.6831282059470002E-2</v>
      </c>
      <c r="AV10" s="8">
        <v>0.1025481006253</v>
      </c>
      <c r="AW10" s="8">
        <v>0.1215450873854</v>
      </c>
      <c r="AX10" s="8">
        <v>0.71907552992979995</v>
      </c>
      <c r="AY10" s="8">
        <v>0.15937938268480001</v>
      </c>
      <c r="AZ10" s="8">
        <v>0.1215450873854</v>
      </c>
      <c r="BA10" s="8">
        <v>0</v>
      </c>
      <c r="BB10" s="8">
        <v>0</v>
      </c>
      <c r="BC10" s="8">
        <v>1</v>
      </c>
      <c r="BD10" s="8">
        <v>0.71389110610869999</v>
      </c>
      <c r="BE10" s="8">
        <v>0.16388299261290001</v>
      </c>
      <c r="BF10" s="8">
        <v>0.12222590127830001</v>
      </c>
      <c r="BG10" s="8">
        <v>0.3517140394487</v>
      </c>
      <c r="BH10" s="8">
        <v>0.238455929081</v>
      </c>
      <c r="BI10" s="8">
        <v>0.20129947492139999</v>
      </c>
      <c r="BJ10" s="8">
        <v>0</v>
      </c>
      <c r="BK10" s="8">
        <v>3.5921246007829997E-2</v>
      </c>
      <c r="BL10" s="8">
        <v>4.3152327635260002E-2</v>
      </c>
      <c r="BM10" s="8">
        <v>0.12945698290579999</v>
      </c>
      <c r="BN10" s="8">
        <v>0</v>
      </c>
      <c r="BO10" s="8">
        <v>0</v>
      </c>
      <c r="BP10" s="8">
        <v>0.63180608967780005</v>
      </c>
      <c r="BQ10" s="8">
        <v>0.20703532024820001</v>
      </c>
      <c r="BR10" s="8">
        <v>8.2085016430900007E-2</v>
      </c>
      <c r="BS10" s="8">
        <v>3.5921246007829997E-2</v>
      </c>
      <c r="BT10" s="8">
        <v>4.3152327635260002E-2</v>
      </c>
      <c r="BU10" s="8">
        <v>0.17486876473329999</v>
      </c>
      <c r="BV10" s="8">
        <v>0.6612482426538</v>
      </c>
      <c r="BW10" s="8">
        <v>0.12073066497770001</v>
      </c>
      <c r="BX10" s="8">
        <v>4.3152327635260002E-2</v>
      </c>
      <c r="BY10" s="8">
        <v>0.12945698290579999</v>
      </c>
      <c r="BZ10" s="8">
        <v>0.87054301709420001</v>
      </c>
      <c r="CA10" s="8">
        <v>8.6304655270520003E-2</v>
      </c>
      <c r="CB10" s="8">
        <v>0.91369534472949998</v>
      </c>
      <c r="CC10" s="8">
        <v>0.52856395901569997</v>
      </c>
      <c r="CD10" s="8">
        <v>0.47143604098429998</v>
      </c>
      <c r="CE10" s="8">
        <v>0.37616823965469998</v>
      </c>
      <c r="CF10" s="8">
        <v>0.62383176034529997</v>
      </c>
      <c r="CG10" s="8">
        <v>0.31629429457239999</v>
      </c>
      <c r="CH10" s="8">
        <v>0.68370570542760001</v>
      </c>
      <c r="CI10" s="8">
        <v>0.1104101292267</v>
      </c>
      <c r="CJ10" s="8">
        <v>0.1149948196509</v>
      </c>
      <c r="CK10" s="8">
        <v>0.19980423862069999</v>
      </c>
      <c r="CL10" s="8">
        <v>0.33491905551750001</v>
      </c>
      <c r="CM10" s="8">
        <v>9.2040500597249997E-2</v>
      </c>
      <c r="CN10" s="8">
        <v>0.14783125638690001</v>
      </c>
      <c r="CO10" s="8">
        <v>6.1526601116390002E-2</v>
      </c>
      <c r="CP10" s="8">
        <v>0.3811398670899</v>
      </c>
      <c r="CQ10" s="8">
        <v>0.2227585576744</v>
      </c>
      <c r="CR10" s="8">
        <v>8.0440586490020005E-2</v>
      </c>
      <c r="CS10" s="8">
        <v>6.8537179947659996E-2</v>
      </c>
      <c r="CT10" s="8">
        <v>0.14666451888599999</v>
      </c>
      <c r="CU10" s="8">
        <v>3.8932688795639998E-2</v>
      </c>
      <c r="CV10" s="8">
        <v>0</v>
      </c>
      <c r="CW10" s="8">
        <v>0.88492577195150002</v>
      </c>
      <c r="CX10" s="8">
        <v>0.1150742280485</v>
      </c>
      <c r="CY10" s="8">
        <v>0</v>
      </c>
      <c r="CZ10" s="8">
        <v>0</v>
      </c>
      <c r="DA10" s="8">
        <v>0</v>
      </c>
      <c r="DB10" s="8">
        <v>1</v>
      </c>
      <c r="DC10" s="8">
        <v>0.78831791010740004</v>
      </c>
      <c r="DD10" s="8">
        <v>0.1176801149431</v>
      </c>
      <c r="DE10" s="8">
        <v>9.4001974949499995E-2</v>
      </c>
      <c r="DF10" s="8">
        <v>0.43704527519859998</v>
      </c>
      <c r="DG10" s="8">
        <v>0.19850505268640001</v>
      </c>
      <c r="DH10" s="8">
        <v>0.1992620413691</v>
      </c>
      <c r="DI10" s="8">
        <v>2.4528041254459999E-2</v>
      </c>
      <c r="DJ10" s="8">
        <v>2.0417851186119999E-2</v>
      </c>
      <c r="DK10" s="8">
        <v>4.6657614541860001E-2</v>
      </c>
      <c r="DL10" s="8">
        <v>7.3584123763379999E-2</v>
      </c>
      <c r="DM10" s="8">
        <v>0</v>
      </c>
      <c r="DN10" s="8">
        <v>0</v>
      </c>
      <c r="DO10" s="8">
        <v>0.57978677048810001</v>
      </c>
      <c r="DP10" s="8">
        <v>0.18961671893099999</v>
      </c>
      <c r="DQ10" s="8">
        <v>0.18565061814030001</v>
      </c>
      <c r="DR10" s="8">
        <v>2.0417851186119999E-2</v>
      </c>
      <c r="DS10" s="8">
        <v>2.4528041254459999E-2</v>
      </c>
      <c r="DT10" s="8">
        <v>0.25469711701769998</v>
      </c>
      <c r="DU10" s="8">
        <v>0.6317329581076</v>
      </c>
      <c r="DV10" s="8">
        <v>8.9041883620259998E-2</v>
      </c>
      <c r="DW10" s="8">
        <v>2.4528041254459999E-2</v>
      </c>
      <c r="DX10" s="8">
        <v>0.2339534242447</v>
      </c>
      <c r="DY10" s="8">
        <v>0.7660465757553</v>
      </c>
      <c r="DZ10" s="8">
        <v>9.3062595370170004E-2</v>
      </c>
      <c r="EA10" s="8">
        <v>0.90693740462979999</v>
      </c>
      <c r="EB10" s="8">
        <v>0.54976062305179996</v>
      </c>
      <c r="EC10" s="8">
        <v>0.45023937694819999</v>
      </c>
      <c r="ED10" s="8">
        <v>0.3576704202955</v>
      </c>
      <c r="EE10" s="8">
        <v>0.6423295797045</v>
      </c>
      <c r="EF10" s="8">
        <v>0.1992620413691</v>
      </c>
      <c r="EG10" s="8">
        <v>0.80073795863090003</v>
      </c>
      <c r="EH10" s="8">
        <v>6.2757778154460001E-2</v>
      </c>
      <c r="EI10" s="8">
        <v>0.107703670595</v>
      </c>
      <c r="EJ10" s="8">
        <v>0.1626260073836</v>
      </c>
      <c r="EK10" s="8">
        <v>0.44067621690640002</v>
      </c>
      <c r="EL10" s="8">
        <v>0.12179030501139999</v>
      </c>
      <c r="EM10" s="8">
        <v>0.10444602194910001</v>
      </c>
      <c r="EN10" s="8">
        <v>5.950012950855E-2</v>
      </c>
      <c r="EO10" s="8">
        <v>0.31475434623960002</v>
      </c>
      <c r="EP10" s="8">
        <v>0.2491244043018</v>
      </c>
      <c r="EQ10" s="8">
        <v>9.144582144617E-2</v>
      </c>
      <c r="ER10" s="8">
        <v>5.8435414820369999E-2</v>
      </c>
      <c r="ES10" s="8">
        <v>0.1078930314401</v>
      </c>
      <c r="ET10" s="8">
        <v>6.6388719862209997E-2</v>
      </c>
      <c r="EU10" s="8">
        <v>5.245813238113E-2</v>
      </c>
      <c r="EV10" s="8">
        <v>0.81334579995449996</v>
      </c>
      <c r="EW10" s="8">
        <v>0.13419606766430001</v>
      </c>
      <c r="EX10" s="8">
        <v>5.245813238113E-2</v>
      </c>
      <c r="EY10" s="8">
        <v>0</v>
      </c>
      <c r="EZ10" s="8">
        <v>0</v>
      </c>
      <c r="FA10" s="8">
        <v>1</v>
      </c>
      <c r="FB10" s="8">
        <v>0.71571951031019998</v>
      </c>
      <c r="FC10" s="8">
        <v>0.13800563205399999</v>
      </c>
      <c r="FD10" s="8">
        <v>0.14627485763590001</v>
      </c>
      <c r="FE10" s="8">
        <v>0.50680169986589996</v>
      </c>
      <c r="FF10" s="8">
        <v>0.1884235177569</v>
      </c>
      <c r="FG10" s="8">
        <v>0.13136933792899999</v>
      </c>
      <c r="FH10" s="6">
        <v>9.9587535415740003E-2</v>
      </c>
      <c r="FI10" s="8">
        <v>2.040613144358E-2</v>
      </c>
      <c r="FJ10" s="8">
        <v>3.3005646145319999E-2</v>
      </c>
      <c r="FK10" s="8">
        <v>2.040613144358E-2</v>
      </c>
      <c r="FL10" s="8">
        <v>0</v>
      </c>
      <c r="FM10" s="8">
        <v>0</v>
      </c>
      <c r="FN10" s="8">
        <v>0.65679380247749997</v>
      </c>
      <c r="FO10" s="8">
        <v>9.7826240206920004E-2</v>
      </c>
      <c r="FP10" s="8">
        <v>0.2003989144636</v>
      </c>
      <c r="FQ10" s="8">
        <v>4.4981042851989998E-2</v>
      </c>
      <c r="FR10" s="8">
        <v>0</v>
      </c>
      <c r="FS10" s="8">
        <v>9.8363691783640003E-2</v>
      </c>
      <c r="FT10" s="8">
        <v>0.63531426270589997</v>
      </c>
      <c r="FU10" s="8">
        <v>0.26632204551049998</v>
      </c>
      <c r="FV10" s="8">
        <v>0</v>
      </c>
      <c r="FW10" s="8">
        <v>0.1343341011577</v>
      </c>
      <c r="FX10" s="8">
        <v>0.86566589884230005</v>
      </c>
      <c r="FY10" s="8">
        <v>7.0199899151450001E-2</v>
      </c>
      <c r="FZ10" s="8">
        <v>0.92980010084859999</v>
      </c>
      <c r="GA10" s="8">
        <v>0.42245693266009998</v>
      </c>
      <c r="GB10" s="8">
        <v>0.57754306733990002</v>
      </c>
      <c r="GC10" s="8">
        <v>0.2172493100864</v>
      </c>
      <c r="GD10" s="8">
        <v>0.78275068991359997</v>
      </c>
      <c r="GE10" s="8">
        <v>0.1992041994887</v>
      </c>
      <c r="GF10" s="8">
        <v>0.80079580051129995</v>
      </c>
      <c r="GG10" s="8">
        <v>6.2993008046640001E-2</v>
      </c>
      <c r="GH10" s="8">
        <v>0.1770234543292</v>
      </c>
      <c r="GI10" s="8">
        <v>0.1422477599301</v>
      </c>
      <c r="GJ10" s="8">
        <v>0.45766669038160002</v>
      </c>
      <c r="GK10" s="8">
        <v>8.4593854465070006E-2</v>
      </c>
      <c r="GL10" s="8">
        <v>7.5475232847380003E-2</v>
      </c>
      <c r="GM10" s="8">
        <v>5.1362930279030002E-2</v>
      </c>
      <c r="GN10" s="8">
        <v>0.35901546026089998</v>
      </c>
      <c r="GO10" s="8">
        <v>0.27290454135589998</v>
      </c>
      <c r="GP10" s="8">
        <v>0.16788121562550001</v>
      </c>
      <c r="GQ10" s="8">
        <v>1.4303855289E-2</v>
      </c>
      <c r="GR10" s="8">
        <v>0.1020306572179</v>
      </c>
      <c r="GS10" s="8">
        <v>3.2501339971669999E-2</v>
      </c>
      <c r="GT10" s="8">
        <v>0</v>
      </c>
      <c r="GU10" s="8">
        <v>0.90214061439000004</v>
      </c>
      <c r="GV10" s="8">
        <v>9.7859385609989996E-2</v>
      </c>
      <c r="GW10" s="8">
        <v>0</v>
      </c>
      <c r="GX10" s="8">
        <v>0</v>
      </c>
      <c r="GY10" s="8">
        <v>0</v>
      </c>
      <c r="GZ10" s="8">
        <v>1</v>
      </c>
      <c r="HA10" s="6">
        <v>0.90343037433999995</v>
      </c>
      <c r="HB10" s="8">
        <v>4.4618706269020002E-2</v>
      </c>
      <c r="HC10" s="8">
        <v>5.1950919390979997E-2</v>
      </c>
      <c r="HD10" s="8">
        <v>0.52768115091970003</v>
      </c>
      <c r="HE10" s="8">
        <v>0.25900635756840001</v>
      </c>
      <c r="HF10" s="8">
        <v>9.8916933219410003E-2</v>
      </c>
      <c r="HG10" s="8">
        <v>5.719140482994E-3</v>
      </c>
      <c r="HH10" s="8">
        <v>6.403606024281E-3</v>
      </c>
      <c r="HI10" s="8">
        <v>5.6707824840649998E-2</v>
      </c>
      <c r="HJ10" s="8">
        <v>3.9366384686880002E-2</v>
      </c>
      <c r="HK10" s="8">
        <v>0</v>
      </c>
      <c r="HL10" s="8">
        <v>6.1986022576840001E-3</v>
      </c>
      <c r="HM10" s="8">
        <v>0.5650529995761</v>
      </c>
      <c r="HN10" s="8">
        <v>7.595096114562E-2</v>
      </c>
      <c r="HO10" s="8">
        <v>0.3365186106893</v>
      </c>
      <c r="HP10" s="8">
        <v>2.2477428588899999E-2</v>
      </c>
      <c r="HQ10" s="8">
        <v>0</v>
      </c>
      <c r="HR10" s="8">
        <v>0.2329026706606</v>
      </c>
      <c r="HS10" s="8">
        <v>0.59454595643599994</v>
      </c>
      <c r="HT10" s="8">
        <v>0.14852352652930001</v>
      </c>
      <c r="HU10" s="8">
        <v>2.4027846374120001E-2</v>
      </c>
      <c r="HV10" s="8">
        <v>0.16016772375130001</v>
      </c>
      <c r="HW10" s="8">
        <v>0.83983227624870005</v>
      </c>
      <c r="HX10" s="8">
        <v>2.6092353737460001E-2</v>
      </c>
      <c r="HY10" s="8">
        <v>0.97390764626250004</v>
      </c>
      <c r="HZ10" s="8">
        <v>0.26589559280769998</v>
      </c>
      <c r="IA10" s="8">
        <v>0.73410440719229997</v>
      </c>
      <c r="IB10" s="8">
        <v>0.21390915147770001</v>
      </c>
      <c r="IC10" s="8">
        <v>0.78609084852230005</v>
      </c>
      <c r="ID10" s="8">
        <v>0.17230163046169999</v>
      </c>
      <c r="IE10" s="8">
        <v>0.82769836953830001</v>
      </c>
      <c r="IF10" s="8">
        <v>2.517913081627E-2</v>
      </c>
      <c r="IG10" s="8">
        <v>7.5219485272639997E-2</v>
      </c>
      <c r="IH10" s="8">
        <v>0.1217330245493</v>
      </c>
      <c r="II10" s="8">
        <v>0.45007850594080001</v>
      </c>
      <c r="IJ10" s="8">
        <v>0.19699521946779999</v>
      </c>
      <c r="IK10" s="8">
        <v>0.13079463395320001</v>
      </c>
      <c r="IL10" s="8">
        <v>1.9591707656750001E-2</v>
      </c>
      <c r="IM10" s="8">
        <v>0.30162687403869998</v>
      </c>
      <c r="IN10" s="8">
        <v>0.2484432562935</v>
      </c>
      <c r="IO10" s="8">
        <v>0.20396780239789999</v>
      </c>
      <c r="IP10" s="8">
        <v>5.456015645218E-2</v>
      </c>
      <c r="IQ10" s="8">
        <v>0.1323220133877</v>
      </c>
      <c r="IR10" s="8">
        <v>2.4794409030740001E-2</v>
      </c>
      <c r="IS10" s="8">
        <v>1.469378074256E-2</v>
      </c>
      <c r="IT10" s="8">
        <v>0.74275356242089996</v>
      </c>
      <c r="IU10" s="8">
        <v>0.23214715241799999</v>
      </c>
      <c r="IV10" s="8">
        <v>2.5099285161049999E-2</v>
      </c>
      <c r="IW10" s="8">
        <v>0</v>
      </c>
      <c r="IX10" s="8">
        <v>0</v>
      </c>
      <c r="IY10" s="8">
        <v>1</v>
      </c>
      <c r="IZ10" s="8">
        <v>0.72342187527290003</v>
      </c>
      <c r="JA10" s="8">
        <v>0.16010779898499999</v>
      </c>
      <c r="JB10" s="8">
        <v>0.11647032574210001</v>
      </c>
      <c r="JC10" s="8">
        <v>0.50024650664369996</v>
      </c>
      <c r="JD10" s="8">
        <v>0.2147138215902</v>
      </c>
      <c r="JE10" s="8">
        <v>0.1324633052941</v>
      </c>
      <c r="JF10" s="8">
        <v>0</v>
      </c>
      <c r="JG10" s="8">
        <v>0</v>
      </c>
      <c r="JH10" s="8">
        <v>5.4606022605209997E-2</v>
      </c>
      <c r="JI10" s="8">
        <v>4.336432126156E-2</v>
      </c>
      <c r="JJ10" s="8">
        <v>5.4606022605209997E-2</v>
      </c>
      <c r="JK10" s="8">
        <v>0</v>
      </c>
      <c r="JL10" s="8">
        <v>0.77327661966969996</v>
      </c>
      <c r="JM10" s="8">
        <v>0</v>
      </c>
      <c r="JN10" s="8">
        <v>0.14886609764139999</v>
      </c>
      <c r="JO10" s="8">
        <v>7.7857282688920004E-2</v>
      </c>
      <c r="JP10" s="8">
        <v>0</v>
      </c>
      <c r="JQ10" s="8">
        <v>0.33118414733230001</v>
      </c>
      <c r="JR10" s="8">
        <v>0.52156871203910005</v>
      </c>
      <c r="JS10" s="8">
        <v>0.1472471406286</v>
      </c>
      <c r="JT10" s="8">
        <v>0</v>
      </c>
      <c r="JU10" s="8">
        <v>0.32144540066990002</v>
      </c>
      <c r="JV10" s="8">
        <v>0.67855459933009998</v>
      </c>
      <c r="JW10" s="8">
        <v>0.1780194237237</v>
      </c>
      <c r="JX10" s="8">
        <v>0.82198057627629995</v>
      </c>
      <c r="JY10" s="8">
        <v>0.18354197468049999</v>
      </c>
      <c r="JZ10" s="8">
        <v>0.81645802531949996</v>
      </c>
      <c r="KA10" s="8">
        <v>0.29257110427909999</v>
      </c>
      <c r="KB10" s="8">
        <v>0.70742889572089995</v>
      </c>
      <c r="KC10" s="8">
        <v>0.29257110427909999</v>
      </c>
      <c r="KD10" s="8">
        <v>0.70742889572089995</v>
      </c>
      <c r="KE10" s="8">
        <v>0.1052286243984</v>
      </c>
      <c r="KF10" s="8">
        <v>5.4606022605209997E-2</v>
      </c>
      <c r="KG10" s="8">
        <v>5.0895753774599997E-2</v>
      </c>
      <c r="KH10" s="8">
        <v>0.36033159570439999</v>
      </c>
      <c r="KI10" s="8">
        <v>9.6351386854009999E-2</v>
      </c>
      <c r="KJ10" s="8">
        <v>0.3325866166634</v>
      </c>
      <c r="KK10" s="8">
        <v>7.7857282688920004E-2</v>
      </c>
      <c r="KL10" s="8">
        <v>0.38224215823640001</v>
      </c>
      <c r="KM10" s="8">
        <v>0.18182253231760001</v>
      </c>
      <c r="KN10" s="8">
        <v>0.20358301509839999</v>
      </c>
      <c r="KO10" s="8">
        <v>4.336432126156E-2</v>
      </c>
      <c r="KP10" s="8">
        <v>6.1864303136890002E-2</v>
      </c>
      <c r="KQ10" s="8">
        <v>4.9266387260159999E-2</v>
      </c>
      <c r="KR10" s="8">
        <v>0</v>
      </c>
      <c r="KS10" s="8">
        <v>0.84894210519059998</v>
      </c>
      <c r="KT10" s="8">
        <v>0.15105789480939999</v>
      </c>
      <c r="KU10" s="8">
        <v>0</v>
      </c>
      <c r="KV10" s="8">
        <v>0</v>
      </c>
      <c r="KW10" s="8">
        <v>0</v>
      </c>
      <c r="KX10" s="8">
        <v>1</v>
      </c>
      <c r="KY10" s="8">
        <v>0.83266022885299995</v>
      </c>
      <c r="KZ10" s="8">
        <v>8.4127640967609996E-2</v>
      </c>
      <c r="LA10" s="8">
        <v>8.3212130179380006E-2</v>
      </c>
      <c r="LB10" s="8">
        <v>0.50709015427170001</v>
      </c>
      <c r="LC10" s="8">
        <v>0.23134410177869999</v>
      </c>
      <c r="LD10" s="8">
        <v>0.12392949034090001</v>
      </c>
      <c r="LE10" s="8">
        <v>2.8296435143229999E-2</v>
      </c>
      <c r="LF10" s="8">
        <v>1.113731845847E-2</v>
      </c>
      <c r="LG10" s="8">
        <v>4.9926627288749997E-2</v>
      </c>
      <c r="LH10" s="8">
        <v>4.0963954995000003E-2</v>
      </c>
      <c r="LI10" s="8">
        <v>3.8438960354679999E-3</v>
      </c>
      <c r="LJ10" s="8">
        <v>3.4680216876499998E-3</v>
      </c>
      <c r="LK10" s="8">
        <v>0.60159774663709997</v>
      </c>
      <c r="LL10" s="8">
        <v>9.3085938399420004E-2</v>
      </c>
      <c r="LM10" s="8">
        <v>0.27061693759159999</v>
      </c>
      <c r="LN10" s="8">
        <v>3.0855481336399999E-2</v>
      </c>
      <c r="LO10" s="8">
        <v>3.8438960354679999E-3</v>
      </c>
      <c r="LP10" s="8">
        <v>0.2145248431473</v>
      </c>
      <c r="LQ10" s="8">
        <v>0.60393686642559996</v>
      </c>
      <c r="LR10" s="8">
        <v>0.16425118754119999</v>
      </c>
      <c r="LS10" s="8">
        <v>1.7287102885800001E-2</v>
      </c>
      <c r="LT10" s="8">
        <v>0.1775707638538</v>
      </c>
      <c r="LU10" s="8">
        <v>0.8224292361462</v>
      </c>
      <c r="LV10" s="8">
        <v>5.669509313486E-2</v>
      </c>
      <c r="LW10" s="8">
        <v>0.94330490686510005</v>
      </c>
      <c r="LX10" s="8">
        <v>0.33799560660970002</v>
      </c>
      <c r="LY10" s="8">
        <v>0.66200439339030004</v>
      </c>
      <c r="LZ10" s="8">
        <v>0.24268869296359999</v>
      </c>
      <c r="MA10" s="8">
        <v>0.75731130703640004</v>
      </c>
      <c r="MB10" s="8">
        <v>0.19073409557230001</v>
      </c>
      <c r="MC10" s="8">
        <v>0.80926590442769997</v>
      </c>
      <c r="MD10" s="8">
        <v>4.477296994636E-2</v>
      </c>
      <c r="ME10" s="8">
        <v>0.10058494771190001</v>
      </c>
      <c r="MF10" s="8">
        <v>0.12753308224480001</v>
      </c>
      <c r="MG10" s="8">
        <v>0.44390683325809999</v>
      </c>
      <c r="MH10" s="8">
        <v>0.15413754100060001</v>
      </c>
      <c r="MI10" s="8">
        <v>0.1290646258383</v>
      </c>
      <c r="MJ10" s="8">
        <v>3.6727664453170002E-2</v>
      </c>
      <c r="MK10" s="8">
        <v>0.3216060889431</v>
      </c>
      <c r="ML10" s="8">
        <v>0.24908058388509999</v>
      </c>
      <c r="MM10" s="8">
        <v>0.17860574344979999</v>
      </c>
      <c r="MN10" s="8">
        <v>4.5788340175360001E-2</v>
      </c>
      <c r="MO10" s="8">
        <v>0.1170694780081</v>
      </c>
      <c r="MP10" s="8">
        <v>3.4680216876499997E-2</v>
      </c>
      <c r="MQ10" s="8">
        <v>1.644188420885E-2</v>
      </c>
      <c r="MR10" s="8">
        <v>0.79530579620289998</v>
      </c>
      <c r="MS10" s="8">
        <v>0.18243060148250001</v>
      </c>
      <c r="MT10" s="8">
        <v>2.226360231466E-2</v>
      </c>
    </row>
    <row r="11" spans="1:358" x14ac:dyDescent="0.3">
      <c r="A11" t="s">
        <v>2231</v>
      </c>
      <c r="B11" s="8">
        <v>0</v>
      </c>
      <c r="C11" s="8">
        <v>0</v>
      </c>
      <c r="D11" s="8">
        <v>1</v>
      </c>
      <c r="E11" s="8">
        <v>1</v>
      </c>
      <c r="F11" s="8">
        <v>0</v>
      </c>
      <c r="G11" s="8">
        <v>0</v>
      </c>
      <c r="H11" s="8">
        <v>0.39021372272510002</v>
      </c>
      <c r="I11" s="8">
        <v>0.23137999008669999</v>
      </c>
      <c r="J11" s="8">
        <v>0.30012424871310001</v>
      </c>
      <c r="K11" s="8">
        <v>0</v>
      </c>
      <c r="L11" s="8">
        <v>0</v>
      </c>
      <c r="M11" s="8">
        <v>7.8282038475110005E-2</v>
      </c>
      <c r="N11" s="8">
        <v>0</v>
      </c>
      <c r="O11" s="8">
        <v>0</v>
      </c>
      <c r="P11" s="8">
        <v>0</v>
      </c>
      <c r="Q11" s="8">
        <v>0.53482723773060004</v>
      </c>
      <c r="R11" s="8">
        <v>6.8903925256750001E-2</v>
      </c>
      <c r="S11" s="8">
        <v>0.39626883701269999</v>
      </c>
      <c r="T11" s="8">
        <v>0</v>
      </c>
      <c r="U11" s="8">
        <v>0</v>
      </c>
      <c r="V11" s="8">
        <v>0.3817292861189</v>
      </c>
      <c r="W11" s="8">
        <v>0.473816865506</v>
      </c>
      <c r="X11" s="8">
        <v>0.144453848375</v>
      </c>
      <c r="Y11" s="8">
        <v>0</v>
      </c>
      <c r="Z11" s="8">
        <v>0.45395621030650002</v>
      </c>
      <c r="AA11" s="8">
        <v>0.54604378969349998</v>
      </c>
      <c r="AB11" s="8">
        <v>0.22789732452549999</v>
      </c>
      <c r="AC11" s="8">
        <v>0.77210267547449996</v>
      </c>
      <c r="AD11" s="8">
        <v>0.69639308572580005</v>
      </c>
      <c r="AE11" s="8">
        <v>0.3036069142742</v>
      </c>
      <c r="AF11" s="8">
        <v>0.155670400338</v>
      </c>
      <c r="AG11" s="8">
        <v>0.84432959966200005</v>
      </c>
      <c r="AH11" s="8">
        <v>0.14113084944429999</v>
      </c>
      <c r="AI11" s="8">
        <v>0.85886915055570001</v>
      </c>
      <c r="AJ11" s="8">
        <v>0.144453848375</v>
      </c>
      <c r="AK11" s="8">
        <v>6.8903925256750001E-2</v>
      </c>
      <c r="AL11" s="8">
        <v>8.6766475081280006E-2</v>
      </c>
      <c r="AM11" s="8">
        <v>0.54088235201809998</v>
      </c>
      <c r="AN11" s="8">
        <v>0.15899339926879999</v>
      </c>
      <c r="AO11" s="8">
        <v>0</v>
      </c>
      <c r="AP11" s="8">
        <v>8.6766475081280006E-2</v>
      </c>
      <c r="AQ11" s="8">
        <v>0.17353295016260001</v>
      </c>
      <c r="AR11" s="8">
        <v>0.4333615451251</v>
      </c>
      <c r="AS11" s="8">
        <v>8.0871027424100003E-2</v>
      </c>
      <c r="AT11" s="8">
        <v>6.8903925256750001E-2</v>
      </c>
      <c r="AU11" s="8">
        <v>0</v>
      </c>
      <c r="AV11" s="8">
        <v>0.1565640769502</v>
      </c>
      <c r="AW11" s="8">
        <v>0</v>
      </c>
      <c r="AX11" s="8">
        <v>0.77120899886229999</v>
      </c>
      <c r="AY11" s="8">
        <v>0.22879100113770001</v>
      </c>
      <c r="AZ11" s="8">
        <v>0</v>
      </c>
      <c r="BA11" s="8">
        <v>0</v>
      </c>
      <c r="BB11" s="8">
        <v>0</v>
      </c>
      <c r="BC11" s="8">
        <v>1</v>
      </c>
      <c r="BD11" s="8">
        <v>0.68823105248299998</v>
      </c>
      <c r="BE11" s="8">
        <v>0.21606590635139999</v>
      </c>
      <c r="BF11" s="8">
        <v>9.5703041165640004E-2</v>
      </c>
      <c r="BG11" s="8">
        <v>0.39356003217879998</v>
      </c>
      <c r="BH11" s="8">
        <v>0.17992434433009999</v>
      </c>
      <c r="BI11" s="8">
        <v>0.1721244563315</v>
      </c>
      <c r="BJ11" s="6">
        <v>0.15868812599400001</v>
      </c>
      <c r="BK11" s="8">
        <v>2.812638278346E-2</v>
      </c>
      <c r="BL11" s="8">
        <v>6.7576658382179994E-2</v>
      </c>
      <c r="BM11" s="8">
        <v>0</v>
      </c>
      <c r="BN11" s="8">
        <v>0</v>
      </c>
      <c r="BO11" s="8">
        <v>0</v>
      </c>
      <c r="BP11" s="8">
        <v>0.53621306887090003</v>
      </c>
      <c r="BQ11" s="6">
        <v>0.28134677795669999</v>
      </c>
      <c r="BR11" s="8">
        <v>0.15431377038899999</v>
      </c>
      <c r="BS11" s="8">
        <v>2.812638278346E-2</v>
      </c>
      <c r="BT11" s="8">
        <v>0</v>
      </c>
      <c r="BU11" s="8">
        <v>0.1346266855863</v>
      </c>
      <c r="BV11" s="8">
        <v>0.73934850282029996</v>
      </c>
      <c r="BW11" s="8">
        <v>0.12602481159340001</v>
      </c>
      <c r="BX11" s="8">
        <v>0</v>
      </c>
      <c r="BY11" s="8">
        <v>0.13056174321059999</v>
      </c>
      <c r="BZ11" s="8">
        <v>0.86943825678940001</v>
      </c>
      <c r="CA11" s="8">
        <v>6.191471197455E-2</v>
      </c>
      <c r="CB11" s="8">
        <v>0.93808528802549995</v>
      </c>
      <c r="CC11" s="8">
        <v>0.57471259454860002</v>
      </c>
      <c r="CD11" s="8">
        <v>0.42528740545139998</v>
      </c>
      <c r="CE11" s="8">
        <v>0.41270770304490001</v>
      </c>
      <c r="CF11" s="8">
        <v>0.58729229695509999</v>
      </c>
      <c r="CG11" s="8">
        <v>0.35786859225509998</v>
      </c>
      <c r="CH11" s="8">
        <v>0.64213140774489996</v>
      </c>
      <c r="CI11" s="8">
        <v>5.8324893353339999E-2</v>
      </c>
      <c r="CJ11" s="8">
        <v>0.1181674775415</v>
      </c>
      <c r="CK11" s="8">
        <v>0.221727852759</v>
      </c>
      <c r="CL11" s="8">
        <v>0.37245180452679999</v>
      </c>
      <c r="CM11" s="8">
        <v>0.18115256236989999</v>
      </c>
      <c r="CN11" s="8">
        <v>4.8175409449549997E-2</v>
      </c>
      <c r="CO11" s="8">
        <v>4.8175409449549997E-2</v>
      </c>
      <c r="CP11" s="8">
        <v>0.23085635793000001</v>
      </c>
      <c r="CQ11" s="8">
        <v>0.33751659340149998</v>
      </c>
      <c r="CR11" s="8">
        <v>0.18895525448520001</v>
      </c>
      <c r="CS11" s="8">
        <v>5.3664701878289998E-2</v>
      </c>
      <c r="CT11" s="8">
        <v>0.1103473364156</v>
      </c>
      <c r="CU11" s="8">
        <v>3.0484346439900001E-2</v>
      </c>
      <c r="CV11" s="8">
        <v>0</v>
      </c>
      <c r="CW11" s="8">
        <v>0.90989672836239999</v>
      </c>
      <c r="CX11" s="8">
        <v>9.0103271637549998E-2</v>
      </c>
      <c r="CY11" s="8">
        <v>0</v>
      </c>
      <c r="CZ11" s="8">
        <v>0</v>
      </c>
      <c r="DA11" s="8">
        <v>0</v>
      </c>
      <c r="DB11" s="8">
        <v>1</v>
      </c>
      <c r="DC11" s="8">
        <v>0.77561165829000001</v>
      </c>
      <c r="DD11" s="8">
        <v>0.1555083365819</v>
      </c>
      <c r="DE11" s="8">
        <v>6.8880005128130001E-2</v>
      </c>
      <c r="DF11" s="8">
        <v>0.3926221499759</v>
      </c>
      <c r="DG11" s="8">
        <v>0.19434600349209999</v>
      </c>
      <c r="DH11" s="8">
        <v>0.20799941915430001</v>
      </c>
      <c r="DI11" s="6">
        <v>0.1142120333807</v>
      </c>
      <c r="DJ11" s="8">
        <v>2.024330017901E-2</v>
      </c>
      <c r="DK11" s="8">
        <v>7.0577093817990003E-2</v>
      </c>
      <c r="DL11" s="8">
        <v>0</v>
      </c>
      <c r="DM11" s="8">
        <v>0</v>
      </c>
      <c r="DN11" s="8">
        <v>0</v>
      </c>
      <c r="DO11" s="8">
        <v>0.53582465698589998</v>
      </c>
      <c r="DP11" s="8">
        <v>0.22180465448309999</v>
      </c>
      <c r="DQ11" s="8">
        <v>0.22212738835199999</v>
      </c>
      <c r="DR11" s="8">
        <v>2.024330017901E-2</v>
      </c>
      <c r="DS11" s="8">
        <v>0</v>
      </c>
      <c r="DT11" s="8">
        <v>0.20388302141770001</v>
      </c>
      <c r="DU11" s="8">
        <v>0.66492699447500003</v>
      </c>
      <c r="DV11" s="8">
        <v>0.13118998410730001</v>
      </c>
      <c r="DW11" s="8">
        <v>0</v>
      </c>
      <c r="DX11" s="8">
        <v>0.22120067526109999</v>
      </c>
      <c r="DY11" s="8">
        <v>0.77879932473890001</v>
      </c>
      <c r="DZ11" s="8">
        <v>0.1084352566075</v>
      </c>
      <c r="EA11" s="8">
        <v>0.89156474339250003</v>
      </c>
      <c r="EB11" s="6">
        <v>0.60881642406290004</v>
      </c>
      <c r="EC11" s="9">
        <v>0.39118357593719999</v>
      </c>
      <c r="ED11" s="8">
        <v>0.3406669324537</v>
      </c>
      <c r="EE11" s="8">
        <v>0.65933306754629994</v>
      </c>
      <c r="EF11" s="8">
        <v>0.29712272446139998</v>
      </c>
      <c r="EG11" s="8">
        <v>0.70287727553860002</v>
      </c>
      <c r="EH11" s="8">
        <v>8.2464565784659993E-2</v>
      </c>
      <c r="EI11" s="8">
        <v>0.10436020431199999</v>
      </c>
      <c r="EJ11" s="8">
        <v>0.18390174135199999</v>
      </c>
      <c r="EK11" s="8">
        <v>0.41965844070210001</v>
      </c>
      <c r="EL11" s="8">
        <v>0.17494193391769999</v>
      </c>
      <c r="EM11" s="8">
        <v>3.467311393157E-2</v>
      </c>
      <c r="EN11" s="8">
        <v>5.8991466406129997E-2</v>
      </c>
      <c r="EO11" s="8">
        <v>0.21479011997549999</v>
      </c>
      <c r="EP11" s="8">
        <v>0.36437940322220003</v>
      </c>
      <c r="EQ11" s="8">
        <v>0.15866209888390001</v>
      </c>
      <c r="ER11" s="8">
        <v>5.7935853901100003E-2</v>
      </c>
      <c r="ES11" s="8">
        <v>7.9419891004570004E-2</v>
      </c>
      <c r="ET11" s="8">
        <v>6.5821166606620005E-2</v>
      </c>
      <c r="EU11" s="8">
        <v>0</v>
      </c>
      <c r="EV11" s="8">
        <v>0.87102621890910004</v>
      </c>
      <c r="EW11" s="8">
        <v>0.12897378109089999</v>
      </c>
      <c r="EX11" s="8">
        <v>0</v>
      </c>
      <c r="EY11" s="8">
        <v>0</v>
      </c>
      <c r="EZ11" s="8">
        <v>0</v>
      </c>
      <c r="FA11" s="8">
        <v>1</v>
      </c>
      <c r="FB11" s="8">
        <v>0.75826025274599995</v>
      </c>
      <c r="FC11" s="8">
        <v>8.2647497473080006E-2</v>
      </c>
      <c r="FD11" s="8">
        <v>0.1590922497809</v>
      </c>
      <c r="FE11" s="8">
        <v>0.52862978733669996</v>
      </c>
      <c r="FF11" s="8">
        <v>0.1743840996057</v>
      </c>
      <c r="FG11" s="8">
        <v>0.19407305013420001</v>
      </c>
      <c r="FH11" s="8">
        <v>1.4047885935389999E-2</v>
      </c>
      <c r="FI11" s="8">
        <v>1.9118921353949998E-2</v>
      </c>
      <c r="FJ11" s="8">
        <v>0</v>
      </c>
      <c r="FK11" s="8">
        <v>6.9746255634159995E-2</v>
      </c>
      <c r="FL11" s="8">
        <v>0</v>
      </c>
      <c r="FM11" s="8">
        <v>0</v>
      </c>
      <c r="FN11" s="8">
        <v>0.62494370448970005</v>
      </c>
      <c r="FO11" s="8">
        <v>9.1151853235130004E-2</v>
      </c>
      <c r="FP11" s="8">
        <v>0.20284065844390001</v>
      </c>
      <c r="FQ11" s="8">
        <v>6.4188005737899997E-2</v>
      </c>
      <c r="FR11" s="8">
        <v>1.6875778093400001E-2</v>
      </c>
      <c r="FS11" s="8">
        <v>0.14105489324119999</v>
      </c>
      <c r="FT11" s="8">
        <v>0.60649711599400002</v>
      </c>
      <c r="FU11" s="8">
        <v>0.23557221267129999</v>
      </c>
      <c r="FV11" s="8">
        <v>1.6875778093400001E-2</v>
      </c>
      <c r="FW11" s="8">
        <v>0.1135711615019</v>
      </c>
      <c r="FX11" s="8">
        <v>0.88642883849809995</v>
      </c>
      <c r="FY11" s="8">
        <v>6.6918363476150003E-2</v>
      </c>
      <c r="FZ11" s="8">
        <v>0.93308163652389997</v>
      </c>
      <c r="GA11" s="8">
        <v>0.34186012860210002</v>
      </c>
      <c r="GB11" s="8">
        <v>0.65813987139789998</v>
      </c>
      <c r="GC11" s="8">
        <v>0.2675240795662</v>
      </c>
      <c r="GD11" s="8">
        <v>0.73247592043380005</v>
      </c>
      <c r="GE11" s="8">
        <v>0.2424654420605</v>
      </c>
      <c r="GF11" s="8">
        <v>0.75753455793949998</v>
      </c>
      <c r="GG11" s="8">
        <v>5.9019435899569997E-2</v>
      </c>
      <c r="GH11" s="8">
        <v>0.1523436081748</v>
      </c>
      <c r="GI11" s="8">
        <v>0.1175456977564</v>
      </c>
      <c r="GJ11" s="8">
        <v>0.41376899581170001</v>
      </c>
      <c r="GK11" s="8">
        <v>9.2802046691519993E-2</v>
      </c>
      <c r="GL11" s="8">
        <v>0.164520215666</v>
      </c>
      <c r="GM11" s="8">
        <v>4.8122978489490001E-2</v>
      </c>
      <c r="GN11" s="8">
        <v>0.3375155618681</v>
      </c>
      <c r="GO11" s="8">
        <v>0.20232618741149999</v>
      </c>
      <c r="GP11" s="8">
        <v>0.18874960796320001</v>
      </c>
      <c r="GQ11" s="8">
        <v>2.6803148365960001E-2</v>
      </c>
      <c r="GR11" s="8">
        <v>0.1147135281237</v>
      </c>
      <c r="GS11" s="8">
        <v>4.5676753911040001E-2</v>
      </c>
      <c r="GT11" s="8">
        <v>3.6092233867120002E-2</v>
      </c>
      <c r="GU11" s="8">
        <v>0.83843869814070004</v>
      </c>
      <c r="GV11" s="8">
        <v>0.16156130185930001</v>
      </c>
      <c r="GW11" s="8">
        <v>0</v>
      </c>
      <c r="GX11" s="8">
        <v>0</v>
      </c>
      <c r="GY11" s="8">
        <v>0</v>
      </c>
      <c r="GZ11" s="8">
        <v>1</v>
      </c>
      <c r="HA11" s="8">
        <v>0.90138556271519998</v>
      </c>
      <c r="HB11" s="8">
        <v>3.9177277934799998E-2</v>
      </c>
      <c r="HC11" s="8">
        <v>5.943715934998E-2</v>
      </c>
      <c r="HD11" s="8">
        <v>0.53914466807250006</v>
      </c>
      <c r="HE11" s="8">
        <v>0.26780648412300001</v>
      </c>
      <c r="HF11" s="9">
        <v>6.2082529132880003E-2</v>
      </c>
      <c r="HG11" s="8">
        <v>1.298426923666E-2</v>
      </c>
      <c r="HH11" s="8">
        <v>6.6043697307469999E-3</v>
      </c>
      <c r="HI11" s="8">
        <v>6.4384154584550005E-2</v>
      </c>
      <c r="HJ11" s="8">
        <v>4.0600586364799997E-2</v>
      </c>
      <c r="HK11" s="8">
        <v>0</v>
      </c>
      <c r="HL11" s="8">
        <v>6.3929387548770002E-3</v>
      </c>
      <c r="HM11" s="8">
        <v>0.58065057751240001</v>
      </c>
      <c r="HN11" s="8">
        <v>6.8692406810829998E-2</v>
      </c>
      <c r="HO11" s="8">
        <v>0.33673089246049998</v>
      </c>
      <c r="HP11" s="8">
        <v>1.392612321632E-2</v>
      </c>
      <c r="HQ11" s="8">
        <v>0</v>
      </c>
      <c r="HR11" s="8">
        <v>0.2418733905846</v>
      </c>
      <c r="HS11" s="8">
        <v>0.59389661058590004</v>
      </c>
      <c r="HT11" s="8">
        <v>0.1394488394817</v>
      </c>
      <c r="HU11" s="8">
        <v>2.478115934781E-2</v>
      </c>
      <c r="HV11" s="8">
        <v>0.17938079478339999</v>
      </c>
      <c r="HW11" s="8">
        <v>0.82061920521660003</v>
      </c>
      <c r="HX11" s="8">
        <v>2.1717872072570001E-2</v>
      </c>
      <c r="HY11" s="8">
        <v>0.97828212792739999</v>
      </c>
      <c r="HZ11" s="8">
        <v>0.28420525609879999</v>
      </c>
      <c r="IA11" s="8">
        <v>0.71579474390120001</v>
      </c>
      <c r="IB11" s="8">
        <v>0.18270205839600001</v>
      </c>
      <c r="IC11" s="8">
        <v>0.81729794160400004</v>
      </c>
      <c r="ID11" s="8">
        <v>0.12431025075380001</v>
      </c>
      <c r="IE11" s="8">
        <v>0.87568974924620002</v>
      </c>
      <c r="IF11" s="8">
        <v>2.1011947397400001E-2</v>
      </c>
      <c r="IG11" s="8">
        <v>8.3957640830609997E-2</v>
      </c>
      <c r="IH11" s="8">
        <v>0.12554955747079999</v>
      </c>
      <c r="II11" s="8">
        <v>0.47339647365019999</v>
      </c>
      <c r="IJ11" s="8">
        <v>0.1816937610937</v>
      </c>
      <c r="IK11" s="8">
        <v>0.1143906195573</v>
      </c>
      <c r="IL11" s="8">
        <v>2.0205940298519999E-2</v>
      </c>
      <c r="IM11" s="8">
        <v>0.32477357245310001</v>
      </c>
      <c r="IN11" s="8">
        <v>0.2562323658656</v>
      </c>
      <c r="IO11" s="8">
        <v>0.1773406838156</v>
      </c>
      <c r="IP11" s="8">
        <v>5.0643637345919999E-2</v>
      </c>
      <c r="IQ11" s="8">
        <v>0.13647052873269999</v>
      </c>
      <c r="IR11" s="8">
        <v>1.917881626463E-2</v>
      </c>
      <c r="IS11" s="8">
        <v>1.5154455223889999E-2</v>
      </c>
      <c r="IT11" s="8">
        <v>0.75571344511060001</v>
      </c>
      <c r="IU11" s="8">
        <v>0.2112735883023</v>
      </c>
      <c r="IV11" s="8">
        <v>3.3012966587070001E-2</v>
      </c>
      <c r="IW11" s="8">
        <v>0</v>
      </c>
      <c r="IX11" s="8">
        <v>0</v>
      </c>
      <c r="IY11" s="8">
        <v>1</v>
      </c>
      <c r="IZ11" s="8">
        <v>0.67476785430649999</v>
      </c>
      <c r="JA11" s="8">
        <v>0.27160749595490002</v>
      </c>
      <c r="JB11" s="8">
        <v>5.3624649738620002E-2</v>
      </c>
      <c r="JC11" s="8">
        <v>0.44847553095629999</v>
      </c>
      <c r="JD11" s="8">
        <v>0.21798284621630001</v>
      </c>
      <c r="JE11" s="8">
        <v>0.1837073404516</v>
      </c>
      <c r="JF11" s="8">
        <v>0</v>
      </c>
      <c r="JG11" s="8">
        <v>0</v>
      </c>
      <c r="JH11" s="8">
        <v>5.3624649738620002E-2</v>
      </c>
      <c r="JI11" s="8">
        <v>4.2584982898609999E-2</v>
      </c>
      <c r="JJ11" s="8">
        <v>5.3624649738620002E-2</v>
      </c>
      <c r="JK11" s="8">
        <v>0</v>
      </c>
      <c r="JL11" s="8">
        <v>0.83097591471410004</v>
      </c>
      <c r="JM11" s="8">
        <v>0</v>
      </c>
      <c r="JN11" s="8">
        <v>9.2566044311529996E-2</v>
      </c>
      <c r="JO11" s="8">
        <v>7.6458040974329997E-2</v>
      </c>
      <c r="JP11" s="8">
        <v>0</v>
      </c>
      <c r="JQ11" s="8">
        <v>0.2644796603674</v>
      </c>
      <c r="JR11" s="8">
        <v>0.53729485715600001</v>
      </c>
      <c r="JS11" s="8">
        <v>0.19822548247659999</v>
      </c>
      <c r="JT11" s="8">
        <v>0</v>
      </c>
      <c r="JU11" s="8">
        <v>0.27102971270190002</v>
      </c>
      <c r="JV11" s="8">
        <v>0.72897028729809998</v>
      </c>
      <c r="JW11" s="8">
        <v>0.17482008006460001</v>
      </c>
      <c r="JX11" s="8">
        <v>0.82517991993539996</v>
      </c>
      <c r="JY11" s="8">
        <v>0.13560467048819999</v>
      </c>
      <c r="JZ11" s="8">
        <v>0.86439532951179998</v>
      </c>
      <c r="KA11" s="8">
        <v>0.40169018666779999</v>
      </c>
      <c r="KB11" s="8">
        <v>0.59830981333220001</v>
      </c>
      <c r="KC11" s="8">
        <v>0.29444088719060002</v>
      </c>
      <c r="KD11" s="8">
        <v>0.70555911280939998</v>
      </c>
      <c r="KE11" s="8">
        <v>9.6209632637229994E-2</v>
      </c>
      <c r="KF11" s="8">
        <v>5.3624649738620002E-2</v>
      </c>
      <c r="KG11" s="8">
        <v>4.9981061412919997E-2</v>
      </c>
      <c r="KH11" s="8">
        <v>0.36996953504520003</v>
      </c>
      <c r="KI11" s="8">
        <v>9.4619771325070004E-2</v>
      </c>
      <c r="KJ11" s="8">
        <v>0.33559534984099998</v>
      </c>
      <c r="KK11" s="8">
        <v>7.6458040974329997E-2</v>
      </c>
      <c r="KL11" s="8">
        <v>0.48262184764760002</v>
      </c>
      <c r="KM11" s="8">
        <v>8.9277419824310006E-2</v>
      </c>
      <c r="KN11" s="8">
        <v>0.1999242456517</v>
      </c>
      <c r="KO11" s="8">
        <v>4.2584982898609999E-2</v>
      </c>
      <c r="KP11" s="8">
        <v>6.0752485326100003E-2</v>
      </c>
      <c r="KQ11" s="8">
        <v>4.8380977677389997E-2</v>
      </c>
      <c r="KR11" s="8">
        <v>0</v>
      </c>
      <c r="KS11" s="8">
        <v>0.79090441417070001</v>
      </c>
      <c r="KT11" s="8">
        <v>0.14834310050319999</v>
      </c>
      <c r="KU11" s="8">
        <v>6.0752485326100003E-2</v>
      </c>
      <c r="KV11" s="8">
        <v>0</v>
      </c>
      <c r="KW11" s="8">
        <v>0</v>
      </c>
      <c r="KX11" s="8">
        <v>1</v>
      </c>
      <c r="KY11" s="8">
        <v>0.83266022885299995</v>
      </c>
      <c r="KZ11" s="8">
        <v>8.4127640967609996E-2</v>
      </c>
      <c r="LA11" s="8">
        <v>8.3212130179380006E-2</v>
      </c>
      <c r="LB11" s="8">
        <v>0.50709015427170001</v>
      </c>
      <c r="LC11" s="8">
        <v>0.23134410177869999</v>
      </c>
      <c r="LD11" s="8">
        <v>0.12392949034090001</v>
      </c>
      <c r="LE11" s="8">
        <v>2.8296435143229999E-2</v>
      </c>
      <c r="LF11" s="8">
        <v>1.113731845847E-2</v>
      </c>
      <c r="LG11" s="8">
        <v>4.9926627288749997E-2</v>
      </c>
      <c r="LH11" s="8">
        <v>4.0963954995000003E-2</v>
      </c>
      <c r="LI11" s="8">
        <v>3.8438960354679999E-3</v>
      </c>
      <c r="LJ11" s="8">
        <v>3.4680216876499998E-3</v>
      </c>
      <c r="LK11" s="8">
        <v>0.60159774663709997</v>
      </c>
      <c r="LL11" s="8">
        <v>9.3085938399420004E-2</v>
      </c>
      <c r="LM11" s="8">
        <v>0.27061693759159999</v>
      </c>
      <c r="LN11" s="8">
        <v>3.0855481336399999E-2</v>
      </c>
      <c r="LO11" s="8">
        <v>3.8438960354679999E-3</v>
      </c>
      <c r="LP11" s="8">
        <v>0.2145248431473</v>
      </c>
      <c r="LQ11" s="8">
        <v>0.60393686642559996</v>
      </c>
      <c r="LR11" s="8">
        <v>0.16425118754119999</v>
      </c>
      <c r="LS11" s="8">
        <v>1.7287102885800001E-2</v>
      </c>
      <c r="LT11" s="8">
        <v>0.1775707638538</v>
      </c>
      <c r="LU11" s="8">
        <v>0.8224292361462</v>
      </c>
      <c r="LV11" s="8">
        <v>5.669509313486E-2</v>
      </c>
      <c r="LW11" s="8">
        <v>0.94330490686510005</v>
      </c>
      <c r="LX11" s="8">
        <v>0.33799560660970002</v>
      </c>
      <c r="LY11" s="8">
        <v>0.66200439339030004</v>
      </c>
      <c r="LZ11" s="8">
        <v>0.24268869296359999</v>
      </c>
      <c r="MA11" s="8">
        <v>0.75731130703640004</v>
      </c>
      <c r="MB11" s="8">
        <v>0.19073409557230001</v>
      </c>
      <c r="MC11" s="8">
        <v>0.80926590442769997</v>
      </c>
      <c r="MD11" s="8">
        <v>4.477296994636E-2</v>
      </c>
      <c r="ME11" s="8">
        <v>0.10058494771190001</v>
      </c>
      <c r="MF11" s="8">
        <v>0.12753308224480001</v>
      </c>
      <c r="MG11" s="8">
        <v>0.44390683325809999</v>
      </c>
      <c r="MH11" s="8">
        <v>0.15413754100060001</v>
      </c>
      <c r="MI11" s="8">
        <v>0.1290646258383</v>
      </c>
      <c r="MJ11" s="8">
        <v>3.6727664453170002E-2</v>
      </c>
      <c r="MK11" s="8">
        <v>0.3216060889431</v>
      </c>
      <c r="ML11" s="8">
        <v>0.24908058388509999</v>
      </c>
      <c r="MM11" s="8">
        <v>0.17860574344979999</v>
      </c>
      <c r="MN11" s="8">
        <v>4.5788340175360001E-2</v>
      </c>
      <c r="MO11" s="8">
        <v>0.1170694780081</v>
      </c>
      <c r="MP11" s="8">
        <v>3.4680216876499997E-2</v>
      </c>
      <c r="MQ11" s="8">
        <v>1.644188420885E-2</v>
      </c>
      <c r="MR11" s="8">
        <v>0.79530579620289998</v>
      </c>
      <c r="MS11" s="8">
        <v>0.18243060148250001</v>
      </c>
      <c r="MT11" s="8">
        <v>2.226360231466E-2</v>
      </c>
    </row>
    <row r="12" spans="1:358" x14ac:dyDescent="0.3">
      <c r="A12" t="s">
        <v>2232</v>
      </c>
      <c r="B12" s="8">
        <v>0</v>
      </c>
      <c r="C12" s="8">
        <v>0</v>
      </c>
      <c r="D12" s="8">
        <v>1</v>
      </c>
      <c r="E12" s="8">
        <v>0.75221550949930005</v>
      </c>
      <c r="F12" s="8">
        <v>0.14901220657770001</v>
      </c>
      <c r="G12" s="8">
        <v>9.8772283922999998E-2</v>
      </c>
      <c r="H12" s="8">
        <v>0.40949163591319998</v>
      </c>
      <c r="I12" s="8">
        <v>0.2027441466937</v>
      </c>
      <c r="J12" s="8">
        <v>0.1848496290113</v>
      </c>
      <c r="K12" s="6">
        <v>0.14901220657770001</v>
      </c>
      <c r="L12" s="8">
        <v>0</v>
      </c>
      <c r="M12" s="8">
        <v>5.3902381804150003E-2</v>
      </c>
      <c r="N12" s="8">
        <v>0</v>
      </c>
      <c r="O12" s="8">
        <v>0</v>
      </c>
      <c r="P12" s="8">
        <v>0</v>
      </c>
      <c r="Q12" s="8">
        <v>0.4594619263609</v>
      </c>
      <c r="R12" s="8">
        <v>0.28899193347020002</v>
      </c>
      <c r="S12" s="8">
        <v>0.25154614016889998</v>
      </c>
      <c r="T12" s="8">
        <v>0</v>
      </c>
      <c r="U12" s="8">
        <v>0</v>
      </c>
      <c r="V12" s="8">
        <v>0.14901220657770001</v>
      </c>
      <c r="W12" s="8">
        <v>0.59810291459260001</v>
      </c>
      <c r="X12" s="8">
        <v>0.25288487882959998</v>
      </c>
      <c r="Y12" s="8">
        <v>0</v>
      </c>
      <c r="Z12" s="8">
        <v>0.29802441315549999</v>
      </c>
      <c r="AA12" s="8">
        <v>0.70197558684450001</v>
      </c>
      <c r="AB12" s="8">
        <v>0.15267466572710001</v>
      </c>
      <c r="AC12" s="8">
        <v>0.84732533427290002</v>
      </c>
      <c r="AD12" s="8">
        <v>0.35738398555090001</v>
      </c>
      <c r="AE12" s="8">
        <v>0.64261601444909999</v>
      </c>
      <c r="AF12" s="8">
        <v>0.20657704753129999</v>
      </c>
      <c r="AG12" s="8">
        <v>0.79342295246869998</v>
      </c>
      <c r="AH12" s="8">
        <v>0.197544567846</v>
      </c>
      <c r="AI12" s="8">
        <v>0.80245543215399995</v>
      </c>
      <c r="AJ12" s="8">
        <v>0</v>
      </c>
      <c r="AK12" s="8">
        <v>5.3902381804150003E-2</v>
      </c>
      <c r="AL12" s="8">
        <v>0.24035010631590001</v>
      </c>
      <c r="AM12" s="8">
        <v>0.4507982694014</v>
      </c>
      <c r="AN12" s="8">
        <v>0.2100793403597</v>
      </c>
      <c r="AO12" s="8">
        <v>4.4869902118850002E-2</v>
      </c>
      <c r="AP12" s="8">
        <v>0</v>
      </c>
      <c r="AQ12" s="8">
        <v>0.37731667262899998</v>
      </c>
      <c r="AR12" s="8">
        <v>0.26921941271310001</v>
      </c>
      <c r="AS12" s="8">
        <v>0.20095969061899999</v>
      </c>
      <c r="AT12" s="8">
        <v>4.280553846995E-2</v>
      </c>
      <c r="AU12" s="8">
        <v>6.1067133781940001E-2</v>
      </c>
      <c r="AV12" s="8">
        <v>4.863155178702E-2</v>
      </c>
      <c r="AW12" s="8">
        <v>0</v>
      </c>
      <c r="AX12" s="8">
        <v>0.90856290974300002</v>
      </c>
      <c r="AY12" s="8">
        <v>4.863155178702E-2</v>
      </c>
      <c r="AZ12" s="8">
        <v>4.280553846995E-2</v>
      </c>
      <c r="BA12" s="8">
        <v>0</v>
      </c>
      <c r="BB12" s="8">
        <v>0</v>
      </c>
      <c r="BC12" s="8">
        <v>1</v>
      </c>
      <c r="BD12" s="8">
        <v>0.77157189430380002</v>
      </c>
      <c r="BE12" s="8">
        <v>0.1905482032052</v>
      </c>
      <c r="BF12" s="8">
        <v>3.7879902490989999E-2</v>
      </c>
      <c r="BG12" s="8">
        <v>0.37456894799750001</v>
      </c>
      <c r="BH12" s="8">
        <v>0.30643049109120002</v>
      </c>
      <c r="BI12" s="8">
        <v>0.15998468448190001</v>
      </c>
      <c r="BJ12" s="8">
        <v>7.3186011564820005E-2</v>
      </c>
      <c r="BK12" s="8">
        <v>0</v>
      </c>
      <c r="BL12" s="8">
        <v>4.2914932432289998E-2</v>
      </c>
      <c r="BM12" s="8">
        <v>4.2914932432289998E-2</v>
      </c>
      <c r="BN12" s="8">
        <v>0</v>
      </c>
      <c r="BO12" s="8">
        <v>0</v>
      </c>
      <c r="BP12" s="8">
        <v>0.64689331889570001</v>
      </c>
      <c r="BQ12" s="8">
        <v>0.1045288542888</v>
      </c>
      <c r="BR12" s="8">
        <v>0.2485778268155</v>
      </c>
      <c r="BS12" s="8">
        <v>0</v>
      </c>
      <c r="BT12" s="8">
        <v>0</v>
      </c>
      <c r="BU12" s="8">
        <v>0.18503532695710001</v>
      </c>
      <c r="BV12" s="8">
        <v>0.68248779022450001</v>
      </c>
      <c r="BW12" s="8">
        <v>0.1324768828184</v>
      </c>
      <c r="BX12" s="8">
        <v>0</v>
      </c>
      <c r="BY12" s="8">
        <v>0.13625066511639999</v>
      </c>
      <c r="BZ12" s="8">
        <v>0.86374933488359995</v>
      </c>
      <c r="CA12" s="8">
        <v>0.13479993342130001</v>
      </c>
      <c r="CB12" s="8">
        <v>0.86520006657869997</v>
      </c>
      <c r="CC12" s="8">
        <v>0.61410562777260003</v>
      </c>
      <c r="CD12" s="8">
        <v>0.38589437222739997</v>
      </c>
      <c r="CE12" s="8">
        <v>0.25677060682679997</v>
      </c>
      <c r="CF12" s="8">
        <v>0.74322939317320003</v>
      </c>
      <c r="CG12" s="8">
        <v>0.2092471926294</v>
      </c>
      <c r="CH12" s="8">
        <v>0.79075280737060005</v>
      </c>
      <c r="CI12" s="8">
        <v>0.1284523577061</v>
      </c>
      <c r="CJ12" s="8">
        <v>0.1360611810646</v>
      </c>
      <c r="CK12" s="8">
        <v>0.2902315116045</v>
      </c>
      <c r="CL12" s="8">
        <v>0.25499510867449998</v>
      </c>
      <c r="CM12" s="8">
        <v>0.13625066511639999</v>
      </c>
      <c r="CN12" s="8">
        <v>5.4009175833819999E-2</v>
      </c>
      <c r="CO12" s="8">
        <v>5.4009175833819999E-2</v>
      </c>
      <c r="CP12" s="8">
        <v>0.189399512455</v>
      </c>
      <c r="CQ12" s="8">
        <v>0.28379094098219998</v>
      </c>
      <c r="CR12" s="8">
        <v>0.21183665444300001</v>
      </c>
      <c r="CS12" s="8">
        <v>6.0163190161350001E-2</v>
      </c>
      <c r="CT12" s="8">
        <v>0.16662469978790001</v>
      </c>
      <c r="CU12" s="8">
        <v>3.4175826336789998E-2</v>
      </c>
      <c r="CV12" s="8">
        <v>0</v>
      </c>
      <c r="CW12" s="8">
        <v>0.82579972624880005</v>
      </c>
      <c r="CX12" s="8">
        <v>0.17420027375130001</v>
      </c>
      <c r="CY12" s="8">
        <v>0</v>
      </c>
      <c r="CZ12" s="8">
        <v>0</v>
      </c>
      <c r="DA12" s="8">
        <v>0</v>
      </c>
      <c r="DB12" s="8">
        <v>1</v>
      </c>
      <c r="DC12" s="8">
        <v>0.76358322879380003</v>
      </c>
      <c r="DD12" s="8">
        <v>0.173405684753</v>
      </c>
      <c r="DE12" s="8">
        <v>6.3011086453160003E-2</v>
      </c>
      <c r="DF12" s="8">
        <v>0.38898205639990002</v>
      </c>
      <c r="DG12" s="8">
        <v>0.26363760741449999</v>
      </c>
      <c r="DH12" s="8">
        <v>0.17024681384000001</v>
      </c>
      <c r="DI12" s="6">
        <v>0.10448060066129999</v>
      </c>
      <c r="DJ12" s="8">
        <v>0</v>
      </c>
      <c r="DK12" s="8">
        <v>4.7449614849779997E-2</v>
      </c>
      <c r="DL12" s="8">
        <v>2.5203306834529999E-2</v>
      </c>
      <c r="DM12" s="8">
        <v>0</v>
      </c>
      <c r="DN12" s="8">
        <v>0</v>
      </c>
      <c r="DO12" s="8">
        <v>0.56953761863730001</v>
      </c>
      <c r="DP12" s="8">
        <v>0.18065948784450001</v>
      </c>
      <c r="DQ12" s="8">
        <v>0.24980289351820001</v>
      </c>
      <c r="DR12" s="8">
        <v>0</v>
      </c>
      <c r="DS12" s="8">
        <v>0</v>
      </c>
      <c r="DT12" s="8">
        <v>0.1701680538458</v>
      </c>
      <c r="DU12" s="8">
        <v>0.64766090739850002</v>
      </c>
      <c r="DV12" s="8">
        <v>0.18217103875570001</v>
      </c>
      <c r="DW12" s="8">
        <v>0</v>
      </c>
      <c r="DX12" s="8">
        <v>0.2030170770486</v>
      </c>
      <c r="DY12" s="8">
        <v>0.79698292295140005</v>
      </c>
      <c r="DZ12" s="8">
        <v>0.14217709909109999</v>
      </c>
      <c r="EA12" s="8">
        <v>0.85782290090890001</v>
      </c>
      <c r="EB12" s="8">
        <v>0.5081528194571</v>
      </c>
      <c r="EC12" s="8">
        <v>0.4918471805429</v>
      </c>
      <c r="ED12" s="8">
        <v>0.23605498456490001</v>
      </c>
      <c r="EE12" s="8">
        <v>0.76394501543509996</v>
      </c>
      <c r="EF12" s="8">
        <v>0.20441734677090001</v>
      </c>
      <c r="EG12" s="8">
        <v>0.79558265322910005</v>
      </c>
      <c r="EH12" s="8">
        <v>7.5438175045340006E-2</v>
      </c>
      <c r="EI12" s="8">
        <v>0.1021530327911</v>
      </c>
      <c r="EJ12" s="8">
        <v>0.26964471990549999</v>
      </c>
      <c r="EK12" s="8">
        <v>0.33580596114700001</v>
      </c>
      <c r="EL12" s="8">
        <v>0.16672084834109999</v>
      </c>
      <c r="EM12" s="8">
        <v>5.0237262769980001E-2</v>
      </c>
      <c r="EN12" s="8">
        <v>3.171879234734E-2</v>
      </c>
      <c r="EO12" s="8">
        <v>0.2669556961831</v>
      </c>
      <c r="EP12" s="8">
        <v>0.27777705633970001</v>
      </c>
      <c r="EQ12" s="8">
        <v>0.20734757104070001</v>
      </c>
      <c r="ER12" s="8">
        <v>5.299943128792E-2</v>
      </c>
      <c r="ES12" s="8">
        <v>0.1230595353534</v>
      </c>
      <c r="ET12" s="8">
        <v>4.014191744791E-2</v>
      </c>
      <c r="EU12" s="8">
        <v>0</v>
      </c>
      <c r="EV12" s="8">
        <v>0.85995731281010002</v>
      </c>
      <c r="EW12" s="8">
        <v>0.122376210094</v>
      </c>
      <c r="EX12" s="8">
        <v>1.7666477095969999E-2</v>
      </c>
      <c r="EY12" s="8">
        <v>0</v>
      </c>
      <c r="EZ12" s="8">
        <v>0</v>
      </c>
      <c r="FA12" s="8">
        <v>1</v>
      </c>
      <c r="FB12" s="8">
        <v>0.7971097187681</v>
      </c>
      <c r="FC12" s="8">
        <v>8.812712231026E-2</v>
      </c>
      <c r="FD12" s="8">
        <v>0.11476315892159999</v>
      </c>
      <c r="FE12" s="8">
        <v>0.48535763134519999</v>
      </c>
      <c r="FF12" s="8">
        <v>0.1931277217147</v>
      </c>
      <c r="FG12" s="8">
        <v>0.18559727388300001</v>
      </c>
      <c r="FH12" s="8">
        <v>1.310715087424E-2</v>
      </c>
      <c r="FI12" s="8">
        <v>4.562156060526E-2</v>
      </c>
      <c r="FJ12" s="8">
        <v>2.9951652975499999E-2</v>
      </c>
      <c r="FK12" s="8">
        <v>4.7237008602099999E-2</v>
      </c>
      <c r="FL12" s="8">
        <v>0</v>
      </c>
      <c r="FM12" s="8">
        <v>0</v>
      </c>
      <c r="FN12" s="8">
        <v>0.58830344825769998</v>
      </c>
      <c r="FO12" s="8">
        <v>8.6117607699490006E-2</v>
      </c>
      <c r="FP12" s="8">
        <v>0.24806164174930001</v>
      </c>
      <c r="FQ12" s="8">
        <v>6.1771632759450003E-2</v>
      </c>
      <c r="FR12" s="8">
        <v>1.5745669534030001E-2</v>
      </c>
      <c r="FS12" s="8">
        <v>0.14262018881960001</v>
      </c>
      <c r="FT12" s="8">
        <v>0.65658245818579997</v>
      </c>
      <c r="FU12" s="8">
        <v>0.18505168346049999</v>
      </c>
      <c r="FV12" s="8">
        <v>1.5745669534030001E-2</v>
      </c>
      <c r="FW12" s="8">
        <v>0.1435875141049</v>
      </c>
      <c r="FX12" s="8">
        <v>0.8564124858951</v>
      </c>
      <c r="FY12" s="8">
        <v>6.9141598316339994E-2</v>
      </c>
      <c r="FZ12" s="8">
        <v>0.93085840168370004</v>
      </c>
      <c r="GA12" s="8">
        <v>0.3619394064582</v>
      </c>
      <c r="GB12" s="8">
        <v>0.6380605935418</v>
      </c>
      <c r="GC12" s="8">
        <v>0.32673521682790002</v>
      </c>
      <c r="GD12" s="8">
        <v>0.67326478317210003</v>
      </c>
      <c r="GE12" s="8">
        <v>0.24121763818450001</v>
      </c>
      <c r="GF12" s="8">
        <v>0.75878236181549996</v>
      </c>
      <c r="GG12" s="8">
        <v>4.195997128251E-2</v>
      </c>
      <c r="GH12" s="8">
        <v>0.16890161130629999</v>
      </c>
      <c r="GI12" s="8">
        <v>0.1112427574012</v>
      </c>
      <c r="GJ12" s="8">
        <v>0.44156944122940001</v>
      </c>
      <c r="GK12" s="8">
        <v>0.11483722598569999</v>
      </c>
      <c r="GL12" s="8">
        <v>0.1214889927949</v>
      </c>
      <c r="GM12" s="8">
        <v>8.3096209944239996E-2</v>
      </c>
      <c r="GN12" s="8">
        <v>0.36215039928280002</v>
      </c>
      <c r="GO12" s="8">
        <v>0.2280986021817</v>
      </c>
      <c r="GP12" s="8">
        <v>0.14675811959689999</v>
      </c>
      <c r="GQ12" s="8">
        <v>3.7512360701790003E-2</v>
      </c>
      <c r="GR12" s="8">
        <v>7.1354391085340002E-2</v>
      </c>
      <c r="GS12" s="8">
        <v>7.1029917207360002E-2</v>
      </c>
      <c r="GT12" s="8">
        <v>0</v>
      </c>
      <c r="GU12" s="8">
        <v>0.84141401454560005</v>
      </c>
      <c r="GV12" s="8">
        <v>0.1585859854544</v>
      </c>
      <c r="GW12" s="8">
        <v>0</v>
      </c>
      <c r="GX12" s="8">
        <v>0</v>
      </c>
      <c r="GY12" s="8">
        <v>0</v>
      </c>
      <c r="GZ12" s="8">
        <v>1</v>
      </c>
      <c r="HA12" s="8">
        <v>0.89511120413519996</v>
      </c>
      <c r="HB12" s="9">
        <v>2.6156721419240001E-2</v>
      </c>
      <c r="HC12" s="8">
        <v>7.8732074445610006E-2</v>
      </c>
      <c r="HD12" s="8">
        <v>0.56454911582180001</v>
      </c>
      <c r="HE12" s="8">
        <v>0.23187991118570001</v>
      </c>
      <c r="HF12" s="8">
        <v>8.0779175014179999E-2</v>
      </c>
      <c r="HG12" s="8">
        <v>1.37050050197E-2</v>
      </c>
      <c r="HH12" s="8">
        <v>0</v>
      </c>
      <c r="HI12" s="8">
        <v>5.9484733272480002E-2</v>
      </c>
      <c r="HJ12" s="8">
        <v>4.2854259241740002E-2</v>
      </c>
      <c r="HK12" s="8">
        <v>0</v>
      </c>
      <c r="HL12" s="8">
        <v>6.7478004444679997E-3</v>
      </c>
      <c r="HM12" s="8">
        <v>0.5854850627164</v>
      </c>
      <c r="HN12" s="8">
        <v>7.9476378813520002E-2</v>
      </c>
      <c r="HO12" s="8">
        <v>0.304343764159</v>
      </c>
      <c r="HP12" s="8">
        <v>3.069479431108E-2</v>
      </c>
      <c r="HQ12" s="8">
        <v>0</v>
      </c>
      <c r="HR12" s="8">
        <v>0.25556360540029999</v>
      </c>
      <c r="HS12" s="8">
        <v>0.56800498768649998</v>
      </c>
      <c r="HT12" s="8">
        <v>0.150274685494</v>
      </c>
      <c r="HU12" s="8">
        <v>2.6156721419240001E-2</v>
      </c>
      <c r="HV12" s="8">
        <v>0.17568243511100001</v>
      </c>
      <c r="HW12" s="8">
        <v>0.82431756488899999</v>
      </c>
      <c r="HX12" s="8">
        <v>1.595242841046E-2</v>
      </c>
      <c r="HY12" s="8">
        <v>0.98404757158949996</v>
      </c>
      <c r="HZ12" s="8">
        <v>0.289746280739</v>
      </c>
      <c r="IA12" s="8">
        <v>0.710253719261</v>
      </c>
      <c r="IB12" s="8">
        <v>0.1997633462831</v>
      </c>
      <c r="IC12" s="8">
        <v>0.8002366537169</v>
      </c>
      <c r="ID12" s="8">
        <v>0.1499313124088</v>
      </c>
      <c r="IE12" s="8">
        <v>0.85006868759120002</v>
      </c>
      <c r="IF12" s="8">
        <v>3.5883291629930002E-2</v>
      </c>
      <c r="IG12" s="8">
        <v>7.3659700030290001E-2</v>
      </c>
      <c r="IH12" s="8">
        <v>9.7678961048550006E-2</v>
      </c>
      <c r="II12" s="8">
        <v>0.47502677816290001</v>
      </c>
      <c r="IJ12" s="8">
        <v>0.17611329725309999</v>
      </c>
      <c r="IK12" s="8">
        <v>0.1416379718753</v>
      </c>
      <c r="IL12" s="8">
        <v>2.1327539361030001E-2</v>
      </c>
      <c r="IM12" s="8">
        <v>0.30415220541319998</v>
      </c>
      <c r="IN12" s="8">
        <v>0.26422955183460001</v>
      </c>
      <c r="IO12" s="8">
        <v>0.1732426430989</v>
      </c>
      <c r="IP12" s="8">
        <v>4.751536332267E-2</v>
      </c>
      <c r="IQ12" s="8">
        <v>0.14404578703910001</v>
      </c>
      <c r="IR12" s="8">
        <v>1.349560088894E-2</v>
      </c>
      <c r="IS12" s="8">
        <v>3.1991309041540003E-2</v>
      </c>
      <c r="IT12" s="8">
        <v>0.75329517435729998</v>
      </c>
      <c r="IU12" s="8">
        <v>0.2177987830948</v>
      </c>
      <c r="IV12" s="8">
        <v>2.8906042547920001E-2</v>
      </c>
      <c r="IW12" s="8">
        <v>0</v>
      </c>
      <c r="IX12" s="8">
        <v>0</v>
      </c>
      <c r="IY12" s="8">
        <v>1</v>
      </c>
      <c r="IZ12" s="8">
        <v>0.66658766797879998</v>
      </c>
      <c r="JA12" s="8">
        <v>0.27781607676409997</v>
      </c>
      <c r="JB12" s="8">
        <v>5.5596255257070001E-2</v>
      </c>
      <c r="JC12" s="8">
        <v>0.45187065543150001</v>
      </c>
      <c r="JD12" s="8">
        <v>0.28159362808790001</v>
      </c>
      <c r="JE12" s="8">
        <v>0.11119251051409999</v>
      </c>
      <c r="JF12" s="8">
        <v>0</v>
      </c>
      <c r="JG12" s="8">
        <v>0</v>
      </c>
      <c r="JH12" s="8">
        <v>5.5596255257070001E-2</v>
      </c>
      <c r="JI12" s="8">
        <v>4.415069545236E-2</v>
      </c>
      <c r="JJ12" s="8">
        <v>5.5596255257070001E-2</v>
      </c>
      <c r="JK12" s="8">
        <v>0</v>
      </c>
      <c r="JL12" s="8">
        <v>0.8484343453573</v>
      </c>
      <c r="JM12" s="8">
        <v>0</v>
      </c>
      <c r="JN12" s="8">
        <v>0.1515656546427</v>
      </c>
      <c r="JO12" s="8">
        <v>0</v>
      </c>
      <c r="JP12" s="8">
        <v>0</v>
      </c>
      <c r="JQ12" s="8">
        <v>0.2742037249616</v>
      </c>
      <c r="JR12" s="8">
        <v>0.57587893578360005</v>
      </c>
      <c r="JS12" s="8">
        <v>0.1499173392548</v>
      </c>
      <c r="JT12" s="8">
        <v>0</v>
      </c>
      <c r="JU12" s="8">
        <v>0.24800537630739999</v>
      </c>
      <c r="JV12" s="8">
        <v>0.75199462369259995</v>
      </c>
      <c r="JW12" s="8">
        <v>0.1019784942098</v>
      </c>
      <c r="JX12" s="8">
        <v>0.89802150579020001</v>
      </c>
      <c r="JY12" s="8">
        <v>0.18687034850529999</v>
      </c>
      <c r="JZ12" s="8">
        <v>0.81312965149469996</v>
      </c>
      <c r="KA12" s="8">
        <v>0.28159362808790001</v>
      </c>
      <c r="KB12" s="8">
        <v>0.71840637191209999</v>
      </c>
      <c r="KC12" s="8">
        <v>0.28159362808790001</v>
      </c>
      <c r="KD12" s="8">
        <v>0.71840637191209999</v>
      </c>
      <c r="KE12" s="8">
        <v>4.415069545236E-2</v>
      </c>
      <c r="KF12" s="8">
        <v>5.5596255257070001E-2</v>
      </c>
      <c r="KG12" s="8">
        <v>5.1818703933290002E-2</v>
      </c>
      <c r="KH12" s="8">
        <v>0.49098708148800002</v>
      </c>
      <c r="KI12" s="8">
        <v>9.8098635321540006E-2</v>
      </c>
      <c r="KJ12" s="8">
        <v>0.25934862854770002</v>
      </c>
      <c r="KK12" s="8">
        <v>0</v>
      </c>
      <c r="KL12" s="8">
        <v>0.44477004205659998</v>
      </c>
      <c r="KM12" s="8">
        <v>0.1388397941648</v>
      </c>
      <c r="KN12" s="8">
        <v>0.25909351966639999</v>
      </c>
      <c r="KO12" s="8">
        <v>4.415069545236E-2</v>
      </c>
      <c r="KP12" s="8">
        <v>6.2986158383400007E-2</v>
      </c>
      <c r="KQ12" s="8">
        <v>5.0159790276480001E-2</v>
      </c>
      <c r="KR12" s="8">
        <v>0</v>
      </c>
      <c r="KS12" s="8">
        <v>0.78321664347349995</v>
      </c>
      <c r="KT12" s="8">
        <v>0.1537971981431</v>
      </c>
      <c r="KU12" s="8">
        <v>6.2986158383400007E-2</v>
      </c>
      <c r="KV12" s="8">
        <v>0</v>
      </c>
      <c r="KW12" s="8">
        <v>0</v>
      </c>
      <c r="KX12" s="8">
        <v>1</v>
      </c>
      <c r="KY12" s="8">
        <v>0.83266022885299995</v>
      </c>
      <c r="KZ12" s="8">
        <v>8.4127640967609996E-2</v>
      </c>
      <c r="LA12" s="8">
        <v>8.3212130179380006E-2</v>
      </c>
      <c r="LB12" s="8">
        <v>0.50709015427170001</v>
      </c>
      <c r="LC12" s="8">
        <v>0.23134410177869999</v>
      </c>
      <c r="LD12" s="8">
        <v>0.12392949034090001</v>
      </c>
      <c r="LE12" s="8">
        <v>2.8296435143229999E-2</v>
      </c>
      <c r="LF12" s="8">
        <v>1.113731845847E-2</v>
      </c>
      <c r="LG12" s="8">
        <v>4.9926627288749997E-2</v>
      </c>
      <c r="LH12" s="8">
        <v>4.0963954995000003E-2</v>
      </c>
      <c r="LI12" s="8">
        <v>3.8438960354679999E-3</v>
      </c>
      <c r="LJ12" s="8">
        <v>3.4680216876499998E-3</v>
      </c>
      <c r="LK12" s="8">
        <v>0.60159774663709997</v>
      </c>
      <c r="LL12" s="8">
        <v>9.3085938399420004E-2</v>
      </c>
      <c r="LM12" s="8">
        <v>0.27061693759159999</v>
      </c>
      <c r="LN12" s="8">
        <v>3.0855481336399999E-2</v>
      </c>
      <c r="LO12" s="8">
        <v>3.8438960354679999E-3</v>
      </c>
      <c r="LP12" s="8">
        <v>0.2145248431473</v>
      </c>
      <c r="LQ12" s="8">
        <v>0.60393686642559996</v>
      </c>
      <c r="LR12" s="8">
        <v>0.16425118754119999</v>
      </c>
      <c r="LS12" s="8">
        <v>1.7287102885800001E-2</v>
      </c>
      <c r="LT12" s="8">
        <v>0.1775707638538</v>
      </c>
      <c r="LU12" s="8">
        <v>0.8224292361462</v>
      </c>
      <c r="LV12" s="8">
        <v>5.669509313486E-2</v>
      </c>
      <c r="LW12" s="8">
        <v>0.94330490686510005</v>
      </c>
      <c r="LX12" s="8">
        <v>0.33799560660970002</v>
      </c>
      <c r="LY12" s="8">
        <v>0.66200439339030004</v>
      </c>
      <c r="LZ12" s="8">
        <v>0.24268869296359999</v>
      </c>
      <c r="MA12" s="8">
        <v>0.75731130703640004</v>
      </c>
      <c r="MB12" s="8">
        <v>0.19073409557230001</v>
      </c>
      <c r="MC12" s="8">
        <v>0.80926590442769997</v>
      </c>
      <c r="MD12" s="8">
        <v>4.477296994636E-2</v>
      </c>
      <c r="ME12" s="8">
        <v>0.10058494771190001</v>
      </c>
      <c r="MF12" s="8">
        <v>0.12753308224480001</v>
      </c>
      <c r="MG12" s="8">
        <v>0.44390683325809999</v>
      </c>
      <c r="MH12" s="8">
        <v>0.15413754100060001</v>
      </c>
      <c r="MI12" s="8">
        <v>0.1290646258383</v>
      </c>
      <c r="MJ12" s="8">
        <v>3.6727664453170002E-2</v>
      </c>
      <c r="MK12" s="8">
        <v>0.3216060889431</v>
      </c>
      <c r="ML12" s="8">
        <v>0.24908058388509999</v>
      </c>
      <c r="MM12" s="8">
        <v>0.17860574344979999</v>
      </c>
      <c r="MN12" s="8">
        <v>4.5788340175360001E-2</v>
      </c>
      <c r="MO12" s="8">
        <v>0.1170694780081</v>
      </c>
      <c r="MP12" s="8">
        <v>3.4680216876499997E-2</v>
      </c>
      <c r="MQ12" s="8">
        <v>1.644188420885E-2</v>
      </c>
      <c r="MR12" s="8">
        <v>0.79530579620289998</v>
      </c>
      <c r="MS12" s="8">
        <v>0.18243060148250001</v>
      </c>
      <c r="MT12" s="8">
        <v>2.226360231466E-2</v>
      </c>
    </row>
    <row r="13" spans="1:358" x14ac:dyDescent="0.3">
      <c r="A13" t="s">
        <v>2233</v>
      </c>
      <c r="B13" s="8">
        <v>0</v>
      </c>
      <c r="C13" s="8">
        <v>0</v>
      </c>
      <c r="D13" s="8">
        <v>1</v>
      </c>
      <c r="E13" s="8">
        <v>0.74290664700810005</v>
      </c>
      <c r="F13" s="8">
        <v>0.13246510110510001</v>
      </c>
      <c r="G13" s="8">
        <v>0.12462825188689999</v>
      </c>
      <c r="H13" s="8">
        <v>0.59394464290460003</v>
      </c>
      <c r="I13" s="8">
        <v>0.11500029909450001</v>
      </c>
      <c r="J13" s="8">
        <v>0.29105505800089998</v>
      </c>
      <c r="K13" s="8">
        <v>0</v>
      </c>
      <c r="L13" s="8">
        <v>0</v>
      </c>
      <c r="M13" s="8">
        <v>0</v>
      </c>
      <c r="N13" s="8">
        <v>0</v>
      </c>
      <c r="O13" s="8">
        <v>0</v>
      </c>
      <c r="P13" s="8">
        <v>0</v>
      </c>
      <c r="Q13" s="8">
        <v>0.50824685857399998</v>
      </c>
      <c r="R13" s="8">
        <v>0.15213966307660001</v>
      </c>
      <c r="S13" s="8">
        <v>0.30068301079319998</v>
      </c>
      <c r="T13" s="8">
        <v>3.8930467556230003E-2</v>
      </c>
      <c r="U13" s="8">
        <v>0</v>
      </c>
      <c r="V13" s="8">
        <v>0.2570933529919</v>
      </c>
      <c r="W13" s="8">
        <v>0.68992297737240005</v>
      </c>
      <c r="X13" s="8">
        <v>5.2983669635660001E-2</v>
      </c>
      <c r="Y13" s="8">
        <v>0</v>
      </c>
      <c r="Z13" s="8">
        <v>0.3878534111802</v>
      </c>
      <c r="AA13" s="8">
        <v>0.6121465888198</v>
      </c>
      <c r="AB13" s="6">
        <v>0.2475514608569</v>
      </c>
      <c r="AC13" s="9">
        <v>0.75244853914309995</v>
      </c>
      <c r="AD13" s="8">
        <v>0.50603136924790004</v>
      </c>
      <c r="AE13" s="8">
        <v>0.49396863075210001</v>
      </c>
      <c r="AF13" s="8">
        <v>0.25212459044460001</v>
      </c>
      <c r="AG13" s="8">
        <v>0.74787540955539999</v>
      </c>
      <c r="AH13" s="8">
        <v>0.2163717818615</v>
      </c>
      <c r="AI13" s="8">
        <v>0.78362821813850003</v>
      </c>
      <c r="AJ13" s="8">
        <v>0.12462825188689999</v>
      </c>
      <c r="AK13" s="8">
        <v>3.7139363982059997E-2</v>
      </c>
      <c r="AL13" s="8">
        <v>9.3534633548839993E-2</v>
      </c>
      <c r="AM13" s="8">
        <v>0.47976754837210001</v>
      </c>
      <c r="AN13" s="8">
        <v>4.6767316774419997E-2</v>
      </c>
      <c r="AO13" s="8">
        <v>0.2181628854357</v>
      </c>
      <c r="AP13" s="8">
        <v>0</v>
      </c>
      <c r="AQ13" s="8">
        <v>0.51444048451860003</v>
      </c>
      <c r="AR13" s="8">
        <v>0.2725132728936</v>
      </c>
      <c r="AS13" s="8">
        <v>4.3589657801279998E-2</v>
      </c>
      <c r="AT13" s="8">
        <v>7.4278727964110003E-2</v>
      </c>
      <c r="AU13" s="8">
        <v>5.2983669635660001E-2</v>
      </c>
      <c r="AV13" s="8">
        <v>4.219418718674E-2</v>
      </c>
      <c r="AW13" s="8">
        <v>0</v>
      </c>
      <c r="AX13" s="8">
        <v>0.79137900669929995</v>
      </c>
      <c r="AY13" s="8">
        <v>0.2086209933007</v>
      </c>
      <c r="AZ13" s="8">
        <v>0</v>
      </c>
      <c r="BA13" s="8">
        <v>0</v>
      </c>
      <c r="BB13" s="8">
        <v>0</v>
      </c>
      <c r="BC13" s="8">
        <v>1</v>
      </c>
      <c r="BD13" s="8">
        <v>0.80199538548100002</v>
      </c>
      <c r="BE13" s="8">
        <v>0.14213584883659999</v>
      </c>
      <c r="BF13" s="8">
        <v>5.5868765682490003E-2</v>
      </c>
      <c r="BG13" s="8">
        <v>0.49321229182069998</v>
      </c>
      <c r="BH13" s="8">
        <v>0.2062072350293</v>
      </c>
      <c r="BI13" s="8">
        <v>0.16553469291</v>
      </c>
      <c r="BJ13" s="8">
        <v>8.4286074215029996E-2</v>
      </c>
      <c r="BK13" s="8">
        <v>2.5379853012499998E-2</v>
      </c>
      <c r="BL13" s="8">
        <v>2.5379853012499998E-2</v>
      </c>
      <c r="BM13" s="8">
        <v>0</v>
      </c>
      <c r="BN13" s="8">
        <v>0</v>
      </c>
      <c r="BO13" s="8">
        <v>0</v>
      </c>
      <c r="BP13" s="8">
        <v>0.60688152595089995</v>
      </c>
      <c r="BQ13" s="8">
        <v>0.113718540304</v>
      </c>
      <c r="BR13" s="8">
        <v>0.25402008073260002</v>
      </c>
      <c r="BS13" s="8">
        <v>2.5379853012499998E-2</v>
      </c>
      <c r="BT13" s="8">
        <v>0</v>
      </c>
      <c r="BU13" s="8">
        <v>8.0080948530810006E-2</v>
      </c>
      <c r="BV13" s="8">
        <v>0.75438435855920005</v>
      </c>
      <c r="BW13" s="8">
        <v>0.16553469291</v>
      </c>
      <c r="BX13" s="8">
        <v>0</v>
      </c>
      <c r="BY13" s="8">
        <v>0.1716096039501</v>
      </c>
      <c r="BZ13" s="8">
        <v>0.82839039604989995</v>
      </c>
      <c r="CA13" s="8">
        <v>2.5379853012499998E-2</v>
      </c>
      <c r="CB13" s="8">
        <v>0.97462014698749999</v>
      </c>
      <c r="CC13" s="6">
        <v>0.60900243626210004</v>
      </c>
      <c r="CD13" s="9">
        <v>0.39099756373790001</v>
      </c>
      <c r="CE13" s="8">
        <v>0.29637534746580002</v>
      </c>
      <c r="CF13" s="8">
        <v>0.70362465253420003</v>
      </c>
      <c r="CG13" s="8">
        <v>0.26705410495999998</v>
      </c>
      <c r="CH13" s="8">
        <v>0.73294589503999996</v>
      </c>
      <c r="CI13" s="8">
        <v>5.2629491380870003E-2</v>
      </c>
      <c r="CJ13" s="8">
        <v>0.1096659272275</v>
      </c>
      <c r="CK13" s="8">
        <v>0.194967158999</v>
      </c>
      <c r="CL13" s="8">
        <v>0.36242774259760002</v>
      </c>
      <c r="CM13" s="8">
        <v>0.24982076712500001</v>
      </c>
      <c r="CN13" s="8">
        <v>3.0488912669990001E-2</v>
      </c>
      <c r="CO13" s="8">
        <v>3.0488912669990001E-2</v>
      </c>
      <c r="CP13" s="8">
        <v>0.15244456335000001</v>
      </c>
      <c r="CQ13" s="8">
        <v>0.38580685484490002</v>
      </c>
      <c r="CR13" s="8">
        <v>0.25575577679290001</v>
      </c>
      <c r="CS13" s="8">
        <v>4.8424365696649999E-2</v>
      </c>
      <c r="CT13" s="8">
        <v>9.9571964162939994E-2</v>
      </c>
      <c r="CU13" s="8">
        <v>2.750756248264E-2</v>
      </c>
      <c r="CV13" s="8">
        <v>0</v>
      </c>
      <c r="CW13" s="8">
        <v>0.80806349736219996</v>
      </c>
      <c r="CX13" s="8">
        <v>0.19193650263779999</v>
      </c>
      <c r="CY13" s="8">
        <v>0</v>
      </c>
      <c r="CZ13" s="8">
        <v>0</v>
      </c>
      <c r="DA13" s="8">
        <v>0</v>
      </c>
      <c r="DB13" s="8">
        <v>1</v>
      </c>
      <c r="DC13" s="8">
        <v>0.77867621238600004</v>
      </c>
      <c r="DD13" s="8">
        <v>0.13831932057519999</v>
      </c>
      <c r="DE13" s="8">
        <v>8.3004467038809995E-2</v>
      </c>
      <c r="DF13" s="8">
        <v>0.5329659774112</v>
      </c>
      <c r="DG13" s="8">
        <v>0.17021272268240001</v>
      </c>
      <c r="DH13" s="8">
        <v>0.2150708853579</v>
      </c>
      <c r="DI13" s="8">
        <v>5.1022856808240001E-2</v>
      </c>
      <c r="DJ13" s="8">
        <v>1.5363778870130001E-2</v>
      </c>
      <c r="DK13" s="8">
        <v>1.5363778870130001E-2</v>
      </c>
      <c r="DL13" s="8">
        <v>0</v>
      </c>
      <c r="DM13" s="8">
        <v>0</v>
      </c>
      <c r="DN13" s="8">
        <v>0</v>
      </c>
      <c r="DO13" s="8">
        <v>0.56795568422249998</v>
      </c>
      <c r="DP13" s="8">
        <v>0.12888130795809999</v>
      </c>
      <c r="DQ13" s="8">
        <v>0.2724354500792</v>
      </c>
      <c r="DR13" s="8">
        <v>3.0727557740249999E-2</v>
      </c>
      <c r="DS13" s="8">
        <v>0</v>
      </c>
      <c r="DT13" s="8">
        <v>0.14993830216990001</v>
      </c>
      <c r="DU13" s="8">
        <v>0.72894488997880003</v>
      </c>
      <c r="DV13" s="8">
        <v>0.1211168078513</v>
      </c>
      <c r="DW13" s="8">
        <v>0</v>
      </c>
      <c r="DX13" s="8">
        <v>0.25694949953500001</v>
      </c>
      <c r="DY13" s="8">
        <v>0.74305050046510002</v>
      </c>
      <c r="DZ13" s="8">
        <v>0.11305913529220001</v>
      </c>
      <c r="EA13" s="8">
        <v>0.88694086470779998</v>
      </c>
      <c r="EB13" s="6">
        <v>0.56836524891410001</v>
      </c>
      <c r="EC13" s="9">
        <v>0.43163475108589999</v>
      </c>
      <c r="ED13" s="8">
        <v>0.27891193414490001</v>
      </c>
      <c r="EE13" s="8">
        <v>0.72108806585509999</v>
      </c>
      <c r="EF13" s="8">
        <v>0.24705249558850001</v>
      </c>
      <c r="EG13" s="8">
        <v>0.75294750441150005</v>
      </c>
      <c r="EH13" s="8">
        <v>8.1043561510900003E-2</v>
      </c>
      <c r="EI13" s="8">
        <v>8.1043561510900003E-2</v>
      </c>
      <c r="EJ13" s="8">
        <v>0.15493715193570001</v>
      </c>
      <c r="EK13" s="8">
        <v>0.40873550466030001</v>
      </c>
      <c r="EL13" s="8">
        <v>0.1696864017852</v>
      </c>
      <c r="EM13" s="8">
        <v>0.1045538185971</v>
      </c>
      <c r="EN13" s="8">
        <v>1.8456565214210002E-2</v>
      </c>
      <c r="EO13" s="8">
        <v>0.29530504342739999</v>
      </c>
      <c r="EP13" s="8">
        <v>0.34109592148689999</v>
      </c>
      <c r="EQ13" s="8">
        <v>0.17202512723899999</v>
      </c>
      <c r="ER13" s="8">
        <v>5.8627703330130003E-2</v>
      </c>
      <c r="ES13" s="8">
        <v>8.1186049480060002E-2</v>
      </c>
      <c r="ET13" s="8">
        <v>3.3303589822319998E-2</v>
      </c>
      <c r="EU13" s="8">
        <v>0</v>
      </c>
      <c r="EV13" s="8">
        <v>0.80147901890109996</v>
      </c>
      <c r="EW13" s="8">
        <v>0.19852098109890001</v>
      </c>
      <c r="EX13" s="8">
        <v>0</v>
      </c>
      <c r="EY13" s="8">
        <v>0</v>
      </c>
      <c r="EZ13" s="8">
        <v>0</v>
      </c>
      <c r="FA13" s="8">
        <v>1</v>
      </c>
      <c r="FB13" s="8">
        <v>0.82896010960760003</v>
      </c>
      <c r="FC13" s="8">
        <v>0.11355699420199999</v>
      </c>
      <c r="FD13" s="8">
        <v>5.7482896190349998E-2</v>
      </c>
      <c r="FE13" s="8">
        <v>0.4261168027733</v>
      </c>
      <c r="FF13" s="8">
        <v>0.28552345423969999</v>
      </c>
      <c r="FG13" s="8">
        <v>0.12156911576109999</v>
      </c>
      <c r="FH13" s="8">
        <v>3.90926112523E-2</v>
      </c>
      <c r="FI13" s="8">
        <v>2.9200852647240001E-2</v>
      </c>
      <c r="FJ13" s="8">
        <v>2.8282043543099999E-2</v>
      </c>
      <c r="FK13" s="8">
        <v>7.0215119783230001E-2</v>
      </c>
      <c r="FL13" s="8">
        <v>0</v>
      </c>
      <c r="FM13" s="8">
        <v>0</v>
      </c>
      <c r="FN13" s="8">
        <v>0.62839613344330003</v>
      </c>
      <c r="FO13" s="8">
        <v>8.0554848625110004E-2</v>
      </c>
      <c r="FP13" s="8">
        <v>0.25336520485789998</v>
      </c>
      <c r="FQ13" s="8">
        <v>2.354279130208E-2</v>
      </c>
      <c r="FR13" s="8">
        <v>1.4141021771549999E-2</v>
      </c>
      <c r="FS13" s="8">
        <v>0.13087727999269999</v>
      </c>
      <c r="FT13" s="8">
        <v>0.63376174167679999</v>
      </c>
      <c r="FU13" s="8">
        <v>0.20944856090790001</v>
      </c>
      <c r="FV13" s="8">
        <v>2.5912417422590001E-2</v>
      </c>
      <c r="FW13" s="8">
        <v>0.2024820477474</v>
      </c>
      <c r="FX13" s="8">
        <v>0.79751795225260003</v>
      </c>
      <c r="FY13" s="8">
        <v>5.8443724132189998E-2</v>
      </c>
      <c r="FZ13" s="8">
        <v>0.9415562758678</v>
      </c>
      <c r="GA13" s="8">
        <v>0.41604906498599997</v>
      </c>
      <c r="GB13" s="8">
        <v>0.58395093501399997</v>
      </c>
      <c r="GC13" s="8">
        <v>0.27478362319889998</v>
      </c>
      <c r="GD13" s="8">
        <v>0.72521637680109996</v>
      </c>
      <c r="GE13" s="8">
        <v>0.2337433339237</v>
      </c>
      <c r="GF13" s="8">
        <v>0.76625666607630005</v>
      </c>
      <c r="GG13" s="8">
        <v>6.1226604375710002E-2</v>
      </c>
      <c r="GH13" s="8">
        <v>0.1672614660932</v>
      </c>
      <c r="GI13" s="8">
        <v>0.13941782516340001</v>
      </c>
      <c r="GJ13" s="8">
        <v>0.40568692533090001</v>
      </c>
      <c r="GK13" s="8">
        <v>0.1143666321006</v>
      </c>
      <c r="GL13" s="8">
        <v>0.1120405469362</v>
      </c>
      <c r="GM13" s="8">
        <v>2.0162272896849999E-2</v>
      </c>
      <c r="GN13" s="8">
        <v>0.45155186874780001</v>
      </c>
      <c r="GO13" s="8">
        <v>0.22839576961079999</v>
      </c>
      <c r="GP13" s="8">
        <v>0.13180193829709999</v>
      </c>
      <c r="GQ13" s="8">
        <v>3.3689460345890002E-2</v>
      </c>
      <c r="GR13" s="8">
        <v>9.6123952905199997E-2</v>
      </c>
      <c r="GS13" s="8">
        <v>3.8274737196399997E-2</v>
      </c>
      <c r="GT13" s="8">
        <v>0</v>
      </c>
      <c r="GU13" s="8">
        <v>0.80068630222180004</v>
      </c>
      <c r="GV13" s="8">
        <v>0.17206321884539999</v>
      </c>
      <c r="GW13" s="8">
        <v>2.7250478932829999E-2</v>
      </c>
      <c r="GX13" s="8">
        <v>0</v>
      </c>
      <c r="GY13" s="8">
        <v>0</v>
      </c>
      <c r="GZ13" s="8">
        <v>1</v>
      </c>
      <c r="HA13" s="8">
        <v>0.86926330148800002</v>
      </c>
      <c r="HB13" s="8">
        <v>3.5348349673340003E-2</v>
      </c>
      <c r="HC13" s="8">
        <v>9.5388348838690004E-2</v>
      </c>
      <c r="HD13" s="8">
        <v>0.54411760703449996</v>
      </c>
      <c r="HE13" s="8">
        <v>0.23758991098679999</v>
      </c>
      <c r="HF13" s="8">
        <v>8.4314530403110002E-2</v>
      </c>
      <c r="HG13" s="8">
        <v>1.4623697694609999E-2</v>
      </c>
      <c r="HH13" s="8">
        <v>0</v>
      </c>
      <c r="HI13" s="8">
        <v>7.307039942297E-2</v>
      </c>
      <c r="HJ13" s="8">
        <v>3.9083726208409997E-2</v>
      </c>
      <c r="HK13" s="8">
        <v>0</v>
      </c>
      <c r="HL13" s="8">
        <v>7.2001282496159998E-3</v>
      </c>
      <c r="HM13" s="8">
        <v>0.58710205420179995</v>
      </c>
      <c r="HN13" s="8">
        <v>9.2071588445120006E-2</v>
      </c>
      <c r="HO13" s="8">
        <v>0.29471718598930002</v>
      </c>
      <c r="HP13" s="8">
        <v>2.6109171363759998E-2</v>
      </c>
      <c r="HQ13" s="8">
        <v>0</v>
      </c>
      <c r="HR13" s="8">
        <v>0.28967060237050002</v>
      </c>
      <c r="HS13" s="8">
        <v>0.52526845256510002</v>
      </c>
      <c r="HT13" s="8">
        <v>0.16379404891259999</v>
      </c>
      <c r="HU13" s="8">
        <v>2.1266896151820001E-2</v>
      </c>
      <c r="HV13" s="8">
        <v>0.12557289117100001</v>
      </c>
      <c r="HW13" s="8">
        <v>0.87442710882899999</v>
      </c>
      <c r="HX13" s="8">
        <v>2.4460028513800001E-2</v>
      </c>
      <c r="HY13" s="8">
        <v>0.97553997148619997</v>
      </c>
      <c r="HZ13" s="9">
        <v>0.20819319359480001</v>
      </c>
      <c r="IA13" s="6">
        <v>0.79180680640519996</v>
      </c>
      <c r="IB13" s="8">
        <v>0.20084406944739999</v>
      </c>
      <c r="IC13" s="8">
        <v>0.79915593055260004</v>
      </c>
      <c r="ID13" s="8">
        <v>0.1378960474458</v>
      </c>
      <c r="IE13" s="8">
        <v>0.86210395255420003</v>
      </c>
      <c r="IF13" s="8">
        <v>7.9804992373940006E-3</v>
      </c>
      <c r="IG13" s="8">
        <v>7.1411915340049995E-2</v>
      </c>
      <c r="IH13" s="8">
        <v>0.1191032211327</v>
      </c>
      <c r="II13" s="8">
        <v>0.50051338955619995</v>
      </c>
      <c r="IJ13" s="8">
        <v>0.1754550163485</v>
      </c>
      <c r="IK13" s="8">
        <v>0.12553595838510001</v>
      </c>
      <c r="IL13" s="8">
        <v>4.5514392404419998E-2</v>
      </c>
      <c r="IM13" s="8">
        <v>0.25325830382870002</v>
      </c>
      <c r="IN13" s="8">
        <v>0.2274588607594</v>
      </c>
      <c r="IO13" s="8">
        <v>0.2146087015833</v>
      </c>
      <c r="IP13" s="8">
        <v>4.4362918479159998E-2</v>
      </c>
      <c r="IQ13" s="8">
        <v>0.14466038739359999</v>
      </c>
      <c r="IR13" s="8">
        <v>3.6000641248080001E-2</v>
      </c>
      <c r="IS13" s="8">
        <v>3.4135794303319998E-2</v>
      </c>
      <c r="IT13" s="8">
        <v>0.77334648580800003</v>
      </c>
      <c r="IU13" s="8">
        <v>0.19580980219329999</v>
      </c>
      <c r="IV13" s="8">
        <v>3.0843711998700001E-2</v>
      </c>
      <c r="IW13" s="8">
        <v>0</v>
      </c>
      <c r="IX13" s="8">
        <v>0</v>
      </c>
      <c r="IY13" s="8">
        <v>1</v>
      </c>
      <c r="IZ13" s="8">
        <v>0.69195502046890001</v>
      </c>
      <c r="JA13" s="8">
        <v>0.19418087965770001</v>
      </c>
      <c r="JB13" s="8">
        <v>0.1138640998734</v>
      </c>
      <c r="JC13" s="8">
        <v>0.47537135297490002</v>
      </c>
      <c r="JD13" s="8">
        <v>0.1005049001821</v>
      </c>
      <c r="JE13" s="8">
        <v>0.1432999154997</v>
      </c>
      <c r="JF13" s="8">
        <v>0</v>
      </c>
      <c r="JG13" s="8">
        <v>0</v>
      </c>
      <c r="JH13" s="8">
        <v>0.1005049001821</v>
      </c>
      <c r="JI13" s="8">
        <v>7.9814030979100004E-2</v>
      </c>
      <c r="JJ13" s="8">
        <v>0.1005049001821</v>
      </c>
      <c r="JK13" s="8">
        <v>0</v>
      </c>
      <c r="JL13" s="8">
        <v>0.77688605352119999</v>
      </c>
      <c r="JM13" s="8">
        <v>0</v>
      </c>
      <c r="JN13" s="8">
        <v>7.9814030979100004E-2</v>
      </c>
      <c r="JO13" s="8">
        <v>0.1432999154997</v>
      </c>
      <c r="JP13" s="8">
        <v>0</v>
      </c>
      <c r="JQ13" s="8">
        <v>0.2143690000555</v>
      </c>
      <c r="JR13" s="8">
        <v>0.70196781322260005</v>
      </c>
      <c r="JS13" s="8">
        <v>8.3663186721910004E-2</v>
      </c>
      <c r="JT13" s="8">
        <v>0</v>
      </c>
      <c r="JU13" s="8">
        <v>0.22311394647880001</v>
      </c>
      <c r="JV13" s="8">
        <v>0.77688605352119999</v>
      </c>
      <c r="JW13" s="8">
        <v>0.1432999154997</v>
      </c>
      <c r="JX13" s="8">
        <v>0.8567000845003</v>
      </c>
      <c r="JY13" s="8">
        <v>0.16347721770099999</v>
      </c>
      <c r="JZ13" s="8">
        <v>0.83652278229900001</v>
      </c>
      <c r="KA13" s="8">
        <v>0.34430971586390002</v>
      </c>
      <c r="KB13" s="8">
        <v>0.65569028413609998</v>
      </c>
      <c r="KC13" s="8">
        <v>0.24380481568180001</v>
      </c>
      <c r="KD13" s="8">
        <v>0.75619518431819999</v>
      </c>
      <c r="KE13" s="8">
        <v>0.19367813085249999</v>
      </c>
      <c r="KF13" s="8">
        <v>0.1005049001821</v>
      </c>
      <c r="KG13" s="8">
        <v>0</v>
      </c>
      <c r="KH13" s="8">
        <v>0.19418087965770001</v>
      </c>
      <c r="KI13" s="8">
        <v>8.3663186721910004E-2</v>
      </c>
      <c r="KJ13" s="8">
        <v>0.42797290258580001</v>
      </c>
      <c r="KK13" s="8">
        <v>0.1432999154997</v>
      </c>
      <c r="KL13" s="8">
        <v>0.40201960072839998</v>
      </c>
      <c r="KM13" s="8">
        <v>0.1673263734438</v>
      </c>
      <c r="KN13" s="8">
        <v>9.3675979475599996E-2</v>
      </c>
      <c r="KO13" s="8">
        <v>7.9814030979100004E-2</v>
      </c>
      <c r="KP13" s="8">
        <v>0.1138640998734</v>
      </c>
      <c r="KQ13" s="8">
        <v>0</v>
      </c>
      <c r="KR13" s="8">
        <v>0</v>
      </c>
      <c r="KS13" s="8">
        <v>1</v>
      </c>
      <c r="KT13" s="8">
        <v>0</v>
      </c>
      <c r="KU13" s="8">
        <v>0</v>
      </c>
      <c r="KV13" s="8">
        <v>0</v>
      </c>
      <c r="KW13" s="8">
        <v>0</v>
      </c>
      <c r="KX13" s="8">
        <v>1</v>
      </c>
      <c r="KY13" s="8">
        <v>0.83266022885299995</v>
      </c>
      <c r="KZ13" s="8">
        <v>8.4127640967609996E-2</v>
      </c>
      <c r="LA13" s="8">
        <v>8.3212130179380006E-2</v>
      </c>
      <c r="LB13" s="8">
        <v>0.50709015427170001</v>
      </c>
      <c r="LC13" s="8">
        <v>0.23134410177869999</v>
      </c>
      <c r="LD13" s="8">
        <v>0.12392949034090001</v>
      </c>
      <c r="LE13" s="8">
        <v>2.8296435143229999E-2</v>
      </c>
      <c r="LF13" s="8">
        <v>1.113731845847E-2</v>
      </c>
      <c r="LG13" s="8">
        <v>4.9926627288749997E-2</v>
      </c>
      <c r="LH13" s="8">
        <v>4.0963954995000003E-2</v>
      </c>
      <c r="LI13" s="8">
        <v>3.8438960354679999E-3</v>
      </c>
      <c r="LJ13" s="8">
        <v>3.4680216876499998E-3</v>
      </c>
      <c r="LK13" s="8">
        <v>0.60159774663709997</v>
      </c>
      <c r="LL13" s="8">
        <v>9.3085938399420004E-2</v>
      </c>
      <c r="LM13" s="8">
        <v>0.27061693759159999</v>
      </c>
      <c r="LN13" s="8">
        <v>3.0855481336399999E-2</v>
      </c>
      <c r="LO13" s="8">
        <v>3.8438960354679999E-3</v>
      </c>
      <c r="LP13" s="8">
        <v>0.2145248431473</v>
      </c>
      <c r="LQ13" s="8">
        <v>0.60393686642559996</v>
      </c>
      <c r="LR13" s="8">
        <v>0.16425118754119999</v>
      </c>
      <c r="LS13" s="8">
        <v>1.7287102885800001E-2</v>
      </c>
      <c r="LT13" s="8">
        <v>0.1775707638538</v>
      </c>
      <c r="LU13" s="8">
        <v>0.8224292361462</v>
      </c>
      <c r="LV13" s="8">
        <v>5.669509313486E-2</v>
      </c>
      <c r="LW13" s="8">
        <v>0.94330490686510005</v>
      </c>
      <c r="LX13" s="8">
        <v>0.33799560660970002</v>
      </c>
      <c r="LY13" s="8">
        <v>0.66200439339030004</v>
      </c>
      <c r="LZ13" s="8">
        <v>0.24268869296359999</v>
      </c>
      <c r="MA13" s="8">
        <v>0.75731130703640004</v>
      </c>
      <c r="MB13" s="8">
        <v>0.19073409557230001</v>
      </c>
      <c r="MC13" s="8">
        <v>0.80926590442769997</v>
      </c>
      <c r="MD13" s="8">
        <v>4.477296994636E-2</v>
      </c>
      <c r="ME13" s="8">
        <v>0.10058494771190001</v>
      </c>
      <c r="MF13" s="8">
        <v>0.12753308224480001</v>
      </c>
      <c r="MG13" s="8">
        <v>0.44390683325809999</v>
      </c>
      <c r="MH13" s="8">
        <v>0.15413754100060001</v>
      </c>
      <c r="MI13" s="8">
        <v>0.1290646258383</v>
      </c>
      <c r="MJ13" s="8">
        <v>3.6727664453170002E-2</v>
      </c>
      <c r="MK13" s="8">
        <v>0.3216060889431</v>
      </c>
      <c r="ML13" s="8">
        <v>0.24908058388509999</v>
      </c>
      <c r="MM13" s="8">
        <v>0.17860574344979999</v>
      </c>
      <c r="MN13" s="8">
        <v>4.5788340175360001E-2</v>
      </c>
      <c r="MO13" s="8">
        <v>0.1170694780081</v>
      </c>
      <c r="MP13" s="8">
        <v>3.4680216876499997E-2</v>
      </c>
      <c r="MQ13" s="8">
        <v>1.644188420885E-2</v>
      </c>
      <c r="MR13" s="8">
        <v>0.79530579620289998</v>
      </c>
      <c r="MS13" s="8">
        <v>0.18243060148250001</v>
      </c>
      <c r="MT13" s="8">
        <v>2.226360231466E-2</v>
      </c>
    </row>
    <row r="14" spans="1:358" x14ac:dyDescent="0.3">
      <c r="A14" t="s">
        <v>2234</v>
      </c>
      <c r="B14" s="8">
        <v>0</v>
      </c>
      <c r="C14" s="8">
        <v>0</v>
      </c>
      <c r="D14" s="8">
        <v>1</v>
      </c>
      <c r="E14" s="8">
        <v>0.84536902425509997</v>
      </c>
      <c r="F14" s="8">
        <v>0.11934954187879999</v>
      </c>
      <c r="G14" s="8">
        <v>3.5281433866099998E-2</v>
      </c>
      <c r="H14" s="8">
        <v>0.46680639628499998</v>
      </c>
      <c r="I14" s="8">
        <v>0.17750927307100001</v>
      </c>
      <c r="J14" s="8">
        <v>0.26333737581409999</v>
      </c>
      <c r="K14" s="8">
        <v>2.5923510506280001E-2</v>
      </c>
      <c r="L14" s="8">
        <v>3.5281433866099998E-2</v>
      </c>
      <c r="M14" s="8">
        <v>3.1142010457519999E-2</v>
      </c>
      <c r="N14" s="8">
        <v>0</v>
      </c>
      <c r="O14" s="8">
        <v>0</v>
      </c>
      <c r="P14" s="8">
        <v>0</v>
      </c>
      <c r="Q14" s="8">
        <v>0.46980943599550001</v>
      </c>
      <c r="R14" s="8">
        <v>0.16695866708400001</v>
      </c>
      <c r="S14" s="8">
        <v>0.36323189692050001</v>
      </c>
      <c r="T14" s="8">
        <v>0</v>
      </c>
      <c r="U14" s="8">
        <v>0</v>
      </c>
      <c r="V14" s="8">
        <v>0.23136460419079999</v>
      </c>
      <c r="W14" s="8">
        <v>0.68269962355769997</v>
      </c>
      <c r="X14" s="8">
        <v>8.5935772251459999E-2</v>
      </c>
      <c r="Y14" s="8">
        <v>0</v>
      </c>
      <c r="Z14" s="6">
        <v>0.4213343209573</v>
      </c>
      <c r="AA14" s="9">
        <v>0.57866567904270005</v>
      </c>
      <c r="AB14" s="6">
        <v>0.24062405515179999</v>
      </c>
      <c r="AC14" s="9">
        <v>0.75937594484820004</v>
      </c>
      <c r="AD14" s="8">
        <v>0.55792443159409999</v>
      </c>
      <c r="AE14" s="8">
        <v>0.44207556840590001</v>
      </c>
      <c r="AF14" s="8">
        <v>0.21041127825889999</v>
      </c>
      <c r="AG14" s="8">
        <v>0.78958872174109995</v>
      </c>
      <c r="AH14" s="8">
        <v>0.22790016239380001</v>
      </c>
      <c r="AI14" s="8">
        <v>0.77209983760620005</v>
      </c>
      <c r="AJ14" s="8">
        <v>5.70655209638E-2</v>
      </c>
      <c r="AK14" s="8">
        <v>8.5935772251459999E-2</v>
      </c>
      <c r="AL14" s="8">
        <v>2.5923510506280001E-2</v>
      </c>
      <c r="AM14" s="8">
        <v>0.46805638606760003</v>
      </c>
      <c r="AN14" s="8">
        <v>0.21893844045290001</v>
      </c>
      <c r="AO14" s="8">
        <v>0.14408036975790001</v>
      </c>
      <c r="AP14" s="8">
        <v>3.1142010457519999E-2</v>
      </c>
      <c r="AQ14" s="8">
        <v>0.43076964645400001</v>
      </c>
      <c r="AR14" s="8">
        <v>0.1866830734952</v>
      </c>
      <c r="AS14" s="8">
        <v>8.7078092525690001E-2</v>
      </c>
      <c r="AT14" s="8">
        <v>7.4192483637250006E-2</v>
      </c>
      <c r="AU14" s="8">
        <v>0.10584430159829999</v>
      </c>
      <c r="AV14" s="8">
        <v>8.4290391832020001E-2</v>
      </c>
      <c r="AW14" s="8">
        <v>0</v>
      </c>
      <c r="AX14" s="8">
        <v>0.76634749472730002</v>
      </c>
      <c r="AY14" s="8">
        <v>0.23365250527270001</v>
      </c>
      <c r="AZ14" s="8">
        <v>0</v>
      </c>
      <c r="BA14" s="8">
        <v>0</v>
      </c>
      <c r="BB14" s="8">
        <v>0</v>
      </c>
      <c r="BC14" s="8">
        <v>1</v>
      </c>
      <c r="BD14" s="8">
        <v>0.78711036932790002</v>
      </c>
      <c r="BE14" s="8">
        <v>0.15282092509600001</v>
      </c>
      <c r="BF14" s="8">
        <v>6.0068705576069997E-2</v>
      </c>
      <c r="BG14" s="8">
        <v>0.38961296033800003</v>
      </c>
      <c r="BH14" s="8">
        <v>0.3450517686067</v>
      </c>
      <c r="BI14" s="8">
        <v>0.114644277438</v>
      </c>
      <c r="BJ14" s="8">
        <v>6.3334502110239999E-2</v>
      </c>
      <c r="BK14" s="8">
        <v>2.728778593098E-2</v>
      </c>
      <c r="BL14" s="8">
        <v>2.728778593098E-2</v>
      </c>
      <c r="BM14" s="8">
        <v>3.27809196451E-2</v>
      </c>
      <c r="BN14" s="8">
        <v>0</v>
      </c>
      <c r="BO14" s="8">
        <v>0</v>
      </c>
      <c r="BP14" s="8">
        <v>0.48463690996890002</v>
      </c>
      <c r="BQ14" s="8">
        <v>0.2227400330448</v>
      </c>
      <c r="BR14" s="8">
        <v>0.26533527105530003</v>
      </c>
      <c r="BS14" s="8">
        <v>2.728778593098E-2</v>
      </c>
      <c r="BT14" s="8">
        <v>0</v>
      </c>
      <c r="BU14" s="8">
        <v>9.0458310283369994E-2</v>
      </c>
      <c r="BV14" s="8">
        <v>0.76760962634759999</v>
      </c>
      <c r="BW14" s="8">
        <v>0.1091511437239</v>
      </c>
      <c r="BX14" s="8">
        <v>3.27809196451E-2</v>
      </c>
      <c r="BY14" s="8">
        <v>0.25116368403130002</v>
      </c>
      <c r="BZ14" s="8">
        <v>0.74883631596870004</v>
      </c>
      <c r="CA14" s="8">
        <v>8.7356491507049994E-2</v>
      </c>
      <c r="CB14" s="8">
        <v>0.91264350849289999</v>
      </c>
      <c r="CC14" s="8">
        <v>0.56432594335209996</v>
      </c>
      <c r="CD14" s="8">
        <v>0.43567405664789999</v>
      </c>
      <c r="CE14" s="8">
        <v>0.36900718594690002</v>
      </c>
      <c r="CF14" s="8">
        <v>0.63099281405310004</v>
      </c>
      <c r="CG14" s="8">
        <v>0.35818489627650002</v>
      </c>
      <c r="CH14" s="8">
        <v>0.64181510372350004</v>
      </c>
      <c r="CI14" s="8">
        <v>0.13844927630670001</v>
      </c>
      <c r="CJ14" s="8">
        <v>0.15291833079719999</v>
      </c>
      <c r="CK14" s="8">
        <v>0.27845146996230002</v>
      </c>
      <c r="CL14" s="8">
        <v>0.31227084896160001</v>
      </c>
      <c r="CM14" s="8">
        <v>8.5129154327099998E-2</v>
      </c>
      <c r="CN14" s="8">
        <v>3.27809196451E-2</v>
      </c>
      <c r="CO14" s="8">
        <v>0</v>
      </c>
      <c r="CP14" s="8">
        <v>0.32780919645099998</v>
      </c>
      <c r="CQ14" s="8">
        <v>0.3274534311717</v>
      </c>
      <c r="CR14" s="8">
        <v>0.24442865972120001</v>
      </c>
      <c r="CS14" s="8">
        <v>2.6032336048659999E-2</v>
      </c>
      <c r="CT14" s="8">
        <v>7.4276376607469996E-2</v>
      </c>
      <c r="CU14" s="8">
        <v>0</v>
      </c>
      <c r="CV14" s="8">
        <v>0</v>
      </c>
      <c r="CW14" s="8">
        <v>0.82202122045170001</v>
      </c>
      <c r="CX14" s="8">
        <v>0.17797877954829999</v>
      </c>
      <c r="CY14" s="8">
        <v>0</v>
      </c>
      <c r="CZ14" s="8">
        <v>0</v>
      </c>
      <c r="DA14" s="8">
        <v>0</v>
      </c>
      <c r="DB14" s="8">
        <v>1</v>
      </c>
      <c r="DC14" s="8">
        <v>0.81698653868890003</v>
      </c>
      <c r="DD14" s="8">
        <v>0.13565614992229999</v>
      </c>
      <c r="DE14" s="8">
        <v>4.7357311388710001E-2</v>
      </c>
      <c r="DF14" s="8">
        <v>0.42919925303209999</v>
      </c>
      <c r="DG14" s="8">
        <v>0.25913272399350001</v>
      </c>
      <c r="DH14" s="8">
        <v>0.19089698521939999</v>
      </c>
      <c r="DI14" s="8">
        <v>4.4149419266819999E-2</v>
      </c>
      <c r="DJ14" s="8">
        <v>3.1387083791880002E-2</v>
      </c>
      <c r="DK14" s="8">
        <v>2.926430709945E-2</v>
      </c>
      <c r="DL14" s="8">
        <v>1.5970227596829999E-2</v>
      </c>
      <c r="DM14" s="8">
        <v>0</v>
      </c>
      <c r="DN14" s="8">
        <v>0</v>
      </c>
      <c r="DO14" s="8">
        <v>0.47703309343419997</v>
      </c>
      <c r="DP14" s="8">
        <v>0.19413426556329999</v>
      </c>
      <c r="DQ14" s="8">
        <v>0.31553856149999998</v>
      </c>
      <c r="DR14" s="8">
        <v>1.329407950263E-2</v>
      </c>
      <c r="DS14" s="8">
        <v>0</v>
      </c>
      <c r="DT14" s="8">
        <v>0.1627177935494</v>
      </c>
      <c r="DU14" s="8">
        <v>0.72406612835630002</v>
      </c>
      <c r="DV14" s="8">
        <v>9.7245850497400005E-2</v>
      </c>
      <c r="DW14" s="8">
        <v>1.5970227596829999E-2</v>
      </c>
      <c r="DX14" s="6">
        <v>0.33843049057579999</v>
      </c>
      <c r="DY14" s="9">
        <v>0.66156950942420001</v>
      </c>
      <c r="DZ14" s="6">
        <v>0.1659550738933</v>
      </c>
      <c r="EA14" s="9">
        <v>0.8340449261067</v>
      </c>
      <c r="EB14" s="6">
        <v>0.56104312383480004</v>
      </c>
      <c r="EC14" s="9">
        <v>0.43895687616520002</v>
      </c>
      <c r="ED14" s="8">
        <v>0.28767612528339997</v>
      </c>
      <c r="EE14" s="8">
        <v>0.71232387471659997</v>
      </c>
      <c r="EF14" s="8">
        <v>0.29137235521280003</v>
      </c>
      <c r="EG14" s="8">
        <v>0.70862764478719997</v>
      </c>
      <c r="EH14" s="8">
        <v>9.6714106469710001E-2</v>
      </c>
      <c r="EI14" s="8">
        <v>0.1185683742826</v>
      </c>
      <c r="EJ14" s="8">
        <v>0.148950229425</v>
      </c>
      <c r="EK14" s="8">
        <v>0.39216069702619999</v>
      </c>
      <c r="EL14" s="8">
        <v>0.15374915421159999</v>
      </c>
      <c r="EM14" s="8">
        <v>8.9857438584939997E-2</v>
      </c>
      <c r="EN14" s="8">
        <v>1.5970227596829999E-2</v>
      </c>
      <c r="EO14" s="8">
        <v>0.38060931422959998</v>
      </c>
      <c r="EP14" s="8">
        <v>0.2552636586441</v>
      </c>
      <c r="EQ14" s="8">
        <v>0.1637362338411</v>
      </c>
      <c r="ER14" s="8">
        <v>5.0729794780030001E-2</v>
      </c>
      <c r="ES14" s="8">
        <v>9.046502144627E-2</v>
      </c>
      <c r="ET14" s="8">
        <v>4.3225749462099998E-2</v>
      </c>
      <c r="EU14" s="8">
        <v>0</v>
      </c>
      <c r="EV14" s="8">
        <v>0.79347065297319996</v>
      </c>
      <c r="EW14" s="8">
        <v>0.20652934702680001</v>
      </c>
      <c r="EX14" s="8">
        <v>0</v>
      </c>
      <c r="EY14" s="8">
        <v>0</v>
      </c>
      <c r="EZ14" s="8">
        <v>0</v>
      </c>
      <c r="FA14" s="8">
        <v>1</v>
      </c>
      <c r="FB14" s="8">
        <v>0.7607395955563</v>
      </c>
      <c r="FC14" s="8">
        <v>0.119248485426</v>
      </c>
      <c r="FD14" s="8">
        <v>0.1200119190177</v>
      </c>
      <c r="FE14" s="8">
        <v>0.40709742186749998</v>
      </c>
      <c r="FF14" s="8">
        <v>0.284665561106</v>
      </c>
      <c r="FG14" s="8">
        <v>0.1591746854054</v>
      </c>
      <c r="FH14" s="8">
        <v>3.3424782028409997E-2</v>
      </c>
      <c r="FI14" s="8">
        <v>1.1269267816550001E-2</v>
      </c>
      <c r="FJ14" s="8">
        <v>4.4333277751790003E-2</v>
      </c>
      <c r="FK14" s="8">
        <v>4.7944213585110002E-2</v>
      </c>
      <c r="FL14" s="8">
        <v>1.2090790439210001E-2</v>
      </c>
      <c r="FM14" s="8">
        <v>0</v>
      </c>
      <c r="FN14" s="8">
        <v>0.65915032516420002</v>
      </c>
      <c r="FO14" s="8">
        <v>8.9397498093500005E-2</v>
      </c>
      <c r="FP14" s="8">
        <v>0.18330863627220001</v>
      </c>
      <c r="FQ14" s="8">
        <v>5.6052750030910002E-2</v>
      </c>
      <c r="FR14" s="8">
        <v>1.2090790439210001E-2</v>
      </c>
      <c r="FS14" s="8">
        <v>0.1775706519129</v>
      </c>
      <c r="FT14" s="8">
        <v>0.59615504673020003</v>
      </c>
      <c r="FU14" s="8">
        <v>0.2061448538116</v>
      </c>
      <c r="FV14" s="8">
        <v>2.012944754531E-2</v>
      </c>
      <c r="FW14" s="8">
        <v>0.12852333430759999</v>
      </c>
      <c r="FX14" s="8">
        <v>0.87147666569240001</v>
      </c>
      <c r="FY14" s="8">
        <v>2.4181580878420001E-2</v>
      </c>
      <c r="FZ14" s="8">
        <v>0.97581841912159994</v>
      </c>
      <c r="GA14" s="8">
        <v>0.38472735552830001</v>
      </c>
      <c r="GB14" s="8">
        <v>0.61527264447170005</v>
      </c>
      <c r="GC14" s="8">
        <v>0.28523672744079998</v>
      </c>
      <c r="GD14" s="8">
        <v>0.71476327255920002</v>
      </c>
      <c r="GE14" s="8">
        <v>0.1837810900628</v>
      </c>
      <c r="GF14" s="8">
        <v>0.81621890993720003</v>
      </c>
      <c r="GG14" s="8">
        <v>3.2220237984519999E-2</v>
      </c>
      <c r="GH14" s="8">
        <v>0.1051316283202</v>
      </c>
      <c r="GI14" s="8">
        <v>0.1409409442508</v>
      </c>
      <c r="GJ14" s="8">
        <v>0.4427523853209</v>
      </c>
      <c r="GK14" s="8">
        <v>0.1224298602971</v>
      </c>
      <c r="GL14" s="8">
        <v>0.15652494382650001</v>
      </c>
      <c r="GM14" s="8">
        <v>5.1717157425879998E-2</v>
      </c>
      <c r="GN14" s="8">
        <v>0.31436055141949998</v>
      </c>
      <c r="GO14" s="8">
        <v>0.27579967519479998</v>
      </c>
      <c r="GP14" s="8">
        <v>0.14650048161509999</v>
      </c>
      <c r="GQ14" s="8">
        <v>1.920333677121E-2</v>
      </c>
      <c r="GR14" s="8">
        <v>0.1079761529775</v>
      </c>
      <c r="GS14" s="8">
        <v>3.2725487170139997E-2</v>
      </c>
      <c r="GT14" s="8">
        <v>5.1717157425879998E-2</v>
      </c>
      <c r="GU14" s="8">
        <v>0.79447255405270001</v>
      </c>
      <c r="GV14" s="8">
        <v>0.1563692899147</v>
      </c>
      <c r="GW14" s="8">
        <v>4.9158156032580003E-2</v>
      </c>
      <c r="GX14" s="8">
        <v>0</v>
      </c>
      <c r="GY14" s="8">
        <v>0</v>
      </c>
      <c r="GZ14" s="8">
        <v>1</v>
      </c>
      <c r="HA14" s="8">
        <v>0.91964770945289998</v>
      </c>
      <c r="HB14" s="9">
        <v>1.6139744839559999E-2</v>
      </c>
      <c r="HC14" s="8">
        <v>6.4212545707580004E-2</v>
      </c>
      <c r="HD14" s="6">
        <v>0.63839269722750003</v>
      </c>
      <c r="HE14" s="8">
        <v>0.18887300206239999</v>
      </c>
      <c r="HF14" s="9">
        <v>3.5835586581330001E-2</v>
      </c>
      <c r="HG14" s="8">
        <v>1.776424044246E-2</v>
      </c>
      <c r="HH14" s="8">
        <v>0</v>
      </c>
      <c r="HI14" s="8">
        <v>6.2910833375430006E-2</v>
      </c>
      <c r="HJ14" s="8">
        <v>4.7477233477660002E-2</v>
      </c>
      <c r="HK14" s="8">
        <v>0</v>
      </c>
      <c r="HL14" s="8">
        <v>8.7464068331989994E-3</v>
      </c>
      <c r="HM14" s="8">
        <v>0.60749169987319995</v>
      </c>
      <c r="HN14" s="8">
        <v>4.5240688367780002E-2</v>
      </c>
      <c r="HO14" s="8">
        <v>0.3362846598159</v>
      </c>
      <c r="HP14" s="8">
        <v>1.0982951943080001E-2</v>
      </c>
      <c r="HQ14" s="8">
        <v>0</v>
      </c>
      <c r="HR14" s="8">
        <v>0.27920788338129998</v>
      </c>
      <c r="HS14" s="8">
        <v>0.53020664829469999</v>
      </c>
      <c r="HT14" s="8">
        <v>0.17282122788160001</v>
      </c>
      <c r="HU14" s="8">
        <v>1.776424044246E-2</v>
      </c>
      <c r="HV14" s="8">
        <v>0.10813480068170001</v>
      </c>
      <c r="HW14" s="8">
        <v>0.89186519931829999</v>
      </c>
      <c r="HX14" s="8">
        <v>9.0356730694339995E-3</v>
      </c>
      <c r="HY14" s="8">
        <v>0.99096432693059999</v>
      </c>
      <c r="HZ14" s="9">
        <v>0.18761978320600001</v>
      </c>
      <c r="IA14" s="6">
        <v>0.81238021679399997</v>
      </c>
      <c r="IB14" s="8">
        <v>0.18521872638969999</v>
      </c>
      <c r="IC14" s="8">
        <v>0.81478127361029995</v>
      </c>
      <c r="ID14" s="8">
        <v>0.1235972065655</v>
      </c>
      <c r="IE14" s="8">
        <v>0.8764027934345</v>
      </c>
      <c r="IF14" s="8">
        <v>9.6943680226820005E-3</v>
      </c>
      <c r="IG14" s="8">
        <v>8.7713931050710001E-2</v>
      </c>
      <c r="IH14" s="8">
        <v>0.1182174803687</v>
      </c>
      <c r="II14" s="8">
        <v>0.47163698234590001</v>
      </c>
      <c r="IJ14" s="8">
        <v>0.1891735486809</v>
      </c>
      <c r="IK14" s="8">
        <v>0.123563689531</v>
      </c>
      <c r="IL14" s="8">
        <v>2.764446541325E-2</v>
      </c>
      <c r="IM14" s="8">
        <v>0.2892243845377</v>
      </c>
      <c r="IN14" s="8">
        <v>0.235957901473</v>
      </c>
      <c r="IO14" s="8">
        <v>0.21551907627030001</v>
      </c>
      <c r="IP14" s="8">
        <v>5.389016971294E-2</v>
      </c>
      <c r="IQ14" s="8">
        <v>0.14277837526000001</v>
      </c>
      <c r="IR14" s="8">
        <v>3.4985627332790002E-2</v>
      </c>
      <c r="IS14" s="8">
        <v>0</v>
      </c>
      <c r="IT14" s="8">
        <v>0.78295401425279998</v>
      </c>
      <c r="IU14" s="8">
        <v>0.20031171700450001</v>
      </c>
      <c r="IV14" s="8">
        <v>1.6734268742710001E-2</v>
      </c>
      <c r="IW14" s="8">
        <v>0</v>
      </c>
      <c r="IX14" s="8">
        <v>0</v>
      </c>
      <c r="IY14" s="8">
        <v>1</v>
      </c>
      <c r="IZ14" s="8">
        <v>0.65766989456430003</v>
      </c>
      <c r="JA14" s="8">
        <v>0.1596536462024</v>
      </c>
      <c r="JB14" s="8">
        <v>0.1826764592333</v>
      </c>
      <c r="JC14" s="8">
        <v>0.4731061866806</v>
      </c>
      <c r="JD14" s="8">
        <v>7.9826823101199998E-2</v>
      </c>
      <c r="JE14" s="8">
        <v>0.29340660150190001</v>
      </c>
      <c r="JF14" s="8">
        <v>0</v>
      </c>
      <c r="JG14" s="8">
        <v>0</v>
      </c>
      <c r="JH14" s="8">
        <v>8.5646148911959999E-2</v>
      </c>
      <c r="JI14" s="8">
        <v>6.8014239804370005E-2</v>
      </c>
      <c r="JJ14" s="8">
        <v>0</v>
      </c>
      <c r="JK14" s="8">
        <v>0</v>
      </c>
      <c r="JL14" s="8">
        <v>0.80987145651769998</v>
      </c>
      <c r="JM14" s="8">
        <v>0</v>
      </c>
      <c r="JN14" s="8">
        <v>6.8014239804370005E-2</v>
      </c>
      <c r="JO14" s="8">
        <v>0.12211430367789999</v>
      </c>
      <c r="JP14" s="8">
        <v>0</v>
      </c>
      <c r="JQ14" s="8">
        <v>0.1826764592333</v>
      </c>
      <c r="JR14" s="8">
        <v>0.66620238539459997</v>
      </c>
      <c r="JS14" s="8">
        <v>0.1511211553721</v>
      </c>
      <c r="JT14" s="8">
        <v>0</v>
      </c>
      <c r="JU14" s="8">
        <v>0.27577469239430003</v>
      </c>
      <c r="JV14" s="8">
        <v>0.72422530760570003</v>
      </c>
      <c r="JW14" s="8">
        <v>0.12211430367789999</v>
      </c>
      <c r="JX14" s="8">
        <v>0.87788569632210001</v>
      </c>
      <c r="JY14" s="8">
        <v>0.1393085720752</v>
      </c>
      <c r="JZ14" s="8">
        <v>0.86069142792480002</v>
      </c>
      <c r="KA14" s="8">
        <v>0.2077604525899</v>
      </c>
      <c r="KB14" s="8">
        <v>0.79223954741010005</v>
      </c>
      <c r="KC14" s="8">
        <v>0.29340660150190001</v>
      </c>
      <c r="KD14" s="8">
        <v>0.70659339849809999</v>
      </c>
      <c r="KE14" s="8">
        <v>0.16504455012569999</v>
      </c>
      <c r="KF14" s="8">
        <v>8.5646148911959999E-2</v>
      </c>
      <c r="KG14" s="8">
        <v>0</v>
      </c>
      <c r="KH14" s="8">
        <v>0.48460633274269999</v>
      </c>
      <c r="KI14" s="8">
        <v>7.1294332270869995E-2</v>
      </c>
      <c r="KJ14" s="8">
        <v>0.19340863594880001</v>
      </c>
      <c r="KK14" s="8">
        <v>0.12211430367789999</v>
      </c>
      <c r="KL14" s="8">
        <v>0.34258459564780003</v>
      </c>
      <c r="KM14" s="8">
        <v>0.14258866454169999</v>
      </c>
      <c r="KN14" s="8">
        <v>0.1596536462024</v>
      </c>
      <c r="KO14" s="8">
        <v>0.13602847960869999</v>
      </c>
      <c r="KP14" s="8">
        <v>9.7030310321329999E-2</v>
      </c>
      <c r="KQ14" s="8">
        <v>0</v>
      </c>
      <c r="KR14" s="8">
        <v>0</v>
      </c>
      <c r="KS14" s="8">
        <v>0.92017317689879996</v>
      </c>
      <c r="KT14" s="8">
        <v>7.9826823101199998E-2</v>
      </c>
      <c r="KU14" s="8">
        <v>0</v>
      </c>
      <c r="KV14" s="8">
        <v>0</v>
      </c>
      <c r="KW14" s="8">
        <v>0</v>
      </c>
      <c r="KX14" s="8">
        <v>1</v>
      </c>
      <c r="KY14" s="8">
        <v>0.83266022885299995</v>
      </c>
      <c r="KZ14" s="8">
        <v>8.4127640967609996E-2</v>
      </c>
      <c r="LA14" s="8">
        <v>8.3212130179380006E-2</v>
      </c>
      <c r="LB14" s="8">
        <v>0.50709015427170001</v>
      </c>
      <c r="LC14" s="8">
        <v>0.23134410177869999</v>
      </c>
      <c r="LD14" s="8">
        <v>0.12392949034090001</v>
      </c>
      <c r="LE14" s="8">
        <v>2.8296435143229999E-2</v>
      </c>
      <c r="LF14" s="8">
        <v>1.113731845847E-2</v>
      </c>
      <c r="LG14" s="8">
        <v>4.9926627288749997E-2</v>
      </c>
      <c r="LH14" s="8">
        <v>4.0963954995000003E-2</v>
      </c>
      <c r="LI14" s="8">
        <v>3.8438960354679999E-3</v>
      </c>
      <c r="LJ14" s="8">
        <v>3.4680216876499998E-3</v>
      </c>
      <c r="LK14" s="8">
        <v>0.60159774663709997</v>
      </c>
      <c r="LL14" s="8">
        <v>9.3085938399420004E-2</v>
      </c>
      <c r="LM14" s="8">
        <v>0.27061693759159999</v>
      </c>
      <c r="LN14" s="8">
        <v>3.0855481336399999E-2</v>
      </c>
      <c r="LO14" s="8">
        <v>3.8438960354679999E-3</v>
      </c>
      <c r="LP14" s="8">
        <v>0.2145248431473</v>
      </c>
      <c r="LQ14" s="8">
        <v>0.60393686642559996</v>
      </c>
      <c r="LR14" s="8">
        <v>0.16425118754119999</v>
      </c>
      <c r="LS14" s="8">
        <v>1.7287102885800001E-2</v>
      </c>
      <c r="LT14" s="8">
        <v>0.1775707638538</v>
      </c>
      <c r="LU14" s="8">
        <v>0.8224292361462</v>
      </c>
      <c r="LV14" s="8">
        <v>5.669509313486E-2</v>
      </c>
      <c r="LW14" s="8">
        <v>0.94330490686510005</v>
      </c>
      <c r="LX14" s="8">
        <v>0.33799560660970002</v>
      </c>
      <c r="LY14" s="8">
        <v>0.66200439339030004</v>
      </c>
      <c r="LZ14" s="8">
        <v>0.24268869296359999</v>
      </c>
      <c r="MA14" s="8">
        <v>0.75731130703640004</v>
      </c>
      <c r="MB14" s="8">
        <v>0.19073409557230001</v>
      </c>
      <c r="MC14" s="8">
        <v>0.80926590442769997</v>
      </c>
      <c r="MD14" s="8">
        <v>4.477296994636E-2</v>
      </c>
      <c r="ME14" s="8">
        <v>0.10058494771190001</v>
      </c>
      <c r="MF14" s="8">
        <v>0.12753308224480001</v>
      </c>
      <c r="MG14" s="8">
        <v>0.44390683325809999</v>
      </c>
      <c r="MH14" s="8">
        <v>0.15413754100060001</v>
      </c>
      <c r="MI14" s="8">
        <v>0.1290646258383</v>
      </c>
      <c r="MJ14" s="8">
        <v>3.6727664453170002E-2</v>
      </c>
      <c r="MK14" s="8">
        <v>0.3216060889431</v>
      </c>
      <c r="ML14" s="8">
        <v>0.24908058388509999</v>
      </c>
      <c r="MM14" s="8">
        <v>0.17860574344979999</v>
      </c>
      <c r="MN14" s="8">
        <v>4.5788340175360001E-2</v>
      </c>
      <c r="MO14" s="8">
        <v>0.1170694780081</v>
      </c>
      <c r="MP14" s="8">
        <v>3.4680216876499997E-2</v>
      </c>
      <c r="MQ14" s="8">
        <v>1.644188420885E-2</v>
      </c>
      <c r="MR14" s="8">
        <v>0.79530579620289998</v>
      </c>
      <c r="MS14" s="8">
        <v>0.18243060148250001</v>
      </c>
      <c r="MT14" s="8">
        <v>2.226360231466E-2</v>
      </c>
    </row>
    <row r="15" spans="1:358" x14ac:dyDescent="0.3">
      <c r="A15" t="s">
        <v>616</v>
      </c>
    </row>
    <row r="16" spans="1:358" x14ac:dyDescent="0.3">
      <c r="A16" t="s">
        <v>512</v>
      </c>
    </row>
  </sheetData>
  <mergeCells count="99">
    <mergeCell ref="A3:A5"/>
    <mergeCell ref="MR4:MT4"/>
    <mergeCell ref="B3:AZ3"/>
    <mergeCell ref="BA3:CY3"/>
    <mergeCell ref="CZ3:EX3"/>
    <mergeCell ref="EY3:GW3"/>
    <mergeCell ref="GX3:IV3"/>
    <mergeCell ref="IW3:KU3"/>
    <mergeCell ref="KV3:MT3"/>
    <mergeCell ref="LX4:LY4"/>
    <mergeCell ref="LZ4:MA4"/>
    <mergeCell ref="MB4:MC4"/>
    <mergeCell ref="MD4:MI4"/>
    <mergeCell ref="MJ4:MQ4"/>
    <mergeCell ref="LB4:LJ4"/>
    <mergeCell ref="LK4:LO4"/>
    <mergeCell ref="LP4:LS4"/>
    <mergeCell ref="LT4:LU4"/>
    <mergeCell ref="LV4:LW4"/>
    <mergeCell ref="KE4:KJ4"/>
    <mergeCell ref="KK4:KR4"/>
    <mergeCell ref="KS4:KU4"/>
    <mergeCell ref="KV4:KX4"/>
    <mergeCell ref="KY4:LA4"/>
    <mergeCell ref="JU4:JV4"/>
    <mergeCell ref="JW4:JX4"/>
    <mergeCell ref="JY4:JZ4"/>
    <mergeCell ref="KA4:KB4"/>
    <mergeCell ref="KC4:KD4"/>
    <mergeCell ref="IW4:IY4"/>
    <mergeCell ref="IZ4:JB4"/>
    <mergeCell ref="JC4:JK4"/>
    <mergeCell ref="JL4:JP4"/>
    <mergeCell ref="JQ4:JT4"/>
    <mergeCell ref="IB4:IC4"/>
    <mergeCell ref="ID4:IE4"/>
    <mergeCell ref="IF4:IK4"/>
    <mergeCell ref="IL4:IS4"/>
    <mergeCell ref="IT4:IV4"/>
    <mergeCell ref="HM4:HQ4"/>
    <mergeCell ref="HR4:HU4"/>
    <mergeCell ref="HV4:HW4"/>
    <mergeCell ref="HX4:HY4"/>
    <mergeCell ref="HZ4:IA4"/>
    <mergeCell ref="GM4:GT4"/>
    <mergeCell ref="GU4:GW4"/>
    <mergeCell ref="GX4:GZ4"/>
    <mergeCell ref="HA4:HC4"/>
    <mergeCell ref="HD4:HL4"/>
    <mergeCell ref="FY4:FZ4"/>
    <mergeCell ref="GA4:GB4"/>
    <mergeCell ref="GC4:GD4"/>
    <mergeCell ref="GE4:GF4"/>
    <mergeCell ref="GG4:GL4"/>
    <mergeCell ref="FB4:FD4"/>
    <mergeCell ref="FE4:FM4"/>
    <mergeCell ref="FN4:FR4"/>
    <mergeCell ref="FS4:FV4"/>
    <mergeCell ref="FW4:FX4"/>
    <mergeCell ref="EF4:EG4"/>
    <mergeCell ref="EH4:EM4"/>
    <mergeCell ref="EN4:EU4"/>
    <mergeCell ref="EV4:EX4"/>
    <mergeCell ref="EY4:FA4"/>
    <mergeCell ref="DT4:DW4"/>
    <mergeCell ref="DX4:DY4"/>
    <mergeCell ref="DZ4:EA4"/>
    <mergeCell ref="EB4:EC4"/>
    <mergeCell ref="ED4:EE4"/>
    <mergeCell ref="CW4:CY4"/>
    <mergeCell ref="CZ4:DB4"/>
    <mergeCell ref="DC4:DE4"/>
    <mergeCell ref="DF4:DN4"/>
    <mergeCell ref="DO4:DS4"/>
    <mergeCell ref="CC4:CD4"/>
    <mergeCell ref="CE4:CF4"/>
    <mergeCell ref="CG4:CH4"/>
    <mergeCell ref="CI4:CN4"/>
    <mergeCell ref="CO4:CV4"/>
    <mergeCell ref="BG4:BO4"/>
    <mergeCell ref="BP4:BT4"/>
    <mergeCell ref="BU4:BX4"/>
    <mergeCell ref="BY4:BZ4"/>
    <mergeCell ref="CA4:CB4"/>
    <mergeCell ref="AJ4:AO4"/>
    <mergeCell ref="AP4:AW4"/>
    <mergeCell ref="AX4:AZ4"/>
    <mergeCell ref="BA4:BC4"/>
    <mergeCell ref="BD4:BF4"/>
    <mergeCell ref="Z4:AA4"/>
    <mergeCell ref="AB4:AC4"/>
    <mergeCell ref="AD4:AE4"/>
    <mergeCell ref="AF4:AG4"/>
    <mergeCell ref="AH4:AI4"/>
    <mergeCell ref="B4:D4"/>
    <mergeCell ref="E4:G4"/>
    <mergeCell ref="H4:P4"/>
    <mergeCell ref="Q4:U4"/>
    <mergeCell ref="V4:Y4"/>
  </mergeCells>
  <dataValidations count="2">
    <dataValidation allowBlank="1" showErrorMessage="1" prompt="4c5ffe03-e73c-4d46-aac8-6391ae56718c" sqref="A2 MT16" xr:uid="{00000000-0002-0000-6F00-000000000000}"/>
    <dataValidation allowBlank="1" error="4c5ffe03-e73c-4d46-aac8-6391ae56718c" sqref="A1" xr:uid="{00000000-0002-0000-6F00-000001000000}"/>
  </dataValidations>
  <hyperlinks>
    <hyperlink ref="A1" location="'TOC'!A1" display="Back to TOC" xr:uid="{00000000-0004-0000-6F00-000000000000}"/>
  </hyperlinks>
  <pageMargins left="0.7" right="0.7" top="0.75" bottom="0.75" header="0.3" footer="0.3"/>
</worksheet>
</file>

<file path=xl/worksheets/sheet10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000-000000000000}">
  <dimension ref="A1:AZ16"/>
  <sheetViews>
    <sheetView workbookViewId="0">
      <pane xSplit="1" topLeftCell="B1" activePane="topRight" state="frozen"/>
      <selection pane="topRight" sqref="A1:A1048576"/>
    </sheetView>
  </sheetViews>
  <sheetFormatPr defaultRowHeight="14.4" x14ac:dyDescent="0.3"/>
  <cols>
    <col min="1" max="1" width="92" bestFit="1" customWidth="1"/>
    <col min="2" max="52" width="12.6640625" bestFit="1" customWidth="1"/>
  </cols>
  <sheetData>
    <row r="1" spans="1:52" x14ac:dyDescent="0.3">
      <c r="A1" s="4" t="s">
        <v>448</v>
      </c>
    </row>
    <row r="2" spans="1:52" x14ac:dyDescent="0.3">
      <c r="A2" t="s">
        <v>239</v>
      </c>
    </row>
    <row r="3" spans="1:52" x14ac:dyDescent="0.3">
      <c r="A3" s="14" t="s">
        <v>602</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602</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2228</v>
      </c>
      <c r="B5" s="8">
        <v>0.301605797412</v>
      </c>
      <c r="C5" s="8">
        <v>0.45575818452990002</v>
      </c>
      <c r="D5" s="8">
        <v>0.24263601805810001</v>
      </c>
      <c r="E5" s="6">
        <v>0.86845992783420001</v>
      </c>
      <c r="F5" s="8">
        <v>6.5387655966269997E-2</v>
      </c>
      <c r="G5" s="9">
        <v>6.6152416199529995E-2</v>
      </c>
      <c r="H5" s="8">
        <v>0.40862775237769999</v>
      </c>
      <c r="I5" s="8">
        <v>0.16986768998499999</v>
      </c>
      <c r="J5" s="8">
        <v>0.1401356605146</v>
      </c>
      <c r="K5" s="8">
        <v>3.0730839424820001E-2</v>
      </c>
      <c r="L5" s="8">
        <v>4.1473261586920003E-2</v>
      </c>
      <c r="M5" s="8">
        <v>5.0474545817799997E-2</v>
      </c>
      <c r="N5" s="8">
        <v>0.14555484610860001</v>
      </c>
      <c r="O5" s="8">
        <v>7.7262487848190004E-3</v>
      </c>
      <c r="P5" s="8">
        <v>5.4091553998309996E-3</v>
      </c>
      <c r="Q5" s="9">
        <v>0.45752223429920003</v>
      </c>
      <c r="R5" s="6">
        <v>0.1882492558511</v>
      </c>
      <c r="S5" s="8">
        <v>0.28571722729909999</v>
      </c>
      <c r="T5" s="8">
        <v>6.8511282550709998E-2</v>
      </c>
      <c r="U5" s="8">
        <v>0</v>
      </c>
      <c r="V5" s="9">
        <v>8.7879895538040001E-2</v>
      </c>
      <c r="W5" s="6">
        <v>0.67876045042199995</v>
      </c>
      <c r="X5" s="8">
        <v>0.21111772793389999</v>
      </c>
      <c r="Y5" s="8">
        <v>2.2241926106050001E-2</v>
      </c>
      <c r="Z5" s="6">
        <v>0.34018500827850001</v>
      </c>
      <c r="AA5" s="9">
        <v>0.65981499172150004</v>
      </c>
      <c r="AB5" s="6">
        <v>0.11619033588289999</v>
      </c>
      <c r="AC5" s="9">
        <v>0.88380966411710005</v>
      </c>
      <c r="AD5" s="6">
        <v>0.54085805864759995</v>
      </c>
      <c r="AE5" s="9">
        <v>0.4591419413524</v>
      </c>
      <c r="AF5" s="8">
        <v>0.22082141932380001</v>
      </c>
      <c r="AG5" s="8">
        <v>0.77917858067620005</v>
      </c>
      <c r="AH5" s="8">
        <v>0.21987434391499999</v>
      </c>
      <c r="AI5" s="8">
        <v>0.78012565608499995</v>
      </c>
      <c r="AJ5" s="8">
        <v>0.19387723680790001</v>
      </c>
      <c r="AK5" s="8">
        <v>0.32057792456540002</v>
      </c>
      <c r="AL5" s="8">
        <v>0.13423220547869999</v>
      </c>
      <c r="AM5" s="8">
        <v>0.18230942667550001</v>
      </c>
      <c r="AN5" s="8">
        <v>5.0114784025579999E-2</v>
      </c>
      <c r="AO5" s="8">
        <v>0.118888422447</v>
      </c>
      <c r="AP5" s="8">
        <v>2.31474567602E-2</v>
      </c>
      <c r="AQ5" s="8">
        <v>0.34765154700189999</v>
      </c>
      <c r="AR5" s="6">
        <v>0.31625734078259998</v>
      </c>
      <c r="AS5" s="8">
        <v>0.14719478771710001</v>
      </c>
      <c r="AT5" s="8">
        <v>7.4480451928380001E-2</v>
      </c>
      <c r="AU5" s="8">
        <v>6.8941918751070003E-2</v>
      </c>
      <c r="AV5" s="8">
        <v>8.9241133888179995E-3</v>
      </c>
      <c r="AW5" s="8">
        <v>1.34023836699E-2</v>
      </c>
      <c r="AX5" s="8">
        <v>0.77530916596190003</v>
      </c>
      <c r="AY5" s="8">
        <v>0.2194021834679</v>
      </c>
      <c r="AZ5" s="8">
        <v>5.2886505701550002E-3</v>
      </c>
    </row>
    <row r="6" spans="1:52" x14ac:dyDescent="0.3">
      <c r="A6" t="s">
        <v>480</v>
      </c>
      <c r="B6" s="8">
        <v>0.31512825414910001</v>
      </c>
      <c r="C6" s="8">
        <v>0.4623857236003</v>
      </c>
      <c r="D6" s="8">
        <v>0.22248602225059999</v>
      </c>
      <c r="E6" s="8">
        <v>0.81014665921910001</v>
      </c>
      <c r="F6" s="8">
        <v>8.8670861410679994E-2</v>
      </c>
      <c r="G6" s="8">
        <v>0.1011824793703</v>
      </c>
      <c r="H6" s="8">
        <v>0.36230084312189997</v>
      </c>
      <c r="I6" s="8">
        <v>0.1520655623538</v>
      </c>
      <c r="J6" s="8">
        <v>0.1500361531745</v>
      </c>
      <c r="K6" s="8">
        <v>1.394625805514E-2</v>
      </c>
      <c r="L6" s="8">
        <v>4.8040696224250001E-2</v>
      </c>
      <c r="M6" s="8">
        <v>8.2859102319989997E-2</v>
      </c>
      <c r="N6" s="8">
        <v>0.1692997698732</v>
      </c>
      <c r="O6" s="8">
        <v>3.515792070581E-3</v>
      </c>
      <c r="P6" s="8">
        <v>1.7935822806539999E-2</v>
      </c>
      <c r="Q6" s="9">
        <v>0.3489896354416</v>
      </c>
      <c r="R6" s="6">
        <v>0.1799233440204</v>
      </c>
      <c r="S6" s="6">
        <v>0.39976458335999998</v>
      </c>
      <c r="T6" s="8">
        <v>7.1322437178029996E-2</v>
      </c>
      <c r="U6" s="8">
        <v>0</v>
      </c>
      <c r="V6" s="8">
        <v>0.1103711353292</v>
      </c>
      <c r="W6" s="8">
        <v>0.66360313267890003</v>
      </c>
      <c r="X6" s="8">
        <v>0.20659048701329999</v>
      </c>
      <c r="Y6" s="8">
        <v>1.9435244978609999E-2</v>
      </c>
      <c r="Z6" s="6">
        <v>0.66220560198489997</v>
      </c>
      <c r="AA6" s="9">
        <v>0.33779439801509997</v>
      </c>
      <c r="AB6" s="6">
        <v>0.18427374884799999</v>
      </c>
      <c r="AC6" s="9">
        <v>0.81572625115200004</v>
      </c>
      <c r="AD6" s="6">
        <v>0.52059961868390003</v>
      </c>
      <c r="AE6" s="9">
        <v>0.47940038131610002</v>
      </c>
      <c r="AF6" s="8">
        <v>0.22336241993530001</v>
      </c>
      <c r="AG6" s="8">
        <v>0.77663758006469996</v>
      </c>
      <c r="AH6" s="8">
        <v>0.23747451216859999</v>
      </c>
      <c r="AI6" s="8">
        <v>0.76252548783139995</v>
      </c>
      <c r="AJ6" s="8">
        <v>0.25806919957430002</v>
      </c>
      <c r="AK6" s="8">
        <v>0.29182979316820001</v>
      </c>
      <c r="AL6" s="8">
        <v>0.14299662365849999</v>
      </c>
      <c r="AM6" s="8">
        <v>0.16710317053339999</v>
      </c>
      <c r="AN6" s="8">
        <v>5.0712232054089999E-2</v>
      </c>
      <c r="AO6" s="8">
        <v>8.9288981011519997E-2</v>
      </c>
      <c r="AP6" s="8">
        <v>2.593719646526E-2</v>
      </c>
      <c r="AQ6" s="8">
        <v>0.29376870367199998</v>
      </c>
      <c r="AR6" s="8">
        <v>0.2290047866536</v>
      </c>
      <c r="AS6" s="8">
        <v>0.1990513870999</v>
      </c>
      <c r="AT6" s="8">
        <v>8.1564215006999993E-2</v>
      </c>
      <c r="AU6" s="8">
        <v>0.13802146196160001</v>
      </c>
      <c r="AV6" s="8">
        <v>1.7012043491080001E-2</v>
      </c>
      <c r="AW6" s="8">
        <v>1.5640205649539999E-2</v>
      </c>
      <c r="AX6" s="8">
        <v>0.73765435992109996</v>
      </c>
      <c r="AY6" s="8">
        <v>0.25092647657990003</v>
      </c>
      <c r="AZ6" s="8">
        <v>1.141916349892E-2</v>
      </c>
    </row>
    <row r="7" spans="1:52" x14ac:dyDescent="0.3">
      <c r="A7" t="s">
        <v>483</v>
      </c>
      <c r="B7" s="8">
        <v>0.27942340296730001</v>
      </c>
      <c r="C7" s="8">
        <v>0.48046307287309997</v>
      </c>
      <c r="D7" s="8">
        <v>0.24011352415949999</v>
      </c>
      <c r="E7" s="8">
        <v>0.82405929135370004</v>
      </c>
      <c r="F7" s="8">
        <v>8.7488783873639994E-2</v>
      </c>
      <c r="G7" s="8">
        <v>8.8451924772610005E-2</v>
      </c>
      <c r="H7" s="8">
        <v>0.39175924956390001</v>
      </c>
      <c r="I7" s="8">
        <v>0.14109220150249999</v>
      </c>
      <c r="J7" s="8">
        <v>0.15468274755350001</v>
      </c>
      <c r="K7" s="8">
        <v>3.8709313674769999E-2</v>
      </c>
      <c r="L7" s="8">
        <v>4.6742003084620003E-2</v>
      </c>
      <c r="M7" s="8">
        <v>6.5598661221880003E-2</v>
      </c>
      <c r="N7" s="8">
        <v>0.1413848321982</v>
      </c>
      <c r="O7" s="8">
        <v>1.001549560025E-2</v>
      </c>
      <c r="P7" s="8">
        <v>1.001549560025E-2</v>
      </c>
      <c r="Q7" s="9">
        <v>0.37643091420390001</v>
      </c>
      <c r="R7" s="8">
        <v>0.1841734270423</v>
      </c>
      <c r="S7" s="6">
        <v>0.36678634055890003</v>
      </c>
      <c r="T7" s="8">
        <v>7.2609318194950007E-2</v>
      </c>
      <c r="U7" s="8">
        <v>0</v>
      </c>
      <c r="V7" s="8">
        <v>0.1407741431107</v>
      </c>
      <c r="W7" s="8">
        <v>0.67654217008649997</v>
      </c>
      <c r="X7" s="8">
        <v>0.14594466564799999</v>
      </c>
      <c r="Y7" s="8">
        <v>3.6739021154779998E-2</v>
      </c>
      <c r="Z7" s="6">
        <v>0.43447811567209998</v>
      </c>
      <c r="AA7" s="9">
        <v>0.56552188432789996</v>
      </c>
      <c r="AB7" s="6">
        <v>0.35110508488999997</v>
      </c>
      <c r="AC7" s="9">
        <v>0.64889491510999997</v>
      </c>
      <c r="AD7" s="6">
        <v>0.62327905919259996</v>
      </c>
      <c r="AE7" s="9">
        <v>0.37672094080739998</v>
      </c>
      <c r="AF7" s="8">
        <v>0.26964942431099997</v>
      </c>
      <c r="AG7" s="8">
        <v>0.73035057568899997</v>
      </c>
      <c r="AH7" s="8">
        <v>0.27776260379680001</v>
      </c>
      <c r="AI7" s="8">
        <v>0.72223739620320004</v>
      </c>
      <c r="AJ7" s="8">
        <v>0.27380189578969999</v>
      </c>
      <c r="AK7" s="8">
        <v>0.28498509171719999</v>
      </c>
      <c r="AL7" s="8">
        <v>0.1742157737526</v>
      </c>
      <c r="AM7" s="8">
        <v>0.160849223027</v>
      </c>
      <c r="AN7" s="8">
        <v>5.2865806680229999E-2</v>
      </c>
      <c r="AO7" s="8">
        <v>5.3282209033319997E-2</v>
      </c>
      <c r="AP7" s="8">
        <v>4.6947608646030002E-2</v>
      </c>
      <c r="AQ7" s="8">
        <v>0.34902071839960003</v>
      </c>
      <c r="AR7" s="8">
        <v>0.25503610543900002</v>
      </c>
      <c r="AS7" s="8">
        <v>0.1491529920877</v>
      </c>
      <c r="AT7" s="8">
        <v>8.3954438438369999E-2</v>
      </c>
      <c r="AU7" s="8">
        <v>7.7152892858800004E-2</v>
      </c>
      <c r="AV7" s="8">
        <v>2.1494756136480001E-2</v>
      </c>
      <c r="AW7" s="8">
        <v>1.724048799399E-2</v>
      </c>
      <c r="AX7" s="8">
        <v>0.78848045451000004</v>
      </c>
      <c r="AY7" s="8">
        <v>0.21151954548999999</v>
      </c>
      <c r="AZ7" s="8">
        <v>0</v>
      </c>
    </row>
    <row r="8" spans="1:52" x14ac:dyDescent="0.3">
      <c r="A8" t="s">
        <v>2229</v>
      </c>
      <c r="B8" s="8">
        <v>0.21747045167180001</v>
      </c>
      <c r="C8" s="8">
        <v>0.4811800832575</v>
      </c>
      <c r="D8" s="8">
        <v>0.30134946507069998</v>
      </c>
      <c r="E8" s="8">
        <v>0.83065562834160001</v>
      </c>
      <c r="F8" s="8">
        <v>9.9565397643799999E-2</v>
      </c>
      <c r="G8" s="8">
        <v>6.977897401456E-2</v>
      </c>
      <c r="H8" s="8">
        <v>0.45675669212309999</v>
      </c>
      <c r="I8" s="8">
        <v>0.16101432420090001</v>
      </c>
      <c r="J8" s="8">
        <v>0.17041732259699999</v>
      </c>
      <c r="K8" s="8">
        <v>4.2455821273270002E-2</v>
      </c>
      <c r="L8" s="8">
        <v>3.4830698091250001E-2</v>
      </c>
      <c r="M8" s="8">
        <v>3.6345786475369998E-2</v>
      </c>
      <c r="N8" s="8">
        <v>8.2257569839720004E-2</v>
      </c>
      <c r="O8" s="8">
        <v>0</v>
      </c>
      <c r="P8" s="8">
        <v>1.5921785399339999E-2</v>
      </c>
      <c r="Q8" s="8">
        <v>0.45603994788829999</v>
      </c>
      <c r="R8" s="8">
        <v>0.18579636876069999</v>
      </c>
      <c r="S8" s="8">
        <v>0.2755271534157</v>
      </c>
      <c r="T8" s="8">
        <v>8.2636529935300004E-2</v>
      </c>
      <c r="U8" s="8">
        <v>0</v>
      </c>
      <c r="V8" s="8">
        <v>0.19281518102219999</v>
      </c>
      <c r="W8" s="8">
        <v>0.62150142588729995</v>
      </c>
      <c r="X8" s="8">
        <v>0.16186525472480001</v>
      </c>
      <c r="Y8" s="8">
        <v>2.381813836564E-2</v>
      </c>
      <c r="Z8" s="6">
        <v>0.34964255202439998</v>
      </c>
      <c r="AA8" s="9">
        <v>0.65035744797560002</v>
      </c>
      <c r="AB8" s="6">
        <v>0.21803399795260001</v>
      </c>
      <c r="AC8" s="9">
        <v>0.78196600204739997</v>
      </c>
      <c r="AD8" s="6">
        <v>0.58067007776970003</v>
      </c>
      <c r="AE8" s="9">
        <v>0.41932992223030002</v>
      </c>
      <c r="AF8" s="6">
        <v>0.37186241562889999</v>
      </c>
      <c r="AG8" s="9">
        <v>0.62813758437110001</v>
      </c>
      <c r="AH8" s="6">
        <v>0.332595586863</v>
      </c>
      <c r="AI8" s="9">
        <v>0.66740441313700005</v>
      </c>
      <c r="AJ8" s="8">
        <v>0.1932015325807</v>
      </c>
      <c r="AK8" s="8">
        <v>0.2499397224445</v>
      </c>
      <c r="AL8" s="8">
        <v>0.18742543360139999</v>
      </c>
      <c r="AM8" s="8">
        <v>0.23441255438520001</v>
      </c>
      <c r="AN8" s="8">
        <v>4.6088777230340001E-2</v>
      </c>
      <c r="AO8" s="8">
        <v>8.8931979757939997E-2</v>
      </c>
      <c r="AP8" s="6">
        <v>7.6589078499790006E-2</v>
      </c>
      <c r="AQ8" s="8">
        <v>0.34537013071169997</v>
      </c>
      <c r="AR8" s="8">
        <v>0.2179251041859</v>
      </c>
      <c r="AS8" s="8">
        <v>0.1258989462506</v>
      </c>
      <c r="AT8" s="8">
        <v>6.1548463648770001E-2</v>
      </c>
      <c r="AU8" s="8">
        <v>7.9559864533430003E-2</v>
      </c>
      <c r="AV8" s="8">
        <v>2.9775975123410001E-2</v>
      </c>
      <c r="AW8" s="6">
        <v>6.3332437046319995E-2</v>
      </c>
      <c r="AX8" s="8">
        <v>0.79147553642159996</v>
      </c>
      <c r="AY8" s="8">
        <v>0.19295738273009999</v>
      </c>
      <c r="AZ8" s="8">
        <v>1.556708084829E-2</v>
      </c>
    </row>
    <row r="9" spans="1:52" x14ac:dyDescent="0.3">
      <c r="A9" t="s">
        <v>2230</v>
      </c>
      <c r="B9" s="8">
        <v>0.2376787656529</v>
      </c>
      <c r="C9" s="8">
        <v>0.47712022655570002</v>
      </c>
      <c r="D9" s="8">
        <v>0.28520100779129998</v>
      </c>
      <c r="E9" s="8">
        <v>0.75685944377790004</v>
      </c>
      <c r="F9" s="8">
        <v>0.1303990807225</v>
      </c>
      <c r="G9" s="8">
        <v>0.1127414754997</v>
      </c>
      <c r="H9" s="8">
        <v>0.4227422453336</v>
      </c>
      <c r="I9" s="8">
        <v>0.19709297461360001</v>
      </c>
      <c r="J9" s="8">
        <v>0.16004680643479999</v>
      </c>
      <c r="K9" s="8">
        <v>4.1793938468909997E-2</v>
      </c>
      <c r="L9" s="8">
        <v>4.114742523302E-2</v>
      </c>
      <c r="M9" s="8">
        <v>2.298957590622E-2</v>
      </c>
      <c r="N9" s="8">
        <v>9.0362234784549994E-2</v>
      </c>
      <c r="O9" s="8">
        <v>8.5227897827530007E-3</v>
      </c>
      <c r="P9" s="8">
        <v>1.530200944255E-2</v>
      </c>
      <c r="Q9" s="8">
        <v>0.56638471016470004</v>
      </c>
      <c r="R9" s="8">
        <v>0.15863100236569999</v>
      </c>
      <c r="S9" s="8">
        <v>0.2289960350636</v>
      </c>
      <c r="T9" s="8">
        <v>3.8992830321129997E-2</v>
      </c>
      <c r="U9" s="8">
        <v>6.9954220849200001E-3</v>
      </c>
      <c r="V9" s="8">
        <v>0.16791462342739999</v>
      </c>
      <c r="W9" s="8">
        <v>0.6501321179556</v>
      </c>
      <c r="X9" s="8">
        <v>0.1520668498096</v>
      </c>
      <c r="Y9" s="8">
        <v>2.9886408807419999E-2</v>
      </c>
      <c r="Z9" s="8">
        <v>0.22786141764350001</v>
      </c>
      <c r="AA9" s="8">
        <v>0.77213858235650001</v>
      </c>
      <c r="AB9" s="6">
        <v>0.14802026706839999</v>
      </c>
      <c r="AC9" s="9">
        <v>0.85197973293160001</v>
      </c>
      <c r="AD9" s="8">
        <v>0.49448821015490002</v>
      </c>
      <c r="AE9" s="8">
        <v>0.50551178984510003</v>
      </c>
      <c r="AF9" s="6">
        <v>0.3257361891094</v>
      </c>
      <c r="AG9" s="9">
        <v>0.67426381089059995</v>
      </c>
      <c r="AH9" s="6">
        <v>0.30465997840359998</v>
      </c>
      <c r="AI9" s="9">
        <v>0.69534002159639996</v>
      </c>
      <c r="AJ9" s="8">
        <v>0.1516338296667</v>
      </c>
      <c r="AK9" s="8">
        <v>0.27088126738160001</v>
      </c>
      <c r="AL9" s="8">
        <v>0.17917478502529999</v>
      </c>
      <c r="AM9" s="8">
        <v>0.22218572401190001</v>
      </c>
      <c r="AN9" s="8">
        <v>4.3668532300149998E-2</v>
      </c>
      <c r="AO9" s="8">
        <v>0.13245586161440001</v>
      </c>
      <c r="AP9" s="6">
        <v>7.3235625489730005E-2</v>
      </c>
      <c r="AQ9" s="8">
        <v>0.27734197355439999</v>
      </c>
      <c r="AR9" s="8">
        <v>0.28492883755269999</v>
      </c>
      <c r="AS9" s="8">
        <v>0.1152072712079</v>
      </c>
      <c r="AT9" s="8">
        <v>8.0395996314789997E-2</v>
      </c>
      <c r="AU9" s="8">
        <v>7.9406248302449994E-2</v>
      </c>
      <c r="AV9" s="8">
        <v>2.8616907028419999E-2</v>
      </c>
      <c r="AW9" s="6">
        <v>6.0867140549589999E-2</v>
      </c>
      <c r="AX9" s="8">
        <v>0.75165595716040001</v>
      </c>
      <c r="AY9" s="8">
        <v>0.23338293061769999</v>
      </c>
      <c r="AZ9" s="8">
        <v>1.496111222195E-2</v>
      </c>
    </row>
    <row r="10" spans="1:52" x14ac:dyDescent="0.3">
      <c r="A10" t="s">
        <v>2231</v>
      </c>
      <c r="B10" s="8">
        <v>0.28825359569550002</v>
      </c>
      <c r="C10" s="8">
        <v>0.40012369453699997</v>
      </c>
      <c r="D10" s="8">
        <v>0.31162270976750001</v>
      </c>
      <c r="E10" s="8">
        <v>0.78694458969339998</v>
      </c>
      <c r="F10" s="8">
        <v>0.1087449502258</v>
      </c>
      <c r="G10" s="8">
        <v>0.1043104600808</v>
      </c>
      <c r="H10" s="8">
        <v>0.41175232061709999</v>
      </c>
      <c r="I10" s="8">
        <v>0.17872356701620001</v>
      </c>
      <c r="J10" s="8">
        <v>0.1440584987929</v>
      </c>
      <c r="K10" s="8">
        <v>5.6895312503919999E-2</v>
      </c>
      <c r="L10" s="8">
        <v>5.701645910006E-2</v>
      </c>
      <c r="M10" s="8">
        <v>5.9471240192029998E-2</v>
      </c>
      <c r="N10" s="8">
        <v>9.2082601777739997E-2</v>
      </c>
      <c r="O10" s="8">
        <v>0</v>
      </c>
      <c r="P10" s="8">
        <v>0</v>
      </c>
      <c r="Q10" s="8">
        <v>0.4377992788158</v>
      </c>
      <c r="R10" s="6">
        <v>0.24891681349729999</v>
      </c>
      <c r="S10" s="8">
        <v>0.22824185248020001</v>
      </c>
      <c r="T10" s="8">
        <v>8.5042055206760003E-2</v>
      </c>
      <c r="U10" s="8">
        <v>0</v>
      </c>
      <c r="V10" s="8">
        <v>0.1517783024819</v>
      </c>
      <c r="W10" s="8">
        <v>0.63215884570220005</v>
      </c>
      <c r="X10" s="8">
        <v>0.1912650126838</v>
      </c>
      <c r="Y10" s="8">
        <v>2.479783913213E-2</v>
      </c>
      <c r="Z10" s="8">
        <v>0.214620588542</v>
      </c>
      <c r="AA10" s="8">
        <v>0.78537941145800005</v>
      </c>
      <c r="AB10" s="6">
        <v>0.15728927461959999</v>
      </c>
      <c r="AC10" s="9">
        <v>0.84271072538040004</v>
      </c>
      <c r="AD10" s="6">
        <v>0.56503368324689995</v>
      </c>
      <c r="AE10" s="9">
        <v>0.43496631675309999</v>
      </c>
      <c r="AF10" s="6">
        <v>0.31644388422399999</v>
      </c>
      <c r="AG10" s="9">
        <v>0.68355611577599995</v>
      </c>
      <c r="AH10" s="6">
        <v>0.36014016958079997</v>
      </c>
      <c r="AI10" s="9">
        <v>0.63985983041920003</v>
      </c>
      <c r="AJ10" s="8">
        <v>0.2791443583055</v>
      </c>
      <c r="AK10" s="8">
        <v>0.20907783578379999</v>
      </c>
      <c r="AL10" s="8">
        <v>0.1760047616023</v>
      </c>
      <c r="AM10" s="8">
        <v>0.2076933295757</v>
      </c>
      <c r="AN10" s="8">
        <v>5.4515879499399997E-2</v>
      </c>
      <c r="AO10" s="8">
        <v>7.3563835233310004E-2</v>
      </c>
      <c r="AP10" s="8">
        <v>1.8383080614640002E-2</v>
      </c>
      <c r="AQ10" s="8">
        <v>0.35512066894349997</v>
      </c>
      <c r="AR10" s="8">
        <v>0.25351906465059998</v>
      </c>
      <c r="AS10" s="8">
        <v>0.1783410698847</v>
      </c>
      <c r="AT10" s="8">
        <v>5.4847358366780001E-2</v>
      </c>
      <c r="AU10" s="8">
        <v>8.3922987082449996E-2</v>
      </c>
      <c r="AV10" s="8">
        <v>3.1000736908039998E-2</v>
      </c>
      <c r="AW10" s="8">
        <v>2.4865033549320001E-2</v>
      </c>
      <c r="AX10" s="8">
        <v>0.8391077974783</v>
      </c>
      <c r="AY10" s="8">
        <v>0.1608922025217</v>
      </c>
      <c r="AZ10" s="8">
        <v>0</v>
      </c>
    </row>
    <row r="11" spans="1:52" x14ac:dyDescent="0.3">
      <c r="A11" t="s">
        <v>2232</v>
      </c>
      <c r="B11" s="8">
        <v>0.35540080329750001</v>
      </c>
      <c r="C11" s="8">
        <v>0.40961863039750002</v>
      </c>
      <c r="D11" s="8">
        <v>0.234980566305</v>
      </c>
      <c r="E11" s="8">
        <v>0.82013566454179998</v>
      </c>
      <c r="F11" s="8">
        <v>9.570118255908E-2</v>
      </c>
      <c r="G11" s="8">
        <v>8.4163152899099994E-2</v>
      </c>
      <c r="H11" s="8">
        <v>0.40377871330350001</v>
      </c>
      <c r="I11" s="8">
        <v>0.1479152486384</v>
      </c>
      <c r="J11" s="8">
        <v>0.13268052057669999</v>
      </c>
      <c r="K11" s="8">
        <v>3.2570751307839999E-2</v>
      </c>
      <c r="L11" s="8">
        <v>5.4510014996260001E-2</v>
      </c>
      <c r="M11" s="8">
        <v>8.8016359110749995E-2</v>
      </c>
      <c r="N11" s="8">
        <v>0.1314425472073</v>
      </c>
      <c r="O11" s="8">
        <v>0</v>
      </c>
      <c r="P11" s="8">
        <v>9.0858448593170004E-3</v>
      </c>
      <c r="Q11" s="8">
        <v>0.43133138724039999</v>
      </c>
      <c r="R11" s="8">
        <v>0.19472741720690001</v>
      </c>
      <c r="S11" s="8">
        <v>0.29989144408250001</v>
      </c>
      <c r="T11" s="8">
        <v>6.2079826809719997E-2</v>
      </c>
      <c r="U11" s="8">
        <v>1.1969924660389999E-2</v>
      </c>
      <c r="V11" s="8">
        <v>0.1414227637297</v>
      </c>
      <c r="W11" s="8">
        <v>0.64178389237769995</v>
      </c>
      <c r="X11" s="8">
        <v>0.18258197298090001</v>
      </c>
      <c r="Y11" s="8">
        <v>3.4211370911759999E-2</v>
      </c>
      <c r="Z11" s="6">
        <v>0.32010212351099998</v>
      </c>
      <c r="AA11" s="9">
        <v>0.67989787648900002</v>
      </c>
      <c r="AB11" s="6">
        <v>0.1575213550848</v>
      </c>
      <c r="AC11" s="9">
        <v>0.84247864491519997</v>
      </c>
      <c r="AD11" s="6">
        <v>0.5339439771308</v>
      </c>
      <c r="AE11" s="9">
        <v>0.4660560228692</v>
      </c>
      <c r="AF11" s="8">
        <v>0.23042296132039999</v>
      </c>
      <c r="AG11" s="8">
        <v>0.76957703867960003</v>
      </c>
      <c r="AH11" s="8">
        <v>0.28456817902659998</v>
      </c>
      <c r="AI11" s="8">
        <v>0.71543182097339997</v>
      </c>
      <c r="AJ11" s="8">
        <v>0.2026565341713</v>
      </c>
      <c r="AK11" s="8">
        <v>0.30593652766820001</v>
      </c>
      <c r="AL11" s="8">
        <v>0.1696623801464</v>
      </c>
      <c r="AM11" s="8">
        <v>0.18876916760920001</v>
      </c>
      <c r="AN11" s="8">
        <v>5.9165924614999997E-2</v>
      </c>
      <c r="AO11" s="8">
        <v>7.3809465789960005E-2</v>
      </c>
      <c r="AP11" s="8">
        <v>3.004460521226E-2</v>
      </c>
      <c r="AQ11" s="8">
        <v>0.34040141504389998</v>
      </c>
      <c r="AR11" s="8">
        <v>0.21842052358790001</v>
      </c>
      <c r="AS11" s="8">
        <v>0.19353205634689999</v>
      </c>
      <c r="AT11" s="8">
        <v>6.9582982894209999E-2</v>
      </c>
      <c r="AU11" s="8">
        <v>0.1241146011714</v>
      </c>
      <c r="AV11" s="8">
        <v>2.3903815743439999E-2</v>
      </c>
      <c r="AW11" s="8">
        <v>0</v>
      </c>
      <c r="AX11" s="8">
        <v>0.79051578856329996</v>
      </c>
      <c r="AY11" s="8">
        <v>0.20533293264409999</v>
      </c>
      <c r="AZ11" s="8">
        <v>4.1512787926270001E-3</v>
      </c>
    </row>
    <row r="12" spans="1:52" x14ac:dyDescent="0.3">
      <c r="A12" t="s">
        <v>2233</v>
      </c>
      <c r="B12" s="8">
        <v>0.32515949290059998</v>
      </c>
      <c r="C12" s="8">
        <v>0.40669431822250002</v>
      </c>
      <c r="D12" s="8">
        <v>0.2681461888769</v>
      </c>
      <c r="E12" s="8">
        <v>0.76957955360249997</v>
      </c>
      <c r="F12" s="8">
        <v>9.5040416397990005E-2</v>
      </c>
      <c r="G12" s="8">
        <v>0.1353800299995</v>
      </c>
      <c r="H12" s="8">
        <v>0.4442666524044</v>
      </c>
      <c r="I12" s="8">
        <v>0.12990702427539999</v>
      </c>
      <c r="J12" s="8">
        <v>0.15178184681590001</v>
      </c>
      <c r="K12" s="8">
        <v>3.702819957938E-2</v>
      </c>
      <c r="L12" s="8">
        <v>6.5203440105930002E-2</v>
      </c>
      <c r="M12" s="9">
        <v>1.8032889625109998E-2</v>
      </c>
      <c r="N12" s="8">
        <v>0.14434648308760001</v>
      </c>
      <c r="O12" s="8">
        <v>9.4334641063099998E-3</v>
      </c>
      <c r="P12" s="8">
        <v>0</v>
      </c>
      <c r="Q12" s="8">
        <v>0.45938827887619998</v>
      </c>
      <c r="R12" s="8">
        <v>0.18071279896469999</v>
      </c>
      <c r="S12" s="8">
        <v>0.2554744223648</v>
      </c>
      <c r="T12" s="8">
        <v>0.1044244997943</v>
      </c>
      <c r="U12" s="8">
        <v>0</v>
      </c>
      <c r="V12" s="8">
        <v>0.13353929344929999</v>
      </c>
      <c r="W12" s="8">
        <v>0.63824457531349998</v>
      </c>
      <c r="X12" s="8">
        <v>0.2012048654377</v>
      </c>
      <c r="Y12" s="8">
        <v>2.7011265799479999E-2</v>
      </c>
      <c r="Z12" s="6">
        <v>0.3341511367528</v>
      </c>
      <c r="AA12" s="9">
        <v>0.66584886324720005</v>
      </c>
      <c r="AB12" s="6">
        <v>0.18561277614419999</v>
      </c>
      <c r="AC12" s="9">
        <v>0.81438722385590001</v>
      </c>
      <c r="AD12" s="6">
        <v>0.6096626082512</v>
      </c>
      <c r="AE12" s="9">
        <v>0.3903373917488</v>
      </c>
      <c r="AF12" s="6">
        <v>0.35087862114989998</v>
      </c>
      <c r="AG12" s="9">
        <v>0.64912137885010002</v>
      </c>
      <c r="AH12" s="6">
        <v>0.32972275104659998</v>
      </c>
      <c r="AI12" s="9">
        <v>0.67027724895340002</v>
      </c>
      <c r="AJ12" s="8">
        <v>0.28105993029109999</v>
      </c>
      <c r="AK12" s="8">
        <v>0.27182084141860002</v>
      </c>
      <c r="AL12" s="8">
        <v>0.1310413089328</v>
      </c>
      <c r="AM12" s="8">
        <v>0.17168101210450001</v>
      </c>
      <c r="AN12" s="8">
        <v>5.3093498900499997E-2</v>
      </c>
      <c r="AO12" s="8">
        <v>9.1303408352459994E-2</v>
      </c>
      <c r="AP12" s="8">
        <v>2.633724327818E-2</v>
      </c>
      <c r="AQ12" s="8">
        <v>0.32750382446350002</v>
      </c>
      <c r="AR12" s="8">
        <v>0.28060442120250001</v>
      </c>
      <c r="AS12" s="8">
        <v>0.13135465440380001</v>
      </c>
      <c r="AT12" s="8">
        <v>6.9807478965319997E-2</v>
      </c>
      <c r="AU12" s="8">
        <v>0.116134684205</v>
      </c>
      <c r="AV12" s="8">
        <v>1.5780513887609999E-2</v>
      </c>
      <c r="AW12" s="8">
        <v>3.2477179594080002E-2</v>
      </c>
      <c r="AX12" s="8">
        <v>0.7892178779929</v>
      </c>
      <c r="AY12" s="8">
        <v>0.2107821220071</v>
      </c>
      <c r="AZ12" s="8">
        <v>0</v>
      </c>
    </row>
    <row r="13" spans="1:52" x14ac:dyDescent="0.3">
      <c r="A13" t="s">
        <v>2234</v>
      </c>
      <c r="B13" s="8">
        <v>0.25309884674869998</v>
      </c>
      <c r="C13" s="8">
        <v>0.47067937322379999</v>
      </c>
      <c r="D13" s="8">
        <v>0.27622178002749997</v>
      </c>
      <c r="E13" s="8">
        <v>0.8296903420656</v>
      </c>
      <c r="F13" s="8">
        <v>9.6899342093779997E-2</v>
      </c>
      <c r="G13" s="8">
        <v>7.3410315840649998E-2</v>
      </c>
      <c r="H13" s="8">
        <v>0.34662706028149998</v>
      </c>
      <c r="I13" s="8">
        <v>0.17099225126879999</v>
      </c>
      <c r="J13" s="8">
        <v>0.1608390115968</v>
      </c>
      <c r="K13" s="8">
        <v>3.3004952389990003E-2</v>
      </c>
      <c r="L13" s="8">
        <v>4.8288731314289998E-2</v>
      </c>
      <c r="M13" s="8">
        <v>7.9196186921860007E-2</v>
      </c>
      <c r="N13" s="8">
        <v>0.1526433219569</v>
      </c>
      <c r="O13" s="8">
        <v>8.4084842697779993E-3</v>
      </c>
      <c r="P13" s="8">
        <v>0</v>
      </c>
      <c r="Q13" s="9">
        <v>0.38881529449699997</v>
      </c>
      <c r="R13" s="6">
        <v>0.23050821409130001</v>
      </c>
      <c r="S13" s="6">
        <v>0.34151893912929998</v>
      </c>
      <c r="T13" s="8">
        <v>3.9157552282370001E-2</v>
      </c>
      <c r="U13" s="8">
        <v>0</v>
      </c>
      <c r="V13" s="8">
        <v>0.16232411635419999</v>
      </c>
      <c r="W13" s="8">
        <v>0.60976975765880004</v>
      </c>
      <c r="X13" s="8">
        <v>0.19711811353120001</v>
      </c>
      <c r="Y13" s="8">
        <v>3.0788012455759999E-2</v>
      </c>
      <c r="Z13" s="6">
        <v>0.40956458930720002</v>
      </c>
      <c r="AA13" s="9">
        <v>0.59043541069280003</v>
      </c>
      <c r="AB13" s="6">
        <v>0.19792534316980001</v>
      </c>
      <c r="AC13" s="9">
        <v>0.80207465683019996</v>
      </c>
      <c r="AD13" s="6">
        <v>0.60882117819729997</v>
      </c>
      <c r="AE13" s="9">
        <v>0.39117882180270003</v>
      </c>
      <c r="AF13" s="8">
        <v>0.2556484331958</v>
      </c>
      <c r="AG13" s="8">
        <v>0.7443515668042</v>
      </c>
      <c r="AH13" s="6">
        <v>0.29584197897609998</v>
      </c>
      <c r="AI13" s="9">
        <v>0.70415802102390002</v>
      </c>
      <c r="AJ13" s="8">
        <v>0.23104697873390001</v>
      </c>
      <c r="AK13" s="8">
        <v>0.33028469138920002</v>
      </c>
      <c r="AL13" s="8">
        <v>0.11218043983709999</v>
      </c>
      <c r="AM13" s="8">
        <v>0.14518758292510001</v>
      </c>
      <c r="AN13" s="8">
        <v>6.4971445706030001E-2</v>
      </c>
      <c r="AO13" s="8">
        <v>0.11632886140860001</v>
      </c>
      <c r="AP13" s="8">
        <v>1.406079706431E-2</v>
      </c>
      <c r="AQ13" s="8">
        <v>0.38349452569190001</v>
      </c>
      <c r="AR13" s="8">
        <v>0.28694362932770001</v>
      </c>
      <c r="AS13" s="8">
        <v>0.1302431843146</v>
      </c>
      <c r="AT13" s="8">
        <v>9.1742214938460007E-2</v>
      </c>
      <c r="AU13" s="8">
        <v>6.7101546648500002E-2</v>
      </c>
      <c r="AV13" s="8">
        <v>1.193989345944E-2</v>
      </c>
      <c r="AW13" s="8">
        <v>1.44742085551E-2</v>
      </c>
      <c r="AX13" s="8">
        <v>0.78599611542540004</v>
      </c>
      <c r="AY13" s="8">
        <v>0.21400388457460001</v>
      </c>
      <c r="AZ13" s="8">
        <v>0</v>
      </c>
    </row>
    <row r="14" spans="1:52" x14ac:dyDescent="0.3">
      <c r="A14" t="s">
        <v>587</v>
      </c>
      <c r="B14" s="7">
        <v>175</v>
      </c>
      <c r="C14" s="7">
        <v>312</v>
      </c>
      <c r="D14" s="7">
        <v>272</v>
      </c>
      <c r="E14" s="7">
        <v>620</v>
      </c>
      <c r="F14" s="7">
        <v>54</v>
      </c>
      <c r="G14" s="7">
        <v>85</v>
      </c>
      <c r="H14" s="7">
        <v>326</v>
      </c>
      <c r="I14" s="7">
        <v>148</v>
      </c>
      <c r="J14" s="7">
        <v>83</v>
      </c>
      <c r="K14" s="7">
        <v>24</v>
      </c>
      <c r="L14" s="7">
        <v>30</v>
      </c>
      <c r="M14" s="7">
        <v>48</v>
      </c>
      <c r="N14" s="7">
        <v>87</v>
      </c>
      <c r="O14" s="7">
        <v>7</v>
      </c>
      <c r="P14" s="7">
        <v>6</v>
      </c>
      <c r="Q14" s="7">
        <v>421</v>
      </c>
      <c r="R14" s="7">
        <v>91</v>
      </c>
      <c r="S14" s="7">
        <v>196</v>
      </c>
      <c r="T14" s="7">
        <v>49</v>
      </c>
      <c r="U14" s="7">
        <v>2</v>
      </c>
      <c r="V14" s="7">
        <v>111</v>
      </c>
      <c r="W14" s="7">
        <v>462</v>
      </c>
      <c r="X14" s="7">
        <v>165</v>
      </c>
      <c r="Y14" s="7">
        <v>21</v>
      </c>
      <c r="Z14" s="7">
        <v>157</v>
      </c>
      <c r="AA14" s="7">
        <v>602</v>
      </c>
      <c r="AB14" s="7">
        <v>45</v>
      </c>
      <c r="AC14" s="7">
        <v>714</v>
      </c>
      <c r="AD14" s="7">
        <v>289</v>
      </c>
      <c r="AE14" s="7">
        <v>470</v>
      </c>
      <c r="AF14" s="7">
        <v>152</v>
      </c>
      <c r="AG14" s="7">
        <v>607</v>
      </c>
      <c r="AH14" s="7">
        <v>144</v>
      </c>
      <c r="AI14" s="7">
        <v>615</v>
      </c>
      <c r="AJ14" s="7">
        <v>137</v>
      </c>
      <c r="AK14" s="7">
        <v>209</v>
      </c>
      <c r="AL14" s="7">
        <v>108</v>
      </c>
      <c r="AM14" s="7">
        <v>169</v>
      </c>
      <c r="AN14" s="7">
        <v>49</v>
      </c>
      <c r="AO14" s="7">
        <v>87</v>
      </c>
      <c r="AP14" s="7">
        <v>14</v>
      </c>
      <c r="AQ14" s="7">
        <v>238</v>
      </c>
      <c r="AR14" s="7">
        <v>215</v>
      </c>
      <c r="AS14" s="7">
        <v>147</v>
      </c>
      <c r="AT14" s="7">
        <v>56</v>
      </c>
      <c r="AU14" s="7">
        <v>67</v>
      </c>
      <c r="AV14" s="7">
        <v>18</v>
      </c>
      <c r="AW14" s="7">
        <v>4</v>
      </c>
      <c r="AX14" s="7">
        <v>590</v>
      </c>
      <c r="AY14" s="7">
        <v>163</v>
      </c>
      <c r="AZ14" s="7">
        <v>6</v>
      </c>
    </row>
    <row r="15" spans="1:52" x14ac:dyDescent="0.3">
      <c r="A15" t="s">
        <v>633</v>
      </c>
    </row>
    <row r="16" spans="1:52" x14ac:dyDescent="0.3">
      <c r="A16"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764ce422-a121-4180-be70-967f487526d5" sqref="A2 AZ16" xr:uid="{00000000-0002-0000-7000-000000000000}"/>
    <dataValidation allowBlank="1" error="764ce422-a121-4180-be70-967f487526d5" sqref="A1" xr:uid="{00000000-0002-0000-7000-000001000000}"/>
  </dataValidations>
  <hyperlinks>
    <hyperlink ref="A1" location="'TOC'!A1" display="Back to TOC" xr:uid="{00000000-0004-0000-7000-000000000000}"/>
  </hyperlinks>
  <pageMargins left="0.7" right="0.7" top="0.75" bottom="0.75" header="0.3" footer="0.3"/>
</worksheet>
</file>

<file path=xl/worksheets/sheet10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100-000000000000}">
  <dimension ref="A1:AZ12"/>
  <sheetViews>
    <sheetView workbookViewId="0">
      <pane xSplit="1" topLeftCell="B1" activePane="topRight" state="frozen"/>
      <selection pane="topRight" sqref="A1:A1048576"/>
    </sheetView>
  </sheetViews>
  <sheetFormatPr defaultRowHeight="14.4" x14ac:dyDescent="0.3"/>
  <cols>
    <col min="1" max="1" width="51.88671875" bestFit="1" customWidth="1"/>
    <col min="2" max="52" width="12.6640625" bestFit="1" customWidth="1"/>
  </cols>
  <sheetData>
    <row r="1" spans="1:52" x14ac:dyDescent="0.3">
      <c r="A1" s="4" t="s">
        <v>448</v>
      </c>
    </row>
    <row r="2" spans="1:52" x14ac:dyDescent="0.3">
      <c r="A2" t="s">
        <v>241</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2222</v>
      </c>
      <c r="B5" s="8">
        <v>0.21487020777980001</v>
      </c>
      <c r="C5" s="8">
        <v>0.28288799212120003</v>
      </c>
      <c r="D5" s="8">
        <v>0.25210318859219999</v>
      </c>
      <c r="E5" s="6">
        <v>0.29063627322750002</v>
      </c>
      <c r="F5" s="8">
        <v>0.15601297420599999</v>
      </c>
      <c r="G5" s="9">
        <v>6.6037368795429999E-2</v>
      </c>
      <c r="H5" s="8">
        <v>0.25450287603839999</v>
      </c>
      <c r="I5" s="8">
        <v>0.26334939668200003</v>
      </c>
      <c r="J5" s="8">
        <v>0.24687797554989999</v>
      </c>
      <c r="K5" s="8">
        <v>0.20567590293490001</v>
      </c>
      <c r="L5" s="8">
        <v>0.1514116735455</v>
      </c>
      <c r="M5" s="8">
        <v>0.22672038873870001</v>
      </c>
      <c r="N5" s="8">
        <v>0.29878896308500003</v>
      </c>
      <c r="O5" s="8">
        <v>0.27563218276160001</v>
      </c>
      <c r="P5" s="8">
        <v>0.19604297376349999</v>
      </c>
      <c r="Q5" s="8">
        <v>0.21270960157650001</v>
      </c>
      <c r="R5" s="6">
        <v>0.38691847304170002</v>
      </c>
      <c r="S5" s="8">
        <v>0.28972381489749999</v>
      </c>
      <c r="T5" s="8">
        <v>0.19889645960380001</v>
      </c>
      <c r="U5" s="8">
        <v>0</v>
      </c>
      <c r="V5" s="8">
        <v>0.1911543197259</v>
      </c>
      <c r="W5" s="8">
        <v>0.28461804277809999</v>
      </c>
      <c r="X5" s="8">
        <v>0.21760464765900001</v>
      </c>
      <c r="Y5" s="8">
        <v>0.137621187625</v>
      </c>
      <c r="Z5" s="6">
        <v>0.48250297418569998</v>
      </c>
      <c r="AA5" s="9">
        <v>0.1905718365837</v>
      </c>
      <c r="AB5" s="6">
        <v>0.53430169982840003</v>
      </c>
      <c r="AC5" s="9">
        <v>0.2338524686863</v>
      </c>
      <c r="AD5" s="6">
        <v>0.35368714492160003</v>
      </c>
      <c r="AE5" s="9">
        <v>0.18799260146159999</v>
      </c>
      <c r="AF5" s="8">
        <v>0.21223086489619999</v>
      </c>
      <c r="AG5" s="8">
        <v>0.26247297222990001</v>
      </c>
      <c r="AH5" s="8">
        <v>0.26910006295670003</v>
      </c>
      <c r="AI5" s="8">
        <v>0.24823892162739999</v>
      </c>
      <c r="AJ5" s="8">
        <v>0.1737856332937</v>
      </c>
      <c r="AK5" s="8">
        <v>0.31901821611999998</v>
      </c>
      <c r="AL5" s="8">
        <v>0.20198734620600001</v>
      </c>
      <c r="AM5" s="8">
        <v>0.23648346308269999</v>
      </c>
      <c r="AN5" s="8">
        <v>0.29386320148770001</v>
      </c>
      <c r="AO5" s="8">
        <v>0.30219371689140001</v>
      </c>
      <c r="AP5" s="8">
        <v>0.24008997588030001</v>
      </c>
      <c r="AQ5" s="8">
        <v>0.23988232778929999</v>
      </c>
      <c r="AR5" s="6">
        <v>0.35835758116779998</v>
      </c>
      <c r="AS5" s="8">
        <v>0.1653341964676</v>
      </c>
      <c r="AT5" s="8">
        <v>0.30641641974290001</v>
      </c>
      <c r="AU5" s="8">
        <v>0.1524033687072</v>
      </c>
      <c r="AV5" s="8">
        <v>0.1736935155546</v>
      </c>
      <c r="AW5" s="8">
        <v>0.5</v>
      </c>
      <c r="AX5" s="8">
        <v>0.2464841149532</v>
      </c>
      <c r="AY5" s="8">
        <v>0.2721718986469</v>
      </c>
      <c r="AZ5" s="8">
        <v>0.28102509684049998</v>
      </c>
    </row>
    <row r="6" spans="1:52" x14ac:dyDescent="0.3">
      <c r="A6" t="s">
        <v>2223</v>
      </c>
      <c r="B6" s="8">
        <v>0.11606938348610001</v>
      </c>
      <c r="C6" s="8">
        <v>0.121942432571</v>
      </c>
      <c r="D6" s="8">
        <v>0.1250623341521</v>
      </c>
      <c r="E6" s="8">
        <v>0.1140514557612</v>
      </c>
      <c r="F6" s="8">
        <v>0.18054778285190001</v>
      </c>
      <c r="G6" s="8">
        <v>0.1284172050032</v>
      </c>
      <c r="H6" s="8">
        <v>0.121349879851</v>
      </c>
      <c r="I6" s="8">
        <v>9.3587440479459993E-2</v>
      </c>
      <c r="J6" s="8">
        <v>0.2167576263581</v>
      </c>
      <c r="K6" s="8">
        <v>0.1469019176994</v>
      </c>
      <c r="L6" s="8">
        <v>0.1672707946059</v>
      </c>
      <c r="M6" s="8">
        <v>5.4572537609429997E-2</v>
      </c>
      <c r="N6" s="8">
        <v>0.10245769480480001</v>
      </c>
      <c r="O6" s="8">
        <v>0</v>
      </c>
      <c r="P6" s="8">
        <v>0</v>
      </c>
      <c r="Q6" s="8">
        <v>0.1057600214897</v>
      </c>
      <c r="R6" s="8">
        <v>0.17718653302160001</v>
      </c>
      <c r="S6" s="8">
        <v>0.1263399201864</v>
      </c>
      <c r="T6" s="8">
        <v>0.1193376217755</v>
      </c>
      <c r="U6" s="8">
        <v>0</v>
      </c>
      <c r="V6" s="8">
        <v>5.6222544202539998E-2</v>
      </c>
      <c r="W6" s="8">
        <v>0.13275330918020001</v>
      </c>
      <c r="X6" s="8">
        <v>0.1234121522797</v>
      </c>
      <c r="Y6" s="8">
        <v>0.14084850093949999</v>
      </c>
      <c r="Z6" s="8">
        <v>0.11698811636460001</v>
      </c>
      <c r="AA6" s="8">
        <v>0.1216896955058</v>
      </c>
      <c r="AB6" s="8">
        <v>0.16887055251890001</v>
      </c>
      <c r="AC6" s="8">
        <v>0.1175294625514</v>
      </c>
      <c r="AD6" s="6">
        <v>0.16561702682349999</v>
      </c>
      <c r="AE6" s="9">
        <v>9.2147697519119998E-2</v>
      </c>
      <c r="AF6" s="6">
        <v>0.19759777474869999</v>
      </c>
      <c r="AG6" s="9">
        <v>0.10134649280370001</v>
      </c>
      <c r="AH6" s="8">
        <v>0.1447658182621</v>
      </c>
      <c r="AI6" s="8">
        <v>0.11474407271419999</v>
      </c>
      <c r="AJ6" s="8">
        <v>0.146507675841</v>
      </c>
      <c r="AK6" s="8">
        <v>8.0208180065930001E-2</v>
      </c>
      <c r="AL6" s="8">
        <v>0.1583615946261</v>
      </c>
      <c r="AM6" s="8">
        <v>0.15024600120769999</v>
      </c>
      <c r="AN6" s="8">
        <v>0.1151748462462</v>
      </c>
      <c r="AO6" s="8">
        <v>8.6674639247059995E-2</v>
      </c>
      <c r="AP6" s="8">
        <v>0.14735022032789999</v>
      </c>
      <c r="AQ6" s="8">
        <v>0.14981056685120001</v>
      </c>
      <c r="AR6" s="8">
        <v>0.1088354242353</v>
      </c>
      <c r="AS6" s="8">
        <v>0.11755646354389999</v>
      </c>
      <c r="AT6" s="8">
        <v>0.101345148633</v>
      </c>
      <c r="AU6" s="8">
        <v>0.1024457718701</v>
      </c>
      <c r="AV6" s="8">
        <v>0</v>
      </c>
      <c r="AW6" s="8">
        <v>0</v>
      </c>
      <c r="AX6" s="8">
        <v>0.12762660143330001</v>
      </c>
      <c r="AY6" s="8">
        <v>0.10016830183180001</v>
      </c>
      <c r="AZ6" s="8">
        <v>0</v>
      </c>
    </row>
    <row r="7" spans="1:52" x14ac:dyDescent="0.3">
      <c r="A7" t="s">
        <v>2225</v>
      </c>
      <c r="B7" s="8">
        <v>0.2337014302788</v>
      </c>
      <c r="C7" s="8">
        <v>0.19542491455700001</v>
      </c>
      <c r="D7" s="8">
        <v>0.26356872106029999</v>
      </c>
      <c r="E7" s="8">
        <v>0.21619054369429999</v>
      </c>
      <c r="F7" s="8">
        <v>0.26987570750739998</v>
      </c>
      <c r="G7" s="8">
        <v>0.25331580776219997</v>
      </c>
      <c r="H7" s="8">
        <v>0.2076971483692</v>
      </c>
      <c r="I7" s="8">
        <v>0.22742749509579999</v>
      </c>
      <c r="J7" s="8">
        <v>0.20459611728259999</v>
      </c>
      <c r="K7" s="8">
        <v>0.15345048586359999</v>
      </c>
      <c r="L7" s="8">
        <v>0.34032747633839999</v>
      </c>
      <c r="M7" s="8">
        <v>0.27731071213239999</v>
      </c>
      <c r="N7" s="8">
        <v>0.25222394161220002</v>
      </c>
      <c r="O7" s="8">
        <v>8.8217785712300004E-2</v>
      </c>
      <c r="P7" s="8">
        <v>0.19127546692559999</v>
      </c>
      <c r="Q7" s="8">
        <v>0.23062538166480001</v>
      </c>
      <c r="R7" s="8">
        <v>0.2127606896334</v>
      </c>
      <c r="S7" s="8">
        <v>0.18452141434</v>
      </c>
      <c r="T7" s="8">
        <v>0.30369380483969999</v>
      </c>
      <c r="U7" s="8">
        <v>1</v>
      </c>
      <c r="V7" s="8">
        <v>0.2224612992002</v>
      </c>
      <c r="W7" s="8">
        <v>0.21570900901430001</v>
      </c>
      <c r="X7" s="8">
        <v>0.24884495446650001</v>
      </c>
      <c r="Y7" s="8">
        <v>0.23371258464389999</v>
      </c>
      <c r="Z7" s="9">
        <v>0.12836795766219999</v>
      </c>
      <c r="AA7" s="6">
        <v>0.25068872161479999</v>
      </c>
      <c r="AB7" s="8">
        <v>7.7838895093669994E-2</v>
      </c>
      <c r="AC7" s="8">
        <v>0.2344475479316</v>
      </c>
      <c r="AD7" s="8">
        <v>0.19586163161930001</v>
      </c>
      <c r="AE7" s="8">
        <v>0.2431785329125</v>
      </c>
      <c r="AF7" s="8">
        <v>0.26102094489409999</v>
      </c>
      <c r="AG7" s="8">
        <v>0.21567908300479999</v>
      </c>
      <c r="AH7" s="8">
        <v>0.23332060828539999</v>
      </c>
      <c r="AI7" s="8">
        <v>0.2226855856727</v>
      </c>
      <c r="AJ7" s="8">
        <v>0.26713941291760002</v>
      </c>
      <c r="AK7" s="8">
        <v>0.21063574614700001</v>
      </c>
      <c r="AL7" s="8">
        <v>0.2290277249745</v>
      </c>
      <c r="AM7" s="8">
        <v>0.17998986738219999</v>
      </c>
      <c r="AN7" s="8">
        <v>0.2561575802594</v>
      </c>
      <c r="AO7" s="8">
        <v>0.2294940470903</v>
      </c>
      <c r="AP7" s="8">
        <v>0.25444183973660001</v>
      </c>
      <c r="AQ7" s="8">
        <v>0.24006645396910001</v>
      </c>
      <c r="AR7" s="8">
        <v>0.18328503488049999</v>
      </c>
      <c r="AS7" s="8">
        <v>0.2230701651333</v>
      </c>
      <c r="AT7" s="8">
        <v>0.20720612021279999</v>
      </c>
      <c r="AU7" s="8">
        <v>0.2762691537461</v>
      </c>
      <c r="AV7" s="8">
        <v>0.24031272246150001</v>
      </c>
      <c r="AW7" s="8">
        <v>0.30269738949379998</v>
      </c>
      <c r="AX7" s="8">
        <v>0.23530142202589999</v>
      </c>
      <c r="AY7" s="8">
        <v>0.1807197230524</v>
      </c>
      <c r="AZ7" s="8">
        <v>0.44763735819779998</v>
      </c>
    </row>
    <row r="8" spans="1:52" x14ac:dyDescent="0.3">
      <c r="A8" t="s">
        <v>2226</v>
      </c>
      <c r="B8" s="8">
        <v>0.39159245895950001</v>
      </c>
      <c r="C8" s="8">
        <v>0.38121347638850001</v>
      </c>
      <c r="D8" s="8">
        <v>0.32865920144369998</v>
      </c>
      <c r="E8" s="8">
        <v>0.3581319873821</v>
      </c>
      <c r="F8" s="8">
        <v>0.35541713979090001</v>
      </c>
      <c r="G8" s="8">
        <v>0.46997067280310001</v>
      </c>
      <c r="H8" s="8">
        <v>0.38437604189469998</v>
      </c>
      <c r="I8" s="8">
        <v>0.37998817069969998</v>
      </c>
      <c r="J8" s="8">
        <v>0.3161737712771</v>
      </c>
      <c r="K8" s="8">
        <v>0.49397169350210002</v>
      </c>
      <c r="L8" s="8">
        <v>0.34099005551009998</v>
      </c>
      <c r="M8" s="8">
        <v>0.39186481911490001</v>
      </c>
      <c r="N8" s="8">
        <v>0.30517351777450002</v>
      </c>
      <c r="O8" s="8">
        <v>0.63615003152609995</v>
      </c>
      <c r="P8" s="8">
        <v>0.61268155931080004</v>
      </c>
      <c r="Q8" s="8">
        <v>0.41285407650479999</v>
      </c>
      <c r="R8" s="9">
        <v>0.2231343043032</v>
      </c>
      <c r="S8" s="8">
        <v>0.37389523953269999</v>
      </c>
      <c r="T8" s="8">
        <v>0.33975329940679999</v>
      </c>
      <c r="U8" s="8">
        <v>0</v>
      </c>
      <c r="V8" s="6">
        <v>0.50900746981400002</v>
      </c>
      <c r="W8" s="8">
        <v>0.33378053153789999</v>
      </c>
      <c r="X8" s="8">
        <v>0.40028725399300003</v>
      </c>
      <c r="Y8" s="8">
        <v>0.32590491253300002</v>
      </c>
      <c r="Z8" s="9">
        <v>0.26383458374500002</v>
      </c>
      <c r="AA8" s="6">
        <v>0.40121209200219998</v>
      </c>
      <c r="AB8" s="8">
        <v>0.19046321726839999</v>
      </c>
      <c r="AC8" s="8">
        <v>0.38406376587039998</v>
      </c>
      <c r="AD8" s="9">
        <v>0.27327087119459997</v>
      </c>
      <c r="AE8" s="6">
        <v>0.43495015885220001</v>
      </c>
      <c r="AF8" s="8">
        <v>0.29061999854589998</v>
      </c>
      <c r="AG8" s="8">
        <v>0.39263596835320003</v>
      </c>
      <c r="AH8" s="8">
        <v>0.30806498655589998</v>
      </c>
      <c r="AI8" s="8">
        <v>0.3879655729707</v>
      </c>
      <c r="AJ8" s="8">
        <v>0.36914737541690001</v>
      </c>
      <c r="AK8" s="8">
        <v>0.36090455546790001</v>
      </c>
      <c r="AL8" s="8">
        <v>0.39550713934300002</v>
      </c>
      <c r="AM8" s="8">
        <v>0.41231395742209997</v>
      </c>
      <c r="AN8" s="8">
        <v>0.3180031865124</v>
      </c>
      <c r="AO8" s="8">
        <v>0.33875969190499999</v>
      </c>
      <c r="AP8" s="8">
        <v>0.35811796405520002</v>
      </c>
      <c r="AQ8" s="8">
        <v>0.35341994091599999</v>
      </c>
      <c r="AR8" s="8">
        <v>0.32322452359569998</v>
      </c>
      <c r="AS8" s="8">
        <v>0.45809839622199999</v>
      </c>
      <c r="AT8" s="8">
        <v>0.31117836743049998</v>
      </c>
      <c r="AU8" s="8">
        <v>0.42445608844670002</v>
      </c>
      <c r="AV8" s="8">
        <v>0.51937455507700003</v>
      </c>
      <c r="AW8" s="8">
        <v>0.19730261050619999</v>
      </c>
      <c r="AX8" s="8">
        <v>0.3615310700705</v>
      </c>
      <c r="AY8" s="8">
        <v>0.41737680995300003</v>
      </c>
      <c r="AZ8" s="8">
        <v>0.12247181543210001</v>
      </c>
    </row>
    <row r="9" spans="1:52" x14ac:dyDescent="0.3">
      <c r="A9" t="s">
        <v>2227</v>
      </c>
      <c r="B9" s="8">
        <v>4.3766519495790003E-2</v>
      </c>
      <c r="C9" s="8">
        <v>1.853118436228E-2</v>
      </c>
      <c r="D9" s="8">
        <v>3.0606554751729999E-2</v>
      </c>
      <c r="E9" s="8">
        <v>2.0989739934900001E-2</v>
      </c>
      <c r="F9" s="8">
        <v>3.8146395643900002E-2</v>
      </c>
      <c r="G9" s="6">
        <v>8.2258945636140002E-2</v>
      </c>
      <c r="H9" s="8">
        <v>3.2074053846719998E-2</v>
      </c>
      <c r="I9" s="8">
        <v>3.5647497043030003E-2</v>
      </c>
      <c r="J9" s="8">
        <v>1.559450953237E-2</v>
      </c>
      <c r="K9" s="8">
        <v>0</v>
      </c>
      <c r="L9" s="8">
        <v>0</v>
      </c>
      <c r="M9" s="8">
        <v>4.9531542404539997E-2</v>
      </c>
      <c r="N9" s="8">
        <v>4.1355882723509998E-2</v>
      </c>
      <c r="O9" s="8">
        <v>0</v>
      </c>
      <c r="P9" s="8">
        <v>0</v>
      </c>
      <c r="Q9" s="8">
        <v>3.8050918764139997E-2</v>
      </c>
      <c r="R9" s="8">
        <v>0</v>
      </c>
      <c r="S9" s="8">
        <v>2.5519611043379999E-2</v>
      </c>
      <c r="T9" s="8">
        <v>3.8318814374269997E-2</v>
      </c>
      <c r="U9" s="8">
        <v>0</v>
      </c>
      <c r="V9" s="8">
        <v>2.115436705728E-2</v>
      </c>
      <c r="W9" s="8">
        <v>3.3139107489510003E-2</v>
      </c>
      <c r="X9" s="8">
        <v>9.8509916017319992E-3</v>
      </c>
      <c r="Y9" s="6">
        <v>0.16191281425869999</v>
      </c>
      <c r="Z9" s="8">
        <v>8.3063680424820003E-3</v>
      </c>
      <c r="AA9" s="8">
        <v>3.5837654293569998E-2</v>
      </c>
      <c r="AB9" s="8">
        <v>2.8525635290609998E-2</v>
      </c>
      <c r="AC9" s="8">
        <v>3.0106754960370002E-2</v>
      </c>
      <c r="AD9" s="8">
        <v>1.156332544108E-2</v>
      </c>
      <c r="AE9" s="8">
        <v>4.1731009254559998E-2</v>
      </c>
      <c r="AF9" s="8">
        <v>3.8530416915069997E-2</v>
      </c>
      <c r="AG9" s="8">
        <v>2.7865483608349999E-2</v>
      </c>
      <c r="AH9" s="8">
        <v>4.4748523939910002E-2</v>
      </c>
      <c r="AI9" s="8">
        <v>2.636584701506E-2</v>
      </c>
      <c r="AJ9" s="8">
        <v>4.3419902530739997E-2</v>
      </c>
      <c r="AK9" s="8">
        <v>2.9233302199239999E-2</v>
      </c>
      <c r="AL9" s="8">
        <v>1.511619485048E-2</v>
      </c>
      <c r="AM9" s="8">
        <v>2.0966710905330001E-2</v>
      </c>
      <c r="AN9" s="8">
        <v>1.6801185494290001E-2</v>
      </c>
      <c r="AO9" s="8">
        <v>4.2877904866249997E-2</v>
      </c>
      <c r="AP9" s="8">
        <v>0</v>
      </c>
      <c r="AQ9" s="8">
        <v>1.6820710474470001E-2</v>
      </c>
      <c r="AR9" s="8">
        <v>2.6297436120599999E-2</v>
      </c>
      <c r="AS9" s="8">
        <v>3.5940778633279998E-2</v>
      </c>
      <c r="AT9" s="8">
        <v>7.3853943980669995E-2</v>
      </c>
      <c r="AU9" s="8">
        <v>4.4425617230019997E-2</v>
      </c>
      <c r="AV9" s="8">
        <v>6.6619206906930004E-2</v>
      </c>
      <c r="AW9" s="8">
        <v>0</v>
      </c>
      <c r="AX9" s="8">
        <v>2.9056791517079999E-2</v>
      </c>
      <c r="AY9" s="8">
        <v>2.9563266515770001E-2</v>
      </c>
      <c r="AZ9" s="8">
        <v>0.1488657295296</v>
      </c>
    </row>
    <row r="10" spans="1:52" x14ac:dyDescent="0.3">
      <c r="A10" t="s">
        <v>587</v>
      </c>
      <c r="B10" s="7">
        <v>175</v>
      </c>
      <c r="C10" s="7">
        <v>312</v>
      </c>
      <c r="D10" s="7">
        <v>272</v>
      </c>
      <c r="E10" s="7">
        <v>620</v>
      </c>
      <c r="F10" s="7">
        <v>54</v>
      </c>
      <c r="G10" s="7">
        <v>85</v>
      </c>
      <c r="H10" s="7">
        <v>326</v>
      </c>
      <c r="I10" s="7">
        <v>148</v>
      </c>
      <c r="J10" s="7">
        <v>83</v>
      </c>
      <c r="K10" s="7">
        <v>24</v>
      </c>
      <c r="L10" s="7">
        <v>30</v>
      </c>
      <c r="M10" s="7">
        <v>48</v>
      </c>
      <c r="N10" s="7">
        <v>87</v>
      </c>
      <c r="O10" s="7">
        <v>7</v>
      </c>
      <c r="P10" s="7">
        <v>6</v>
      </c>
      <c r="Q10" s="7">
        <v>421</v>
      </c>
      <c r="R10" s="7">
        <v>91</v>
      </c>
      <c r="S10" s="7">
        <v>196</v>
      </c>
      <c r="T10" s="7">
        <v>49</v>
      </c>
      <c r="U10" s="7">
        <v>2</v>
      </c>
      <c r="V10" s="7">
        <v>111</v>
      </c>
      <c r="W10" s="7">
        <v>462</v>
      </c>
      <c r="X10" s="7">
        <v>165</v>
      </c>
      <c r="Y10" s="7">
        <v>21</v>
      </c>
      <c r="Z10" s="7">
        <v>157</v>
      </c>
      <c r="AA10" s="7">
        <v>602</v>
      </c>
      <c r="AB10" s="7">
        <v>45</v>
      </c>
      <c r="AC10" s="7">
        <v>714</v>
      </c>
      <c r="AD10" s="7">
        <v>289</v>
      </c>
      <c r="AE10" s="7">
        <v>470</v>
      </c>
      <c r="AF10" s="7">
        <v>152</v>
      </c>
      <c r="AG10" s="7">
        <v>607</v>
      </c>
      <c r="AH10" s="7">
        <v>144</v>
      </c>
      <c r="AI10" s="7">
        <v>615</v>
      </c>
      <c r="AJ10" s="7">
        <v>137</v>
      </c>
      <c r="AK10" s="7">
        <v>209</v>
      </c>
      <c r="AL10" s="7">
        <v>108</v>
      </c>
      <c r="AM10" s="7">
        <v>169</v>
      </c>
      <c r="AN10" s="7">
        <v>49</v>
      </c>
      <c r="AO10" s="7">
        <v>87</v>
      </c>
      <c r="AP10" s="7">
        <v>14</v>
      </c>
      <c r="AQ10" s="7">
        <v>238</v>
      </c>
      <c r="AR10" s="7">
        <v>215</v>
      </c>
      <c r="AS10" s="7">
        <v>147</v>
      </c>
      <c r="AT10" s="7">
        <v>56</v>
      </c>
      <c r="AU10" s="7">
        <v>67</v>
      </c>
      <c r="AV10" s="7">
        <v>18</v>
      </c>
      <c r="AW10" s="7">
        <v>4</v>
      </c>
      <c r="AX10" s="7">
        <v>590</v>
      </c>
      <c r="AY10" s="7">
        <v>163</v>
      </c>
      <c r="AZ10" s="7">
        <v>6</v>
      </c>
    </row>
    <row r="11" spans="1:52" x14ac:dyDescent="0.3">
      <c r="A11" t="s">
        <v>778</v>
      </c>
    </row>
    <row r="12" spans="1:52" x14ac:dyDescent="0.3">
      <c r="A12"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b9aa3d97-fede-4a70-aa01-2753a656009e" sqref="A2 AZ12" xr:uid="{00000000-0002-0000-7100-000000000000}"/>
    <dataValidation allowBlank="1" error="b9aa3d97-fede-4a70-aa01-2753a656009e" sqref="A1" xr:uid="{00000000-0002-0000-7100-000001000000}"/>
  </dataValidations>
  <hyperlinks>
    <hyperlink ref="A1" location="'TOC'!A1" display="Back to TOC" xr:uid="{00000000-0004-0000-7100-000000000000}"/>
  </hyperlinks>
  <pageMargins left="0.7" right="0.7" top="0.75" bottom="0.75" header="0.3" footer="0.3"/>
</worksheet>
</file>

<file path=xl/worksheets/sheet10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200-000000000000}">
  <dimension ref="A1:BU12"/>
  <sheetViews>
    <sheetView workbookViewId="0">
      <pane xSplit="1" topLeftCell="B1" activePane="topRight" state="frozen"/>
      <selection pane="topRight" sqref="A1:A1048576"/>
    </sheetView>
  </sheetViews>
  <sheetFormatPr defaultRowHeight="14.4" x14ac:dyDescent="0.3"/>
  <cols>
    <col min="1" max="1" width="51.88671875" bestFit="1" customWidth="1"/>
    <col min="2" max="73" width="12.6640625" bestFit="1" customWidth="1"/>
  </cols>
  <sheetData>
    <row r="1" spans="1:73" x14ac:dyDescent="0.3">
      <c r="A1" s="4" t="s">
        <v>448</v>
      </c>
    </row>
    <row r="2" spans="1:73" x14ac:dyDescent="0.3">
      <c r="A2" t="s">
        <v>243</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2222</v>
      </c>
      <c r="B5" s="8">
        <v>8.4799067499500003E-2</v>
      </c>
      <c r="C5" s="9">
        <v>0.1237068966822</v>
      </c>
      <c r="D5" s="8">
        <v>0.29126260618630001</v>
      </c>
      <c r="E5" s="8">
        <v>0.2487910360685</v>
      </c>
      <c r="F5" s="6">
        <v>0.33037428451750001</v>
      </c>
      <c r="G5" s="6">
        <v>0.3055137718664</v>
      </c>
      <c r="H5" s="9">
        <v>0.18580160854710001</v>
      </c>
      <c r="I5" s="8">
        <v>0</v>
      </c>
      <c r="J5" s="8">
        <v>0.21339400885400001</v>
      </c>
      <c r="K5" s="8">
        <v>0.28711448600970002</v>
      </c>
      <c r="L5" s="6">
        <v>0.36872201868870003</v>
      </c>
      <c r="M5" s="8">
        <v>0.31096803306330001</v>
      </c>
      <c r="N5" s="8">
        <v>0.18231630235910001</v>
      </c>
      <c r="O5" s="8">
        <v>0.1520951079783</v>
      </c>
      <c r="P5" s="8">
        <v>0.2901433820955</v>
      </c>
      <c r="Q5" s="8">
        <v>0.33945362140419999</v>
      </c>
      <c r="R5" s="8">
        <v>0.17466930856179999</v>
      </c>
      <c r="S5" s="8">
        <v>0</v>
      </c>
      <c r="T5" s="8">
        <v>0.22665459687709999</v>
      </c>
      <c r="U5" s="8">
        <v>0.19730261050619999</v>
      </c>
      <c r="V5" s="8">
        <v>0.36846492632920003</v>
      </c>
      <c r="W5" s="8">
        <v>0.5</v>
      </c>
      <c r="X5" s="8">
        <v>0.23348500550609999</v>
      </c>
      <c r="Y5" s="6">
        <v>0.3583100749789</v>
      </c>
      <c r="Z5" s="8">
        <v>0.16476949134239999</v>
      </c>
      <c r="AA5" s="8">
        <v>0.298289498519</v>
      </c>
      <c r="AB5" s="8">
        <v>0.15380934319860001</v>
      </c>
      <c r="AC5" s="8">
        <v>0.20808130125900001</v>
      </c>
      <c r="AD5" s="8">
        <v>0.36846492632920003</v>
      </c>
      <c r="AE5" s="8">
        <v>0.5</v>
      </c>
      <c r="AF5" s="8">
        <v>0.2464841149532</v>
      </c>
      <c r="AG5" s="8">
        <v>0.2721718986469</v>
      </c>
      <c r="AH5" s="8">
        <v>0.28102509684049998</v>
      </c>
      <c r="AI5" s="8">
        <v>0.24008997588030001</v>
      </c>
      <c r="AJ5" s="8">
        <v>0.21219474772790001</v>
      </c>
      <c r="AK5" s="8">
        <v>0.29130954470710002</v>
      </c>
      <c r="AL5" s="6">
        <v>0.3850688189182</v>
      </c>
      <c r="AM5" s="8">
        <v>0.27345172721729999</v>
      </c>
      <c r="AN5" s="8">
        <v>0.16337326580520001</v>
      </c>
      <c r="AO5" s="8">
        <v>0.166716660259</v>
      </c>
      <c r="AP5" s="8">
        <v>0.28474608732399997</v>
      </c>
      <c r="AQ5" s="8">
        <v>0.41691509280029998</v>
      </c>
      <c r="AR5" s="8">
        <v>0.1692311852484</v>
      </c>
      <c r="AS5" s="8">
        <v>8.2184957519329999E-2</v>
      </c>
      <c r="AT5" s="8">
        <v>0.1736935155546</v>
      </c>
      <c r="AU5" s="8">
        <v>0.5</v>
      </c>
      <c r="AV5" s="8">
        <v>0.1933185676467</v>
      </c>
      <c r="AW5" s="8">
        <v>0.1244023712615</v>
      </c>
      <c r="AX5" s="8">
        <v>0.2288486898737</v>
      </c>
      <c r="AY5" s="8">
        <v>0.31005284968390001</v>
      </c>
      <c r="AZ5" s="8">
        <v>0.21553199841769999</v>
      </c>
      <c r="BA5" s="8">
        <v>0.22915608058350001</v>
      </c>
      <c r="BB5" s="8">
        <v>0.44947179238219997</v>
      </c>
      <c r="BC5" s="8">
        <v>0.1236473126054</v>
      </c>
      <c r="BD5" s="8">
        <v>0.26933607651739999</v>
      </c>
      <c r="BE5" s="8">
        <v>0.36798990012459998</v>
      </c>
      <c r="BF5" s="8">
        <v>0.3576408510197</v>
      </c>
      <c r="BG5" s="8">
        <v>0.2702378560357</v>
      </c>
      <c r="BH5" s="8">
        <v>0.1814341793559</v>
      </c>
      <c r="BI5" s="8">
        <v>0.27402428728419997</v>
      </c>
      <c r="BJ5" s="8">
        <v>0.31162844484469998</v>
      </c>
      <c r="BK5" s="8">
        <v>0.50237872759440005</v>
      </c>
      <c r="BL5" s="8">
        <v>0.2206484953999</v>
      </c>
      <c r="BM5" s="8">
        <v>0.16780274694790001</v>
      </c>
      <c r="BN5" s="8">
        <v>0.27140635711040001</v>
      </c>
      <c r="BO5" s="8">
        <v>0.17814377422130001</v>
      </c>
      <c r="BP5" s="8">
        <v>0</v>
      </c>
      <c r="BQ5" s="8">
        <v>0.27270581528490001</v>
      </c>
      <c r="BR5" s="8">
        <v>0.20336213837729999</v>
      </c>
      <c r="BS5" s="8">
        <v>0.15715489474389999</v>
      </c>
      <c r="BT5" s="8">
        <v>0.18594375888170001</v>
      </c>
      <c r="BU5" s="8">
        <v>0</v>
      </c>
    </row>
    <row r="6" spans="1:73" x14ac:dyDescent="0.3">
      <c r="A6" t="s">
        <v>2223</v>
      </c>
      <c r="B6" s="8">
        <v>0.25476016350399999</v>
      </c>
      <c r="C6" s="6">
        <v>0.22128335717559999</v>
      </c>
      <c r="D6" s="8">
        <v>0.1018196956046</v>
      </c>
      <c r="E6" s="8">
        <v>0.12072620443569999</v>
      </c>
      <c r="F6" s="9">
        <v>5.3818699508479999E-2</v>
      </c>
      <c r="G6" s="8">
        <v>0.1146572393087</v>
      </c>
      <c r="H6" s="8">
        <v>0.12851701006220001</v>
      </c>
      <c r="I6" s="8">
        <v>0</v>
      </c>
      <c r="J6" s="8">
        <v>0.14906758115659999</v>
      </c>
      <c r="K6" s="8">
        <v>0.13592174991040001</v>
      </c>
      <c r="L6" s="8">
        <v>0.13211945911959999</v>
      </c>
      <c r="M6" s="8">
        <v>5.2281257012499999E-2</v>
      </c>
      <c r="N6" s="8">
        <v>7.5430838748209994E-2</v>
      </c>
      <c r="O6" s="8">
        <v>0.14847632312639999</v>
      </c>
      <c r="P6" s="8">
        <v>9.8946799452729994E-2</v>
      </c>
      <c r="Q6" s="8">
        <v>0.19438787877450001</v>
      </c>
      <c r="R6" s="8">
        <v>0.1174129698669</v>
      </c>
      <c r="S6" s="8">
        <v>0</v>
      </c>
      <c r="T6" s="8">
        <v>0</v>
      </c>
      <c r="U6" s="8">
        <v>0</v>
      </c>
      <c r="V6" s="8">
        <v>6.5767536835400001E-2</v>
      </c>
      <c r="W6" s="8">
        <v>0</v>
      </c>
      <c r="X6" s="8">
        <v>0.14548495578910001</v>
      </c>
      <c r="Y6" s="8">
        <v>0.11772615176200001</v>
      </c>
      <c r="Z6" s="8">
        <v>0.1178419788858</v>
      </c>
      <c r="AA6" s="8">
        <v>0.1147137913522</v>
      </c>
      <c r="AB6" s="8">
        <v>0.1033908700213</v>
      </c>
      <c r="AC6" s="8">
        <v>0</v>
      </c>
      <c r="AD6" s="8">
        <v>6.5767536835400001E-2</v>
      </c>
      <c r="AE6" s="8">
        <v>0</v>
      </c>
      <c r="AF6" s="8">
        <v>0.12762660143330001</v>
      </c>
      <c r="AG6" s="8">
        <v>0.10016830183180001</v>
      </c>
      <c r="AH6" s="8">
        <v>0</v>
      </c>
      <c r="AI6" s="8">
        <v>0.14735022032789999</v>
      </c>
      <c r="AJ6" s="8">
        <v>0.15875312150660001</v>
      </c>
      <c r="AK6" s="8">
        <v>0.1332005670951</v>
      </c>
      <c r="AL6" s="8">
        <v>0.1053920856239</v>
      </c>
      <c r="AM6" s="8">
        <v>0.1197806154681</v>
      </c>
      <c r="AN6" s="8">
        <v>0.10717121881409999</v>
      </c>
      <c r="AO6" s="8">
        <v>0.124878101723</v>
      </c>
      <c r="AP6" s="8">
        <v>0.1014916086118</v>
      </c>
      <c r="AQ6" s="8">
        <v>0.1005983380628</v>
      </c>
      <c r="AR6" s="8">
        <v>7.7904825463639998E-2</v>
      </c>
      <c r="AS6" s="8">
        <v>0.2048492097422</v>
      </c>
      <c r="AT6" s="8">
        <v>0</v>
      </c>
      <c r="AU6" s="8">
        <v>0</v>
      </c>
      <c r="AV6" s="8">
        <v>0.1158824212935</v>
      </c>
      <c r="AW6" s="8">
        <v>0.13918706896659999</v>
      </c>
      <c r="AX6" s="8">
        <v>0.13595028613330001</v>
      </c>
      <c r="AY6" s="8">
        <v>8.9216350646100007E-2</v>
      </c>
      <c r="AZ6" s="8">
        <v>0.1043167601943</v>
      </c>
      <c r="BA6" s="8">
        <v>0.151172037402</v>
      </c>
      <c r="BB6" s="8">
        <v>0.16056019818709999</v>
      </c>
      <c r="BC6" s="8">
        <v>0.1694207834975</v>
      </c>
      <c r="BD6" s="8">
        <v>0.22021975182350001</v>
      </c>
      <c r="BE6" s="8">
        <v>0.34133464575650002</v>
      </c>
      <c r="BF6" s="8">
        <v>6.4953841816100005E-2</v>
      </c>
      <c r="BG6" s="8">
        <v>0.27375211726819998</v>
      </c>
      <c r="BH6" s="8">
        <v>8.2293391302839997E-2</v>
      </c>
      <c r="BI6" s="8">
        <v>0.14783789187839999</v>
      </c>
      <c r="BJ6" s="8">
        <v>0.23399115264770001</v>
      </c>
      <c r="BK6" s="8">
        <v>0.13623686031580001</v>
      </c>
      <c r="BL6" s="8">
        <v>6.4635428679249998E-2</v>
      </c>
      <c r="BM6" s="8">
        <v>4.4893714894159997E-2</v>
      </c>
      <c r="BN6" s="8">
        <v>0.12873577104450001</v>
      </c>
      <c r="BO6" s="8">
        <v>9.4100998078850001E-2</v>
      </c>
      <c r="BP6" s="8">
        <v>0</v>
      </c>
      <c r="BQ6" s="8">
        <v>8.100883191878E-2</v>
      </c>
      <c r="BR6" s="8">
        <v>0.14206796679600001</v>
      </c>
      <c r="BS6" s="8">
        <v>0.21777098142410001</v>
      </c>
      <c r="BT6" s="8">
        <v>1.830090948795E-2</v>
      </c>
      <c r="BU6" s="8">
        <v>0.64826063649099996</v>
      </c>
    </row>
    <row r="7" spans="1:73" x14ac:dyDescent="0.3">
      <c r="A7" t="s">
        <v>2225</v>
      </c>
      <c r="B7" s="8">
        <v>0.38486447197189999</v>
      </c>
      <c r="C7" s="8">
        <v>0.33572562862249999</v>
      </c>
      <c r="D7" s="8">
        <v>0.1928528470053</v>
      </c>
      <c r="E7" s="8">
        <v>0.257009345537</v>
      </c>
      <c r="F7" s="9">
        <v>0.13371409469680001</v>
      </c>
      <c r="G7" s="8">
        <v>0.20308953983229999</v>
      </c>
      <c r="H7" s="8">
        <v>0.25081532401380002</v>
      </c>
      <c r="I7" s="8">
        <v>1</v>
      </c>
      <c r="J7" s="8">
        <v>0.26583998640029999</v>
      </c>
      <c r="K7" s="8">
        <v>0.20341461256830001</v>
      </c>
      <c r="L7" s="8">
        <v>0.17385269377420001</v>
      </c>
      <c r="M7" s="8">
        <v>0.1764913945453</v>
      </c>
      <c r="N7" s="8">
        <v>0.2892017659701</v>
      </c>
      <c r="O7" s="8">
        <v>0.1820505412608</v>
      </c>
      <c r="P7" s="8">
        <v>0.18114903601769999</v>
      </c>
      <c r="Q7" s="8">
        <v>0.368964560434</v>
      </c>
      <c r="R7" s="8">
        <v>0.3166317284922</v>
      </c>
      <c r="S7" s="8">
        <v>0</v>
      </c>
      <c r="T7" s="8">
        <v>0.22665459687709999</v>
      </c>
      <c r="U7" s="8">
        <v>0.23243420350210001</v>
      </c>
      <c r="V7" s="8">
        <v>0.16666666666669999</v>
      </c>
      <c r="W7" s="8">
        <v>0.30269738949379998</v>
      </c>
      <c r="X7" s="8">
        <v>0.24882723736430001</v>
      </c>
      <c r="Y7" s="8">
        <v>0.1743284012704</v>
      </c>
      <c r="Z7" s="8">
        <v>0.2269883978783</v>
      </c>
      <c r="AA7" s="8">
        <v>0.2121764078068</v>
      </c>
      <c r="AB7" s="8">
        <v>0.27881783351759998</v>
      </c>
      <c r="AC7" s="8">
        <v>0.23031180566170001</v>
      </c>
      <c r="AD7" s="8">
        <v>0.16666666666669999</v>
      </c>
      <c r="AE7" s="8">
        <v>0.30269738949379998</v>
      </c>
      <c r="AF7" s="8">
        <v>0.23530142202589999</v>
      </c>
      <c r="AG7" s="8">
        <v>0.1807197230524</v>
      </c>
      <c r="AH7" s="8">
        <v>0.44763735819779998</v>
      </c>
      <c r="AI7" s="8">
        <v>0.25444183973660001</v>
      </c>
      <c r="AJ7" s="8">
        <v>0.26522591055450001</v>
      </c>
      <c r="AK7" s="8">
        <v>0.19333500150979999</v>
      </c>
      <c r="AL7" s="8">
        <v>0.17528076323950001</v>
      </c>
      <c r="AM7" s="8">
        <v>0.20872786629439999</v>
      </c>
      <c r="AN7" s="8">
        <v>0.25053883436640001</v>
      </c>
      <c r="AO7" s="8">
        <v>0.2037046458199</v>
      </c>
      <c r="AP7" s="8">
        <v>0.18580800152810001</v>
      </c>
      <c r="AQ7" s="8">
        <v>0.31631675473749998</v>
      </c>
      <c r="AR7" s="8">
        <v>0.34247695532689998</v>
      </c>
      <c r="AS7" s="8">
        <v>0</v>
      </c>
      <c r="AT7" s="8">
        <v>0.24031272246150001</v>
      </c>
      <c r="AU7" s="8">
        <v>0.30269738949379998</v>
      </c>
      <c r="AV7" s="8">
        <v>0.22595329806129999</v>
      </c>
      <c r="AW7" s="8">
        <v>0.16831485639489999</v>
      </c>
      <c r="AX7" s="8">
        <v>0.24106440759719999</v>
      </c>
      <c r="AY7" s="8">
        <v>0.18048682784780001</v>
      </c>
      <c r="AZ7" s="8">
        <v>0.25729629570040002</v>
      </c>
      <c r="BA7" s="8">
        <v>0.24614430086979999</v>
      </c>
      <c r="BB7" s="8">
        <v>8.1262167034999999E-2</v>
      </c>
      <c r="BC7" s="8">
        <v>0</v>
      </c>
      <c r="BD7" s="8">
        <v>0.17867080522580001</v>
      </c>
      <c r="BE7" s="8">
        <v>0.1504489399425</v>
      </c>
      <c r="BF7" s="8">
        <v>0.21730762697809999</v>
      </c>
      <c r="BG7" s="8">
        <v>8.8025051174249996E-2</v>
      </c>
      <c r="BH7" s="8">
        <v>0.35308836250769998</v>
      </c>
      <c r="BI7" s="8">
        <v>9.7319253202250003E-2</v>
      </c>
      <c r="BJ7" s="8">
        <v>6.9103586292210001E-2</v>
      </c>
      <c r="BK7" s="8">
        <v>0.1840753357364</v>
      </c>
      <c r="BL7" s="8">
        <v>0.2301598960489</v>
      </c>
      <c r="BM7" s="8">
        <v>0.3053975960791</v>
      </c>
      <c r="BN7" s="8">
        <v>0.19023351729419999</v>
      </c>
      <c r="BO7" s="8">
        <v>0.1906924517512</v>
      </c>
      <c r="BP7" s="8">
        <v>0.39460522101239998</v>
      </c>
      <c r="BQ7" s="8">
        <v>0.32304272762379999</v>
      </c>
      <c r="BR7" s="8">
        <v>0.2289880205865</v>
      </c>
      <c r="BS7" s="8">
        <v>0.21698208131419999</v>
      </c>
      <c r="BT7" s="8">
        <v>0.30953957232820001</v>
      </c>
      <c r="BU7" s="8">
        <v>0.35173936350899998</v>
      </c>
    </row>
    <row r="8" spans="1:73" x14ac:dyDescent="0.3">
      <c r="A8" t="s">
        <v>2226</v>
      </c>
      <c r="B8" s="8">
        <v>0.22582242022339999</v>
      </c>
      <c r="C8" s="8">
        <v>0.29745670436069999</v>
      </c>
      <c r="D8" s="8">
        <v>0.3945571523777</v>
      </c>
      <c r="E8" s="8">
        <v>0.35436687838289999</v>
      </c>
      <c r="F8" s="8">
        <v>0.43822509230809997</v>
      </c>
      <c r="G8" s="8">
        <v>0.35240610263920003</v>
      </c>
      <c r="H8" s="8">
        <v>0.39764718142209998</v>
      </c>
      <c r="I8" s="8">
        <v>0</v>
      </c>
      <c r="J8" s="8">
        <v>0.35427425440839999</v>
      </c>
      <c r="K8" s="8">
        <v>0.35781180761870002</v>
      </c>
      <c r="L8" s="8">
        <v>0.29864780817890002</v>
      </c>
      <c r="M8" s="8">
        <v>0.4341186868727</v>
      </c>
      <c r="N8" s="8">
        <v>0.41932617259510002</v>
      </c>
      <c r="O8" s="8">
        <v>0.48165777307680002</v>
      </c>
      <c r="P8" s="8">
        <v>0.34363803677350002</v>
      </c>
      <c r="Q8" s="8">
        <v>9.7193939387259995E-2</v>
      </c>
      <c r="R8" s="8">
        <v>0.37941693270959997</v>
      </c>
      <c r="S8" s="8">
        <v>0.71208934631169996</v>
      </c>
      <c r="T8" s="8">
        <v>0.54669080624580002</v>
      </c>
      <c r="U8" s="8">
        <v>0.46936405616049998</v>
      </c>
      <c r="V8" s="8">
        <v>0.39910087016869999</v>
      </c>
      <c r="W8" s="8">
        <v>0.19730261050619999</v>
      </c>
      <c r="X8" s="8">
        <v>0.35523834162599999</v>
      </c>
      <c r="Y8" s="8">
        <v>0.32307062762599997</v>
      </c>
      <c r="Z8" s="8">
        <v>0.45551669505570003</v>
      </c>
      <c r="AA8" s="8">
        <v>0.30292514757759997</v>
      </c>
      <c r="AB8" s="8">
        <v>0.41914649414299998</v>
      </c>
      <c r="AC8" s="8">
        <v>0.4977601284248</v>
      </c>
      <c r="AD8" s="8">
        <v>0.39910087016869999</v>
      </c>
      <c r="AE8" s="8">
        <v>0.19730261050619999</v>
      </c>
      <c r="AF8" s="8">
        <v>0.3615310700705</v>
      </c>
      <c r="AG8" s="8">
        <v>0.41737680995300003</v>
      </c>
      <c r="AH8" s="8">
        <v>0.12247181543210001</v>
      </c>
      <c r="AI8" s="8">
        <v>0.35811796405520002</v>
      </c>
      <c r="AJ8" s="8">
        <v>0.34449156061590003</v>
      </c>
      <c r="AK8" s="8">
        <v>0.3700036130678</v>
      </c>
      <c r="AL8" s="8">
        <v>0.30582067896909998</v>
      </c>
      <c r="AM8" s="8">
        <v>0.37854537034430003</v>
      </c>
      <c r="AN8" s="8">
        <v>0.44367405878779997</v>
      </c>
      <c r="AO8" s="8">
        <v>0.46826761056560001</v>
      </c>
      <c r="AP8" s="8">
        <v>0.33961656909240001</v>
      </c>
      <c r="AQ8" s="8">
        <v>0.16616981439949999</v>
      </c>
      <c r="AR8" s="8">
        <v>0.39754915546640002</v>
      </c>
      <c r="AS8" s="8">
        <v>0.53673221643879998</v>
      </c>
      <c r="AT8" s="8">
        <v>0.51937455507700003</v>
      </c>
      <c r="AU8" s="8">
        <v>0.19730261050619999</v>
      </c>
      <c r="AV8" s="8">
        <v>0.42437936662659997</v>
      </c>
      <c r="AW8" s="8">
        <v>0.53807838806240005</v>
      </c>
      <c r="AX8" s="8">
        <v>0.3661693706036</v>
      </c>
      <c r="AY8" s="8">
        <v>0.38842335335650002</v>
      </c>
      <c r="AZ8" s="8">
        <v>0.41035352973200001</v>
      </c>
      <c r="BA8" s="8">
        <v>0.32753256987379997</v>
      </c>
      <c r="BB8" s="8">
        <v>0.27025625113419999</v>
      </c>
      <c r="BC8" s="8">
        <v>0.706931903897</v>
      </c>
      <c r="BD8" s="8">
        <v>0.33177336643330002</v>
      </c>
      <c r="BE8" s="8">
        <v>0.1402265141764</v>
      </c>
      <c r="BF8" s="8">
        <v>0.3408722997766</v>
      </c>
      <c r="BG8" s="8">
        <v>0.34149846069110001</v>
      </c>
      <c r="BH8" s="8">
        <v>0.3669871083499</v>
      </c>
      <c r="BI8" s="8">
        <v>0.44033579844940002</v>
      </c>
      <c r="BJ8" s="8">
        <v>0.33307814322279999</v>
      </c>
      <c r="BK8" s="8">
        <v>0.13525485253290001</v>
      </c>
      <c r="BL8" s="8">
        <v>0.43894733891159998</v>
      </c>
      <c r="BM8" s="8">
        <v>0.48190594207889997</v>
      </c>
      <c r="BN8" s="8">
        <v>0.38251846573510001</v>
      </c>
      <c r="BO8" s="8">
        <v>0.5370627759487</v>
      </c>
      <c r="BP8" s="8">
        <v>0.60539477898759997</v>
      </c>
      <c r="BQ8" s="8">
        <v>0.32324262517250002</v>
      </c>
      <c r="BR8" s="8">
        <v>0.38589749690370001</v>
      </c>
      <c r="BS8" s="8">
        <v>0.34668501560120002</v>
      </c>
      <c r="BT8" s="8">
        <v>0.42712569715260001</v>
      </c>
      <c r="BU8" s="8">
        <v>0</v>
      </c>
    </row>
    <row r="9" spans="1:73" x14ac:dyDescent="0.3">
      <c r="A9" t="s">
        <v>2227</v>
      </c>
      <c r="B9" s="8">
        <v>4.975387680131E-2</v>
      </c>
      <c r="C9" s="8">
        <v>2.1827413159060002E-2</v>
      </c>
      <c r="D9" s="8">
        <v>1.9507698826089999E-2</v>
      </c>
      <c r="E9" s="8">
        <v>1.9106535575869998E-2</v>
      </c>
      <c r="F9" s="8">
        <v>4.386782896909E-2</v>
      </c>
      <c r="G9" s="8">
        <v>2.4333346353429999E-2</v>
      </c>
      <c r="H9" s="8">
        <v>3.7218875954829998E-2</v>
      </c>
      <c r="I9" s="8">
        <v>0</v>
      </c>
      <c r="J9" s="8">
        <v>1.74241691807E-2</v>
      </c>
      <c r="K9" s="8">
        <v>1.5737343892919999E-2</v>
      </c>
      <c r="L9" s="8">
        <v>2.6658020238529999E-2</v>
      </c>
      <c r="M9" s="8">
        <v>2.6140628506249999E-2</v>
      </c>
      <c r="N9" s="8">
        <v>3.3724920327450003E-2</v>
      </c>
      <c r="O9" s="8">
        <v>3.5720254557769997E-2</v>
      </c>
      <c r="P9" s="8">
        <v>8.6122745660649994E-2</v>
      </c>
      <c r="Q9" s="8">
        <v>0</v>
      </c>
      <c r="R9" s="8">
        <v>1.186906036949E-2</v>
      </c>
      <c r="S9" s="6">
        <v>0.28791065368829999</v>
      </c>
      <c r="T9" s="8">
        <v>0</v>
      </c>
      <c r="U9" s="8">
        <v>0.10089912983130001</v>
      </c>
      <c r="V9" s="8">
        <v>0</v>
      </c>
      <c r="W9" s="8">
        <v>0</v>
      </c>
      <c r="X9" s="8">
        <v>1.696445971439E-2</v>
      </c>
      <c r="Y9" s="8">
        <v>2.6564744362690001E-2</v>
      </c>
      <c r="Z9" s="8">
        <v>3.488343683786E-2</v>
      </c>
      <c r="AA9" s="8">
        <v>7.1895154744409995E-2</v>
      </c>
      <c r="AB9" s="8">
        <v>4.4835459119490002E-2</v>
      </c>
      <c r="AC9" s="8">
        <v>6.384676465453E-2</v>
      </c>
      <c r="AD9" s="8">
        <v>0</v>
      </c>
      <c r="AE9" s="8">
        <v>0</v>
      </c>
      <c r="AF9" s="8">
        <v>2.9056791517079999E-2</v>
      </c>
      <c r="AG9" s="8">
        <v>2.9563266515770001E-2</v>
      </c>
      <c r="AH9" s="8">
        <v>0.1488657295296</v>
      </c>
      <c r="AI9" s="8">
        <v>0</v>
      </c>
      <c r="AJ9" s="8">
        <v>1.9334659595070001E-2</v>
      </c>
      <c r="AK9" s="8">
        <v>1.215127362015E-2</v>
      </c>
      <c r="AL9" s="8">
        <v>2.8437653249400001E-2</v>
      </c>
      <c r="AM9" s="8">
        <v>1.9494420676000001E-2</v>
      </c>
      <c r="AN9" s="8">
        <v>3.5242622226480003E-2</v>
      </c>
      <c r="AO9" s="8">
        <v>3.6432981632449998E-2</v>
      </c>
      <c r="AP9" s="8">
        <v>8.8337733443729999E-2</v>
      </c>
      <c r="AQ9" s="8">
        <v>0</v>
      </c>
      <c r="AR9" s="8">
        <v>1.283787849465E-2</v>
      </c>
      <c r="AS9" s="8">
        <v>0.1762336162997</v>
      </c>
      <c r="AT9" s="8">
        <v>6.6619206906930004E-2</v>
      </c>
      <c r="AU9" s="8">
        <v>0</v>
      </c>
      <c r="AV9" s="8">
        <v>4.0466346371930001E-2</v>
      </c>
      <c r="AW9" s="8">
        <v>3.001731531455E-2</v>
      </c>
      <c r="AX9" s="8">
        <v>2.7967245792270001E-2</v>
      </c>
      <c r="AY9" s="8">
        <v>3.1820618465680003E-2</v>
      </c>
      <c r="AZ9" s="8">
        <v>1.2501415955680001E-2</v>
      </c>
      <c r="BA9" s="8">
        <v>4.5995011270979998E-2</v>
      </c>
      <c r="BB9" s="8">
        <v>3.8449591261529997E-2</v>
      </c>
      <c r="BC9" s="8">
        <v>0</v>
      </c>
      <c r="BD9" s="8">
        <v>0</v>
      </c>
      <c r="BE9" s="8">
        <v>0</v>
      </c>
      <c r="BF9" s="8">
        <v>1.9225380409549998E-2</v>
      </c>
      <c r="BG9" s="8">
        <v>2.6486514830760002E-2</v>
      </c>
      <c r="BH9" s="8">
        <v>1.6196958483649999E-2</v>
      </c>
      <c r="BI9" s="8">
        <v>4.048276918575E-2</v>
      </c>
      <c r="BJ9" s="8">
        <v>5.2198672992480002E-2</v>
      </c>
      <c r="BK9" s="8">
        <v>4.2054223820479998E-2</v>
      </c>
      <c r="BL9" s="8">
        <v>4.56088409604E-2</v>
      </c>
      <c r="BM9" s="8">
        <v>0</v>
      </c>
      <c r="BN9" s="8">
        <v>2.7105888815780001E-2</v>
      </c>
      <c r="BO9" s="8">
        <v>0</v>
      </c>
      <c r="BP9" s="8">
        <v>0</v>
      </c>
      <c r="BQ9" s="8">
        <v>0</v>
      </c>
      <c r="BR9" s="8">
        <v>3.9684377336430002E-2</v>
      </c>
      <c r="BS9" s="8">
        <v>6.1407026916510003E-2</v>
      </c>
      <c r="BT9" s="8">
        <v>5.9090062149479997E-2</v>
      </c>
      <c r="BU9" s="8">
        <v>0</v>
      </c>
    </row>
    <row r="10" spans="1:73" x14ac:dyDescent="0.3">
      <c r="A10" t="s">
        <v>587</v>
      </c>
      <c r="B10" s="7">
        <v>48</v>
      </c>
      <c r="C10" s="7">
        <v>125</v>
      </c>
      <c r="D10" s="7">
        <v>162</v>
      </c>
      <c r="E10" s="7">
        <v>174</v>
      </c>
      <c r="F10" s="7">
        <v>250</v>
      </c>
      <c r="G10" s="7">
        <v>429</v>
      </c>
      <c r="H10" s="7">
        <v>329</v>
      </c>
      <c r="I10" s="7">
        <v>1</v>
      </c>
      <c r="J10" s="7">
        <v>178</v>
      </c>
      <c r="K10" s="7">
        <v>59</v>
      </c>
      <c r="L10" s="7">
        <v>174</v>
      </c>
      <c r="M10" s="7">
        <v>38</v>
      </c>
      <c r="N10" s="7">
        <v>64</v>
      </c>
      <c r="O10" s="7">
        <v>87</v>
      </c>
      <c r="P10" s="7">
        <v>48</v>
      </c>
      <c r="Q10" s="7">
        <v>10</v>
      </c>
      <c r="R10" s="7">
        <v>58</v>
      </c>
      <c r="S10" s="7">
        <v>8</v>
      </c>
      <c r="T10" s="7">
        <v>7</v>
      </c>
      <c r="U10" s="7">
        <v>12</v>
      </c>
      <c r="V10" s="7">
        <v>12</v>
      </c>
      <c r="W10" s="7">
        <v>4</v>
      </c>
      <c r="X10" s="7">
        <v>237</v>
      </c>
      <c r="Y10" s="7">
        <v>212</v>
      </c>
      <c r="Z10" s="7">
        <v>151</v>
      </c>
      <c r="AA10" s="7">
        <v>58</v>
      </c>
      <c r="AB10" s="7">
        <v>66</v>
      </c>
      <c r="AC10" s="7">
        <v>19</v>
      </c>
      <c r="AD10" s="7">
        <v>12</v>
      </c>
      <c r="AE10" s="7">
        <v>4</v>
      </c>
      <c r="AF10" s="7">
        <v>590</v>
      </c>
      <c r="AG10" s="7">
        <v>163</v>
      </c>
      <c r="AH10" s="7">
        <v>6</v>
      </c>
      <c r="AI10" s="7">
        <v>14</v>
      </c>
      <c r="AJ10" s="7">
        <v>162</v>
      </c>
      <c r="AK10" s="7">
        <v>76</v>
      </c>
      <c r="AL10" s="7">
        <v>162</v>
      </c>
      <c r="AM10" s="7">
        <v>53</v>
      </c>
      <c r="AN10" s="7">
        <v>60</v>
      </c>
      <c r="AO10" s="7">
        <v>87</v>
      </c>
      <c r="AP10" s="7">
        <v>46</v>
      </c>
      <c r="AQ10" s="7">
        <v>10</v>
      </c>
      <c r="AR10" s="7">
        <v>54</v>
      </c>
      <c r="AS10" s="7">
        <v>13</v>
      </c>
      <c r="AT10" s="7">
        <v>18</v>
      </c>
      <c r="AU10" s="7">
        <v>4</v>
      </c>
      <c r="AV10" s="7">
        <v>54</v>
      </c>
      <c r="AW10" s="7">
        <v>33</v>
      </c>
      <c r="AX10" s="7">
        <v>296</v>
      </c>
      <c r="AY10" s="7">
        <v>250</v>
      </c>
      <c r="AZ10" s="7">
        <v>85</v>
      </c>
      <c r="BA10" s="7">
        <v>128</v>
      </c>
      <c r="BB10" s="7">
        <v>28</v>
      </c>
      <c r="BC10" s="7">
        <v>5</v>
      </c>
      <c r="BD10" s="7">
        <v>35</v>
      </c>
      <c r="BE10" s="7">
        <v>8</v>
      </c>
      <c r="BF10" s="7">
        <v>78</v>
      </c>
      <c r="BG10" s="7">
        <v>36</v>
      </c>
      <c r="BH10" s="7">
        <v>92</v>
      </c>
      <c r="BI10" s="7">
        <v>40</v>
      </c>
      <c r="BJ10" s="7">
        <v>21</v>
      </c>
      <c r="BK10" s="7">
        <v>21</v>
      </c>
      <c r="BL10" s="7">
        <v>47</v>
      </c>
      <c r="BM10" s="7">
        <v>18</v>
      </c>
      <c r="BN10" s="7">
        <v>94</v>
      </c>
      <c r="BO10" s="7">
        <v>14</v>
      </c>
      <c r="BP10" s="7">
        <v>2</v>
      </c>
      <c r="BQ10" s="7">
        <v>40</v>
      </c>
      <c r="BR10" s="7">
        <v>71</v>
      </c>
      <c r="BS10" s="7">
        <v>38</v>
      </c>
      <c r="BT10" s="7">
        <v>69</v>
      </c>
      <c r="BU10" s="7">
        <v>2</v>
      </c>
    </row>
    <row r="11" spans="1:73" x14ac:dyDescent="0.3">
      <c r="A11" t="s">
        <v>693</v>
      </c>
    </row>
    <row r="12" spans="1:73" x14ac:dyDescent="0.3">
      <c r="A12"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435ddc3b-c318-4a69-bf6b-cf2c4c9f4851" sqref="A2 BU12" xr:uid="{00000000-0002-0000-7200-000000000000}"/>
    <dataValidation allowBlank="1" error="435ddc3b-c318-4a69-bf6b-cf2c4c9f4851" sqref="A1" xr:uid="{00000000-0002-0000-7200-000001000000}"/>
  </dataValidations>
  <hyperlinks>
    <hyperlink ref="A1" location="'TOC'!A1" display="Back to TOC" xr:uid="{00000000-0004-0000-7200-000000000000}"/>
  </hyperlinks>
  <pageMargins left="0.7" right="0.7" top="0.75" bottom="0.75" header="0.3" footer="0.3"/>
</worksheet>
</file>

<file path=xl/worksheets/sheet10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300-000000000000}">
  <dimension ref="A1:AZ12"/>
  <sheetViews>
    <sheetView workbookViewId="0">
      <pane xSplit="1" topLeftCell="B1" activePane="topRight" state="frozen"/>
      <selection pane="topRight" sqref="A1:A1048576"/>
    </sheetView>
  </sheetViews>
  <sheetFormatPr defaultRowHeight="14.4" x14ac:dyDescent="0.3"/>
  <cols>
    <col min="1" max="1" width="51.88671875" bestFit="1" customWidth="1"/>
    <col min="2" max="52" width="12.6640625" bestFit="1" customWidth="1"/>
  </cols>
  <sheetData>
    <row r="1" spans="1:52" x14ac:dyDescent="0.3">
      <c r="A1" s="4" t="s">
        <v>448</v>
      </c>
    </row>
    <row r="2" spans="1:52" x14ac:dyDescent="0.3">
      <c r="A2" t="s">
        <v>245</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2222</v>
      </c>
      <c r="B5" s="8">
        <v>0.19977336227799999</v>
      </c>
      <c r="C5" s="8">
        <v>0.24085678107290001</v>
      </c>
      <c r="D5" s="8">
        <v>0.1775707638538</v>
      </c>
      <c r="E5" s="8">
        <v>0.2266543932035</v>
      </c>
      <c r="F5" s="8">
        <v>0.16043867991499999</v>
      </c>
      <c r="G5" s="8">
        <v>0.14663846732239999</v>
      </c>
      <c r="H5" s="8">
        <v>0.18290179417479999</v>
      </c>
      <c r="I5" s="8">
        <v>0.15964030590440001</v>
      </c>
      <c r="J5" s="8">
        <v>0.3125246593871</v>
      </c>
      <c r="K5" s="9">
        <v>2.6443350922830001E-2</v>
      </c>
      <c r="L5" s="8">
        <v>0.2134921361979</v>
      </c>
      <c r="M5" s="8">
        <v>0.33087823454510001</v>
      </c>
      <c r="N5" s="8">
        <v>0.26391292452370002</v>
      </c>
      <c r="O5" s="8">
        <v>0.10747909612870001</v>
      </c>
      <c r="P5" s="8">
        <v>0.36099232270260001</v>
      </c>
      <c r="Q5" s="9">
        <v>0.1084195785764</v>
      </c>
      <c r="R5" s="8">
        <v>0.2829996942438</v>
      </c>
      <c r="S5" s="6">
        <v>0.40955548534340003</v>
      </c>
      <c r="T5" s="8">
        <v>0.1672619950274</v>
      </c>
      <c r="U5" s="8">
        <v>0</v>
      </c>
      <c r="V5" s="8">
        <v>0.20792028524450001</v>
      </c>
      <c r="W5" s="8">
        <v>0.22177617905059999</v>
      </c>
      <c r="X5" s="8">
        <v>0.19695612267759999</v>
      </c>
      <c r="Y5" s="8">
        <v>0.137621187625</v>
      </c>
      <c r="Z5" s="6">
        <v>1</v>
      </c>
      <c r="AA5" s="9">
        <v>0</v>
      </c>
      <c r="AB5" s="6">
        <v>0.81799684868519995</v>
      </c>
      <c r="AC5" s="9">
        <v>0.17186939599080001</v>
      </c>
      <c r="AD5" s="6">
        <v>0.28652938457959998</v>
      </c>
      <c r="AE5" s="9">
        <v>0.16414834288480001</v>
      </c>
      <c r="AF5" s="8">
        <v>0.19176054553409999</v>
      </c>
      <c r="AG5" s="8">
        <v>0.21671622098810001</v>
      </c>
      <c r="AH5" s="8">
        <v>0.20868076136640001</v>
      </c>
      <c r="AI5" s="8">
        <v>0.21244605430319999</v>
      </c>
      <c r="AJ5" s="8">
        <v>0.24941574211090001</v>
      </c>
      <c r="AK5" s="8">
        <v>0.2207570401033</v>
      </c>
      <c r="AL5" s="8">
        <v>0.1591949981154</v>
      </c>
      <c r="AM5" s="8">
        <v>0.19483895517880001</v>
      </c>
      <c r="AN5" s="8">
        <v>0.2498623527105</v>
      </c>
      <c r="AO5" s="8">
        <v>0.1879148930033</v>
      </c>
      <c r="AP5" s="8">
        <v>0.19094206930050001</v>
      </c>
      <c r="AQ5" s="8">
        <v>0.16642470813499999</v>
      </c>
      <c r="AR5" s="8">
        <v>0.19956387953740001</v>
      </c>
      <c r="AS5" s="8">
        <v>0.24096712734969999</v>
      </c>
      <c r="AT5" s="8">
        <v>0.2296892524368</v>
      </c>
      <c r="AU5" s="8">
        <v>0.33175873019020002</v>
      </c>
      <c r="AV5" s="8">
        <v>0.1968893435729</v>
      </c>
      <c r="AW5" s="8">
        <v>0.19730261050619999</v>
      </c>
      <c r="AX5" s="8">
        <v>0.19289894938900001</v>
      </c>
      <c r="AY5" s="8">
        <v>0.2756084209686</v>
      </c>
      <c r="AZ5" s="8">
        <v>0.28102509684049998</v>
      </c>
    </row>
    <row r="6" spans="1:52" x14ac:dyDescent="0.3">
      <c r="A6" t="s">
        <v>2223</v>
      </c>
      <c r="B6" s="8">
        <v>9.6529585102969995E-2</v>
      </c>
      <c r="C6" s="8">
        <v>0.11109459801799999</v>
      </c>
      <c r="D6" s="8">
        <v>0.1187888600166</v>
      </c>
      <c r="E6" s="8">
        <v>9.684501030704E-2</v>
      </c>
      <c r="F6" s="6">
        <v>0.23066168540080001</v>
      </c>
      <c r="G6" s="8">
        <v>0.10823073262250001</v>
      </c>
      <c r="H6" s="8">
        <v>0.1026591517903</v>
      </c>
      <c r="I6" s="8">
        <v>0.1141707938534</v>
      </c>
      <c r="J6" s="8">
        <v>0.11284217018830001</v>
      </c>
      <c r="K6" s="8">
        <v>0.110669401705</v>
      </c>
      <c r="L6" s="8">
        <v>0.1028367563712</v>
      </c>
      <c r="M6" s="8">
        <v>6.4821904094950006E-2</v>
      </c>
      <c r="N6" s="8">
        <v>0.13601406457939999</v>
      </c>
      <c r="O6" s="8">
        <v>0</v>
      </c>
      <c r="P6" s="8">
        <v>0.19604297376349999</v>
      </c>
      <c r="Q6" s="8">
        <v>9.9745524419029993E-2</v>
      </c>
      <c r="R6" s="8">
        <v>0.1790128709237</v>
      </c>
      <c r="S6" s="8">
        <v>8.9291485520789998E-2</v>
      </c>
      <c r="T6" s="8">
        <v>0.1166281739181</v>
      </c>
      <c r="U6" s="8">
        <v>0</v>
      </c>
      <c r="V6" s="8">
        <v>5.8314405861009999E-2</v>
      </c>
      <c r="W6" s="8">
        <v>0.12789039753039999</v>
      </c>
      <c r="X6" s="8">
        <v>8.9001039139270002E-2</v>
      </c>
      <c r="Y6" s="8">
        <v>7.0892775069149996E-2</v>
      </c>
      <c r="Z6" s="9">
        <v>0</v>
      </c>
      <c r="AA6" s="6">
        <v>0.13698983334039999</v>
      </c>
      <c r="AB6" s="8">
        <v>0.13764415551529999</v>
      </c>
      <c r="AC6" s="8">
        <v>0.1060409437703</v>
      </c>
      <c r="AD6" s="8">
        <v>0.141804014161</v>
      </c>
      <c r="AE6" s="8">
        <v>8.6501007796070006E-2</v>
      </c>
      <c r="AF6" s="8">
        <v>0.16347040735580001</v>
      </c>
      <c r="AG6" s="8">
        <v>9.4030757151810002E-2</v>
      </c>
      <c r="AH6" s="6">
        <v>0.17435706102330001</v>
      </c>
      <c r="AI6" s="9">
        <v>9.1583407011189999E-2</v>
      </c>
      <c r="AJ6" s="8">
        <v>0.1159239066919</v>
      </c>
      <c r="AK6" s="8">
        <v>9.0668947175019998E-2</v>
      </c>
      <c r="AL6" s="8">
        <v>0.1697565195888</v>
      </c>
      <c r="AM6" s="8">
        <v>0.1089153299948</v>
      </c>
      <c r="AN6" s="8">
        <v>0.10482863772379999</v>
      </c>
      <c r="AO6" s="8">
        <v>6.2350324059480003E-2</v>
      </c>
      <c r="AP6" s="8">
        <v>0.18107598179289999</v>
      </c>
      <c r="AQ6" s="8">
        <v>0.1157534763692</v>
      </c>
      <c r="AR6" s="8">
        <v>9.0330546073879997E-2</v>
      </c>
      <c r="AS6" s="8">
        <v>8.6849496187080003E-2</v>
      </c>
      <c r="AT6" s="8">
        <v>0.1529620851306</v>
      </c>
      <c r="AU6" s="8">
        <v>0.1054471732812</v>
      </c>
      <c r="AV6" s="8">
        <v>8.6846757777280001E-2</v>
      </c>
      <c r="AW6" s="8">
        <v>0.30269738949379998</v>
      </c>
      <c r="AX6" s="8">
        <v>0.11211361606589999</v>
      </c>
      <c r="AY6" s="8">
        <v>8.9300985451600007E-2</v>
      </c>
      <c r="AZ6" s="8">
        <v>0.23893990286969999</v>
      </c>
    </row>
    <row r="7" spans="1:52" x14ac:dyDescent="0.3">
      <c r="A7" t="s">
        <v>2225</v>
      </c>
      <c r="B7" s="8">
        <v>0.21651166796679999</v>
      </c>
      <c r="C7" s="8">
        <v>0.2064933690611</v>
      </c>
      <c r="D7" s="8">
        <v>0.23211706360279999</v>
      </c>
      <c r="E7" s="8">
        <v>0.22244990930940001</v>
      </c>
      <c r="F7" s="8">
        <v>0.15261705205289999</v>
      </c>
      <c r="G7" s="8">
        <v>0.2118986389052</v>
      </c>
      <c r="H7" s="8">
        <v>0.1900266859668</v>
      </c>
      <c r="I7" s="8">
        <v>0.23798791141289999</v>
      </c>
      <c r="J7" s="8">
        <v>0.2399174944602</v>
      </c>
      <c r="K7" s="8">
        <v>0.28720335842349998</v>
      </c>
      <c r="L7" s="8">
        <v>0.32034808972579998</v>
      </c>
      <c r="M7" s="8">
        <v>0.24475262613160001</v>
      </c>
      <c r="N7" s="8">
        <v>0.1822450143705</v>
      </c>
      <c r="O7" s="8">
        <v>0</v>
      </c>
      <c r="P7" s="8">
        <v>0.3621059743226</v>
      </c>
      <c r="Q7" s="8">
        <v>0.22253918272580001</v>
      </c>
      <c r="R7" s="8">
        <v>0.26559325128599998</v>
      </c>
      <c r="S7" s="8">
        <v>0.15422892785369999</v>
      </c>
      <c r="T7" s="8">
        <v>0.28981483572569999</v>
      </c>
      <c r="U7" s="8">
        <v>0.30396791033190002</v>
      </c>
      <c r="V7" s="8">
        <v>0.2392540218035</v>
      </c>
      <c r="W7" s="8">
        <v>0.23272641871040001</v>
      </c>
      <c r="X7" s="8">
        <v>0.1593673705125</v>
      </c>
      <c r="Y7" s="8">
        <v>0.21261603717749999</v>
      </c>
      <c r="Z7" s="9">
        <v>0</v>
      </c>
      <c r="AA7" s="6">
        <v>0.27406979016869998</v>
      </c>
      <c r="AB7" s="9">
        <v>2.2959502773190001E-2</v>
      </c>
      <c r="AC7" s="6">
        <v>0.2287342121191</v>
      </c>
      <c r="AD7" s="8">
        <v>0.2460427912963</v>
      </c>
      <c r="AE7" s="8">
        <v>0.1969895157837</v>
      </c>
      <c r="AF7" s="8">
        <v>0.2526219146393</v>
      </c>
      <c r="AG7" s="8">
        <v>0.20684808530839999</v>
      </c>
      <c r="AH7" s="8">
        <v>0.2446369695842</v>
      </c>
      <c r="AI7" s="8">
        <v>0.20898259214600001</v>
      </c>
      <c r="AJ7" s="8">
        <v>0.20654626072839999</v>
      </c>
      <c r="AK7" s="8">
        <v>0.19838279184550001</v>
      </c>
      <c r="AL7" s="8">
        <v>0.2235565616821</v>
      </c>
      <c r="AM7" s="8">
        <v>0.2301219426686</v>
      </c>
      <c r="AN7" s="8">
        <v>0.19320678663570001</v>
      </c>
      <c r="AO7" s="8">
        <v>0.2595731302871</v>
      </c>
      <c r="AP7" s="8">
        <v>0.1225137645235</v>
      </c>
      <c r="AQ7" s="8">
        <v>0.233168948376</v>
      </c>
      <c r="AR7" s="8">
        <v>0.20921854035840001</v>
      </c>
      <c r="AS7" s="8">
        <v>0.21071508048929999</v>
      </c>
      <c r="AT7" s="8">
        <v>0.25168013517900001</v>
      </c>
      <c r="AU7" s="8">
        <v>0.14265495509350001</v>
      </c>
      <c r="AV7" s="8">
        <v>0.38613614126309997</v>
      </c>
      <c r="AW7" s="8">
        <v>0.30269738949379998</v>
      </c>
      <c r="AX7" s="8">
        <v>0.21372463611219999</v>
      </c>
      <c r="AY7" s="8">
        <v>0.23112510613680001</v>
      </c>
      <c r="AZ7" s="8">
        <v>0</v>
      </c>
    </row>
    <row r="8" spans="1:52" x14ac:dyDescent="0.3">
      <c r="A8" t="s">
        <v>2226</v>
      </c>
      <c r="B8" s="8">
        <v>0.42644984007780001</v>
      </c>
      <c r="C8" s="8">
        <v>0.40630327819579998</v>
      </c>
      <c r="D8" s="8">
        <v>0.40236123302799998</v>
      </c>
      <c r="E8" s="8">
        <v>0.4186661039588</v>
      </c>
      <c r="F8" s="8">
        <v>0.2993811037288</v>
      </c>
      <c r="G8" s="8">
        <v>0.43589589978999999</v>
      </c>
      <c r="H8" s="8">
        <v>0.4642713065861</v>
      </c>
      <c r="I8" s="8">
        <v>0.44855935491310001</v>
      </c>
      <c r="J8" s="8">
        <v>0.29524902602100001</v>
      </c>
      <c r="K8" s="8">
        <v>0.51513334997719995</v>
      </c>
      <c r="L8" s="8">
        <v>0.31981328427740002</v>
      </c>
      <c r="M8" s="8">
        <v>0.3057170177838</v>
      </c>
      <c r="N8" s="8">
        <v>0.36192348021300003</v>
      </c>
      <c r="O8" s="8">
        <v>0.80430311815900002</v>
      </c>
      <c r="P8" s="8">
        <v>8.0858729211279998E-2</v>
      </c>
      <c r="Q8" s="6">
        <v>0.49037979551970001</v>
      </c>
      <c r="R8" s="9">
        <v>0.26498412563099999</v>
      </c>
      <c r="S8" s="8">
        <v>0.32582691344170001</v>
      </c>
      <c r="T8" s="8">
        <v>0.383568805284</v>
      </c>
      <c r="U8" s="8">
        <v>0.69603208966810004</v>
      </c>
      <c r="V8" s="8">
        <v>0.44510963482330002</v>
      </c>
      <c r="W8" s="9">
        <v>0.3581588357021</v>
      </c>
      <c r="X8" s="6">
        <v>0.5301628353033</v>
      </c>
      <c r="Y8" s="8">
        <v>0.45207310566530001</v>
      </c>
      <c r="Z8" s="9">
        <v>0</v>
      </c>
      <c r="AA8" s="6">
        <v>0.52290612775110001</v>
      </c>
      <c r="AB8" s="9">
        <v>2.1399493026250001E-2</v>
      </c>
      <c r="AC8" s="6">
        <v>0.43788092042019999</v>
      </c>
      <c r="AD8" s="9">
        <v>0.30667758008579998</v>
      </c>
      <c r="AE8" s="6">
        <v>0.47926704814120002</v>
      </c>
      <c r="AF8" s="8">
        <v>0.36338463319179998</v>
      </c>
      <c r="AG8" s="8">
        <v>0.42449008511570002</v>
      </c>
      <c r="AH8" s="8">
        <v>0.31560145289899999</v>
      </c>
      <c r="AI8" s="8">
        <v>0.43608726441939999</v>
      </c>
      <c r="AJ8" s="8">
        <v>0.36970788887139999</v>
      </c>
      <c r="AK8" s="8">
        <v>0.44630459752809998</v>
      </c>
      <c r="AL8" s="8">
        <v>0.40915276000520001</v>
      </c>
      <c r="AM8" s="8">
        <v>0.42907950819759999</v>
      </c>
      <c r="AN8" s="8">
        <v>0.41511771024959998</v>
      </c>
      <c r="AO8" s="8">
        <v>0.38333222413910001</v>
      </c>
      <c r="AP8" s="8">
        <v>0.50546818438310004</v>
      </c>
      <c r="AQ8" s="8">
        <v>0.42149655260140001</v>
      </c>
      <c r="AR8" s="8">
        <v>0.47154872828779998</v>
      </c>
      <c r="AS8" s="8">
        <v>0.38722055550910001</v>
      </c>
      <c r="AT8" s="8">
        <v>0.2918145832729</v>
      </c>
      <c r="AU8" s="8">
        <v>0.37871492561620002</v>
      </c>
      <c r="AV8" s="8">
        <v>0.33012775738670003</v>
      </c>
      <c r="AW8" s="8">
        <v>0.19730261050619999</v>
      </c>
      <c r="AX8" s="8">
        <v>0.42077560759900001</v>
      </c>
      <c r="AY8" s="8">
        <v>0.3846593242611</v>
      </c>
      <c r="AZ8" s="8">
        <v>0.33116927076019997</v>
      </c>
    </row>
    <row r="9" spans="1:52" x14ac:dyDescent="0.3">
      <c r="A9" t="s">
        <v>2227</v>
      </c>
      <c r="B9" s="8">
        <v>6.0735544574439998E-2</v>
      </c>
      <c r="C9" s="8">
        <v>3.525197365221E-2</v>
      </c>
      <c r="D9" s="8">
        <v>6.9162079498879994E-2</v>
      </c>
      <c r="E9" s="9">
        <v>3.5384583221289997E-2</v>
      </c>
      <c r="F9" s="6">
        <v>0.1569014789025</v>
      </c>
      <c r="G9" s="8">
        <v>9.7336261359940002E-2</v>
      </c>
      <c r="H9" s="8">
        <v>6.0141061482059999E-2</v>
      </c>
      <c r="I9" s="8">
        <v>3.9641633916219998E-2</v>
      </c>
      <c r="J9" s="8">
        <v>3.9466649943350002E-2</v>
      </c>
      <c r="K9" s="8">
        <v>6.0550538971519997E-2</v>
      </c>
      <c r="L9" s="8">
        <v>4.3509733427650001E-2</v>
      </c>
      <c r="M9" s="8">
        <v>5.3830217444480001E-2</v>
      </c>
      <c r="N9" s="8">
        <v>5.5904516313450003E-2</v>
      </c>
      <c r="O9" s="8">
        <v>8.8217785712300004E-2</v>
      </c>
      <c r="P9" s="8">
        <v>0</v>
      </c>
      <c r="Q9" s="6">
        <v>7.8915918759029993E-2</v>
      </c>
      <c r="R9" s="8">
        <v>7.4100579155170002E-3</v>
      </c>
      <c r="S9" s="8">
        <v>2.1097187840499999E-2</v>
      </c>
      <c r="T9" s="8">
        <v>4.2726190044850003E-2</v>
      </c>
      <c r="U9" s="8">
        <v>0</v>
      </c>
      <c r="V9" s="8">
        <v>4.9401652267670002E-2</v>
      </c>
      <c r="W9" s="8">
        <v>5.9448169006440003E-2</v>
      </c>
      <c r="X9" s="8">
        <v>2.4512632367269999E-2</v>
      </c>
      <c r="Y9" s="8">
        <v>0.1267968944631</v>
      </c>
      <c r="Z9" s="9">
        <v>0</v>
      </c>
      <c r="AA9" s="6">
        <v>6.6034248739759993E-2</v>
      </c>
      <c r="AB9" s="8">
        <v>0</v>
      </c>
      <c r="AC9" s="8">
        <v>5.5474527699690003E-2</v>
      </c>
      <c r="AD9" s="9">
        <v>1.8946229877329999E-2</v>
      </c>
      <c r="AE9" s="6">
        <v>7.3094085394249997E-2</v>
      </c>
      <c r="AF9" s="8">
        <v>2.8762499278930001E-2</v>
      </c>
      <c r="AG9" s="8">
        <v>5.7914851436000003E-2</v>
      </c>
      <c r="AH9" s="8">
        <v>5.6723755127099998E-2</v>
      </c>
      <c r="AI9" s="8">
        <v>5.0900682120110001E-2</v>
      </c>
      <c r="AJ9" s="8">
        <v>5.8406201597319997E-2</v>
      </c>
      <c r="AK9" s="8">
        <v>4.3886623348000003E-2</v>
      </c>
      <c r="AL9" s="8">
        <v>3.8339160608429998E-2</v>
      </c>
      <c r="AM9" s="8">
        <v>3.7044263960160001E-2</v>
      </c>
      <c r="AN9" s="8">
        <v>3.698451268044E-2</v>
      </c>
      <c r="AO9" s="8">
        <v>0.106829428511</v>
      </c>
      <c r="AP9" s="8">
        <v>0</v>
      </c>
      <c r="AQ9" s="8">
        <v>6.3156314518350007E-2</v>
      </c>
      <c r="AR9" s="8">
        <v>2.9338305742489999E-2</v>
      </c>
      <c r="AS9" s="8">
        <v>7.4247740464889994E-2</v>
      </c>
      <c r="AT9" s="8">
        <v>7.3853943980669995E-2</v>
      </c>
      <c r="AU9" s="8">
        <v>4.1424215818860001E-2</v>
      </c>
      <c r="AV9" s="8">
        <v>0</v>
      </c>
      <c r="AW9" s="8">
        <v>0</v>
      </c>
      <c r="AX9" s="8">
        <v>6.0487190833929998E-2</v>
      </c>
      <c r="AY9" s="8">
        <v>1.9306163181890001E-2</v>
      </c>
      <c r="AZ9" s="8">
        <v>0.1488657295296</v>
      </c>
    </row>
    <row r="10" spans="1:52" x14ac:dyDescent="0.3">
      <c r="A10" t="s">
        <v>587</v>
      </c>
      <c r="B10" s="7">
        <v>175</v>
      </c>
      <c r="C10" s="7">
        <v>312</v>
      </c>
      <c r="D10" s="7">
        <v>272</v>
      </c>
      <c r="E10" s="7">
        <v>620</v>
      </c>
      <c r="F10" s="7">
        <v>54</v>
      </c>
      <c r="G10" s="7">
        <v>85</v>
      </c>
      <c r="H10" s="7">
        <v>326</v>
      </c>
      <c r="I10" s="7">
        <v>148</v>
      </c>
      <c r="J10" s="7">
        <v>83</v>
      </c>
      <c r="K10" s="7">
        <v>24</v>
      </c>
      <c r="L10" s="7">
        <v>30</v>
      </c>
      <c r="M10" s="7">
        <v>48</v>
      </c>
      <c r="N10" s="7">
        <v>87</v>
      </c>
      <c r="O10" s="7">
        <v>7</v>
      </c>
      <c r="P10" s="7">
        <v>6</v>
      </c>
      <c r="Q10" s="7">
        <v>421</v>
      </c>
      <c r="R10" s="7">
        <v>91</v>
      </c>
      <c r="S10" s="7">
        <v>196</v>
      </c>
      <c r="T10" s="7">
        <v>49</v>
      </c>
      <c r="U10" s="7">
        <v>2</v>
      </c>
      <c r="V10" s="7">
        <v>111</v>
      </c>
      <c r="W10" s="7">
        <v>462</v>
      </c>
      <c r="X10" s="7">
        <v>165</v>
      </c>
      <c r="Y10" s="7">
        <v>21</v>
      </c>
      <c r="Z10" s="7">
        <v>157</v>
      </c>
      <c r="AA10" s="7">
        <v>602</v>
      </c>
      <c r="AB10" s="7">
        <v>45</v>
      </c>
      <c r="AC10" s="7">
        <v>714</v>
      </c>
      <c r="AD10" s="7">
        <v>289</v>
      </c>
      <c r="AE10" s="7">
        <v>470</v>
      </c>
      <c r="AF10" s="7">
        <v>152</v>
      </c>
      <c r="AG10" s="7">
        <v>607</v>
      </c>
      <c r="AH10" s="7">
        <v>144</v>
      </c>
      <c r="AI10" s="7">
        <v>615</v>
      </c>
      <c r="AJ10" s="7">
        <v>137</v>
      </c>
      <c r="AK10" s="7">
        <v>209</v>
      </c>
      <c r="AL10" s="7">
        <v>108</v>
      </c>
      <c r="AM10" s="7">
        <v>169</v>
      </c>
      <c r="AN10" s="7">
        <v>49</v>
      </c>
      <c r="AO10" s="7">
        <v>87</v>
      </c>
      <c r="AP10" s="7">
        <v>14</v>
      </c>
      <c r="AQ10" s="7">
        <v>238</v>
      </c>
      <c r="AR10" s="7">
        <v>215</v>
      </c>
      <c r="AS10" s="7">
        <v>147</v>
      </c>
      <c r="AT10" s="7">
        <v>56</v>
      </c>
      <c r="AU10" s="7">
        <v>67</v>
      </c>
      <c r="AV10" s="7">
        <v>18</v>
      </c>
      <c r="AW10" s="7">
        <v>4</v>
      </c>
      <c r="AX10" s="7">
        <v>590</v>
      </c>
      <c r="AY10" s="7">
        <v>163</v>
      </c>
      <c r="AZ10" s="7">
        <v>6</v>
      </c>
    </row>
    <row r="11" spans="1:52" x14ac:dyDescent="0.3">
      <c r="A11" t="s">
        <v>601</v>
      </c>
    </row>
    <row r="12" spans="1:52" x14ac:dyDescent="0.3">
      <c r="A12"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0ba32680-d5ac-480c-a2dc-64f20a082b6e" sqref="A2 AZ12" xr:uid="{00000000-0002-0000-7300-000000000000}"/>
    <dataValidation allowBlank="1" error="0ba32680-d5ac-480c-a2dc-64f20a082b6e" sqref="A1" xr:uid="{00000000-0002-0000-7300-000001000000}"/>
  </dataValidations>
  <hyperlinks>
    <hyperlink ref="A1" location="'TOC'!A1" display="Back to TOC" xr:uid="{00000000-0004-0000-7300-000000000000}"/>
  </hyperlinks>
  <pageMargins left="0.7" right="0.7" top="0.75" bottom="0.75" header="0.3" footer="0.3"/>
</worksheet>
</file>

<file path=xl/worksheets/sheet10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400-000000000000}">
  <dimension ref="A1:BU12"/>
  <sheetViews>
    <sheetView workbookViewId="0">
      <pane xSplit="1" topLeftCell="B1" activePane="topRight" state="frozen"/>
      <selection pane="topRight" sqref="A1:A1048576"/>
    </sheetView>
  </sheetViews>
  <sheetFormatPr defaultRowHeight="14.4" x14ac:dyDescent="0.3"/>
  <cols>
    <col min="1" max="1" width="51.88671875" bestFit="1" customWidth="1"/>
    <col min="2" max="73" width="12.6640625" bestFit="1" customWidth="1"/>
  </cols>
  <sheetData>
    <row r="1" spans="1:73" x14ac:dyDescent="0.3">
      <c r="A1" s="4" t="s">
        <v>448</v>
      </c>
    </row>
    <row r="2" spans="1:73" x14ac:dyDescent="0.3">
      <c r="A2" t="s">
        <v>247</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2222</v>
      </c>
      <c r="B5" s="8">
        <v>0.1117030179213</v>
      </c>
      <c r="C5" s="8">
        <v>0.1399888749888</v>
      </c>
      <c r="D5" s="8">
        <v>0.16244339620779999</v>
      </c>
      <c r="E5" s="8">
        <v>0.23746949282150001</v>
      </c>
      <c r="F5" s="8">
        <v>0.28169125318249999</v>
      </c>
      <c r="G5" s="8">
        <v>0.23381014432649999</v>
      </c>
      <c r="H5" s="8">
        <v>0.184186146252</v>
      </c>
      <c r="I5" s="8">
        <v>0</v>
      </c>
      <c r="J5" s="9">
        <v>0.1022532973492</v>
      </c>
      <c r="K5" s="8">
        <v>0.30809650813810002</v>
      </c>
      <c r="L5" s="8">
        <v>0.18969516960499999</v>
      </c>
      <c r="M5" s="8">
        <v>0.28182855539579998</v>
      </c>
      <c r="N5" s="8">
        <v>0.19029730045250001</v>
      </c>
      <c r="O5" s="8">
        <v>0.27276203424560003</v>
      </c>
      <c r="P5" s="8">
        <v>0.20067010607249999</v>
      </c>
      <c r="Q5" s="8">
        <v>0.33945362140419999</v>
      </c>
      <c r="R5" s="8">
        <v>0.36201900681760002</v>
      </c>
      <c r="S5" s="8">
        <v>0.134264536696</v>
      </c>
      <c r="T5" s="8">
        <v>0.11332729843849999</v>
      </c>
      <c r="U5" s="8">
        <v>0.23243420350210001</v>
      </c>
      <c r="V5" s="8">
        <v>0.26756579649790002</v>
      </c>
      <c r="W5" s="8">
        <v>0.19730261050619999</v>
      </c>
      <c r="X5" s="8">
        <v>0.1583516219719</v>
      </c>
      <c r="Y5" s="8">
        <v>0.2063050644246</v>
      </c>
      <c r="Z5" s="8">
        <v>0.2381773769703</v>
      </c>
      <c r="AA5" s="8">
        <v>0.22359732543720001</v>
      </c>
      <c r="AB5" s="8">
        <v>0.33481932075269999</v>
      </c>
      <c r="AC5" s="8">
        <v>0.1886955454099</v>
      </c>
      <c r="AD5" s="8">
        <v>0.26756579649790002</v>
      </c>
      <c r="AE5" s="8">
        <v>0.19730261050619999</v>
      </c>
      <c r="AF5" s="8">
        <v>0.19289894938900001</v>
      </c>
      <c r="AG5" s="8">
        <v>0.2756084209686</v>
      </c>
      <c r="AH5" s="8">
        <v>0.28102509684049998</v>
      </c>
      <c r="AI5" s="8">
        <v>0.19094206930050001</v>
      </c>
      <c r="AJ5" s="9">
        <v>0.1131752259534</v>
      </c>
      <c r="AK5" s="8">
        <v>0.26533088429200002</v>
      </c>
      <c r="AL5" s="8">
        <v>0.16769673707419999</v>
      </c>
      <c r="AM5" s="8">
        <v>0.3008585843762</v>
      </c>
      <c r="AN5" s="8">
        <v>0.1905209710619</v>
      </c>
      <c r="AO5" s="8">
        <v>0.27653186496359999</v>
      </c>
      <c r="AP5" s="8">
        <v>0.16038343090759999</v>
      </c>
      <c r="AQ5" s="8">
        <v>0.58308490719969996</v>
      </c>
      <c r="AR5" s="8">
        <v>0.34247695532689998</v>
      </c>
      <c r="AS5" s="8">
        <v>0.2870341672615</v>
      </c>
      <c r="AT5" s="8">
        <v>0.1968893435729</v>
      </c>
      <c r="AU5" s="8">
        <v>0.19730261050619999</v>
      </c>
      <c r="AV5" s="8">
        <v>0.29039826101850003</v>
      </c>
      <c r="AW5" s="8">
        <v>0.254475300317</v>
      </c>
      <c r="AX5" s="8">
        <v>0.2416517159845</v>
      </c>
      <c r="AY5" s="8">
        <v>0.20682902125120001</v>
      </c>
      <c r="AZ5" s="8">
        <v>0.17690239696769999</v>
      </c>
      <c r="BA5" s="8">
        <v>0.1390124630564</v>
      </c>
      <c r="BB5" s="6">
        <v>0.589957134735</v>
      </c>
      <c r="BC5" s="8">
        <v>0.4222879059736</v>
      </c>
      <c r="BD5" s="8">
        <v>0.14384620763549999</v>
      </c>
      <c r="BE5" s="8">
        <v>0.41015158246279998</v>
      </c>
      <c r="BF5" s="8">
        <v>0.29128785006430002</v>
      </c>
      <c r="BG5" s="8">
        <v>0.11192373946670001</v>
      </c>
      <c r="BH5" s="8">
        <v>0.1873845267376</v>
      </c>
      <c r="BI5" s="8">
        <v>0.427308472828</v>
      </c>
      <c r="BJ5" s="8">
        <v>0.46919724724029999</v>
      </c>
      <c r="BK5" s="8">
        <v>7.075526014406E-2</v>
      </c>
      <c r="BL5" s="8">
        <v>0.17031880967560001</v>
      </c>
      <c r="BM5" s="8">
        <v>0.2564905646367</v>
      </c>
      <c r="BN5" s="8">
        <v>9.7677445805460006E-2</v>
      </c>
      <c r="BO5" s="8">
        <v>0.14709037468469999</v>
      </c>
      <c r="BP5" s="8">
        <v>0</v>
      </c>
      <c r="BQ5" s="8">
        <v>0.16468535584839999</v>
      </c>
      <c r="BR5" s="8">
        <v>0.11818203880689999</v>
      </c>
      <c r="BS5" s="8">
        <v>0.13792666333029999</v>
      </c>
      <c r="BT5" s="8">
        <v>0.265678262266</v>
      </c>
      <c r="BU5" s="8">
        <v>0</v>
      </c>
    </row>
    <row r="6" spans="1:73" x14ac:dyDescent="0.3">
      <c r="A6" t="s">
        <v>2223</v>
      </c>
      <c r="B6" s="6">
        <v>0.31370769388679998</v>
      </c>
      <c r="C6" s="8">
        <v>0.16227473326370001</v>
      </c>
      <c r="D6" s="8">
        <v>9.5233976673369997E-2</v>
      </c>
      <c r="E6" s="8">
        <v>0.1019601733229</v>
      </c>
      <c r="F6" s="9">
        <v>4.987910147355E-2</v>
      </c>
      <c r="G6" s="8">
        <v>0.10634166234719999</v>
      </c>
      <c r="H6" s="8">
        <v>0.10851656031449999</v>
      </c>
      <c r="I6" s="8">
        <v>1</v>
      </c>
      <c r="J6" s="8">
        <v>0.11020168264580001</v>
      </c>
      <c r="K6" s="8">
        <v>0.141401261591</v>
      </c>
      <c r="L6" s="8">
        <v>9.7624780622439997E-2</v>
      </c>
      <c r="M6" s="8">
        <v>6.0218320772979998E-2</v>
      </c>
      <c r="N6" s="8">
        <v>4.6481193105490003E-2</v>
      </c>
      <c r="O6" s="8">
        <v>0.1068241196759</v>
      </c>
      <c r="P6" s="8">
        <v>0.14966494696380001</v>
      </c>
      <c r="Q6" s="8">
        <v>0.14506574262970001</v>
      </c>
      <c r="R6" s="8">
        <v>0.1208528722368</v>
      </c>
      <c r="S6" s="8">
        <v>0</v>
      </c>
      <c r="T6" s="8">
        <v>0.11332729843849999</v>
      </c>
      <c r="U6" s="8">
        <v>6.5767536835400001E-2</v>
      </c>
      <c r="V6" s="8">
        <v>0.20179825966250001</v>
      </c>
      <c r="W6" s="8">
        <v>0.30269738949379998</v>
      </c>
      <c r="X6" s="8">
        <v>0.1187044848566</v>
      </c>
      <c r="Y6" s="8">
        <v>9.0881108300629995E-2</v>
      </c>
      <c r="Z6" s="8">
        <v>8.15170661218E-2</v>
      </c>
      <c r="AA6" s="8">
        <v>0.1489051523555</v>
      </c>
      <c r="AB6" s="8">
        <v>0.1064199604124</v>
      </c>
      <c r="AC6" s="8">
        <v>8.3232520503599999E-2</v>
      </c>
      <c r="AD6" s="8">
        <v>0.20179825966250001</v>
      </c>
      <c r="AE6" s="8">
        <v>0.30269738949379998</v>
      </c>
      <c r="AF6" s="8">
        <v>0.11211361606589999</v>
      </c>
      <c r="AG6" s="8">
        <v>8.9300985451600007E-2</v>
      </c>
      <c r="AH6" s="8">
        <v>0.23893990286969999</v>
      </c>
      <c r="AI6" s="8">
        <v>0.18107598179289999</v>
      </c>
      <c r="AJ6" s="8">
        <v>0.11275040500520001</v>
      </c>
      <c r="AK6" s="8">
        <v>0.12133141427910001</v>
      </c>
      <c r="AL6" s="8">
        <v>9.0492471158490004E-2</v>
      </c>
      <c r="AM6" s="8">
        <v>8.9815841824170004E-2</v>
      </c>
      <c r="AN6" s="8">
        <v>6.6206143796550002E-2</v>
      </c>
      <c r="AO6" s="8">
        <v>0.1014031404143</v>
      </c>
      <c r="AP6" s="8">
        <v>0.1535141743257</v>
      </c>
      <c r="AQ6" s="8">
        <v>0.150146940338</v>
      </c>
      <c r="AR6" s="8">
        <v>0.13071754976450001</v>
      </c>
      <c r="AS6" s="8">
        <v>0</v>
      </c>
      <c r="AT6" s="8">
        <v>8.6846757777280001E-2</v>
      </c>
      <c r="AU6" s="8">
        <v>0.30269738949379998</v>
      </c>
      <c r="AV6" s="8">
        <v>0.12741046068690001</v>
      </c>
      <c r="AW6" s="8">
        <v>6.00346306291E-2</v>
      </c>
      <c r="AX6" s="8">
        <v>0.1028224906986</v>
      </c>
      <c r="AY6" s="8">
        <v>9.3649930025680006E-2</v>
      </c>
      <c r="AZ6" s="8">
        <v>0.1270433535969</v>
      </c>
      <c r="BA6" s="8">
        <v>0.14684239222000001</v>
      </c>
      <c r="BB6" s="8">
        <v>5.9311932727640002E-2</v>
      </c>
      <c r="BC6" s="8">
        <v>0</v>
      </c>
      <c r="BD6" s="8">
        <v>0.25726683180999999</v>
      </c>
      <c r="BE6" s="8">
        <v>8.1632003236280004E-2</v>
      </c>
      <c r="BF6" s="8">
        <v>8.7101548359790004E-2</v>
      </c>
      <c r="BG6" s="8">
        <v>0.22153401480080001</v>
      </c>
      <c r="BH6" s="8">
        <v>3.9450555120219999E-2</v>
      </c>
      <c r="BI6" s="8">
        <v>6.1302450648099999E-2</v>
      </c>
      <c r="BJ6" s="8">
        <v>6.7659305306850007E-2</v>
      </c>
      <c r="BK6" s="8">
        <v>0.1708348645318</v>
      </c>
      <c r="BL6" s="8">
        <v>9.9488744708650004E-2</v>
      </c>
      <c r="BM6" s="8">
        <v>8.5646571659010004E-2</v>
      </c>
      <c r="BN6" s="8">
        <v>0.11650966806019999</v>
      </c>
      <c r="BO6" s="8">
        <v>0</v>
      </c>
      <c r="BP6" s="8">
        <v>0</v>
      </c>
      <c r="BQ6" s="8">
        <v>0.2274985396334</v>
      </c>
      <c r="BR6" s="8">
        <v>0.11922772286199999</v>
      </c>
      <c r="BS6" s="8">
        <v>5.9762887587979999E-2</v>
      </c>
      <c r="BT6" s="8">
        <v>9.8317075153049993E-2</v>
      </c>
      <c r="BU6" s="6">
        <v>1</v>
      </c>
    </row>
    <row r="7" spans="1:73" x14ac:dyDescent="0.3">
      <c r="A7" t="s">
        <v>2225</v>
      </c>
      <c r="B7" s="8">
        <v>0.20853041032790001</v>
      </c>
      <c r="C7" s="6">
        <v>0.3476541354362</v>
      </c>
      <c r="D7" s="8">
        <v>0.225298437445</v>
      </c>
      <c r="E7" s="8">
        <v>0.2218322345183</v>
      </c>
      <c r="F7" s="9">
        <v>0.14166774721559999</v>
      </c>
      <c r="G7" s="8">
        <v>0.19777277071909999</v>
      </c>
      <c r="H7" s="8">
        <v>0.23947163563919999</v>
      </c>
      <c r="I7" s="8">
        <v>0</v>
      </c>
      <c r="J7" s="8">
        <v>0.26507690696019998</v>
      </c>
      <c r="K7" s="8">
        <v>0.1799260134516</v>
      </c>
      <c r="L7" s="8">
        <v>0.1936755385136</v>
      </c>
      <c r="M7" s="8">
        <v>0.25074971229030002</v>
      </c>
      <c r="N7" s="8">
        <v>0.25524216188740001</v>
      </c>
      <c r="O7" s="8">
        <v>0.17515200431690001</v>
      </c>
      <c r="P7" s="8">
        <v>0.29348986799580001</v>
      </c>
      <c r="Q7" s="8">
        <v>9.7193939387259995E-2</v>
      </c>
      <c r="R7" s="8">
        <v>0.1076328726499</v>
      </c>
      <c r="S7" s="8">
        <v>0.33465959062029998</v>
      </c>
      <c r="T7" s="8">
        <v>0.48615381922099998</v>
      </c>
      <c r="U7" s="8">
        <v>0.30269738949379998</v>
      </c>
      <c r="V7" s="8">
        <v>6.5767536835400001E-2</v>
      </c>
      <c r="W7" s="8">
        <v>0.30269738949379998</v>
      </c>
      <c r="X7" s="8">
        <v>0.24187078591469999</v>
      </c>
      <c r="Y7" s="8">
        <v>0.20396492509379999</v>
      </c>
      <c r="Z7" s="8">
        <v>0.208740794619</v>
      </c>
      <c r="AA7" s="8">
        <v>0.26106152227439999</v>
      </c>
      <c r="AB7" s="8">
        <v>0.13474564656759999</v>
      </c>
      <c r="AC7" s="8">
        <v>0.3700665991157</v>
      </c>
      <c r="AD7" s="8">
        <v>6.5767536835400001E-2</v>
      </c>
      <c r="AE7" s="8">
        <v>0.30269738949379998</v>
      </c>
      <c r="AF7" s="8">
        <v>0.21372463611219999</v>
      </c>
      <c r="AG7" s="8">
        <v>0.23112510613680001</v>
      </c>
      <c r="AH7" s="8">
        <v>0</v>
      </c>
      <c r="AI7" s="8">
        <v>0.1225137645235</v>
      </c>
      <c r="AJ7" s="8">
        <v>0.25035069613599997</v>
      </c>
      <c r="AK7" s="8">
        <v>0.2012553803747</v>
      </c>
      <c r="AL7" s="8">
        <v>0.19727918999620001</v>
      </c>
      <c r="AM7" s="8">
        <v>0.2471696359833</v>
      </c>
      <c r="AN7" s="8">
        <v>0.2421986723123</v>
      </c>
      <c r="AO7" s="8">
        <v>0.18851902503679999</v>
      </c>
      <c r="AP7" s="8">
        <v>0.30103812330379998</v>
      </c>
      <c r="AQ7" s="8">
        <v>0</v>
      </c>
      <c r="AR7" s="8">
        <v>0.1164184609476</v>
      </c>
      <c r="AS7" s="8">
        <v>0.25213350387310002</v>
      </c>
      <c r="AT7" s="8">
        <v>0.38613614126309997</v>
      </c>
      <c r="AU7" s="8">
        <v>0.30269738949379998</v>
      </c>
      <c r="AV7" s="8">
        <v>0.19765593313429999</v>
      </c>
      <c r="AW7" s="8">
        <v>0.17398541418890001</v>
      </c>
      <c r="AX7" s="8">
        <v>0.21762875537160001</v>
      </c>
      <c r="AY7" s="8">
        <v>0.19100751785020001</v>
      </c>
      <c r="AZ7" s="8">
        <v>0.2445646889236</v>
      </c>
      <c r="BA7" s="8">
        <v>0.24857937312949999</v>
      </c>
      <c r="BB7" s="8">
        <v>0.1548429716794</v>
      </c>
      <c r="BC7" s="8">
        <v>0.42741753580129999</v>
      </c>
      <c r="BD7" s="8">
        <v>0.20774296728649999</v>
      </c>
      <c r="BE7" s="8">
        <v>0.36798990012459998</v>
      </c>
      <c r="BF7" s="8">
        <v>0.24546738244890001</v>
      </c>
      <c r="BG7" s="8">
        <v>0.2464704942015</v>
      </c>
      <c r="BH7" s="8">
        <v>0.17574588485039999</v>
      </c>
      <c r="BI7" s="8">
        <v>0.18586125353919999</v>
      </c>
      <c r="BJ7" s="8">
        <v>0.1149829082018</v>
      </c>
      <c r="BK7" s="8">
        <v>0.22636157694959999</v>
      </c>
      <c r="BL7" s="8">
        <v>0.18625633770380001</v>
      </c>
      <c r="BM7" s="8">
        <v>0.28346190636649998</v>
      </c>
      <c r="BN7" s="8">
        <v>0.19802472193420001</v>
      </c>
      <c r="BO7" s="8">
        <v>0.20036141117869999</v>
      </c>
      <c r="BP7" s="8">
        <v>0.39460522101239998</v>
      </c>
      <c r="BQ7" s="8">
        <v>0.24984602154489999</v>
      </c>
      <c r="BR7" s="8">
        <v>0.25336032104590001</v>
      </c>
      <c r="BS7" s="8">
        <v>0.2860905333157</v>
      </c>
      <c r="BT7" s="8">
        <v>0.1820044330408</v>
      </c>
      <c r="BU7" s="8">
        <v>0</v>
      </c>
    </row>
    <row r="8" spans="1:73" x14ac:dyDescent="0.3">
      <c r="A8" t="s">
        <v>2226</v>
      </c>
      <c r="B8" s="8">
        <v>0.33045524990250003</v>
      </c>
      <c r="C8" s="8">
        <v>0.27741421311570003</v>
      </c>
      <c r="D8" s="8">
        <v>0.47829013858590003</v>
      </c>
      <c r="E8" s="8">
        <v>0.38902783947059999</v>
      </c>
      <c r="F8" s="8">
        <v>0.47186977725000001</v>
      </c>
      <c r="G8" s="8">
        <v>0.41649849105210002</v>
      </c>
      <c r="H8" s="8">
        <v>0.40751168927929998</v>
      </c>
      <c r="I8" s="8">
        <v>0</v>
      </c>
      <c r="J8" s="8">
        <v>0.43490987300880002</v>
      </c>
      <c r="K8" s="8">
        <v>0.37057621681929998</v>
      </c>
      <c r="L8" s="8">
        <v>0.48285002147290002</v>
      </c>
      <c r="M8" s="8">
        <v>0.40720341154090001</v>
      </c>
      <c r="N8" s="8">
        <v>0.45078079745790001</v>
      </c>
      <c r="O8" s="8">
        <v>0.36246120647550001</v>
      </c>
      <c r="P8" s="8">
        <v>0.2700523333073</v>
      </c>
      <c r="Q8" s="8">
        <v>0.4182866965789</v>
      </c>
      <c r="R8" s="8">
        <v>0.37388806718709999</v>
      </c>
      <c r="S8" s="8">
        <v>0.44356027291979999</v>
      </c>
      <c r="T8" s="8">
        <v>0.287191583902</v>
      </c>
      <c r="U8" s="8">
        <v>0.39910087016869999</v>
      </c>
      <c r="V8" s="8">
        <v>0.46486840700409998</v>
      </c>
      <c r="W8" s="8">
        <v>0.19730261050619999</v>
      </c>
      <c r="X8" s="8">
        <v>0.41737706094639998</v>
      </c>
      <c r="Y8" s="8">
        <v>0.46921237835750002</v>
      </c>
      <c r="Z8" s="8">
        <v>0.39950131616029999</v>
      </c>
      <c r="AA8" s="8">
        <v>0.29454084518849999</v>
      </c>
      <c r="AB8" s="8">
        <v>0.38220870353890002</v>
      </c>
      <c r="AC8" s="8">
        <v>0.3580053349708</v>
      </c>
      <c r="AD8" s="8">
        <v>0.46486840700409998</v>
      </c>
      <c r="AE8" s="8">
        <v>0.19730261050619999</v>
      </c>
      <c r="AF8" s="8">
        <v>0.42077560759900001</v>
      </c>
      <c r="AG8" s="8">
        <v>0.3846593242611</v>
      </c>
      <c r="AH8" s="8">
        <v>0.33116927076019997</v>
      </c>
      <c r="AI8" s="8">
        <v>0.50546818438310004</v>
      </c>
      <c r="AJ8" s="8">
        <v>0.43082922588970002</v>
      </c>
      <c r="AK8" s="8">
        <v>0.40416194218919999</v>
      </c>
      <c r="AL8" s="8">
        <v>0.51209642647060005</v>
      </c>
      <c r="AM8" s="8">
        <v>0.34266151714030002</v>
      </c>
      <c r="AN8" s="8">
        <v>0.44130159460910001</v>
      </c>
      <c r="AO8" s="8">
        <v>0.34909321128670001</v>
      </c>
      <c r="AP8" s="8">
        <v>0.29672653801909998</v>
      </c>
      <c r="AQ8" s="8">
        <v>0.26676815246230001</v>
      </c>
      <c r="AR8" s="8">
        <v>0.37187339847709999</v>
      </c>
      <c r="AS8" s="8">
        <v>0.40726296478860002</v>
      </c>
      <c r="AT8" s="8">
        <v>0.33012775738670003</v>
      </c>
      <c r="AU8" s="8">
        <v>0.19730261050619999</v>
      </c>
      <c r="AV8" s="8">
        <v>0.31289741237629998</v>
      </c>
      <c r="AW8" s="8">
        <v>0.40666801121629997</v>
      </c>
      <c r="AX8" s="8">
        <v>0.39275651332770001</v>
      </c>
      <c r="AY8" s="8">
        <v>0.45304442816320001</v>
      </c>
      <c r="AZ8" s="8">
        <v>0.38937424491770001</v>
      </c>
      <c r="BA8" s="8">
        <v>0.40362089314529997</v>
      </c>
      <c r="BB8" s="8">
        <v>0.195887960858</v>
      </c>
      <c r="BC8" s="8">
        <v>0.15029455822500001</v>
      </c>
      <c r="BD8" s="8">
        <v>0.39114399326810001</v>
      </c>
      <c r="BE8" s="8">
        <v>0.1402265141764</v>
      </c>
      <c r="BF8" s="8">
        <v>0.35551632042960002</v>
      </c>
      <c r="BG8" s="8">
        <v>0.39358523670029999</v>
      </c>
      <c r="BH8" s="8">
        <v>0.52189127602569996</v>
      </c>
      <c r="BI8" s="8">
        <v>0.2903626293289</v>
      </c>
      <c r="BJ8" s="8">
        <v>0.34816053925099999</v>
      </c>
      <c r="BK8" s="8">
        <v>0.39592492581420002</v>
      </c>
      <c r="BL8" s="8">
        <v>0.43966025140530002</v>
      </c>
      <c r="BM8" s="8">
        <v>0.37440095733779999</v>
      </c>
      <c r="BN8" s="8">
        <v>0.53923377845410003</v>
      </c>
      <c r="BO8" s="8">
        <v>0.65254821413660002</v>
      </c>
      <c r="BP8" s="8">
        <v>0.60539477898759997</v>
      </c>
      <c r="BQ8" s="8">
        <v>0.31538985243829998</v>
      </c>
      <c r="BR8" s="8">
        <v>0.44519042915849999</v>
      </c>
      <c r="BS8" s="8">
        <v>0.34380365125029999</v>
      </c>
      <c r="BT8" s="8">
        <v>0.41321107687859998</v>
      </c>
      <c r="BU8" s="8">
        <v>0</v>
      </c>
    </row>
    <row r="9" spans="1:73" x14ac:dyDescent="0.3">
      <c r="A9" t="s">
        <v>2227</v>
      </c>
      <c r="B9" s="8">
        <v>3.5603627961500003E-2</v>
      </c>
      <c r="C9" s="8">
        <v>7.2668043195549994E-2</v>
      </c>
      <c r="D9" s="8">
        <v>3.8734051087920003E-2</v>
      </c>
      <c r="E9" s="8">
        <v>4.9710259866759997E-2</v>
      </c>
      <c r="F9" s="8">
        <v>5.4892120878419999E-2</v>
      </c>
      <c r="G9" s="8">
        <v>4.5576931555090003E-2</v>
      </c>
      <c r="H9" s="8">
        <v>6.0313968515080002E-2</v>
      </c>
      <c r="I9" s="8">
        <v>0</v>
      </c>
      <c r="J9" s="8">
        <v>8.7558240035930004E-2</v>
      </c>
      <c r="K9" s="8">
        <v>0</v>
      </c>
      <c r="L9" s="8">
        <v>3.6154489786019997E-2</v>
      </c>
      <c r="M9" s="8">
        <v>0</v>
      </c>
      <c r="N9" s="8">
        <v>5.7198547096850003E-2</v>
      </c>
      <c r="O9" s="8">
        <v>8.2800635286130006E-2</v>
      </c>
      <c r="P9" s="8">
        <v>8.6122745660649994E-2</v>
      </c>
      <c r="Q9" s="8">
        <v>0</v>
      </c>
      <c r="R9" s="8">
        <v>3.5607181108469999E-2</v>
      </c>
      <c r="S9" s="8">
        <v>8.7515599763919996E-2</v>
      </c>
      <c r="T9" s="8">
        <v>0</v>
      </c>
      <c r="U9" s="8">
        <v>0</v>
      </c>
      <c r="V9" s="8">
        <v>0</v>
      </c>
      <c r="W9" s="8">
        <v>0</v>
      </c>
      <c r="X9" s="8">
        <v>6.3696046310409996E-2</v>
      </c>
      <c r="Y9" s="8">
        <v>2.9636523823440002E-2</v>
      </c>
      <c r="Z9" s="8">
        <v>7.2063446128640005E-2</v>
      </c>
      <c r="AA9" s="8">
        <v>7.1895154744409995E-2</v>
      </c>
      <c r="AB9" s="8">
        <v>4.1806368728360001E-2</v>
      </c>
      <c r="AC9" s="8">
        <v>0</v>
      </c>
      <c r="AD9" s="8">
        <v>0</v>
      </c>
      <c r="AE9" s="8">
        <v>0</v>
      </c>
      <c r="AF9" s="8">
        <v>6.0487190833929998E-2</v>
      </c>
      <c r="AG9" s="8">
        <v>1.9306163181890001E-2</v>
      </c>
      <c r="AH9" s="8">
        <v>0.1488657295296</v>
      </c>
      <c r="AI9" s="8">
        <v>0</v>
      </c>
      <c r="AJ9" s="8">
        <v>9.2894447015639994E-2</v>
      </c>
      <c r="AK9" s="8">
        <v>7.9203788649790004E-3</v>
      </c>
      <c r="AL9" s="8">
        <v>3.2435175300520001E-2</v>
      </c>
      <c r="AM9" s="8">
        <v>1.9494420676000001E-2</v>
      </c>
      <c r="AN9" s="8">
        <v>5.9772618220150002E-2</v>
      </c>
      <c r="AO9" s="8">
        <v>8.445275829868E-2</v>
      </c>
      <c r="AP9" s="8">
        <v>8.8337733443729999E-2</v>
      </c>
      <c r="AQ9" s="8">
        <v>0</v>
      </c>
      <c r="AR9" s="8">
        <v>3.8513635483960001E-2</v>
      </c>
      <c r="AS9" s="8">
        <v>5.3569364076859999E-2</v>
      </c>
      <c r="AT9" s="8">
        <v>0</v>
      </c>
      <c r="AU9" s="8">
        <v>0</v>
      </c>
      <c r="AV9" s="8">
        <v>7.1637932783989999E-2</v>
      </c>
      <c r="AW9" s="8">
        <v>0.1048366436487</v>
      </c>
      <c r="AX9" s="8">
        <v>4.5140524617619998E-2</v>
      </c>
      <c r="AY9" s="8">
        <v>5.5469102709699999E-2</v>
      </c>
      <c r="AZ9" s="8">
        <v>6.211531559406E-2</v>
      </c>
      <c r="BA9" s="8">
        <v>6.1944878448799999E-2</v>
      </c>
      <c r="BB9" s="8">
        <v>0</v>
      </c>
      <c r="BC9" s="8">
        <v>0</v>
      </c>
      <c r="BD9" s="8">
        <v>0</v>
      </c>
      <c r="BE9" s="8">
        <v>0</v>
      </c>
      <c r="BF9" s="8">
        <v>2.0626898697420001E-2</v>
      </c>
      <c r="BG9" s="8">
        <v>2.6486514830760002E-2</v>
      </c>
      <c r="BH9" s="8">
        <v>7.5527757266129994E-2</v>
      </c>
      <c r="BI9" s="8">
        <v>3.5165193655790003E-2</v>
      </c>
      <c r="BJ9" s="8">
        <v>0</v>
      </c>
      <c r="BK9" s="8">
        <v>0.13612337256029999</v>
      </c>
      <c r="BL9" s="8">
        <v>0.1042758565067</v>
      </c>
      <c r="BM9" s="8">
        <v>0</v>
      </c>
      <c r="BN9" s="8">
        <v>4.8554385746039999E-2</v>
      </c>
      <c r="BO9" s="8">
        <v>0</v>
      </c>
      <c r="BP9" s="8">
        <v>0</v>
      </c>
      <c r="BQ9" s="8">
        <v>4.2580230535079998E-2</v>
      </c>
      <c r="BR9" s="8">
        <v>6.4039488126770003E-2</v>
      </c>
      <c r="BS9" s="6">
        <v>0.1724162645157</v>
      </c>
      <c r="BT9" s="8">
        <v>4.078915266153E-2</v>
      </c>
      <c r="BU9" s="8">
        <v>0</v>
      </c>
    </row>
    <row r="10" spans="1:73" x14ac:dyDescent="0.3">
      <c r="A10" t="s">
        <v>587</v>
      </c>
      <c r="B10" s="7">
        <v>48</v>
      </c>
      <c r="C10" s="7">
        <v>125</v>
      </c>
      <c r="D10" s="7">
        <v>162</v>
      </c>
      <c r="E10" s="7">
        <v>174</v>
      </c>
      <c r="F10" s="7">
        <v>250</v>
      </c>
      <c r="G10" s="7">
        <v>429</v>
      </c>
      <c r="H10" s="7">
        <v>329</v>
      </c>
      <c r="I10" s="7">
        <v>1</v>
      </c>
      <c r="J10" s="7">
        <v>178</v>
      </c>
      <c r="K10" s="7">
        <v>59</v>
      </c>
      <c r="L10" s="7">
        <v>174</v>
      </c>
      <c r="M10" s="7">
        <v>38</v>
      </c>
      <c r="N10" s="7">
        <v>64</v>
      </c>
      <c r="O10" s="7">
        <v>87</v>
      </c>
      <c r="P10" s="7">
        <v>48</v>
      </c>
      <c r="Q10" s="7">
        <v>10</v>
      </c>
      <c r="R10" s="7">
        <v>58</v>
      </c>
      <c r="S10" s="7">
        <v>8</v>
      </c>
      <c r="T10" s="7">
        <v>7</v>
      </c>
      <c r="U10" s="7">
        <v>12</v>
      </c>
      <c r="V10" s="7">
        <v>12</v>
      </c>
      <c r="W10" s="7">
        <v>4</v>
      </c>
      <c r="X10" s="7">
        <v>237</v>
      </c>
      <c r="Y10" s="7">
        <v>212</v>
      </c>
      <c r="Z10" s="7">
        <v>151</v>
      </c>
      <c r="AA10" s="7">
        <v>58</v>
      </c>
      <c r="AB10" s="7">
        <v>66</v>
      </c>
      <c r="AC10" s="7">
        <v>19</v>
      </c>
      <c r="AD10" s="7">
        <v>12</v>
      </c>
      <c r="AE10" s="7">
        <v>4</v>
      </c>
      <c r="AF10" s="7">
        <v>590</v>
      </c>
      <c r="AG10" s="7">
        <v>163</v>
      </c>
      <c r="AH10" s="7">
        <v>6</v>
      </c>
      <c r="AI10" s="7">
        <v>14</v>
      </c>
      <c r="AJ10" s="7">
        <v>162</v>
      </c>
      <c r="AK10" s="7">
        <v>76</v>
      </c>
      <c r="AL10" s="7">
        <v>162</v>
      </c>
      <c r="AM10" s="7">
        <v>53</v>
      </c>
      <c r="AN10" s="7">
        <v>60</v>
      </c>
      <c r="AO10" s="7">
        <v>87</v>
      </c>
      <c r="AP10" s="7">
        <v>46</v>
      </c>
      <c r="AQ10" s="7">
        <v>10</v>
      </c>
      <c r="AR10" s="7">
        <v>54</v>
      </c>
      <c r="AS10" s="7">
        <v>13</v>
      </c>
      <c r="AT10" s="7">
        <v>18</v>
      </c>
      <c r="AU10" s="7">
        <v>4</v>
      </c>
      <c r="AV10" s="7">
        <v>54</v>
      </c>
      <c r="AW10" s="7">
        <v>33</v>
      </c>
      <c r="AX10" s="7">
        <v>296</v>
      </c>
      <c r="AY10" s="7">
        <v>250</v>
      </c>
      <c r="AZ10" s="7">
        <v>85</v>
      </c>
      <c r="BA10" s="7">
        <v>128</v>
      </c>
      <c r="BB10" s="7">
        <v>28</v>
      </c>
      <c r="BC10" s="7">
        <v>5</v>
      </c>
      <c r="BD10" s="7">
        <v>35</v>
      </c>
      <c r="BE10" s="7">
        <v>8</v>
      </c>
      <c r="BF10" s="7">
        <v>78</v>
      </c>
      <c r="BG10" s="7">
        <v>36</v>
      </c>
      <c r="BH10" s="7">
        <v>92</v>
      </c>
      <c r="BI10" s="7">
        <v>40</v>
      </c>
      <c r="BJ10" s="7">
        <v>21</v>
      </c>
      <c r="BK10" s="7">
        <v>21</v>
      </c>
      <c r="BL10" s="7">
        <v>47</v>
      </c>
      <c r="BM10" s="7">
        <v>18</v>
      </c>
      <c r="BN10" s="7">
        <v>94</v>
      </c>
      <c r="BO10" s="7">
        <v>14</v>
      </c>
      <c r="BP10" s="7">
        <v>2</v>
      </c>
      <c r="BQ10" s="7">
        <v>40</v>
      </c>
      <c r="BR10" s="7">
        <v>71</v>
      </c>
      <c r="BS10" s="7">
        <v>38</v>
      </c>
      <c r="BT10" s="7">
        <v>69</v>
      </c>
      <c r="BU10" s="7">
        <v>2</v>
      </c>
    </row>
    <row r="11" spans="1:73" x14ac:dyDescent="0.3">
      <c r="A11" t="s">
        <v>647</v>
      </c>
    </row>
    <row r="12" spans="1:73" x14ac:dyDescent="0.3">
      <c r="A12"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1a413754-7f15-4a83-8a77-7b79c1453db9" sqref="A2 BU12" xr:uid="{00000000-0002-0000-7400-000000000000}"/>
    <dataValidation allowBlank="1" error="1a413754-7f15-4a83-8a77-7b79c1453db9" sqref="A1" xr:uid="{00000000-0002-0000-7400-000001000000}"/>
  </dataValidations>
  <hyperlinks>
    <hyperlink ref="A1" location="'TOC'!A1" display="Back to TOC" xr:uid="{00000000-0004-0000-7400-000000000000}"/>
  </hyperlinks>
  <pageMargins left="0.7" right="0.7" top="0.75" bottom="0.75" header="0.3" footer="0.3"/>
</worksheet>
</file>

<file path=xl/worksheets/sheet10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500-000000000000}">
  <dimension ref="A1:AZ12"/>
  <sheetViews>
    <sheetView workbookViewId="0">
      <pane xSplit="1" topLeftCell="B1" activePane="topRight" state="frozen"/>
      <selection pane="topRight" sqref="A1:A1048576"/>
    </sheetView>
  </sheetViews>
  <sheetFormatPr defaultRowHeight="14.4" x14ac:dyDescent="0.3"/>
  <cols>
    <col min="1" max="1" width="51.88671875" bestFit="1" customWidth="1"/>
    <col min="2" max="52" width="12.6640625" bestFit="1" customWidth="1"/>
  </cols>
  <sheetData>
    <row r="1" spans="1:52" x14ac:dyDescent="0.3">
      <c r="A1" s="4" t="s">
        <v>448</v>
      </c>
    </row>
    <row r="2" spans="1:52" x14ac:dyDescent="0.3">
      <c r="A2" t="s">
        <v>249</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2222</v>
      </c>
      <c r="B5" s="8">
        <v>6.4907472574169997E-2</v>
      </c>
      <c r="C5" s="8">
        <v>6.1831922642380001E-2</v>
      </c>
      <c r="D5" s="8">
        <v>5.669509313486E-2</v>
      </c>
      <c r="E5" s="8">
        <v>6.3050132027759997E-2</v>
      </c>
      <c r="F5" s="8">
        <v>6.1400210218909998E-2</v>
      </c>
      <c r="G5" s="8">
        <v>5.2919201627360003E-2</v>
      </c>
      <c r="H5" s="8">
        <v>5.1621214379719997E-2</v>
      </c>
      <c r="I5" s="8">
        <v>5.0617315554819999E-2</v>
      </c>
      <c r="J5" s="6">
        <v>0.13778605812190001</v>
      </c>
      <c r="K5" s="8">
        <v>0</v>
      </c>
      <c r="L5" s="8">
        <v>5.7745808891339998E-2</v>
      </c>
      <c r="M5" s="8">
        <v>8.8259245554530005E-2</v>
      </c>
      <c r="N5" s="8">
        <v>5.5208614915140002E-2</v>
      </c>
      <c r="O5" s="8">
        <v>0</v>
      </c>
      <c r="P5" s="8">
        <v>0</v>
      </c>
      <c r="Q5" s="9">
        <v>3.1344907093200002E-2</v>
      </c>
      <c r="R5" s="8">
        <v>7.1188636475629993E-2</v>
      </c>
      <c r="S5" s="6">
        <v>0.115426934646</v>
      </c>
      <c r="T5" s="8">
        <v>7.9821421406690005E-2</v>
      </c>
      <c r="U5" s="8">
        <v>0</v>
      </c>
      <c r="V5" s="8">
        <v>9.533525534982E-2</v>
      </c>
      <c r="W5" s="8">
        <v>6.8849256863159999E-2</v>
      </c>
      <c r="X5" s="8">
        <v>3.1339906937050001E-2</v>
      </c>
      <c r="Y5" s="8">
        <v>0</v>
      </c>
      <c r="Z5" s="6">
        <v>0.23819216692449999</v>
      </c>
      <c r="AA5" s="9">
        <v>1.423257553107E-2</v>
      </c>
      <c r="AB5" s="6">
        <v>1</v>
      </c>
      <c r="AC5" s="9">
        <v>0</v>
      </c>
      <c r="AD5" s="6">
        <v>0.1124879511279</v>
      </c>
      <c r="AE5" s="9">
        <v>2.9335821893430002E-2</v>
      </c>
      <c r="AF5" s="6">
        <v>0.12543913630039999</v>
      </c>
      <c r="AG5" s="9">
        <v>4.5594951427230003E-2</v>
      </c>
      <c r="AH5" s="8">
        <v>0.1110432329293</v>
      </c>
      <c r="AI5" s="8">
        <v>4.9433802886959997E-2</v>
      </c>
      <c r="AJ5" s="8">
        <v>6.9947826994500001E-2</v>
      </c>
      <c r="AK5" s="8">
        <v>5.885759188142E-2</v>
      </c>
      <c r="AL5" s="8">
        <v>8.9452106451569993E-2</v>
      </c>
      <c r="AM5" s="8">
        <v>3.1178605797670001E-2</v>
      </c>
      <c r="AN5" s="8">
        <v>8.7894266115530001E-2</v>
      </c>
      <c r="AO5" s="8">
        <v>5.510258303644E-2</v>
      </c>
      <c r="AP5" s="8">
        <v>0.14955198498389999</v>
      </c>
      <c r="AQ5" s="8">
        <v>5.5608767657050001E-2</v>
      </c>
      <c r="AR5" s="8">
        <v>6.4896599526890003E-2</v>
      </c>
      <c r="AS5" s="8">
        <v>6.3123813090139994E-2</v>
      </c>
      <c r="AT5" s="8">
        <v>7.6481042565310006E-2</v>
      </c>
      <c r="AU5" s="8">
        <v>2.071210790943E-2</v>
      </c>
      <c r="AV5" s="8">
        <v>4.342337888864E-2</v>
      </c>
      <c r="AW5" s="8">
        <v>0.30269738949379998</v>
      </c>
      <c r="AX5" s="8">
        <v>6.1393021725730003E-2</v>
      </c>
      <c r="AY5" s="8">
        <v>6.4498943964329994E-2</v>
      </c>
      <c r="AZ5" s="8">
        <v>0</v>
      </c>
    </row>
    <row r="6" spans="1:52" x14ac:dyDescent="0.3">
      <c r="A6" t="s">
        <v>2223</v>
      </c>
      <c r="B6" s="8">
        <v>7.9384769431919994E-2</v>
      </c>
      <c r="C6" s="8">
        <v>0.13901715667869999</v>
      </c>
      <c r="D6" s="8">
        <v>0.1189615186216</v>
      </c>
      <c r="E6" s="8">
        <v>0.11766722865690001</v>
      </c>
      <c r="F6" s="8">
        <v>0.1505292098988</v>
      </c>
      <c r="G6" s="8">
        <v>6.9444019909490007E-2</v>
      </c>
      <c r="H6" s="8">
        <v>0.11796100017159999</v>
      </c>
      <c r="I6" s="8">
        <v>8.890856215107E-2</v>
      </c>
      <c r="J6" s="8">
        <v>0.10306089319179999</v>
      </c>
      <c r="K6" s="8">
        <v>0.209010064843</v>
      </c>
      <c r="L6" s="8">
        <v>0.1112860096702</v>
      </c>
      <c r="M6" s="8">
        <v>8.3789904156430006E-2</v>
      </c>
      <c r="N6" s="8">
        <v>0.12821647577600001</v>
      </c>
      <c r="O6" s="8">
        <v>0.16815308663299999</v>
      </c>
      <c r="P6" s="8">
        <v>0.17083050739690001</v>
      </c>
      <c r="Q6" s="8">
        <v>9.1969055881000003E-2</v>
      </c>
      <c r="R6" s="8">
        <v>0.1885429798836</v>
      </c>
      <c r="S6" s="8">
        <v>0.13593977104480001</v>
      </c>
      <c r="T6" s="8">
        <v>7.8904593564759998E-2</v>
      </c>
      <c r="U6" s="8">
        <v>0</v>
      </c>
      <c r="V6" s="8">
        <v>9.1158203219660006E-2</v>
      </c>
      <c r="W6" s="8">
        <v>0.12693246430409999</v>
      </c>
      <c r="X6" s="8">
        <v>7.9605789435599997E-2</v>
      </c>
      <c r="Y6" s="8">
        <v>0.2164732711157</v>
      </c>
      <c r="Z6" s="8">
        <v>0.12214298564499999</v>
      </c>
      <c r="AA6" s="8">
        <v>0.11172285192089999</v>
      </c>
      <c r="AB6" s="8">
        <v>0</v>
      </c>
      <c r="AC6" s="8">
        <v>0.1214132860392</v>
      </c>
      <c r="AD6" s="6">
        <v>0.16915066740529999</v>
      </c>
      <c r="AE6" s="9">
        <v>7.883734560234E-2</v>
      </c>
      <c r="AF6" s="8">
        <v>0.11008301959610001</v>
      </c>
      <c r="AG6" s="8">
        <v>0.1148963373496</v>
      </c>
      <c r="AH6" s="8">
        <v>0.13501052720090001</v>
      </c>
      <c r="AI6" s="8">
        <v>0.10871752870530001</v>
      </c>
      <c r="AJ6" s="8">
        <v>0.14292913269160001</v>
      </c>
      <c r="AK6" s="8">
        <v>0.1081664311598</v>
      </c>
      <c r="AL6" s="8">
        <v>0.1306504877253</v>
      </c>
      <c r="AM6" s="8">
        <v>0.12940021587950001</v>
      </c>
      <c r="AN6" s="8">
        <v>0.1151748462462</v>
      </c>
      <c r="AO6" s="9">
        <v>2.691678618457E-2</v>
      </c>
      <c r="AP6" s="8">
        <v>0.22026430145359999</v>
      </c>
      <c r="AQ6" s="8">
        <v>0.12851111618069999</v>
      </c>
      <c r="AR6" s="8">
        <v>0.1124114890954</v>
      </c>
      <c r="AS6" s="8">
        <v>7.1781579596510006E-2</v>
      </c>
      <c r="AT6" s="8">
        <v>0.1398300605068</v>
      </c>
      <c r="AU6" s="8">
        <v>0.1135097310842</v>
      </c>
      <c r="AV6" s="8">
        <v>0.15346596468420001</v>
      </c>
      <c r="AW6" s="8">
        <v>0</v>
      </c>
      <c r="AX6" s="8">
        <v>0.1176623380827</v>
      </c>
      <c r="AY6" s="8">
        <v>0.1044364506697</v>
      </c>
      <c r="AZ6" s="8">
        <v>0</v>
      </c>
    </row>
    <row r="7" spans="1:52" x14ac:dyDescent="0.3">
      <c r="A7" t="s">
        <v>2225</v>
      </c>
      <c r="B7" s="8">
        <v>0.28146829085340003</v>
      </c>
      <c r="C7" s="8">
        <v>0.2331602055551</v>
      </c>
      <c r="D7" s="8">
        <v>0.2417666978122</v>
      </c>
      <c r="E7" s="8">
        <v>0.2455462058425</v>
      </c>
      <c r="F7" s="8">
        <v>0.2396741496914</v>
      </c>
      <c r="G7" s="8">
        <v>0.29699699678289998</v>
      </c>
      <c r="H7" s="8">
        <v>0.22570234619019999</v>
      </c>
      <c r="I7" s="8">
        <v>0.21078005815750001</v>
      </c>
      <c r="J7" s="8">
        <v>0.25937036466320001</v>
      </c>
      <c r="K7" s="8">
        <v>0.25153856220280002</v>
      </c>
      <c r="L7" s="8">
        <v>0.35234959226169998</v>
      </c>
      <c r="M7" s="8">
        <v>0.31214723810270001</v>
      </c>
      <c r="N7" s="8">
        <v>0.3263134885026</v>
      </c>
      <c r="O7" s="8">
        <v>0.10747909612870001</v>
      </c>
      <c r="P7" s="8">
        <v>0.19127546692559999</v>
      </c>
      <c r="Q7" s="8">
        <v>0.21941778502709999</v>
      </c>
      <c r="R7" s="8">
        <v>0.36511454070119997</v>
      </c>
      <c r="S7" s="8">
        <v>0.21834098830400001</v>
      </c>
      <c r="T7" s="8">
        <v>0.3951366384369</v>
      </c>
      <c r="U7" s="8">
        <v>0.30396791033190002</v>
      </c>
      <c r="V7" s="8">
        <v>0.15440644053890001</v>
      </c>
      <c r="W7" s="8">
        <v>0.27620369822809998</v>
      </c>
      <c r="X7" s="8">
        <v>0.24013735997040001</v>
      </c>
      <c r="Y7" s="8">
        <v>0.27347346222469998</v>
      </c>
      <c r="Z7" s="8">
        <v>0.2706011482308</v>
      </c>
      <c r="AA7" s="8">
        <v>0.24656127748010001</v>
      </c>
      <c r="AB7" s="9">
        <v>0</v>
      </c>
      <c r="AC7" s="6">
        <v>0.26818256540469998</v>
      </c>
      <c r="AD7" s="6">
        <v>0.3281304462263</v>
      </c>
      <c r="AE7" s="9">
        <v>0.2030503618825</v>
      </c>
      <c r="AF7" s="8">
        <v>0.26572767848180001</v>
      </c>
      <c r="AG7" s="8">
        <v>0.24810888387710001</v>
      </c>
      <c r="AH7" s="8">
        <v>0.2819994192011</v>
      </c>
      <c r="AI7" s="8">
        <v>0.24414846713669999</v>
      </c>
      <c r="AJ7" s="8">
        <v>0.28462056768100003</v>
      </c>
      <c r="AK7" s="8">
        <v>0.19670046254349999</v>
      </c>
      <c r="AL7" s="8">
        <v>0.25303808545020001</v>
      </c>
      <c r="AM7" s="8">
        <v>0.2405724636862</v>
      </c>
      <c r="AN7" s="8">
        <v>0.26289300804749999</v>
      </c>
      <c r="AO7" s="8">
        <v>0.341585194619</v>
      </c>
      <c r="AP7" s="8">
        <v>0.27206574950739998</v>
      </c>
      <c r="AQ7" s="8">
        <v>0.24557932209069999</v>
      </c>
      <c r="AR7" s="8">
        <v>0.2371073273381</v>
      </c>
      <c r="AS7" s="8">
        <v>0.26378716793070001</v>
      </c>
      <c r="AT7" s="8">
        <v>0.28393328751899999</v>
      </c>
      <c r="AU7" s="8">
        <v>0.2511035297859</v>
      </c>
      <c r="AV7" s="8">
        <v>0.26350855047979999</v>
      </c>
      <c r="AW7" s="8">
        <v>0.30269738949379998</v>
      </c>
      <c r="AX7" s="8">
        <v>0.23566735819740001</v>
      </c>
      <c r="AY7" s="8">
        <v>0.30826938932570003</v>
      </c>
      <c r="AZ7" s="8">
        <v>0.23893990286969999</v>
      </c>
    </row>
    <row r="8" spans="1:52" x14ac:dyDescent="0.3">
      <c r="A8" t="s">
        <v>2226</v>
      </c>
      <c r="B8" s="8">
        <v>0.51932590737030004</v>
      </c>
      <c r="C8" s="8">
        <v>0.54375396946029997</v>
      </c>
      <c r="D8" s="8">
        <v>0.518682550947</v>
      </c>
      <c r="E8" s="8">
        <v>0.54393318951750003</v>
      </c>
      <c r="F8" s="8">
        <v>0.47333385169469999</v>
      </c>
      <c r="G8" s="8">
        <v>0.46998777643840001</v>
      </c>
      <c r="H8" s="8">
        <v>0.56589671503869998</v>
      </c>
      <c r="I8" s="8">
        <v>0.60649584039170001</v>
      </c>
      <c r="J8" s="8">
        <v>0.44980927331280002</v>
      </c>
      <c r="K8" s="8">
        <v>0.48537293068499998</v>
      </c>
      <c r="L8" s="8">
        <v>0.43806517448580001</v>
      </c>
      <c r="M8" s="8">
        <v>0.45249105152620001</v>
      </c>
      <c r="N8" s="8">
        <v>0.45030890480500002</v>
      </c>
      <c r="O8" s="8">
        <v>0.63615003152609995</v>
      </c>
      <c r="P8" s="8">
        <v>0.63789402567739995</v>
      </c>
      <c r="Q8" s="6">
        <v>0.59015716050610001</v>
      </c>
      <c r="R8" s="9">
        <v>0.37515384293960002</v>
      </c>
      <c r="S8" s="8">
        <v>0.51319932306549998</v>
      </c>
      <c r="T8" s="8">
        <v>0.40882583325080002</v>
      </c>
      <c r="U8" s="8">
        <v>0.69603208966810004</v>
      </c>
      <c r="V8" s="8">
        <v>0.62337042850339996</v>
      </c>
      <c r="W8" s="9">
        <v>0.475684172874</v>
      </c>
      <c r="X8" s="6">
        <v>0.62647864317909996</v>
      </c>
      <c r="Y8" s="8">
        <v>0.45375513457540001</v>
      </c>
      <c r="Z8" s="9">
        <v>0.35194485050199997</v>
      </c>
      <c r="AA8" s="6">
        <v>0.57709566446149996</v>
      </c>
      <c r="AB8" s="9">
        <v>0</v>
      </c>
      <c r="AC8" s="6">
        <v>0.56421200765269997</v>
      </c>
      <c r="AD8" s="9">
        <v>0.36670620603089998</v>
      </c>
      <c r="AE8" s="6">
        <v>0.63283702004870002</v>
      </c>
      <c r="AF8" s="8">
        <v>0.45426155584549999</v>
      </c>
      <c r="AG8" s="8">
        <v>0.5483429988031</v>
      </c>
      <c r="AH8" s="9">
        <v>0.40920759374510002</v>
      </c>
      <c r="AI8" s="6">
        <v>0.55914977648160002</v>
      </c>
      <c r="AJ8" s="8">
        <v>0.46491546102679998</v>
      </c>
      <c r="AK8" s="8">
        <v>0.59425941545490002</v>
      </c>
      <c r="AL8" s="8">
        <v>0.49801260916880002</v>
      </c>
      <c r="AM8" s="8">
        <v>0.57228001274100004</v>
      </c>
      <c r="AN8" s="8">
        <v>0.4970533669103</v>
      </c>
      <c r="AO8" s="8">
        <v>0.47208125937450002</v>
      </c>
      <c r="AP8" s="8">
        <v>0.35811796405520002</v>
      </c>
      <c r="AQ8" s="8">
        <v>0.52624921091220001</v>
      </c>
      <c r="AR8" s="8">
        <v>0.55787064495359995</v>
      </c>
      <c r="AS8" s="8">
        <v>0.56300047755110005</v>
      </c>
      <c r="AT8" s="8">
        <v>0.3905326333213</v>
      </c>
      <c r="AU8" s="8">
        <v>0.55989296003569999</v>
      </c>
      <c r="AV8" s="8">
        <v>0.47298289904039997</v>
      </c>
      <c r="AW8" s="8">
        <v>0.39460522101239998</v>
      </c>
      <c r="AX8" s="8">
        <v>0.53714422865629996</v>
      </c>
      <c r="AY8" s="8">
        <v>0.49966155615980001</v>
      </c>
      <c r="AZ8" s="8">
        <v>0.61219436760070001</v>
      </c>
    </row>
    <row r="9" spans="1:52" x14ac:dyDescent="0.3">
      <c r="A9" t="s">
        <v>2227</v>
      </c>
      <c r="B9" s="8">
        <v>5.4913559770190003E-2</v>
      </c>
      <c r="C9" s="8">
        <v>2.2236745663490001E-2</v>
      </c>
      <c r="D9" s="8">
        <v>6.3894139484359999E-2</v>
      </c>
      <c r="E9" s="9">
        <v>2.980324395529E-2</v>
      </c>
      <c r="F9" s="8">
        <v>7.5062578496169999E-2</v>
      </c>
      <c r="G9" s="6">
        <v>0.1106520052419</v>
      </c>
      <c r="H9" s="8">
        <v>3.8818724219709999E-2</v>
      </c>
      <c r="I9" s="8">
        <v>4.3198223744899997E-2</v>
      </c>
      <c r="J9" s="8">
        <v>4.9973410710310001E-2</v>
      </c>
      <c r="K9" s="8">
        <v>5.4078442269250002E-2</v>
      </c>
      <c r="L9" s="8">
        <v>4.0553414690950002E-2</v>
      </c>
      <c r="M9" s="8">
        <v>6.3312560660140002E-2</v>
      </c>
      <c r="N9" s="8">
        <v>3.9952516001170002E-2</v>
      </c>
      <c r="O9" s="8">
        <v>8.8217785712300004E-2</v>
      </c>
      <c r="P9" s="8">
        <v>0</v>
      </c>
      <c r="Q9" s="6">
        <v>6.7111091492580002E-2</v>
      </c>
      <c r="R9" s="8">
        <v>0</v>
      </c>
      <c r="S9" s="8">
        <v>1.7092982939689999E-2</v>
      </c>
      <c r="T9" s="8">
        <v>3.731151334084E-2</v>
      </c>
      <c r="U9" s="8">
        <v>0</v>
      </c>
      <c r="V9" s="8">
        <v>3.5729672388210003E-2</v>
      </c>
      <c r="W9" s="8">
        <v>5.23304077306E-2</v>
      </c>
      <c r="X9" s="8">
        <v>2.2438300477869998E-2</v>
      </c>
      <c r="Y9" s="8">
        <v>5.629813208422E-2</v>
      </c>
      <c r="Z9" s="8">
        <v>1.7118848697700001E-2</v>
      </c>
      <c r="AA9" s="8">
        <v>5.0387630606400002E-2</v>
      </c>
      <c r="AB9" s="8">
        <v>0</v>
      </c>
      <c r="AC9" s="8">
        <v>4.61921409034E-2</v>
      </c>
      <c r="AD9" s="8">
        <v>2.3524729209559999E-2</v>
      </c>
      <c r="AE9" s="8">
        <v>5.5939450573039999E-2</v>
      </c>
      <c r="AF9" s="8">
        <v>4.448860977625E-2</v>
      </c>
      <c r="AG9" s="8">
        <v>4.3056828542929998E-2</v>
      </c>
      <c r="AH9" s="8">
        <v>6.2739226923689995E-2</v>
      </c>
      <c r="AI9" s="8">
        <v>3.8550424789439999E-2</v>
      </c>
      <c r="AJ9" s="8">
        <v>3.7587011606070003E-2</v>
      </c>
      <c r="AK9" s="8">
        <v>4.2016098960389998E-2</v>
      </c>
      <c r="AL9" s="8">
        <v>2.8846711204100001E-2</v>
      </c>
      <c r="AM9" s="8">
        <v>2.6568701895549999E-2</v>
      </c>
      <c r="AN9" s="8">
        <v>3.698451268044E-2</v>
      </c>
      <c r="AO9" s="6">
        <v>0.1043141767856</v>
      </c>
      <c r="AP9" s="8">
        <v>0</v>
      </c>
      <c r="AQ9" s="8">
        <v>4.4051583159420003E-2</v>
      </c>
      <c r="AR9" s="8">
        <v>2.7713939086080001E-2</v>
      </c>
      <c r="AS9" s="8">
        <v>3.8306961831609997E-2</v>
      </c>
      <c r="AT9" s="8">
        <v>0.1092229760876</v>
      </c>
      <c r="AU9" s="8">
        <v>5.4781671184739998E-2</v>
      </c>
      <c r="AV9" s="8">
        <v>6.6619206906930004E-2</v>
      </c>
      <c r="AW9" s="8">
        <v>0</v>
      </c>
      <c r="AX9" s="8">
        <v>4.8133053337890003E-2</v>
      </c>
      <c r="AY9" s="8">
        <v>2.31336598805E-2</v>
      </c>
      <c r="AZ9" s="8">
        <v>0.1488657295296</v>
      </c>
    </row>
    <row r="10" spans="1:52" x14ac:dyDescent="0.3">
      <c r="A10" t="s">
        <v>587</v>
      </c>
      <c r="B10" s="7">
        <v>175</v>
      </c>
      <c r="C10" s="7">
        <v>312</v>
      </c>
      <c r="D10" s="7">
        <v>272</v>
      </c>
      <c r="E10" s="7">
        <v>620</v>
      </c>
      <c r="F10" s="7">
        <v>54</v>
      </c>
      <c r="G10" s="7">
        <v>85</v>
      </c>
      <c r="H10" s="7">
        <v>326</v>
      </c>
      <c r="I10" s="7">
        <v>148</v>
      </c>
      <c r="J10" s="7">
        <v>83</v>
      </c>
      <c r="K10" s="7">
        <v>24</v>
      </c>
      <c r="L10" s="7">
        <v>30</v>
      </c>
      <c r="M10" s="7">
        <v>48</v>
      </c>
      <c r="N10" s="7">
        <v>87</v>
      </c>
      <c r="O10" s="7">
        <v>7</v>
      </c>
      <c r="P10" s="7">
        <v>6</v>
      </c>
      <c r="Q10" s="7">
        <v>421</v>
      </c>
      <c r="R10" s="7">
        <v>91</v>
      </c>
      <c r="S10" s="7">
        <v>196</v>
      </c>
      <c r="T10" s="7">
        <v>49</v>
      </c>
      <c r="U10" s="7">
        <v>2</v>
      </c>
      <c r="V10" s="7">
        <v>111</v>
      </c>
      <c r="W10" s="7">
        <v>462</v>
      </c>
      <c r="X10" s="7">
        <v>165</v>
      </c>
      <c r="Y10" s="7">
        <v>21</v>
      </c>
      <c r="Z10" s="7">
        <v>157</v>
      </c>
      <c r="AA10" s="7">
        <v>602</v>
      </c>
      <c r="AB10" s="7">
        <v>45</v>
      </c>
      <c r="AC10" s="7">
        <v>714</v>
      </c>
      <c r="AD10" s="7">
        <v>289</v>
      </c>
      <c r="AE10" s="7">
        <v>470</v>
      </c>
      <c r="AF10" s="7">
        <v>152</v>
      </c>
      <c r="AG10" s="7">
        <v>607</v>
      </c>
      <c r="AH10" s="7">
        <v>144</v>
      </c>
      <c r="AI10" s="7">
        <v>615</v>
      </c>
      <c r="AJ10" s="7">
        <v>137</v>
      </c>
      <c r="AK10" s="7">
        <v>209</v>
      </c>
      <c r="AL10" s="7">
        <v>108</v>
      </c>
      <c r="AM10" s="7">
        <v>169</v>
      </c>
      <c r="AN10" s="7">
        <v>49</v>
      </c>
      <c r="AO10" s="7">
        <v>87</v>
      </c>
      <c r="AP10" s="7">
        <v>14</v>
      </c>
      <c r="AQ10" s="7">
        <v>238</v>
      </c>
      <c r="AR10" s="7">
        <v>215</v>
      </c>
      <c r="AS10" s="7">
        <v>147</v>
      </c>
      <c r="AT10" s="7">
        <v>56</v>
      </c>
      <c r="AU10" s="7">
        <v>67</v>
      </c>
      <c r="AV10" s="7">
        <v>18</v>
      </c>
      <c r="AW10" s="7">
        <v>4</v>
      </c>
      <c r="AX10" s="7">
        <v>590</v>
      </c>
      <c r="AY10" s="7">
        <v>163</v>
      </c>
      <c r="AZ10" s="7">
        <v>6</v>
      </c>
    </row>
    <row r="11" spans="1:52" x14ac:dyDescent="0.3">
      <c r="A11" t="s">
        <v>601</v>
      </c>
    </row>
    <row r="12" spans="1:52" x14ac:dyDescent="0.3">
      <c r="A12"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593c6720-7b0e-4759-b38f-895ad1930e4d" sqref="A2 AZ12" xr:uid="{00000000-0002-0000-7500-000000000000}"/>
    <dataValidation allowBlank="1" error="593c6720-7b0e-4759-b38f-895ad1930e4d" sqref="A1" xr:uid="{00000000-0002-0000-7500-000001000000}"/>
  </dataValidations>
  <hyperlinks>
    <hyperlink ref="A1" location="'TOC'!A1" display="Back to TOC" xr:uid="{00000000-0004-0000-7500-000000000000}"/>
  </hyperlinks>
  <pageMargins left="0.7" right="0.7" top="0.75" bottom="0.75" header="0.3" footer="0.3"/>
</worksheet>
</file>

<file path=xl/worksheets/sheet10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600-000000000000}">
  <dimension ref="A1:BU12"/>
  <sheetViews>
    <sheetView workbookViewId="0">
      <pane xSplit="1" topLeftCell="B1" activePane="topRight" state="frozen"/>
      <selection pane="topRight" sqref="A1:A1048576"/>
    </sheetView>
  </sheetViews>
  <sheetFormatPr defaultRowHeight="14.4" x14ac:dyDescent="0.3"/>
  <cols>
    <col min="1" max="1" width="51.88671875" bestFit="1" customWidth="1"/>
    <col min="2" max="73" width="12.6640625" bestFit="1" customWidth="1"/>
  </cols>
  <sheetData>
    <row r="1" spans="1:73" x14ac:dyDescent="0.3">
      <c r="A1" s="4" t="s">
        <v>448</v>
      </c>
    </row>
    <row r="2" spans="1:73" x14ac:dyDescent="0.3">
      <c r="A2" t="s">
        <v>251</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2222</v>
      </c>
      <c r="B5" s="8">
        <v>9.9940211152250005E-2</v>
      </c>
      <c r="C5" s="8">
        <v>6.802380733393E-2</v>
      </c>
      <c r="D5" s="8">
        <v>3.7242735658850001E-2</v>
      </c>
      <c r="E5" s="8">
        <v>5.0849880050490001E-2</v>
      </c>
      <c r="F5" s="8">
        <v>7.2834160242410004E-2</v>
      </c>
      <c r="G5" s="8">
        <v>8.0009844436919997E-2</v>
      </c>
      <c r="H5" s="8">
        <v>3.859326799184E-2</v>
      </c>
      <c r="I5" s="8">
        <v>0</v>
      </c>
      <c r="J5" s="8">
        <v>5.2709901674529998E-2</v>
      </c>
      <c r="K5" s="8">
        <v>5.1990352210310002E-2</v>
      </c>
      <c r="L5" s="8">
        <v>7.6226704250950003E-2</v>
      </c>
      <c r="M5" s="8">
        <v>4.3179474639619998E-2</v>
      </c>
      <c r="N5" s="8">
        <v>7.0655564063480003E-2</v>
      </c>
      <c r="O5" s="8">
        <v>5.4485078049630001E-2</v>
      </c>
      <c r="P5" s="8">
        <v>6.047868253844E-2</v>
      </c>
      <c r="Q5" s="8">
        <v>0.14506574262970001</v>
      </c>
      <c r="R5" s="8">
        <v>2.373812073898E-2</v>
      </c>
      <c r="S5" s="8">
        <v>0</v>
      </c>
      <c r="T5" s="8">
        <v>0</v>
      </c>
      <c r="U5" s="8">
        <v>6.5767536835400001E-2</v>
      </c>
      <c r="V5" s="8">
        <v>0.16666666666669999</v>
      </c>
      <c r="W5" s="8">
        <v>0.30269738949379998</v>
      </c>
      <c r="X5" s="8">
        <v>5.2513803298139997E-2</v>
      </c>
      <c r="Y5" s="8">
        <v>7.0268918121520002E-2</v>
      </c>
      <c r="Z5" s="8">
        <v>6.1266773582260001E-2</v>
      </c>
      <c r="AA5" s="8">
        <v>7.4452576177730004E-2</v>
      </c>
      <c r="AB5" s="8">
        <v>2.090318436418E-2</v>
      </c>
      <c r="AC5" s="8">
        <v>4.16162602518E-2</v>
      </c>
      <c r="AD5" s="8">
        <v>0.16666666666669999</v>
      </c>
      <c r="AE5" s="8">
        <v>0.30269738949379998</v>
      </c>
      <c r="AF5" s="8">
        <v>6.1393021725730003E-2</v>
      </c>
      <c r="AG5" s="8">
        <v>6.4498943964329994E-2</v>
      </c>
      <c r="AH5" s="8">
        <v>0</v>
      </c>
      <c r="AI5" s="8">
        <v>0.14955198498389999</v>
      </c>
      <c r="AJ5" s="8">
        <v>5.8489331433699998E-2</v>
      </c>
      <c r="AK5" s="8">
        <v>5.0258376692630002E-2</v>
      </c>
      <c r="AL5" s="8">
        <v>5.5898482489910001E-2</v>
      </c>
      <c r="AM5" s="8">
        <v>9.3498524234120001E-2</v>
      </c>
      <c r="AN5" s="8">
        <v>2.4529995993679998E-2</v>
      </c>
      <c r="AO5" s="8">
        <v>9.0332605187709997E-2</v>
      </c>
      <c r="AP5" s="8">
        <v>4.2305393077419998E-2</v>
      </c>
      <c r="AQ5" s="8">
        <v>0.25074527840080002</v>
      </c>
      <c r="AR5" s="8">
        <v>2.5675756989300001E-2</v>
      </c>
      <c r="AS5" s="8">
        <v>0</v>
      </c>
      <c r="AT5" s="8">
        <v>4.342337888864E-2</v>
      </c>
      <c r="AU5" s="8">
        <v>0.30269738949379998</v>
      </c>
      <c r="AV5" s="8">
        <v>8.1214288490750006E-2</v>
      </c>
      <c r="AW5" s="8">
        <v>0.1048366436487</v>
      </c>
      <c r="AX5" s="8">
        <v>7.2268364154960005E-2</v>
      </c>
      <c r="AY5" s="8">
        <v>6.073140347336E-2</v>
      </c>
      <c r="AZ5" s="8">
        <v>2.6108105913849999E-2</v>
      </c>
      <c r="BA5" s="8">
        <v>5.088540956511E-2</v>
      </c>
      <c r="BB5" s="8">
        <v>0.13066589323409999</v>
      </c>
      <c r="BC5" s="8">
        <v>0.4222879059736</v>
      </c>
      <c r="BD5" s="8">
        <v>4.2608433190920003E-2</v>
      </c>
      <c r="BE5" s="8">
        <v>0</v>
      </c>
      <c r="BF5" s="8">
        <v>5.702767715044E-2</v>
      </c>
      <c r="BG5" s="8">
        <v>0.11231327395640001</v>
      </c>
      <c r="BH5" s="8">
        <v>3.6774411195029999E-2</v>
      </c>
      <c r="BI5" s="8">
        <v>0.20240858134459999</v>
      </c>
      <c r="BJ5" s="8">
        <v>0.24723567453940001</v>
      </c>
      <c r="BK5" s="8">
        <v>0</v>
      </c>
      <c r="BL5" s="8">
        <v>9.5507000219829996E-2</v>
      </c>
      <c r="BM5" s="8">
        <v>0</v>
      </c>
      <c r="BN5" s="8">
        <v>7.5542909843960004E-2</v>
      </c>
      <c r="BO5" s="8">
        <v>8.404277614241E-2</v>
      </c>
      <c r="BP5" s="8">
        <v>0</v>
      </c>
      <c r="BQ5" s="8">
        <v>0</v>
      </c>
      <c r="BR5" s="8">
        <v>9.9902824046290001E-3</v>
      </c>
      <c r="BS5" s="8">
        <v>0</v>
      </c>
      <c r="BT5" s="8">
        <v>3.660181897591E-2</v>
      </c>
      <c r="BU5" s="8">
        <v>0</v>
      </c>
    </row>
    <row r="6" spans="1:73" x14ac:dyDescent="0.3">
      <c r="A6" t="s">
        <v>2223</v>
      </c>
      <c r="B6" s="8">
        <v>0.20555253070650001</v>
      </c>
      <c r="C6" s="8">
        <v>0.1760128455236</v>
      </c>
      <c r="D6" s="8">
        <v>0.12871220410869999</v>
      </c>
      <c r="E6" s="8">
        <v>8.5855774995320003E-2</v>
      </c>
      <c r="F6" s="8">
        <v>7.3386668254240006E-2</v>
      </c>
      <c r="G6" s="8">
        <v>0.11739868092779999</v>
      </c>
      <c r="H6" s="8">
        <v>0.1097511826889</v>
      </c>
      <c r="I6" s="8">
        <v>0</v>
      </c>
      <c r="J6" s="8">
        <v>0.1240456858096</v>
      </c>
      <c r="K6" s="8">
        <v>0.14617958212259999</v>
      </c>
      <c r="L6" s="8">
        <v>0.1224526213578</v>
      </c>
      <c r="M6" s="8">
        <v>9.0132445266029995E-2</v>
      </c>
      <c r="N6" s="8">
        <v>7.7935817968210003E-2</v>
      </c>
      <c r="O6" s="8">
        <v>8.0654598862750004E-2</v>
      </c>
      <c r="P6" s="8">
        <v>0.16305897948920001</v>
      </c>
      <c r="Q6" s="8">
        <v>0</v>
      </c>
      <c r="R6" s="8">
        <v>0.13009335956090001</v>
      </c>
      <c r="S6" s="8">
        <v>0</v>
      </c>
      <c r="T6" s="8">
        <v>0.17386428546339999</v>
      </c>
      <c r="U6" s="8">
        <v>0.1315350736708</v>
      </c>
      <c r="V6" s="8">
        <v>0.10089912983130001</v>
      </c>
      <c r="W6" s="8">
        <v>0</v>
      </c>
      <c r="X6" s="8">
        <v>0.13007782306480001</v>
      </c>
      <c r="Y6" s="8">
        <v>0.11662590913159999</v>
      </c>
      <c r="Z6" s="8">
        <v>7.9514376841540002E-2</v>
      </c>
      <c r="AA6" s="8">
        <v>0.13612142150039999</v>
      </c>
      <c r="AB6" s="8">
        <v>0.1145568981369</v>
      </c>
      <c r="AC6" s="8">
        <v>0.14707928515810001</v>
      </c>
      <c r="AD6" s="8">
        <v>0.10089912983130001</v>
      </c>
      <c r="AE6" s="8">
        <v>0</v>
      </c>
      <c r="AF6" s="8">
        <v>0.1176623380827</v>
      </c>
      <c r="AG6" s="8">
        <v>0.1044364506697</v>
      </c>
      <c r="AH6" s="8">
        <v>0</v>
      </c>
      <c r="AI6" s="8">
        <v>0.22026430145359999</v>
      </c>
      <c r="AJ6" s="8">
        <v>0.1098196777284</v>
      </c>
      <c r="AK6" s="8">
        <v>0.163228800343</v>
      </c>
      <c r="AL6" s="8">
        <v>0.1063689096328</v>
      </c>
      <c r="AM6" s="8">
        <v>0.13161877458820001</v>
      </c>
      <c r="AN6" s="8">
        <v>9.2155742002880001E-2</v>
      </c>
      <c r="AO6" s="8">
        <v>5.7417715361699997E-2</v>
      </c>
      <c r="AP6" s="8">
        <v>0.16725268748960001</v>
      </c>
      <c r="AQ6" s="8">
        <v>0</v>
      </c>
      <c r="AR6" s="8">
        <v>9.1620258454030004E-2</v>
      </c>
      <c r="AS6" s="8">
        <v>0.2048492097422</v>
      </c>
      <c r="AT6" s="8">
        <v>0.15346596468420001</v>
      </c>
      <c r="AU6" s="8">
        <v>0</v>
      </c>
      <c r="AV6" s="8">
        <v>9.3514759236200007E-2</v>
      </c>
      <c r="AW6" s="8">
        <v>0</v>
      </c>
      <c r="AX6" s="8">
        <v>0.13219442805760001</v>
      </c>
      <c r="AY6" s="8">
        <v>9.1002114687940006E-2</v>
      </c>
      <c r="AZ6" s="8">
        <v>0.1447055532273</v>
      </c>
      <c r="BA6" s="8">
        <v>7.8746650967410001E-2</v>
      </c>
      <c r="BB6" s="8">
        <v>0.24171763259160001</v>
      </c>
      <c r="BC6" s="8">
        <v>0</v>
      </c>
      <c r="BD6" s="8">
        <v>0.14119064894819999</v>
      </c>
      <c r="BE6" s="8">
        <v>0.23208094317879999</v>
      </c>
      <c r="BF6" s="8">
        <v>0.17153769185750001</v>
      </c>
      <c r="BG6" s="8">
        <v>5.0529995029319999E-2</v>
      </c>
      <c r="BH6" s="8">
        <v>0.1007319397584</v>
      </c>
      <c r="BI6" s="8">
        <v>0.1720632986575</v>
      </c>
      <c r="BJ6" s="8">
        <v>0.1206403532628</v>
      </c>
      <c r="BK6" s="8">
        <v>0.29852215915500002</v>
      </c>
      <c r="BL6" s="8">
        <v>0.15823165991599999</v>
      </c>
      <c r="BM6" s="8">
        <v>4.2828255672830003E-2</v>
      </c>
      <c r="BN6" s="8">
        <v>0.1212731053218</v>
      </c>
      <c r="BO6" s="8">
        <v>0</v>
      </c>
      <c r="BP6" s="8">
        <v>0</v>
      </c>
      <c r="BQ6" s="8">
        <v>0.13417632657789999</v>
      </c>
      <c r="BR6" s="8">
        <v>4.1769480586860003E-2</v>
      </c>
      <c r="BS6" s="8">
        <v>7.0663076890080001E-2</v>
      </c>
      <c r="BT6" s="8">
        <v>4.3969902495880002E-2</v>
      </c>
      <c r="BU6" s="8">
        <v>0.64826063649099996</v>
      </c>
    </row>
    <row r="7" spans="1:73" x14ac:dyDescent="0.3">
      <c r="A7" t="s">
        <v>2225</v>
      </c>
      <c r="B7" s="8">
        <v>0.26691237592610001</v>
      </c>
      <c r="C7" s="8">
        <v>0.33788615970890001</v>
      </c>
      <c r="D7" s="8">
        <v>0.23188867304649999</v>
      </c>
      <c r="E7" s="8">
        <v>0.28976924621549999</v>
      </c>
      <c r="F7" s="8">
        <v>0.19156842817200001</v>
      </c>
      <c r="G7" s="8">
        <v>0.26429925562700002</v>
      </c>
      <c r="H7" s="8">
        <v>0.23439988351659999</v>
      </c>
      <c r="I7" s="8">
        <v>1</v>
      </c>
      <c r="J7" s="8">
        <v>0.2307302033253</v>
      </c>
      <c r="K7" s="8">
        <v>0.31083460938509999</v>
      </c>
      <c r="L7" s="8">
        <v>0.21784263291809999</v>
      </c>
      <c r="M7" s="8">
        <v>0.27805505940899999</v>
      </c>
      <c r="N7" s="8">
        <v>0.2413190844874</v>
      </c>
      <c r="O7" s="8">
        <v>0.26914324939360001</v>
      </c>
      <c r="P7" s="8">
        <v>0.26392529577790003</v>
      </c>
      <c r="Q7" s="8">
        <v>0.43664756079150002</v>
      </c>
      <c r="R7" s="8">
        <v>0.25910367036569998</v>
      </c>
      <c r="S7" s="8">
        <v>0.134264536696</v>
      </c>
      <c r="T7" s="8">
        <v>0.33998189531560002</v>
      </c>
      <c r="U7" s="8">
        <v>0.20179825966250001</v>
      </c>
      <c r="V7" s="8">
        <v>0.33333333333330001</v>
      </c>
      <c r="W7" s="8">
        <v>0.30269738949379998</v>
      </c>
      <c r="X7" s="8">
        <v>0.2525610082259</v>
      </c>
      <c r="Y7" s="8">
        <v>0.2286977866961</v>
      </c>
      <c r="Z7" s="8">
        <v>0.25747414961010001</v>
      </c>
      <c r="AA7" s="8">
        <v>0.29245924125180001</v>
      </c>
      <c r="AB7" s="8">
        <v>0.2441946973711</v>
      </c>
      <c r="AC7" s="8">
        <v>0.25254231006439998</v>
      </c>
      <c r="AD7" s="8">
        <v>0.33333333333330001</v>
      </c>
      <c r="AE7" s="8">
        <v>0.30269738949379998</v>
      </c>
      <c r="AF7" s="8">
        <v>0.23566735819740001</v>
      </c>
      <c r="AG7" s="8">
        <v>0.30826938932570003</v>
      </c>
      <c r="AH7" s="8">
        <v>0.23893990286969999</v>
      </c>
      <c r="AI7" s="8">
        <v>0.27206574950739998</v>
      </c>
      <c r="AJ7" s="8">
        <v>0.2360307430479</v>
      </c>
      <c r="AK7" s="8">
        <v>0.26331495823509998</v>
      </c>
      <c r="AL7" s="8">
        <v>0.23366848483649999</v>
      </c>
      <c r="AM7" s="8">
        <v>0.24803822698120001</v>
      </c>
      <c r="AN7" s="8">
        <v>0.2238569568107</v>
      </c>
      <c r="AO7" s="8">
        <v>0.29193812304509997</v>
      </c>
      <c r="AP7" s="8">
        <v>0.27071318092149999</v>
      </c>
      <c r="AQ7" s="8">
        <v>0.35134361646349999</v>
      </c>
      <c r="AR7" s="8">
        <v>0.2605575450332</v>
      </c>
      <c r="AS7" s="8">
        <v>0.21165420916960001</v>
      </c>
      <c r="AT7" s="8">
        <v>0.26350855047979999</v>
      </c>
      <c r="AU7" s="8">
        <v>0.30269738949379998</v>
      </c>
      <c r="AV7" s="8">
        <v>0.32834973220989999</v>
      </c>
      <c r="AW7" s="8">
        <v>0.23402004481800001</v>
      </c>
      <c r="AX7" s="8">
        <v>0.27502593184219998</v>
      </c>
      <c r="AY7" s="8">
        <v>0.20760656563159999</v>
      </c>
      <c r="AZ7" s="8">
        <v>0.249022856978</v>
      </c>
      <c r="BA7" s="8">
        <v>0.27204645444909997</v>
      </c>
      <c r="BB7" s="8">
        <v>0.32763993348859999</v>
      </c>
      <c r="BC7" s="8">
        <v>0.30377022319590002</v>
      </c>
      <c r="BD7" s="8">
        <v>0.27587915242240002</v>
      </c>
      <c r="BE7" s="8">
        <v>0.36798990012459998</v>
      </c>
      <c r="BF7" s="8">
        <v>0.3564989826901</v>
      </c>
      <c r="BG7" s="8">
        <v>0.20973347533459999</v>
      </c>
      <c r="BH7" s="8">
        <v>0.2232899938613</v>
      </c>
      <c r="BI7" s="8">
        <v>0.17960412567180001</v>
      </c>
      <c r="BJ7" s="8">
        <v>0.14556150420799999</v>
      </c>
      <c r="BK7" s="8">
        <v>6.4076278110399995E-2</v>
      </c>
      <c r="BL7" s="8">
        <v>0.13974280446590001</v>
      </c>
      <c r="BM7" s="8">
        <v>0.47320034302699998</v>
      </c>
      <c r="BN7" s="8">
        <v>0.18728287388699999</v>
      </c>
      <c r="BO7" s="8">
        <v>0.1062604130999</v>
      </c>
      <c r="BP7" s="8">
        <v>0.39460522101239998</v>
      </c>
      <c r="BQ7" s="8">
        <v>0.28952129786699998</v>
      </c>
      <c r="BR7" s="8">
        <v>0.34376652992270001</v>
      </c>
      <c r="BS7" s="8">
        <v>0.30543361935410002</v>
      </c>
      <c r="BT7" s="8">
        <v>0.2168227639275</v>
      </c>
      <c r="BU7" s="8">
        <v>0.35173936350899998</v>
      </c>
    </row>
    <row r="8" spans="1:73" x14ac:dyDescent="0.3">
      <c r="A8" t="s">
        <v>2226</v>
      </c>
      <c r="B8" s="8">
        <v>0.36672874910999997</v>
      </c>
      <c r="C8" s="8">
        <v>0.37786348221709998</v>
      </c>
      <c r="D8" s="8">
        <v>0.542247679353</v>
      </c>
      <c r="E8" s="8">
        <v>0.55201563492859995</v>
      </c>
      <c r="F8" s="8">
        <v>0.61646106027659997</v>
      </c>
      <c r="G8" s="8">
        <v>0.50234373572129998</v>
      </c>
      <c r="H8" s="8">
        <v>0.56450905466529999</v>
      </c>
      <c r="I8" s="8">
        <v>0</v>
      </c>
      <c r="J8" s="8">
        <v>0.53733788006960004</v>
      </c>
      <c r="K8" s="8">
        <v>0.47525811238900001</v>
      </c>
      <c r="L8" s="8">
        <v>0.54932530830530002</v>
      </c>
      <c r="M8" s="8">
        <v>0.58863302068540002</v>
      </c>
      <c r="N8" s="8">
        <v>0.57636461315349996</v>
      </c>
      <c r="O8" s="8">
        <v>0.55604139028690003</v>
      </c>
      <c r="P8" s="8">
        <v>0.3851696724525</v>
      </c>
      <c r="Q8" s="8">
        <v>0.4182866965789</v>
      </c>
      <c r="R8" s="8">
        <v>0.56332672859550004</v>
      </c>
      <c r="S8" s="8">
        <v>0.57782480961570004</v>
      </c>
      <c r="T8" s="8">
        <v>0.48615381922099998</v>
      </c>
      <c r="U8" s="8">
        <v>0.5</v>
      </c>
      <c r="V8" s="8">
        <v>0.39910087016869999</v>
      </c>
      <c r="W8" s="8">
        <v>0.39460522101239998</v>
      </c>
      <c r="X8" s="8">
        <v>0.52041931886710002</v>
      </c>
      <c r="Y8" s="8">
        <v>0.55641174024990003</v>
      </c>
      <c r="Z8" s="8">
        <v>0.56456469067530002</v>
      </c>
      <c r="AA8" s="8">
        <v>0.39064064841840002</v>
      </c>
      <c r="AB8" s="8">
        <v>0.56505816882619997</v>
      </c>
      <c r="AC8" s="8">
        <v>0.49491537987110001</v>
      </c>
      <c r="AD8" s="8">
        <v>0.39910087016869999</v>
      </c>
      <c r="AE8" s="8">
        <v>0.39460522101239998</v>
      </c>
      <c r="AF8" s="8">
        <v>0.53714422865629996</v>
      </c>
      <c r="AG8" s="8">
        <v>0.49966155615980001</v>
      </c>
      <c r="AH8" s="8">
        <v>0.61219436760070001</v>
      </c>
      <c r="AI8" s="8">
        <v>0.35811796405520002</v>
      </c>
      <c r="AJ8" s="8">
        <v>0.53443405501160002</v>
      </c>
      <c r="AK8" s="8">
        <v>0.5110465911091</v>
      </c>
      <c r="AL8" s="8">
        <v>0.57376433739370003</v>
      </c>
      <c r="AM8" s="8">
        <v>0.5073500535205</v>
      </c>
      <c r="AN8" s="8">
        <v>0.59968468697260002</v>
      </c>
      <c r="AO8" s="8">
        <v>0.53713796633790001</v>
      </c>
      <c r="AP8" s="8">
        <v>0.40194509391979999</v>
      </c>
      <c r="AQ8" s="8">
        <v>0.33233962879899998</v>
      </c>
      <c r="AR8" s="8">
        <v>0.59647068253419999</v>
      </c>
      <c r="AS8" s="8">
        <v>0.40726296478860002</v>
      </c>
      <c r="AT8" s="8">
        <v>0.47298289904039997</v>
      </c>
      <c r="AU8" s="8">
        <v>0.39460522101239998</v>
      </c>
      <c r="AV8" s="8">
        <v>0.47805010439649998</v>
      </c>
      <c r="AW8" s="8">
        <v>0.63112599621870002</v>
      </c>
      <c r="AX8" s="8">
        <v>0.48100991646710001</v>
      </c>
      <c r="AY8" s="8">
        <v>0.59925570421749996</v>
      </c>
      <c r="AZ8" s="8">
        <v>0.54556758214559997</v>
      </c>
      <c r="BA8" s="8">
        <v>0.52993763682039996</v>
      </c>
      <c r="BB8" s="8">
        <v>0.29997654068570001</v>
      </c>
      <c r="BC8" s="8">
        <v>0.27394187083049998</v>
      </c>
      <c r="BD8" s="8">
        <v>0.54032176543840005</v>
      </c>
      <c r="BE8" s="8">
        <v>0.39992915669660001</v>
      </c>
      <c r="BF8" s="8">
        <v>0.41493564830200003</v>
      </c>
      <c r="BG8" s="8">
        <v>0.59560490601430005</v>
      </c>
      <c r="BH8" s="8">
        <v>0.58119754560470005</v>
      </c>
      <c r="BI8" s="8">
        <v>0.42994928224439999</v>
      </c>
      <c r="BJ8" s="8">
        <v>0.43436379499740002</v>
      </c>
      <c r="BK8" s="8">
        <v>0.55822716168520004</v>
      </c>
      <c r="BL8" s="8">
        <v>0.48736840522980002</v>
      </c>
      <c r="BM8" s="8">
        <v>0.4839714013002</v>
      </c>
      <c r="BN8" s="8">
        <v>0.58547820057650002</v>
      </c>
      <c r="BO8" s="8">
        <v>0.80969681075769995</v>
      </c>
      <c r="BP8" s="8">
        <v>0.60539477898759997</v>
      </c>
      <c r="BQ8" s="8">
        <v>0.55180922331339999</v>
      </c>
      <c r="BR8" s="8">
        <v>0.54459731247559995</v>
      </c>
      <c r="BS8" s="8">
        <v>0.51342729231200002</v>
      </c>
      <c r="BT8" s="8">
        <v>0.6367328551418</v>
      </c>
      <c r="BU8" s="8">
        <v>0</v>
      </c>
    </row>
    <row r="9" spans="1:73" x14ac:dyDescent="0.3">
      <c r="A9" t="s">
        <v>2227</v>
      </c>
      <c r="B9" s="8">
        <v>6.0866133105230001E-2</v>
      </c>
      <c r="C9" s="8">
        <v>4.0213705216459998E-2</v>
      </c>
      <c r="D9" s="8">
        <v>5.9908707832899998E-2</v>
      </c>
      <c r="E9" s="8">
        <v>2.150946381007E-2</v>
      </c>
      <c r="F9" s="8">
        <v>4.5749683054739997E-2</v>
      </c>
      <c r="G9" s="8">
        <v>3.5948483286940003E-2</v>
      </c>
      <c r="H9" s="8">
        <v>5.2746611137419998E-2</v>
      </c>
      <c r="I9" s="8">
        <v>0</v>
      </c>
      <c r="J9" s="8">
        <v>5.5176329120999998E-2</v>
      </c>
      <c r="K9" s="8">
        <v>1.5737343892919999E-2</v>
      </c>
      <c r="L9" s="8">
        <v>3.4152733167780003E-2</v>
      </c>
      <c r="M9" s="8">
        <v>0</v>
      </c>
      <c r="N9" s="8">
        <v>3.3724920327450003E-2</v>
      </c>
      <c r="O9" s="8">
        <v>3.9675683407100003E-2</v>
      </c>
      <c r="P9" s="8">
        <v>0.12736736974189999</v>
      </c>
      <c r="Q9" s="8">
        <v>0</v>
      </c>
      <c r="R9" s="8">
        <v>2.373812073898E-2</v>
      </c>
      <c r="S9" s="8">
        <v>0.28791065368829999</v>
      </c>
      <c r="T9" s="8">
        <v>0</v>
      </c>
      <c r="U9" s="8">
        <v>0.10089912983130001</v>
      </c>
      <c r="V9" s="8">
        <v>0</v>
      </c>
      <c r="W9" s="8">
        <v>0</v>
      </c>
      <c r="X9" s="8">
        <v>4.4428046544010003E-2</v>
      </c>
      <c r="Y9" s="8">
        <v>2.7995645800929999E-2</v>
      </c>
      <c r="Z9" s="8">
        <v>3.7180009290779997E-2</v>
      </c>
      <c r="AA9" s="8">
        <v>0.1063261126517</v>
      </c>
      <c r="AB9" s="8">
        <v>5.5287051301580001E-2</v>
      </c>
      <c r="AC9" s="8">
        <v>6.384676465453E-2</v>
      </c>
      <c r="AD9" s="8">
        <v>0</v>
      </c>
      <c r="AE9" s="8">
        <v>0</v>
      </c>
      <c r="AF9" s="8">
        <v>4.8133053337890003E-2</v>
      </c>
      <c r="AG9" s="8">
        <v>2.31336598805E-2</v>
      </c>
      <c r="AH9" s="8">
        <v>0.1488657295296</v>
      </c>
      <c r="AI9" s="8">
        <v>0</v>
      </c>
      <c r="AJ9" s="8">
        <v>6.122619277836E-2</v>
      </c>
      <c r="AK9" s="8">
        <v>1.215127362015E-2</v>
      </c>
      <c r="AL9" s="8">
        <v>3.0299785647059999E-2</v>
      </c>
      <c r="AM9" s="8">
        <v>1.9494420676000001E-2</v>
      </c>
      <c r="AN9" s="8">
        <v>5.9772618220150002E-2</v>
      </c>
      <c r="AO9" s="8">
        <v>2.3173590067580001E-2</v>
      </c>
      <c r="AP9" s="8">
        <v>0.1177836445916</v>
      </c>
      <c r="AQ9" s="8">
        <v>6.5571476336709997E-2</v>
      </c>
      <c r="AR9" s="8">
        <v>2.5675756989300001E-2</v>
      </c>
      <c r="AS9" s="8">
        <v>0.1762336162997</v>
      </c>
      <c r="AT9" s="8">
        <v>6.6619206906930004E-2</v>
      </c>
      <c r="AU9" s="8">
        <v>0</v>
      </c>
      <c r="AV9" s="8">
        <v>1.887111566662E-2</v>
      </c>
      <c r="AW9" s="8">
        <v>3.001731531455E-2</v>
      </c>
      <c r="AX9" s="8">
        <v>3.9501359478229997E-2</v>
      </c>
      <c r="AY9" s="8">
        <v>4.1404211989610001E-2</v>
      </c>
      <c r="AZ9" s="8">
        <v>3.4595901735239999E-2</v>
      </c>
      <c r="BA9" s="8">
        <v>6.8383848197960007E-2</v>
      </c>
      <c r="BB9" s="8">
        <v>0</v>
      </c>
      <c r="BC9" s="8">
        <v>0</v>
      </c>
      <c r="BD9" s="8">
        <v>0</v>
      </c>
      <c r="BE9" s="8">
        <v>0</v>
      </c>
      <c r="BF9" s="8">
        <v>0</v>
      </c>
      <c r="BG9" s="8">
        <v>3.1818349665369998E-2</v>
      </c>
      <c r="BH9" s="8">
        <v>5.8006109580599999E-2</v>
      </c>
      <c r="BI9" s="8">
        <v>1.5974712081739999E-2</v>
      </c>
      <c r="BJ9" s="8">
        <v>5.2198672992480002E-2</v>
      </c>
      <c r="BK9" s="8">
        <v>7.9174401049400003E-2</v>
      </c>
      <c r="BL9" s="8">
        <v>0.1191501301685</v>
      </c>
      <c r="BM9" s="8">
        <v>0</v>
      </c>
      <c r="BN9" s="8">
        <v>3.0422910370639999E-2</v>
      </c>
      <c r="BO9" s="8">
        <v>0</v>
      </c>
      <c r="BP9" s="8">
        <v>0</v>
      </c>
      <c r="BQ9" s="8">
        <v>2.4493152241730001E-2</v>
      </c>
      <c r="BR9" s="8">
        <v>5.9876394610270001E-2</v>
      </c>
      <c r="BS9" s="8">
        <v>0.1104760114438</v>
      </c>
      <c r="BT9" s="8">
        <v>6.5872659458869998E-2</v>
      </c>
      <c r="BU9" s="8">
        <v>0</v>
      </c>
    </row>
    <row r="10" spans="1:73" x14ac:dyDescent="0.3">
      <c r="A10" t="s">
        <v>587</v>
      </c>
      <c r="B10" s="7">
        <v>48</v>
      </c>
      <c r="C10" s="7">
        <v>125</v>
      </c>
      <c r="D10" s="7">
        <v>162</v>
      </c>
      <c r="E10" s="7">
        <v>174</v>
      </c>
      <c r="F10" s="7">
        <v>250</v>
      </c>
      <c r="G10" s="7">
        <v>429</v>
      </c>
      <c r="H10" s="7">
        <v>329</v>
      </c>
      <c r="I10" s="7">
        <v>1</v>
      </c>
      <c r="J10" s="7">
        <v>178</v>
      </c>
      <c r="K10" s="7">
        <v>59</v>
      </c>
      <c r="L10" s="7">
        <v>174</v>
      </c>
      <c r="M10" s="7">
        <v>38</v>
      </c>
      <c r="N10" s="7">
        <v>64</v>
      </c>
      <c r="O10" s="7">
        <v>87</v>
      </c>
      <c r="P10" s="7">
        <v>48</v>
      </c>
      <c r="Q10" s="7">
        <v>10</v>
      </c>
      <c r="R10" s="7">
        <v>58</v>
      </c>
      <c r="S10" s="7">
        <v>8</v>
      </c>
      <c r="T10" s="7">
        <v>7</v>
      </c>
      <c r="U10" s="7">
        <v>12</v>
      </c>
      <c r="V10" s="7">
        <v>12</v>
      </c>
      <c r="W10" s="7">
        <v>4</v>
      </c>
      <c r="X10" s="7">
        <v>237</v>
      </c>
      <c r="Y10" s="7">
        <v>212</v>
      </c>
      <c r="Z10" s="7">
        <v>151</v>
      </c>
      <c r="AA10" s="7">
        <v>58</v>
      </c>
      <c r="AB10" s="7">
        <v>66</v>
      </c>
      <c r="AC10" s="7">
        <v>19</v>
      </c>
      <c r="AD10" s="7">
        <v>12</v>
      </c>
      <c r="AE10" s="7">
        <v>4</v>
      </c>
      <c r="AF10" s="7">
        <v>590</v>
      </c>
      <c r="AG10" s="7">
        <v>163</v>
      </c>
      <c r="AH10" s="7">
        <v>6</v>
      </c>
      <c r="AI10" s="7">
        <v>14</v>
      </c>
      <c r="AJ10" s="7">
        <v>162</v>
      </c>
      <c r="AK10" s="7">
        <v>76</v>
      </c>
      <c r="AL10" s="7">
        <v>162</v>
      </c>
      <c r="AM10" s="7">
        <v>53</v>
      </c>
      <c r="AN10" s="7">
        <v>60</v>
      </c>
      <c r="AO10" s="7">
        <v>87</v>
      </c>
      <c r="AP10" s="7">
        <v>46</v>
      </c>
      <c r="AQ10" s="7">
        <v>10</v>
      </c>
      <c r="AR10" s="7">
        <v>54</v>
      </c>
      <c r="AS10" s="7">
        <v>13</v>
      </c>
      <c r="AT10" s="7">
        <v>18</v>
      </c>
      <c r="AU10" s="7">
        <v>4</v>
      </c>
      <c r="AV10" s="7">
        <v>54</v>
      </c>
      <c r="AW10" s="7">
        <v>33</v>
      </c>
      <c r="AX10" s="7">
        <v>296</v>
      </c>
      <c r="AY10" s="7">
        <v>250</v>
      </c>
      <c r="AZ10" s="7">
        <v>85</v>
      </c>
      <c r="BA10" s="7">
        <v>128</v>
      </c>
      <c r="BB10" s="7">
        <v>28</v>
      </c>
      <c r="BC10" s="7">
        <v>5</v>
      </c>
      <c r="BD10" s="7">
        <v>35</v>
      </c>
      <c r="BE10" s="7">
        <v>8</v>
      </c>
      <c r="BF10" s="7">
        <v>78</v>
      </c>
      <c r="BG10" s="7">
        <v>36</v>
      </c>
      <c r="BH10" s="7">
        <v>92</v>
      </c>
      <c r="BI10" s="7">
        <v>40</v>
      </c>
      <c r="BJ10" s="7">
        <v>21</v>
      </c>
      <c r="BK10" s="7">
        <v>21</v>
      </c>
      <c r="BL10" s="7">
        <v>47</v>
      </c>
      <c r="BM10" s="7">
        <v>18</v>
      </c>
      <c r="BN10" s="7">
        <v>94</v>
      </c>
      <c r="BO10" s="7">
        <v>14</v>
      </c>
      <c r="BP10" s="7">
        <v>2</v>
      </c>
      <c r="BQ10" s="7">
        <v>40</v>
      </c>
      <c r="BR10" s="7">
        <v>71</v>
      </c>
      <c r="BS10" s="7">
        <v>38</v>
      </c>
      <c r="BT10" s="7">
        <v>69</v>
      </c>
      <c r="BU10" s="7">
        <v>2</v>
      </c>
    </row>
    <row r="11" spans="1:73" x14ac:dyDescent="0.3">
      <c r="A11" t="s">
        <v>791</v>
      </c>
    </row>
    <row r="12" spans="1:73" x14ac:dyDescent="0.3">
      <c r="A12"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2ec6a114-19a2-4aa5-8ec8-20496ed6a61f" sqref="A2 BU12" xr:uid="{00000000-0002-0000-7600-000000000000}"/>
    <dataValidation allowBlank="1" error="2ec6a114-19a2-4aa5-8ec8-20496ed6a61f" sqref="A1" xr:uid="{00000000-0002-0000-7600-000001000000}"/>
  </dataValidations>
  <hyperlinks>
    <hyperlink ref="A1" location="'TOC'!A1" display="Back to TOC" xr:uid="{00000000-0004-0000-7600-000000000000}"/>
  </hyperlinks>
  <pageMargins left="0.7" right="0.7" top="0.75" bottom="0.75" header="0.3" footer="0.3"/>
</worksheet>
</file>

<file path=xl/worksheets/sheet10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700-000000000000}">
  <dimension ref="A1:AZ12"/>
  <sheetViews>
    <sheetView workbookViewId="0">
      <pane xSplit="1" topLeftCell="B1" activePane="topRight" state="frozen"/>
      <selection pane="topRight" sqref="A1:A1048576"/>
    </sheetView>
  </sheetViews>
  <sheetFormatPr defaultRowHeight="14.4" x14ac:dyDescent="0.3"/>
  <cols>
    <col min="1" max="1" width="51.88671875" bestFit="1" customWidth="1"/>
    <col min="2" max="52" width="12.6640625" bestFit="1" customWidth="1"/>
  </cols>
  <sheetData>
    <row r="1" spans="1:52" x14ac:dyDescent="0.3">
      <c r="A1" s="4" t="s">
        <v>448</v>
      </c>
    </row>
    <row r="2" spans="1:52" x14ac:dyDescent="0.3">
      <c r="A2" t="s">
        <v>253</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2222</v>
      </c>
      <c r="B5" s="8">
        <v>3.4535994173400003E-2</v>
      </c>
      <c r="C5" s="8">
        <v>5.5500483038239998E-2</v>
      </c>
      <c r="D5" s="8">
        <v>6.0969183596639998E-2</v>
      </c>
      <c r="E5" s="8">
        <v>5.2842559320810001E-2</v>
      </c>
      <c r="F5" s="8">
        <v>7.2825067042200001E-2</v>
      </c>
      <c r="G5" s="8">
        <v>1.655192115072E-2</v>
      </c>
      <c r="H5" s="8">
        <v>6.8689844907400002E-2</v>
      </c>
      <c r="I5" s="8">
        <v>3.090465232704E-2</v>
      </c>
      <c r="J5" s="8">
        <v>6.1949468512399998E-2</v>
      </c>
      <c r="K5" s="8">
        <v>2.361688682835E-2</v>
      </c>
      <c r="L5" s="8">
        <v>6.7776276242570002E-2</v>
      </c>
      <c r="M5" s="8">
        <v>3.2139430538619999E-2</v>
      </c>
      <c r="N5" s="8">
        <v>8.3051509057139993E-3</v>
      </c>
      <c r="O5" s="8">
        <v>0</v>
      </c>
      <c r="P5" s="8">
        <v>0.19604297376349999</v>
      </c>
      <c r="Q5" s="8">
        <v>4.0986933955809997E-2</v>
      </c>
      <c r="R5" s="8">
        <v>6.0100839677640003E-2</v>
      </c>
      <c r="S5" s="8">
        <v>5.0386996719980003E-2</v>
      </c>
      <c r="T5" s="8">
        <v>9.1221522282350004E-2</v>
      </c>
      <c r="U5" s="8">
        <v>0</v>
      </c>
      <c r="V5" s="8">
        <v>0.10316810990560001</v>
      </c>
      <c r="W5" s="8">
        <v>4.8175530572989997E-2</v>
      </c>
      <c r="X5" s="8">
        <v>2.2427942508199999E-2</v>
      </c>
      <c r="Y5" s="8">
        <v>5.3811596497029997E-2</v>
      </c>
      <c r="Z5" s="6">
        <v>0.11278092728399999</v>
      </c>
      <c r="AA5" s="9">
        <v>3.2740505768500003E-2</v>
      </c>
      <c r="AB5" s="6">
        <v>0.25211784914390001</v>
      </c>
      <c r="AC5" s="9">
        <v>3.638632463199E-2</v>
      </c>
      <c r="AD5" s="8">
        <v>6.8339336952329993E-2</v>
      </c>
      <c r="AE5" s="8">
        <v>3.7830936796069997E-2</v>
      </c>
      <c r="AF5" s="8">
        <v>7.3427183174299998E-2</v>
      </c>
      <c r="AG5" s="8">
        <v>4.3711836837099997E-2</v>
      </c>
      <c r="AH5" s="8">
        <v>6.7066016714199997E-2</v>
      </c>
      <c r="AI5" s="8">
        <v>4.5388585644120003E-2</v>
      </c>
      <c r="AJ5" s="8">
        <v>2.9132100315799998E-2</v>
      </c>
      <c r="AK5" s="8">
        <v>3.8900372639299997E-2</v>
      </c>
      <c r="AL5" s="8">
        <v>6.6911366113189999E-2</v>
      </c>
      <c r="AM5" s="8">
        <v>8.132425897751E-2</v>
      </c>
      <c r="AN5" s="8">
        <v>2.0183327186149999E-2</v>
      </c>
      <c r="AO5" s="8">
        <v>6.075187947631E-2</v>
      </c>
      <c r="AP5" s="6">
        <v>0.24457575222899999</v>
      </c>
      <c r="AQ5" s="8">
        <v>4.843014898754E-2</v>
      </c>
      <c r="AR5" s="8">
        <v>5.4824049028630001E-2</v>
      </c>
      <c r="AS5" s="8">
        <v>3.2593602653850001E-2</v>
      </c>
      <c r="AT5" s="8">
        <v>5.1863061238420001E-2</v>
      </c>
      <c r="AU5" s="8">
        <v>1.588803356178E-2</v>
      </c>
      <c r="AV5" s="8">
        <v>4.342337888864E-2</v>
      </c>
      <c r="AW5" s="8">
        <v>0.19730261050619999</v>
      </c>
      <c r="AX5" s="8">
        <v>5.4893910374889998E-2</v>
      </c>
      <c r="AY5" s="8">
        <v>2.3977020859419999E-2</v>
      </c>
      <c r="AZ5" s="8">
        <v>0.28102509684049998</v>
      </c>
    </row>
    <row r="6" spans="1:52" x14ac:dyDescent="0.3">
      <c r="A6" t="s">
        <v>2223</v>
      </c>
      <c r="B6" s="8">
        <v>4.6531544966680001E-2</v>
      </c>
      <c r="C6" s="8">
        <v>8.9705330060529997E-2</v>
      </c>
      <c r="D6" s="8">
        <v>9.8172824445159998E-2</v>
      </c>
      <c r="E6" s="8">
        <v>7.8658410639289994E-2</v>
      </c>
      <c r="F6" s="8">
        <v>0.1012809706721</v>
      </c>
      <c r="G6" s="8">
        <v>5.3132343817739999E-2</v>
      </c>
      <c r="H6" s="8">
        <v>7.4039243396100005E-2</v>
      </c>
      <c r="I6" s="8">
        <v>8.4038418651379995E-2</v>
      </c>
      <c r="J6" s="8">
        <v>0.1295993788182</v>
      </c>
      <c r="K6" s="8">
        <v>0.14186692057629999</v>
      </c>
      <c r="L6" s="8">
        <v>2.3150093558160001E-2</v>
      </c>
      <c r="M6" s="8">
        <v>3.6674783621719997E-2</v>
      </c>
      <c r="N6" s="8">
        <v>6.8731665315469995E-2</v>
      </c>
      <c r="O6" s="8">
        <v>0</v>
      </c>
      <c r="P6" s="8">
        <v>0</v>
      </c>
      <c r="Q6" s="8">
        <v>6.6857165759270004E-2</v>
      </c>
      <c r="R6" s="8">
        <v>0.12904709344570001</v>
      </c>
      <c r="S6" s="8">
        <v>8.5922317988629995E-2</v>
      </c>
      <c r="T6" s="8">
        <v>3.9183511358369998E-2</v>
      </c>
      <c r="U6" s="8">
        <v>0</v>
      </c>
      <c r="V6" s="8">
        <v>8.1226602980510001E-2</v>
      </c>
      <c r="W6" s="8">
        <v>8.1657719494279996E-2</v>
      </c>
      <c r="X6" s="8">
        <v>6.6398526567749999E-2</v>
      </c>
      <c r="Y6" s="8">
        <v>4.7498106432020001E-2</v>
      </c>
      <c r="Z6" s="8">
        <v>9.6548139079680004E-2</v>
      </c>
      <c r="AA6" s="8">
        <v>7.1824440329469996E-2</v>
      </c>
      <c r="AB6" s="6">
        <v>0.19616655336559999</v>
      </c>
      <c r="AC6" s="9">
        <v>6.9233694843699997E-2</v>
      </c>
      <c r="AD6" s="6">
        <v>0.1210718589513</v>
      </c>
      <c r="AE6" s="9">
        <v>4.9089553554690003E-2</v>
      </c>
      <c r="AF6" s="6">
        <v>0.16103947101489999</v>
      </c>
      <c r="AG6" s="9">
        <v>5.592992499472E-2</v>
      </c>
      <c r="AH6" s="6">
        <v>0.14562014965369999</v>
      </c>
      <c r="AI6" s="9">
        <v>6.0110448739160001E-2</v>
      </c>
      <c r="AJ6" s="8">
        <v>7.9302854952170002E-2</v>
      </c>
      <c r="AK6" s="8">
        <v>6.68443277728E-2</v>
      </c>
      <c r="AL6" s="8">
        <v>0.1040243204854</v>
      </c>
      <c r="AM6" s="8">
        <v>8.7609597378710005E-2</v>
      </c>
      <c r="AN6" s="8">
        <v>0.1076166341513</v>
      </c>
      <c r="AO6" s="8">
        <v>3.8071270482780001E-2</v>
      </c>
      <c r="AP6" s="8">
        <v>0.19094206930050001</v>
      </c>
      <c r="AQ6" s="8">
        <v>8.3092572999329997E-2</v>
      </c>
      <c r="AR6" s="8">
        <v>5.4546570444890002E-2</v>
      </c>
      <c r="AS6" s="8">
        <v>4.9609075112159999E-2</v>
      </c>
      <c r="AT6" s="8">
        <v>6.2614112018409995E-2</v>
      </c>
      <c r="AU6" s="8">
        <v>8.4027160112399996E-2</v>
      </c>
      <c r="AV6" s="8">
        <v>0.15346596468420001</v>
      </c>
      <c r="AW6" s="6">
        <v>0.60539477898759997</v>
      </c>
      <c r="AX6" s="8">
        <v>7.4854013906180003E-2</v>
      </c>
      <c r="AY6" s="8">
        <v>8.7272481031219998E-2</v>
      </c>
      <c r="AZ6" s="8">
        <v>0</v>
      </c>
    </row>
    <row r="7" spans="1:52" x14ac:dyDescent="0.3">
      <c r="A7" t="s">
        <v>2225</v>
      </c>
      <c r="B7" s="8">
        <v>0.158987392463</v>
      </c>
      <c r="C7" s="8">
        <v>0.1550712773879</v>
      </c>
      <c r="D7" s="8">
        <v>0.21290405990440001</v>
      </c>
      <c r="E7" s="8">
        <v>0.15555187624370001</v>
      </c>
      <c r="F7" s="8">
        <v>0.27235531497179999</v>
      </c>
      <c r="G7" s="8">
        <v>0.2049137147458</v>
      </c>
      <c r="H7" s="8">
        <v>0.15393092434210001</v>
      </c>
      <c r="I7" s="8">
        <v>0.1215104186902</v>
      </c>
      <c r="J7" s="8">
        <v>0.16750444322950001</v>
      </c>
      <c r="K7" s="8">
        <v>0.11466380852249999</v>
      </c>
      <c r="L7" s="8">
        <v>0.27782627429059997</v>
      </c>
      <c r="M7" s="8">
        <v>0.31246707017530001</v>
      </c>
      <c r="N7" s="8">
        <v>0.19329594262380001</v>
      </c>
      <c r="O7" s="8">
        <v>0.10747909612870001</v>
      </c>
      <c r="P7" s="8">
        <v>0.19127546692559999</v>
      </c>
      <c r="Q7" s="8">
        <v>0.14902315396800001</v>
      </c>
      <c r="R7" s="8">
        <v>0.23807863729629999</v>
      </c>
      <c r="S7" s="8">
        <v>0.14835089824370001</v>
      </c>
      <c r="T7" s="8">
        <v>0.27196518429970001</v>
      </c>
      <c r="U7" s="8">
        <v>0.30396791033190002</v>
      </c>
      <c r="V7" s="8">
        <v>9.2876561262410007E-2</v>
      </c>
      <c r="W7" s="8">
        <v>0.1856636969605</v>
      </c>
      <c r="X7" s="8">
        <v>0.18312428671180001</v>
      </c>
      <c r="Y7" s="8">
        <v>0.1018527394376</v>
      </c>
      <c r="Z7" s="8">
        <v>0.1025527290246</v>
      </c>
      <c r="AA7" s="8">
        <v>0.1884716379709</v>
      </c>
      <c r="AB7" s="8">
        <v>9.4610430022519995E-2</v>
      </c>
      <c r="AC7" s="8">
        <v>0.17525387071420001</v>
      </c>
      <c r="AD7" s="8">
        <v>0.20135274768069999</v>
      </c>
      <c r="AE7" s="8">
        <v>0.15053871749549999</v>
      </c>
      <c r="AF7" s="8">
        <v>0.17270790384369999</v>
      </c>
      <c r="AG7" s="8">
        <v>0.169672456049</v>
      </c>
      <c r="AH7" s="8">
        <v>0.17983566542589999</v>
      </c>
      <c r="AI7" s="8">
        <v>0.16792117680890001</v>
      </c>
      <c r="AJ7" s="8">
        <v>0.20844022782960001</v>
      </c>
      <c r="AK7" s="8">
        <v>0.13343033485440001</v>
      </c>
      <c r="AL7" s="8">
        <v>0.1759563252197</v>
      </c>
      <c r="AM7" s="8">
        <v>0.16534955127580001</v>
      </c>
      <c r="AN7" s="8">
        <v>0.2315212883584</v>
      </c>
      <c r="AO7" s="8">
        <v>0.1676797339121</v>
      </c>
      <c r="AP7" s="8">
        <v>0.2969022053118</v>
      </c>
      <c r="AQ7" s="8">
        <v>0.18260416364410001</v>
      </c>
      <c r="AR7" s="8">
        <v>0.16237807581370001</v>
      </c>
      <c r="AS7" s="8">
        <v>0.17566974666150001</v>
      </c>
      <c r="AT7" s="8">
        <v>0.1833230448091</v>
      </c>
      <c r="AU7" s="8">
        <v>0.1141173714253</v>
      </c>
      <c r="AV7" s="8">
        <v>0.1968893435729</v>
      </c>
      <c r="AW7" s="8">
        <v>0</v>
      </c>
      <c r="AX7" s="8">
        <v>0.1748711180218</v>
      </c>
      <c r="AY7" s="8">
        <v>0.1519521096301</v>
      </c>
      <c r="AZ7" s="8">
        <v>0.23893990286969999</v>
      </c>
    </row>
    <row r="8" spans="1:52" x14ac:dyDescent="0.3">
      <c r="A8" t="s">
        <v>2226</v>
      </c>
      <c r="B8" s="8">
        <v>0.66657158302709996</v>
      </c>
      <c r="C8" s="8">
        <v>0.67411632270669997</v>
      </c>
      <c r="D8" s="9">
        <v>0.55125985427760005</v>
      </c>
      <c r="E8" s="8">
        <v>0.66376369123479995</v>
      </c>
      <c r="F8" s="8">
        <v>0.48993610765529999</v>
      </c>
      <c r="G8" s="8">
        <v>0.59207007141180001</v>
      </c>
      <c r="H8" s="8">
        <v>0.62985541927090005</v>
      </c>
      <c r="I8" s="8">
        <v>0.72460237918360004</v>
      </c>
      <c r="J8" s="8">
        <v>0.5886021826965</v>
      </c>
      <c r="K8" s="8">
        <v>0.61169549953439994</v>
      </c>
      <c r="L8" s="8">
        <v>0.55614152431670005</v>
      </c>
      <c r="M8" s="8">
        <v>0.57866951647550002</v>
      </c>
      <c r="N8" s="8">
        <v>0.67410550521370005</v>
      </c>
      <c r="O8" s="8">
        <v>0.80430311815900002</v>
      </c>
      <c r="P8" s="8">
        <v>0.61268155931080004</v>
      </c>
      <c r="Q8" s="8">
        <v>0.67321993561320004</v>
      </c>
      <c r="R8" s="8">
        <v>0.55580572371350001</v>
      </c>
      <c r="S8" s="8">
        <v>0.66545415370450001</v>
      </c>
      <c r="T8" s="8">
        <v>0.49123572752849998</v>
      </c>
      <c r="U8" s="8">
        <v>0.69603208966810004</v>
      </c>
      <c r="V8" s="8">
        <v>0.67783704626929997</v>
      </c>
      <c r="W8" s="8">
        <v>0.624413739671</v>
      </c>
      <c r="X8" s="8">
        <v>0.66030500218730004</v>
      </c>
      <c r="Y8" s="8">
        <v>0.70100062753869996</v>
      </c>
      <c r="Z8" s="8">
        <v>0.63179323641030005</v>
      </c>
      <c r="AA8" s="8">
        <v>0.6448242137597</v>
      </c>
      <c r="AB8" s="9">
        <v>0.40112906822209998</v>
      </c>
      <c r="AC8" s="6">
        <v>0.65789375925339999</v>
      </c>
      <c r="AD8" s="9">
        <v>0.56558333935890004</v>
      </c>
      <c r="AE8" s="6">
        <v>0.69066716221640001</v>
      </c>
      <c r="AF8" s="9">
        <v>0.51203889036289996</v>
      </c>
      <c r="AG8" s="6">
        <v>0.67477854971020002</v>
      </c>
      <c r="AH8" s="9">
        <v>0.53210596233719998</v>
      </c>
      <c r="AI8" s="6">
        <v>0.66924683145090003</v>
      </c>
      <c r="AJ8" s="8">
        <v>0.59880933392589997</v>
      </c>
      <c r="AK8" s="8">
        <v>0.7057602647365</v>
      </c>
      <c r="AL8" s="8">
        <v>0.63673622697760002</v>
      </c>
      <c r="AM8" s="8">
        <v>0.62551594395340004</v>
      </c>
      <c r="AN8" s="8">
        <v>0.60506561693659999</v>
      </c>
      <c r="AO8" s="8">
        <v>0.60725332599939996</v>
      </c>
      <c r="AP8" s="9">
        <v>0.26757997315870002</v>
      </c>
      <c r="AQ8" s="8">
        <v>0.62129958238570004</v>
      </c>
      <c r="AR8" s="8">
        <v>0.68357040206270003</v>
      </c>
      <c r="AS8" s="8">
        <v>0.66581644288999997</v>
      </c>
      <c r="AT8" s="8">
        <v>0.56835882451969999</v>
      </c>
      <c r="AU8" s="8">
        <v>0.76525532699109999</v>
      </c>
      <c r="AV8" s="8">
        <v>0.49617872705869998</v>
      </c>
      <c r="AW8" s="8">
        <v>0.19730261050619999</v>
      </c>
      <c r="AX8" s="8">
        <v>0.62866166651989996</v>
      </c>
      <c r="AY8" s="8">
        <v>0.69913639882370004</v>
      </c>
      <c r="AZ8" s="8">
        <v>0.33116927076019997</v>
      </c>
    </row>
    <row r="9" spans="1:52" x14ac:dyDescent="0.3">
      <c r="A9" t="s">
        <v>2227</v>
      </c>
      <c r="B9" s="8">
        <v>9.3373485369859996E-2</v>
      </c>
      <c r="C9" s="9">
        <v>2.5606586806599999E-2</v>
      </c>
      <c r="D9" s="8">
        <v>7.6694077776220004E-2</v>
      </c>
      <c r="E9" s="8">
        <v>4.9183462561440003E-2</v>
      </c>
      <c r="F9" s="8">
        <v>6.3602539658649995E-2</v>
      </c>
      <c r="G9" s="6">
        <v>0.13333194887399999</v>
      </c>
      <c r="H9" s="8">
        <v>7.3484568083519997E-2</v>
      </c>
      <c r="I9" s="8">
        <v>3.8944131147850003E-2</v>
      </c>
      <c r="J9" s="8">
        <v>5.234452674337E-2</v>
      </c>
      <c r="K9" s="8">
        <v>0.1081568845385</v>
      </c>
      <c r="L9" s="8">
        <v>7.5105831591969999E-2</v>
      </c>
      <c r="M9" s="8">
        <v>4.0049199188880003E-2</v>
      </c>
      <c r="N9" s="8">
        <v>5.5561735941310003E-2</v>
      </c>
      <c r="O9" s="8">
        <v>8.8217785712300004E-2</v>
      </c>
      <c r="P9" s="8">
        <v>0</v>
      </c>
      <c r="Q9" s="8">
        <v>6.9912810703740003E-2</v>
      </c>
      <c r="R9" s="8">
        <v>1.6967705866939999E-2</v>
      </c>
      <c r="S9" s="8">
        <v>4.9885633343140001E-2</v>
      </c>
      <c r="T9" s="8">
        <v>0.106394054531</v>
      </c>
      <c r="U9" s="8">
        <v>0</v>
      </c>
      <c r="V9" s="8">
        <v>4.4891679582159998E-2</v>
      </c>
      <c r="W9" s="8">
        <v>6.0089313301229998E-2</v>
      </c>
      <c r="X9" s="8">
        <v>6.7744242024940005E-2</v>
      </c>
      <c r="Y9" s="8">
        <v>9.5836930094660003E-2</v>
      </c>
      <c r="Z9" s="8">
        <v>5.6324968201420002E-2</v>
      </c>
      <c r="AA9" s="8">
        <v>6.2139202171449998E-2</v>
      </c>
      <c r="AB9" s="8">
        <v>5.5976099245949998E-2</v>
      </c>
      <c r="AC9" s="8">
        <v>6.1232350556759997E-2</v>
      </c>
      <c r="AD9" s="8">
        <v>4.3652717056800003E-2</v>
      </c>
      <c r="AE9" s="8">
        <v>7.1873629937319994E-2</v>
      </c>
      <c r="AF9" s="8">
        <v>8.0786551604199994E-2</v>
      </c>
      <c r="AG9" s="8">
        <v>5.5907232408990003E-2</v>
      </c>
      <c r="AH9" s="8">
        <v>7.5372205869110004E-2</v>
      </c>
      <c r="AI9" s="8">
        <v>5.7332957356930003E-2</v>
      </c>
      <c r="AJ9" s="8">
        <v>8.4315482976459993E-2</v>
      </c>
      <c r="AK9" s="8">
        <v>5.5064699996970001E-2</v>
      </c>
      <c r="AL9" s="8">
        <v>1.6371761204080001E-2</v>
      </c>
      <c r="AM9" s="8">
        <v>4.0200648414599999E-2</v>
      </c>
      <c r="AN9" s="8">
        <v>3.5613133367610003E-2</v>
      </c>
      <c r="AO9" s="8">
        <v>0.12624379012930001</v>
      </c>
      <c r="AP9" s="8">
        <v>0</v>
      </c>
      <c r="AQ9" s="8">
        <v>6.4573531983380006E-2</v>
      </c>
      <c r="AR9" s="8">
        <v>4.4680902650079998E-2</v>
      </c>
      <c r="AS9" s="8">
        <v>7.6311132682439997E-2</v>
      </c>
      <c r="AT9" s="8">
        <v>0.1338409574144</v>
      </c>
      <c r="AU9" s="8">
        <v>2.071210790943E-2</v>
      </c>
      <c r="AV9" s="8">
        <v>0.1100425857956</v>
      </c>
      <c r="AW9" s="8">
        <v>0</v>
      </c>
      <c r="AX9" s="8">
        <v>6.6719291177180007E-2</v>
      </c>
      <c r="AY9" s="8">
        <v>3.7661989655529998E-2</v>
      </c>
      <c r="AZ9" s="8">
        <v>0.1488657295296</v>
      </c>
    </row>
    <row r="10" spans="1:52" x14ac:dyDescent="0.3">
      <c r="A10" t="s">
        <v>587</v>
      </c>
      <c r="B10" s="7">
        <v>175</v>
      </c>
      <c r="C10" s="7">
        <v>312</v>
      </c>
      <c r="D10" s="7">
        <v>272</v>
      </c>
      <c r="E10" s="7">
        <v>620</v>
      </c>
      <c r="F10" s="7">
        <v>54</v>
      </c>
      <c r="G10" s="7">
        <v>85</v>
      </c>
      <c r="H10" s="7">
        <v>326</v>
      </c>
      <c r="I10" s="7">
        <v>148</v>
      </c>
      <c r="J10" s="7">
        <v>83</v>
      </c>
      <c r="K10" s="7">
        <v>24</v>
      </c>
      <c r="L10" s="7">
        <v>30</v>
      </c>
      <c r="M10" s="7">
        <v>48</v>
      </c>
      <c r="N10" s="7">
        <v>87</v>
      </c>
      <c r="O10" s="7">
        <v>7</v>
      </c>
      <c r="P10" s="7">
        <v>6</v>
      </c>
      <c r="Q10" s="7">
        <v>421</v>
      </c>
      <c r="R10" s="7">
        <v>91</v>
      </c>
      <c r="S10" s="7">
        <v>196</v>
      </c>
      <c r="T10" s="7">
        <v>49</v>
      </c>
      <c r="U10" s="7">
        <v>2</v>
      </c>
      <c r="V10" s="7">
        <v>111</v>
      </c>
      <c r="W10" s="7">
        <v>462</v>
      </c>
      <c r="X10" s="7">
        <v>165</v>
      </c>
      <c r="Y10" s="7">
        <v>21</v>
      </c>
      <c r="Z10" s="7">
        <v>157</v>
      </c>
      <c r="AA10" s="7">
        <v>602</v>
      </c>
      <c r="AB10" s="7">
        <v>45</v>
      </c>
      <c r="AC10" s="7">
        <v>714</v>
      </c>
      <c r="AD10" s="7">
        <v>289</v>
      </c>
      <c r="AE10" s="7">
        <v>470</v>
      </c>
      <c r="AF10" s="7">
        <v>152</v>
      </c>
      <c r="AG10" s="7">
        <v>607</v>
      </c>
      <c r="AH10" s="7">
        <v>144</v>
      </c>
      <c r="AI10" s="7">
        <v>615</v>
      </c>
      <c r="AJ10" s="7">
        <v>137</v>
      </c>
      <c r="AK10" s="7">
        <v>209</v>
      </c>
      <c r="AL10" s="7">
        <v>108</v>
      </c>
      <c r="AM10" s="7">
        <v>169</v>
      </c>
      <c r="AN10" s="7">
        <v>49</v>
      </c>
      <c r="AO10" s="7">
        <v>87</v>
      </c>
      <c r="AP10" s="7">
        <v>14</v>
      </c>
      <c r="AQ10" s="7">
        <v>238</v>
      </c>
      <c r="AR10" s="7">
        <v>215</v>
      </c>
      <c r="AS10" s="7">
        <v>147</v>
      </c>
      <c r="AT10" s="7">
        <v>56</v>
      </c>
      <c r="AU10" s="7">
        <v>67</v>
      </c>
      <c r="AV10" s="7">
        <v>18</v>
      </c>
      <c r="AW10" s="7">
        <v>4</v>
      </c>
      <c r="AX10" s="7">
        <v>590</v>
      </c>
      <c r="AY10" s="7">
        <v>163</v>
      </c>
      <c r="AZ10" s="7">
        <v>6</v>
      </c>
    </row>
    <row r="11" spans="1:52" x14ac:dyDescent="0.3">
      <c r="A11" t="s">
        <v>601</v>
      </c>
    </row>
    <row r="12" spans="1:52" x14ac:dyDescent="0.3">
      <c r="A12"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f1f709dd-1495-4cab-a8a7-c0bb84a708a1" sqref="A2 AZ12" xr:uid="{00000000-0002-0000-7700-000000000000}"/>
    <dataValidation allowBlank="1" error="f1f709dd-1495-4cab-a8a7-c0bb84a708a1" sqref="A1" xr:uid="{00000000-0002-0000-7700-000001000000}"/>
  </dataValidations>
  <hyperlinks>
    <hyperlink ref="A1" location="'TOC'!A1" display="Back to TOC" xr:uid="{00000000-0004-0000-7700-000000000000}"/>
  </hyperlinks>
  <pageMargins left="0.7" right="0.7" top="0.75" bottom="0.75" header="0.3" footer="0.3"/>
</worksheet>
</file>

<file path=xl/worksheets/sheet1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800-000000000000}">
  <dimension ref="A1:BU12"/>
  <sheetViews>
    <sheetView workbookViewId="0">
      <pane xSplit="1" topLeftCell="B1" activePane="topRight" state="frozen"/>
      <selection pane="topRight" sqref="A1:A1048576"/>
    </sheetView>
  </sheetViews>
  <sheetFormatPr defaultRowHeight="14.4" x14ac:dyDescent="0.3"/>
  <cols>
    <col min="1" max="1" width="51.88671875" bestFit="1" customWidth="1"/>
    <col min="2" max="73" width="12.6640625" bestFit="1" customWidth="1"/>
  </cols>
  <sheetData>
    <row r="1" spans="1:73" x14ac:dyDescent="0.3">
      <c r="A1" s="4" t="s">
        <v>448</v>
      </c>
    </row>
    <row r="2" spans="1:73" x14ac:dyDescent="0.3">
      <c r="A2" t="s">
        <v>255</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2222</v>
      </c>
      <c r="B5" s="8">
        <v>4.1168273147900003E-2</v>
      </c>
      <c r="C5" s="8">
        <v>3.9031748623909998E-2</v>
      </c>
      <c r="D5" s="8">
        <v>4.0477605417249998E-2</v>
      </c>
      <c r="E5" s="8">
        <v>5.6521661103339997E-2</v>
      </c>
      <c r="F5" s="8">
        <v>5.7910150400809997E-2</v>
      </c>
      <c r="G5" s="8">
        <v>6.7582205656849997E-2</v>
      </c>
      <c r="H5" s="8">
        <v>2.720280560692E-2</v>
      </c>
      <c r="I5" s="8">
        <v>0</v>
      </c>
      <c r="J5" s="8">
        <v>6.3299424129100001E-2</v>
      </c>
      <c r="K5" s="8">
        <v>2.5995176105150002E-2</v>
      </c>
      <c r="L5" s="8">
        <v>6.1812236165840001E-2</v>
      </c>
      <c r="M5" s="8">
        <v>2.6140628506249999E-2</v>
      </c>
      <c r="N5" s="8">
        <v>3.6229899547449998E-2</v>
      </c>
      <c r="O5" s="8">
        <v>2.8315557236499998E-2</v>
      </c>
      <c r="P5" s="8">
        <v>6.047868253844E-2</v>
      </c>
      <c r="Q5" s="8">
        <v>0</v>
      </c>
      <c r="R5" s="8">
        <v>1.8209255216499999E-2</v>
      </c>
      <c r="S5" s="8">
        <v>0</v>
      </c>
      <c r="T5" s="8">
        <v>0</v>
      </c>
      <c r="U5" s="8">
        <v>6.5767536835400001E-2</v>
      </c>
      <c r="V5" s="8">
        <v>0.20179825966250001</v>
      </c>
      <c r="W5" s="8">
        <v>0.19730261050619999</v>
      </c>
      <c r="X5" s="8">
        <v>5.3132920179650003E-2</v>
      </c>
      <c r="Y5" s="8">
        <v>5.5381324654390003E-2</v>
      </c>
      <c r="Z5" s="8">
        <v>3.1634731431259999E-2</v>
      </c>
      <c r="AA5" s="8">
        <v>5.0487524596259999E-2</v>
      </c>
      <c r="AB5" s="8">
        <v>1.6034606239910001E-2</v>
      </c>
      <c r="AC5" s="8">
        <v>4.16162602518E-2</v>
      </c>
      <c r="AD5" s="8">
        <v>0.20179825966250001</v>
      </c>
      <c r="AE5" s="8">
        <v>0.19730261050619999</v>
      </c>
      <c r="AF5" s="8">
        <v>5.4893910374889998E-2</v>
      </c>
      <c r="AG5" s="8">
        <v>2.3977020859419999E-2</v>
      </c>
      <c r="AH5" s="8">
        <v>0.28102509684049998</v>
      </c>
      <c r="AI5" s="8">
        <v>0.24457575222899999</v>
      </c>
      <c r="AJ5" s="8">
        <v>6.5975749035039999E-2</v>
      </c>
      <c r="AK5" s="8">
        <v>1.5840757729959999E-2</v>
      </c>
      <c r="AL5" s="8">
        <v>5.9805778525430002E-2</v>
      </c>
      <c r="AM5" s="8">
        <v>3.8988841352000002E-2</v>
      </c>
      <c r="AN5" s="8">
        <v>1.0712626232799999E-2</v>
      </c>
      <c r="AO5" s="8">
        <v>4.8019776666240001E-2</v>
      </c>
      <c r="AP5" s="8">
        <v>4.2305393077419998E-2</v>
      </c>
      <c r="AQ5" s="8">
        <v>0.1005983380628</v>
      </c>
      <c r="AR5" s="8">
        <v>0</v>
      </c>
      <c r="AS5" s="8">
        <v>8.2184957519329999E-2</v>
      </c>
      <c r="AT5" s="8">
        <v>4.342337888864E-2</v>
      </c>
      <c r="AU5" s="8">
        <v>0.19730261050619999</v>
      </c>
      <c r="AV5" s="8">
        <v>0</v>
      </c>
      <c r="AW5" s="8">
        <v>0.1244023712615</v>
      </c>
      <c r="AX5" s="8">
        <v>4.6282802083850001E-2</v>
      </c>
      <c r="AY5" s="8">
        <v>7.4923152316300007E-2</v>
      </c>
      <c r="AZ5" s="8">
        <v>1.9577903832090002E-2</v>
      </c>
      <c r="BA5" s="8">
        <v>2.4524691118309998E-2</v>
      </c>
      <c r="BB5" s="8">
        <v>9.8178224151690002E-2</v>
      </c>
      <c r="BC5" s="8">
        <v>0</v>
      </c>
      <c r="BD5" s="8">
        <v>2.010135368523E-2</v>
      </c>
      <c r="BE5" s="8">
        <v>0.1504489399425</v>
      </c>
      <c r="BF5" s="8">
        <v>6.5216671297419995E-2</v>
      </c>
      <c r="BG5" s="8">
        <v>6.1527655768010003E-2</v>
      </c>
      <c r="BH5" s="8">
        <v>1.0017093729619999E-2</v>
      </c>
      <c r="BI5" s="8">
        <v>0.10517734781720001</v>
      </c>
      <c r="BJ5" s="8">
        <v>9.6489073922310001E-2</v>
      </c>
      <c r="BK5" s="8">
        <v>8.4526148763680004E-2</v>
      </c>
      <c r="BL5" s="8">
        <v>0.1177969727237</v>
      </c>
      <c r="BM5" s="8">
        <v>0</v>
      </c>
      <c r="BN5" s="8">
        <v>7.2411929338380004E-2</v>
      </c>
      <c r="BO5" s="8">
        <v>0.14035137348759999</v>
      </c>
      <c r="BP5" s="8">
        <v>0</v>
      </c>
      <c r="BQ5" s="8">
        <v>4.9802580341079997E-2</v>
      </c>
      <c r="BR5" s="8">
        <v>7.3404950564079996E-3</v>
      </c>
      <c r="BS5" s="8">
        <v>0</v>
      </c>
      <c r="BT5" s="8">
        <v>1.226159571005E-2</v>
      </c>
      <c r="BU5" s="8">
        <v>0</v>
      </c>
    </row>
    <row r="6" spans="1:73" x14ac:dyDescent="0.3">
      <c r="A6" t="s">
        <v>2223</v>
      </c>
      <c r="B6" s="8">
        <v>0.15943019375529999</v>
      </c>
      <c r="C6" s="8">
        <v>0.14678108885819999</v>
      </c>
      <c r="D6" s="8">
        <v>8.4336671124680004E-2</v>
      </c>
      <c r="E6" s="8">
        <v>4.1399687908100002E-2</v>
      </c>
      <c r="F6" s="8">
        <v>4.4333195816280001E-2</v>
      </c>
      <c r="G6" s="8">
        <v>6.7553783822220007E-2</v>
      </c>
      <c r="H6" s="8">
        <v>8.9177853393250003E-2</v>
      </c>
      <c r="I6" s="8">
        <v>0</v>
      </c>
      <c r="J6" s="8">
        <v>9.5594600041910005E-2</v>
      </c>
      <c r="K6" s="8">
        <v>4.9483775221909998E-2</v>
      </c>
      <c r="L6" s="8">
        <v>6.5473804072900002E-2</v>
      </c>
      <c r="M6" s="8">
        <v>3.4077692266729999E-2</v>
      </c>
      <c r="N6" s="8">
        <v>4.6481193105490003E-2</v>
      </c>
      <c r="O6" s="8">
        <v>3.9675683407100003E-2</v>
      </c>
      <c r="P6" s="8">
        <v>7.3015724732859999E-2</v>
      </c>
      <c r="Q6" s="8">
        <v>9.7193939387259995E-2</v>
      </c>
      <c r="R6" s="8">
        <v>9.6303422173339995E-2</v>
      </c>
      <c r="S6" s="8">
        <v>0</v>
      </c>
      <c r="T6" s="8">
        <v>0.11332729843849999</v>
      </c>
      <c r="U6" s="8">
        <v>0.16666666666669999</v>
      </c>
      <c r="V6" s="8">
        <v>0.16666666666669999</v>
      </c>
      <c r="W6" s="6">
        <v>0.60539477898759997</v>
      </c>
      <c r="X6" s="8">
        <v>8.3028045092349997E-2</v>
      </c>
      <c r="Y6" s="8">
        <v>5.9813683038950002E-2</v>
      </c>
      <c r="Z6" s="8">
        <v>4.252982735053E-2</v>
      </c>
      <c r="AA6" s="8">
        <v>7.7009997611049999E-2</v>
      </c>
      <c r="AB6" s="8">
        <v>8.4802340114700003E-2</v>
      </c>
      <c r="AC6" s="8">
        <v>0.14707928515810001</v>
      </c>
      <c r="AD6" s="8">
        <v>0.16666666666669999</v>
      </c>
      <c r="AE6" s="6">
        <v>0.60539477898759997</v>
      </c>
      <c r="AF6" s="8">
        <v>7.4854013906180003E-2</v>
      </c>
      <c r="AG6" s="8">
        <v>8.7272481031219998E-2</v>
      </c>
      <c r="AH6" s="8">
        <v>0</v>
      </c>
      <c r="AI6" s="8">
        <v>0.19094206930050001</v>
      </c>
      <c r="AJ6" s="8">
        <v>9.1005709353890005E-2</v>
      </c>
      <c r="AK6" s="8">
        <v>6.8394626161639993E-2</v>
      </c>
      <c r="AL6" s="8">
        <v>5.757887325187E-2</v>
      </c>
      <c r="AM6" s="8">
        <v>4.4907920912079999E-2</v>
      </c>
      <c r="AN6" s="8">
        <v>6.5008036746190004E-2</v>
      </c>
      <c r="AO6" s="8">
        <v>3.8752746893290002E-2</v>
      </c>
      <c r="AP6" s="8">
        <v>7.4893613518400001E-2</v>
      </c>
      <c r="AQ6" s="8">
        <v>0</v>
      </c>
      <c r="AR6" s="8">
        <v>7.4767795129289993E-2</v>
      </c>
      <c r="AS6" s="8">
        <v>0.12266425222290001</v>
      </c>
      <c r="AT6" s="8">
        <v>0.15346596468420001</v>
      </c>
      <c r="AU6" s="6">
        <v>0.60539477898759997</v>
      </c>
      <c r="AV6" s="8">
        <v>6.3115604176130005E-2</v>
      </c>
      <c r="AW6" s="8">
        <v>0</v>
      </c>
      <c r="AX6" s="8">
        <v>7.8108367129879994E-2</v>
      </c>
      <c r="AY6" s="8">
        <v>6.096272410834E-2</v>
      </c>
      <c r="AZ6" s="8">
        <v>6.4428761168009996E-2</v>
      </c>
      <c r="BA6" s="8">
        <v>0.1204571052259</v>
      </c>
      <c r="BB6" s="8">
        <v>4.5924350561999998E-2</v>
      </c>
      <c r="BC6" s="8">
        <v>0.1694207834975</v>
      </c>
      <c r="BD6" s="8">
        <v>0.10722341242779999</v>
      </c>
      <c r="BE6" s="8">
        <v>0</v>
      </c>
      <c r="BF6" s="8">
        <v>6.6769338252620006E-2</v>
      </c>
      <c r="BG6" s="8">
        <v>0.16281598467149999</v>
      </c>
      <c r="BH6" s="8">
        <v>3.3946271853540003E-2</v>
      </c>
      <c r="BI6" s="8">
        <v>0.10990593837489999</v>
      </c>
      <c r="BJ6" s="8">
        <v>3.1392117604669999E-2</v>
      </c>
      <c r="BK6" s="8">
        <v>0.1258760970849</v>
      </c>
      <c r="BL6" s="8">
        <v>0.11980949818430001</v>
      </c>
      <c r="BM6" s="8">
        <v>0.2382512596726</v>
      </c>
      <c r="BN6" s="8">
        <v>0.10478839073270001</v>
      </c>
      <c r="BO6" s="8">
        <v>0</v>
      </c>
      <c r="BP6" s="8">
        <v>0</v>
      </c>
      <c r="BQ6" s="8">
        <v>0.1022463328313</v>
      </c>
      <c r="BR6" s="8">
        <v>4.253654644958E-2</v>
      </c>
      <c r="BS6" s="8">
        <v>6.4103684061920005E-2</v>
      </c>
      <c r="BT6" s="8">
        <v>1.3289541510150001E-2</v>
      </c>
      <c r="BU6" s="8">
        <v>0.64826063649099996</v>
      </c>
    </row>
    <row r="7" spans="1:73" x14ac:dyDescent="0.3">
      <c r="A7" t="s">
        <v>2225</v>
      </c>
      <c r="B7" s="8">
        <v>0.21462926865650001</v>
      </c>
      <c r="C7" s="6">
        <v>0.28631871389480001</v>
      </c>
      <c r="D7" s="8">
        <v>0.1383891177495</v>
      </c>
      <c r="E7" s="6">
        <v>0.25597811978270002</v>
      </c>
      <c r="F7" s="9">
        <v>6.4609346677130003E-2</v>
      </c>
      <c r="G7" s="8">
        <v>0.1740406266049</v>
      </c>
      <c r="H7" s="8">
        <v>0.16410195575059999</v>
      </c>
      <c r="I7" s="8">
        <v>1</v>
      </c>
      <c r="J7" s="8">
        <v>0.1906625915347</v>
      </c>
      <c r="K7" s="8">
        <v>0.18289894814390001</v>
      </c>
      <c r="L7" s="8">
        <v>0.17385269377420001</v>
      </c>
      <c r="M7" s="8">
        <v>9.5460731652120004E-2</v>
      </c>
      <c r="N7" s="8">
        <v>0.20806022459330001</v>
      </c>
      <c r="O7" s="8">
        <v>0.1650951101949</v>
      </c>
      <c r="P7" s="8">
        <v>0.18506954511340001</v>
      </c>
      <c r="Q7" s="8">
        <v>0.14506574262970001</v>
      </c>
      <c r="R7" s="8">
        <v>0.120313262344</v>
      </c>
      <c r="S7" s="8">
        <v>0</v>
      </c>
      <c r="T7" s="8">
        <v>0.11332729843849999</v>
      </c>
      <c r="U7" s="8">
        <v>0.23243420350210001</v>
      </c>
      <c r="V7" s="8">
        <v>0.23243420350210001</v>
      </c>
      <c r="W7" s="8">
        <v>0</v>
      </c>
      <c r="X7" s="8">
        <v>0.18854677053909999</v>
      </c>
      <c r="Y7" s="8">
        <v>0.1597201159429</v>
      </c>
      <c r="Z7" s="8">
        <v>0.1831141310286</v>
      </c>
      <c r="AA7" s="8">
        <v>0.1784608643001</v>
      </c>
      <c r="AB7" s="8">
        <v>0.105944793688</v>
      </c>
      <c r="AC7" s="8">
        <v>0.1886955454099</v>
      </c>
      <c r="AD7" s="8">
        <v>0.23243420350210001</v>
      </c>
      <c r="AE7" s="8">
        <v>0</v>
      </c>
      <c r="AF7" s="8">
        <v>0.1748711180218</v>
      </c>
      <c r="AG7" s="8">
        <v>0.1519521096301</v>
      </c>
      <c r="AH7" s="8">
        <v>0.23893990286969999</v>
      </c>
      <c r="AI7" s="8">
        <v>0.2969022053118</v>
      </c>
      <c r="AJ7" s="8">
        <v>0.19511952444149999</v>
      </c>
      <c r="AK7" s="8">
        <v>0.1593579943108</v>
      </c>
      <c r="AL7" s="8">
        <v>0.1620050582891</v>
      </c>
      <c r="AM7" s="8">
        <v>0.16356377045510001</v>
      </c>
      <c r="AN7" s="8">
        <v>0.19409154229100001</v>
      </c>
      <c r="AO7" s="8">
        <v>0.16268230864540001</v>
      </c>
      <c r="AP7" s="8">
        <v>0.18982934205560001</v>
      </c>
      <c r="AQ7" s="8">
        <v>0.150146940338</v>
      </c>
      <c r="AR7" s="8">
        <v>0.13013389393800001</v>
      </c>
      <c r="AS7" s="8">
        <v>4.7284294130889998E-2</v>
      </c>
      <c r="AT7" s="8">
        <v>0.1968893435729</v>
      </c>
      <c r="AU7" s="8">
        <v>0</v>
      </c>
      <c r="AV7" s="8">
        <v>0.18374221193990001</v>
      </c>
      <c r="AW7" s="8">
        <v>0.12918340116929999</v>
      </c>
      <c r="AX7" s="8">
        <v>0.18539281029310001</v>
      </c>
      <c r="AY7" s="8">
        <v>0.1499968297216</v>
      </c>
      <c r="AZ7" s="8">
        <v>0.12936258997479999</v>
      </c>
      <c r="BA7" s="8">
        <v>0.1927899869502</v>
      </c>
      <c r="BB7" s="8">
        <v>0.1448067380129</v>
      </c>
      <c r="BC7" s="8">
        <v>0</v>
      </c>
      <c r="BD7" s="8">
        <v>0.20761569215969999</v>
      </c>
      <c r="BE7" s="8">
        <v>0.20110813158019999</v>
      </c>
      <c r="BF7" s="8">
        <v>0.16564506961690001</v>
      </c>
      <c r="BG7" s="8">
        <v>0.21805542176520001</v>
      </c>
      <c r="BH7" s="8">
        <v>0.18528744589849999</v>
      </c>
      <c r="BI7" s="8">
        <v>0.2177942547923</v>
      </c>
      <c r="BJ7" s="8">
        <v>0.27236521366189997</v>
      </c>
      <c r="BK7" s="8">
        <v>0.11759818720079999</v>
      </c>
      <c r="BL7" s="8">
        <v>0.15247467702789999</v>
      </c>
      <c r="BM7" s="8">
        <v>0.1810180951739</v>
      </c>
      <c r="BN7" s="8">
        <v>0.1559945878814</v>
      </c>
      <c r="BO7" s="8">
        <v>8.9731549373719993E-2</v>
      </c>
      <c r="BP7" s="8">
        <v>0.39460522101239998</v>
      </c>
      <c r="BQ7" s="8">
        <v>0.15049800613450001</v>
      </c>
      <c r="BR7" s="8">
        <v>0.1728523222892</v>
      </c>
      <c r="BS7" s="8">
        <v>0.23813692864280001</v>
      </c>
      <c r="BT7" s="8">
        <v>0.1086709955558</v>
      </c>
      <c r="BU7" s="8">
        <v>0.35173936350899998</v>
      </c>
    </row>
    <row r="8" spans="1:73" x14ac:dyDescent="0.3">
      <c r="A8" t="s">
        <v>2226</v>
      </c>
      <c r="B8" s="8">
        <v>0.53908141562260004</v>
      </c>
      <c r="C8" s="9">
        <v>0.4389112420331</v>
      </c>
      <c r="D8" s="8">
        <v>0.65974726747409995</v>
      </c>
      <c r="E8" s="8">
        <v>0.62541753585430004</v>
      </c>
      <c r="F8" s="6">
        <v>0.76611080167919998</v>
      </c>
      <c r="G8" s="8">
        <v>0.64491945154999997</v>
      </c>
      <c r="H8" s="8">
        <v>0.63958245648459999</v>
      </c>
      <c r="I8" s="8">
        <v>0</v>
      </c>
      <c r="J8" s="8">
        <v>0.57945825928950001</v>
      </c>
      <c r="K8" s="8">
        <v>0.69213832530719999</v>
      </c>
      <c r="L8" s="8">
        <v>0.64754698212820005</v>
      </c>
      <c r="M8" s="8">
        <v>0.82728210144150005</v>
      </c>
      <c r="N8" s="8">
        <v>0.64177884209890002</v>
      </c>
      <c r="O8" s="8">
        <v>0.68806844272470002</v>
      </c>
      <c r="P8" s="8">
        <v>0.52536109598650005</v>
      </c>
      <c r="Q8" s="8">
        <v>0.75774031798310004</v>
      </c>
      <c r="R8" s="8">
        <v>0.75330499989669997</v>
      </c>
      <c r="S8" s="8">
        <v>0.9124844002361</v>
      </c>
      <c r="T8" s="8">
        <v>0.77334540312290001</v>
      </c>
      <c r="U8" s="8">
        <v>0.36846492632920003</v>
      </c>
      <c r="V8" s="8">
        <v>0.39910087016869999</v>
      </c>
      <c r="W8" s="8">
        <v>0.19730261050619999</v>
      </c>
      <c r="X8" s="8">
        <v>0.61016688891949999</v>
      </c>
      <c r="Y8" s="8">
        <v>0.67994980116670001</v>
      </c>
      <c r="Z8" s="8">
        <v>0.66865517478080005</v>
      </c>
      <c r="AA8" s="8">
        <v>0.56375044925939999</v>
      </c>
      <c r="AB8" s="8">
        <v>0.77231507559320001</v>
      </c>
      <c r="AC8" s="8">
        <v>0.51714588427380004</v>
      </c>
      <c r="AD8" s="8">
        <v>0.39910087016869999</v>
      </c>
      <c r="AE8" s="8">
        <v>0.19730261050619999</v>
      </c>
      <c r="AF8" s="8">
        <v>0.62866166651989996</v>
      </c>
      <c r="AG8" s="8">
        <v>0.69913639882370004</v>
      </c>
      <c r="AH8" s="8">
        <v>0.33116927076019997</v>
      </c>
      <c r="AI8" s="8">
        <v>0.26757997315870002</v>
      </c>
      <c r="AJ8" s="8">
        <v>0.57889492007349996</v>
      </c>
      <c r="AK8" s="8">
        <v>0.70006247037449998</v>
      </c>
      <c r="AL8" s="8">
        <v>0.66587037308829999</v>
      </c>
      <c r="AM8" s="8">
        <v>0.73983271716270005</v>
      </c>
      <c r="AN8" s="8">
        <v>0.63517255428340003</v>
      </c>
      <c r="AO8" s="8">
        <v>0.68742050428870005</v>
      </c>
      <c r="AP8" s="8">
        <v>0.54574209560910003</v>
      </c>
      <c r="AQ8" s="8">
        <v>0.68368324526250002</v>
      </c>
      <c r="AR8" s="8">
        <v>0.78226043243809995</v>
      </c>
      <c r="AS8" s="8">
        <v>0.69429713205010002</v>
      </c>
      <c r="AT8" s="8">
        <v>0.49617872705869998</v>
      </c>
      <c r="AU8" s="8">
        <v>0.19730261050619999</v>
      </c>
      <c r="AV8" s="8">
        <v>0.69736965598099998</v>
      </c>
      <c r="AW8" s="8">
        <v>0.67159489923500004</v>
      </c>
      <c r="AX8" s="8">
        <v>0.62334323036490003</v>
      </c>
      <c r="AY8" s="8">
        <v>0.67274859820050004</v>
      </c>
      <c r="AZ8" s="8">
        <v>0.73953342733420002</v>
      </c>
      <c r="BA8" s="8">
        <v>0.56690977173870005</v>
      </c>
      <c r="BB8" s="8">
        <v>0.67264109601190003</v>
      </c>
      <c r="BC8" s="8">
        <v>0.8305792165025</v>
      </c>
      <c r="BD8" s="8">
        <v>0.64091171010839998</v>
      </c>
      <c r="BE8" s="8">
        <v>0.64844292847730001</v>
      </c>
      <c r="BF8" s="8">
        <v>0.67273393847579999</v>
      </c>
      <c r="BG8" s="8">
        <v>0.53111442296449995</v>
      </c>
      <c r="BH8" s="8">
        <v>0.66640398297079995</v>
      </c>
      <c r="BI8" s="8">
        <v>0.53383380147820003</v>
      </c>
      <c r="BJ8" s="8">
        <v>0.59975359481110002</v>
      </c>
      <c r="BK8" s="8">
        <v>0.59904543364280005</v>
      </c>
      <c r="BL8" s="8">
        <v>0.54149022277699999</v>
      </c>
      <c r="BM8" s="8">
        <v>0.58073064515350004</v>
      </c>
      <c r="BN8" s="8">
        <v>0.61108262600079999</v>
      </c>
      <c r="BO8" s="8">
        <v>0.6897409207977</v>
      </c>
      <c r="BP8" s="8">
        <v>0.60539477898759997</v>
      </c>
      <c r="BQ8" s="8">
        <v>0.63640294411989995</v>
      </c>
      <c r="BR8" s="8">
        <v>0.72383219160580003</v>
      </c>
      <c r="BS8" s="8">
        <v>0.56813208119699998</v>
      </c>
      <c r="BT8" s="8">
        <v>0.76330338878920001</v>
      </c>
      <c r="BU8" s="8">
        <v>0</v>
      </c>
    </row>
    <row r="9" spans="1:73" x14ac:dyDescent="0.3">
      <c r="A9" t="s">
        <v>2227</v>
      </c>
      <c r="B9" s="8">
        <v>4.569084881761E-2</v>
      </c>
      <c r="C9" s="8">
        <v>8.8957206589959995E-2</v>
      </c>
      <c r="D9" s="8">
        <v>7.704933823448E-2</v>
      </c>
      <c r="E9" s="8">
        <v>2.068299535155E-2</v>
      </c>
      <c r="F9" s="8">
        <v>6.7036505426539994E-2</v>
      </c>
      <c r="G9" s="8">
        <v>4.5903932366000003E-2</v>
      </c>
      <c r="H9" s="8">
        <v>7.9934928764590005E-2</v>
      </c>
      <c r="I9" s="8">
        <v>0</v>
      </c>
      <c r="J9" s="8">
        <v>7.0985125004759994E-2</v>
      </c>
      <c r="K9" s="8">
        <v>4.9483775221909998E-2</v>
      </c>
      <c r="L9" s="8">
        <v>5.1314283858809998E-2</v>
      </c>
      <c r="M9" s="8">
        <v>1.7038846133369999E-2</v>
      </c>
      <c r="N9" s="8">
        <v>6.744984065489E-2</v>
      </c>
      <c r="O9" s="8">
        <v>7.88452064368E-2</v>
      </c>
      <c r="P9" s="8">
        <v>0.1560749516288</v>
      </c>
      <c r="Q9" s="8">
        <v>0</v>
      </c>
      <c r="R9" s="8">
        <v>1.186906036949E-2</v>
      </c>
      <c r="S9" s="8">
        <v>8.7515599763919996E-2</v>
      </c>
      <c r="T9" s="8">
        <v>0</v>
      </c>
      <c r="U9" s="8">
        <v>0.16666666666669999</v>
      </c>
      <c r="V9" s="8">
        <v>0</v>
      </c>
      <c r="W9" s="8">
        <v>0</v>
      </c>
      <c r="X9" s="8">
        <v>6.5125375269409994E-2</v>
      </c>
      <c r="Y9" s="8">
        <v>4.5135075197070003E-2</v>
      </c>
      <c r="Z9" s="8">
        <v>7.4066135408900002E-2</v>
      </c>
      <c r="AA9" s="8">
        <v>0.1302911642331</v>
      </c>
      <c r="AB9" s="8">
        <v>2.090318436418E-2</v>
      </c>
      <c r="AC9" s="8">
        <v>0.1054630249063</v>
      </c>
      <c r="AD9" s="8">
        <v>0</v>
      </c>
      <c r="AE9" s="8">
        <v>0</v>
      </c>
      <c r="AF9" s="8">
        <v>6.6719291177180007E-2</v>
      </c>
      <c r="AG9" s="8">
        <v>3.7661989655529998E-2</v>
      </c>
      <c r="AH9" s="8">
        <v>0.1488657295296</v>
      </c>
      <c r="AI9" s="8">
        <v>0</v>
      </c>
      <c r="AJ9" s="8">
        <v>6.9004097096039996E-2</v>
      </c>
      <c r="AK9" s="8">
        <v>5.6344151423160002E-2</v>
      </c>
      <c r="AL9" s="8">
        <v>5.473991684533E-2</v>
      </c>
      <c r="AM9" s="8">
        <v>1.2706750118040001E-2</v>
      </c>
      <c r="AN9" s="8">
        <v>9.5015240446629998E-2</v>
      </c>
      <c r="AO9" s="8">
        <v>6.3124663506459996E-2</v>
      </c>
      <c r="AP9" s="8">
        <v>0.1472295557396</v>
      </c>
      <c r="AQ9" s="8">
        <v>6.5571476336709997E-2</v>
      </c>
      <c r="AR9" s="8">
        <v>1.283787849465E-2</v>
      </c>
      <c r="AS9" s="8">
        <v>5.3569364076859999E-2</v>
      </c>
      <c r="AT9" s="8">
        <v>0.1100425857956</v>
      </c>
      <c r="AU9" s="8">
        <v>0</v>
      </c>
      <c r="AV9" s="8">
        <v>5.5772527902950002E-2</v>
      </c>
      <c r="AW9" s="8">
        <v>7.4819328334150004E-2</v>
      </c>
      <c r="AX9" s="8">
        <v>6.6872790128249995E-2</v>
      </c>
      <c r="AY9" s="8">
        <v>4.1368695653290002E-2</v>
      </c>
      <c r="AZ9" s="8">
        <v>4.7097317690920001E-2</v>
      </c>
      <c r="BA9" s="8">
        <v>9.5318444966850005E-2</v>
      </c>
      <c r="BB9" s="8">
        <v>3.8449591261529997E-2</v>
      </c>
      <c r="BC9" s="8">
        <v>0</v>
      </c>
      <c r="BD9" s="8">
        <v>2.4147831618880001E-2</v>
      </c>
      <c r="BE9" s="8">
        <v>0</v>
      </c>
      <c r="BF9" s="8">
        <v>2.963498235729E-2</v>
      </c>
      <c r="BG9" s="8">
        <v>2.6486514830760002E-2</v>
      </c>
      <c r="BH9" s="8">
        <v>0.1043452055476</v>
      </c>
      <c r="BI9" s="8">
        <v>3.3288657537380001E-2</v>
      </c>
      <c r="BJ9" s="8">
        <v>0</v>
      </c>
      <c r="BK9" s="8">
        <v>7.2954133307749996E-2</v>
      </c>
      <c r="BL9" s="8">
        <v>6.8428629287109993E-2</v>
      </c>
      <c r="BM9" s="8">
        <v>0</v>
      </c>
      <c r="BN9" s="8">
        <v>5.5722466046720001E-2</v>
      </c>
      <c r="BO9" s="8">
        <v>8.0176156340980007E-2</v>
      </c>
      <c r="BP9" s="8">
        <v>0</v>
      </c>
      <c r="BQ9" s="8">
        <v>6.1050136573159997E-2</v>
      </c>
      <c r="BR9" s="8">
        <v>5.3438444598929997E-2</v>
      </c>
      <c r="BS9" s="8">
        <v>0.1296273060983</v>
      </c>
      <c r="BT9" s="8">
        <v>0.1024744784348</v>
      </c>
      <c r="BU9" s="8">
        <v>0</v>
      </c>
    </row>
    <row r="10" spans="1:73" x14ac:dyDescent="0.3">
      <c r="A10" t="s">
        <v>587</v>
      </c>
      <c r="B10" s="7">
        <v>48</v>
      </c>
      <c r="C10" s="7">
        <v>125</v>
      </c>
      <c r="D10" s="7">
        <v>162</v>
      </c>
      <c r="E10" s="7">
        <v>174</v>
      </c>
      <c r="F10" s="7">
        <v>250</v>
      </c>
      <c r="G10" s="7">
        <v>429</v>
      </c>
      <c r="H10" s="7">
        <v>329</v>
      </c>
      <c r="I10" s="7">
        <v>1</v>
      </c>
      <c r="J10" s="7">
        <v>178</v>
      </c>
      <c r="K10" s="7">
        <v>59</v>
      </c>
      <c r="L10" s="7">
        <v>174</v>
      </c>
      <c r="M10" s="7">
        <v>38</v>
      </c>
      <c r="N10" s="7">
        <v>64</v>
      </c>
      <c r="O10" s="7">
        <v>87</v>
      </c>
      <c r="P10" s="7">
        <v>48</v>
      </c>
      <c r="Q10" s="7">
        <v>10</v>
      </c>
      <c r="R10" s="7">
        <v>58</v>
      </c>
      <c r="S10" s="7">
        <v>8</v>
      </c>
      <c r="T10" s="7">
        <v>7</v>
      </c>
      <c r="U10" s="7">
        <v>12</v>
      </c>
      <c r="V10" s="7">
        <v>12</v>
      </c>
      <c r="W10" s="7">
        <v>4</v>
      </c>
      <c r="X10" s="7">
        <v>237</v>
      </c>
      <c r="Y10" s="7">
        <v>212</v>
      </c>
      <c r="Z10" s="7">
        <v>151</v>
      </c>
      <c r="AA10" s="7">
        <v>58</v>
      </c>
      <c r="AB10" s="7">
        <v>66</v>
      </c>
      <c r="AC10" s="7">
        <v>19</v>
      </c>
      <c r="AD10" s="7">
        <v>12</v>
      </c>
      <c r="AE10" s="7">
        <v>4</v>
      </c>
      <c r="AF10" s="7">
        <v>590</v>
      </c>
      <c r="AG10" s="7">
        <v>163</v>
      </c>
      <c r="AH10" s="7">
        <v>6</v>
      </c>
      <c r="AI10" s="7">
        <v>14</v>
      </c>
      <c r="AJ10" s="7">
        <v>162</v>
      </c>
      <c r="AK10" s="7">
        <v>76</v>
      </c>
      <c r="AL10" s="7">
        <v>162</v>
      </c>
      <c r="AM10" s="7">
        <v>53</v>
      </c>
      <c r="AN10" s="7">
        <v>60</v>
      </c>
      <c r="AO10" s="7">
        <v>87</v>
      </c>
      <c r="AP10" s="7">
        <v>46</v>
      </c>
      <c r="AQ10" s="7">
        <v>10</v>
      </c>
      <c r="AR10" s="7">
        <v>54</v>
      </c>
      <c r="AS10" s="7">
        <v>13</v>
      </c>
      <c r="AT10" s="7">
        <v>18</v>
      </c>
      <c r="AU10" s="7">
        <v>4</v>
      </c>
      <c r="AV10" s="7">
        <v>54</v>
      </c>
      <c r="AW10" s="7">
        <v>33</v>
      </c>
      <c r="AX10" s="7">
        <v>296</v>
      </c>
      <c r="AY10" s="7">
        <v>250</v>
      </c>
      <c r="AZ10" s="7">
        <v>85</v>
      </c>
      <c r="BA10" s="7">
        <v>128</v>
      </c>
      <c r="BB10" s="7">
        <v>28</v>
      </c>
      <c r="BC10" s="7">
        <v>5</v>
      </c>
      <c r="BD10" s="7">
        <v>35</v>
      </c>
      <c r="BE10" s="7">
        <v>8</v>
      </c>
      <c r="BF10" s="7">
        <v>78</v>
      </c>
      <c r="BG10" s="7">
        <v>36</v>
      </c>
      <c r="BH10" s="7">
        <v>92</v>
      </c>
      <c r="BI10" s="7">
        <v>40</v>
      </c>
      <c r="BJ10" s="7">
        <v>21</v>
      </c>
      <c r="BK10" s="7">
        <v>21</v>
      </c>
      <c r="BL10" s="7">
        <v>47</v>
      </c>
      <c r="BM10" s="7">
        <v>18</v>
      </c>
      <c r="BN10" s="7">
        <v>94</v>
      </c>
      <c r="BO10" s="7">
        <v>14</v>
      </c>
      <c r="BP10" s="7">
        <v>2</v>
      </c>
      <c r="BQ10" s="7">
        <v>40</v>
      </c>
      <c r="BR10" s="7">
        <v>71</v>
      </c>
      <c r="BS10" s="7">
        <v>38</v>
      </c>
      <c r="BT10" s="7">
        <v>69</v>
      </c>
      <c r="BU10" s="7">
        <v>2</v>
      </c>
    </row>
    <row r="11" spans="1:73" x14ac:dyDescent="0.3">
      <c r="A11" t="s">
        <v>2236</v>
      </c>
    </row>
    <row r="12" spans="1:73" x14ac:dyDescent="0.3">
      <c r="A12"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c62a8a91-1603-440c-b0f8-89db466dc561" sqref="A2 BU12" xr:uid="{00000000-0002-0000-7800-000000000000}"/>
    <dataValidation allowBlank="1" error="c62a8a91-1603-440c-b0f8-89db466dc561" sqref="A1" xr:uid="{00000000-0002-0000-7800-000001000000}"/>
  </dataValidations>
  <hyperlinks>
    <hyperlink ref="A1" location="'TOC'!A1" display="Back to TOC" xr:uid="{00000000-0004-0000-7800-000000000000}"/>
  </hyperlinks>
  <pageMargins left="0.7" right="0.7" top="0.75" bottom="0.75" header="0.3" footer="0.3"/>
</worksheet>
</file>

<file path=xl/worksheets/sheet1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900-000000000000}">
  <dimension ref="A1:AZ12"/>
  <sheetViews>
    <sheetView workbookViewId="0">
      <pane xSplit="1" topLeftCell="B1" activePane="topRight" state="frozen"/>
      <selection pane="topRight" sqref="A1:A1048576"/>
    </sheetView>
  </sheetViews>
  <sheetFormatPr defaultRowHeight="14.4" x14ac:dyDescent="0.3"/>
  <cols>
    <col min="1" max="1" width="51.88671875" bestFit="1" customWidth="1"/>
    <col min="2" max="52" width="12.6640625" bestFit="1" customWidth="1"/>
  </cols>
  <sheetData>
    <row r="1" spans="1:52" x14ac:dyDescent="0.3">
      <c r="A1" s="4" t="s">
        <v>448</v>
      </c>
    </row>
    <row r="2" spans="1:52" x14ac:dyDescent="0.3">
      <c r="A2" t="s">
        <v>258</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2222</v>
      </c>
      <c r="B5" s="8">
        <v>5.584269018607E-2</v>
      </c>
      <c r="C5" s="8">
        <v>5.0566703754399998E-2</v>
      </c>
      <c r="D5" s="8">
        <v>6.7636975555910001E-2</v>
      </c>
      <c r="E5" s="8">
        <v>4.8350988309820001E-2</v>
      </c>
      <c r="F5" s="8">
        <v>0.15388666211659999</v>
      </c>
      <c r="G5" s="8">
        <v>5.1953015999230003E-2</v>
      </c>
      <c r="H5" s="8">
        <v>6.607915549302E-2</v>
      </c>
      <c r="I5" s="8">
        <v>4.4486484051699998E-2</v>
      </c>
      <c r="J5" s="8">
        <v>8.5367855238509996E-2</v>
      </c>
      <c r="K5" s="8">
        <v>0.12597575448439999</v>
      </c>
      <c r="L5" s="8">
        <v>2.4266542814920002E-2</v>
      </c>
      <c r="M5" s="8">
        <v>1.2433445063899999E-2</v>
      </c>
      <c r="N5" s="8">
        <v>2.129871719023E-2</v>
      </c>
      <c r="O5" s="8">
        <v>0.10747909612870001</v>
      </c>
      <c r="P5" s="8">
        <v>0.19604297376349999</v>
      </c>
      <c r="Q5" s="8">
        <v>5.9883480378800001E-2</v>
      </c>
      <c r="R5" s="8">
        <v>5.9531848669580001E-2</v>
      </c>
      <c r="S5" s="8">
        <v>5.3688561671380003E-2</v>
      </c>
      <c r="T5" s="8">
        <v>3.9794529482300001E-2</v>
      </c>
      <c r="U5" s="8">
        <v>0</v>
      </c>
      <c r="V5" s="8">
        <v>6.9999261393920001E-2</v>
      </c>
      <c r="W5" s="8">
        <v>6.7162665895889997E-2</v>
      </c>
      <c r="X5" s="8">
        <v>2.7848909143719999E-2</v>
      </c>
      <c r="Y5" s="8">
        <v>0</v>
      </c>
      <c r="Z5" s="8">
        <v>7.3030757662340004E-2</v>
      </c>
      <c r="AA5" s="8">
        <v>5.2006593576439997E-2</v>
      </c>
      <c r="AB5" s="8">
        <v>0.1385033912359</v>
      </c>
      <c r="AC5" s="8">
        <v>5.1067434909039998E-2</v>
      </c>
      <c r="AD5" s="8">
        <v>6.9251622008199995E-2</v>
      </c>
      <c r="AE5" s="8">
        <v>4.8327155327409999E-2</v>
      </c>
      <c r="AF5" s="8">
        <v>8.8265060974880002E-2</v>
      </c>
      <c r="AG5" s="8">
        <v>4.8455018447060003E-2</v>
      </c>
      <c r="AH5" s="8">
        <v>4.9179493975920002E-2</v>
      </c>
      <c r="AI5" s="8">
        <v>5.8256454872770001E-2</v>
      </c>
      <c r="AJ5" s="8">
        <v>3.8864288892009997E-2</v>
      </c>
      <c r="AK5" s="8">
        <v>4.9092752364539999E-2</v>
      </c>
      <c r="AL5" s="8">
        <v>7.820820789605E-2</v>
      </c>
      <c r="AM5" s="8">
        <v>8.0288731945049999E-2</v>
      </c>
      <c r="AN5" s="8">
        <v>5.7167839866589999E-2</v>
      </c>
      <c r="AO5" s="8">
        <v>4.7100626502899999E-2</v>
      </c>
      <c r="AP5" s="8">
        <v>0.19542784564919999</v>
      </c>
      <c r="AQ5" s="8">
        <v>4.2886404142979999E-2</v>
      </c>
      <c r="AR5" s="8">
        <v>7.4088823285370004E-2</v>
      </c>
      <c r="AS5" s="8">
        <v>4.2736537247489999E-2</v>
      </c>
      <c r="AT5" s="8">
        <v>6.8357090369960002E-2</v>
      </c>
      <c r="AU5" s="8">
        <v>2.502905492107E-2</v>
      </c>
      <c r="AV5" s="8">
        <v>8.6846757777280001E-2</v>
      </c>
      <c r="AW5" s="8">
        <v>0.19730261050619999</v>
      </c>
      <c r="AX5" s="8">
        <v>5.3137777038480001E-2</v>
      </c>
      <c r="AY5" s="8">
        <v>6.09604760372E-2</v>
      </c>
      <c r="AZ5" s="8">
        <v>0.28102509684049998</v>
      </c>
    </row>
    <row r="6" spans="1:52" x14ac:dyDescent="0.3">
      <c r="A6" t="s">
        <v>2223</v>
      </c>
      <c r="B6" s="8">
        <v>3.6346588551879999E-2</v>
      </c>
      <c r="C6" s="8">
        <v>9.9245602067940003E-2</v>
      </c>
      <c r="D6" s="8">
        <v>8.9077374179159993E-2</v>
      </c>
      <c r="E6" s="8">
        <v>7.6320309016569998E-2</v>
      </c>
      <c r="F6" s="8">
        <v>8.3372629600620002E-2</v>
      </c>
      <c r="G6" s="8">
        <v>6.5195599035810001E-2</v>
      </c>
      <c r="H6" s="8">
        <v>7.1371407414290003E-2</v>
      </c>
      <c r="I6" s="8">
        <v>0.10191070132879999</v>
      </c>
      <c r="J6" s="8">
        <v>0.10181071176500001</v>
      </c>
      <c r="K6" s="8">
        <v>4.3526257438309998E-2</v>
      </c>
      <c r="L6" s="8">
        <v>8.7500468703940001E-2</v>
      </c>
      <c r="M6" s="8">
        <v>3.2856140240040001E-2</v>
      </c>
      <c r="N6" s="8">
        <v>6.6756017842880003E-2</v>
      </c>
      <c r="O6" s="8">
        <v>0</v>
      </c>
      <c r="P6" s="8">
        <v>0</v>
      </c>
      <c r="Q6" s="8">
        <v>7.9479788066289997E-2</v>
      </c>
      <c r="R6" s="8">
        <v>0.1085016024156</v>
      </c>
      <c r="S6" s="8">
        <v>6.4189338873280002E-2</v>
      </c>
      <c r="T6" s="8">
        <v>2.4230582059250001E-2</v>
      </c>
      <c r="U6" s="8">
        <v>0.30396791033190002</v>
      </c>
      <c r="V6" s="8">
        <v>9.7086353100280007E-2</v>
      </c>
      <c r="W6" s="8">
        <v>7.4152483332210001E-2</v>
      </c>
      <c r="X6" s="8">
        <v>5.8980453569860002E-2</v>
      </c>
      <c r="Y6" s="8">
        <v>0.1322696672975</v>
      </c>
      <c r="Z6" s="8">
        <v>6.8913997611040001E-2</v>
      </c>
      <c r="AA6" s="8">
        <v>7.7166646739000005E-2</v>
      </c>
      <c r="AB6" s="8">
        <v>0.17815710937019999</v>
      </c>
      <c r="AC6" s="8">
        <v>6.8670271800310004E-2</v>
      </c>
      <c r="AD6" s="8">
        <v>9.8580637207570002E-2</v>
      </c>
      <c r="AE6" s="8">
        <v>6.0701562143600001E-2</v>
      </c>
      <c r="AF6" s="8">
        <v>0.12543670521290001</v>
      </c>
      <c r="AG6" s="8">
        <v>6.2835910933649999E-2</v>
      </c>
      <c r="AH6" s="6">
        <v>0.15353344408729999</v>
      </c>
      <c r="AI6" s="9">
        <v>5.6110336711859998E-2</v>
      </c>
      <c r="AJ6" s="8">
        <v>4.9687663621320002E-2</v>
      </c>
      <c r="AK6" s="8">
        <v>7.0153736680600001E-2</v>
      </c>
      <c r="AL6" s="8">
        <v>9.1821343495640001E-2</v>
      </c>
      <c r="AM6" s="8">
        <v>8.6319049014710006E-2</v>
      </c>
      <c r="AN6" s="8">
        <v>6.8825454669979996E-2</v>
      </c>
      <c r="AO6" s="8">
        <v>0.10604874354469999</v>
      </c>
      <c r="AP6" s="8">
        <v>0.23788821122439999</v>
      </c>
      <c r="AQ6" s="8">
        <v>6.7007832216589999E-2</v>
      </c>
      <c r="AR6" s="8">
        <v>7.4700961752100004E-2</v>
      </c>
      <c r="AS6" s="8">
        <v>3.5531971683669998E-2</v>
      </c>
      <c r="AT6" s="8">
        <v>8.7232093345299994E-2</v>
      </c>
      <c r="AU6" s="8">
        <v>7.873226254948E-2</v>
      </c>
      <c r="AV6" s="8">
        <v>0.1100425857956</v>
      </c>
      <c r="AW6" s="6">
        <v>0.60539477898759997</v>
      </c>
      <c r="AX6" s="8">
        <v>7.5073234602879999E-2</v>
      </c>
      <c r="AY6" s="8">
        <v>7.9046303123609996E-2</v>
      </c>
      <c r="AZ6" s="8">
        <v>0</v>
      </c>
    </row>
    <row r="7" spans="1:52" x14ac:dyDescent="0.3">
      <c r="A7" t="s">
        <v>2225</v>
      </c>
      <c r="B7" s="8">
        <v>0.24700713809210001</v>
      </c>
      <c r="C7" s="8">
        <v>0.19567266852439999</v>
      </c>
      <c r="D7" s="8">
        <v>0.21340792045330001</v>
      </c>
      <c r="E7" s="8">
        <v>0.199546590636</v>
      </c>
      <c r="F7" s="8">
        <v>0.33625676395690002</v>
      </c>
      <c r="G7" s="8">
        <v>0.26200895445279998</v>
      </c>
      <c r="H7" s="8">
        <v>0.21175248273110001</v>
      </c>
      <c r="I7" s="8">
        <v>0.2034006903876</v>
      </c>
      <c r="J7" s="8">
        <v>0.17565063331969999</v>
      </c>
      <c r="K7" s="8">
        <v>0.27398863462290002</v>
      </c>
      <c r="L7" s="8">
        <v>0.31863834440920002</v>
      </c>
      <c r="M7" s="8">
        <v>0.24953032594739999</v>
      </c>
      <c r="N7" s="8">
        <v>0.2273342056213</v>
      </c>
      <c r="O7" s="8">
        <v>0.16815308663299999</v>
      </c>
      <c r="P7" s="8">
        <v>0.19127546692559999</v>
      </c>
      <c r="Q7" s="8">
        <v>0.22096622177729999</v>
      </c>
      <c r="R7" s="8">
        <v>0.244412481455</v>
      </c>
      <c r="S7" s="8">
        <v>0.17278564660779999</v>
      </c>
      <c r="T7" s="8">
        <v>0.30204194357539998</v>
      </c>
      <c r="U7" s="8">
        <v>0</v>
      </c>
      <c r="V7" s="8">
        <v>0.13987081216950001</v>
      </c>
      <c r="W7" s="8">
        <v>0.2205807150794</v>
      </c>
      <c r="X7" s="8">
        <v>0.25505587769909999</v>
      </c>
      <c r="Y7" s="8">
        <v>0.20502027662299999</v>
      </c>
      <c r="Z7" s="8">
        <v>0.19422509524449999</v>
      </c>
      <c r="AA7" s="8">
        <v>0.22360191469499999</v>
      </c>
      <c r="AB7" s="8">
        <v>0.2067818525241</v>
      </c>
      <c r="AC7" s="8">
        <v>0.21807927569970001</v>
      </c>
      <c r="AD7" s="8">
        <v>0.25258700338750001</v>
      </c>
      <c r="AE7" s="8">
        <v>0.1950119187621</v>
      </c>
      <c r="AF7" s="8">
        <v>0.22390905309529999</v>
      </c>
      <c r="AG7" s="8">
        <v>0.21574094187119999</v>
      </c>
      <c r="AH7" s="8">
        <v>0.31361427718790003</v>
      </c>
      <c r="AI7" s="8">
        <v>0.19359508675359999</v>
      </c>
      <c r="AJ7" s="8">
        <v>0.29931109191810001</v>
      </c>
      <c r="AK7" s="8">
        <v>0.2027929723021</v>
      </c>
      <c r="AL7" s="8">
        <v>0.24241134021040001</v>
      </c>
      <c r="AM7" s="8">
        <v>0.21077211082399999</v>
      </c>
      <c r="AN7" s="8">
        <v>0.15672138200640001</v>
      </c>
      <c r="AO7" s="8">
        <v>9.7501638392000003E-2</v>
      </c>
      <c r="AP7" s="8">
        <v>0.29910396996779998</v>
      </c>
      <c r="AQ7" s="8">
        <v>0.27041401255070002</v>
      </c>
      <c r="AR7" s="8">
        <v>0.16703500276880001</v>
      </c>
      <c r="AS7" s="8">
        <v>0.17980529982179999</v>
      </c>
      <c r="AT7" s="8">
        <v>0.19169312174530001</v>
      </c>
      <c r="AU7" s="8">
        <v>0.27373857555019998</v>
      </c>
      <c r="AV7" s="8">
        <v>0.15346596468420001</v>
      </c>
      <c r="AW7" s="8">
        <v>0</v>
      </c>
      <c r="AX7" s="6">
        <v>0.2486962796095</v>
      </c>
      <c r="AY7" s="9">
        <v>0.106564685912</v>
      </c>
      <c r="AZ7" s="8">
        <v>0.23893990286969999</v>
      </c>
    </row>
    <row r="8" spans="1:52" x14ac:dyDescent="0.3">
      <c r="A8" t="s">
        <v>2226</v>
      </c>
      <c r="B8" s="8">
        <v>0.60690007318140005</v>
      </c>
      <c r="C8" s="8">
        <v>0.62937257543040004</v>
      </c>
      <c r="D8" s="8">
        <v>0.55948446818810005</v>
      </c>
      <c r="E8" s="6">
        <v>0.640474495812</v>
      </c>
      <c r="F8" s="9">
        <v>0.38916455175339998</v>
      </c>
      <c r="G8" s="8">
        <v>0.50415819127509998</v>
      </c>
      <c r="H8" s="8">
        <v>0.59355275623790005</v>
      </c>
      <c r="I8" s="8">
        <v>0.6082748718673</v>
      </c>
      <c r="J8" s="8">
        <v>0.61732456729520002</v>
      </c>
      <c r="K8" s="8">
        <v>0.50243091118509997</v>
      </c>
      <c r="L8" s="8">
        <v>0.56959464407189997</v>
      </c>
      <c r="M8" s="8">
        <v>0.66513088955970001</v>
      </c>
      <c r="N8" s="8">
        <v>0.62904932340429998</v>
      </c>
      <c r="O8" s="8">
        <v>0.63615003152609995</v>
      </c>
      <c r="P8" s="8">
        <v>0.61268155931080004</v>
      </c>
      <c r="Q8" s="8">
        <v>0.58787299766559997</v>
      </c>
      <c r="R8" s="8">
        <v>0.58755406745979999</v>
      </c>
      <c r="S8" s="8">
        <v>0.65752726445709997</v>
      </c>
      <c r="T8" s="8">
        <v>0.57482960941750005</v>
      </c>
      <c r="U8" s="8">
        <v>0.69603208966810004</v>
      </c>
      <c r="V8" s="8">
        <v>0.65082598118360002</v>
      </c>
      <c r="W8" s="8">
        <v>0.58431112633589999</v>
      </c>
      <c r="X8" s="8">
        <v>0.63269092345959999</v>
      </c>
      <c r="Y8" s="8">
        <v>0.60641192399529997</v>
      </c>
      <c r="Z8" s="8">
        <v>0.62057084122439998</v>
      </c>
      <c r="AA8" s="8">
        <v>0.60076612495920001</v>
      </c>
      <c r="AB8" s="8">
        <v>0.39924395928919998</v>
      </c>
      <c r="AC8" s="8">
        <v>0.61847310959320001</v>
      </c>
      <c r="AD8" s="8">
        <v>0.54704239859460002</v>
      </c>
      <c r="AE8" s="8">
        <v>0.64176248271030001</v>
      </c>
      <c r="AF8" s="8">
        <v>0.51093351049939995</v>
      </c>
      <c r="AG8" s="8">
        <v>0.62861429351739995</v>
      </c>
      <c r="AH8" s="9">
        <v>0.42479567591680001</v>
      </c>
      <c r="AI8" s="6">
        <v>0.64949388621920001</v>
      </c>
      <c r="AJ8" s="8">
        <v>0.55611841703950005</v>
      </c>
      <c r="AK8" s="8">
        <v>0.63367756821650001</v>
      </c>
      <c r="AL8" s="8">
        <v>0.57289396519559999</v>
      </c>
      <c r="AM8" s="8">
        <v>0.58800586401569999</v>
      </c>
      <c r="AN8" s="8">
        <v>0.68167219008940005</v>
      </c>
      <c r="AO8" s="8">
        <v>0.66069390918030002</v>
      </c>
      <c r="AP8" s="8">
        <v>0.20856597907130001</v>
      </c>
      <c r="AQ8" s="8">
        <v>0.58118391277479997</v>
      </c>
      <c r="AR8" s="8">
        <v>0.64179212023639998</v>
      </c>
      <c r="AS8" s="8">
        <v>0.67339180996000003</v>
      </c>
      <c r="AT8" s="8">
        <v>0.56811269977879997</v>
      </c>
      <c r="AU8" s="8">
        <v>0.61214405302459995</v>
      </c>
      <c r="AV8" s="8">
        <v>0.60622131285430003</v>
      </c>
      <c r="AW8" s="8">
        <v>0.19730261050619999</v>
      </c>
      <c r="AX8" s="9">
        <v>0.56900987680689996</v>
      </c>
      <c r="AY8" s="6">
        <v>0.73538120394670003</v>
      </c>
      <c r="AZ8" s="8">
        <v>0.48003500028969998</v>
      </c>
    </row>
    <row r="9" spans="1:52" x14ac:dyDescent="0.3">
      <c r="A9" t="s">
        <v>2227</v>
      </c>
      <c r="B9" s="8">
        <v>5.3903509988519997E-2</v>
      </c>
      <c r="C9" s="8">
        <v>2.5142450222889998E-2</v>
      </c>
      <c r="D9" s="8">
        <v>7.0393261623510006E-2</v>
      </c>
      <c r="E9" s="8">
        <v>3.5307616225620002E-2</v>
      </c>
      <c r="F9" s="8">
        <v>3.7319392572449997E-2</v>
      </c>
      <c r="G9" s="6">
        <v>0.1166842392371</v>
      </c>
      <c r="H9" s="8">
        <v>5.7244198123699998E-2</v>
      </c>
      <c r="I9" s="8">
        <v>4.1927252364600001E-2</v>
      </c>
      <c r="J9" s="8">
        <v>1.9846232381539999E-2</v>
      </c>
      <c r="K9" s="8">
        <v>5.4078442269250002E-2</v>
      </c>
      <c r="L9" s="8">
        <v>0</v>
      </c>
      <c r="M9" s="8">
        <v>4.0049199188880003E-2</v>
      </c>
      <c r="N9" s="8">
        <v>5.5561735941310003E-2</v>
      </c>
      <c r="O9" s="8">
        <v>8.8217785712300004E-2</v>
      </c>
      <c r="P9" s="8">
        <v>0</v>
      </c>
      <c r="Q9" s="8">
        <v>5.1797512112070003E-2</v>
      </c>
      <c r="R9" s="8">
        <v>0</v>
      </c>
      <c r="S9" s="8">
        <v>5.1809188390519997E-2</v>
      </c>
      <c r="T9" s="8">
        <v>5.9103335465470003E-2</v>
      </c>
      <c r="U9" s="8">
        <v>0</v>
      </c>
      <c r="V9" s="8">
        <v>4.2217592152689998E-2</v>
      </c>
      <c r="W9" s="8">
        <v>5.3793009356550001E-2</v>
      </c>
      <c r="X9" s="8">
        <v>2.542383612778E-2</v>
      </c>
      <c r="Y9" s="8">
        <v>5.629813208422E-2</v>
      </c>
      <c r="Z9" s="8">
        <v>4.3259308257720001E-2</v>
      </c>
      <c r="AA9" s="8">
        <v>4.6458720030300001E-2</v>
      </c>
      <c r="AB9" s="8">
        <v>7.7313687580559995E-2</v>
      </c>
      <c r="AC9" s="8">
        <v>4.3709907997779997E-2</v>
      </c>
      <c r="AD9" s="8">
        <v>3.2538338802219999E-2</v>
      </c>
      <c r="AE9" s="8">
        <v>5.4196881056609997E-2</v>
      </c>
      <c r="AF9" s="8">
        <v>5.1455670217530003E-2</v>
      </c>
      <c r="AG9" s="8">
        <v>4.4353835230620003E-2</v>
      </c>
      <c r="AH9" s="8">
        <v>5.8877108832089999E-2</v>
      </c>
      <c r="AI9" s="8">
        <v>4.2544235442500002E-2</v>
      </c>
      <c r="AJ9" s="8">
        <v>5.6018538529010002E-2</v>
      </c>
      <c r="AK9" s="8">
        <v>4.4282970436329998E-2</v>
      </c>
      <c r="AL9" s="8">
        <v>1.4665143202339999E-2</v>
      </c>
      <c r="AM9" s="8">
        <v>3.4614244200480003E-2</v>
      </c>
      <c r="AN9" s="8">
        <v>3.5613133367610003E-2</v>
      </c>
      <c r="AO9" s="8">
        <v>8.8655082380039996E-2</v>
      </c>
      <c r="AP9" s="8">
        <v>5.9013994087410003E-2</v>
      </c>
      <c r="AQ9" s="8">
        <v>3.8507838314870001E-2</v>
      </c>
      <c r="AR9" s="8">
        <v>4.2383091957329998E-2</v>
      </c>
      <c r="AS9" s="8">
        <v>6.8534381287130006E-2</v>
      </c>
      <c r="AT9" s="8">
        <v>8.4604994760659996E-2</v>
      </c>
      <c r="AU9" s="8">
        <v>1.035605395472E-2</v>
      </c>
      <c r="AV9" s="8">
        <v>4.342337888864E-2</v>
      </c>
      <c r="AW9" s="8">
        <v>0</v>
      </c>
      <c r="AX9" s="8">
        <v>5.4082831942309999E-2</v>
      </c>
      <c r="AY9" s="8">
        <v>1.8047330980579999E-2</v>
      </c>
      <c r="AZ9" s="8">
        <v>0</v>
      </c>
    </row>
    <row r="10" spans="1:52" x14ac:dyDescent="0.3">
      <c r="A10" t="s">
        <v>587</v>
      </c>
      <c r="B10" s="7">
        <v>175</v>
      </c>
      <c r="C10" s="7">
        <v>312</v>
      </c>
      <c r="D10" s="7">
        <v>272</v>
      </c>
      <c r="E10" s="7">
        <v>620</v>
      </c>
      <c r="F10" s="7">
        <v>54</v>
      </c>
      <c r="G10" s="7">
        <v>85</v>
      </c>
      <c r="H10" s="7">
        <v>326</v>
      </c>
      <c r="I10" s="7">
        <v>148</v>
      </c>
      <c r="J10" s="7">
        <v>83</v>
      </c>
      <c r="K10" s="7">
        <v>24</v>
      </c>
      <c r="L10" s="7">
        <v>30</v>
      </c>
      <c r="M10" s="7">
        <v>48</v>
      </c>
      <c r="N10" s="7">
        <v>87</v>
      </c>
      <c r="O10" s="7">
        <v>7</v>
      </c>
      <c r="P10" s="7">
        <v>6</v>
      </c>
      <c r="Q10" s="7">
        <v>421</v>
      </c>
      <c r="R10" s="7">
        <v>91</v>
      </c>
      <c r="S10" s="7">
        <v>196</v>
      </c>
      <c r="T10" s="7">
        <v>49</v>
      </c>
      <c r="U10" s="7">
        <v>2</v>
      </c>
      <c r="V10" s="7">
        <v>111</v>
      </c>
      <c r="W10" s="7">
        <v>462</v>
      </c>
      <c r="X10" s="7">
        <v>165</v>
      </c>
      <c r="Y10" s="7">
        <v>21</v>
      </c>
      <c r="Z10" s="7">
        <v>157</v>
      </c>
      <c r="AA10" s="7">
        <v>602</v>
      </c>
      <c r="AB10" s="7">
        <v>45</v>
      </c>
      <c r="AC10" s="7">
        <v>714</v>
      </c>
      <c r="AD10" s="7">
        <v>289</v>
      </c>
      <c r="AE10" s="7">
        <v>470</v>
      </c>
      <c r="AF10" s="7">
        <v>152</v>
      </c>
      <c r="AG10" s="7">
        <v>607</v>
      </c>
      <c r="AH10" s="7">
        <v>144</v>
      </c>
      <c r="AI10" s="7">
        <v>615</v>
      </c>
      <c r="AJ10" s="7">
        <v>137</v>
      </c>
      <c r="AK10" s="7">
        <v>209</v>
      </c>
      <c r="AL10" s="7">
        <v>108</v>
      </c>
      <c r="AM10" s="7">
        <v>169</v>
      </c>
      <c r="AN10" s="7">
        <v>49</v>
      </c>
      <c r="AO10" s="7">
        <v>87</v>
      </c>
      <c r="AP10" s="7">
        <v>14</v>
      </c>
      <c r="AQ10" s="7">
        <v>238</v>
      </c>
      <c r="AR10" s="7">
        <v>215</v>
      </c>
      <c r="AS10" s="7">
        <v>147</v>
      </c>
      <c r="AT10" s="7">
        <v>56</v>
      </c>
      <c r="AU10" s="7">
        <v>67</v>
      </c>
      <c r="AV10" s="7">
        <v>18</v>
      </c>
      <c r="AW10" s="7">
        <v>4</v>
      </c>
      <c r="AX10" s="7">
        <v>590</v>
      </c>
      <c r="AY10" s="7">
        <v>163</v>
      </c>
      <c r="AZ10" s="7">
        <v>6</v>
      </c>
    </row>
    <row r="11" spans="1:52" x14ac:dyDescent="0.3">
      <c r="A11" t="s">
        <v>591</v>
      </c>
    </row>
    <row r="12" spans="1:52" x14ac:dyDescent="0.3">
      <c r="A12"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23f698b6-abff-4cae-a2bd-84b203f26085" sqref="A2 AZ12" xr:uid="{00000000-0002-0000-7900-000000000000}"/>
    <dataValidation allowBlank="1" error="23f698b6-abff-4cae-a2bd-84b203f26085" sqref="A1" xr:uid="{00000000-0002-0000-7900-000001000000}"/>
  </dataValidations>
  <hyperlinks>
    <hyperlink ref="A1" location="'TOC'!A1" display="Back to TOC" xr:uid="{00000000-0004-0000-7900-000000000000}"/>
  </hyperlinks>
  <pageMargins left="0.7" right="0.7" top="0.75" bottom="0.75" header="0.3" footer="0.3"/>
</worksheet>
</file>

<file path=xl/worksheets/sheet1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A00-000000000000}">
  <dimension ref="A1:BU12"/>
  <sheetViews>
    <sheetView workbookViewId="0">
      <pane xSplit="1" topLeftCell="B1" activePane="topRight" state="frozen"/>
      <selection pane="topRight" sqref="A1:A1048576"/>
    </sheetView>
  </sheetViews>
  <sheetFormatPr defaultRowHeight="14.4" x14ac:dyDescent="0.3"/>
  <cols>
    <col min="1" max="1" width="51.88671875" bestFit="1" customWidth="1"/>
    <col min="2" max="73" width="12.6640625" bestFit="1" customWidth="1"/>
  </cols>
  <sheetData>
    <row r="1" spans="1:73" x14ac:dyDescent="0.3">
      <c r="A1" s="4" t="s">
        <v>448</v>
      </c>
    </row>
    <row r="2" spans="1:73" x14ac:dyDescent="0.3">
      <c r="A2" t="s">
        <v>260</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2222</v>
      </c>
      <c r="B5" s="8">
        <v>6.4882709168550004E-2</v>
      </c>
      <c r="C5" s="8">
        <v>5.6795651365240001E-2</v>
      </c>
      <c r="D5" s="8">
        <v>4.1025553755230003E-2</v>
      </c>
      <c r="E5" s="8">
        <v>7.5333369555009994E-2</v>
      </c>
      <c r="F5" s="8">
        <v>5.1367787438270002E-2</v>
      </c>
      <c r="G5" s="8">
        <v>5.857146007097E-2</v>
      </c>
      <c r="H5" s="8">
        <v>5.388965418365E-2</v>
      </c>
      <c r="I5" s="8">
        <v>0</v>
      </c>
      <c r="J5" s="8">
        <v>6.1246656699720001E-2</v>
      </c>
      <c r="K5" s="8">
        <v>3.1474687785849997E-2</v>
      </c>
      <c r="L5" s="8">
        <v>6.8391254893119993E-2</v>
      </c>
      <c r="M5" s="8">
        <v>0.1041724422381</v>
      </c>
      <c r="N5" s="8">
        <v>3.6229899547449998E-2</v>
      </c>
      <c r="O5" s="8">
        <v>4.5270988302409998E-2</v>
      </c>
      <c r="P5" s="8">
        <v>7.9712740995590003E-2</v>
      </c>
      <c r="Q5" s="8">
        <v>0</v>
      </c>
      <c r="R5" s="8">
        <v>1.8209255216499999E-2</v>
      </c>
      <c r="S5" s="8">
        <v>0</v>
      </c>
      <c r="T5" s="8">
        <v>0</v>
      </c>
      <c r="U5" s="8">
        <v>0.1315350736708</v>
      </c>
      <c r="V5" s="8">
        <v>0.10089912983130001</v>
      </c>
      <c r="W5" s="8">
        <v>0.19730261050619999</v>
      </c>
      <c r="X5" s="8">
        <v>5.3132920179650003E-2</v>
      </c>
      <c r="Y5" s="8">
        <v>7.4841921534950007E-2</v>
      </c>
      <c r="Z5" s="8">
        <v>4.1479271023959999E-2</v>
      </c>
      <c r="AA5" s="8">
        <v>6.6544091285250004E-2</v>
      </c>
      <c r="AB5" s="8">
        <v>1.6034606239910001E-2</v>
      </c>
      <c r="AC5" s="8">
        <v>8.3232520503599999E-2</v>
      </c>
      <c r="AD5" s="8">
        <v>0.10089912983130001</v>
      </c>
      <c r="AE5" s="8">
        <v>0.19730261050619999</v>
      </c>
      <c r="AF5" s="8">
        <v>5.3137777038480001E-2</v>
      </c>
      <c r="AG5" s="8">
        <v>6.09604760372E-2</v>
      </c>
      <c r="AH5" s="8">
        <v>0.28102509684049998</v>
      </c>
      <c r="AI5" s="8">
        <v>0.19542784564919999</v>
      </c>
      <c r="AJ5" s="8">
        <v>5.5169496656369998E-2</v>
      </c>
      <c r="AK5" s="8">
        <v>2.0071652485130001E-2</v>
      </c>
      <c r="AL5" s="8">
        <v>7.8112998019109994E-2</v>
      </c>
      <c r="AM5" s="8">
        <v>6.1297353440079999E-2</v>
      </c>
      <c r="AN5" s="8">
        <v>5.4295410513389999E-2</v>
      </c>
      <c r="AO5" s="8">
        <v>3.4587486357100003E-2</v>
      </c>
      <c r="AP5" s="8">
        <v>6.2034131588889999E-2</v>
      </c>
      <c r="AQ5" s="8">
        <v>0.1005983380628</v>
      </c>
      <c r="AR5" s="8">
        <v>1.9695594989839998E-2</v>
      </c>
      <c r="AS5" s="8">
        <v>4.7284294130889998E-2</v>
      </c>
      <c r="AT5" s="8">
        <v>8.6846757777280001E-2</v>
      </c>
      <c r="AU5" s="8">
        <v>0.19730261050619999</v>
      </c>
      <c r="AV5" s="8">
        <v>2.816587562648E-2</v>
      </c>
      <c r="AW5" s="8">
        <v>4.4802013019610003E-2</v>
      </c>
      <c r="AX5" s="8">
        <v>3.6599846845679997E-2</v>
      </c>
      <c r="AY5" s="8">
        <v>8.9791654523409994E-2</v>
      </c>
      <c r="AZ5" s="8">
        <v>6.4815574619470004E-2</v>
      </c>
      <c r="BA5" s="8">
        <v>4.4294697467379997E-2</v>
      </c>
      <c r="BB5" s="8">
        <v>5.4617879416640001E-2</v>
      </c>
      <c r="BC5" s="8">
        <v>0</v>
      </c>
      <c r="BD5" s="8">
        <v>0</v>
      </c>
      <c r="BE5" s="8">
        <v>0.1504489399425</v>
      </c>
      <c r="BF5" s="8">
        <v>2.766161148271E-2</v>
      </c>
      <c r="BG5" s="8">
        <v>9.7503601058900005E-2</v>
      </c>
      <c r="BH5" s="8">
        <v>1.7860753136329999E-2</v>
      </c>
      <c r="BI5" s="8">
        <v>5.85456899718E-2</v>
      </c>
      <c r="BJ5" s="8">
        <v>6.1339954223990002E-2</v>
      </c>
      <c r="BK5" s="8">
        <v>4.7405971534759998E-2</v>
      </c>
      <c r="BL5" s="8">
        <v>0.14372454895469999</v>
      </c>
      <c r="BM5" s="8">
        <v>2.9262383658979998E-2</v>
      </c>
      <c r="BN5" s="8">
        <v>0.1119403644766</v>
      </c>
      <c r="BO5" s="8">
        <v>5.6308597345229999E-2</v>
      </c>
      <c r="BP5" s="8">
        <v>0</v>
      </c>
      <c r="BQ5" s="8">
        <v>5.7751280412539997E-2</v>
      </c>
      <c r="BR5" s="8">
        <v>4.0957333805810001E-2</v>
      </c>
      <c r="BS5" s="8">
        <v>2.590421202422E-2</v>
      </c>
      <c r="BT5" s="8">
        <v>5.1053663720049998E-2</v>
      </c>
      <c r="BU5" s="8">
        <v>0</v>
      </c>
    </row>
    <row r="6" spans="1:73" x14ac:dyDescent="0.3">
      <c r="A6" t="s">
        <v>2223</v>
      </c>
      <c r="B6" s="8">
        <v>0.1896925835396</v>
      </c>
      <c r="C6" s="8">
        <v>0.10531834546340001</v>
      </c>
      <c r="D6" s="8">
        <v>8.7124414283099999E-2</v>
      </c>
      <c r="E6" s="8">
        <v>2.8453669560099999E-2</v>
      </c>
      <c r="F6" s="8">
        <v>6.1022763851510002E-2</v>
      </c>
      <c r="G6" s="8">
        <v>7.1507588493740004E-2</v>
      </c>
      <c r="H6" s="8">
        <v>7.8746003744189996E-2</v>
      </c>
      <c r="I6" s="8">
        <v>1</v>
      </c>
      <c r="J6" s="8">
        <v>7.7907746440289999E-2</v>
      </c>
      <c r="K6" s="8">
        <v>5.7469863890999999E-2</v>
      </c>
      <c r="L6" s="8">
        <v>7.5226430392249993E-2</v>
      </c>
      <c r="M6" s="8">
        <v>7.3093599132660003E-2</v>
      </c>
      <c r="N6" s="8">
        <v>1.0251293558039999E-2</v>
      </c>
      <c r="O6" s="8">
        <v>4.7080380728360002E-2</v>
      </c>
      <c r="P6" s="8">
        <v>0.1017233066197</v>
      </c>
      <c r="Q6" s="8">
        <v>9.7193939387259995E-2</v>
      </c>
      <c r="R6" s="8">
        <v>9.0234946757959997E-2</v>
      </c>
      <c r="S6" s="8">
        <v>0</v>
      </c>
      <c r="T6" s="8">
        <v>0.11332729843849999</v>
      </c>
      <c r="U6" s="8">
        <v>0.10089912983130001</v>
      </c>
      <c r="V6" s="8">
        <v>0.16666666666669999</v>
      </c>
      <c r="W6" s="6">
        <v>0.60539477898759997</v>
      </c>
      <c r="X6" s="8">
        <v>7.2337822781130004E-2</v>
      </c>
      <c r="Y6" s="8">
        <v>7.4841921534950007E-2</v>
      </c>
      <c r="Z6" s="8">
        <v>3.1634731431259999E-2</v>
      </c>
      <c r="AA6" s="8">
        <v>0.1009750491925</v>
      </c>
      <c r="AB6" s="8">
        <v>7.9458595265990001E-2</v>
      </c>
      <c r="AC6" s="8">
        <v>0.1054630249063</v>
      </c>
      <c r="AD6" s="8">
        <v>0.16666666666669999</v>
      </c>
      <c r="AE6" s="6">
        <v>0.60539477898759997</v>
      </c>
      <c r="AF6" s="8">
        <v>7.5073234602879999E-2</v>
      </c>
      <c r="AG6" s="8">
        <v>7.9046303123609996E-2</v>
      </c>
      <c r="AH6" s="8">
        <v>0</v>
      </c>
      <c r="AI6" s="8">
        <v>0.23788821122439999</v>
      </c>
      <c r="AJ6" s="8">
        <v>7.4929209497999999E-2</v>
      </c>
      <c r="AK6" s="8">
        <v>5.229457859041E-2</v>
      </c>
      <c r="AL6" s="8">
        <v>6.4789758403139996E-2</v>
      </c>
      <c r="AM6" s="8">
        <v>0.10620527435219999</v>
      </c>
      <c r="AN6" s="8">
        <v>2.834581230706E-2</v>
      </c>
      <c r="AO6" s="8">
        <v>4.0598242168639997E-2</v>
      </c>
      <c r="AP6" s="8">
        <v>0.1043395246663</v>
      </c>
      <c r="AQ6" s="8">
        <v>0</v>
      </c>
      <c r="AR6" s="8">
        <v>7.7904825463639998E-2</v>
      </c>
      <c r="AS6" s="8">
        <v>8.2184957519329999E-2</v>
      </c>
      <c r="AT6" s="8">
        <v>0.1100425857956</v>
      </c>
      <c r="AU6" s="6">
        <v>0.60539477898759997</v>
      </c>
      <c r="AV6" s="8">
        <v>4.7250199295090001E-2</v>
      </c>
      <c r="AW6" s="8">
        <v>3.001731531455E-2</v>
      </c>
      <c r="AX6" s="8">
        <v>6.7743002233879995E-2</v>
      </c>
      <c r="AY6" s="8">
        <v>7.1749818679900004E-2</v>
      </c>
      <c r="AZ6" s="8">
        <v>7.4864912722650001E-2</v>
      </c>
      <c r="BA6" s="8">
        <v>0.11258505729190001</v>
      </c>
      <c r="BB6" s="8">
        <v>0.1179109392957</v>
      </c>
      <c r="BC6" s="8">
        <v>0</v>
      </c>
      <c r="BD6" s="8">
        <v>4.2608433190920003E-2</v>
      </c>
      <c r="BE6" s="8">
        <v>0</v>
      </c>
      <c r="BF6" s="8">
        <v>4.4860158837380003E-2</v>
      </c>
      <c r="BG6" s="8">
        <v>0.17675086631010001</v>
      </c>
      <c r="BH6" s="8">
        <v>7.2262211060159995E-2</v>
      </c>
      <c r="BI6" s="8">
        <v>6.0122260404319998E-2</v>
      </c>
      <c r="BJ6" s="8">
        <v>0</v>
      </c>
      <c r="BK6" s="8">
        <v>0.1258760970849</v>
      </c>
      <c r="BL6" s="8">
        <v>9.8540226546280002E-2</v>
      </c>
      <c r="BM6" s="8">
        <v>0.14705781109739999</v>
      </c>
      <c r="BN6" s="8">
        <v>8.7925538577080006E-2</v>
      </c>
      <c r="BO6" s="8">
        <v>8.404277614241E-2</v>
      </c>
      <c r="BP6" s="8">
        <v>0</v>
      </c>
      <c r="BQ6" s="8">
        <v>8.3955268767520005E-2</v>
      </c>
      <c r="BR6" s="8">
        <v>5.6065182965990001E-2</v>
      </c>
      <c r="BS6" s="8">
        <v>6.6933079047510002E-2</v>
      </c>
      <c r="BT6" s="8">
        <v>3.7620608531759997E-2</v>
      </c>
      <c r="BU6" s="6">
        <v>1</v>
      </c>
    </row>
    <row r="7" spans="1:73" x14ac:dyDescent="0.3">
      <c r="A7" t="s">
        <v>2225</v>
      </c>
      <c r="B7" s="8">
        <v>0.29417048961289999</v>
      </c>
      <c r="C7" s="6">
        <v>0.35655754868060002</v>
      </c>
      <c r="D7" s="8">
        <v>0.19401876426420001</v>
      </c>
      <c r="E7" s="8">
        <v>0.26968787141619999</v>
      </c>
      <c r="F7" s="9">
        <v>0.1105249234987</v>
      </c>
      <c r="G7" s="8">
        <v>0.21380726768139999</v>
      </c>
      <c r="H7" s="8">
        <v>0.22226944672999999</v>
      </c>
      <c r="I7" s="8">
        <v>0</v>
      </c>
      <c r="J7" s="8">
        <v>0.29857255644559999</v>
      </c>
      <c r="K7" s="8">
        <v>0.16943334779409999</v>
      </c>
      <c r="L7" s="8">
        <v>0.19184415010969999</v>
      </c>
      <c r="M7" s="8">
        <v>6.9320103145870005E-2</v>
      </c>
      <c r="N7" s="8">
        <v>0.23881410526739999</v>
      </c>
      <c r="O7" s="8">
        <v>0.1524317519757</v>
      </c>
      <c r="P7" s="8">
        <v>0.1755960216836</v>
      </c>
      <c r="Q7" s="8">
        <v>0.24225968201690001</v>
      </c>
      <c r="R7" s="8">
        <v>0.31373143601510001</v>
      </c>
      <c r="S7" s="8">
        <v>0</v>
      </c>
      <c r="T7" s="8">
        <v>0</v>
      </c>
      <c r="U7" s="8">
        <v>0.23243420350210001</v>
      </c>
      <c r="V7" s="8">
        <v>0.33333333333330001</v>
      </c>
      <c r="W7" s="8">
        <v>0</v>
      </c>
      <c r="X7" s="8">
        <v>0.26337832671759998</v>
      </c>
      <c r="Y7" s="8">
        <v>0.169755397857</v>
      </c>
      <c r="Z7" s="8">
        <v>0.18865940888810001</v>
      </c>
      <c r="AA7" s="8">
        <v>0.1866089460966</v>
      </c>
      <c r="AB7" s="8">
        <v>0.27626390985089999</v>
      </c>
      <c r="AC7" s="8">
        <v>0.14707928515810001</v>
      </c>
      <c r="AD7" s="8">
        <v>0.33333333333330001</v>
      </c>
      <c r="AE7" s="8">
        <v>0</v>
      </c>
      <c r="AF7" s="6">
        <v>0.2486962796095</v>
      </c>
      <c r="AG7" s="9">
        <v>0.106564685912</v>
      </c>
      <c r="AH7" s="8">
        <v>0.23893990286969999</v>
      </c>
      <c r="AI7" s="8">
        <v>0.29910396996779998</v>
      </c>
      <c r="AJ7" s="8">
        <v>0.28371557261469998</v>
      </c>
      <c r="AK7" s="8">
        <v>0.24570754801899999</v>
      </c>
      <c r="AL7" s="8">
        <v>0.18403654257810001</v>
      </c>
      <c r="AM7" s="8">
        <v>0.11299294491009999</v>
      </c>
      <c r="AN7" s="8">
        <v>0.2143186877062</v>
      </c>
      <c r="AO7" s="8">
        <v>0.15547322628820001</v>
      </c>
      <c r="AP7" s="8">
        <v>0.18011216941909999</v>
      </c>
      <c r="AQ7" s="8">
        <v>0.25074527840080002</v>
      </c>
      <c r="AR7" s="8">
        <v>0.2902478868526</v>
      </c>
      <c r="AS7" s="8">
        <v>0.2048492097422</v>
      </c>
      <c r="AT7" s="8">
        <v>0.15346596468420001</v>
      </c>
      <c r="AU7" s="8">
        <v>0</v>
      </c>
      <c r="AV7" s="8">
        <v>0.18430143528990001</v>
      </c>
      <c r="AW7" s="8">
        <v>0.1096176735565</v>
      </c>
      <c r="AX7" s="6">
        <v>0.2728260286984</v>
      </c>
      <c r="AY7" s="8">
        <v>0.1665309020969</v>
      </c>
      <c r="AZ7" s="8">
        <v>0.14536691336169999</v>
      </c>
      <c r="BA7" s="8">
        <v>0.18719448939380001</v>
      </c>
      <c r="BB7" s="8">
        <v>0.18833411212750001</v>
      </c>
      <c r="BC7" s="8">
        <v>0.31971534172260002</v>
      </c>
      <c r="BD7" s="8">
        <v>0.20576336628299999</v>
      </c>
      <c r="BE7" s="8">
        <v>0.23895225668780001</v>
      </c>
      <c r="BF7" s="8">
        <v>0.1620222925881</v>
      </c>
      <c r="BG7" s="8">
        <v>0.17714549683030001</v>
      </c>
      <c r="BH7" s="8">
        <v>0.2614248234555</v>
      </c>
      <c r="BI7" s="8">
        <v>0.27815401680539997</v>
      </c>
      <c r="BJ7" s="8">
        <v>0.43357384711969998</v>
      </c>
      <c r="BK7" s="8">
        <v>0.18931636864570001</v>
      </c>
      <c r="BL7" s="8">
        <v>0.18934738721579999</v>
      </c>
      <c r="BM7" s="8">
        <v>0.27777733902719998</v>
      </c>
      <c r="BN7" s="8">
        <v>0.18066578340350001</v>
      </c>
      <c r="BO7" s="8">
        <v>0.1906924517512</v>
      </c>
      <c r="BP7" s="8">
        <v>0.39460522101239998</v>
      </c>
      <c r="BQ7" s="8">
        <v>0.30985377810699999</v>
      </c>
      <c r="BR7" s="8">
        <v>0.21738311835410001</v>
      </c>
      <c r="BS7" s="8">
        <v>0.30448494803949999</v>
      </c>
      <c r="BT7" s="8">
        <v>0.1187366854984</v>
      </c>
      <c r="BU7" s="8">
        <v>0</v>
      </c>
    </row>
    <row r="8" spans="1:73" x14ac:dyDescent="0.3">
      <c r="A8" t="s">
        <v>2226</v>
      </c>
      <c r="B8" s="8">
        <v>0.40556336886139999</v>
      </c>
      <c r="C8" s="9">
        <v>0.416751166384</v>
      </c>
      <c r="D8" s="8">
        <v>0.63509318769220002</v>
      </c>
      <c r="E8" s="8">
        <v>0.59997563117090003</v>
      </c>
      <c r="F8" s="6">
        <v>0.72592738841110005</v>
      </c>
      <c r="G8" s="8">
        <v>0.61958811451689999</v>
      </c>
      <c r="H8" s="8">
        <v>0.58756219557309997</v>
      </c>
      <c r="I8" s="8">
        <v>0</v>
      </c>
      <c r="J8" s="8">
        <v>0.50888679430189998</v>
      </c>
      <c r="K8" s="8">
        <v>0.74162210052910005</v>
      </c>
      <c r="L8" s="8">
        <v>0.61605554300880006</v>
      </c>
      <c r="M8" s="8">
        <v>0.73637500935</v>
      </c>
      <c r="N8" s="8">
        <v>0.64177884209890002</v>
      </c>
      <c r="O8" s="8">
        <v>0.69332710362259997</v>
      </c>
      <c r="P8" s="8">
        <v>0.54430814284600004</v>
      </c>
      <c r="Q8" s="8">
        <v>0.66054637859580001</v>
      </c>
      <c r="R8" s="8">
        <v>0.56595530164090002</v>
      </c>
      <c r="S8" s="8">
        <v>1</v>
      </c>
      <c r="T8" s="8">
        <v>0.88667270156150002</v>
      </c>
      <c r="U8" s="8">
        <v>0.46936405616049998</v>
      </c>
      <c r="V8" s="8">
        <v>0.33333333333330001</v>
      </c>
      <c r="W8" s="8">
        <v>0.19730261050619999</v>
      </c>
      <c r="X8" s="8">
        <v>0.57231400528370002</v>
      </c>
      <c r="Y8" s="8">
        <v>0.63774685136050002</v>
      </c>
      <c r="Z8" s="8">
        <v>0.67170842038760004</v>
      </c>
      <c r="AA8" s="8">
        <v>0.56351085235539999</v>
      </c>
      <c r="AB8" s="8">
        <v>0.61779129646109998</v>
      </c>
      <c r="AC8" s="8">
        <v>0.62260890918019995</v>
      </c>
      <c r="AD8" s="8">
        <v>0.33333333333330001</v>
      </c>
      <c r="AE8" s="8">
        <v>0.19730261050619999</v>
      </c>
      <c r="AF8" s="9">
        <v>0.56900987680689996</v>
      </c>
      <c r="AG8" s="6">
        <v>0.73538120394670003</v>
      </c>
      <c r="AH8" s="8">
        <v>0.48003500028969998</v>
      </c>
      <c r="AI8" s="8">
        <v>0.20856597907130001</v>
      </c>
      <c r="AJ8" s="8">
        <v>0.53348793566899999</v>
      </c>
      <c r="AK8" s="8">
        <v>0.66977494728529996</v>
      </c>
      <c r="AL8" s="8">
        <v>0.62747439390119997</v>
      </c>
      <c r="AM8" s="8">
        <v>0.68730325650360002</v>
      </c>
      <c r="AN8" s="8">
        <v>0.62683239222929998</v>
      </c>
      <c r="AO8" s="8">
        <v>0.70621638167959999</v>
      </c>
      <c r="AP8" s="8">
        <v>0.56517644088200003</v>
      </c>
      <c r="AQ8" s="8">
        <v>0.58308490719969996</v>
      </c>
      <c r="AR8" s="8">
        <v>0.59931381419929997</v>
      </c>
      <c r="AS8" s="8">
        <v>0.66568153860760004</v>
      </c>
      <c r="AT8" s="8">
        <v>0.60622131285430003</v>
      </c>
      <c r="AU8" s="8">
        <v>0.19730261050619999</v>
      </c>
      <c r="AV8" s="8">
        <v>0.68450996188559998</v>
      </c>
      <c r="AW8" s="8">
        <v>0.74074366977520001</v>
      </c>
      <c r="AX8" s="8">
        <v>0.58438466092969998</v>
      </c>
      <c r="AY8" s="8">
        <v>0.634957429937</v>
      </c>
      <c r="AZ8" s="8">
        <v>0.66785528160530006</v>
      </c>
      <c r="BA8" s="8">
        <v>0.56345269000880005</v>
      </c>
      <c r="BB8" s="8">
        <v>0.63913706916010005</v>
      </c>
      <c r="BC8" s="8">
        <v>0.68028465827740003</v>
      </c>
      <c r="BD8" s="8">
        <v>0.72748036890720003</v>
      </c>
      <c r="BE8" s="8">
        <v>0.61059880336969996</v>
      </c>
      <c r="BF8" s="8">
        <v>0.76545593709180004</v>
      </c>
      <c r="BG8" s="8">
        <v>0.54860003580070005</v>
      </c>
      <c r="BH8" s="8">
        <v>0.57843842257949996</v>
      </c>
      <c r="BI8" s="8">
        <v>0.56988937528109995</v>
      </c>
      <c r="BJ8" s="8">
        <v>0.45131717578769998</v>
      </c>
      <c r="BK8" s="8">
        <v>0.56444742942680004</v>
      </c>
      <c r="BL8" s="8">
        <v>0.50277249471450003</v>
      </c>
      <c r="BM8" s="8">
        <v>0.54590246621640004</v>
      </c>
      <c r="BN8" s="8">
        <v>0.58011468072179995</v>
      </c>
      <c r="BO8" s="8">
        <v>0.66895617476110003</v>
      </c>
      <c r="BP8" s="8">
        <v>0.60539477898759997</v>
      </c>
      <c r="BQ8" s="8">
        <v>0.48738953613969999</v>
      </c>
      <c r="BR8" s="8">
        <v>0.652347937549</v>
      </c>
      <c r="BS8" s="8">
        <v>0.47305045479039998</v>
      </c>
      <c r="BT8" s="8">
        <v>0.69888290230320005</v>
      </c>
      <c r="BU8" s="8">
        <v>0</v>
      </c>
    </row>
    <row r="9" spans="1:73" x14ac:dyDescent="0.3">
      <c r="A9" t="s">
        <v>2227</v>
      </c>
      <c r="B9" s="8">
        <v>4.569084881761E-2</v>
      </c>
      <c r="C9" s="8">
        <v>6.4577288106740002E-2</v>
      </c>
      <c r="D9" s="8">
        <v>4.2738080005269997E-2</v>
      </c>
      <c r="E9" s="8">
        <v>2.654945829785E-2</v>
      </c>
      <c r="F9" s="8">
        <v>5.1157136800340001E-2</v>
      </c>
      <c r="G9" s="8">
        <v>3.6525569236960001E-2</v>
      </c>
      <c r="H9" s="8">
        <v>5.7532699768990003E-2</v>
      </c>
      <c r="I9" s="8">
        <v>0</v>
      </c>
      <c r="J9" s="8">
        <v>5.3386246112540003E-2</v>
      </c>
      <c r="K9" s="8">
        <v>0</v>
      </c>
      <c r="L9" s="8">
        <v>4.848262159616E-2</v>
      </c>
      <c r="M9" s="8">
        <v>1.7038846133369999E-2</v>
      </c>
      <c r="N9" s="8">
        <v>7.2925859528209999E-2</v>
      </c>
      <c r="O9" s="8">
        <v>6.188977537089E-2</v>
      </c>
      <c r="P9" s="8">
        <v>9.8659787855059994E-2</v>
      </c>
      <c r="Q9" s="8">
        <v>0</v>
      </c>
      <c r="R9" s="8">
        <v>1.186906036949E-2</v>
      </c>
      <c r="S9" s="8">
        <v>0</v>
      </c>
      <c r="T9" s="8">
        <v>0</v>
      </c>
      <c r="U9" s="8">
        <v>6.5767536835400001E-2</v>
      </c>
      <c r="V9" s="8">
        <v>6.5767536835400001E-2</v>
      </c>
      <c r="W9" s="8">
        <v>0</v>
      </c>
      <c r="X9" s="8">
        <v>3.8836925037879999E-2</v>
      </c>
      <c r="Y9" s="8">
        <v>4.281390771265E-2</v>
      </c>
      <c r="Z9" s="8">
        <v>6.6518168269120007E-2</v>
      </c>
      <c r="AA9" s="8">
        <v>8.2361061070210004E-2</v>
      </c>
      <c r="AB9" s="8">
        <v>1.045159218209E-2</v>
      </c>
      <c r="AC9" s="8">
        <v>4.16162602518E-2</v>
      </c>
      <c r="AD9" s="8">
        <v>6.5767536835400001E-2</v>
      </c>
      <c r="AE9" s="8">
        <v>0</v>
      </c>
      <c r="AF9" s="8">
        <v>5.4082831942309999E-2</v>
      </c>
      <c r="AG9" s="8">
        <v>1.8047330980579999E-2</v>
      </c>
      <c r="AH9" s="8">
        <v>0</v>
      </c>
      <c r="AI9" s="8">
        <v>5.9013994087410003E-2</v>
      </c>
      <c r="AJ9" s="8">
        <v>5.2697785561960003E-2</v>
      </c>
      <c r="AK9" s="8">
        <v>1.215127362015E-2</v>
      </c>
      <c r="AL9" s="8">
        <v>4.558630709849E-2</v>
      </c>
      <c r="AM9" s="8">
        <v>3.2201170794040002E-2</v>
      </c>
      <c r="AN9" s="8">
        <v>7.6207697244049993E-2</v>
      </c>
      <c r="AO9" s="8">
        <v>6.3124663506459996E-2</v>
      </c>
      <c r="AP9" s="8">
        <v>8.8337733443729999E-2</v>
      </c>
      <c r="AQ9" s="8">
        <v>6.5571476336709997E-2</v>
      </c>
      <c r="AR9" s="8">
        <v>1.283787849465E-2</v>
      </c>
      <c r="AS9" s="8">
        <v>0</v>
      </c>
      <c r="AT9" s="8">
        <v>4.342337888864E-2</v>
      </c>
      <c r="AU9" s="8">
        <v>0</v>
      </c>
      <c r="AV9" s="8">
        <v>5.5772527902950002E-2</v>
      </c>
      <c r="AW9" s="8">
        <v>7.4819328334150004E-2</v>
      </c>
      <c r="AX9" s="8">
        <v>3.8446461292299998E-2</v>
      </c>
      <c r="AY9" s="8">
        <v>3.6970194762769998E-2</v>
      </c>
      <c r="AZ9" s="8">
        <v>4.7097317690920001E-2</v>
      </c>
      <c r="BA9" s="8">
        <v>9.2473065838139995E-2</v>
      </c>
      <c r="BB9" s="8">
        <v>0</v>
      </c>
      <c r="BC9" s="8">
        <v>0</v>
      </c>
      <c r="BD9" s="8">
        <v>2.4147831618880001E-2</v>
      </c>
      <c r="BE9" s="8">
        <v>0</v>
      </c>
      <c r="BF9" s="8">
        <v>0</v>
      </c>
      <c r="BG9" s="8">
        <v>0</v>
      </c>
      <c r="BH9" s="8">
        <v>7.0013789768509999E-2</v>
      </c>
      <c r="BI9" s="8">
        <v>3.3288657537380001E-2</v>
      </c>
      <c r="BJ9" s="8">
        <v>5.3769022868550002E-2</v>
      </c>
      <c r="BK9" s="8">
        <v>7.2954133307749996E-2</v>
      </c>
      <c r="BL9" s="8">
        <v>6.5615342568699997E-2</v>
      </c>
      <c r="BM9" s="8">
        <v>0</v>
      </c>
      <c r="BN9" s="8">
        <v>3.93536328211E-2</v>
      </c>
      <c r="BO9" s="8">
        <v>0</v>
      </c>
      <c r="BP9" s="8">
        <v>0</v>
      </c>
      <c r="BQ9" s="8">
        <v>6.1050136573159997E-2</v>
      </c>
      <c r="BR9" s="8">
        <v>3.3246427325089999E-2</v>
      </c>
      <c r="BS9" s="8">
        <v>0.1296273060983</v>
      </c>
      <c r="BT9" s="8">
        <v>9.3706139946600001E-2</v>
      </c>
      <c r="BU9" s="8">
        <v>0</v>
      </c>
    </row>
    <row r="10" spans="1:73" x14ac:dyDescent="0.3">
      <c r="A10" t="s">
        <v>587</v>
      </c>
      <c r="B10" s="7">
        <v>48</v>
      </c>
      <c r="C10" s="7">
        <v>125</v>
      </c>
      <c r="D10" s="7">
        <v>162</v>
      </c>
      <c r="E10" s="7">
        <v>174</v>
      </c>
      <c r="F10" s="7">
        <v>250</v>
      </c>
      <c r="G10" s="7">
        <v>429</v>
      </c>
      <c r="H10" s="7">
        <v>329</v>
      </c>
      <c r="I10" s="7">
        <v>1</v>
      </c>
      <c r="J10" s="7">
        <v>178</v>
      </c>
      <c r="K10" s="7">
        <v>59</v>
      </c>
      <c r="L10" s="7">
        <v>174</v>
      </c>
      <c r="M10" s="7">
        <v>38</v>
      </c>
      <c r="N10" s="7">
        <v>64</v>
      </c>
      <c r="O10" s="7">
        <v>87</v>
      </c>
      <c r="P10" s="7">
        <v>48</v>
      </c>
      <c r="Q10" s="7">
        <v>10</v>
      </c>
      <c r="R10" s="7">
        <v>58</v>
      </c>
      <c r="S10" s="7">
        <v>8</v>
      </c>
      <c r="T10" s="7">
        <v>7</v>
      </c>
      <c r="U10" s="7">
        <v>12</v>
      </c>
      <c r="V10" s="7">
        <v>12</v>
      </c>
      <c r="W10" s="7">
        <v>4</v>
      </c>
      <c r="X10" s="7">
        <v>237</v>
      </c>
      <c r="Y10" s="7">
        <v>212</v>
      </c>
      <c r="Z10" s="7">
        <v>151</v>
      </c>
      <c r="AA10" s="7">
        <v>58</v>
      </c>
      <c r="AB10" s="7">
        <v>66</v>
      </c>
      <c r="AC10" s="7">
        <v>19</v>
      </c>
      <c r="AD10" s="7">
        <v>12</v>
      </c>
      <c r="AE10" s="7">
        <v>4</v>
      </c>
      <c r="AF10" s="7">
        <v>590</v>
      </c>
      <c r="AG10" s="7">
        <v>163</v>
      </c>
      <c r="AH10" s="7">
        <v>6</v>
      </c>
      <c r="AI10" s="7">
        <v>14</v>
      </c>
      <c r="AJ10" s="7">
        <v>162</v>
      </c>
      <c r="AK10" s="7">
        <v>76</v>
      </c>
      <c r="AL10" s="7">
        <v>162</v>
      </c>
      <c r="AM10" s="7">
        <v>53</v>
      </c>
      <c r="AN10" s="7">
        <v>60</v>
      </c>
      <c r="AO10" s="7">
        <v>87</v>
      </c>
      <c r="AP10" s="7">
        <v>46</v>
      </c>
      <c r="AQ10" s="7">
        <v>10</v>
      </c>
      <c r="AR10" s="7">
        <v>54</v>
      </c>
      <c r="AS10" s="7">
        <v>13</v>
      </c>
      <c r="AT10" s="7">
        <v>18</v>
      </c>
      <c r="AU10" s="7">
        <v>4</v>
      </c>
      <c r="AV10" s="7">
        <v>54</v>
      </c>
      <c r="AW10" s="7">
        <v>33</v>
      </c>
      <c r="AX10" s="7">
        <v>296</v>
      </c>
      <c r="AY10" s="7">
        <v>250</v>
      </c>
      <c r="AZ10" s="7">
        <v>85</v>
      </c>
      <c r="BA10" s="7">
        <v>128</v>
      </c>
      <c r="BB10" s="7">
        <v>28</v>
      </c>
      <c r="BC10" s="7">
        <v>5</v>
      </c>
      <c r="BD10" s="7">
        <v>35</v>
      </c>
      <c r="BE10" s="7">
        <v>8</v>
      </c>
      <c r="BF10" s="7">
        <v>78</v>
      </c>
      <c r="BG10" s="7">
        <v>36</v>
      </c>
      <c r="BH10" s="7">
        <v>92</v>
      </c>
      <c r="BI10" s="7">
        <v>40</v>
      </c>
      <c r="BJ10" s="7">
        <v>21</v>
      </c>
      <c r="BK10" s="7">
        <v>21</v>
      </c>
      <c r="BL10" s="7">
        <v>47</v>
      </c>
      <c r="BM10" s="7">
        <v>18</v>
      </c>
      <c r="BN10" s="7">
        <v>94</v>
      </c>
      <c r="BO10" s="7">
        <v>14</v>
      </c>
      <c r="BP10" s="7">
        <v>2</v>
      </c>
      <c r="BQ10" s="7">
        <v>40</v>
      </c>
      <c r="BR10" s="7">
        <v>71</v>
      </c>
      <c r="BS10" s="7">
        <v>38</v>
      </c>
      <c r="BT10" s="7">
        <v>69</v>
      </c>
      <c r="BU10" s="7">
        <v>2</v>
      </c>
    </row>
    <row r="11" spans="1:73" x14ac:dyDescent="0.3">
      <c r="A11" t="s">
        <v>675</v>
      </c>
    </row>
    <row r="12" spans="1:73" x14ac:dyDescent="0.3">
      <c r="A12"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4a3e0faa-11bb-408f-a532-08d33a3feee7" sqref="A2 BU12" xr:uid="{00000000-0002-0000-7A00-000000000000}"/>
    <dataValidation allowBlank="1" error="4a3e0faa-11bb-408f-a532-08d33a3feee7" sqref="A1" xr:uid="{00000000-0002-0000-7A00-000001000000}"/>
  </dataValidations>
  <hyperlinks>
    <hyperlink ref="A1" location="'TOC'!A1" display="Back to TOC" xr:uid="{00000000-0004-0000-7A00-000000000000}"/>
  </hyperlinks>
  <pageMargins left="0.7" right="0.7" top="0.75" bottom="0.75" header="0.3" footer="0.3"/>
</worksheet>
</file>

<file path=xl/worksheets/sheet1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B00-000000000000}">
  <dimension ref="A1:AZ12"/>
  <sheetViews>
    <sheetView workbookViewId="0">
      <pane xSplit="1" topLeftCell="B1" activePane="topRight" state="frozen"/>
      <selection pane="topRight" sqref="A1:A1048576"/>
    </sheetView>
  </sheetViews>
  <sheetFormatPr defaultRowHeight="14.4" x14ac:dyDescent="0.3"/>
  <cols>
    <col min="1" max="1" width="51.88671875" bestFit="1" customWidth="1"/>
    <col min="2" max="52" width="12.6640625" bestFit="1" customWidth="1"/>
  </cols>
  <sheetData>
    <row r="1" spans="1:52" x14ac:dyDescent="0.3">
      <c r="A1" s="4" t="s">
        <v>448</v>
      </c>
    </row>
    <row r="2" spans="1:52" x14ac:dyDescent="0.3">
      <c r="A2" t="s">
        <v>262</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2222</v>
      </c>
      <c r="B5" s="8">
        <v>4.9339812079499997E-3</v>
      </c>
      <c r="C5" s="8">
        <v>2.3262630817359999E-2</v>
      </c>
      <c r="D5" s="8">
        <v>4.4301627234099999E-2</v>
      </c>
      <c r="E5" s="8">
        <v>2.757949197607E-2</v>
      </c>
      <c r="F5" s="8">
        <v>0</v>
      </c>
      <c r="G5" s="8">
        <v>0</v>
      </c>
      <c r="H5" s="8">
        <v>2.4011636689960002E-2</v>
      </c>
      <c r="I5" s="8">
        <v>3.0905460229689999E-2</v>
      </c>
      <c r="J5" s="8">
        <v>4.0850663543349999E-2</v>
      </c>
      <c r="K5" s="8">
        <v>0</v>
      </c>
      <c r="L5" s="8">
        <v>0</v>
      </c>
      <c r="M5" s="8">
        <v>1.2433445063899999E-2</v>
      </c>
      <c r="N5" s="8">
        <v>1.045816572019E-2</v>
      </c>
      <c r="O5" s="8">
        <v>0</v>
      </c>
      <c r="P5" s="8">
        <v>0</v>
      </c>
      <c r="Q5" s="8">
        <v>2.6687983480409998E-2</v>
      </c>
      <c r="R5" s="8">
        <v>2.8621255348670001E-2</v>
      </c>
      <c r="S5" s="8">
        <v>1.6445849783160001E-2</v>
      </c>
      <c r="T5" s="8">
        <v>0</v>
      </c>
      <c r="U5" s="8">
        <v>0</v>
      </c>
      <c r="V5" s="8">
        <v>4.3282221537280001E-2</v>
      </c>
      <c r="W5" s="8">
        <v>2.4407191415979999E-2</v>
      </c>
      <c r="X5" s="8">
        <v>6.6500230386970002E-3</v>
      </c>
      <c r="Y5" s="8">
        <v>0</v>
      </c>
      <c r="Z5" s="8">
        <v>4.2974495344969998E-2</v>
      </c>
      <c r="AA5" s="8">
        <v>1.646905290029E-2</v>
      </c>
      <c r="AB5" s="6">
        <v>0.1576957530757</v>
      </c>
      <c r="AC5" s="9">
        <v>1.3171057387500001E-2</v>
      </c>
      <c r="AD5" s="8">
        <v>4.1481373030230001E-2</v>
      </c>
      <c r="AE5" s="8">
        <v>9.7515570269899998E-3</v>
      </c>
      <c r="AF5" s="8">
        <v>3.6194548195740001E-2</v>
      </c>
      <c r="AG5" s="8">
        <v>1.8529278016139999E-2</v>
      </c>
      <c r="AH5" s="8">
        <v>3.1307248637940002E-2</v>
      </c>
      <c r="AI5" s="8">
        <v>1.9799396862550001E-2</v>
      </c>
      <c r="AJ5" s="8">
        <v>1.201853652148E-2</v>
      </c>
      <c r="AK5" s="8">
        <v>1.1894539367790001E-2</v>
      </c>
      <c r="AL5" s="8">
        <v>6.0168060900790001E-2</v>
      </c>
      <c r="AM5" s="8">
        <v>3.2699710660269998E-2</v>
      </c>
      <c r="AN5" s="8">
        <v>3.698451268044E-2</v>
      </c>
      <c r="AO5" s="8">
        <v>0</v>
      </c>
      <c r="AP5" s="8">
        <v>4.1390084316659997E-2</v>
      </c>
      <c r="AQ5" s="8">
        <v>1.830138465601E-2</v>
      </c>
      <c r="AR5" s="8">
        <v>2.291045400965E-2</v>
      </c>
      <c r="AS5" s="8">
        <v>1.1225334030100001E-2</v>
      </c>
      <c r="AT5" s="8">
        <v>3.536903210688E-2</v>
      </c>
      <c r="AU5" s="8">
        <v>0</v>
      </c>
      <c r="AV5" s="8">
        <v>8.6846757777280001E-2</v>
      </c>
      <c r="AW5" s="6">
        <v>0.30269738949379998</v>
      </c>
      <c r="AX5" s="8">
        <v>2.1497405984079999E-2</v>
      </c>
      <c r="AY5" s="8">
        <v>2.4835299264279999E-2</v>
      </c>
      <c r="AZ5" s="8">
        <v>0</v>
      </c>
    </row>
    <row r="6" spans="1:52" x14ac:dyDescent="0.3">
      <c r="A6" t="s">
        <v>2223</v>
      </c>
      <c r="B6" s="8">
        <v>9.8274513134080005E-2</v>
      </c>
      <c r="C6" s="8">
        <v>9.2712429167340002E-2</v>
      </c>
      <c r="D6" s="8">
        <v>0.1137640163776</v>
      </c>
      <c r="E6" s="8">
        <v>9.2079702124579998E-2</v>
      </c>
      <c r="F6" s="8">
        <v>0.18264528854770001</v>
      </c>
      <c r="G6" s="8">
        <v>0.1000534297188</v>
      </c>
      <c r="H6" s="8">
        <v>9.9571041775659994E-2</v>
      </c>
      <c r="I6" s="8">
        <v>9.1639112451019994E-2</v>
      </c>
      <c r="J6" s="8">
        <v>0.1146737832844</v>
      </c>
      <c r="K6" s="8">
        <v>0.21300447166049999</v>
      </c>
      <c r="L6" s="8">
        <v>0.1429624202466</v>
      </c>
      <c r="M6" s="8">
        <v>9.571618907552E-2</v>
      </c>
      <c r="N6" s="8">
        <v>7.2373044801889996E-2</v>
      </c>
      <c r="O6" s="8">
        <v>0</v>
      </c>
      <c r="P6" s="8">
        <v>0</v>
      </c>
      <c r="Q6" s="8">
        <v>7.2752337909889997E-2</v>
      </c>
      <c r="R6" s="6">
        <v>0.21477426813299999</v>
      </c>
      <c r="S6" s="8">
        <v>9.2009352349139997E-2</v>
      </c>
      <c r="T6" s="8">
        <v>0.1288991359642</v>
      </c>
      <c r="U6" s="8">
        <v>0</v>
      </c>
      <c r="V6" s="8">
        <v>9.6133229081880003E-2</v>
      </c>
      <c r="W6" s="8">
        <v>0.102435075253</v>
      </c>
      <c r="X6" s="8">
        <v>9.41633795435E-2</v>
      </c>
      <c r="Y6" s="8">
        <v>0.10130970292910001</v>
      </c>
      <c r="Z6" s="8">
        <v>8.0441261814090004E-2</v>
      </c>
      <c r="AA6" s="8">
        <v>0.1048160573705</v>
      </c>
      <c r="AB6" s="8">
        <v>0.1529192975011</v>
      </c>
      <c r="AC6" s="8">
        <v>9.6156808006470001E-2</v>
      </c>
      <c r="AD6" s="8">
        <v>0.13554766628510001</v>
      </c>
      <c r="AE6" s="8">
        <v>7.6848049081139999E-2</v>
      </c>
      <c r="AF6" s="8">
        <v>0.15544691681809999</v>
      </c>
      <c r="AG6" s="8">
        <v>8.5619641023550005E-2</v>
      </c>
      <c r="AH6" s="6">
        <v>0.18989437027959999</v>
      </c>
      <c r="AI6" s="9">
        <v>7.7349580344399996E-2</v>
      </c>
      <c r="AJ6" s="8">
        <v>0.13846242859210001</v>
      </c>
      <c r="AK6" s="8">
        <v>7.3067572591250005E-2</v>
      </c>
      <c r="AL6" s="8">
        <v>9.4010010682529996E-2</v>
      </c>
      <c r="AM6" s="8">
        <v>0.1110650192808</v>
      </c>
      <c r="AN6" s="8">
        <v>0.1082107794157</v>
      </c>
      <c r="AO6" s="8">
        <v>7.8516163524390004E-2</v>
      </c>
      <c r="AP6" s="8">
        <v>5.9013994087410003E-2</v>
      </c>
      <c r="AQ6" s="8">
        <v>0.1115916726923</v>
      </c>
      <c r="AR6" s="8">
        <v>9.9297087987769997E-2</v>
      </c>
      <c r="AS6" s="8">
        <v>0.100617770336</v>
      </c>
      <c r="AT6" s="8">
        <v>6.2614112018409995E-2</v>
      </c>
      <c r="AU6" s="8">
        <v>0.1012307392747</v>
      </c>
      <c r="AV6" s="8">
        <v>0.1100425857956</v>
      </c>
      <c r="AW6" s="8">
        <v>0</v>
      </c>
      <c r="AX6" s="8">
        <v>0.110624446761</v>
      </c>
      <c r="AY6" s="8">
        <v>6.4262227328560004E-2</v>
      </c>
      <c r="AZ6" s="8">
        <v>0</v>
      </c>
    </row>
    <row r="7" spans="1:52" x14ac:dyDescent="0.3">
      <c r="A7" t="s">
        <v>2225</v>
      </c>
      <c r="B7" s="8">
        <v>0.2337467607699</v>
      </c>
      <c r="C7" s="8">
        <v>0.22933315441890001</v>
      </c>
      <c r="D7" s="8">
        <v>0.2277759291567</v>
      </c>
      <c r="E7" s="8">
        <v>0.22177812895740001</v>
      </c>
      <c r="F7" s="8">
        <v>0.27241664267179999</v>
      </c>
      <c r="G7" s="8">
        <v>0.26126590554619999</v>
      </c>
      <c r="H7" s="8">
        <v>0.2330100093903</v>
      </c>
      <c r="I7" s="8">
        <v>0.18460652918920001</v>
      </c>
      <c r="J7" s="8">
        <v>0.24431777067480001</v>
      </c>
      <c r="K7" s="8">
        <v>6.7143144266660001E-2</v>
      </c>
      <c r="L7" s="8">
        <v>0.31975479366600001</v>
      </c>
      <c r="M7" s="8">
        <v>0.26116030868000001</v>
      </c>
      <c r="N7" s="8">
        <v>0.27124191362150002</v>
      </c>
      <c r="O7" s="8">
        <v>0</v>
      </c>
      <c r="P7" s="8">
        <v>0.3621059743226</v>
      </c>
      <c r="Q7" s="8">
        <v>0.221020849346</v>
      </c>
      <c r="R7" s="8">
        <v>0.2174752852271</v>
      </c>
      <c r="S7" s="8">
        <v>0.22812652171700001</v>
      </c>
      <c r="T7" s="8">
        <v>0.2919407195789</v>
      </c>
      <c r="U7" s="8">
        <v>1</v>
      </c>
      <c r="V7" s="8">
        <v>0.18384690949669999</v>
      </c>
      <c r="W7" s="8">
        <v>0.2319565773144</v>
      </c>
      <c r="X7" s="8">
        <v>0.25256451037150002</v>
      </c>
      <c r="Y7" s="8">
        <v>0.2359802409915</v>
      </c>
      <c r="Z7" s="8">
        <v>0.22601539633600001</v>
      </c>
      <c r="AA7" s="8">
        <v>0.23165366718229999</v>
      </c>
      <c r="AB7" s="8">
        <v>0.21642052659309999</v>
      </c>
      <c r="AC7" s="8">
        <v>0.23138236565090001</v>
      </c>
      <c r="AD7" s="8">
        <v>0.2477113128017</v>
      </c>
      <c r="AE7" s="8">
        <v>0.2194975089633</v>
      </c>
      <c r="AF7" s="8">
        <v>0.20189475166840001</v>
      </c>
      <c r="AG7" s="8">
        <v>0.23764669708610001</v>
      </c>
      <c r="AH7" s="8">
        <v>0.28868549175859998</v>
      </c>
      <c r="AI7" s="8">
        <v>0.21606710807410001</v>
      </c>
      <c r="AJ7" s="8">
        <v>0.26718009299869999</v>
      </c>
      <c r="AK7" s="8">
        <v>0.2043897992965</v>
      </c>
      <c r="AL7" s="8">
        <v>0.22057121238499999</v>
      </c>
      <c r="AM7" s="8">
        <v>0.2267776072213</v>
      </c>
      <c r="AN7" s="8">
        <v>0.19869634025579999</v>
      </c>
      <c r="AO7" s="8">
        <v>0.25668760887710002</v>
      </c>
      <c r="AP7" s="8">
        <v>0.47797818710470003</v>
      </c>
      <c r="AQ7" s="8">
        <v>0.2389432863872</v>
      </c>
      <c r="AR7" s="8">
        <v>0.19740117435990001</v>
      </c>
      <c r="AS7" s="8">
        <v>0.1887658573089</v>
      </c>
      <c r="AT7" s="8">
        <v>0.1859501433937</v>
      </c>
      <c r="AU7" s="8">
        <v>0.30780813882550001</v>
      </c>
      <c r="AV7" s="8">
        <v>0.26350855047979999</v>
      </c>
      <c r="AW7" s="8">
        <v>0.5</v>
      </c>
      <c r="AX7" s="8">
        <v>0.2431581296782</v>
      </c>
      <c r="AY7" s="8">
        <v>0.1931610266904</v>
      </c>
      <c r="AZ7" s="8">
        <v>0</v>
      </c>
    </row>
    <row r="8" spans="1:52" x14ac:dyDescent="0.3">
      <c r="A8" t="s">
        <v>2226</v>
      </c>
      <c r="B8" s="8">
        <v>0.58575228100059995</v>
      </c>
      <c r="C8" s="8">
        <v>0.63639577009670001</v>
      </c>
      <c r="D8" s="8">
        <v>0.54247691408029997</v>
      </c>
      <c r="E8" s="8">
        <v>0.61987644766310002</v>
      </c>
      <c r="F8" s="8">
        <v>0.48047070567220002</v>
      </c>
      <c r="G8" s="8">
        <v>0.51637618493180004</v>
      </c>
      <c r="H8" s="8">
        <v>0.58856239278290001</v>
      </c>
      <c r="I8" s="8">
        <v>0.65400144493720003</v>
      </c>
      <c r="J8" s="8">
        <v>0.53466275107079997</v>
      </c>
      <c r="K8" s="8">
        <v>0.61169549953439994</v>
      </c>
      <c r="L8" s="8">
        <v>0.53728278608750002</v>
      </c>
      <c r="M8" s="8">
        <v>0.59064085799169996</v>
      </c>
      <c r="N8" s="8">
        <v>0.59036513991509998</v>
      </c>
      <c r="O8" s="8">
        <v>0.91178221428770001</v>
      </c>
      <c r="P8" s="8">
        <v>0.63789402567739995</v>
      </c>
      <c r="Q8" s="8">
        <v>0.62422615334950005</v>
      </c>
      <c r="R8" s="8">
        <v>0.52216148542429996</v>
      </c>
      <c r="S8" s="8">
        <v>0.61304926269100002</v>
      </c>
      <c r="T8" s="8">
        <v>0.49816265347369998</v>
      </c>
      <c r="U8" s="8">
        <v>0</v>
      </c>
      <c r="V8" s="8">
        <v>0.64240617978119996</v>
      </c>
      <c r="W8" s="8">
        <v>0.5835158913913</v>
      </c>
      <c r="X8" s="8">
        <v>0.61720390210209997</v>
      </c>
      <c r="Y8" s="8">
        <v>0.50079724182079999</v>
      </c>
      <c r="Z8" s="8">
        <v>0.60095858572369998</v>
      </c>
      <c r="AA8" s="8">
        <v>0.595475741467</v>
      </c>
      <c r="AB8" s="8">
        <v>0.39565073524950001</v>
      </c>
      <c r="AC8" s="8">
        <v>0.60984011342949995</v>
      </c>
      <c r="AD8" s="8">
        <v>0.53926104049379997</v>
      </c>
      <c r="AE8" s="8">
        <v>0.63309640063229999</v>
      </c>
      <c r="AF8" s="8">
        <v>0.54127293023290002</v>
      </c>
      <c r="AG8" s="8">
        <v>0.61056519017069999</v>
      </c>
      <c r="AH8" s="9">
        <v>0.41995894816899998</v>
      </c>
      <c r="AI8" s="6">
        <v>0.64030995055069995</v>
      </c>
      <c r="AJ8" s="8">
        <v>0.50879014597530003</v>
      </c>
      <c r="AK8" s="8">
        <v>0.66812059697549997</v>
      </c>
      <c r="AL8" s="8">
        <v>0.61058557282939996</v>
      </c>
      <c r="AM8" s="8">
        <v>0.59326716576579996</v>
      </c>
      <c r="AN8" s="8">
        <v>0.62049523428050002</v>
      </c>
      <c r="AO8" s="8">
        <v>0.56144791253360005</v>
      </c>
      <c r="AP8" s="8">
        <v>0.3626037404038</v>
      </c>
      <c r="AQ8" s="8">
        <v>0.57867043661390005</v>
      </c>
      <c r="AR8" s="8">
        <v>0.63246164767979995</v>
      </c>
      <c r="AS8" s="8">
        <v>0.63430523967270003</v>
      </c>
      <c r="AT8" s="8">
        <v>0.63146171772030002</v>
      </c>
      <c r="AU8" s="8">
        <v>0.58060506794510003</v>
      </c>
      <c r="AV8" s="8">
        <v>0.49617872705869998</v>
      </c>
      <c r="AW8" s="8">
        <v>0.19730261050619999</v>
      </c>
      <c r="AX8" s="8">
        <v>0.57030165500520003</v>
      </c>
      <c r="AY8" s="8">
        <v>0.68112827366149997</v>
      </c>
      <c r="AZ8" s="8">
        <v>0.85113427047040002</v>
      </c>
    </row>
    <row r="9" spans="1:52" x14ac:dyDescent="0.3">
      <c r="A9" t="s">
        <v>2227</v>
      </c>
      <c r="B9" s="8">
        <v>7.7292463887510002E-2</v>
      </c>
      <c r="C9" s="9">
        <v>1.8296015499729999E-2</v>
      </c>
      <c r="D9" s="8">
        <v>7.1681513151210005E-2</v>
      </c>
      <c r="E9" s="8">
        <v>3.8686229278850001E-2</v>
      </c>
      <c r="F9" s="8">
        <v>6.4467363108329998E-2</v>
      </c>
      <c r="G9" s="8">
        <v>0.1223044798031</v>
      </c>
      <c r="H9" s="8">
        <v>5.4844919361170003E-2</v>
      </c>
      <c r="I9" s="8">
        <v>3.8847453192940001E-2</v>
      </c>
      <c r="J9" s="8">
        <v>6.549503142667E-2</v>
      </c>
      <c r="K9" s="8">
        <v>0.1081568845385</v>
      </c>
      <c r="L9" s="8">
        <v>0</v>
      </c>
      <c r="M9" s="8">
        <v>4.0049199188880003E-2</v>
      </c>
      <c r="N9" s="8">
        <v>5.5561735941310003E-2</v>
      </c>
      <c r="O9" s="8">
        <v>8.8217785712300004E-2</v>
      </c>
      <c r="P9" s="8">
        <v>0</v>
      </c>
      <c r="Q9" s="8">
        <v>5.5312675914209998E-2</v>
      </c>
      <c r="R9" s="8">
        <v>1.6967705866939999E-2</v>
      </c>
      <c r="S9" s="8">
        <v>5.0369013459710003E-2</v>
      </c>
      <c r="T9" s="8">
        <v>8.0997490983140005E-2</v>
      </c>
      <c r="U9" s="8">
        <v>0</v>
      </c>
      <c r="V9" s="8">
        <v>3.4331460102949997E-2</v>
      </c>
      <c r="W9" s="8">
        <v>5.7685264625340002E-2</v>
      </c>
      <c r="X9" s="8">
        <v>2.9418184944150001E-2</v>
      </c>
      <c r="Y9" s="8">
        <v>0.16191281425869999</v>
      </c>
      <c r="Z9" s="8">
        <v>4.961026078124E-2</v>
      </c>
      <c r="AA9" s="8">
        <v>5.158548107982E-2</v>
      </c>
      <c r="AB9" s="8">
        <v>7.7313687580559995E-2</v>
      </c>
      <c r="AC9" s="8">
        <v>4.9449655525659997E-2</v>
      </c>
      <c r="AD9" s="8">
        <v>3.5998607389260001E-2</v>
      </c>
      <c r="AE9" s="8">
        <v>6.0806484296270003E-2</v>
      </c>
      <c r="AF9" s="8">
        <v>6.5190853084809999E-2</v>
      </c>
      <c r="AG9" s="8">
        <v>4.7639193703559998E-2</v>
      </c>
      <c r="AH9" s="8">
        <v>7.0153941154789998E-2</v>
      </c>
      <c r="AI9" s="8">
        <v>4.6473964168260003E-2</v>
      </c>
      <c r="AJ9" s="8">
        <v>7.3548795912470002E-2</v>
      </c>
      <c r="AK9" s="8">
        <v>4.2527491768880002E-2</v>
      </c>
      <c r="AL9" s="8">
        <v>1.4665143202339999E-2</v>
      </c>
      <c r="AM9" s="8">
        <v>3.6190497071859999E-2</v>
      </c>
      <c r="AN9" s="8">
        <v>3.5613133367610003E-2</v>
      </c>
      <c r="AO9" s="8">
        <v>0.1033483150649</v>
      </c>
      <c r="AP9" s="8">
        <v>5.9013994087410003E-2</v>
      </c>
      <c r="AQ9" s="8">
        <v>5.2493219650550003E-2</v>
      </c>
      <c r="AR9" s="8">
        <v>4.7929635962900001E-2</v>
      </c>
      <c r="AS9" s="8">
        <v>6.5085798652340002E-2</v>
      </c>
      <c r="AT9" s="8">
        <v>8.4604994760659996E-2</v>
      </c>
      <c r="AU9" s="8">
        <v>1.035605395472E-2</v>
      </c>
      <c r="AV9" s="8">
        <v>4.342337888864E-2</v>
      </c>
      <c r="AW9" s="8">
        <v>0</v>
      </c>
      <c r="AX9" s="8">
        <v>5.4418362571559999E-2</v>
      </c>
      <c r="AY9" s="8">
        <v>3.6613173055290001E-2</v>
      </c>
      <c r="AZ9" s="8">
        <v>0.1488657295296</v>
      </c>
    </row>
    <row r="10" spans="1:52" x14ac:dyDescent="0.3">
      <c r="A10" t="s">
        <v>587</v>
      </c>
      <c r="B10" s="7">
        <v>175</v>
      </c>
      <c r="C10" s="7">
        <v>312</v>
      </c>
      <c r="D10" s="7">
        <v>272</v>
      </c>
      <c r="E10" s="7">
        <v>620</v>
      </c>
      <c r="F10" s="7">
        <v>54</v>
      </c>
      <c r="G10" s="7">
        <v>85</v>
      </c>
      <c r="H10" s="7">
        <v>326</v>
      </c>
      <c r="I10" s="7">
        <v>148</v>
      </c>
      <c r="J10" s="7">
        <v>83</v>
      </c>
      <c r="K10" s="7">
        <v>24</v>
      </c>
      <c r="L10" s="7">
        <v>30</v>
      </c>
      <c r="M10" s="7">
        <v>48</v>
      </c>
      <c r="N10" s="7">
        <v>87</v>
      </c>
      <c r="O10" s="7">
        <v>7</v>
      </c>
      <c r="P10" s="7">
        <v>6</v>
      </c>
      <c r="Q10" s="7">
        <v>421</v>
      </c>
      <c r="R10" s="7">
        <v>91</v>
      </c>
      <c r="S10" s="7">
        <v>196</v>
      </c>
      <c r="T10" s="7">
        <v>49</v>
      </c>
      <c r="U10" s="7">
        <v>2</v>
      </c>
      <c r="V10" s="7">
        <v>111</v>
      </c>
      <c r="W10" s="7">
        <v>462</v>
      </c>
      <c r="X10" s="7">
        <v>165</v>
      </c>
      <c r="Y10" s="7">
        <v>21</v>
      </c>
      <c r="Z10" s="7">
        <v>157</v>
      </c>
      <c r="AA10" s="7">
        <v>602</v>
      </c>
      <c r="AB10" s="7">
        <v>45</v>
      </c>
      <c r="AC10" s="7">
        <v>714</v>
      </c>
      <c r="AD10" s="7">
        <v>289</v>
      </c>
      <c r="AE10" s="7">
        <v>470</v>
      </c>
      <c r="AF10" s="7">
        <v>152</v>
      </c>
      <c r="AG10" s="7">
        <v>607</v>
      </c>
      <c r="AH10" s="7">
        <v>144</v>
      </c>
      <c r="AI10" s="7">
        <v>615</v>
      </c>
      <c r="AJ10" s="7">
        <v>137</v>
      </c>
      <c r="AK10" s="7">
        <v>209</v>
      </c>
      <c r="AL10" s="7">
        <v>108</v>
      </c>
      <c r="AM10" s="7">
        <v>169</v>
      </c>
      <c r="AN10" s="7">
        <v>49</v>
      </c>
      <c r="AO10" s="7">
        <v>87</v>
      </c>
      <c r="AP10" s="7">
        <v>14</v>
      </c>
      <c r="AQ10" s="7">
        <v>238</v>
      </c>
      <c r="AR10" s="7">
        <v>215</v>
      </c>
      <c r="AS10" s="7">
        <v>147</v>
      </c>
      <c r="AT10" s="7">
        <v>56</v>
      </c>
      <c r="AU10" s="7">
        <v>67</v>
      </c>
      <c r="AV10" s="7">
        <v>18</v>
      </c>
      <c r="AW10" s="7">
        <v>4</v>
      </c>
      <c r="AX10" s="7">
        <v>590</v>
      </c>
      <c r="AY10" s="7">
        <v>163</v>
      </c>
      <c r="AZ10" s="7">
        <v>6</v>
      </c>
    </row>
    <row r="11" spans="1:52" x14ac:dyDescent="0.3">
      <c r="A11" t="s">
        <v>591</v>
      </c>
    </row>
    <row r="12" spans="1:52" x14ac:dyDescent="0.3">
      <c r="A12"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5da3bae9-a2a3-4e7e-8939-05da5c742ca7" sqref="A2 AZ12" xr:uid="{00000000-0002-0000-7B00-000000000000}"/>
    <dataValidation allowBlank="1" error="5da3bae9-a2a3-4e7e-8939-05da5c742ca7" sqref="A1" xr:uid="{00000000-0002-0000-7B00-000001000000}"/>
  </dataValidations>
  <hyperlinks>
    <hyperlink ref="A1" location="'TOC'!A1" display="Back to TOC" xr:uid="{00000000-0004-0000-7B00-000000000000}"/>
  </hyperlinks>
  <pageMargins left="0.7" right="0.7" top="0.75" bottom="0.75" header="0.3" footer="0.3"/>
</worksheet>
</file>

<file path=xl/worksheets/sheet1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C00-000000000000}">
  <dimension ref="A1:BU12"/>
  <sheetViews>
    <sheetView workbookViewId="0">
      <pane xSplit="1" topLeftCell="B1" activePane="topRight" state="frozen"/>
      <selection pane="topRight" sqref="A1:A1048576"/>
    </sheetView>
  </sheetViews>
  <sheetFormatPr defaultRowHeight="14.4" x14ac:dyDescent="0.3"/>
  <cols>
    <col min="1" max="1" width="51.88671875" bestFit="1" customWidth="1"/>
    <col min="2" max="73" width="12.6640625" bestFit="1" customWidth="1"/>
  </cols>
  <sheetData>
    <row r="1" spans="1:73" x14ac:dyDescent="0.3">
      <c r="A1" s="4" t="s">
        <v>448</v>
      </c>
    </row>
    <row r="2" spans="1:73" x14ac:dyDescent="0.3">
      <c r="A2" t="s">
        <v>264</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2222</v>
      </c>
      <c r="B5" s="8">
        <v>8.4799067499500003E-2</v>
      </c>
      <c r="C5" s="8">
        <v>2.9124528858249999E-2</v>
      </c>
      <c r="D5" s="8">
        <v>4.0435973281440002E-3</v>
      </c>
      <c r="E5" s="8">
        <v>1.6158582700940002E-2</v>
      </c>
      <c r="F5" s="8">
        <v>2.0649890036519999E-2</v>
      </c>
      <c r="G5" s="8">
        <v>2.723798003817E-2</v>
      </c>
      <c r="H5" s="8">
        <v>1.561464478799E-2</v>
      </c>
      <c r="I5" s="8">
        <v>0</v>
      </c>
      <c r="J5" s="8">
        <v>2.9215404915109999E-2</v>
      </c>
      <c r="K5" s="8">
        <v>0</v>
      </c>
      <c r="L5" s="8">
        <v>2.4485895405989999E-2</v>
      </c>
      <c r="M5" s="8">
        <v>1.7038846133369999E-2</v>
      </c>
      <c r="N5" s="8">
        <v>0</v>
      </c>
      <c r="O5" s="8">
        <v>1.8764823491860001E-2</v>
      </c>
      <c r="P5" s="8">
        <v>4.1244624081300002E-2</v>
      </c>
      <c r="Q5" s="8">
        <v>0</v>
      </c>
      <c r="R5" s="8">
        <v>0</v>
      </c>
      <c r="S5" s="8">
        <v>0</v>
      </c>
      <c r="T5" s="8">
        <v>0</v>
      </c>
      <c r="U5" s="8">
        <v>0.1315350736708</v>
      </c>
      <c r="V5" s="8">
        <v>0</v>
      </c>
      <c r="W5" s="6">
        <v>0.30269738949379998</v>
      </c>
      <c r="X5" s="8">
        <v>2.125334844198E-2</v>
      </c>
      <c r="Y5" s="8">
        <v>2.314333424781E-2</v>
      </c>
      <c r="Z5" s="8">
        <v>1.089509591928E-2</v>
      </c>
      <c r="AA5" s="8">
        <v>3.443095790727E-2</v>
      </c>
      <c r="AB5" s="8">
        <v>0</v>
      </c>
      <c r="AC5" s="8">
        <v>8.3232520503599999E-2</v>
      </c>
      <c r="AD5" s="8">
        <v>0</v>
      </c>
      <c r="AE5" s="6">
        <v>0.30269738949379998</v>
      </c>
      <c r="AF5" s="8">
        <v>2.1497405984079999E-2</v>
      </c>
      <c r="AG5" s="8">
        <v>2.4835299264279999E-2</v>
      </c>
      <c r="AH5" s="8">
        <v>0</v>
      </c>
      <c r="AI5" s="8">
        <v>4.1390084316659997E-2</v>
      </c>
      <c r="AJ5" s="8">
        <v>2.8154553527809999E-2</v>
      </c>
      <c r="AK5" s="8">
        <v>0</v>
      </c>
      <c r="AL5" s="8">
        <v>1.9987610255629999E-2</v>
      </c>
      <c r="AM5" s="8">
        <v>3.2201170794040002E-2</v>
      </c>
      <c r="AN5" s="8">
        <v>0</v>
      </c>
      <c r="AO5" s="8">
        <v>1.91392384539E-2</v>
      </c>
      <c r="AP5" s="8">
        <v>4.2305393077419998E-2</v>
      </c>
      <c r="AQ5" s="8">
        <v>0</v>
      </c>
      <c r="AR5" s="8">
        <v>0</v>
      </c>
      <c r="AS5" s="8">
        <v>0</v>
      </c>
      <c r="AT5" s="8">
        <v>8.6846757777280001E-2</v>
      </c>
      <c r="AU5" s="6">
        <v>0.30269738949379998</v>
      </c>
      <c r="AV5" s="8">
        <v>1.2300470745440001E-2</v>
      </c>
      <c r="AW5" s="8">
        <v>3.001731531455E-2</v>
      </c>
      <c r="AX5" s="8">
        <v>1.398871358783E-2</v>
      </c>
      <c r="AY5" s="8">
        <v>2.190139811097E-2</v>
      </c>
      <c r="AZ5" s="8">
        <v>2.6086165494289999E-2</v>
      </c>
      <c r="BA5" s="8">
        <v>4.9187964608360002E-2</v>
      </c>
      <c r="BB5" s="8">
        <v>4.3473668692100002E-2</v>
      </c>
      <c r="BC5" s="8">
        <v>0</v>
      </c>
      <c r="BD5" s="8">
        <v>2.250707950569E-2</v>
      </c>
      <c r="BE5" s="8">
        <v>0.1504489399425</v>
      </c>
      <c r="BF5" s="8">
        <v>1.382000674592E-2</v>
      </c>
      <c r="BG5" s="8">
        <v>0.1040258634062</v>
      </c>
      <c r="BH5" s="8">
        <v>1.7860753136329999E-2</v>
      </c>
      <c r="BI5" s="8">
        <v>1.5974712081739999E-2</v>
      </c>
      <c r="BJ5" s="8">
        <v>6.1339954223990002E-2</v>
      </c>
      <c r="BK5" s="8">
        <v>0</v>
      </c>
      <c r="BL5" s="8">
        <v>2.7047635239720001E-2</v>
      </c>
      <c r="BM5" s="8">
        <v>2.9262383658979998E-2</v>
      </c>
      <c r="BN5" s="8">
        <v>3.80729948708E-2</v>
      </c>
      <c r="BO5" s="8">
        <v>0</v>
      </c>
      <c r="BP5" s="8">
        <v>0</v>
      </c>
      <c r="BQ5" s="8">
        <v>0</v>
      </c>
      <c r="BR5" s="8">
        <v>7.3404950564079996E-3</v>
      </c>
      <c r="BS5" s="8">
        <v>0</v>
      </c>
      <c r="BT5" s="8">
        <v>0</v>
      </c>
      <c r="BU5" s="8">
        <v>0</v>
      </c>
    </row>
    <row r="6" spans="1:73" x14ac:dyDescent="0.3">
      <c r="A6" t="s">
        <v>2223</v>
      </c>
      <c r="B6" s="8">
        <v>0.1564546143312</v>
      </c>
      <c r="C6" s="8">
        <v>0.1637797512044</v>
      </c>
      <c r="D6" s="8">
        <v>8.3573273850710006E-2</v>
      </c>
      <c r="E6" s="8">
        <v>7.7368328917389997E-2</v>
      </c>
      <c r="F6" s="8">
        <v>8.0496772697099997E-2</v>
      </c>
      <c r="G6" s="8">
        <v>8.8411657357249998E-2</v>
      </c>
      <c r="H6" s="8">
        <v>0.112270593105</v>
      </c>
      <c r="I6" s="8">
        <v>1</v>
      </c>
      <c r="J6" s="8">
        <v>0.13574894683460001</v>
      </c>
      <c r="K6" s="8">
        <v>5.4963286902600002E-2</v>
      </c>
      <c r="L6" s="8">
        <v>0.1223668328003</v>
      </c>
      <c r="M6" s="8">
        <v>4.3179474639619998E-2</v>
      </c>
      <c r="N6" s="8">
        <v>0.100708700549</v>
      </c>
      <c r="O6" s="8">
        <v>7.3586545538910003E-2</v>
      </c>
      <c r="P6" s="8">
        <v>7.3015724732859999E-2</v>
      </c>
      <c r="Q6" s="8">
        <v>9.7193939387259995E-2</v>
      </c>
      <c r="R6" s="8">
        <v>0.1055439094974</v>
      </c>
      <c r="S6" s="8">
        <v>0</v>
      </c>
      <c r="T6" s="8">
        <v>0.287191583902</v>
      </c>
      <c r="U6" s="8">
        <v>0</v>
      </c>
      <c r="V6" s="8">
        <v>6.5767536835400001E-2</v>
      </c>
      <c r="W6" s="8">
        <v>0</v>
      </c>
      <c r="X6" s="8">
        <v>0.1137324802319</v>
      </c>
      <c r="Y6" s="8">
        <v>0.1080908602112</v>
      </c>
      <c r="Z6" s="8">
        <v>8.4961231328179995E-2</v>
      </c>
      <c r="AA6" s="8">
        <v>7.7009997611049999E-2</v>
      </c>
      <c r="AB6" s="8">
        <v>9.2939277839209994E-2</v>
      </c>
      <c r="AC6" s="8">
        <v>0.1054630249063</v>
      </c>
      <c r="AD6" s="8">
        <v>6.5767536835400001E-2</v>
      </c>
      <c r="AE6" s="8">
        <v>0</v>
      </c>
      <c r="AF6" s="8">
        <v>0.110624446761</v>
      </c>
      <c r="AG6" s="8">
        <v>6.4262227328560004E-2</v>
      </c>
      <c r="AH6" s="8">
        <v>0</v>
      </c>
      <c r="AI6" s="8">
        <v>5.9013994087410003E-2</v>
      </c>
      <c r="AJ6" s="8">
        <v>0.11304189172159999</v>
      </c>
      <c r="AK6" s="8">
        <v>0.10889801985479999</v>
      </c>
      <c r="AL6" s="8">
        <v>0.1124103057173</v>
      </c>
      <c r="AM6" s="8">
        <v>5.7614671030120003E-2</v>
      </c>
      <c r="AN6" s="8">
        <v>0.1228740184886</v>
      </c>
      <c r="AO6" s="8">
        <v>8.4927028284169995E-2</v>
      </c>
      <c r="AP6" s="8">
        <v>7.4893613518400001E-2</v>
      </c>
      <c r="AQ6" s="8">
        <v>0</v>
      </c>
      <c r="AR6" s="8">
        <v>6.506694696899E-2</v>
      </c>
      <c r="AS6" s="8">
        <v>0.25213350387310002</v>
      </c>
      <c r="AT6" s="8">
        <v>0.1100425857956</v>
      </c>
      <c r="AU6" s="8">
        <v>0</v>
      </c>
      <c r="AV6" s="8">
        <v>9.1281479802619997E-2</v>
      </c>
      <c r="AW6" s="8">
        <v>7.4819328334150004E-2</v>
      </c>
      <c r="AX6" s="8">
        <v>0.12618967277269999</v>
      </c>
      <c r="AY6" s="8">
        <v>7.4253907902890007E-2</v>
      </c>
      <c r="AZ6" s="8">
        <v>7.4864912722650001E-2</v>
      </c>
      <c r="BA6" s="8">
        <v>8.0657484498129997E-2</v>
      </c>
      <c r="BB6" s="8">
        <v>6.4422686201159998E-2</v>
      </c>
      <c r="BC6" s="8">
        <v>0.1694207834975</v>
      </c>
      <c r="BD6" s="8">
        <v>6.4350538989339998E-2</v>
      </c>
      <c r="BE6" s="8">
        <v>8.1632003236280004E-2</v>
      </c>
      <c r="BF6" s="8">
        <v>6.4694736453249996E-2</v>
      </c>
      <c r="BG6" s="8">
        <v>0.251065268078</v>
      </c>
      <c r="BH6" s="8">
        <v>5.6190778855999997E-2</v>
      </c>
      <c r="BI6" s="8">
        <v>8.4948871626329997E-2</v>
      </c>
      <c r="BJ6" s="8">
        <v>9.7933354907669995E-2</v>
      </c>
      <c r="BK6" s="8">
        <v>0.19409287068459999</v>
      </c>
      <c r="BL6" s="8">
        <v>0.13241035223399999</v>
      </c>
      <c r="BM6" s="8">
        <v>7.6609298372680004E-2</v>
      </c>
      <c r="BN6" s="8">
        <v>0.1000893036939</v>
      </c>
      <c r="BO6" s="8">
        <v>8.404277614241E-2</v>
      </c>
      <c r="BP6" s="8">
        <v>0.39460522101239998</v>
      </c>
      <c r="BQ6" s="8">
        <v>0.11597438023999999</v>
      </c>
      <c r="BR6" s="8">
        <v>0.1320732551121</v>
      </c>
      <c r="BS6" s="8">
        <v>0.1450605843453</v>
      </c>
      <c r="BT6" s="8">
        <v>1.830090948795E-2</v>
      </c>
      <c r="BU6" s="6">
        <v>1</v>
      </c>
    </row>
    <row r="7" spans="1:73" x14ac:dyDescent="0.3">
      <c r="A7" t="s">
        <v>2225</v>
      </c>
      <c r="B7" s="8">
        <v>0.3402894792335</v>
      </c>
      <c r="C7" s="8">
        <v>0.31066722989020001</v>
      </c>
      <c r="D7" s="8">
        <v>0.19952824726599999</v>
      </c>
      <c r="E7" s="8">
        <v>0.30432040982879999</v>
      </c>
      <c r="F7" s="9">
        <v>0.13662977160779999</v>
      </c>
      <c r="G7" s="8">
        <v>0.23010714347940001</v>
      </c>
      <c r="H7" s="8">
        <v>0.23130552551040001</v>
      </c>
      <c r="I7" s="8">
        <v>0</v>
      </c>
      <c r="J7" s="8">
        <v>0.25243461707629999</v>
      </c>
      <c r="K7" s="8">
        <v>0.1719399247825</v>
      </c>
      <c r="L7" s="8">
        <v>0.19235646365340001</v>
      </c>
      <c r="M7" s="8">
        <v>0.1905313915173</v>
      </c>
      <c r="N7" s="8">
        <v>0.2057899291285</v>
      </c>
      <c r="O7" s="8">
        <v>0.21217549092320001</v>
      </c>
      <c r="P7" s="8">
        <v>0.2168406457649</v>
      </c>
      <c r="Q7" s="8">
        <v>0</v>
      </c>
      <c r="R7" s="8">
        <v>0.35277851949360001</v>
      </c>
      <c r="S7" s="8">
        <v>0</v>
      </c>
      <c r="T7" s="8">
        <v>0.22665459687709999</v>
      </c>
      <c r="U7" s="8">
        <v>0.26756579649790002</v>
      </c>
      <c r="V7" s="8">
        <v>0.53513159299589996</v>
      </c>
      <c r="W7" s="8">
        <v>0.5</v>
      </c>
      <c r="X7" s="8">
        <v>0.23049744770649999</v>
      </c>
      <c r="Y7" s="8">
        <v>0.19202743790490001</v>
      </c>
      <c r="Z7" s="8">
        <v>0.20949746777289999</v>
      </c>
      <c r="AA7" s="8">
        <v>0.18101828573340001</v>
      </c>
      <c r="AB7" s="8">
        <v>0.31064777678830002</v>
      </c>
      <c r="AC7" s="8">
        <v>0.25254231006439998</v>
      </c>
      <c r="AD7" s="8">
        <v>0.53513159299589996</v>
      </c>
      <c r="AE7" s="8">
        <v>0.5</v>
      </c>
      <c r="AF7" s="8">
        <v>0.2431581296782</v>
      </c>
      <c r="AG7" s="8">
        <v>0.1931610266904</v>
      </c>
      <c r="AH7" s="8">
        <v>0</v>
      </c>
      <c r="AI7" s="8">
        <v>0.47797818710470003</v>
      </c>
      <c r="AJ7" s="8">
        <v>0.2662125006637</v>
      </c>
      <c r="AK7" s="8">
        <v>0.1882931466976</v>
      </c>
      <c r="AL7" s="8">
        <v>0.17925486157600001</v>
      </c>
      <c r="AM7" s="8">
        <v>0.25508207246629999</v>
      </c>
      <c r="AN7" s="8">
        <v>0.15192836022299999</v>
      </c>
      <c r="AO7" s="8">
        <v>0.21473643692530001</v>
      </c>
      <c r="AP7" s="8">
        <v>0.22241756249649999</v>
      </c>
      <c r="AQ7" s="8">
        <v>0</v>
      </c>
      <c r="AR7" s="8">
        <v>0.36187865164749999</v>
      </c>
      <c r="AS7" s="8">
        <v>8.2184957519329999E-2</v>
      </c>
      <c r="AT7" s="8">
        <v>0.26350855047979999</v>
      </c>
      <c r="AU7" s="8">
        <v>0.5</v>
      </c>
      <c r="AV7" s="8">
        <v>0.22504937740879999</v>
      </c>
      <c r="AW7" s="8">
        <v>0.19833217170949999</v>
      </c>
      <c r="AX7" s="8">
        <v>0.26578509620879998</v>
      </c>
      <c r="AY7" s="8">
        <v>0.2056941524191</v>
      </c>
      <c r="AZ7" s="8">
        <v>0.127652305858</v>
      </c>
      <c r="BA7" s="8">
        <v>0.23478254192129999</v>
      </c>
      <c r="BB7" s="8">
        <v>0.38657807602689997</v>
      </c>
      <c r="BC7" s="8">
        <v>0.27394187083049998</v>
      </c>
      <c r="BD7" s="8">
        <v>0.18852868028549999</v>
      </c>
      <c r="BE7" s="8">
        <v>0.35776747435840001</v>
      </c>
      <c r="BF7" s="8">
        <v>0.2221252558804</v>
      </c>
      <c r="BG7" s="8">
        <v>0.1600560250584</v>
      </c>
      <c r="BH7" s="8">
        <v>0.2338022483668</v>
      </c>
      <c r="BI7" s="8">
        <v>0.24150442513770001</v>
      </c>
      <c r="BJ7" s="8">
        <v>0.31301141955270001</v>
      </c>
      <c r="BK7" s="8">
        <v>0.1210995950461</v>
      </c>
      <c r="BL7" s="8">
        <v>0.18216365317319999</v>
      </c>
      <c r="BM7" s="8">
        <v>0.53457960055929998</v>
      </c>
      <c r="BN7" s="8">
        <v>0.22432477720919999</v>
      </c>
      <c r="BO7" s="8">
        <v>0.1625690104451</v>
      </c>
      <c r="BP7" s="8">
        <v>0</v>
      </c>
      <c r="BQ7" s="8">
        <v>0.24857994446430001</v>
      </c>
      <c r="BR7" s="8">
        <v>0.1773991802016</v>
      </c>
      <c r="BS7" s="8">
        <v>0.27698778253759998</v>
      </c>
      <c r="BT7" s="8">
        <v>0.2117397378643</v>
      </c>
      <c r="BU7" s="8">
        <v>0</v>
      </c>
    </row>
    <row r="8" spans="1:73" x14ac:dyDescent="0.3">
      <c r="A8" t="s">
        <v>2226</v>
      </c>
      <c r="B8" s="8">
        <v>0.38788957208039998</v>
      </c>
      <c r="C8" s="9">
        <v>0.41669226472449999</v>
      </c>
      <c r="D8" s="8">
        <v>0.65131123620039999</v>
      </c>
      <c r="E8" s="8">
        <v>0.58148670300570005</v>
      </c>
      <c r="F8" s="6">
        <v>0.70705711053190001</v>
      </c>
      <c r="G8" s="8">
        <v>0.60796390419049995</v>
      </c>
      <c r="H8" s="8">
        <v>0.58338914375939999</v>
      </c>
      <c r="I8" s="8">
        <v>0</v>
      </c>
      <c r="J8" s="8">
        <v>0.51862526260690001</v>
      </c>
      <c r="K8" s="8">
        <v>0.74960818919820005</v>
      </c>
      <c r="L8" s="8">
        <v>0.60172565458039995</v>
      </c>
      <c r="M8" s="8">
        <v>0.74925028770970004</v>
      </c>
      <c r="N8" s="8">
        <v>0.63630282322559995</v>
      </c>
      <c r="O8" s="8">
        <v>0.62798805977979999</v>
      </c>
      <c r="P8" s="8">
        <v>0.57023921756579998</v>
      </c>
      <c r="Q8" s="8">
        <v>0.90280606061269997</v>
      </c>
      <c r="R8" s="8">
        <v>0.54167757100900005</v>
      </c>
      <c r="S8" s="8">
        <v>0.9124844002361</v>
      </c>
      <c r="T8" s="8">
        <v>0.48615381922099998</v>
      </c>
      <c r="U8" s="8">
        <v>0.53513159299589996</v>
      </c>
      <c r="V8" s="8">
        <v>0.33333333333330001</v>
      </c>
      <c r="W8" s="8">
        <v>0.19730261050619999</v>
      </c>
      <c r="X8" s="8">
        <v>0.58157489863599998</v>
      </c>
      <c r="Y8" s="8">
        <v>0.62832153639400001</v>
      </c>
      <c r="Z8" s="8">
        <v>0.63147516549000005</v>
      </c>
      <c r="AA8" s="8">
        <v>0.62517969767799997</v>
      </c>
      <c r="AB8" s="8">
        <v>0.58596135319039999</v>
      </c>
      <c r="AC8" s="8">
        <v>0.51714588427380004</v>
      </c>
      <c r="AD8" s="8">
        <v>0.33333333333330001</v>
      </c>
      <c r="AE8" s="8">
        <v>0.19730261050619999</v>
      </c>
      <c r="AF8" s="8">
        <v>0.57030165500520003</v>
      </c>
      <c r="AG8" s="8">
        <v>0.68112827366149997</v>
      </c>
      <c r="AH8" s="8">
        <v>0.85113427047040002</v>
      </c>
      <c r="AI8" s="8">
        <v>0.3626037404038</v>
      </c>
      <c r="AJ8" s="8">
        <v>0.52160059854499996</v>
      </c>
      <c r="AK8" s="8">
        <v>0.68467258397859998</v>
      </c>
      <c r="AL8" s="8">
        <v>0.63147191595230001</v>
      </c>
      <c r="AM8" s="8">
        <v>0.6356076650336</v>
      </c>
      <c r="AN8" s="8">
        <v>0.66542500306819996</v>
      </c>
      <c r="AO8" s="8">
        <v>0.61236568468539998</v>
      </c>
      <c r="AP8" s="8">
        <v>0.57204569746389999</v>
      </c>
      <c r="AQ8" s="8">
        <v>0.93442852366329998</v>
      </c>
      <c r="AR8" s="8">
        <v>0.57305440138349995</v>
      </c>
      <c r="AS8" s="8">
        <v>0.61211217453069999</v>
      </c>
      <c r="AT8" s="8">
        <v>0.49617872705869998</v>
      </c>
      <c r="AU8" s="8">
        <v>0.19730261050619999</v>
      </c>
      <c r="AV8" s="8">
        <v>0.60630138418040003</v>
      </c>
      <c r="AW8" s="8">
        <v>0.62201185630760003</v>
      </c>
      <c r="AX8" s="8">
        <v>0.53841784140280002</v>
      </c>
      <c r="AY8" s="8">
        <v>0.66640957478389995</v>
      </c>
      <c r="AZ8" s="8">
        <v>0.71179788227850005</v>
      </c>
      <c r="BA8" s="8">
        <v>0.56077414477609999</v>
      </c>
      <c r="BB8" s="8">
        <v>0.50552556907979995</v>
      </c>
      <c r="BC8" s="8">
        <v>0.55663734567199996</v>
      </c>
      <c r="BD8" s="8">
        <v>0.72461370121949997</v>
      </c>
      <c r="BE8" s="8">
        <v>0.41015158246279998</v>
      </c>
      <c r="BF8" s="8">
        <v>0.65950772181350004</v>
      </c>
      <c r="BG8" s="8">
        <v>0.45836632862659998</v>
      </c>
      <c r="BH8" s="8">
        <v>0.61999074038790003</v>
      </c>
      <c r="BI8" s="8">
        <v>0.6242833336168</v>
      </c>
      <c r="BJ8" s="8">
        <v>0.47394624844709998</v>
      </c>
      <c r="BK8" s="8">
        <v>0.64768735704040004</v>
      </c>
      <c r="BL8" s="8">
        <v>0.59276301678440002</v>
      </c>
      <c r="BM8" s="8">
        <v>0.35954871740900002</v>
      </c>
      <c r="BN8" s="8">
        <v>0.6045437247787</v>
      </c>
      <c r="BO8" s="8">
        <v>0.75338821341249995</v>
      </c>
      <c r="BP8" s="8">
        <v>0.60539477898759997</v>
      </c>
      <c r="BQ8" s="8">
        <v>0.57439553872259996</v>
      </c>
      <c r="BR8" s="8">
        <v>0.62974862503090001</v>
      </c>
      <c r="BS8" s="8">
        <v>0.44832432701870001</v>
      </c>
      <c r="BT8" s="8">
        <v>0.6726822041553</v>
      </c>
      <c r="BU8" s="8">
        <v>0</v>
      </c>
    </row>
    <row r="9" spans="1:73" x14ac:dyDescent="0.3">
      <c r="A9" t="s">
        <v>2227</v>
      </c>
      <c r="B9" s="8">
        <v>3.0567266855409999E-2</v>
      </c>
      <c r="C9" s="8">
        <v>7.9736225322660004E-2</v>
      </c>
      <c r="D9" s="8">
        <v>6.1543645354779998E-2</v>
      </c>
      <c r="E9" s="8">
        <v>2.0665975547149999E-2</v>
      </c>
      <c r="F9" s="8">
        <v>5.5166455126620002E-2</v>
      </c>
      <c r="G9" s="8">
        <v>4.6279314934670003E-2</v>
      </c>
      <c r="H9" s="8">
        <v>5.7420092837179998E-2</v>
      </c>
      <c r="I9" s="8">
        <v>0</v>
      </c>
      <c r="J9" s="8">
        <v>6.397576856711E-2</v>
      </c>
      <c r="K9" s="8">
        <v>2.348859911676E-2</v>
      </c>
      <c r="L9" s="8">
        <v>5.9065153559920001E-2</v>
      </c>
      <c r="M9" s="8">
        <v>0</v>
      </c>
      <c r="N9" s="8">
        <v>5.7198547096850003E-2</v>
      </c>
      <c r="O9" s="8">
        <v>6.7485080266199995E-2</v>
      </c>
      <c r="P9" s="8">
        <v>9.8659787855059994E-2</v>
      </c>
      <c r="Q9" s="8">
        <v>0</v>
      </c>
      <c r="R9" s="8">
        <v>0</v>
      </c>
      <c r="S9" s="8">
        <v>8.7515599763919996E-2</v>
      </c>
      <c r="T9" s="8">
        <v>0</v>
      </c>
      <c r="U9" s="8">
        <v>6.5767536835400001E-2</v>
      </c>
      <c r="V9" s="8">
        <v>6.5767536835400001E-2</v>
      </c>
      <c r="W9" s="8">
        <v>0</v>
      </c>
      <c r="X9" s="8">
        <v>5.2941824983669998E-2</v>
      </c>
      <c r="Y9" s="8">
        <v>4.84168312421E-2</v>
      </c>
      <c r="Z9" s="8">
        <v>6.3171039489619996E-2</v>
      </c>
      <c r="AA9" s="8">
        <v>8.2361061070210004E-2</v>
      </c>
      <c r="AB9" s="8">
        <v>1.045159218209E-2</v>
      </c>
      <c r="AC9" s="8">
        <v>4.16162602518E-2</v>
      </c>
      <c r="AD9" s="8">
        <v>6.5767536835400001E-2</v>
      </c>
      <c r="AE9" s="8">
        <v>0</v>
      </c>
      <c r="AF9" s="8">
        <v>5.4418362571559999E-2</v>
      </c>
      <c r="AG9" s="8">
        <v>3.6613173055290001E-2</v>
      </c>
      <c r="AH9" s="8">
        <v>0.1488657295296</v>
      </c>
      <c r="AI9" s="8">
        <v>5.9013994087410003E-2</v>
      </c>
      <c r="AJ9" s="8">
        <v>7.0990455541970005E-2</v>
      </c>
      <c r="AK9" s="8">
        <v>1.8136249469010001E-2</v>
      </c>
      <c r="AL9" s="8">
        <v>5.6875306498790003E-2</v>
      </c>
      <c r="AM9" s="8">
        <v>1.9494420676000001E-2</v>
      </c>
      <c r="AN9" s="8">
        <v>5.9772618220150002E-2</v>
      </c>
      <c r="AO9" s="8">
        <v>6.8831611651219995E-2</v>
      </c>
      <c r="AP9" s="8">
        <v>8.8337733443729999E-2</v>
      </c>
      <c r="AQ9" s="8">
        <v>6.5571476336709997E-2</v>
      </c>
      <c r="AR9" s="8">
        <v>0</v>
      </c>
      <c r="AS9" s="8">
        <v>5.3569364076859999E-2</v>
      </c>
      <c r="AT9" s="8">
        <v>4.342337888864E-2</v>
      </c>
      <c r="AU9" s="8">
        <v>0</v>
      </c>
      <c r="AV9" s="8">
        <v>6.5067287862810005E-2</v>
      </c>
      <c r="AW9" s="8">
        <v>7.4819328334150004E-2</v>
      </c>
      <c r="AX9" s="8">
        <v>5.5618676027849999E-2</v>
      </c>
      <c r="AY9" s="8">
        <v>3.1740966783229997E-2</v>
      </c>
      <c r="AZ9" s="8">
        <v>5.9598733646589998E-2</v>
      </c>
      <c r="BA9" s="8">
        <v>7.4597864196099997E-2</v>
      </c>
      <c r="BB9" s="8">
        <v>0</v>
      </c>
      <c r="BC9" s="8">
        <v>0</v>
      </c>
      <c r="BD9" s="8">
        <v>0</v>
      </c>
      <c r="BE9" s="8">
        <v>0</v>
      </c>
      <c r="BF9" s="8">
        <v>3.985227910697E-2</v>
      </c>
      <c r="BG9" s="8">
        <v>2.6486514830760002E-2</v>
      </c>
      <c r="BH9" s="8">
        <v>7.2155479252939997E-2</v>
      </c>
      <c r="BI9" s="8">
        <v>3.3288657537380001E-2</v>
      </c>
      <c r="BJ9" s="8">
        <v>5.3769022868550002E-2</v>
      </c>
      <c r="BK9" s="8">
        <v>3.7120177228929997E-2</v>
      </c>
      <c r="BL9" s="8">
        <v>6.5615342568699997E-2</v>
      </c>
      <c r="BM9" s="8">
        <v>0</v>
      </c>
      <c r="BN9" s="8">
        <v>3.2969199447470003E-2</v>
      </c>
      <c r="BO9" s="8">
        <v>0</v>
      </c>
      <c r="BP9" s="8">
        <v>0</v>
      </c>
      <c r="BQ9" s="8">
        <v>6.1050136573159997E-2</v>
      </c>
      <c r="BR9" s="8">
        <v>5.3438444598929997E-2</v>
      </c>
      <c r="BS9" s="8">
        <v>0.1296273060983</v>
      </c>
      <c r="BT9" s="8">
        <v>9.7277148492470003E-2</v>
      </c>
      <c r="BU9" s="8">
        <v>0</v>
      </c>
    </row>
    <row r="10" spans="1:73" x14ac:dyDescent="0.3">
      <c r="A10" t="s">
        <v>587</v>
      </c>
      <c r="B10" s="7">
        <v>48</v>
      </c>
      <c r="C10" s="7">
        <v>125</v>
      </c>
      <c r="D10" s="7">
        <v>162</v>
      </c>
      <c r="E10" s="7">
        <v>174</v>
      </c>
      <c r="F10" s="7">
        <v>250</v>
      </c>
      <c r="G10" s="7">
        <v>429</v>
      </c>
      <c r="H10" s="7">
        <v>329</v>
      </c>
      <c r="I10" s="7">
        <v>1</v>
      </c>
      <c r="J10" s="7">
        <v>178</v>
      </c>
      <c r="K10" s="7">
        <v>59</v>
      </c>
      <c r="L10" s="7">
        <v>174</v>
      </c>
      <c r="M10" s="7">
        <v>38</v>
      </c>
      <c r="N10" s="7">
        <v>64</v>
      </c>
      <c r="O10" s="7">
        <v>87</v>
      </c>
      <c r="P10" s="7">
        <v>48</v>
      </c>
      <c r="Q10" s="7">
        <v>10</v>
      </c>
      <c r="R10" s="7">
        <v>58</v>
      </c>
      <c r="S10" s="7">
        <v>8</v>
      </c>
      <c r="T10" s="7">
        <v>7</v>
      </c>
      <c r="U10" s="7">
        <v>12</v>
      </c>
      <c r="V10" s="7">
        <v>12</v>
      </c>
      <c r="W10" s="7">
        <v>4</v>
      </c>
      <c r="X10" s="7">
        <v>237</v>
      </c>
      <c r="Y10" s="7">
        <v>212</v>
      </c>
      <c r="Z10" s="7">
        <v>151</v>
      </c>
      <c r="AA10" s="7">
        <v>58</v>
      </c>
      <c r="AB10" s="7">
        <v>66</v>
      </c>
      <c r="AC10" s="7">
        <v>19</v>
      </c>
      <c r="AD10" s="7">
        <v>12</v>
      </c>
      <c r="AE10" s="7">
        <v>4</v>
      </c>
      <c r="AF10" s="7">
        <v>590</v>
      </c>
      <c r="AG10" s="7">
        <v>163</v>
      </c>
      <c r="AH10" s="7">
        <v>6</v>
      </c>
      <c r="AI10" s="7">
        <v>14</v>
      </c>
      <c r="AJ10" s="7">
        <v>162</v>
      </c>
      <c r="AK10" s="7">
        <v>76</v>
      </c>
      <c r="AL10" s="7">
        <v>162</v>
      </c>
      <c r="AM10" s="7">
        <v>53</v>
      </c>
      <c r="AN10" s="7">
        <v>60</v>
      </c>
      <c r="AO10" s="7">
        <v>87</v>
      </c>
      <c r="AP10" s="7">
        <v>46</v>
      </c>
      <c r="AQ10" s="7">
        <v>10</v>
      </c>
      <c r="AR10" s="7">
        <v>54</v>
      </c>
      <c r="AS10" s="7">
        <v>13</v>
      </c>
      <c r="AT10" s="7">
        <v>18</v>
      </c>
      <c r="AU10" s="7">
        <v>4</v>
      </c>
      <c r="AV10" s="7">
        <v>54</v>
      </c>
      <c r="AW10" s="7">
        <v>33</v>
      </c>
      <c r="AX10" s="7">
        <v>296</v>
      </c>
      <c r="AY10" s="7">
        <v>250</v>
      </c>
      <c r="AZ10" s="7">
        <v>85</v>
      </c>
      <c r="BA10" s="7">
        <v>128</v>
      </c>
      <c r="BB10" s="7">
        <v>28</v>
      </c>
      <c r="BC10" s="7">
        <v>5</v>
      </c>
      <c r="BD10" s="7">
        <v>35</v>
      </c>
      <c r="BE10" s="7">
        <v>8</v>
      </c>
      <c r="BF10" s="7">
        <v>78</v>
      </c>
      <c r="BG10" s="7">
        <v>36</v>
      </c>
      <c r="BH10" s="7">
        <v>92</v>
      </c>
      <c r="BI10" s="7">
        <v>40</v>
      </c>
      <c r="BJ10" s="7">
        <v>21</v>
      </c>
      <c r="BK10" s="7">
        <v>21</v>
      </c>
      <c r="BL10" s="7">
        <v>47</v>
      </c>
      <c r="BM10" s="7">
        <v>18</v>
      </c>
      <c r="BN10" s="7">
        <v>94</v>
      </c>
      <c r="BO10" s="7">
        <v>14</v>
      </c>
      <c r="BP10" s="7">
        <v>2</v>
      </c>
      <c r="BQ10" s="7">
        <v>40</v>
      </c>
      <c r="BR10" s="7">
        <v>71</v>
      </c>
      <c r="BS10" s="7">
        <v>38</v>
      </c>
      <c r="BT10" s="7">
        <v>69</v>
      </c>
      <c r="BU10" s="7">
        <v>2</v>
      </c>
    </row>
    <row r="11" spans="1:73" x14ac:dyDescent="0.3">
      <c r="A11" t="s">
        <v>799</v>
      </c>
    </row>
    <row r="12" spans="1:73" x14ac:dyDescent="0.3">
      <c r="A12"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893ad136-dd72-45be-8938-bd186d285eb7" sqref="A2 BU12" xr:uid="{00000000-0002-0000-7C00-000000000000}"/>
    <dataValidation allowBlank="1" error="893ad136-dd72-45be-8938-bd186d285eb7" sqref="A1" xr:uid="{00000000-0002-0000-7C00-000001000000}"/>
  </dataValidations>
  <hyperlinks>
    <hyperlink ref="A1" location="'TOC'!A1" display="Back to TOC" xr:uid="{00000000-0004-0000-7C00-000000000000}"/>
  </hyperlinks>
  <pageMargins left="0.7" right="0.7" top="0.75" bottom="0.75" header="0.3" footer="0.3"/>
</worksheet>
</file>

<file path=xl/worksheets/sheet1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D00-000000000000}">
  <dimension ref="A1:AZ12"/>
  <sheetViews>
    <sheetView workbookViewId="0">
      <pane xSplit="1" topLeftCell="B1" activePane="topRight" state="frozen"/>
      <selection pane="topRight" sqref="A1:A1048576"/>
    </sheetView>
  </sheetViews>
  <sheetFormatPr defaultRowHeight="14.4" x14ac:dyDescent="0.3"/>
  <cols>
    <col min="1" max="1" width="51.88671875" bestFit="1" customWidth="1"/>
    <col min="2" max="52" width="12.6640625" bestFit="1" customWidth="1"/>
  </cols>
  <sheetData>
    <row r="1" spans="1:52" x14ac:dyDescent="0.3">
      <c r="A1" s="4" t="s">
        <v>448</v>
      </c>
    </row>
    <row r="2" spans="1:52" x14ac:dyDescent="0.3">
      <c r="A2" t="s">
        <v>266</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2222</v>
      </c>
      <c r="B5" s="8">
        <v>7.9819540443040002E-2</v>
      </c>
      <c r="C5" s="8">
        <v>7.5528617507429993E-2</v>
      </c>
      <c r="D5" s="8">
        <v>7.1312174097139996E-2</v>
      </c>
      <c r="E5" s="8">
        <v>7.9683554117239999E-2</v>
      </c>
      <c r="F5" s="8">
        <v>9.8038976801149993E-2</v>
      </c>
      <c r="G5" s="8">
        <v>3.9984960694779997E-2</v>
      </c>
      <c r="H5" s="8">
        <v>7.0277010594350001E-2</v>
      </c>
      <c r="I5" s="8">
        <v>4.212340372205E-2</v>
      </c>
      <c r="J5" s="8">
        <v>0.10137679506699999</v>
      </c>
      <c r="K5" s="8">
        <v>7.8431292528050006E-2</v>
      </c>
      <c r="L5" s="8">
        <v>6.6659826985809995E-2</v>
      </c>
      <c r="M5" s="8">
        <v>0.13326165562799999</v>
      </c>
      <c r="N5" s="8">
        <v>9.0517665306360004E-2</v>
      </c>
      <c r="O5" s="8">
        <v>0</v>
      </c>
      <c r="P5" s="8">
        <v>0.15577299307020001</v>
      </c>
      <c r="Q5" s="8">
        <v>5.0447511245780001E-2</v>
      </c>
      <c r="R5" s="8">
        <v>0.1228800270302</v>
      </c>
      <c r="S5" s="8">
        <v>9.2580474799319995E-2</v>
      </c>
      <c r="T5" s="8">
        <v>9.7224573681649995E-2</v>
      </c>
      <c r="U5" s="6">
        <v>0.69603208966810004</v>
      </c>
      <c r="V5" s="8">
        <v>0.1173023214816</v>
      </c>
      <c r="W5" s="8">
        <v>7.4777292318659996E-2</v>
      </c>
      <c r="X5" s="8">
        <v>5.9083029892410002E-2</v>
      </c>
      <c r="Y5" s="8">
        <v>4.7498106432020001E-2</v>
      </c>
      <c r="Z5" s="6">
        <v>0.166170333822</v>
      </c>
      <c r="AA5" s="9">
        <v>5.1753584945089998E-2</v>
      </c>
      <c r="AB5" s="6">
        <v>0.24735137749210001</v>
      </c>
      <c r="AC5" s="9">
        <v>6.4717139173659996E-2</v>
      </c>
      <c r="AD5" s="8">
        <v>8.5716155856440004E-2</v>
      </c>
      <c r="AE5" s="8">
        <v>6.9785814625709999E-2</v>
      </c>
      <c r="AF5" s="8">
        <v>4.0521113376630002E-2</v>
      </c>
      <c r="AG5" s="8">
        <v>8.4895461236380004E-2</v>
      </c>
      <c r="AH5" s="8">
        <v>7.3221864030640002E-2</v>
      </c>
      <c r="AI5" s="8">
        <v>7.6656286161320003E-2</v>
      </c>
      <c r="AJ5" s="8">
        <v>4.1618932302640001E-2</v>
      </c>
      <c r="AK5" s="8">
        <v>8.6271622138999998E-2</v>
      </c>
      <c r="AL5" s="8">
        <v>0.108133415596</v>
      </c>
      <c r="AM5" s="8">
        <v>7.862125284964E-2</v>
      </c>
      <c r="AN5" s="8">
        <v>0.124878778796</v>
      </c>
      <c r="AO5" s="8">
        <v>5.4096867443960001E-2</v>
      </c>
      <c r="AP5" s="8">
        <v>0</v>
      </c>
      <c r="AQ5" s="8">
        <v>8.4586183987529998E-2</v>
      </c>
      <c r="AR5" s="8">
        <v>6.4758350728769995E-2</v>
      </c>
      <c r="AS5" s="8">
        <v>8.1120278329550002E-2</v>
      </c>
      <c r="AT5" s="8">
        <v>5.9987013433769998E-2</v>
      </c>
      <c r="AU5" s="8">
        <v>8.1733663960639996E-2</v>
      </c>
      <c r="AV5" s="8">
        <v>0.17666179270249999</v>
      </c>
      <c r="AW5" s="8">
        <v>0</v>
      </c>
      <c r="AX5" s="8">
        <v>7.7370300658789998E-2</v>
      </c>
      <c r="AY5" s="8">
        <v>7.0164191157650005E-2</v>
      </c>
      <c r="AZ5" s="8">
        <v>0.104348727664</v>
      </c>
    </row>
    <row r="6" spans="1:52" x14ac:dyDescent="0.3">
      <c r="A6" t="s">
        <v>2223</v>
      </c>
      <c r="B6" s="8">
        <v>0.1046533151348</v>
      </c>
      <c r="C6" s="8">
        <v>9.6588234078000004E-2</v>
      </c>
      <c r="D6" s="8">
        <v>0.1014758693315</v>
      </c>
      <c r="E6" s="8">
        <v>0.1011008550543</v>
      </c>
      <c r="F6" s="8">
        <v>0.13497932654799999</v>
      </c>
      <c r="G6" s="8">
        <v>7.7045650310920005E-2</v>
      </c>
      <c r="H6" s="8">
        <v>0.1054094624715</v>
      </c>
      <c r="I6" s="8">
        <v>0.1049040928178</v>
      </c>
      <c r="J6" s="8">
        <v>0.1062772061776</v>
      </c>
      <c r="K6" s="8">
        <v>9.8340663138010001E-2</v>
      </c>
      <c r="L6" s="8">
        <v>0.1314797844917</v>
      </c>
      <c r="M6" s="8">
        <v>9.877404797323E-2</v>
      </c>
      <c r="N6" s="8">
        <v>8.0888227968829995E-2</v>
      </c>
      <c r="O6" s="8">
        <v>0</v>
      </c>
      <c r="P6" s="8">
        <v>0</v>
      </c>
      <c r="Q6" s="8">
        <v>9.1579810042989998E-2</v>
      </c>
      <c r="R6" s="8">
        <v>0.15315157994629999</v>
      </c>
      <c r="S6" s="8">
        <v>0.114001553206</v>
      </c>
      <c r="T6" s="8">
        <v>3.9183511358369998E-2</v>
      </c>
      <c r="U6" s="8">
        <v>0</v>
      </c>
      <c r="V6" s="8">
        <v>7.1016571324060002E-2</v>
      </c>
      <c r="W6" s="8">
        <v>0.11190363275240001</v>
      </c>
      <c r="X6" s="8">
        <v>8.0429749743369999E-2</v>
      </c>
      <c r="Y6" s="8">
        <v>0.15512129942610001</v>
      </c>
      <c r="Z6" s="8">
        <v>0.100675939625</v>
      </c>
      <c r="AA6" s="8">
        <v>0.1004570566141</v>
      </c>
      <c r="AB6" s="8">
        <v>0.2036067114325</v>
      </c>
      <c r="AC6" s="8">
        <v>9.3730073995980004E-2</v>
      </c>
      <c r="AD6" s="6">
        <v>0.15679918886640001</v>
      </c>
      <c r="AE6" s="9">
        <v>6.4729512116120005E-2</v>
      </c>
      <c r="AF6" s="8">
        <v>0.1617770247667</v>
      </c>
      <c r="AG6" s="8">
        <v>8.508775861548E-2</v>
      </c>
      <c r="AH6" s="6">
        <v>0.18016052563919999</v>
      </c>
      <c r="AI6" s="9">
        <v>8.0812686953149998E-2</v>
      </c>
      <c r="AJ6" s="8">
        <v>0.1167560869158</v>
      </c>
      <c r="AK6" s="8">
        <v>9.3956265735660002E-2</v>
      </c>
      <c r="AL6" s="8">
        <v>0.10732184572510001</v>
      </c>
      <c r="AM6" s="8">
        <v>0.11080240618620001</v>
      </c>
      <c r="AN6" s="8">
        <v>0.1035624692446</v>
      </c>
      <c r="AO6" s="8">
        <v>6.0106819900020002E-2</v>
      </c>
      <c r="AP6" s="8">
        <v>0.23788821122439999</v>
      </c>
      <c r="AQ6" s="8">
        <v>9.5912775318569995E-2</v>
      </c>
      <c r="AR6" s="8">
        <v>8.7876668429350005E-2</v>
      </c>
      <c r="AS6" s="8">
        <v>9.4827631907799997E-2</v>
      </c>
      <c r="AT6" s="8">
        <v>0.12022015160839999</v>
      </c>
      <c r="AU6" s="8">
        <v>0.13530030255</v>
      </c>
      <c r="AV6" s="8">
        <v>4.342337888864E-2</v>
      </c>
      <c r="AW6" s="8">
        <v>0</v>
      </c>
      <c r="AX6" s="8">
        <v>0.1030730168461</v>
      </c>
      <c r="AY6" s="8">
        <v>9.467581321896E-2</v>
      </c>
      <c r="AZ6" s="8">
        <v>0</v>
      </c>
    </row>
    <row r="7" spans="1:52" x14ac:dyDescent="0.3">
      <c r="A7" t="s">
        <v>2225</v>
      </c>
      <c r="B7" s="8">
        <v>0.19273025426670001</v>
      </c>
      <c r="C7" s="8">
        <v>0.25474656567819998</v>
      </c>
      <c r="D7" s="8">
        <v>0.24412401309189999</v>
      </c>
      <c r="E7" s="8">
        <v>0.2298936912099</v>
      </c>
      <c r="F7" s="8">
        <v>0.26033106776429998</v>
      </c>
      <c r="G7" s="8">
        <v>0.2221074581111</v>
      </c>
      <c r="H7" s="8">
        <v>0.20972484258730001</v>
      </c>
      <c r="I7" s="8">
        <v>0.23008818166180001</v>
      </c>
      <c r="J7" s="8">
        <v>0.27839533462990002</v>
      </c>
      <c r="K7" s="8">
        <v>5.984940282278E-2</v>
      </c>
      <c r="L7" s="8">
        <v>0.26304471125160001</v>
      </c>
      <c r="M7" s="8">
        <v>0.29557282670829998</v>
      </c>
      <c r="N7" s="8">
        <v>0.27585037265849999</v>
      </c>
      <c r="O7" s="8">
        <v>0</v>
      </c>
      <c r="P7" s="8">
        <v>0.19127546692559999</v>
      </c>
      <c r="Q7" s="8">
        <v>0.23255557148729999</v>
      </c>
      <c r="R7" s="8">
        <v>0.22602626042599999</v>
      </c>
      <c r="S7" s="8">
        <v>0.2223108563126</v>
      </c>
      <c r="T7" s="8">
        <v>0.25467803263650002</v>
      </c>
      <c r="U7" s="8">
        <v>0.30396791033190002</v>
      </c>
      <c r="V7" s="8">
        <v>0.1663670584602</v>
      </c>
      <c r="W7" s="8">
        <v>0.24189778111390001</v>
      </c>
      <c r="X7" s="8">
        <v>0.2429800227601</v>
      </c>
      <c r="Y7" s="8">
        <v>0.20746742161199999</v>
      </c>
      <c r="Z7" s="8">
        <v>0.2159903588779</v>
      </c>
      <c r="AA7" s="8">
        <v>0.23517245195809999</v>
      </c>
      <c r="AB7" s="8">
        <v>0.2323350429081</v>
      </c>
      <c r="AC7" s="8">
        <v>0.23103123418820001</v>
      </c>
      <c r="AD7" s="8">
        <v>0.23947588753439999</v>
      </c>
      <c r="AE7" s="8">
        <v>0.22579641836850001</v>
      </c>
      <c r="AF7" s="8">
        <v>0.23657175707139999</v>
      </c>
      <c r="AG7" s="8">
        <v>0.2297379056436</v>
      </c>
      <c r="AH7" s="8">
        <v>0.28147941812119998</v>
      </c>
      <c r="AI7" s="8">
        <v>0.21866102308499999</v>
      </c>
      <c r="AJ7" s="8">
        <v>0.25470837190029999</v>
      </c>
      <c r="AK7" s="8">
        <v>0.20873825736400001</v>
      </c>
      <c r="AL7" s="8">
        <v>0.24749184780960001</v>
      </c>
      <c r="AM7" s="8">
        <v>0.21788368571710001</v>
      </c>
      <c r="AN7" s="8">
        <v>0.20394304484430001</v>
      </c>
      <c r="AO7" s="8">
        <v>0.25448225472239999</v>
      </c>
      <c r="AP7" s="8">
        <v>0.30897005747540002</v>
      </c>
      <c r="AQ7" s="8">
        <v>0.26490530032210002</v>
      </c>
      <c r="AR7" s="8">
        <v>0.23451520089540001</v>
      </c>
      <c r="AS7" s="8">
        <v>0.1697637718835</v>
      </c>
      <c r="AT7" s="8">
        <v>0.17183708810600001</v>
      </c>
      <c r="AU7" s="8">
        <v>0.19224199363370001</v>
      </c>
      <c r="AV7" s="8">
        <v>0.35035530825709998</v>
      </c>
      <c r="AW7" s="8">
        <v>0.60539477898759997</v>
      </c>
      <c r="AX7" s="8">
        <v>0.23771505481999999</v>
      </c>
      <c r="AY7" s="8">
        <v>0.2076371928479</v>
      </c>
      <c r="AZ7" s="8">
        <v>0.23893990286969999</v>
      </c>
    </row>
    <row r="8" spans="1:52" x14ac:dyDescent="0.3">
      <c r="A8" t="s">
        <v>2226</v>
      </c>
      <c r="B8" s="8">
        <v>0.55730152122330001</v>
      </c>
      <c r="C8" s="8">
        <v>0.55394015919929995</v>
      </c>
      <c r="D8" s="8">
        <v>0.51394846605059996</v>
      </c>
      <c r="E8" s="8">
        <v>0.55339775885389997</v>
      </c>
      <c r="F8" s="8">
        <v>0.44304808922790001</v>
      </c>
      <c r="G8" s="8">
        <v>0.55407095497350001</v>
      </c>
      <c r="H8" s="8">
        <v>0.56454901968019999</v>
      </c>
      <c r="I8" s="8">
        <v>0.5792319574193</v>
      </c>
      <c r="J8" s="8">
        <v>0.4975880373339</v>
      </c>
      <c r="K8" s="8">
        <v>0.65522175697270002</v>
      </c>
      <c r="L8" s="8">
        <v>0.53881567727089996</v>
      </c>
      <c r="M8" s="8">
        <v>0.43234227050149998</v>
      </c>
      <c r="N8" s="8">
        <v>0.47949798694750001</v>
      </c>
      <c r="O8" s="8">
        <v>0.91178221428770001</v>
      </c>
      <c r="P8" s="8">
        <v>0.65295154000419997</v>
      </c>
      <c r="Q8" s="8">
        <v>0.57638638640789996</v>
      </c>
      <c r="R8" s="8">
        <v>0.49794213259749998</v>
      </c>
      <c r="S8" s="8">
        <v>0.52011939002980001</v>
      </c>
      <c r="T8" s="8">
        <v>0.51449598292410004</v>
      </c>
      <c r="U8" s="8">
        <v>0</v>
      </c>
      <c r="V8" s="8">
        <v>0.61098258863120003</v>
      </c>
      <c r="W8" s="8">
        <v>0.52086463908900005</v>
      </c>
      <c r="X8" s="8">
        <v>0.57410759679459999</v>
      </c>
      <c r="Y8" s="8">
        <v>0.53361504044569996</v>
      </c>
      <c r="Z8" s="8">
        <v>0.48011734301449999</v>
      </c>
      <c r="AA8" s="8">
        <v>0.56303964952529995</v>
      </c>
      <c r="AB8" s="9">
        <v>0.26073076892129998</v>
      </c>
      <c r="AC8" s="6">
        <v>0.56419180166210003</v>
      </c>
      <c r="AD8" s="8">
        <v>0.47931108397</v>
      </c>
      <c r="AE8" s="8">
        <v>0.58753608638980004</v>
      </c>
      <c r="AF8" s="8">
        <v>0.51758112943529999</v>
      </c>
      <c r="AG8" s="8">
        <v>0.55250526490490004</v>
      </c>
      <c r="AH8" s="9">
        <v>0.39554948057709999</v>
      </c>
      <c r="AI8" s="6">
        <v>0.58254807180870005</v>
      </c>
      <c r="AJ8" s="8">
        <v>0.51714157296609997</v>
      </c>
      <c r="AK8" s="8">
        <v>0.58165957998520001</v>
      </c>
      <c r="AL8" s="8">
        <v>0.52238774766689999</v>
      </c>
      <c r="AM8" s="8">
        <v>0.54636742590429999</v>
      </c>
      <c r="AN8" s="8">
        <v>0.53200257374750004</v>
      </c>
      <c r="AO8" s="8">
        <v>0.53877405423320002</v>
      </c>
      <c r="AP8" s="8">
        <v>0.4531417313003</v>
      </c>
      <c r="AQ8" s="8">
        <v>0.51331602963459999</v>
      </c>
      <c r="AR8" s="8">
        <v>0.5642466999472</v>
      </c>
      <c r="AS8" s="8">
        <v>0.59826305438399996</v>
      </c>
      <c r="AT8" s="8">
        <v>0.5633507520912</v>
      </c>
      <c r="AU8" s="8">
        <v>0.55665447658040001</v>
      </c>
      <c r="AV8" s="8">
        <v>0.38613614126309997</v>
      </c>
      <c r="AW8" s="8">
        <v>0.39460522101239998</v>
      </c>
      <c r="AX8" s="8">
        <v>0.52763225671650005</v>
      </c>
      <c r="AY8" s="8">
        <v>0.60947547179490003</v>
      </c>
      <c r="AZ8" s="8">
        <v>0.50784563993660004</v>
      </c>
    </row>
    <row r="9" spans="1:52" x14ac:dyDescent="0.3">
      <c r="A9" t="s">
        <v>2227</v>
      </c>
      <c r="B9" s="8">
        <v>6.5495368932149994E-2</v>
      </c>
      <c r="C9" s="9">
        <v>1.9196423537079999E-2</v>
      </c>
      <c r="D9" s="8">
        <v>6.9139477428719995E-2</v>
      </c>
      <c r="E9" s="8">
        <v>3.5924140764590003E-2</v>
      </c>
      <c r="F9" s="8">
        <v>6.3602539658649995E-2</v>
      </c>
      <c r="G9" s="8">
        <v>0.10679097590970001</v>
      </c>
      <c r="H9" s="8">
        <v>5.0039664666649997E-2</v>
      </c>
      <c r="I9" s="8">
        <v>4.3652364379069997E-2</v>
      </c>
      <c r="J9" s="8">
        <v>1.6362626791599999E-2</v>
      </c>
      <c r="K9" s="8">
        <v>0.1081568845385</v>
      </c>
      <c r="L9" s="8">
        <v>0</v>
      </c>
      <c r="M9" s="8">
        <v>4.0049199188880003E-2</v>
      </c>
      <c r="N9" s="8">
        <v>7.3245747118769994E-2</v>
      </c>
      <c r="O9" s="8">
        <v>8.8217785712300004E-2</v>
      </c>
      <c r="P9" s="8">
        <v>0</v>
      </c>
      <c r="Q9" s="8">
        <v>4.903072081603E-2</v>
      </c>
      <c r="R9" s="8">
        <v>0</v>
      </c>
      <c r="S9" s="8">
        <v>5.0987725652149998E-2</v>
      </c>
      <c r="T9" s="8">
        <v>9.4417899399360003E-2</v>
      </c>
      <c r="U9" s="8">
        <v>0</v>
      </c>
      <c r="V9" s="8">
        <v>3.4331460102949997E-2</v>
      </c>
      <c r="W9" s="8">
        <v>5.0556654726029999E-2</v>
      </c>
      <c r="X9" s="8">
        <v>4.3399600809559999E-2</v>
      </c>
      <c r="Y9" s="8">
        <v>5.629813208422E-2</v>
      </c>
      <c r="Z9" s="8">
        <v>3.704602466069E-2</v>
      </c>
      <c r="AA9" s="8">
        <v>4.957725695746E-2</v>
      </c>
      <c r="AB9" s="8">
        <v>5.5976099245949998E-2</v>
      </c>
      <c r="AC9" s="8">
        <v>4.6329750980019999E-2</v>
      </c>
      <c r="AD9" s="8">
        <v>3.8697683772730002E-2</v>
      </c>
      <c r="AE9" s="8">
        <v>5.2152168499879997E-2</v>
      </c>
      <c r="AF9" s="8">
        <v>4.3548975349960002E-2</v>
      </c>
      <c r="AG9" s="8">
        <v>4.7773609599680002E-2</v>
      </c>
      <c r="AH9" s="8">
        <v>6.958871163185E-2</v>
      </c>
      <c r="AI9" s="8">
        <v>4.1321931991839998E-2</v>
      </c>
      <c r="AJ9" s="8">
        <v>6.977503591518E-2</v>
      </c>
      <c r="AK9" s="8">
        <v>2.9374274776129999E-2</v>
      </c>
      <c r="AL9" s="8">
        <v>1.4665143202339999E-2</v>
      </c>
      <c r="AM9" s="8">
        <v>4.6325229342720001E-2</v>
      </c>
      <c r="AN9" s="8">
        <v>3.5613133367610003E-2</v>
      </c>
      <c r="AO9" s="8">
        <v>9.2540003700410003E-2</v>
      </c>
      <c r="AP9" s="8">
        <v>0</v>
      </c>
      <c r="AQ9" s="8">
        <v>4.1279710737139999E-2</v>
      </c>
      <c r="AR9" s="8">
        <v>4.8603079999239997E-2</v>
      </c>
      <c r="AS9" s="8">
        <v>5.6025263495160002E-2</v>
      </c>
      <c r="AT9" s="8">
        <v>8.4604994760659996E-2</v>
      </c>
      <c r="AU9" s="8">
        <v>3.4069563275310001E-2</v>
      </c>
      <c r="AV9" s="8">
        <v>4.342337888864E-2</v>
      </c>
      <c r="AW9" s="8">
        <v>0</v>
      </c>
      <c r="AX9" s="8">
        <v>5.4209370958599998E-2</v>
      </c>
      <c r="AY9" s="8">
        <v>1.8047330980579999E-2</v>
      </c>
      <c r="AZ9" s="8">
        <v>0.1488657295296</v>
      </c>
    </row>
    <row r="10" spans="1:52" x14ac:dyDescent="0.3">
      <c r="A10" t="s">
        <v>587</v>
      </c>
      <c r="B10" s="7">
        <v>175</v>
      </c>
      <c r="C10" s="7">
        <v>312</v>
      </c>
      <c r="D10" s="7">
        <v>272</v>
      </c>
      <c r="E10" s="7">
        <v>620</v>
      </c>
      <c r="F10" s="7">
        <v>54</v>
      </c>
      <c r="G10" s="7">
        <v>85</v>
      </c>
      <c r="H10" s="7">
        <v>326</v>
      </c>
      <c r="I10" s="7">
        <v>148</v>
      </c>
      <c r="J10" s="7">
        <v>83</v>
      </c>
      <c r="K10" s="7">
        <v>24</v>
      </c>
      <c r="L10" s="7">
        <v>30</v>
      </c>
      <c r="M10" s="7">
        <v>48</v>
      </c>
      <c r="N10" s="7">
        <v>87</v>
      </c>
      <c r="O10" s="7">
        <v>7</v>
      </c>
      <c r="P10" s="7">
        <v>6</v>
      </c>
      <c r="Q10" s="7">
        <v>421</v>
      </c>
      <c r="R10" s="7">
        <v>91</v>
      </c>
      <c r="S10" s="7">
        <v>196</v>
      </c>
      <c r="T10" s="7">
        <v>49</v>
      </c>
      <c r="U10" s="7">
        <v>2</v>
      </c>
      <c r="V10" s="7">
        <v>111</v>
      </c>
      <c r="W10" s="7">
        <v>462</v>
      </c>
      <c r="X10" s="7">
        <v>165</v>
      </c>
      <c r="Y10" s="7">
        <v>21</v>
      </c>
      <c r="Z10" s="7">
        <v>157</v>
      </c>
      <c r="AA10" s="7">
        <v>602</v>
      </c>
      <c r="AB10" s="7">
        <v>45</v>
      </c>
      <c r="AC10" s="7">
        <v>714</v>
      </c>
      <c r="AD10" s="7">
        <v>289</v>
      </c>
      <c r="AE10" s="7">
        <v>470</v>
      </c>
      <c r="AF10" s="7">
        <v>152</v>
      </c>
      <c r="AG10" s="7">
        <v>607</v>
      </c>
      <c r="AH10" s="7">
        <v>144</v>
      </c>
      <c r="AI10" s="7">
        <v>615</v>
      </c>
      <c r="AJ10" s="7">
        <v>137</v>
      </c>
      <c r="AK10" s="7">
        <v>209</v>
      </c>
      <c r="AL10" s="7">
        <v>108</v>
      </c>
      <c r="AM10" s="7">
        <v>169</v>
      </c>
      <c r="AN10" s="7">
        <v>49</v>
      </c>
      <c r="AO10" s="7">
        <v>87</v>
      </c>
      <c r="AP10" s="7">
        <v>14</v>
      </c>
      <c r="AQ10" s="7">
        <v>238</v>
      </c>
      <c r="AR10" s="7">
        <v>215</v>
      </c>
      <c r="AS10" s="7">
        <v>147</v>
      </c>
      <c r="AT10" s="7">
        <v>56</v>
      </c>
      <c r="AU10" s="7">
        <v>67</v>
      </c>
      <c r="AV10" s="7">
        <v>18</v>
      </c>
      <c r="AW10" s="7">
        <v>4</v>
      </c>
      <c r="AX10" s="7">
        <v>590</v>
      </c>
      <c r="AY10" s="7">
        <v>163</v>
      </c>
      <c r="AZ10" s="7">
        <v>6</v>
      </c>
    </row>
    <row r="11" spans="1:52" x14ac:dyDescent="0.3">
      <c r="A11" t="s">
        <v>601</v>
      </c>
    </row>
    <row r="12" spans="1:52" x14ac:dyDescent="0.3">
      <c r="A12"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737ac0c4-9948-4593-a2ab-a4193ef38066" sqref="A2 AZ12" xr:uid="{00000000-0002-0000-7D00-000000000000}"/>
    <dataValidation allowBlank="1" error="737ac0c4-9948-4593-a2ab-a4193ef38066" sqref="A1" xr:uid="{00000000-0002-0000-7D00-000001000000}"/>
  </dataValidations>
  <hyperlinks>
    <hyperlink ref="A1" location="'TOC'!A1" display="Back to TOC" xr:uid="{00000000-0004-0000-7D00-000000000000}"/>
  </hyperlinks>
  <pageMargins left="0.7" right="0.7" top="0.75" bottom="0.75" header="0.3" footer="0.3"/>
</worksheet>
</file>

<file path=xl/worksheets/sheet1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E00-000000000000}">
  <dimension ref="A1:BU12"/>
  <sheetViews>
    <sheetView workbookViewId="0">
      <pane xSplit="1" topLeftCell="B1" activePane="topRight" state="frozen"/>
      <selection pane="topRight" sqref="A1:A1048576"/>
    </sheetView>
  </sheetViews>
  <sheetFormatPr defaultRowHeight="14.4" x14ac:dyDescent="0.3"/>
  <cols>
    <col min="1" max="1" width="51.88671875" bestFit="1" customWidth="1"/>
    <col min="2" max="73" width="12.6640625" bestFit="1" customWidth="1"/>
  </cols>
  <sheetData>
    <row r="1" spans="1:73" x14ac:dyDescent="0.3">
      <c r="A1" s="4" t="s">
        <v>448</v>
      </c>
    </row>
    <row r="2" spans="1:73" x14ac:dyDescent="0.3">
      <c r="A2" t="s">
        <v>268</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2222</v>
      </c>
      <c r="B5" s="8">
        <v>7.4991540108630003E-2</v>
      </c>
      <c r="C5" s="8">
        <v>7.0427719254430005E-2</v>
      </c>
      <c r="D5" s="8">
        <v>6.8788570299019997E-2</v>
      </c>
      <c r="E5" s="8">
        <v>8.3317239825010006E-2</v>
      </c>
      <c r="F5" s="8">
        <v>7.8475263261889999E-2</v>
      </c>
      <c r="G5" s="8">
        <v>7.6436952824309998E-2</v>
      </c>
      <c r="H5" s="8">
        <v>7.5525813722249993E-2</v>
      </c>
      <c r="I5" s="8">
        <v>0</v>
      </c>
      <c r="J5" s="8">
        <v>9.1575800185279999E-2</v>
      </c>
      <c r="K5" s="8">
        <v>3.1474687785849997E-2</v>
      </c>
      <c r="L5" s="8">
        <v>7.9803692501290005E-2</v>
      </c>
      <c r="M5" s="8">
        <v>0</v>
      </c>
      <c r="N5" s="8">
        <v>8.5682132306250006E-2</v>
      </c>
      <c r="O5" s="8">
        <v>7.5395937964859994E-2</v>
      </c>
      <c r="P5" s="8">
        <v>5.7415163773759999E-2</v>
      </c>
      <c r="Q5" s="8">
        <v>0.16054637859580001</v>
      </c>
      <c r="R5" s="8">
        <v>7.5465593911410001E-2</v>
      </c>
      <c r="S5" s="8">
        <v>0.134264536696</v>
      </c>
      <c r="T5" s="8">
        <v>0.11332729843849999</v>
      </c>
      <c r="U5" s="8">
        <v>0.20179825966250001</v>
      </c>
      <c r="V5" s="8">
        <v>0.10089912983130001</v>
      </c>
      <c r="W5" s="8">
        <v>0</v>
      </c>
      <c r="X5" s="8">
        <v>7.5196480699119994E-2</v>
      </c>
      <c r="Y5" s="8">
        <v>6.5416606568399996E-2</v>
      </c>
      <c r="Z5" s="8">
        <v>7.9709836641320003E-2</v>
      </c>
      <c r="AA5" s="8">
        <v>7.4452576177730004E-2</v>
      </c>
      <c r="AB5" s="8">
        <v>8.2487685657109996E-2</v>
      </c>
      <c r="AC5" s="8">
        <v>0.16930978956090001</v>
      </c>
      <c r="AD5" s="8">
        <v>0.10089912983130001</v>
      </c>
      <c r="AE5" s="8">
        <v>0</v>
      </c>
      <c r="AF5" s="8">
        <v>7.7370300658789998E-2</v>
      </c>
      <c r="AG5" s="8">
        <v>7.0164191157650005E-2</v>
      </c>
      <c r="AH5" s="8">
        <v>0.104348727664</v>
      </c>
      <c r="AI5" s="8">
        <v>0</v>
      </c>
      <c r="AJ5" s="8">
        <v>9.264380594136E-2</v>
      </c>
      <c r="AK5" s="8">
        <v>6.9619868002419996E-2</v>
      </c>
      <c r="AL5" s="8">
        <v>6.8867872652169995E-2</v>
      </c>
      <c r="AM5" s="8">
        <v>5.1695591470039999E-2</v>
      </c>
      <c r="AN5" s="8">
        <v>6.7380500924869996E-2</v>
      </c>
      <c r="AO5" s="8">
        <v>9.0806875173200005E-2</v>
      </c>
      <c r="AP5" s="8">
        <v>5.8891822295819997E-2</v>
      </c>
      <c r="AQ5" s="8">
        <v>6.5571476336709997E-2</v>
      </c>
      <c r="AR5" s="8">
        <v>8.1625511624479993E-2</v>
      </c>
      <c r="AS5" s="8">
        <v>8.2184957519329999E-2</v>
      </c>
      <c r="AT5" s="8">
        <v>0.17666179270249999</v>
      </c>
      <c r="AU5" s="8">
        <v>0</v>
      </c>
      <c r="AV5" s="8">
        <v>0.1290237111359</v>
      </c>
      <c r="AW5" s="8">
        <v>3.001731531455E-2</v>
      </c>
      <c r="AX5" s="8">
        <v>7.9486082631079993E-2</v>
      </c>
      <c r="AY5" s="8">
        <v>7.2963608913490005E-2</v>
      </c>
      <c r="AZ5" s="8">
        <v>9.1004786108839997E-2</v>
      </c>
      <c r="BA5" s="8">
        <v>5.9262335971320003E-2</v>
      </c>
      <c r="BB5" s="8">
        <v>4.3560344735050001E-2</v>
      </c>
      <c r="BC5" s="8">
        <v>0.25286712247609999</v>
      </c>
      <c r="BD5" s="8">
        <v>6.6756264809800001E-2</v>
      </c>
      <c r="BE5" s="8">
        <v>0.1402265141764</v>
      </c>
      <c r="BF5" s="8">
        <v>6.5234160483839995E-2</v>
      </c>
      <c r="BG5" s="8">
        <v>6.9822317884370003E-2</v>
      </c>
      <c r="BH5" s="8">
        <v>3.8790889755169998E-2</v>
      </c>
      <c r="BI5" s="8">
        <v>0.1627206669116</v>
      </c>
      <c r="BJ5" s="8">
        <v>0.1204662550632</v>
      </c>
      <c r="BK5" s="8">
        <v>3.4598004215979999E-2</v>
      </c>
      <c r="BL5" s="8">
        <v>0.1225546354595</v>
      </c>
      <c r="BM5" s="8">
        <v>0.26833591762390002</v>
      </c>
      <c r="BN5" s="8">
        <v>6.5133790541440001E-2</v>
      </c>
      <c r="BO5" s="8">
        <v>0</v>
      </c>
      <c r="BP5" s="8">
        <v>0</v>
      </c>
      <c r="BQ5" s="8">
        <v>7.5886415704340002E-2</v>
      </c>
      <c r="BR5" s="8">
        <v>4.6371973035840001E-2</v>
      </c>
      <c r="BS5" s="8">
        <v>4.9068984527330002E-2</v>
      </c>
      <c r="BT5" s="8">
        <v>7.9126539466250007E-2</v>
      </c>
      <c r="BU5" s="8">
        <v>0.35173936350899998</v>
      </c>
    </row>
    <row r="6" spans="1:73" x14ac:dyDescent="0.3">
      <c r="A6" t="s">
        <v>2223</v>
      </c>
      <c r="B6" s="8">
        <v>9.7694402743069994E-2</v>
      </c>
      <c r="C6" s="8">
        <v>0.1373643058447</v>
      </c>
      <c r="D6" s="8">
        <v>0.1141940903622</v>
      </c>
      <c r="E6" s="8">
        <v>0.102410456427</v>
      </c>
      <c r="F6" s="8">
        <v>7.2761166520760007E-2</v>
      </c>
      <c r="G6" s="8">
        <v>0.1016249952662</v>
      </c>
      <c r="H6" s="8">
        <v>9.926368059823E-2</v>
      </c>
      <c r="I6" s="8">
        <v>0</v>
      </c>
      <c r="J6" s="8">
        <v>0.12806324595900001</v>
      </c>
      <c r="K6" s="8">
        <v>2.5995176105150002E-2</v>
      </c>
      <c r="L6" s="8">
        <v>9.313330707096E-2</v>
      </c>
      <c r="M6" s="8">
        <v>9.5070659865219995E-2</v>
      </c>
      <c r="N6" s="8">
        <v>3.0753880674129999E-2</v>
      </c>
      <c r="O6" s="8">
        <v>0.14107162580509999</v>
      </c>
      <c r="P6" s="8">
        <v>0.1209573650769</v>
      </c>
      <c r="Q6" s="8">
        <v>9.7193939387259995E-2</v>
      </c>
      <c r="R6" s="8">
        <v>0.1445909929758</v>
      </c>
      <c r="S6" s="8">
        <v>0</v>
      </c>
      <c r="T6" s="8">
        <v>0</v>
      </c>
      <c r="U6" s="8">
        <v>6.5767536835400001E-2</v>
      </c>
      <c r="V6" s="8">
        <v>0.16666666666669999</v>
      </c>
      <c r="W6" s="8">
        <v>0</v>
      </c>
      <c r="X6" s="8">
        <v>0.1002466971676</v>
      </c>
      <c r="Y6" s="8">
        <v>9.3482574883759995E-2</v>
      </c>
      <c r="Z6" s="8">
        <v>9.4805770920879995E-2</v>
      </c>
      <c r="AA6" s="8">
        <v>0.1170316158815</v>
      </c>
      <c r="AB6" s="8">
        <v>0.12732314477660001</v>
      </c>
      <c r="AC6" s="8">
        <v>4.16162602518E-2</v>
      </c>
      <c r="AD6" s="8">
        <v>0.16666666666669999</v>
      </c>
      <c r="AE6" s="8">
        <v>0</v>
      </c>
      <c r="AF6" s="8">
        <v>0.1030730168461</v>
      </c>
      <c r="AG6" s="8">
        <v>9.467581321896E-2</v>
      </c>
      <c r="AH6" s="8">
        <v>0</v>
      </c>
      <c r="AI6" s="8">
        <v>0.23788821122439999</v>
      </c>
      <c r="AJ6" s="8">
        <v>0.13129861595549999</v>
      </c>
      <c r="AK6" s="8">
        <v>3.0186724207500001E-2</v>
      </c>
      <c r="AL6" s="8">
        <v>8.3087344079110004E-2</v>
      </c>
      <c r="AM6" s="8">
        <v>0.1031002862042</v>
      </c>
      <c r="AN6" s="8">
        <v>6.6206143796550002E-2</v>
      </c>
      <c r="AO6" s="8">
        <v>0.1150058930421</v>
      </c>
      <c r="AP6" s="8">
        <v>0.1240682631778</v>
      </c>
      <c r="AQ6" s="8">
        <v>0.1005983380628</v>
      </c>
      <c r="AR6" s="8">
        <v>8.7605673623940006E-2</v>
      </c>
      <c r="AS6" s="8">
        <v>0.33431846139240001</v>
      </c>
      <c r="AT6" s="8">
        <v>4.342337888864E-2</v>
      </c>
      <c r="AU6" s="8">
        <v>0</v>
      </c>
      <c r="AV6" s="8">
        <v>0.12796968403699999</v>
      </c>
      <c r="AW6" s="8">
        <v>9.4385055946980004E-2</v>
      </c>
      <c r="AX6" s="8">
        <v>0.1275312455897</v>
      </c>
      <c r="AY6" s="8">
        <v>8.0572830109349999E-2</v>
      </c>
      <c r="AZ6" s="8">
        <v>6.0826065289309998E-2</v>
      </c>
      <c r="BA6" s="8">
        <v>7.7649882967889994E-2</v>
      </c>
      <c r="BB6" s="8">
        <v>0.16147128403079999</v>
      </c>
      <c r="BC6" s="8">
        <v>0.1694207834975</v>
      </c>
      <c r="BD6" s="8">
        <v>9.1042659833760003E-2</v>
      </c>
      <c r="BE6" s="8">
        <v>0.11947612834390001</v>
      </c>
      <c r="BF6" s="8">
        <v>5.5871943987330003E-2</v>
      </c>
      <c r="BG6" s="8">
        <v>0.21558116410270001</v>
      </c>
      <c r="BH6" s="8">
        <v>6.5543379919609998E-2</v>
      </c>
      <c r="BI6" s="8">
        <v>0.1017329113459</v>
      </c>
      <c r="BJ6" s="8">
        <v>0.13420054260979999</v>
      </c>
      <c r="BK6" s="8">
        <v>6.5497913703250005E-2</v>
      </c>
      <c r="BL6" s="8">
        <v>0.13256497783650001</v>
      </c>
      <c r="BM6" s="8">
        <v>0.1039277982158</v>
      </c>
      <c r="BN6" s="8">
        <v>0.11476194265219999</v>
      </c>
      <c r="BO6" s="8">
        <v>4.9951815754630001E-2</v>
      </c>
      <c r="BP6" s="8">
        <v>0</v>
      </c>
      <c r="BQ6" s="8">
        <v>0.1226351413939</v>
      </c>
      <c r="BR6" s="8">
        <v>0.14723475814949999</v>
      </c>
      <c r="BS6" s="8">
        <v>7.0663076890080001E-2</v>
      </c>
      <c r="BT6" s="8">
        <v>2.4907210295929998E-2</v>
      </c>
      <c r="BU6" s="8">
        <v>0.64826063649099996</v>
      </c>
    </row>
    <row r="7" spans="1:73" x14ac:dyDescent="0.3">
      <c r="A7" t="s">
        <v>2225</v>
      </c>
      <c r="B7" s="6">
        <v>0.4758391936377</v>
      </c>
      <c r="C7" s="8">
        <v>0.305592812007</v>
      </c>
      <c r="D7" s="8">
        <v>0.16165387188550001</v>
      </c>
      <c r="E7" s="8">
        <v>0.2392422412962</v>
      </c>
      <c r="F7" s="8">
        <v>0.18024279175130001</v>
      </c>
      <c r="G7" s="8">
        <v>0.2076946422481</v>
      </c>
      <c r="H7" s="8">
        <v>0.25930466139160002</v>
      </c>
      <c r="I7" s="8">
        <v>1</v>
      </c>
      <c r="J7" s="8">
        <v>0.26405114309920003</v>
      </c>
      <c r="K7" s="8">
        <v>0.28437307557609998</v>
      </c>
      <c r="L7" s="8">
        <v>0.24375653606979999</v>
      </c>
      <c r="M7" s="8">
        <v>0.16478083479799999</v>
      </c>
      <c r="N7" s="8">
        <v>0.1768402834858</v>
      </c>
      <c r="O7" s="8">
        <v>0.17300596789350001</v>
      </c>
      <c r="P7" s="8">
        <v>0.17167551258790001</v>
      </c>
      <c r="Q7" s="8">
        <v>0.14506574262970001</v>
      </c>
      <c r="R7" s="8">
        <v>0.19315028320989999</v>
      </c>
      <c r="S7" s="8">
        <v>0.20039505392439999</v>
      </c>
      <c r="T7" s="8">
        <v>0.22665459687709999</v>
      </c>
      <c r="U7" s="8">
        <v>0.39910087016869999</v>
      </c>
      <c r="V7" s="8">
        <v>0.29820174033750002</v>
      </c>
      <c r="W7" s="8">
        <v>0.60539477898759997</v>
      </c>
      <c r="X7" s="8">
        <v>0.26958946695579999</v>
      </c>
      <c r="Y7" s="8">
        <v>0.2295187211868</v>
      </c>
      <c r="Z7" s="8">
        <v>0.1746140309351</v>
      </c>
      <c r="AA7" s="8">
        <v>0.16727954357370001</v>
      </c>
      <c r="AB7" s="8">
        <v>0.1940154934029</v>
      </c>
      <c r="AC7" s="8">
        <v>0.335774830568</v>
      </c>
      <c r="AD7" s="8">
        <v>0.29820174033750002</v>
      </c>
      <c r="AE7" s="8">
        <v>0.60539477898759997</v>
      </c>
      <c r="AF7" s="8">
        <v>0.23771505481999999</v>
      </c>
      <c r="AG7" s="8">
        <v>0.2076371928479</v>
      </c>
      <c r="AH7" s="8">
        <v>0.23893990286969999</v>
      </c>
      <c r="AI7" s="8">
        <v>0.30897005747540002</v>
      </c>
      <c r="AJ7" s="8">
        <v>0.25669887897429999</v>
      </c>
      <c r="AK7" s="8">
        <v>0.28014799794450002</v>
      </c>
      <c r="AL7" s="8">
        <v>0.240219205746</v>
      </c>
      <c r="AM7" s="8">
        <v>0.2163841278502</v>
      </c>
      <c r="AN7" s="8">
        <v>0.16026852227720001</v>
      </c>
      <c r="AO7" s="8">
        <v>0.1764579600175</v>
      </c>
      <c r="AP7" s="8">
        <v>0.1760908288917</v>
      </c>
      <c r="AQ7" s="8">
        <v>0.150146940338</v>
      </c>
      <c r="AR7" s="8">
        <v>0.2089162738974</v>
      </c>
      <c r="AS7" s="8">
        <v>0.12266425222290001</v>
      </c>
      <c r="AT7" s="8">
        <v>0.35035530825709998</v>
      </c>
      <c r="AU7" s="8">
        <v>0.60539477898759997</v>
      </c>
      <c r="AV7" s="8">
        <v>0.16843603040890001</v>
      </c>
      <c r="AW7" s="8">
        <v>0.18921803179839999</v>
      </c>
      <c r="AX7" s="8">
        <v>0.24234352932039999</v>
      </c>
      <c r="AY7" s="8">
        <v>0.2232307238905</v>
      </c>
      <c r="AZ7" s="8">
        <v>0.18436676125439999</v>
      </c>
      <c r="BA7" s="8">
        <v>0.24276986711750001</v>
      </c>
      <c r="BB7" s="8">
        <v>0.28784462187650001</v>
      </c>
      <c r="BC7" s="8">
        <v>0.27394187083049998</v>
      </c>
      <c r="BD7" s="8">
        <v>0.13482206013449999</v>
      </c>
      <c r="BE7" s="8">
        <v>8.1632003236280004E-2</v>
      </c>
      <c r="BF7" s="8">
        <v>0.3004213210776</v>
      </c>
      <c r="BG7" s="8">
        <v>0.30107440132300001</v>
      </c>
      <c r="BH7" s="8">
        <v>0.2402656209039</v>
      </c>
      <c r="BI7" s="8">
        <v>0.21680476245069999</v>
      </c>
      <c r="BJ7" s="8">
        <v>0.3852949195232</v>
      </c>
      <c r="BK7" s="8">
        <v>0.27204551932229998</v>
      </c>
      <c r="BL7" s="8">
        <v>0.1486854129063</v>
      </c>
      <c r="BM7" s="8">
        <v>0.33945835376830003</v>
      </c>
      <c r="BN7" s="8">
        <v>0.1936247172268</v>
      </c>
      <c r="BO7" s="8">
        <v>0.27423210518559998</v>
      </c>
      <c r="BP7" s="8">
        <v>0.39460522101239998</v>
      </c>
      <c r="BQ7" s="8">
        <v>0.19095615524949999</v>
      </c>
      <c r="BR7" s="8">
        <v>0.20984658103039999</v>
      </c>
      <c r="BS7" s="8">
        <v>0.2971241420181</v>
      </c>
      <c r="BT7" s="8">
        <v>0.17190294455540001</v>
      </c>
      <c r="BU7" s="8">
        <v>0</v>
      </c>
    </row>
    <row r="8" spans="1:73" x14ac:dyDescent="0.3">
      <c r="A8" t="s">
        <v>2226</v>
      </c>
      <c r="B8" s="8">
        <v>0.2862773018161</v>
      </c>
      <c r="C8" s="8">
        <v>0.43211720299220002</v>
      </c>
      <c r="D8" s="8">
        <v>0.5967814411172</v>
      </c>
      <c r="E8" s="8">
        <v>0.55434706710030002</v>
      </c>
      <c r="F8" s="8">
        <v>0.61874296010270002</v>
      </c>
      <c r="G8" s="8">
        <v>0.5795806623998</v>
      </c>
      <c r="H8" s="8">
        <v>0.50343779056649995</v>
      </c>
      <c r="I8" s="8">
        <v>0</v>
      </c>
      <c r="J8" s="8">
        <v>0.4590807142062</v>
      </c>
      <c r="K8" s="8">
        <v>0.65815706053290002</v>
      </c>
      <c r="L8" s="8">
        <v>0.5271587616183</v>
      </c>
      <c r="M8" s="8">
        <v>0.72310965920339998</v>
      </c>
      <c r="N8" s="8">
        <v>0.66274748964829999</v>
      </c>
      <c r="O8" s="8">
        <v>0.54863669296560003</v>
      </c>
      <c r="P8" s="8">
        <v>0.55129217070640002</v>
      </c>
      <c r="Q8" s="8">
        <v>0.59719393938730003</v>
      </c>
      <c r="R8" s="8">
        <v>0.55961510679390003</v>
      </c>
      <c r="S8" s="8">
        <v>0.57782480961570004</v>
      </c>
      <c r="T8" s="8">
        <v>0.66001810468440003</v>
      </c>
      <c r="U8" s="8">
        <v>0.26756579649790002</v>
      </c>
      <c r="V8" s="8">
        <v>0.43423246316460001</v>
      </c>
      <c r="W8" s="8">
        <v>0.39460522101239998</v>
      </c>
      <c r="X8" s="8">
        <v>0.51333486938640005</v>
      </c>
      <c r="Y8" s="8">
        <v>0.56248497665700004</v>
      </c>
      <c r="Z8" s="8">
        <v>0.59649330527919997</v>
      </c>
      <c r="AA8" s="8">
        <v>0.55887520329679996</v>
      </c>
      <c r="AB8" s="8">
        <v>0.56178980922599997</v>
      </c>
      <c r="AC8" s="8">
        <v>0.41168285936749999</v>
      </c>
      <c r="AD8" s="8">
        <v>0.43423246316460001</v>
      </c>
      <c r="AE8" s="8">
        <v>0.39460522101239998</v>
      </c>
      <c r="AF8" s="8">
        <v>0.52763225671650005</v>
      </c>
      <c r="AG8" s="8">
        <v>0.60947547179490003</v>
      </c>
      <c r="AH8" s="8">
        <v>0.50784563993660004</v>
      </c>
      <c r="AI8" s="8">
        <v>0.4531417313003</v>
      </c>
      <c r="AJ8" s="8">
        <v>0.46239670995859999</v>
      </c>
      <c r="AK8" s="8">
        <v>0.60789413622540001</v>
      </c>
      <c r="AL8" s="8">
        <v>0.55406248468630004</v>
      </c>
      <c r="AM8" s="8">
        <v>0.59661882368160002</v>
      </c>
      <c r="AN8" s="8">
        <v>0.6601895845422</v>
      </c>
      <c r="AO8" s="8">
        <v>0.55460460826080005</v>
      </c>
      <c r="AP8" s="8">
        <v>0.55261135219099999</v>
      </c>
      <c r="AQ8" s="8">
        <v>0.6181117689258</v>
      </c>
      <c r="AR8" s="8">
        <v>0.59245609770410002</v>
      </c>
      <c r="AS8" s="8">
        <v>0.40726296478860002</v>
      </c>
      <c r="AT8" s="8">
        <v>0.38613614126309997</v>
      </c>
      <c r="AU8" s="8">
        <v>0.39460522101239998</v>
      </c>
      <c r="AV8" s="8">
        <v>0.51879804651530004</v>
      </c>
      <c r="AW8" s="8">
        <v>0.61156026860589996</v>
      </c>
      <c r="AX8" s="8">
        <v>0.50919573080549996</v>
      </c>
      <c r="AY8" s="8">
        <v>0.58570761748379996</v>
      </c>
      <c r="AZ8" s="8">
        <v>0.62920648561220005</v>
      </c>
      <c r="BA8" s="8">
        <v>0.52212990422679995</v>
      </c>
      <c r="BB8" s="8">
        <v>0.50712374935759996</v>
      </c>
      <c r="BC8" s="8">
        <v>0.30377022319590002</v>
      </c>
      <c r="BD8" s="8">
        <v>0.68323118360309998</v>
      </c>
      <c r="BE8" s="8">
        <v>0.65866535424350003</v>
      </c>
      <c r="BF8" s="8">
        <v>0.57847257445129996</v>
      </c>
      <c r="BG8" s="8">
        <v>0.41352211668990002</v>
      </c>
      <c r="BH8" s="8">
        <v>0.57987235215520005</v>
      </c>
      <c r="BI8" s="8">
        <v>0.48545300175439998</v>
      </c>
      <c r="BJ8" s="8">
        <v>0.36003828280369998</v>
      </c>
      <c r="BK8" s="8">
        <v>0.62785856275840002</v>
      </c>
      <c r="BL8" s="8">
        <v>0.51671600714949995</v>
      </c>
      <c r="BM8" s="8">
        <v>0.22127231119810001</v>
      </c>
      <c r="BN8" s="8">
        <v>0.58712591675839998</v>
      </c>
      <c r="BO8" s="8">
        <v>0.67581607905980001</v>
      </c>
      <c r="BP8" s="8">
        <v>0.60539477898759997</v>
      </c>
      <c r="BQ8" s="8">
        <v>0.50805598025120002</v>
      </c>
      <c r="BR8" s="8">
        <v>0.56330026045920001</v>
      </c>
      <c r="BS8" s="8">
        <v>0.48955253151389999</v>
      </c>
      <c r="BT8" s="8">
        <v>0.62431785195790002</v>
      </c>
      <c r="BU8" s="8">
        <v>0</v>
      </c>
    </row>
    <row r="9" spans="1:73" x14ac:dyDescent="0.3">
      <c r="A9" t="s">
        <v>2227</v>
      </c>
      <c r="B9" s="8">
        <v>6.5197561694510006E-2</v>
      </c>
      <c r="C9" s="8">
        <v>5.4497959901660002E-2</v>
      </c>
      <c r="D9" s="8">
        <v>5.8582026336019999E-2</v>
      </c>
      <c r="E9" s="8">
        <v>2.068299535155E-2</v>
      </c>
      <c r="F9" s="8">
        <v>4.9777818363380001E-2</v>
      </c>
      <c r="G9" s="8">
        <v>3.466274726166E-2</v>
      </c>
      <c r="H9" s="8">
        <v>6.2468053721469997E-2</v>
      </c>
      <c r="I9" s="8">
        <v>0</v>
      </c>
      <c r="J9" s="8">
        <v>5.722909655037E-2</v>
      </c>
      <c r="K9" s="8">
        <v>0</v>
      </c>
      <c r="L9" s="8">
        <v>5.6147702739710002E-2</v>
      </c>
      <c r="M9" s="8">
        <v>1.7038846133369999E-2</v>
      </c>
      <c r="N9" s="8">
        <v>4.3976213885490001E-2</v>
      </c>
      <c r="O9" s="8">
        <v>6.188977537089E-2</v>
      </c>
      <c r="P9" s="8">
        <v>9.8659787855059994E-2</v>
      </c>
      <c r="Q9" s="8">
        <v>0</v>
      </c>
      <c r="R9" s="8">
        <v>2.717802310893E-2</v>
      </c>
      <c r="S9" s="8">
        <v>8.7515599763919996E-2</v>
      </c>
      <c r="T9" s="8">
        <v>0</v>
      </c>
      <c r="U9" s="8">
        <v>6.5767536835400001E-2</v>
      </c>
      <c r="V9" s="8">
        <v>0</v>
      </c>
      <c r="W9" s="8">
        <v>0</v>
      </c>
      <c r="X9" s="8">
        <v>4.1632485790939998E-2</v>
      </c>
      <c r="Y9" s="8">
        <v>4.9097120703999998E-2</v>
      </c>
      <c r="Z9" s="8">
        <v>5.4377056223489997E-2</v>
      </c>
      <c r="AA9" s="8">
        <v>8.2361061070210004E-2</v>
      </c>
      <c r="AB9" s="8">
        <v>3.4383866937399997E-2</v>
      </c>
      <c r="AC9" s="8">
        <v>4.16162602518E-2</v>
      </c>
      <c r="AD9" s="8">
        <v>0</v>
      </c>
      <c r="AE9" s="8">
        <v>0</v>
      </c>
      <c r="AF9" s="8">
        <v>5.4209370958599998E-2</v>
      </c>
      <c r="AG9" s="8">
        <v>1.8047330980579999E-2</v>
      </c>
      <c r="AH9" s="8">
        <v>0.1488657295296</v>
      </c>
      <c r="AI9" s="8">
        <v>0</v>
      </c>
      <c r="AJ9" s="8">
        <v>5.6961989170160002E-2</v>
      </c>
      <c r="AK9" s="8">
        <v>1.215127362015E-2</v>
      </c>
      <c r="AL9" s="8">
        <v>5.3763092836449998E-2</v>
      </c>
      <c r="AM9" s="8">
        <v>3.2201170794040002E-2</v>
      </c>
      <c r="AN9" s="8">
        <v>4.5955248459270001E-2</v>
      </c>
      <c r="AO9" s="8">
        <v>6.3124663506459996E-2</v>
      </c>
      <c r="AP9" s="8">
        <v>8.8337733443729999E-2</v>
      </c>
      <c r="AQ9" s="8">
        <v>6.5571476336709997E-2</v>
      </c>
      <c r="AR9" s="8">
        <v>2.9396443150139999E-2</v>
      </c>
      <c r="AS9" s="8">
        <v>5.3569364076859999E-2</v>
      </c>
      <c r="AT9" s="8">
        <v>4.342337888864E-2</v>
      </c>
      <c r="AU9" s="8">
        <v>0</v>
      </c>
      <c r="AV9" s="8">
        <v>5.5772527902950002E-2</v>
      </c>
      <c r="AW9" s="8">
        <v>7.4819328334150004E-2</v>
      </c>
      <c r="AX9" s="8">
        <v>4.1443411653320002E-2</v>
      </c>
      <c r="AY9" s="8">
        <v>3.7525219602870002E-2</v>
      </c>
      <c r="AZ9" s="8">
        <v>3.4595901735239999E-2</v>
      </c>
      <c r="BA9" s="8">
        <v>9.8188009716419999E-2</v>
      </c>
      <c r="BB9" s="8">
        <v>0</v>
      </c>
      <c r="BC9" s="8">
        <v>0</v>
      </c>
      <c r="BD9" s="8">
        <v>2.4147831618880001E-2</v>
      </c>
      <c r="BE9" s="8">
        <v>0</v>
      </c>
      <c r="BF9" s="8">
        <v>0</v>
      </c>
      <c r="BG9" s="8">
        <v>0</v>
      </c>
      <c r="BH9" s="8">
        <v>7.5527757266129994E-2</v>
      </c>
      <c r="BI9" s="8">
        <v>3.3288657537380001E-2</v>
      </c>
      <c r="BJ9" s="8">
        <v>0</v>
      </c>
      <c r="BK9" s="8">
        <v>0</v>
      </c>
      <c r="BL9" s="8">
        <v>7.9478966648100002E-2</v>
      </c>
      <c r="BM9" s="8">
        <v>6.700561919379E-2</v>
      </c>
      <c r="BN9" s="8">
        <v>3.93536328211E-2</v>
      </c>
      <c r="BO9" s="8">
        <v>0</v>
      </c>
      <c r="BP9" s="8">
        <v>0</v>
      </c>
      <c r="BQ9" s="8">
        <v>0.10246630740110001</v>
      </c>
      <c r="BR9" s="8">
        <v>3.3246427325089999E-2</v>
      </c>
      <c r="BS9" s="8">
        <v>9.3591265050639999E-2</v>
      </c>
      <c r="BT9" s="8">
        <v>9.9745453724499999E-2</v>
      </c>
      <c r="BU9" s="8">
        <v>0</v>
      </c>
    </row>
    <row r="10" spans="1:73" x14ac:dyDescent="0.3">
      <c r="A10" t="s">
        <v>587</v>
      </c>
      <c r="B10" s="7">
        <v>48</v>
      </c>
      <c r="C10" s="7">
        <v>125</v>
      </c>
      <c r="D10" s="7">
        <v>162</v>
      </c>
      <c r="E10" s="7">
        <v>174</v>
      </c>
      <c r="F10" s="7">
        <v>250</v>
      </c>
      <c r="G10" s="7">
        <v>429</v>
      </c>
      <c r="H10" s="7">
        <v>329</v>
      </c>
      <c r="I10" s="7">
        <v>1</v>
      </c>
      <c r="J10" s="7">
        <v>178</v>
      </c>
      <c r="K10" s="7">
        <v>59</v>
      </c>
      <c r="L10" s="7">
        <v>174</v>
      </c>
      <c r="M10" s="7">
        <v>38</v>
      </c>
      <c r="N10" s="7">
        <v>64</v>
      </c>
      <c r="O10" s="7">
        <v>87</v>
      </c>
      <c r="P10" s="7">
        <v>48</v>
      </c>
      <c r="Q10" s="7">
        <v>10</v>
      </c>
      <c r="R10" s="7">
        <v>58</v>
      </c>
      <c r="S10" s="7">
        <v>8</v>
      </c>
      <c r="T10" s="7">
        <v>7</v>
      </c>
      <c r="U10" s="7">
        <v>12</v>
      </c>
      <c r="V10" s="7">
        <v>12</v>
      </c>
      <c r="W10" s="7">
        <v>4</v>
      </c>
      <c r="X10" s="7">
        <v>237</v>
      </c>
      <c r="Y10" s="7">
        <v>212</v>
      </c>
      <c r="Z10" s="7">
        <v>151</v>
      </c>
      <c r="AA10" s="7">
        <v>58</v>
      </c>
      <c r="AB10" s="7">
        <v>66</v>
      </c>
      <c r="AC10" s="7">
        <v>19</v>
      </c>
      <c r="AD10" s="7">
        <v>12</v>
      </c>
      <c r="AE10" s="7">
        <v>4</v>
      </c>
      <c r="AF10" s="7">
        <v>590</v>
      </c>
      <c r="AG10" s="7">
        <v>163</v>
      </c>
      <c r="AH10" s="7">
        <v>6</v>
      </c>
      <c r="AI10" s="7">
        <v>14</v>
      </c>
      <c r="AJ10" s="7">
        <v>162</v>
      </c>
      <c r="AK10" s="7">
        <v>76</v>
      </c>
      <c r="AL10" s="7">
        <v>162</v>
      </c>
      <c r="AM10" s="7">
        <v>53</v>
      </c>
      <c r="AN10" s="7">
        <v>60</v>
      </c>
      <c r="AO10" s="7">
        <v>87</v>
      </c>
      <c r="AP10" s="7">
        <v>46</v>
      </c>
      <c r="AQ10" s="7">
        <v>10</v>
      </c>
      <c r="AR10" s="7">
        <v>54</v>
      </c>
      <c r="AS10" s="7">
        <v>13</v>
      </c>
      <c r="AT10" s="7">
        <v>18</v>
      </c>
      <c r="AU10" s="7">
        <v>4</v>
      </c>
      <c r="AV10" s="7">
        <v>54</v>
      </c>
      <c r="AW10" s="7">
        <v>33</v>
      </c>
      <c r="AX10" s="7">
        <v>296</v>
      </c>
      <c r="AY10" s="7">
        <v>250</v>
      </c>
      <c r="AZ10" s="7">
        <v>85</v>
      </c>
      <c r="BA10" s="7">
        <v>128</v>
      </c>
      <c r="BB10" s="7">
        <v>28</v>
      </c>
      <c r="BC10" s="7">
        <v>5</v>
      </c>
      <c r="BD10" s="7">
        <v>35</v>
      </c>
      <c r="BE10" s="7">
        <v>8</v>
      </c>
      <c r="BF10" s="7">
        <v>78</v>
      </c>
      <c r="BG10" s="7">
        <v>36</v>
      </c>
      <c r="BH10" s="7">
        <v>92</v>
      </c>
      <c r="BI10" s="7">
        <v>40</v>
      </c>
      <c r="BJ10" s="7">
        <v>21</v>
      </c>
      <c r="BK10" s="7">
        <v>21</v>
      </c>
      <c r="BL10" s="7">
        <v>47</v>
      </c>
      <c r="BM10" s="7">
        <v>18</v>
      </c>
      <c r="BN10" s="7">
        <v>94</v>
      </c>
      <c r="BO10" s="7">
        <v>14</v>
      </c>
      <c r="BP10" s="7">
        <v>2</v>
      </c>
      <c r="BQ10" s="7">
        <v>40</v>
      </c>
      <c r="BR10" s="7">
        <v>71</v>
      </c>
      <c r="BS10" s="7">
        <v>38</v>
      </c>
      <c r="BT10" s="7">
        <v>69</v>
      </c>
      <c r="BU10" s="7">
        <v>2</v>
      </c>
    </row>
    <row r="11" spans="1:73" x14ac:dyDescent="0.3">
      <c r="A11" t="s">
        <v>589</v>
      </c>
    </row>
    <row r="12" spans="1:73" x14ac:dyDescent="0.3">
      <c r="A12"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d9d47834-4d08-4760-910f-07ffa4ede5e6" sqref="A2 BU12" xr:uid="{00000000-0002-0000-7E00-000000000000}"/>
    <dataValidation allowBlank="1" error="d9d47834-4d08-4760-910f-07ffa4ede5e6" sqref="A1" xr:uid="{00000000-0002-0000-7E00-000001000000}"/>
  </dataValidations>
  <hyperlinks>
    <hyperlink ref="A1" location="'TOC'!A1" display="Back to TOC" xr:uid="{00000000-0004-0000-7E00-000000000000}"/>
  </hyperlinks>
  <pageMargins left="0.7" right="0.7" top="0.75" bottom="0.75" header="0.3" footer="0.3"/>
</worksheet>
</file>

<file path=xl/worksheets/sheet1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F00-000000000000}">
  <dimension ref="A1:AZ12"/>
  <sheetViews>
    <sheetView workbookViewId="0">
      <pane xSplit="1" topLeftCell="B1" activePane="topRight" state="frozen"/>
      <selection pane="topRight" sqref="A1:A1048576"/>
    </sheetView>
  </sheetViews>
  <sheetFormatPr defaultRowHeight="14.4" x14ac:dyDescent="0.3"/>
  <cols>
    <col min="1" max="1" width="51.88671875" bestFit="1" customWidth="1"/>
    <col min="2" max="52" width="12.6640625" bestFit="1" customWidth="1"/>
  </cols>
  <sheetData>
    <row r="1" spans="1:52" x14ac:dyDescent="0.3">
      <c r="A1" s="4" t="s">
        <v>448</v>
      </c>
    </row>
    <row r="2" spans="1:52" x14ac:dyDescent="0.3">
      <c r="A2" t="s">
        <v>270</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2222</v>
      </c>
      <c r="B5" s="8">
        <v>5.8957663099590003E-2</v>
      </c>
      <c r="C5" s="8">
        <v>5.3852850328400002E-2</v>
      </c>
      <c r="D5" s="8">
        <v>8.2191930189379994E-2</v>
      </c>
      <c r="E5" s="8">
        <v>6.5170464514449994E-2</v>
      </c>
      <c r="F5" s="8">
        <v>6.0312505583560001E-2</v>
      </c>
      <c r="G5" s="8">
        <v>4.6035784882069997E-2</v>
      </c>
      <c r="H5" s="8">
        <v>7.4793419117429996E-2</v>
      </c>
      <c r="I5" s="8">
        <v>3.3241047972270003E-2</v>
      </c>
      <c r="J5" s="8">
        <v>6.9649912687969995E-2</v>
      </c>
      <c r="K5" s="8">
        <v>9.760469970756E-2</v>
      </c>
      <c r="L5" s="8">
        <v>4.3509733427650001E-2</v>
      </c>
      <c r="M5" s="8">
        <v>2.114253957326E-2</v>
      </c>
      <c r="N5" s="8">
        <v>8.5688773683749997E-2</v>
      </c>
      <c r="O5" s="8">
        <v>0</v>
      </c>
      <c r="P5" s="8">
        <v>0</v>
      </c>
      <c r="Q5" s="8">
        <v>5.0074033307630002E-2</v>
      </c>
      <c r="R5" s="8">
        <v>8.6625526558979996E-2</v>
      </c>
      <c r="S5" s="8">
        <v>6.7262371247569994E-2</v>
      </c>
      <c r="T5" s="8">
        <v>9.3822665378400005E-2</v>
      </c>
      <c r="U5" s="8">
        <v>0</v>
      </c>
      <c r="V5" s="8">
        <v>7.3081717480459996E-2</v>
      </c>
      <c r="W5" s="8">
        <v>6.8617460822620005E-2</v>
      </c>
      <c r="X5" s="8">
        <v>4.2232922934089999E-2</v>
      </c>
      <c r="Y5" s="8">
        <v>4.427079311749E-2</v>
      </c>
      <c r="Z5" s="6">
        <v>0.14930970206899999</v>
      </c>
      <c r="AA5" s="9">
        <v>3.904735096775E-2</v>
      </c>
      <c r="AB5" s="6">
        <v>0.25652008509149998</v>
      </c>
      <c r="AC5" s="9">
        <v>4.9636579614119998E-2</v>
      </c>
      <c r="AD5" s="6">
        <v>0.10425287209719999</v>
      </c>
      <c r="AE5" s="9">
        <v>3.5787483696229999E-2</v>
      </c>
      <c r="AF5" s="8">
        <v>8.3995741938329996E-2</v>
      </c>
      <c r="AG5" s="8">
        <v>5.6954113024410002E-2</v>
      </c>
      <c r="AH5" s="8">
        <v>7.1487723280130006E-2</v>
      </c>
      <c r="AI5" s="8">
        <v>6.014093666933E-2</v>
      </c>
      <c r="AJ5" s="8">
        <v>5.8414579837059999E-2</v>
      </c>
      <c r="AK5" s="8">
        <v>6.6979532620400004E-2</v>
      </c>
      <c r="AL5" s="8">
        <v>4.5716951577200002E-2</v>
      </c>
      <c r="AM5" s="8">
        <v>7.4711317049699993E-2</v>
      </c>
      <c r="AN5" s="8">
        <v>2.0183327186149999E-2</v>
      </c>
      <c r="AO5" s="8">
        <v>7.6435460343539999E-2</v>
      </c>
      <c r="AP5" s="8">
        <v>9.0537990896469994E-2</v>
      </c>
      <c r="AQ5" s="8">
        <v>7.5047150910380001E-2</v>
      </c>
      <c r="AR5" s="8">
        <v>7.0166645936209998E-2</v>
      </c>
      <c r="AS5" s="8">
        <v>2.816402723796E-2</v>
      </c>
      <c r="AT5" s="8">
        <v>6.2614112018409995E-2</v>
      </c>
      <c r="AU5" s="8">
        <v>5.7783072595900001E-2</v>
      </c>
      <c r="AV5" s="8">
        <v>0.1100425857956</v>
      </c>
      <c r="AW5" s="8">
        <v>0</v>
      </c>
      <c r="AX5" s="8">
        <v>6.2445758131729999E-2</v>
      </c>
      <c r="AY5" s="8">
        <v>6.4185858407570004E-2</v>
      </c>
      <c r="AZ5" s="8">
        <v>0</v>
      </c>
    </row>
    <row r="6" spans="1:52" x14ac:dyDescent="0.3">
      <c r="A6" t="s">
        <v>2223</v>
      </c>
      <c r="B6" s="8">
        <v>0.11931218106990001</v>
      </c>
      <c r="C6" s="8">
        <v>0.12664796958290001</v>
      </c>
      <c r="D6" s="8">
        <v>0.12607520894800001</v>
      </c>
      <c r="E6" s="8">
        <v>0.1140122776721</v>
      </c>
      <c r="F6" s="8">
        <v>0.1841140814418</v>
      </c>
      <c r="G6" s="8">
        <v>0.15280225062290001</v>
      </c>
      <c r="H6" s="8">
        <v>0.12938319700100001</v>
      </c>
      <c r="I6" s="8">
        <v>0.10314992612770001</v>
      </c>
      <c r="J6" s="8">
        <v>0.18126146306300001</v>
      </c>
      <c r="K6" s="8">
        <v>0.11466380852249999</v>
      </c>
      <c r="L6" s="8">
        <v>0.20683179354369999</v>
      </c>
      <c r="M6" s="8">
        <v>2.9071379946010001E-2</v>
      </c>
      <c r="N6" s="8">
        <v>0.113132738202</v>
      </c>
      <c r="O6" s="8">
        <v>0.16815308663299999</v>
      </c>
      <c r="P6" s="8">
        <v>0</v>
      </c>
      <c r="Q6" s="8">
        <v>0.1097007090447</v>
      </c>
      <c r="R6" s="8">
        <v>0.1839496836517</v>
      </c>
      <c r="S6" s="8">
        <v>0.1186221677705</v>
      </c>
      <c r="T6" s="8">
        <v>0.1485364735961</v>
      </c>
      <c r="U6" s="8">
        <v>0</v>
      </c>
      <c r="V6" s="8">
        <v>0.1147422577061</v>
      </c>
      <c r="W6" s="8">
        <v>0.1274771442067</v>
      </c>
      <c r="X6" s="8">
        <v>0.1201580770302</v>
      </c>
      <c r="Y6" s="8">
        <v>0.1247043715662</v>
      </c>
      <c r="Z6" s="8">
        <v>0.1449175608329</v>
      </c>
      <c r="AA6" s="8">
        <v>0.1184032694221</v>
      </c>
      <c r="AB6" s="6">
        <v>0.30475012253299999</v>
      </c>
      <c r="AC6" s="9">
        <v>0.1121431247542</v>
      </c>
      <c r="AD6" s="6">
        <v>0.18823002276299999</v>
      </c>
      <c r="AE6" s="9">
        <v>8.3210933198280004E-2</v>
      </c>
      <c r="AF6" s="6">
        <v>0.2413839334217</v>
      </c>
      <c r="AG6" s="9">
        <v>9.4488203679079993E-2</v>
      </c>
      <c r="AH6" s="6">
        <v>0.23861557784750001</v>
      </c>
      <c r="AI6" s="9">
        <v>9.5688177868920005E-2</v>
      </c>
      <c r="AJ6" s="8">
        <v>0.1735877709967</v>
      </c>
      <c r="AK6" s="8">
        <v>0.1021583129039</v>
      </c>
      <c r="AL6" s="8">
        <v>0.13005401980219999</v>
      </c>
      <c r="AM6" s="8">
        <v>0.1072557551385</v>
      </c>
      <c r="AN6" s="8">
        <v>0.19634344247880001</v>
      </c>
      <c r="AO6" s="8">
        <v>7.2782959325560004E-2</v>
      </c>
      <c r="AP6" s="8">
        <v>0.12972631055709999</v>
      </c>
      <c r="AQ6" s="8">
        <v>0.108381470974</v>
      </c>
      <c r="AR6" s="8">
        <v>0.13695363809719999</v>
      </c>
      <c r="AS6" s="8">
        <v>9.7973423561819997E-2</v>
      </c>
      <c r="AT6" s="8">
        <v>0.12834410380370001</v>
      </c>
      <c r="AU6" s="8">
        <v>0.15672031571879999</v>
      </c>
      <c r="AV6" s="8">
        <v>4.342337888864E-2</v>
      </c>
      <c r="AW6" s="6">
        <v>0.60539477898759997</v>
      </c>
      <c r="AX6" s="8">
        <v>0.12783485901950001</v>
      </c>
      <c r="AY6" s="8">
        <v>0.1145473130563</v>
      </c>
      <c r="AZ6" s="8">
        <v>0</v>
      </c>
    </row>
    <row r="7" spans="1:52" x14ac:dyDescent="0.3">
      <c r="A7" t="s">
        <v>2225</v>
      </c>
      <c r="B7" s="8">
        <v>0.18449973106789999</v>
      </c>
      <c r="C7" s="8">
        <v>0.24789843810260001</v>
      </c>
      <c r="D7" s="8">
        <v>0.27182590463169998</v>
      </c>
      <c r="E7" s="8">
        <v>0.23643043288679999</v>
      </c>
      <c r="F7" s="8">
        <v>0.24796601307259999</v>
      </c>
      <c r="G7" s="8">
        <v>0.19560755467470001</v>
      </c>
      <c r="H7" s="8">
        <v>0.21404704032669999</v>
      </c>
      <c r="I7" s="8">
        <v>0.27858658749409998</v>
      </c>
      <c r="J7" s="8">
        <v>0.16373268943829999</v>
      </c>
      <c r="K7" s="8">
        <v>0.23181989478109999</v>
      </c>
      <c r="L7" s="8">
        <v>0.17752824961540001</v>
      </c>
      <c r="M7" s="8">
        <v>0.28441873916179999</v>
      </c>
      <c r="N7" s="8">
        <v>0.28857720051210001</v>
      </c>
      <c r="O7" s="8">
        <v>0.10747909612870001</v>
      </c>
      <c r="P7" s="8">
        <v>0.19127546692559999</v>
      </c>
      <c r="Q7" s="8">
        <v>0.2464276997964</v>
      </c>
      <c r="R7" s="8">
        <v>0.23213378596789999</v>
      </c>
      <c r="S7" s="8">
        <v>0.21211715484249999</v>
      </c>
      <c r="T7" s="8">
        <v>0.17097996795500001</v>
      </c>
      <c r="U7" s="8">
        <v>1</v>
      </c>
      <c r="V7" s="8">
        <v>0.145931996738</v>
      </c>
      <c r="W7" s="8">
        <v>0.24856560112510001</v>
      </c>
      <c r="X7" s="8">
        <v>0.25170809171839997</v>
      </c>
      <c r="Y7" s="8">
        <v>0.12762470951230001</v>
      </c>
      <c r="Z7" s="8">
        <v>0.1803246299456</v>
      </c>
      <c r="AA7" s="8">
        <v>0.2459859580298</v>
      </c>
      <c r="AB7" s="8">
        <v>0.12532172290599999</v>
      </c>
      <c r="AC7" s="8">
        <v>0.23909925983399999</v>
      </c>
      <c r="AD7" s="8">
        <v>0.23924368050110001</v>
      </c>
      <c r="AE7" s="8">
        <v>0.2275366931617</v>
      </c>
      <c r="AF7" s="8">
        <v>0.2471104463962</v>
      </c>
      <c r="AG7" s="8">
        <v>0.22830538415480001</v>
      </c>
      <c r="AH7" s="8">
        <v>0.23082993717479999</v>
      </c>
      <c r="AI7" s="8">
        <v>0.2323958288678</v>
      </c>
      <c r="AJ7" s="8">
        <v>0.22327639802800001</v>
      </c>
      <c r="AK7" s="8">
        <v>0.21671205261349999</v>
      </c>
      <c r="AL7" s="8">
        <v>0.30330079807709998</v>
      </c>
      <c r="AM7" s="8">
        <v>0.24388824888319999</v>
      </c>
      <c r="AN7" s="8">
        <v>0.19419907827069999</v>
      </c>
      <c r="AO7" s="8">
        <v>0.20011831034079999</v>
      </c>
      <c r="AP7" s="8">
        <v>0.30358974631640001</v>
      </c>
      <c r="AQ7" s="8">
        <v>0.2916949022991</v>
      </c>
      <c r="AR7" s="8">
        <v>0.18008809830690001</v>
      </c>
      <c r="AS7" s="8">
        <v>0.24685867243330001</v>
      </c>
      <c r="AT7" s="8">
        <v>0.24618328156829999</v>
      </c>
      <c r="AU7" s="8">
        <v>0.14157649153720001</v>
      </c>
      <c r="AV7" s="8">
        <v>0.1968893435729</v>
      </c>
      <c r="AW7" s="8">
        <v>0</v>
      </c>
      <c r="AX7" s="8">
        <v>0.24177077558929999</v>
      </c>
      <c r="AY7" s="8">
        <v>0.18971623147630001</v>
      </c>
      <c r="AZ7" s="8">
        <v>0.49215436006340002</v>
      </c>
    </row>
    <row r="8" spans="1:52" x14ac:dyDescent="0.3">
      <c r="A8" t="s">
        <v>2226</v>
      </c>
      <c r="B8" s="8">
        <v>0.56903382242470002</v>
      </c>
      <c r="C8" s="8">
        <v>0.55296900632830004</v>
      </c>
      <c r="D8" s="8">
        <v>0.48166109927770001</v>
      </c>
      <c r="E8" s="8">
        <v>0.55385854126930001</v>
      </c>
      <c r="F8" s="8">
        <v>0.453871073382</v>
      </c>
      <c r="G8" s="8">
        <v>0.512143709374</v>
      </c>
      <c r="H8" s="8">
        <v>0.54182065827659998</v>
      </c>
      <c r="I8" s="8">
        <v>0.56873670720189995</v>
      </c>
      <c r="J8" s="8">
        <v>0.52985408555449998</v>
      </c>
      <c r="K8" s="8">
        <v>0.55591159698890003</v>
      </c>
      <c r="L8" s="8">
        <v>0.52862048998559996</v>
      </c>
      <c r="M8" s="8">
        <v>0.56986163250639998</v>
      </c>
      <c r="N8" s="8">
        <v>0.472648771601</v>
      </c>
      <c r="O8" s="8">
        <v>0.63615003152609995</v>
      </c>
      <c r="P8" s="8">
        <v>0.80872453307439995</v>
      </c>
      <c r="Q8" s="8">
        <v>0.55156607304609995</v>
      </c>
      <c r="R8" s="8">
        <v>0.49729100382140001</v>
      </c>
      <c r="S8" s="8">
        <v>0.5519972213198</v>
      </c>
      <c r="T8" s="8">
        <v>0.527557557605</v>
      </c>
      <c r="U8" s="8">
        <v>0</v>
      </c>
      <c r="V8" s="8">
        <v>0.6414433850315</v>
      </c>
      <c r="W8" s="8">
        <v>0.51045779781519995</v>
      </c>
      <c r="X8" s="8">
        <v>0.56490466838910003</v>
      </c>
      <c r="Y8" s="8">
        <v>0.54148731154539997</v>
      </c>
      <c r="Z8" s="8">
        <v>0.48525048070060001</v>
      </c>
      <c r="AA8" s="8">
        <v>0.55637397349969997</v>
      </c>
      <c r="AB8" s="9">
        <v>0.24214535281800001</v>
      </c>
      <c r="AC8" s="6">
        <v>0.56097108522450001</v>
      </c>
      <c r="AD8" s="9">
        <v>0.44642090565679998</v>
      </c>
      <c r="AE8" s="6">
        <v>0.60162017443369997</v>
      </c>
      <c r="AF8" s="9">
        <v>0.37957797188510001</v>
      </c>
      <c r="AG8" s="6">
        <v>0.58200858426760005</v>
      </c>
      <c r="AH8" s="9">
        <v>0.39110414192729998</v>
      </c>
      <c r="AI8" s="6">
        <v>0.57844879041359998</v>
      </c>
      <c r="AJ8" s="8">
        <v>0.47096177013200002</v>
      </c>
      <c r="AK8" s="8">
        <v>0.58452531443120004</v>
      </c>
      <c r="AL8" s="8">
        <v>0.51245040547660003</v>
      </c>
      <c r="AM8" s="8">
        <v>0.56400994665769999</v>
      </c>
      <c r="AN8" s="8">
        <v>0.57247296657010005</v>
      </c>
      <c r="AO8" s="8">
        <v>0.55482268491190001</v>
      </c>
      <c r="AP8" s="8">
        <v>0.41713195814260001</v>
      </c>
      <c r="AQ8" s="8">
        <v>0.48624261827729998</v>
      </c>
      <c r="AR8" s="8">
        <v>0.58345331191719996</v>
      </c>
      <c r="AS8" s="8">
        <v>0.57855398034170002</v>
      </c>
      <c r="AT8" s="8">
        <v>0.47825350784889997</v>
      </c>
      <c r="AU8" s="8">
        <v>0.60985055687279999</v>
      </c>
      <c r="AV8" s="8">
        <v>0.64964469174289996</v>
      </c>
      <c r="AW8" s="8">
        <v>0.39460522101239998</v>
      </c>
      <c r="AX8" s="8">
        <v>0.52160685050919997</v>
      </c>
      <c r="AY8" s="8">
        <v>0.61170746758100003</v>
      </c>
      <c r="AZ8" s="8">
        <v>0.50784563993660004</v>
      </c>
    </row>
    <row r="9" spans="1:52" x14ac:dyDescent="0.3">
      <c r="A9" t="s">
        <v>2227</v>
      </c>
      <c r="B9" s="8">
        <v>6.8196602337929998E-2</v>
      </c>
      <c r="C9" s="8">
        <v>1.8631735657829999E-2</v>
      </c>
      <c r="D9" s="8">
        <v>3.8245856953269999E-2</v>
      </c>
      <c r="E9" s="8">
        <v>3.052828365742E-2</v>
      </c>
      <c r="F9" s="8">
        <v>5.3736326520029999E-2</v>
      </c>
      <c r="G9" s="8">
        <v>9.3410700446340006E-2</v>
      </c>
      <c r="H9" s="8">
        <v>3.9955685278239998E-2</v>
      </c>
      <c r="I9" s="8">
        <v>1.628573120405E-2</v>
      </c>
      <c r="J9" s="8">
        <v>5.550184925618E-2</v>
      </c>
      <c r="K9" s="8">
        <v>0</v>
      </c>
      <c r="L9" s="8">
        <v>4.3509733427650001E-2</v>
      </c>
      <c r="M9" s="8">
        <v>9.5505708812549994E-2</v>
      </c>
      <c r="N9" s="8">
        <v>3.9952516001170002E-2</v>
      </c>
      <c r="O9" s="8">
        <v>8.8217785712300004E-2</v>
      </c>
      <c r="P9" s="8">
        <v>0</v>
      </c>
      <c r="Q9" s="8">
        <v>4.2231484805259997E-2</v>
      </c>
      <c r="R9" s="8">
        <v>0</v>
      </c>
      <c r="S9" s="8">
        <v>5.000108481967E-2</v>
      </c>
      <c r="T9" s="8">
        <v>5.9103335465470003E-2</v>
      </c>
      <c r="U9" s="8">
        <v>0</v>
      </c>
      <c r="V9" s="8">
        <v>2.480064304389E-2</v>
      </c>
      <c r="W9" s="8">
        <v>4.4881996030340002E-2</v>
      </c>
      <c r="X9" s="8">
        <v>2.0996239928310002E-2</v>
      </c>
      <c r="Y9" s="8">
        <v>0.16191281425869999</v>
      </c>
      <c r="Z9" s="8">
        <v>4.0197626451850002E-2</v>
      </c>
      <c r="AA9" s="8">
        <v>4.0189448080619999E-2</v>
      </c>
      <c r="AB9" s="8">
        <v>7.1262716651479999E-2</v>
      </c>
      <c r="AC9" s="8">
        <v>3.8149950573220001E-2</v>
      </c>
      <c r="AD9" s="8">
        <v>2.185251898203E-2</v>
      </c>
      <c r="AE9" s="8">
        <v>5.1844715510149998E-2</v>
      </c>
      <c r="AF9" s="8">
        <v>4.7931906358549999E-2</v>
      </c>
      <c r="AG9" s="8">
        <v>3.8243714874119997E-2</v>
      </c>
      <c r="AH9" s="8">
        <v>6.7962619770279994E-2</v>
      </c>
      <c r="AI9" s="8">
        <v>3.332626618034E-2</v>
      </c>
      <c r="AJ9" s="8">
        <v>7.3759481006219998E-2</v>
      </c>
      <c r="AK9" s="8">
        <v>2.962478743099E-2</v>
      </c>
      <c r="AL9" s="8">
        <v>8.4778250668790002E-3</v>
      </c>
      <c r="AM9" s="8">
        <v>1.013473227086E-2</v>
      </c>
      <c r="AN9" s="8">
        <v>1.6801185494290001E-2</v>
      </c>
      <c r="AO9" s="8">
        <v>9.5840585078150006E-2</v>
      </c>
      <c r="AP9" s="8">
        <v>5.9013994087410003E-2</v>
      </c>
      <c r="AQ9" s="8">
        <v>3.8633857539160002E-2</v>
      </c>
      <c r="AR9" s="8">
        <v>2.9338305742489999E-2</v>
      </c>
      <c r="AS9" s="8">
        <v>4.8449896425250001E-2</v>
      </c>
      <c r="AT9" s="8">
        <v>8.4604994760659996E-2</v>
      </c>
      <c r="AU9" s="8">
        <v>3.4069563275310001E-2</v>
      </c>
      <c r="AV9" s="8">
        <v>0</v>
      </c>
      <c r="AW9" s="8">
        <v>0</v>
      </c>
      <c r="AX9" s="8">
        <v>4.6341756750280003E-2</v>
      </c>
      <c r="AY9" s="8">
        <v>1.9843129478860001E-2</v>
      </c>
      <c r="AZ9" s="8">
        <v>0</v>
      </c>
    </row>
    <row r="10" spans="1:52" x14ac:dyDescent="0.3">
      <c r="A10" t="s">
        <v>587</v>
      </c>
      <c r="B10" s="7">
        <v>175</v>
      </c>
      <c r="C10" s="7">
        <v>312</v>
      </c>
      <c r="D10" s="7">
        <v>272</v>
      </c>
      <c r="E10" s="7">
        <v>620</v>
      </c>
      <c r="F10" s="7">
        <v>54</v>
      </c>
      <c r="G10" s="7">
        <v>85</v>
      </c>
      <c r="H10" s="7">
        <v>326</v>
      </c>
      <c r="I10" s="7">
        <v>148</v>
      </c>
      <c r="J10" s="7">
        <v>83</v>
      </c>
      <c r="K10" s="7">
        <v>24</v>
      </c>
      <c r="L10" s="7">
        <v>30</v>
      </c>
      <c r="M10" s="7">
        <v>48</v>
      </c>
      <c r="N10" s="7">
        <v>87</v>
      </c>
      <c r="O10" s="7">
        <v>7</v>
      </c>
      <c r="P10" s="7">
        <v>6</v>
      </c>
      <c r="Q10" s="7">
        <v>421</v>
      </c>
      <c r="R10" s="7">
        <v>91</v>
      </c>
      <c r="S10" s="7">
        <v>196</v>
      </c>
      <c r="T10" s="7">
        <v>49</v>
      </c>
      <c r="U10" s="7">
        <v>2</v>
      </c>
      <c r="V10" s="7">
        <v>111</v>
      </c>
      <c r="W10" s="7">
        <v>462</v>
      </c>
      <c r="X10" s="7">
        <v>165</v>
      </c>
      <c r="Y10" s="7">
        <v>21</v>
      </c>
      <c r="Z10" s="7">
        <v>157</v>
      </c>
      <c r="AA10" s="7">
        <v>602</v>
      </c>
      <c r="AB10" s="7">
        <v>45</v>
      </c>
      <c r="AC10" s="7">
        <v>714</v>
      </c>
      <c r="AD10" s="7">
        <v>289</v>
      </c>
      <c r="AE10" s="7">
        <v>470</v>
      </c>
      <c r="AF10" s="7">
        <v>152</v>
      </c>
      <c r="AG10" s="7">
        <v>607</v>
      </c>
      <c r="AH10" s="7">
        <v>144</v>
      </c>
      <c r="AI10" s="7">
        <v>615</v>
      </c>
      <c r="AJ10" s="7">
        <v>137</v>
      </c>
      <c r="AK10" s="7">
        <v>209</v>
      </c>
      <c r="AL10" s="7">
        <v>108</v>
      </c>
      <c r="AM10" s="7">
        <v>169</v>
      </c>
      <c r="AN10" s="7">
        <v>49</v>
      </c>
      <c r="AO10" s="7">
        <v>87</v>
      </c>
      <c r="AP10" s="7">
        <v>14</v>
      </c>
      <c r="AQ10" s="7">
        <v>238</v>
      </c>
      <c r="AR10" s="7">
        <v>215</v>
      </c>
      <c r="AS10" s="7">
        <v>147</v>
      </c>
      <c r="AT10" s="7">
        <v>56</v>
      </c>
      <c r="AU10" s="7">
        <v>67</v>
      </c>
      <c r="AV10" s="7">
        <v>18</v>
      </c>
      <c r="AW10" s="7">
        <v>4</v>
      </c>
      <c r="AX10" s="7">
        <v>590</v>
      </c>
      <c r="AY10" s="7">
        <v>163</v>
      </c>
      <c r="AZ10" s="7">
        <v>6</v>
      </c>
    </row>
    <row r="11" spans="1:52" x14ac:dyDescent="0.3">
      <c r="A11" t="s">
        <v>2221</v>
      </c>
    </row>
    <row r="12" spans="1:52" x14ac:dyDescent="0.3">
      <c r="A12"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f33be701-8ab0-4c84-8f34-701bfd5e109b" sqref="A2 AZ12" xr:uid="{00000000-0002-0000-7F00-000000000000}"/>
    <dataValidation allowBlank="1" error="f33be701-8ab0-4c84-8f34-701bfd5e109b" sqref="A1" xr:uid="{00000000-0002-0000-7F00-000001000000}"/>
  </dataValidations>
  <hyperlinks>
    <hyperlink ref="A1" location="'TOC'!A1" display="Back to TOC" xr:uid="{00000000-0004-0000-7F00-000000000000}"/>
  </hyperlinks>
  <pageMargins left="0.7" right="0.7" top="0.75" bottom="0.75" header="0.3" footer="0.3"/>
</worksheet>
</file>

<file path=xl/worksheets/sheet1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000-000000000000}">
  <dimension ref="A1:BU12"/>
  <sheetViews>
    <sheetView workbookViewId="0">
      <pane xSplit="1" topLeftCell="B1" activePane="topRight" state="frozen"/>
      <selection pane="topRight" sqref="A1:A1048576"/>
    </sheetView>
  </sheetViews>
  <sheetFormatPr defaultRowHeight="14.4" x14ac:dyDescent="0.3"/>
  <cols>
    <col min="1" max="1" width="51.88671875" bestFit="1" customWidth="1"/>
    <col min="2" max="73" width="12.6640625" bestFit="1" customWidth="1"/>
  </cols>
  <sheetData>
    <row r="1" spans="1:73" x14ac:dyDescent="0.3">
      <c r="A1" s="4" t="s">
        <v>448</v>
      </c>
    </row>
    <row r="2" spans="1:73" x14ac:dyDescent="0.3">
      <c r="A2" t="s">
        <v>272</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2222</v>
      </c>
      <c r="B5" s="8">
        <v>7.5628679150839997E-2</v>
      </c>
      <c r="C5" s="8">
        <v>9.5773665552609993E-2</v>
      </c>
      <c r="D5" s="8">
        <v>4.954637376064E-2</v>
      </c>
      <c r="E5" s="8">
        <v>4.3590833301009997E-2</v>
      </c>
      <c r="F5" s="8">
        <v>6.3413082861009995E-2</v>
      </c>
      <c r="G5" s="8">
        <v>7.1505962833230005E-2</v>
      </c>
      <c r="H5" s="8">
        <v>5.1002750120600002E-2</v>
      </c>
      <c r="I5" s="8">
        <v>0</v>
      </c>
      <c r="J5" s="8">
        <v>5.9958208417759999E-2</v>
      </c>
      <c r="K5" s="8">
        <v>0.11767782902899999</v>
      </c>
      <c r="L5" s="8">
        <v>6.8391254893119993E-2</v>
      </c>
      <c r="M5" s="8">
        <v>8.2195381505539997E-2</v>
      </c>
      <c r="N5" s="8">
        <v>3.9200939200760003E-2</v>
      </c>
      <c r="O5" s="8">
        <v>1.8764823491860001E-2</v>
      </c>
      <c r="P5" s="8">
        <v>7.3015724732859999E-2</v>
      </c>
      <c r="Q5" s="8">
        <v>0</v>
      </c>
      <c r="R5" s="8">
        <v>6.6225106587349994E-2</v>
      </c>
      <c r="S5" s="8">
        <v>0</v>
      </c>
      <c r="T5" s="8">
        <v>0</v>
      </c>
      <c r="U5" s="8">
        <v>0.16666666666669999</v>
      </c>
      <c r="V5" s="8">
        <v>0.10089912983130001</v>
      </c>
      <c r="W5" s="8">
        <v>0</v>
      </c>
      <c r="X5" s="8">
        <v>7.568850140017E-2</v>
      </c>
      <c r="Y5" s="8">
        <v>7.0879876028010005E-2</v>
      </c>
      <c r="Z5" s="8">
        <v>2.7335469698080001E-2</v>
      </c>
      <c r="AA5" s="8">
        <v>6.0953430922060001E-2</v>
      </c>
      <c r="AB5" s="8">
        <v>5.8316141692710002E-2</v>
      </c>
      <c r="AC5" s="8">
        <v>0.1054630249063</v>
      </c>
      <c r="AD5" s="8">
        <v>0.10089912983130001</v>
      </c>
      <c r="AE5" s="8">
        <v>0</v>
      </c>
      <c r="AF5" s="8">
        <v>6.2445758131729999E-2</v>
      </c>
      <c r="AG5" s="8">
        <v>6.4185858407570004E-2</v>
      </c>
      <c r="AH5" s="8">
        <v>0</v>
      </c>
      <c r="AI5" s="8">
        <v>9.0537990896469994E-2</v>
      </c>
      <c r="AJ5" s="8">
        <v>6.2268182393420003E-2</v>
      </c>
      <c r="AK5" s="8">
        <v>9.8782948132470003E-2</v>
      </c>
      <c r="AL5" s="8">
        <v>6.2826476567680006E-2</v>
      </c>
      <c r="AM5" s="8">
        <v>9.3498524234120001E-2</v>
      </c>
      <c r="AN5" s="8">
        <v>4.0965075017569998E-2</v>
      </c>
      <c r="AO5" s="8">
        <v>1.91392384539E-2</v>
      </c>
      <c r="AP5" s="8">
        <v>4.2305393077419998E-2</v>
      </c>
      <c r="AQ5" s="8">
        <v>0.16616981439949999</v>
      </c>
      <c r="AR5" s="8">
        <v>7.1630764794929996E-2</v>
      </c>
      <c r="AS5" s="8">
        <v>0</v>
      </c>
      <c r="AT5" s="8">
        <v>0.1100425857956</v>
      </c>
      <c r="AU5" s="8">
        <v>0</v>
      </c>
      <c r="AV5" s="8">
        <v>3.1171586412070001E-2</v>
      </c>
      <c r="AW5" s="8">
        <v>0</v>
      </c>
      <c r="AX5" s="8">
        <v>6.1628483197160001E-2</v>
      </c>
      <c r="AY5" s="8">
        <v>7.727821916666E-2</v>
      </c>
      <c r="AZ5" s="8">
        <v>3.5500218271939998E-2</v>
      </c>
      <c r="BA5" s="8">
        <v>4.965804893767E-2</v>
      </c>
      <c r="BB5" s="8">
        <v>9.5149022415149997E-2</v>
      </c>
      <c r="BC5" s="8">
        <v>0.25286712247609999</v>
      </c>
      <c r="BD5" s="8">
        <v>6.1784968637600003E-2</v>
      </c>
      <c r="BE5" s="8">
        <v>0.2485137717807</v>
      </c>
      <c r="BF5" s="8">
        <v>6.2572393601339996E-2</v>
      </c>
      <c r="BG5" s="8">
        <v>2.6486514830760002E-2</v>
      </c>
      <c r="BH5" s="8">
        <v>4.430870292532E-2</v>
      </c>
      <c r="BI5" s="8">
        <v>0.1035834620238</v>
      </c>
      <c r="BJ5" s="8">
        <v>0.1135386272165</v>
      </c>
      <c r="BK5" s="8">
        <v>3.7120177228929997E-2</v>
      </c>
      <c r="BL5" s="8">
        <v>4.192190890157E-2</v>
      </c>
      <c r="BM5" s="8">
        <v>9.1193448575190003E-2</v>
      </c>
      <c r="BN5" s="8">
        <v>0.1160307207739</v>
      </c>
      <c r="BO5" s="8">
        <v>0</v>
      </c>
      <c r="BP5" s="8">
        <v>0</v>
      </c>
      <c r="BQ5" s="8">
        <v>7.7973155159329996E-2</v>
      </c>
      <c r="BR5" s="8">
        <v>1.6808419374700002E-2</v>
      </c>
      <c r="BS5" s="8">
        <v>4.069249727832E-2</v>
      </c>
      <c r="BT5" s="8">
        <v>3.6592662731660001E-2</v>
      </c>
      <c r="BU5" s="8">
        <v>0</v>
      </c>
    </row>
    <row r="6" spans="1:73" x14ac:dyDescent="0.3">
      <c r="A6" t="s">
        <v>2223</v>
      </c>
      <c r="B6" s="6">
        <v>0.32511403502899999</v>
      </c>
      <c r="C6" s="6">
        <v>0.26393668146510002</v>
      </c>
      <c r="D6" s="8">
        <v>0.1106975195945</v>
      </c>
      <c r="E6" s="8">
        <v>6.5165385081490002E-2</v>
      </c>
      <c r="F6" s="9">
        <v>5.9618397545749997E-2</v>
      </c>
      <c r="G6" s="8">
        <v>9.6116138956380007E-2</v>
      </c>
      <c r="H6" s="8">
        <v>0.15767672054029999</v>
      </c>
      <c r="I6" s="8">
        <v>1</v>
      </c>
      <c r="J6" s="8">
        <v>0.1248967399591</v>
      </c>
      <c r="K6" s="8">
        <v>8.6437974688450006E-2</v>
      </c>
      <c r="L6" s="8">
        <v>0.15677572273990001</v>
      </c>
      <c r="M6" s="8">
        <v>6.0218320772979998E-2</v>
      </c>
      <c r="N6" s="8">
        <v>8.0206113432939999E-2</v>
      </c>
      <c r="O6" s="8">
        <v>0.12197015831580001</v>
      </c>
      <c r="P6" s="8">
        <v>0.14966494696380001</v>
      </c>
      <c r="Q6" s="8">
        <v>0</v>
      </c>
      <c r="R6" s="8">
        <v>0.16914044303930001</v>
      </c>
      <c r="S6" s="8">
        <v>0</v>
      </c>
      <c r="T6" s="8">
        <v>0.11332729843849999</v>
      </c>
      <c r="U6" s="8">
        <v>0</v>
      </c>
      <c r="V6" s="8">
        <v>0</v>
      </c>
      <c r="W6" s="8">
        <v>0.60539477898759997</v>
      </c>
      <c r="X6" s="8">
        <v>0.114415596129</v>
      </c>
      <c r="Y6" s="8">
        <v>0.13936826205719999</v>
      </c>
      <c r="Z6" s="8">
        <v>0.10445485071379999</v>
      </c>
      <c r="AA6" s="8">
        <v>0.124940100774</v>
      </c>
      <c r="AB6" s="8">
        <v>0.14894076507430001</v>
      </c>
      <c r="AC6" s="8">
        <v>4.16162602518E-2</v>
      </c>
      <c r="AD6" s="8">
        <v>0</v>
      </c>
      <c r="AE6" s="8">
        <v>0.60539477898759997</v>
      </c>
      <c r="AF6" s="8">
        <v>0.12783485901950001</v>
      </c>
      <c r="AG6" s="8">
        <v>0.1145473130563</v>
      </c>
      <c r="AH6" s="8">
        <v>0</v>
      </c>
      <c r="AI6" s="8">
        <v>0.12972631055709999</v>
      </c>
      <c r="AJ6" s="8">
        <v>0.11132558342190001</v>
      </c>
      <c r="AK6" s="8">
        <v>0.102913044006</v>
      </c>
      <c r="AL6" s="8">
        <v>0.1418247829756</v>
      </c>
      <c r="AM6" s="8">
        <v>0.1214699409551</v>
      </c>
      <c r="AN6" s="8">
        <v>0.101448766023</v>
      </c>
      <c r="AO6" s="8">
        <v>9.5523293525229994E-2</v>
      </c>
      <c r="AP6" s="8">
        <v>0.1535141743257</v>
      </c>
      <c r="AQ6" s="8">
        <v>0</v>
      </c>
      <c r="AR6" s="8">
        <v>0.1338545800988</v>
      </c>
      <c r="AS6" s="8">
        <v>0.25213350387310002</v>
      </c>
      <c r="AT6" s="8">
        <v>4.342337888864E-2</v>
      </c>
      <c r="AU6" s="8">
        <v>0.60539477898759997</v>
      </c>
      <c r="AV6" s="8">
        <v>0.12741046068690001</v>
      </c>
      <c r="AW6" s="8">
        <v>4.4802013019610003E-2</v>
      </c>
      <c r="AX6" s="8">
        <v>0.1449792969434</v>
      </c>
      <c r="AY6" s="8">
        <v>8.2988185140970006E-2</v>
      </c>
      <c r="AZ6" s="8">
        <v>0.1133555988225</v>
      </c>
      <c r="BA6" s="8">
        <v>0.15198703320929999</v>
      </c>
      <c r="BB6" s="8">
        <v>0.15636053055730001</v>
      </c>
      <c r="BC6" s="8">
        <v>0.1694207834975</v>
      </c>
      <c r="BD6" s="8">
        <v>8.7622592202299995E-2</v>
      </c>
      <c r="BE6" s="8">
        <v>0.22185851741269999</v>
      </c>
      <c r="BF6" s="8">
        <v>0.13919717088440001</v>
      </c>
      <c r="BG6" s="8">
        <v>0.17594997328709999</v>
      </c>
      <c r="BH6" s="8">
        <v>0.16428139095220001</v>
      </c>
      <c r="BI6" s="8">
        <v>0.1233298347744</v>
      </c>
      <c r="BJ6" s="8">
        <v>0.14098591489599999</v>
      </c>
      <c r="BK6" s="8">
        <v>0.20690083800340001</v>
      </c>
      <c r="BL6" s="8">
        <v>0.12818250532100001</v>
      </c>
      <c r="BM6" s="8">
        <v>0.19195152599160001</v>
      </c>
      <c r="BN6" s="8">
        <v>0.12655713051110001</v>
      </c>
      <c r="BO6" s="8">
        <v>8.404277614241E-2</v>
      </c>
      <c r="BP6" s="8">
        <v>0.39460522101239998</v>
      </c>
      <c r="BQ6" s="8">
        <v>0.13880331716280001</v>
      </c>
      <c r="BR6" s="8">
        <v>5.0868467735469998E-2</v>
      </c>
      <c r="BS6" s="8">
        <v>8.8512596898359996E-2</v>
      </c>
      <c r="BT6" s="8">
        <v>5.6131689225420001E-2</v>
      </c>
      <c r="BU6" s="8">
        <v>0.64826063649099996</v>
      </c>
    </row>
    <row r="7" spans="1:73" x14ac:dyDescent="0.3">
      <c r="A7" t="s">
        <v>2225</v>
      </c>
      <c r="B7" s="8">
        <v>0.2263481387853</v>
      </c>
      <c r="C7" s="8">
        <v>0.27803185078600001</v>
      </c>
      <c r="D7" s="8">
        <v>0.29387401015800002</v>
      </c>
      <c r="E7" s="8">
        <v>0.27351943387560002</v>
      </c>
      <c r="F7" s="9">
        <v>0.14402689887180001</v>
      </c>
      <c r="G7" s="8">
        <v>0.2255478134261</v>
      </c>
      <c r="H7" s="8">
        <v>0.240732835343</v>
      </c>
      <c r="I7" s="8">
        <v>0</v>
      </c>
      <c r="J7" s="6">
        <v>0.33427194895649998</v>
      </c>
      <c r="K7" s="8">
        <v>0.19198923150309999</v>
      </c>
      <c r="L7" s="8">
        <v>0.17785620701070001</v>
      </c>
      <c r="M7" s="8">
        <v>0.15945254841190001</v>
      </c>
      <c r="N7" s="8">
        <v>0.25547684564259998</v>
      </c>
      <c r="O7" s="8">
        <v>0.2428066009631</v>
      </c>
      <c r="P7" s="8">
        <v>0.20736712233519999</v>
      </c>
      <c r="Q7" s="8">
        <v>0.5</v>
      </c>
      <c r="R7" s="8">
        <v>0.15039157792989999</v>
      </c>
      <c r="S7" s="8">
        <v>8.7515599763919996E-2</v>
      </c>
      <c r="T7" s="8">
        <v>0.11332729843849999</v>
      </c>
      <c r="U7" s="8">
        <v>0.23243420350210001</v>
      </c>
      <c r="V7" s="8">
        <v>0.26756579649790002</v>
      </c>
      <c r="W7" s="8">
        <v>0</v>
      </c>
      <c r="X7" s="8">
        <v>0.29549572679539998</v>
      </c>
      <c r="Y7" s="8">
        <v>0.1745383778547</v>
      </c>
      <c r="Z7" s="8">
        <v>0.24812033993589999</v>
      </c>
      <c r="AA7" s="8">
        <v>0.25571045881519999</v>
      </c>
      <c r="AB7" s="8">
        <v>0.14288258429209999</v>
      </c>
      <c r="AC7" s="8">
        <v>0.1886955454099</v>
      </c>
      <c r="AD7" s="8">
        <v>0.26756579649790002</v>
      </c>
      <c r="AE7" s="8">
        <v>0</v>
      </c>
      <c r="AF7" s="8">
        <v>0.24177077558929999</v>
      </c>
      <c r="AG7" s="8">
        <v>0.18971623147630001</v>
      </c>
      <c r="AH7" s="8">
        <v>0.49215436006340002</v>
      </c>
      <c r="AI7" s="8">
        <v>0.30358974631640001</v>
      </c>
      <c r="AJ7" s="8">
        <v>0.3255094850138</v>
      </c>
      <c r="AK7" s="8">
        <v>0.22888732300190001</v>
      </c>
      <c r="AL7" s="8">
        <v>0.189203553696</v>
      </c>
      <c r="AM7" s="8">
        <v>0.1511131952642</v>
      </c>
      <c r="AN7" s="8">
        <v>0.19886113311600001</v>
      </c>
      <c r="AO7" s="8">
        <v>0.28069712549980003</v>
      </c>
      <c r="AP7" s="8">
        <v>0.21270038986010001</v>
      </c>
      <c r="AQ7" s="8">
        <v>0.41691509280029998</v>
      </c>
      <c r="AR7" s="8">
        <v>0.16266736742249999</v>
      </c>
      <c r="AS7" s="8">
        <v>5.3569364076859999E-2</v>
      </c>
      <c r="AT7" s="8">
        <v>0.1968893435729</v>
      </c>
      <c r="AU7" s="8">
        <v>0</v>
      </c>
      <c r="AV7" s="8">
        <v>0.2881649815849</v>
      </c>
      <c r="AW7" s="8">
        <v>0.2688183900403</v>
      </c>
      <c r="AX7" s="8">
        <v>0.23074070144479999</v>
      </c>
      <c r="AY7" s="8">
        <v>0.1906703830691</v>
      </c>
      <c r="AZ7" s="8">
        <v>0.26586675262249998</v>
      </c>
      <c r="BA7" s="8">
        <v>0.31014000206850001</v>
      </c>
      <c r="BB7" s="8">
        <v>0.1953932715342</v>
      </c>
      <c r="BC7" s="8">
        <v>0</v>
      </c>
      <c r="BD7" s="8">
        <v>0.30569737445720002</v>
      </c>
      <c r="BE7" s="8">
        <v>0.11947612834390001</v>
      </c>
      <c r="BF7" s="8">
        <v>0.19742845024069999</v>
      </c>
      <c r="BG7" s="8">
        <v>0.31692932749629998</v>
      </c>
      <c r="BH7" s="8">
        <v>0.24330426363929999</v>
      </c>
      <c r="BI7" s="8">
        <v>0.2215107241025</v>
      </c>
      <c r="BJ7" s="8">
        <v>0.2236088323654</v>
      </c>
      <c r="BK7" s="8">
        <v>0.1210995950461</v>
      </c>
      <c r="BL7" s="8">
        <v>0.20057697107540001</v>
      </c>
      <c r="BM7" s="8">
        <v>0.12895582591720001</v>
      </c>
      <c r="BN7" s="8">
        <v>0.25148267499600002</v>
      </c>
      <c r="BO7" s="8">
        <v>8.9731549373719993E-2</v>
      </c>
      <c r="BP7" s="8">
        <v>0</v>
      </c>
      <c r="BQ7" s="8">
        <v>0.23567981933420001</v>
      </c>
      <c r="BR7" s="8">
        <v>0.26370679450439999</v>
      </c>
      <c r="BS7" s="8">
        <v>0.36735928420629999</v>
      </c>
      <c r="BT7" s="8">
        <v>0.21646502998969999</v>
      </c>
      <c r="BU7" s="8">
        <v>0</v>
      </c>
    </row>
    <row r="8" spans="1:73" x14ac:dyDescent="0.3">
      <c r="A8" t="s">
        <v>2226</v>
      </c>
      <c r="B8" s="8">
        <v>0.30267522423429999</v>
      </c>
      <c r="C8" s="9">
        <v>0.32667826543090001</v>
      </c>
      <c r="D8" s="8">
        <v>0.52298771756630003</v>
      </c>
      <c r="E8" s="8">
        <v>0.5914718321679</v>
      </c>
      <c r="F8" s="6">
        <v>0.67658408290509997</v>
      </c>
      <c r="G8" s="8">
        <v>0.57225673304309999</v>
      </c>
      <c r="H8" s="8">
        <v>0.50324251455809998</v>
      </c>
      <c r="I8" s="8">
        <v>0</v>
      </c>
      <c r="J8" s="9">
        <v>0.42731214684250002</v>
      </c>
      <c r="K8" s="8">
        <v>0.6038949647795</v>
      </c>
      <c r="L8" s="8">
        <v>0.56082232557019995</v>
      </c>
      <c r="M8" s="8">
        <v>0.69813374930960004</v>
      </c>
      <c r="N8" s="8">
        <v>0.57566386896489996</v>
      </c>
      <c r="O8" s="8">
        <v>0.57118742892679997</v>
      </c>
      <c r="P8" s="8">
        <v>0.47129241811310002</v>
      </c>
      <c r="Q8" s="8">
        <v>0.5</v>
      </c>
      <c r="R8" s="8">
        <v>0.60237381207389995</v>
      </c>
      <c r="S8" s="8">
        <v>0.71208934631169996</v>
      </c>
      <c r="T8" s="8">
        <v>0.77334540312290001</v>
      </c>
      <c r="U8" s="8">
        <v>0.60089912983130001</v>
      </c>
      <c r="V8" s="8">
        <v>0.56576753683540004</v>
      </c>
      <c r="W8" s="8">
        <v>0.39460522101239998</v>
      </c>
      <c r="X8" s="8">
        <v>0.47543615445710002</v>
      </c>
      <c r="Y8" s="8">
        <v>0.58557696023670003</v>
      </c>
      <c r="Z8" s="8">
        <v>0.57306479076880001</v>
      </c>
      <c r="AA8" s="8">
        <v>0.47603494841850003</v>
      </c>
      <c r="AB8" s="8">
        <v>0.61547664200350005</v>
      </c>
      <c r="AC8" s="8">
        <v>0.66422516943200005</v>
      </c>
      <c r="AD8" s="8">
        <v>0.56576753683540004</v>
      </c>
      <c r="AE8" s="8">
        <v>0.39460522101239998</v>
      </c>
      <c r="AF8" s="8">
        <v>0.52160685050919997</v>
      </c>
      <c r="AG8" s="8">
        <v>0.61170746758100003</v>
      </c>
      <c r="AH8" s="8">
        <v>0.50784563993660004</v>
      </c>
      <c r="AI8" s="8">
        <v>0.41713195814260001</v>
      </c>
      <c r="AJ8" s="8">
        <v>0.45122731166989999</v>
      </c>
      <c r="AK8" s="8">
        <v>0.55128043539060001</v>
      </c>
      <c r="AL8" s="8">
        <v>0.57371001146019995</v>
      </c>
      <c r="AM8" s="8">
        <v>0.61442391887049996</v>
      </c>
      <c r="AN8" s="8">
        <v>0.62348240361689999</v>
      </c>
      <c r="AO8" s="8">
        <v>0.54687926609640003</v>
      </c>
      <c r="AP8" s="8">
        <v>0.5031423092931</v>
      </c>
      <c r="AQ8" s="8">
        <v>0.35134361646349999</v>
      </c>
      <c r="AR8" s="8">
        <v>0.61900940918909997</v>
      </c>
      <c r="AS8" s="8">
        <v>0.57163287982720001</v>
      </c>
      <c r="AT8" s="8">
        <v>0.64964469174289996</v>
      </c>
      <c r="AU8" s="8">
        <v>0.39460522101239998</v>
      </c>
      <c r="AV8" s="8">
        <v>0.52508709568959999</v>
      </c>
      <c r="AW8" s="8">
        <v>0.58154295329140004</v>
      </c>
      <c r="AX8" s="8">
        <v>0.50674750407989999</v>
      </c>
      <c r="AY8" s="8">
        <v>0.63104277972680001</v>
      </c>
      <c r="AZ8" s="8">
        <v>0.56298706241139995</v>
      </c>
      <c r="BA8" s="8">
        <v>0.44008698607859997</v>
      </c>
      <c r="BB8" s="8">
        <v>0.55309717549339998</v>
      </c>
      <c r="BC8" s="8">
        <v>0.5777120940264</v>
      </c>
      <c r="BD8" s="8">
        <v>0.54489506470289994</v>
      </c>
      <c r="BE8" s="8">
        <v>0.41015158246279998</v>
      </c>
      <c r="BF8" s="8">
        <v>0.5609497061666</v>
      </c>
      <c r="BG8" s="8">
        <v>0.45414766955500002</v>
      </c>
      <c r="BH8" s="8">
        <v>0.4977175242879</v>
      </c>
      <c r="BI8" s="8">
        <v>0.50816009074620005</v>
      </c>
      <c r="BJ8" s="8">
        <v>0.46809760265349998</v>
      </c>
      <c r="BK8" s="8">
        <v>0.59282516590120005</v>
      </c>
      <c r="BL8" s="8">
        <v>0.56471392171589996</v>
      </c>
      <c r="BM8" s="8">
        <v>0.587899199516</v>
      </c>
      <c r="BN8" s="8">
        <v>0.49187539657399998</v>
      </c>
      <c r="BO8" s="8">
        <v>0.82622567448390005</v>
      </c>
      <c r="BP8" s="8">
        <v>0.60539477898759997</v>
      </c>
      <c r="BQ8" s="8">
        <v>0.52305055610189999</v>
      </c>
      <c r="BR8" s="8">
        <v>0.6087399237751</v>
      </c>
      <c r="BS8" s="8">
        <v>0.41612438267629998</v>
      </c>
      <c r="BT8" s="8">
        <v>0.62409597475870005</v>
      </c>
      <c r="BU8" s="8">
        <v>0.35173936350899998</v>
      </c>
    </row>
    <row r="9" spans="1:73" x14ac:dyDescent="0.3">
      <c r="A9" t="s">
        <v>2227</v>
      </c>
      <c r="B9" s="8">
        <v>7.0233922800609999E-2</v>
      </c>
      <c r="C9" s="8">
        <v>3.5579536765439998E-2</v>
      </c>
      <c r="D9" s="8">
        <v>2.2894378920510002E-2</v>
      </c>
      <c r="E9" s="8">
        <v>2.6252515574030001E-2</v>
      </c>
      <c r="F9" s="8">
        <v>5.635753781629E-2</v>
      </c>
      <c r="G9" s="8">
        <v>3.4573351741240002E-2</v>
      </c>
      <c r="H9" s="8">
        <v>4.734517943799E-2</v>
      </c>
      <c r="I9" s="8">
        <v>0</v>
      </c>
      <c r="J9" s="8">
        <v>5.3560955824060001E-2</v>
      </c>
      <c r="K9" s="8">
        <v>0</v>
      </c>
      <c r="L9" s="8">
        <v>3.6154489786019997E-2</v>
      </c>
      <c r="M9" s="8">
        <v>0</v>
      </c>
      <c r="N9" s="8">
        <v>4.945223275881E-2</v>
      </c>
      <c r="O9" s="8">
        <v>4.5270988302409998E-2</v>
      </c>
      <c r="P9" s="8">
        <v>9.8659787855059994E-2</v>
      </c>
      <c r="Q9" s="8">
        <v>0</v>
      </c>
      <c r="R9" s="8">
        <v>1.186906036949E-2</v>
      </c>
      <c r="S9" s="8">
        <v>0.20039505392439999</v>
      </c>
      <c r="T9" s="8">
        <v>0</v>
      </c>
      <c r="U9" s="8">
        <v>0</v>
      </c>
      <c r="V9" s="8">
        <v>6.5767536835400001E-2</v>
      </c>
      <c r="W9" s="8">
        <v>0</v>
      </c>
      <c r="X9" s="8">
        <v>3.8964021218330001E-2</v>
      </c>
      <c r="Y9" s="8">
        <v>2.9636523823440002E-2</v>
      </c>
      <c r="Z9" s="8">
        <v>4.7024548883490003E-2</v>
      </c>
      <c r="AA9" s="8">
        <v>8.2361061070210004E-2</v>
      </c>
      <c r="AB9" s="8">
        <v>3.4383866937399997E-2</v>
      </c>
      <c r="AC9" s="8">
        <v>0</v>
      </c>
      <c r="AD9" s="8">
        <v>6.5767536835400001E-2</v>
      </c>
      <c r="AE9" s="8">
        <v>0</v>
      </c>
      <c r="AF9" s="8">
        <v>4.6341756750280003E-2</v>
      </c>
      <c r="AG9" s="8">
        <v>1.9843129478860001E-2</v>
      </c>
      <c r="AH9" s="8">
        <v>0</v>
      </c>
      <c r="AI9" s="8">
        <v>5.9013994087410003E-2</v>
      </c>
      <c r="AJ9" s="8">
        <v>4.9669437500959999E-2</v>
      </c>
      <c r="AK9" s="8">
        <v>1.8136249469010001E-2</v>
      </c>
      <c r="AL9" s="8">
        <v>3.2435175300520001E-2</v>
      </c>
      <c r="AM9" s="8">
        <v>1.9494420676000001E-2</v>
      </c>
      <c r="AN9" s="8">
        <v>3.5242622226480003E-2</v>
      </c>
      <c r="AO9" s="8">
        <v>5.7761076424670002E-2</v>
      </c>
      <c r="AP9" s="8">
        <v>8.8337733443729999E-2</v>
      </c>
      <c r="AQ9" s="8">
        <v>6.5571476336709997E-2</v>
      </c>
      <c r="AR9" s="8">
        <v>1.283787849465E-2</v>
      </c>
      <c r="AS9" s="8">
        <v>0.12266425222290001</v>
      </c>
      <c r="AT9" s="8">
        <v>0</v>
      </c>
      <c r="AU9" s="8">
        <v>0</v>
      </c>
      <c r="AV9" s="8">
        <v>2.816587562648E-2</v>
      </c>
      <c r="AW9" s="8">
        <v>0.1048366436487</v>
      </c>
      <c r="AX9" s="8">
        <v>5.5904014334829999E-2</v>
      </c>
      <c r="AY9" s="8">
        <v>1.802043289645E-2</v>
      </c>
      <c r="AZ9" s="8">
        <v>2.229036787172E-2</v>
      </c>
      <c r="BA9" s="8">
        <v>4.8127929705850003E-2</v>
      </c>
      <c r="BB9" s="8">
        <v>0</v>
      </c>
      <c r="BC9" s="8">
        <v>0</v>
      </c>
      <c r="BD9" s="8">
        <v>0</v>
      </c>
      <c r="BE9" s="8">
        <v>0</v>
      </c>
      <c r="BF9" s="8">
        <v>3.985227910697E-2</v>
      </c>
      <c r="BG9" s="8">
        <v>2.6486514830760002E-2</v>
      </c>
      <c r="BH9" s="8">
        <v>5.038811819524E-2</v>
      </c>
      <c r="BI9" s="8">
        <v>4.3415888353129997E-2</v>
      </c>
      <c r="BJ9" s="8">
        <v>5.3769022868550002E-2</v>
      </c>
      <c r="BK9" s="8">
        <v>4.2054223820479998E-2</v>
      </c>
      <c r="BL9" s="8">
        <v>6.4604692986250004E-2</v>
      </c>
      <c r="BM9" s="8">
        <v>0</v>
      </c>
      <c r="BN9" s="8">
        <v>1.405407714503E-2</v>
      </c>
      <c r="BO9" s="8">
        <v>0</v>
      </c>
      <c r="BP9" s="8">
        <v>0</v>
      </c>
      <c r="BQ9" s="8">
        <v>2.4493152241730001E-2</v>
      </c>
      <c r="BR9" s="8">
        <v>5.9876394610270001E-2</v>
      </c>
      <c r="BS9" s="8">
        <v>8.7311238940729993E-2</v>
      </c>
      <c r="BT9" s="8">
        <v>6.6714643294469994E-2</v>
      </c>
      <c r="BU9" s="8">
        <v>0</v>
      </c>
    </row>
    <row r="10" spans="1:73" x14ac:dyDescent="0.3">
      <c r="A10" t="s">
        <v>587</v>
      </c>
      <c r="B10" s="7">
        <v>48</v>
      </c>
      <c r="C10" s="7">
        <v>125</v>
      </c>
      <c r="D10" s="7">
        <v>162</v>
      </c>
      <c r="E10" s="7">
        <v>174</v>
      </c>
      <c r="F10" s="7">
        <v>250</v>
      </c>
      <c r="G10" s="7">
        <v>429</v>
      </c>
      <c r="H10" s="7">
        <v>329</v>
      </c>
      <c r="I10" s="7">
        <v>1</v>
      </c>
      <c r="J10" s="7">
        <v>178</v>
      </c>
      <c r="K10" s="7">
        <v>59</v>
      </c>
      <c r="L10" s="7">
        <v>174</v>
      </c>
      <c r="M10" s="7">
        <v>38</v>
      </c>
      <c r="N10" s="7">
        <v>64</v>
      </c>
      <c r="O10" s="7">
        <v>87</v>
      </c>
      <c r="P10" s="7">
        <v>48</v>
      </c>
      <c r="Q10" s="7">
        <v>10</v>
      </c>
      <c r="R10" s="7">
        <v>58</v>
      </c>
      <c r="S10" s="7">
        <v>8</v>
      </c>
      <c r="T10" s="7">
        <v>7</v>
      </c>
      <c r="U10" s="7">
        <v>12</v>
      </c>
      <c r="V10" s="7">
        <v>12</v>
      </c>
      <c r="W10" s="7">
        <v>4</v>
      </c>
      <c r="X10" s="7">
        <v>237</v>
      </c>
      <c r="Y10" s="7">
        <v>212</v>
      </c>
      <c r="Z10" s="7">
        <v>151</v>
      </c>
      <c r="AA10" s="7">
        <v>58</v>
      </c>
      <c r="AB10" s="7">
        <v>66</v>
      </c>
      <c r="AC10" s="7">
        <v>19</v>
      </c>
      <c r="AD10" s="7">
        <v>12</v>
      </c>
      <c r="AE10" s="7">
        <v>4</v>
      </c>
      <c r="AF10" s="7">
        <v>590</v>
      </c>
      <c r="AG10" s="7">
        <v>163</v>
      </c>
      <c r="AH10" s="7">
        <v>6</v>
      </c>
      <c r="AI10" s="7">
        <v>14</v>
      </c>
      <c r="AJ10" s="7">
        <v>162</v>
      </c>
      <c r="AK10" s="7">
        <v>76</v>
      </c>
      <c r="AL10" s="7">
        <v>162</v>
      </c>
      <c r="AM10" s="7">
        <v>53</v>
      </c>
      <c r="AN10" s="7">
        <v>60</v>
      </c>
      <c r="AO10" s="7">
        <v>87</v>
      </c>
      <c r="AP10" s="7">
        <v>46</v>
      </c>
      <c r="AQ10" s="7">
        <v>10</v>
      </c>
      <c r="AR10" s="7">
        <v>54</v>
      </c>
      <c r="AS10" s="7">
        <v>13</v>
      </c>
      <c r="AT10" s="7">
        <v>18</v>
      </c>
      <c r="AU10" s="7">
        <v>4</v>
      </c>
      <c r="AV10" s="7">
        <v>54</v>
      </c>
      <c r="AW10" s="7">
        <v>33</v>
      </c>
      <c r="AX10" s="7">
        <v>296</v>
      </c>
      <c r="AY10" s="7">
        <v>250</v>
      </c>
      <c r="AZ10" s="7">
        <v>85</v>
      </c>
      <c r="BA10" s="7">
        <v>128</v>
      </c>
      <c r="BB10" s="7">
        <v>28</v>
      </c>
      <c r="BC10" s="7">
        <v>5</v>
      </c>
      <c r="BD10" s="7">
        <v>35</v>
      </c>
      <c r="BE10" s="7">
        <v>8</v>
      </c>
      <c r="BF10" s="7">
        <v>78</v>
      </c>
      <c r="BG10" s="7">
        <v>36</v>
      </c>
      <c r="BH10" s="7">
        <v>92</v>
      </c>
      <c r="BI10" s="7">
        <v>40</v>
      </c>
      <c r="BJ10" s="7">
        <v>21</v>
      </c>
      <c r="BK10" s="7">
        <v>21</v>
      </c>
      <c r="BL10" s="7">
        <v>47</v>
      </c>
      <c r="BM10" s="7">
        <v>18</v>
      </c>
      <c r="BN10" s="7">
        <v>94</v>
      </c>
      <c r="BO10" s="7">
        <v>14</v>
      </c>
      <c r="BP10" s="7">
        <v>2</v>
      </c>
      <c r="BQ10" s="7">
        <v>40</v>
      </c>
      <c r="BR10" s="7">
        <v>71</v>
      </c>
      <c r="BS10" s="7">
        <v>38</v>
      </c>
      <c r="BT10" s="7">
        <v>69</v>
      </c>
      <c r="BU10" s="7">
        <v>2</v>
      </c>
    </row>
    <row r="11" spans="1:73" x14ac:dyDescent="0.3">
      <c r="A11" t="s">
        <v>791</v>
      </c>
    </row>
    <row r="12" spans="1:73" x14ac:dyDescent="0.3">
      <c r="A12"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a1cd4a9c-122b-436f-b08b-c3f1012b3d26" sqref="A2 BU12" xr:uid="{00000000-0002-0000-8000-000000000000}"/>
    <dataValidation allowBlank="1" error="a1cd4a9c-122b-436f-b08b-c3f1012b3d26" sqref="A1" xr:uid="{00000000-0002-0000-8000-000001000000}"/>
  </dataValidations>
  <hyperlinks>
    <hyperlink ref="A1" location="'TOC'!A1" display="Back to TOC" xr:uid="{00000000-0004-0000-8000-000000000000}"/>
  </hyperlinks>
  <pageMargins left="0.7" right="0.7" top="0.75" bottom="0.75" header="0.3" footer="0.3"/>
</worksheet>
</file>

<file path=xl/worksheets/sheet1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100-000000000000}">
  <dimension ref="A1:AZ12"/>
  <sheetViews>
    <sheetView workbookViewId="0">
      <pane xSplit="1" topLeftCell="B1" activePane="topRight" state="frozen"/>
      <selection pane="topRight" sqref="A1:A1048576"/>
    </sheetView>
  </sheetViews>
  <sheetFormatPr defaultRowHeight="14.4" x14ac:dyDescent="0.3"/>
  <cols>
    <col min="1" max="1" width="51.88671875" bestFit="1" customWidth="1"/>
    <col min="2" max="52" width="12.6640625" bestFit="1" customWidth="1"/>
  </cols>
  <sheetData>
    <row r="1" spans="1:52" x14ac:dyDescent="0.3">
      <c r="A1" s="4" t="s">
        <v>448</v>
      </c>
    </row>
    <row r="2" spans="1:52" x14ac:dyDescent="0.3">
      <c r="A2" t="s">
        <v>274</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2222</v>
      </c>
      <c r="B5" s="8">
        <v>7.7962613884650006E-2</v>
      </c>
      <c r="C5" s="8">
        <v>8.9722627112780007E-2</v>
      </c>
      <c r="D5" s="8">
        <v>0.1234312100919</v>
      </c>
      <c r="E5" s="8">
        <v>0.10350354877740001</v>
      </c>
      <c r="F5" s="8">
        <v>9.4179387214789995E-2</v>
      </c>
      <c r="G5" s="8">
        <v>3.2484403470300002E-2</v>
      </c>
      <c r="H5" s="8">
        <v>7.0622038221790001E-2</v>
      </c>
      <c r="I5" s="8">
        <v>9.5769485265770005E-2</v>
      </c>
      <c r="J5" s="8">
        <v>0.14686408933959999</v>
      </c>
      <c r="K5" s="8">
        <v>7.7695329097600005E-2</v>
      </c>
      <c r="L5" s="8">
        <v>0.13281305763170001</v>
      </c>
      <c r="M5" s="8">
        <v>0.1247655668074</v>
      </c>
      <c r="N5" s="8">
        <v>0.1055126766599</v>
      </c>
      <c r="O5" s="8">
        <v>0</v>
      </c>
      <c r="P5" s="8">
        <v>0</v>
      </c>
      <c r="Q5" s="9">
        <v>5.101102731716E-2</v>
      </c>
      <c r="R5" s="6">
        <v>0.17961345775660001</v>
      </c>
      <c r="S5" s="6">
        <v>0.15606514103659999</v>
      </c>
      <c r="T5" s="8">
        <v>5.1426992800050003E-2</v>
      </c>
      <c r="U5" s="8">
        <v>0</v>
      </c>
      <c r="V5" s="8">
        <v>0.14465006860980001</v>
      </c>
      <c r="W5" s="8">
        <v>9.2294799787029994E-2</v>
      </c>
      <c r="X5" s="8">
        <v>6.9925612721729993E-2</v>
      </c>
      <c r="Y5" s="8">
        <v>8.3809591127930003E-2</v>
      </c>
      <c r="Z5" s="6">
        <v>0.2708741094471</v>
      </c>
      <c r="AA5" s="9">
        <v>4.6264473168210002E-2</v>
      </c>
      <c r="AB5" s="6">
        <v>0.46283334435660001</v>
      </c>
      <c r="AC5" s="9">
        <v>6.9571762559139994E-2</v>
      </c>
      <c r="AD5" s="6">
        <v>0.16997416315219999</v>
      </c>
      <c r="AE5" s="9">
        <v>4.5417513422439999E-2</v>
      </c>
      <c r="AF5" s="8">
        <v>9.6679939193629993E-2</v>
      </c>
      <c r="AG5" s="8">
        <v>9.3093321195630005E-2</v>
      </c>
      <c r="AH5" s="8">
        <v>9.5629461841149996E-2</v>
      </c>
      <c r="AI5" s="8">
        <v>9.3365582413399997E-2</v>
      </c>
      <c r="AJ5" s="8">
        <v>7.1198532747880003E-2</v>
      </c>
      <c r="AK5" s="8">
        <v>0.10278377807770001</v>
      </c>
      <c r="AL5" s="8">
        <v>4.3655350746590001E-2</v>
      </c>
      <c r="AM5" s="8">
        <v>9.973865853668E-2</v>
      </c>
      <c r="AN5" s="8">
        <v>0.2190763691448</v>
      </c>
      <c r="AO5" s="8">
        <v>0.116814474285</v>
      </c>
      <c r="AP5" s="8">
        <v>0.13192807521309999</v>
      </c>
      <c r="AQ5" s="8">
        <v>0.102003013914</v>
      </c>
      <c r="AR5" s="8">
        <v>0.1219571536787</v>
      </c>
      <c r="AS5" s="8">
        <v>4.726751931875E-2</v>
      </c>
      <c r="AT5" s="8">
        <v>0.13097120238839999</v>
      </c>
      <c r="AU5" s="8">
        <v>5.4781671184739998E-2</v>
      </c>
      <c r="AV5" s="8">
        <v>0.13027013666590001</v>
      </c>
      <c r="AW5" s="8">
        <v>0</v>
      </c>
      <c r="AX5" s="8">
        <v>8.8471236768049993E-2</v>
      </c>
      <c r="AY5" s="8">
        <v>0.1156020130681</v>
      </c>
      <c r="AZ5" s="8">
        <v>0</v>
      </c>
    </row>
    <row r="6" spans="1:52" x14ac:dyDescent="0.3">
      <c r="A6" t="s">
        <v>2223</v>
      </c>
      <c r="B6" s="8">
        <v>7.7714617311199996E-2</v>
      </c>
      <c r="C6" s="8">
        <v>0.14464073823369999</v>
      </c>
      <c r="D6" s="8">
        <v>0.1172601646654</v>
      </c>
      <c r="E6" s="8">
        <v>0.11322303132680001</v>
      </c>
      <c r="F6" s="8">
        <v>0.185405972994</v>
      </c>
      <c r="G6" s="8">
        <v>8.8479400460370006E-2</v>
      </c>
      <c r="H6" s="8">
        <v>0.1081000522568</v>
      </c>
      <c r="I6" s="8">
        <v>0.1056413877531</v>
      </c>
      <c r="J6" s="8">
        <v>0.15143051632900001</v>
      </c>
      <c r="K6" s="8">
        <v>0.13457317913239999</v>
      </c>
      <c r="L6" s="8">
        <v>7.5186144003989999E-2</v>
      </c>
      <c r="M6" s="8">
        <v>0.12264403765199999</v>
      </c>
      <c r="N6" s="8">
        <v>0.1303658786304</v>
      </c>
      <c r="O6" s="8">
        <v>0.16815308663299999</v>
      </c>
      <c r="P6" s="8">
        <v>0</v>
      </c>
      <c r="Q6" s="8">
        <v>0.1007027568768</v>
      </c>
      <c r="R6" s="6">
        <v>0.20758978272350001</v>
      </c>
      <c r="S6" s="8">
        <v>0.1227164683273</v>
      </c>
      <c r="T6" s="8">
        <v>5.0532113247510002E-2</v>
      </c>
      <c r="U6" s="8">
        <v>0</v>
      </c>
      <c r="V6" s="8">
        <v>0.1114905691173</v>
      </c>
      <c r="W6" s="8">
        <v>0.1178883420625</v>
      </c>
      <c r="X6" s="8">
        <v>0.1085601161789</v>
      </c>
      <c r="Y6" s="8">
        <v>0.1322696672975</v>
      </c>
      <c r="Z6" s="8">
        <v>0.1337165524135</v>
      </c>
      <c r="AA6" s="8">
        <v>0.1103726126863</v>
      </c>
      <c r="AB6" s="8">
        <v>0.20862490815199999</v>
      </c>
      <c r="AC6" s="8">
        <v>0.1091845408385</v>
      </c>
      <c r="AD6" s="8">
        <v>0.15770901659370001</v>
      </c>
      <c r="AE6" s="8">
        <v>8.8374394659290006E-2</v>
      </c>
      <c r="AF6" s="8">
        <v>0.16928851824749999</v>
      </c>
      <c r="AG6" s="8">
        <v>0.1017353748673</v>
      </c>
      <c r="AH6" s="6">
        <v>0.21652587109759999</v>
      </c>
      <c r="AI6" s="9">
        <v>9.0295754084820004E-2</v>
      </c>
      <c r="AJ6" s="8">
        <v>0.1427686805451</v>
      </c>
      <c r="AK6" s="8">
        <v>0.12778472061750001</v>
      </c>
      <c r="AL6" s="8">
        <v>0.12515907433939999</v>
      </c>
      <c r="AM6" s="8">
        <v>7.2906141820090004E-2</v>
      </c>
      <c r="AN6" s="8">
        <v>7.8190333565780007E-2</v>
      </c>
      <c r="AO6" s="8">
        <v>9.6478430481729993E-2</v>
      </c>
      <c r="AP6" s="8">
        <v>0</v>
      </c>
      <c r="AQ6" s="8">
        <v>0.1389672101204</v>
      </c>
      <c r="AR6" s="8">
        <v>0.11566022240819999</v>
      </c>
      <c r="AS6" s="8">
        <v>9.3048441564899997E-2</v>
      </c>
      <c r="AT6" s="8">
        <v>0.15058111128679999</v>
      </c>
      <c r="AU6" s="8">
        <v>8.4264242156549998E-2</v>
      </c>
      <c r="AV6" s="8">
        <v>0</v>
      </c>
      <c r="AW6" s="8">
        <v>0.30269738949379998</v>
      </c>
      <c r="AX6" s="8">
        <v>0.1241328074669</v>
      </c>
      <c r="AY6" s="8">
        <v>8.7983340789200004E-2</v>
      </c>
      <c r="AZ6" s="8">
        <v>0</v>
      </c>
    </row>
    <row r="7" spans="1:52" x14ac:dyDescent="0.3">
      <c r="A7" t="s">
        <v>2225</v>
      </c>
      <c r="B7" s="8">
        <v>0.2722345569754</v>
      </c>
      <c r="C7" s="8">
        <v>0.28738155228739998</v>
      </c>
      <c r="D7" s="8">
        <v>0.31791933329700001</v>
      </c>
      <c r="E7" s="8">
        <v>0.27883093533039999</v>
      </c>
      <c r="F7" s="8">
        <v>0.30302987000960002</v>
      </c>
      <c r="G7" s="8">
        <v>0.34955312032789998</v>
      </c>
      <c r="H7" s="8">
        <v>0.26434536863390001</v>
      </c>
      <c r="I7" s="8">
        <v>0.3657207653515</v>
      </c>
      <c r="J7" s="8">
        <v>0.27385549684619998</v>
      </c>
      <c r="K7" s="8">
        <v>0.26530440034890002</v>
      </c>
      <c r="L7" s="8">
        <v>0.28469053245699999</v>
      </c>
      <c r="M7" s="8">
        <v>0.24089688259120001</v>
      </c>
      <c r="N7" s="8">
        <v>0.32467828863030002</v>
      </c>
      <c r="O7" s="8">
        <v>0.19569688184100001</v>
      </c>
      <c r="P7" s="8">
        <v>0.19127546692559999</v>
      </c>
      <c r="Q7" s="8">
        <v>0.32884139398130002</v>
      </c>
      <c r="R7" s="8">
        <v>0.26619214474690001</v>
      </c>
      <c r="S7" s="9">
        <v>0.1763185456893</v>
      </c>
      <c r="T7" s="8">
        <v>0.39803068692229998</v>
      </c>
      <c r="U7" s="8">
        <v>1</v>
      </c>
      <c r="V7" s="8">
        <v>0.2160364204635</v>
      </c>
      <c r="W7" s="8">
        <v>0.30567372865260001</v>
      </c>
      <c r="X7" s="8">
        <v>0.27600912699059998</v>
      </c>
      <c r="Y7" s="8">
        <v>0.39353287600570003</v>
      </c>
      <c r="Z7" s="8">
        <v>0.196949335034</v>
      </c>
      <c r="AA7" s="8">
        <v>0.3144316131048</v>
      </c>
      <c r="AB7" s="8">
        <v>0.15191881273259999</v>
      </c>
      <c r="AC7" s="8">
        <v>0.29860295139280002</v>
      </c>
      <c r="AD7" s="8">
        <v>0.28301187989159998</v>
      </c>
      <c r="AE7" s="8">
        <v>0.2937221354381</v>
      </c>
      <c r="AF7" s="8">
        <v>0.36545388086309999</v>
      </c>
      <c r="AG7" s="8">
        <v>0.27046690550969998</v>
      </c>
      <c r="AH7" s="8">
        <v>0.27883961712729999</v>
      </c>
      <c r="AI7" s="8">
        <v>0.29221080639559999</v>
      </c>
      <c r="AJ7" s="8">
        <v>0.32360138208220002</v>
      </c>
      <c r="AK7" s="8">
        <v>0.2469459313148</v>
      </c>
      <c r="AL7" s="8">
        <v>0.32604778598700002</v>
      </c>
      <c r="AM7" s="8">
        <v>0.28478287170779998</v>
      </c>
      <c r="AN7" s="8">
        <v>0.23533871753829999</v>
      </c>
      <c r="AO7" s="8">
        <v>0.31873050412699999</v>
      </c>
      <c r="AP7" s="8">
        <v>0.3559161993992</v>
      </c>
      <c r="AQ7" s="8">
        <v>0.28585164396739998</v>
      </c>
      <c r="AR7" s="8">
        <v>0.24640218178670001</v>
      </c>
      <c r="AS7" s="8">
        <v>0.34523486464589997</v>
      </c>
      <c r="AT7" s="8">
        <v>0.2024441725252</v>
      </c>
      <c r="AU7" s="8">
        <v>0.31141718057770001</v>
      </c>
      <c r="AV7" s="8">
        <v>0.26350855047979999</v>
      </c>
      <c r="AW7" s="8">
        <v>0.69730261050620002</v>
      </c>
      <c r="AX7" s="8">
        <v>0.28333470152540002</v>
      </c>
      <c r="AY7" s="8">
        <v>0.296011842543</v>
      </c>
      <c r="AZ7" s="6">
        <v>0.7731794569039</v>
      </c>
    </row>
    <row r="8" spans="1:52" x14ac:dyDescent="0.3">
      <c r="A8" t="s">
        <v>2226</v>
      </c>
      <c r="B8" s="8">
        <v>0.52830323075889996</v>
      </c>
      <c r="C8" s="8">
        <v>0.47230905568030002</v>
      </c>
      <c r="D8" s="8">
        <v>0.39650816086969998</v>
      </c>
      <c r="E8" s="8">
        <v>0.48070946284589999</v>
      </c>
      <c r="F8" s="8">
        <v>0.36451326671119999</v>
      </c>
      <c r="G8" s="8">
        <v>0.48754342948759999</v>
      </c>
      <c r="H8" s="8">
        <v>0.52778396960670004</v>
      </c>
      <c r="I8" s="8">
        <v>0.42802533883720001</v>
      </c>
      <c r="J8" s="8">
        <v>0.36621156778910002</v>
      </c>
      <c r="K8" s="8">
        <v>0.5224270914211</v>
      </c>
      <c r="L8" s="8">
        <v>0.42758177154979998</v>
      </c>
      <c r="M8" s="8">
        <v>0.49791249469370003</v>
      </c>
      <c r="N8" s="8">
        <v>0.41188640149490002</v>
      </c>
      <c r="O8" s="8">
        <v>0.63615003152609995</v>
      </c>
      <c r="P8" s="8">
        <v>0.80872453307439995</v>
      </c>
      <c r="Q8" s="8">
        <v>0.48667638581490003</v>
      </c>
      <c r="R8" s="8">
        <v>0.34660461477299997</v>
      </c>
      <c r="S8" s="8">
        <v>0.52862832474550003</v>
      </c>
      <c r="T8" s="8">
        <v>0.42002001708039999</v>
      </c>
      <c r="U8" s="8">
        <v>0</v>
      </c>
      <c r="V8" s="8">
        <v>0.5129759246751</v>
      </c>
      <c r="W8" s="8">
        <v>0.45267401449009997</v>
      </c>
      <c r="X8" s="8">
        <v>0.52204744813920001</v>
      </c>
      <c r="Y8" s="8">
        <v>0.3340897334847</v>
      </c>
      <c r="Z8" s="8">
        <v>0.38442834324969999</v>
      </c>
      <c r="AA8" s="8">
        <v>0.49698256350530001</v>
      </c>
      <c r="AB8" s="9">
        <v>0.1552853464242</v>
      </c>
      <c r="AC8" s="6">
        <v>0.49403713684189998</v>
      </c>
      <c r="AD8" s="9">
        <v>0.37449008483570001</v>
      </c>
      <c r="AE8" s="6">
        <v>0.53585265259180004</v>
      </c>
      <c r="AF8" s="9">
        <v>0.33818786572530002</v>
      </c>
      <c r="AG8" s="6">
        <v>0.50711077215889999</v>
      </c>
      <c r="AH8" s="9">
        <v>0.34846268749210002</v>
      </c>
      <c r="AI8" s="6">
        <v>0.50397792693179999</v>
      </c>
      <c r="AJ8" s="8">
        <v>0.42448613515360001</v>
      </c>
      <c r="AK8" s="8">
        <v>0.49943316887970002</v>
      </c>
      <c r="AL8" s="8">
        <v>0.4966599638602</v>
      </c>
      <c r="AM8" s="8">
        <v>0.51289161706550002</v>
      </c>
      <c r="AN8" s="8">
        <v>0.45059339425680001</v>
      </c>
      <c r="AO8" s="8">
        <v>0.41962476037020002</v>
      </c>
      <c r="AP8" s="8">
        <v>0.4531417313003</v>
      </c>
      <c r="AQ8" s="8">
        <v>0.4430493676667</v>
      </c>
      <c r="AR8" s="8">
        <v>0.49130737266219998</v>
      </c>
      <c r="AS8" s="8">
        <v>0.49879426502450003</v>
      </c>
      <c r="AT8" s="8">
        <v>0.42064746825889998</v>
      </c>
      <c r="AU8" s="8">
        <v>0.53918085212629996</v>
      </c>
      <c r="AV8" s="8">
        <v>0.60622131285430003</v>
      </c>
      <c r="AW8" s="8">
        <v>0</v>
      </c>
      <c r="AX8" s="8">
        <v>0.4687564507982</v>
      </c>
      <c r="AY8" s="8">
        <v>0.49649137951360001</v>
      </c>
      <c r="AZ8" s="8">
        <v>0.2268205430961</v>
      </c>
    </row>
    <row r="9" spans="1:52" x14ac:dyDescent="0.3">
      <c r="A9" t="s">
        <v>2227</v>
      </c>
      <c r="B9" s="8">
        <v>4.3784981069829997E-2</v>
      </c>
      <c r="C9" s="9">
        <v>5.9460266858049997E-3</v>
      </c>
      <c r="D9" s="8">
        <v>4.4881131075950001E-2</v>
      </c>
      <c r="E9" s="8">
        <v>2.3733021719400001E-2</v>
      </c>
      <c r="F9" s="8">
        <v>5.2871503070349997E-2</v>
      </c>
      <c r="G9" s="8">
        <v>4.1939646253869999E-2</v>
      </c>
      <c r="H9" s="8">
        <v>2.9148571280780002E-2</v>
      </c>
      <c r="I9" s="8">
        <v>4.8430227924389996E-3</v>
      </c>
      <c r="J9" s="8">
        <v>6.1638329696050001E-2</v>
      </c>
      <c r="K9" s="8">
        <v>0</v>
      </c>
      <c r="L9" s="8">
        <v>7.9728494357539995E-2</v>
      </c>
      <c r="M9" s="8">
        <v>1.37810182556E-2</v>
      </c>
      <c r="N9" s="8">
        <v>2.7556754584520001E-2</v>
      </c>
      <c r="O9" s="8">
        <v>0</v>
      </c>
      <c r="P9" s="8">
        <v>0</v>
      </c>
      <c r="Q9" s="8">
        <v>3.2768436009819997E-2</v>
      </c>
      <c r="R9" s="8">
        <v>0</v>
      </c>
      <c r="S9" s="8">
        <v>1.627152020132E-2</v>
      </c>
      <c r="T9" s="8">
        <v>7.999018994972E-2</v>
      </c>
      <c r="U9" s="8">
        <v>0</v>
      </c>
      <c r="V9" s="8">
        <v>1.4847017134359999E-2</v>
      </c>
      <c r="W9" s="8">
        <v>3.1469115007810002E-2</v>
      </c>
      <c r="X9" s="8">
        <v>2.345769596952E-2</v>
      </c>
      <c r="Y9" s="8">
        <v>5.629813208422E-2</v>
      </c>
      <c r="Z9" s="8">
        <v>1.4031659855759999E-2</v>
      </c>
      <c r="AA9" s="8">
        <v>3.1948737535380002E-2</v>
      </c>
      <c r="AB9" s="8">
        <v>2.1337588334610001E-2</v>
      </c>
      <c r="AC9" s="8">
        <v>2.8603608367670001E-2</v>
      </c>
      <c r="AD9" s="8">
        <v>1.481485552683E-2</v>
      </c>
      <c r="AE9" s="8">
        <v>3.6633303888300002E-2</v>
      </c>
      <c r="AF9" s="8">
        <v>3.0389795970419999E-2</v>
      </c>
      <c r="AG9" s="8">
        <v>2.7593626268520001E-2</v>
      </c>
      <c r="AH9" s="8">
        <v>6.0542362441779997E-2</v>
      </c>
      <c r="AI9" s="8">
        <v>2.014993017438E-2</v>
      </c>
      <c r="AJ9" s="8">
        <v>3.7945269471149998E-2</v>
      </c>
      <c r="AK9" s="8">
        <v>2.3052401110299998E-2</v>
      </c>
      <c r="AL9" s="8">
        <v>8.4778250668790002E-3</v>
      </c>
      <c r="AM9" s="8">
        <v>2.9680710869929999E-2</v>
      </c>
      <c r="AN9" s="8">
        <v>1.6801185494290001E-2</v>
      </c>
      <c r="AO9" s="8">
        <v>4.8351830736049997E-2</v>
      </c>
      <c r="AP9" s="8">
        <v>5.9013994087410003E-2</v>
      </c>
      <c r="AQ9" s="8">
        <v>3.0128764331520001E-2</v>
      </c>
      <c r="AR9" s="8">
        <v>2.4673069464190001E-2</v>
      </c>
      <c r="AS9" s="8">
        <v>1.565490944599E-2</v>
      </c>
      <c r="AT9" s="6">
        <v>9.5356045540649997E-2</v>
      </c>
      <c r="AU9" s="8">
        <v>1.035605395472E-2</v>
      </c>
      <c r="AV9" s="8">
        <v>0</v>
      </c>
      <c r="AW9" s="8">
        <v>0</v>
      </c>
      <c r="AX9" s="8">
        <v>3.530480344149E-2</v>
      </c>
      <c r="AY9" s="8">
        <v>3.9114240860519999E-3</v>
      </c>
      <c r="AZ9" s="8">
        <v>0</v>
      </c>
    </row>
    <row r="10" spans="1:52" x14ac:dyDescent="0.3">
      <c r="A10" t="s">
        <v>587</v>
      </c>
      <c r="B10" s="7">
        <v>175</v>
      </c>
      <c r="C10" s="7">
        <v>312</v>
      </c>
      <c r="D10" s="7">
        <v>272</v>
      </c>
      <c r="E10" s="7">
        <v>620</v>
      </c>
      <c r="F10" s="7">
        <v>54</v>
      </c>
      <c r="G10" s="7">
        <v>85</v>
      </c>
      <c r="H10" s="7">
        <v>326</v>
      </c>
      <c r="I10" s="7">
        <v>148</v>
      </c>
      <c r="J10" s="7">
        <v>83</v>
      </c>
      <c r="K10" s="7">
        <v>24</v>
      </c>
      <c r="L10" s="7">
        <v>30</v>
      </c>
      <c r="M10" s="7">
        <v>48</v>
      </c>
      <c r="N10" s="7">
        <v>87</v>
      </c>
      <c r="O10" s="7">
        <v>7</v>
      </c>
      <c r="P10" s="7">
        <v>6</v>
      </c>
      <c r="Q10" s="7">
        <v>421</v>
      </c>
      <c r="R10" s="7">
        <v>91</v>
      </c>
      <c r="S10" s="7">
        <v>196</v>
      </c>
      <c r="T10" s="7">
        <v>49</v>
      </c>
      <c r="U10" s="7">
        <v>2</v>
      </c>
      <c r="V10" s="7">
        <v>111</v>
      </c>
      <c r="W10" s="7">
        <v>462</v>
      </c>
      <c r="X10" s="7">
        <v>165</v>
      </c>
      <c r="Y10" s="7">
        <v>21</v>
      </c>
      <c r="Z10" s="7">
        <v>157</v>
      </c>
      <c r="AA10" s="7">
        <v>602</v>
      </c>
      <c r="AB10" s="7">
        <v>45</v>
      </c>
      <c r="AC10" s="7">
        <v>714</v>
      </c>
      <c r="AD10" s="7">
        <v>289</v>
      </c>
      <c r="AE10" s="7">
        <v>470</v>
      </c>
      <c r="AF10" s="7">
        <v>152</v>
      </c>
      <c r="AG10" s="7">
        <v>607</v>
      </c>
      <c r="AH10" s="7">
        <v>144</v>
      </c>
      <c r="AI10" s="7">
        <v>615</v>
      </c>
      <c r="AJ10" s="7">
        <v>137</v>
      </c>
      <c r="AK10" s="7">
        <v>209</v>
      </c>
      <c r="AL10" s="7">
        <v>108</v>
      </c>
      <c r="AM10" s="7">
        <v>169</v>
      </c>
      <c r="AN10" s="7">
        <v>49</v>
      </c>
      <c r="AO10" s="7">
        <v>87</v>
      </c>
      <c r="AP10" s="7">
        <v>14</v>
      </c>
      <c r="AQ10" s="7">
        <v>238</v>
      </c>
      <c r="AR10" s="7">
        <v>215</v>
      </c>
      <c r="AS10" s="7">
        <v>147</v>
      </c>
      <c r="AT10" s="7">
        <v>56</v>
      </c>
      <c r="AU10" s="7">
        <v>67</v>
      </c>
      <c r="AV10" s="7">
        <v>18</v>
      </c>
      <c r="AW10" s="7">
        <v>4</v>
      </c>
      <c r="AX10" s="7">
        <v>590</v>
      </c>
      <c r="AY10" s="7">
        <v>163</v>
      </c>
      <c r="AZ10" s="7">
        <v>6</v>
      </c>
    </row>
    <row r="11" spans="1:52" x14ac:dyDescent="0.3">
      <c r="A11" t="s">
        <v>591</v>
      </c>
    </row>
    <row r="12" spans="1:52" x14ac:dyDescent="0.3">
      <c r="A12"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37ec5eb8-9a87-4887-bf03-f417df8cde6f" sqref="A2 AZ12" xr:uid="{00000000-0002-0000-8100-000000000000}"/>
    <dataValidation allowBlank="1" error="37ec5eb8-9a87-4887-bf03-f417df8cde6f" sqref="A1" xr:uid="{00000000-0002-0000-8100-000001000000}"/>
  </dataValidations>
  <hyperlinks>
    <hyperlink ref="A1" location="'TOC'!A1" display="Back to TOC" xr:uid="{00000000-0004-0000-8100-000000000000}"/>
  </hyperlinks>
  <pageMargins left="0.7" right="0.7" top="0.75" bottom="0.75" header="0.3" footer="0.3"/>
</worksheet>
</file>

<file path=xl/worksheets/sheet1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200-000000000000}">
  <dimension ref="A1:BU12"/>
  <sheetViews>
    <sheetView workbookViewId="0">
      <pane xSplit="1" topLeftCell="B1" activePane="topRight" state="frozen"/>
      <selection pane="topRight" sqref="A1:A1048576"/>
    </sheetView>
  </sheetViews>
  <sheetFormatPr defaultRowHeight="14.4" x14ac:dyDescent="0.3"/>
  <cols>
    <col min="1" max="1" width="51.88671875" bestFit="1" customWidth="1"/>
    <col min="2" max="73" width="12.6640625" bestFit="1" customWidth="1"/>
  </cols>
  <sheetData>
    <row r="1" spans="1:73" x14ac:dyDescent="0.3">
      <c r="A1" s="4" t="s">
        <v>448</v>
      </c>
    </row>
    <row r="2" spans="1:73" x14ac:dyDescent="0.3">
      <c r="A2" t="s">
        <v>276</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2222</v>
      </c>
      <c r="B5" s="8">
        <v>0.1019630291864</v>
      </c>
      <c r="C5" s="8">
        <v>6.044823075591E-2</v>
      </c>
      <c r="D5" s="8">
        <v>6.1566249664119999E-2</v>
      </c>
      <c r="E5" s="8">
        <v>6.9976932200639996E-2</v>
      </c>
      <c r="F5" s="8">
        <v>0.144923757923</v>
      </c>
      <c r="G5" s="8">
        <v>0.1169393335336</v>
      </c>
      <c r="H5" s="8">
        <v>6.4816280763170003E-2</v>
      </c>
      <c r="I5" s="8">
        <v>0</v>
      </c>
      <c r="J5" s="8">
        <v>0.1067724922251</v>
      </c>
      <c r="K5" s="8">
        <v>0.1044470621245</v>
      </c>
      <c r="L5" s="8">
        <v>0.1151282766429</v>
      </c>
      <c r="M5" s="8">
        <v>0.15645369925059999</v>
      </c>
      <c r="N5" s="8">
        <v>3.145462486272E-2</v>
      </c>
      <c r="O5" s="8">
        <v>5.6294470475579998E-2</v>
      </c>
      <c r="P5" s="8">
        <v>0.13349440727129999</v>
      </c>
      <c r="Q5" s="8">
        <v>9.7193939387259995E-2</v>
      </c>
      <c r="R5" s="8">
        <v>6.2785204217399998E-2</v>
      </c>
      <c r="S5" s="8">
        <v>0</v>
      </c>
      <c r="T5" s="8">
        <v>0.11332729843849999</v>
      </c>
      <c r="U5" s="8">
        <v>0.1315350736708</v>
      </c>
      <c r="V5" s="8">
        <v>0.10089912983130001</v>
      </c>
      <c r="W5" s="8">
        <v>0</v>
      </c>
      <c r="X5" s="8">
        <v>0.1061387441788</v>
      </c>
      <c r="Y5" s="8">
        <v>0.1225784633151</v>
      </c>
      <c r="Z5" s="8">
        <v>4.5876956130029997E-2</v>
      </c>
      <c r="AA5" s="8">
        <v>0.12749752220730001</v>
      </c>
      <c r="AB5" s="8">
        <v>5.5287051301580001E-2</v>
      </c>
      <c r="AC5" s="8">
        <v>0.1248487807554</v>
      </c>
      <c r="AD5" s="8">
        <v>0.10089912983130001</v>
      </c>
      <c r="AE5" s="8">
        <v>0</v>
      </c>
      <c r="AF5" s="8">
        <v>8.8471236768049993E-2</v>
      </c>
      <c r="AG5" s="8">
        <v>0.1156020130681</v>
      </c>
      <c r="AH5" s="8">
        <v>0</v>
      </c>
      <c r="AI5" s="8">
        <v>0.13192807521309999</v>
      </c>
      <c r="AJ5" s="8">
        <v>9.615260675482E-2</v>
      </c>
      <c r="AK5" s="8">
        <v>0.11286962476869999</v>
      </c>
      <c r="AL5" s="8">
        <v>0.108686040922</v>
      </c>
      <c r="AM5" s="8">
        <v>0.16414146471710001</v>
      </c>
      <c r="AN5" s="8">
        <v>4.9305237071690003E-2</v>
      </c>
      <c r="AO5" s="8">
        <v>4.5830920327910002E-2</v>
      </c>
      <c r="AP5" s="8">
        <v>0.1171990065958</v>
      </c>
      <c r="AQ5" s="8">
        <v>0.20119667612559999</v>
      </c>
      <c r="AR5" s="8">
        <v>6.7910078634090001E-2</v>
      </c>
      <c r="AS5" s="8">
        <v>0</v>
      </c>
      <c r="AT5" s="8">
        <v>0.13027013666590001</v>
      </c>
      <c r="AU5" s="8">
        <v>0</v>
      </c>
      <c r="AV5" s="8">
        <v>7.4643643569569998E-2</v>
      </c>
      <c r="AW5" s="8">
        <v>0</v>
      </c>
      <c r="AX5" s="8">
        <v>9.4657306472649999E-2</v>
      </c>
      <c r="AY5" s="8">
        <v>8.656006838336E-2</v>
      </c>
      <c r="AZ5" s="8">
        <v>0.13862508704000001</v>
      </c>
      <c r="BA5" s="8">
        <v>7.5124812179090006E-2</v>
      </c>
      <c r="BB5" s="8">
        <v>0.2129915355517</v>
      </c>
      <c r="BC5" s="8">
        <v>0</v>
      </c>
      <c r="BD5" s="8">
        <v>6.5115512696610006E-2</v>
      </c>
      <c r="BE5" s="8">
        <v>9.8064831838140007E-2</v>
      </c>
      <c r="BF5" s="8">
        <v>0.1697050944155</v>
      </c>
      <c r="BG5" s="8">
        <v>0.1040226387358</v>
      </c>
      <c r="BH5" s="8">
        <v>9.9446576858939997E-2</v>
      </c>
      <c r="BI5" s="8">
        <v>0.20975029524380001</v>
      </c>
      <c r="BJ5" s="8">
        <v>0.11526497198419999</v>
      </c>
      <c r="BK5" s="8">
        <v>6.659845112335E-2</v>
      </c>
      <c r="BL5" s="8">
        <v>4.9867423566420002E-2</v>
      </c>
      <c r="BM5" s="8">
        <v>8.5646571659010004E-2</v>
      </c>
      <c r="BN5" s="8">
        <v>6.6171565358859999E-2</v>
      </c>
      <c r="BO5" s="8">
        <v>8.404277614241E-2</v>
      </c>
      <c r="BP5" s="8">
        <v>0</v>
      </c>
      <c r="BQ5" s="8">
        <v>8.8738259992429999E-2</v>
      </c>
      <c r="BR5" s="8">
        <v>5.9807970718050003E-2</v>
      </c>
      <c r="BS5" s="8">
        <v>1.6884746393199999E-2</v>
      </c>
      <c r="BT5" s="8">
        <v>7.2193641695129998E-2</v>
      </c>
      <c r="BU5" s="8">
        <v>0</v>
      </c>
    </row>
    <row r="6" spans="1:73" x14ac:dyDescent="0.3">
      <c r="A6" t="s">
        <v>2223</v>
      </c>
      <c r="B6" s="6">
        <v>0.28503736211890002</v>
      </c>
      <c r="C6" s="8">
        <v>0.2048800041835</v>
      </c>
      <c r="D6" s="8">
        <v>0.10028974681030001</v>
      </c>
      <c r="E6" s="8">
        <v>0.102205899054</v>
      </c>
      <c r="F6" s="9">
        <v>5.3062891106019999E-2</v>
      </c>
      <c r="G6" s="8">
        <v>0.1066811043954</v>
      </c>
      <c r="H6" s="8">
        <v>0.12466408897380001</v>
      </c>
      <c r="I6" s="8">
        <v>1</v>
      </c>
      <c r="J6" s="8">
        <v>0.148479211428</v>
      </c>
      <c r="K6" s="8">
        <v>6.7727696103229998E-2</v>
      </c>
      <c r="L6" s="8">
        <v>0.1217930839277</v>
      </c>
      <c r="M6" s="8">
        <v>0.12043664154600001</v>
      </c>
      <c r="N6" s="8">
        <v>0.1219120318537</v>
      </c>
      <c r="O6" s="8">
        <v>7.88452064368E-2</v>
      </c>
      <c r="P6" s="8">
        <v>0.1755960216836</v>
      </c>
      <c r="Q6" s="8">
        <v>0</v>
      </c>
      <c r="R6" s="8">
        <v>9.6575141604969994E-2</v>
      </c>
      <c r="S6" s="8">
        <v>0</v>
      </c>
      <c r="T6" s="8">
        <v>0</v>
      </c>
      <c r="U6" s="8">
        <v>0</v>
      </c>
      <c r="V6" s="8">
        <v>0.10089912983130001</v>
      </c>
      <c r="W6" s="8">
        <v>0.30269738949379998</v>
      </c>
      <c r="X6" s="8">
        <v>0.1264720502343</v>
      </c>
      <c r="Y6" s="8">
        <v>0.1215485431991</v>
      </c>
      <c r="Z6" s="8">
        <v>9.6906883574030003E-2</v>
      </c>
      <c r="AA6" s="8">
        <v>0.14658732782619999</v>
      </c>
      <c r="AB6" s="8">
        <v>8.5041609323800005E-2</v>
      </c>
      <c r="AC6" s="8">
        <v>0</v>
      </c>
      <c r="AD6" s="8">
        <v>0.10089912983130001</v>
      </c>
      <c r="AE6" s="8">
        <v>0.30269738949379998</v>
      </c>
      <c r="AF6" s="8">
        <v>0.1241328074669</v>
      </c>
      <c r="AG6" s="8">
        <v>8.7983340789200004E-2</v>
      </c>
      <c r="AH6" s="8">
        <v>0</v>
      </c>
      <c r="AI6" s="8">
        <v>0</v>
      </c>
      <c r="AJ6" s="8">
        <v>0.1437443405579</v>
      </c>
      <c r="AK6" s="8">
        <v>0.1300941152991</v>
      </c>
      <c r="AL6" s="8">
        <v>9.4376343479420005E-2</v>
      </c>
      <c r="AM6" s="8">
        <v>0.18331436605830001</v>
      </c>
      <c r="AN6" s="8">
        <v>0.1002506589727</v>
      </c>
      <c r="AO6" s="8">
        <v>8.7970850105119999E-2</v>
      </c>
      <c r="AP6" s="8">
        <v>0.18011216941909999</v>
      </c>
      <c r="AQ6" s="8">
        <v>0</v>
      </c>
      <c r="AR6" s="8">
        <v>8.4762541958840004E-2</v>
      </c>
      <c r="AS6" s="8">
        <v>8.2184957519329999E-2</v>
      </c>
      <c r="AT6" s="8">
        <v>0</v>
      </c>
      <c r="AU6" s="8">
        <v>0.30269738949379998</v>
      </c>
      <c r="AV6" s="8">
        <v>8.3938403529429995E-2</v>
      </c>
      <c r="AW6" s="8">
        <v>9.4385055946980004E-2</v>
      </c>
      <c r="AX6" s="8">
        <v>0.13188495021980001</v>
      </c>
      <c r="AY6" s="8">
        <v>9.6604856574699999E-2</v>
      </c>
      <c r="AZ6" s="8">
        <v>0.1097529029438</v>
      </c>
      <c r="BA6" s="8">
        <v>0.1029240123144</v>
      </c>
      <c r="BB6" s="8">
        <v>8.5285027667270003E-2</v>
      </c>
      <c r="BC6" s="8">
        <v>0.1694207834975</v>
      </c>
      <c r="BD6" s="8">
        <v>0.1186835694425</v>
      </c>
      <c r="BE6" s="8">
        <v>0.41015158246279998</v>
      </c>
      <c r="BF6" s="8">
        <v>0.14629581367200001</v>
      </c>
      <c r="BG6" s="8">
        <v>0.19470758448</v>
      </c>
      <c r="BH6" s="8">
        <v>0.15380191852460001</v>
      </c>
      <c r="BI6" s="8">
        <v>9.1432719098849993E-2</v>
      </c>
      <c r="BJ6" s="8">
        <v>0.1648875663555</v>
      </c>
      <c r="BK6" s="8">
        <v>0.27790804397360003</v>
      </c>
      <c r="BL6" s="8">
        <v>9.5507000219829996E-2</v>
      </c>
      <c r="BM6" s="8">
        <v>0.1602359425131</v>
      </c>
      <c r="BN6" s="8">
        <v>9.0217867515899997E-2</v>
      </c>
      <c r="BO6" s="8">
        <v>0</v>
      </c>
      <c r="BP6" s="8">
        <v>0</v>
      </c>
      <c r="BQ6" s="8">
        <v>0.1022463328313</v>
      </c>
      <c r="BR6" s="8">
        <v>4.4050330765399999E-2</v>
      </c>
      <c r="BS6" s="8">
        <v>0.1129360842467</v>
      </c>
      <c r="BT6" s="8">
        <v>5.9163922095109997E-2</v>
      </c>
      <c r="BU6" s="6">
        <v>1</v>
      </c>
    </row>
    <row r="7" spans="1:73" x14ac:dyDescent="0.3">
      <c r="A7" t="s">
        <v>2225</v>
      </c>
      <c r="B7" s="8">
        <v>0.34148633965370001</v>
      </c>
      <c r="C7" s="8">
        <v>0.37815277166200001</v>
      </c>
      <c r="D7" s="8">
        <v>0.29841212833690001</v>
      </c>
      <c r="E7" s="8">
        <v>0.29350794073879999</v>
      </c>
      <c r="F7" s="8">
        <v>0.2260034488246</v>
      </c>
      <c r="G7" s="8">
        <v>0.24352043723799999</v>
      </c>
      <c r="H7" s="8">
        <v>0.34812115735139998</v>
      </c>
      <c r="I7" s="8">
        <v>0</v>
      </c>
      <c r="J7" s="8">
        <v>0.27745651242320002</v>
      </c>
      <c r="K7" s="8">
        <v>0.34184293946709998</v>
      </c>
      <c r="L7" s="8">
        <v>0.25091051257039998</v>
      </c>
      <c r="M7" s="8">
        <v>0.1988585270647</v>
      </c>
      <c r="N7" s="8">
        <v>0.38560125226769998</v>
      </c>
      <c r="O7" s="8">
        <v>0.31062832522669998</v>
      </c>
      <c r="P7" s="8">
        <v>0.1755960216836</v>
      </c>
      <c r="Q7" s="8">
        <v>0.40280606061270002</v>
      </c>
      <c r="R7" s="8">
        <v>0.30739124116810002</v>
      </c>
      <c r="S7" s="8">
        <v>0.28791065368829999</v>
      </c>
      <c r="T7" s="8">
        <v>0.11332729843849999</v>
      </c>
      <c r="U7" s="8">
        <v>0.33333333333330001</v>
      </c>
      <c r="V7" s="8">
        <v>0.29820174033750002</v>
      </c>
      <c r="W7" s="8">
        <v>0.69730261050620002</v>
      </c>
      <c r="X7" s="8">
        <v>0.29500370609440002</v>
      </c>
      <c r="Y7" s="8">
        <v>0.24152653089019999</v>
      </c>
      <c r="Z7" s="8">
        <v>0.3420710143299</v>
      </c>
      <c r="AA7" s="8">
        <v>0.21313141911139999</v>
      </c>
      <c r="AB7" s="8">
        <v>0.30506476273049998</v>
      </c>
      <c r="AC7" s="8">
        <v>0.25254231006439998</v>
      </c>
      <c r="AD7" s="8">
        <v>0.29820174033750002</v>
      </c>
      <c r="AE7" s="8">
        <v>0.69730261050620002</v>
      </c>
      <c r="AF7" s="8">
        <v>0.28333470152540002</v>
      </c>
      <c r="AG7" s="8">
        <v>0.296011842543</v>
      </c>
      <c r="AH7" s="8">
        <v>0.7731794569039</v>
      </c>
      <c r="AI7" s="8">
        <v>0.3559161993992</v>
      </c>
      <c r="AJ7" s="8">
        <v>0.2803939873256</v>
      </c>
      <c r="AK7" s="8">
        <v>0.2959887556745</v>
      </c>
      <c r="AL7" s="8">
        <v>0.26713481007939999</v>
      </c>
      <c r="AM7" s="8">
        <v>0.1805002746462</v>
      </c>
      <c r="AN7" s="8">
        <v>0.3770046306482</v>
      </c>
      <c r="AO7" s="8">
        <v>0.32283705527700002</v>
      </c>
      <c r="AP7" s="8">
        <v>0.16725268748960001</v>
      </c>
      <c r="AQ7" s="8">
        <v>0.3818882310742</v>
      </c>
      <c r="AR7" s="8">
        <v>0.2833901703574</v>
      </c>
      <c r="AS7" s="8">
        <v>0.42836712017279999</v>
      </c>
      <c r="AT7" s="8">
        <v>0.26350855047979999</v>
      </c>
      <c r="AU7" s="8">
        <v>0.69730261050620002</v>
      </c>
      <c r="AV7" s="8">
        <v>0.3444967328379</v>
      </c>
      <c r="AW7" s="8">
        <v>0.28838411765310001</v>
      </c>
      <c r="AX7" s="8">
        <v>0.26907958495000001</v>
      </c>
      <c r="AY7" s="8">
        <v>0.28752783535499998</v>
      </c>
      <c r="AZ7" s="8">
        <v>0.31330559520739998</v>
      </c>
      <c r="BA7" s="8">
        <v>0.3519672141329</v>
      </c>
      <c r="BB7" s="8">
        <v>0.27900863018959998</v>
      </c>
      <c r="BC7" s="8">
        <v>0</v>
      </c>
      <c r="BD7" s="8">
        <v>0.33285022611409998</v>
      </c>
      <c r="BE7" s="8">
        <v>8.1632003236280004E-2</v>
      </c>
      <c r="BF7" s="8">
        <v>0.25852029769879997</v>
      </c>
      <c r="BG7" s="8">
        <v>0.33861663609699999</v>
      </c>
      <c r="BH7" s="8">
        <v>0.26545695865169999</v>
      </c>
      <c r="BI7" s="8">
        <v>0.30821578542400002</v>
      </c>
      <c r="BJ7" s="8">
        <v>0.28878131836449999</v>
      </c>
      <c r="BK7" s="8">
        <v>0.1718140993641</v>
      </c>
      <c r="BL7" s="8">
        <v>0.28112924240420001</v>
      </c>
      <c r="BM7" s="8">
        <v>0.20904654198469999</v>
      </c>
      <c r="BN7" s="8">
        <v>0.32326237754629999</v>
      </c>
      <c r="BO7" s="8">
        <v>0.1509127181321</v>
      </c>
      <c r="BP7" s="8">
        <v>0.39460522101239998</v>
      </c>
      <c r="BQ7" s="8">
        <v>0.31690862582270002</v>
      </c>
      <c r="BR7" s="8">
        <v>0.38627122771790001</v>
      </c>
      <c r="BS7" s="8">
        <v>0.37146198592989998</v>
      </c>
      <c r="BT7" s="8">
        <v>0.2304750924923</v>
      </c>
      <c r="BU7" s="8">
        <v>0</v>
      </c>
    </row>
    <row r="8" spans="1:73" x14ac:dyDescent="0.3">
      <c r="A8" t="s">
        <v>2226</v>
      </c>
      <c r="B8" s="8">
        <v>0.2563896870788</v>
      </c>
      <c r="C8" s="8">
        <v>0.32131292824629998</v>
      </c>
      <c r="D8" s="8">
        <v>0.49616472861869998</v>
      </c>
      <c r="E8" s="8">
        <v>0.50805671243249995</v>
      </c>
      <c r="F8" s="8">
        <v>0.55694797294010001</v>
      </c>
      <c r="G8" s="8">
        <v>0.51294743348310001</v>
      </c>
      <c r="H8" s="8">
        <v>0.42379804339670002</v>
      </c>
      <c r="I8" s="8">
        <v>0</v>
      </c>
      <c r="J8" s="8">
        <v>0.42552206383410002</v>
      </c>
      <c r="K8" s="8">
        <v>0.48598230230520001</v>
      </c>
      <c r="L8" s="8">
        <v>0.4817627501558</v>
      </c>
      <c r="M8" s="8">
        <v>0.5242511321387</v>
      </c>
      <c r="N8" s="8">
        <v>0.45078079745790001</v>
      </c>
      <c r="O8" s="8">
        <v>0.53546717436909996</v>
      </c>
      <c r="P8" s="8">
        <v>0.40411671931199999</v>
      </c>
      <c r="Q8" s="8">
        <v>0.5</v>
      </c>
      <c r="R8" s="8">
        <v>0.52137935264000002</v>
      </c>
      <c r="S8" s="8">
        <v>0.71208934631169996</v>
      </c>
      <c r="T8" s="8">
        <v>0.77334540312290001</v>
      </c>
      <c r="U8" s="8">
        <v>0.53513159299589996</v>
      </c>
      <c r="V8" s="8">
        <v>0.43423246316460001</v>
      </c>
      <c r="W8" s="8">
        <v>0</v>
      </c>
      <c r="X8" s="8">
        <v>0.44199925572940002</v>
      </c>
      <c r="Y8" s="8">
        <v>0.48942259625540002</v>
      </c>
      <c r="Z8" s="8">
        <v>0.49995078831360001</v>
      </c>
      <c r="AA8" s="8">
        <v>0.41995676345909999</v>
      </c>
      <c r="AB8" s="8">
        <v>0.54415498446199995</v>
      </c>
      <c r="AC8" s="8">
        <v>0.62260890918019995</v>
      </c>
      <c r="AD8" s="8">
        <v>0.43423246316460001</v>
      </c>
      <c r="AE8" s="8">
        <v>0</v>
      </c>
      <c r="AF8" s="8">
        <v>0.4687564507982</v>
      </c>
      <c r="AG8" s="8">
        <v>0.49649137951360001</v>
      </c>
      <c r="AH8" s="8">
        <v>0.2268205430961</v>
      </c>
      <c r="AI8" s="8">
        <v>0.4531417313003</v>
      </c>
      <c r="AJ8" s="8">
        <v>0.44312372540169997</v>
      </c>
      <c r="AK8" s="8">
        <v>0.44291125478870003</v>
      </c>
      <c r="AL8" s="8">
        <v>0.50350054192329996</v>
      </c>
      <c r="AM8" s="8">
        <v>0.45254947390240002</v>
      </c>
      <c r="AN8" s="8">
        <v>0.46272684707470002</v>
      </c>
      <c r="AO8" s="8">
        <v>0.52422193583609999</v>
      </c>
      <c r="AP8" s="8">
        <v>0.43423892112219997</v>
      </c>
      <c r="AQ8" s="8">
        <v>0.35134361646349999</v>
      </c>
      <c r="AR8" s="8">
        <v>0.55109933055500004</v>
      </c>
      <c r="AS8" s="8">
        <v>0.48944792230790002</v>
      </c>
      <c r="AT8" s="8">
        <v>0.60622131285430003</v>
      </c>
      <c r="AU8" s="8">
        <v>0</v>
      </c>
      <c r="AV8" s="8">
        <v>0.48462074931769999</v>
      </c>
      <c r="AW8" s="8">
        <v>0.58721351108529996</v>
      </c>
      <c r="AX8" s="8">
        <v>0.47484576599389999</v>
      </c>
      <c r="AY8" s="8">
        <v>0.50846453962969995</v>
      </c>
      <c r="AZ8" s="8">
        <v>0.4285274628927</v>
      </c>
      <c r="BA8" s="8">
        <v>0.41617686090200001</v>
      </c>
      <c r="BB8" s="8">
        <v>0.42271480659150001</v>
      </c>
      <c r="BC8" s="8">
        <v>0.8305792165025</v>
      </c>
      <c r="BD8" s="8">
        <v>0.48335069174680001</v>
      </c>
      <c r="BE8" s="8">
        <v>0.41015158246279998</v>
      </c>
      <c r="BF8" s="8">
        <v>0.40485189551630002</v>
      </c>
      <c r="BG8" s="8">
        <v>0.3626531406872</v>
      </c>
      <c r="BH8" s="8">
        <v>0.44817959793910001</v>
      </c>
      <c r="BI8" s="8">
        <v>0.37462648815159999</v>
      </c>
      <c r="BJ8" s="8">
        <v>0.37729712042719998</v>
      </c>
      <c r="BK8" s="8">
        <v>0.44162518171850002</v>
      </c>
      <c r="BL8" s="8">
        <v>0.52576258404249998</v>
      </c>
      <c r="BM8" s="8">
        <v>0.54507094384319998</v>
      </c>
      <c r="BN8" s="8">
        <v>0.5002034125332</v>
      </c>
      <c r="BO8" s="8">
        <v>0.76504450572549998</v>
      </c>
      <c r="BP8" s="8">
        <v>0.60539477898759997</v>
      </c>
      <c r="BQ8" s="8">
        <v>0.4921067813535</v>
      </c>
      <c r="BR8" s="8">
        <v>0.47287003415009998</v>
      </c>
      <c r="BS8" s="8">
        <v>0.43731015651369998</v>
      </c>
      <c r="BT8" s="8">
        <v>0.571452700423</v>
      </c>
      <c r="BU8" s="8">
        <v>0</v>
      </c>
    </row>
    <row r="9" spans="1:73" x14ac:dyDescent="0.3">
      <c r="A9" t="s">
        <v>2227</v>
      </c>
      <c r="B9" s="8">
        <v>1.5123581962200001E-2</v>
      </c>
      <c r="C9" s="8">
        <v>3.5206065152220002E-2</v>
      </c>
      <c r="D9" s="8">
        <v>4.356714657E-2</v>
      </c>
      <c r="E9" s="8">
        <v>2.6252515574030001E-2</v>
      </c>
      <c r="F9" s="8">
        <v>1.9061929206279998E-2</v>
      </c>
      <c r="G9" s="8">
        <v>1.9911691349890001E-2</v>
      </c>
      <c r="H9" s="8">
        <v>3.8600429514869999E-2</v>
      </c>
      <c r="I9" s="8">
        <v>0</v>
      </c>
      <c r="J9" s="8">
        <v>4.1769720089649999E-2</v>
      </c>
      <c r="K9" s="8">
        <v>0</v>
      </c>
      <c r="L9" s="8">
        <v>3.0405376703150001E-2</v>
      </c>
      <c r="M9" s="8">
        <v>0</v>
      </c>
      <c r="N9" s="8">
        <v>1.0251293558039999E-2</v>
      </c>
      <c r="O9" s="8">
        <v>1.8764823491860001E-2</v>
      </c>
      <c r="P9" s="8">
        <v>0.1111968300495</v>
      </c>
      <c r="Q9" s="8">
        <v>0</v>
      </c>
      <c r="R9" s="8">
        <v>1.186906036949E-2</v>
      </c>
      <c r="S9" s="8">
        <v>0</v>
      </c>
      <c r="T9" s="8">
        <v>0</v>
      </c>
      <c r="U9" s="8">
        <v>0</v>
      </c>
      <c r="V9" s="8">
        <v>6.5767536835400001E-2</v>
      </c>
      <c r="W9" s="8">
        <v>0</v>
      </c>
      <c r="X9" s="8">
        <v>3.0386243763139999E-2</v>
      </c>
      <c r="Y9" s="8">
        <v>2.4923866340169999E-2</v>
      </c>
      <c r="Z9" s="8">
        <v>1.5194357652450001E-2</v>
      </c>
      <c r="AA9" s="8">
        <v>9.2826967396000007E-2</v>
      </c>
      <c r="AB9" s="8">
        <v>1.045159218209E-2</v>
      </c>
      <c r="AC9" s="8">
        <v>0</v>
      </c>
      <c r="AD9" s="8">
        <v>6.5767536835400001E-2</v>
      </c>
      <c r="AE9" s="8">
        <v>0</v>
      </c>
      <c r="AF9" s="8">
        <v>3.530480344149E-2</v>
      </c>
      <c r="AG9" s="8">
        <v>3.9114240860519999E-3</v>
      </c>
      <c r="AH9" s="8">
        <v>0</v>
      </c>
      <c r="AI9" s="8">
        <v>5.9013994087410003E-2</v>
      </c>
      <c r="AJ9" s="8">
        <v>3.6585339960030001E-2</v>
      </c>
      <c r="AK9" s="8">
        <v>1.8136249469010001E-2</v>
      </c>
      <c r="AL9" s="8">
        <v>2.6302263595929999E-2</v>
      </c>
      <c r="AM9" s="8">
        <v>1.9494420676000001E-2</v>
      </c>
      <c r="AN9" s="8">
        <v>1.0712626232799999E-2</v>
      </c>
      <c r="AO9" s="8">
        <v>1.91392384539E-2</v>
      </c>
      <c r="AP9" s="8">
        <v>0.10119721537320001</v>
      </c>
      <c r="AQ9" s="8">
        <v>6.5571476336709997E-2</v>
      </c>
      <c r="AR9" s="8">
        <v>1.283787849465E-2</v>
      </c>
      <c r="AS9" s="8">
        <v>0</v>
      </c>
      <c r="AT9" s="8">
        <v>0</v>
      </c>
      <c r="AU9" s="8">
        <v>0</v>
      </c>
      <c r="AV9" s="8">
        <v>1.2300470745440001E-2</v>
      </c>
      <c r="AW9" s="8">
        <v>3.001731531455E-2</v>
      </c>
      <c r="AX9" s="8">
        <v>2.953239236368E-2</v>
      </c>
      <c r="AY9" s="8">
        <v>2.0842700057290001E-2</v>
      </c>
      <c r="AZ9" s="8">
        <v>9.7889519160469993E-3</v>
      </c>
      <c r="BA9" s="8">
        <v>5.3807100471529999E-2</v>
      </c>
      <c r="BB9" s="8">
        <v>0</v>
      </c>
      <c r="BC9" s="8">
        <v>0</v>
      </c>
      <c r="BD9" s="8">
        <v>0</v>
      </c>
      <c r="BE9" s="8">
        <v>0</v>
      </c>
      <c r="BF9" s="8">
        <v>2.0626898697420001E-2</v>
      </c>
      <c r="BG9" s="8">
        <v>0</v>
      </c>
      <c r="BH9" s="8">
        <v>3.3114948025609998E-2</v>
      </c>
      <c r="BI9" s="8">
        <v>1.5974712081739999E-2</v>
      </c>
      <c r="BJ9" s="8">
        <v>5.3769022868550002E-2</v>
      </c>
      <c r="BK9" s="8">
        <v>4.2054223820479998E-2</v>
      </c>
      <c r="BL9" s="8">
        <v>4.7733749767080003E-2</v>
      </c>
      <c r="BM9" s="8">
        <v>0</v>
      </c>
      <c r="BN9" s="8">
        <v>2.014477704582E-2</v>
      </c>
      <c r="BO9" s="8">
        <v>0</v>
      </c>
      <c r="BP9" s="8">
        <v>0</v>
      </c>
      <c r="BQ9" s="8">
        <v>0</v>
      </c>
      <c r="BR9" s="8">
        <v>3.7000436648539997E-2</v>
      </c>
      <c r="BS9" s="8">
        <v>6.1407026916510003E-2</v>
      </c>
      <c r="BT9" s="8">
        <v>6.6714643294469994E-2</v>
      </c>
      <c r="BU9" s="8">
        <v>0</v>
      </c>
    </row>
    <row r="10" spans="1:73" x14ac:dyDescent="0.3">
      <c r="A10" t="s">
        <v>587</v>
      </c>
      <c r="B10" s="7">
        <v>48</v>
      </c>
      <c r="C10" s="7">
        <v>125</v>
      </c>
      <c r="D10" s="7">
        <v>162</v>
      </c>
      <c r="E10" s="7">
        <v>174</v>
      </c>
      <c r="F10" s="7">
        <v>250</v>
      </c>
      <c r="G10" s="7">
        <v>429</v>
      </c>
      <c r="H10" s="7">
        <v>329</v>
      </c>
      <c r="I10" s="7">
        <v>1</v>
      </c>
      <c r="J10" s="7">
        <v>178</v>
      </c>
      <c r="K10" s="7">
        <v>59</v>
      </c>
      <c r="L10" s="7">
        <v>174</v>
      </c>
      <c r="M10" s="7">
        <v>38</v>
      </c>
      <c r="N10" s="7">
        <v>64</v>
      </c>
      <c r="O10" s="7">
        <v>87</v>
      </c>
      <c r="P10" s="7">
        <v>48</v>
      </c>
      <c r="Q10" s="7">
        <v>10</v>
      </c>
      <c r="R10" s="7">
        <v>58</v>
      </c>
      <c r="S10" s="7">
        <v>8</v>
      </c>
      <c r="T10" s="7">
        <v>7</v>
      </c>
      <c r="U10" s="7">
        <v>12</v>
      </c>
      <c r="V10" s="7">
        <v>12</v>
      </c>
      <c r="W10" s="7">
        <v>4</v>
      </c>
      <c r="X10" s="7">
        <v>237</v>
      </c>
      <c r="Y10" s="7">
        <v>212</v>
      </c>
      <c r="Z10" s="7">
        <v>151</v>
      </c>
      <c r="AA10" s="7">
        <v>58</v>
      </c>
      <c r="AB10" s="7">
        <v>66</v>
      </c>
      <c r="AC10" s="7">
        <v>19</v>
      </c>
      <c r="AD10" s="7">
        <v>12</v>
      </c>
      <c r="AE10" s="7">
        <v>4</v>
      </c>
      <c r="AF10" s="7">
        <v>590</v>
      </c>
      <c r="AG10" s="7">
        <v>163</v>
      </c>
      <c r="AH10" s="7">
        <v>6</v>
      </c>
      <c r="AI10" s="7">
        <v>14</v>
      </c>
      <c r="AJ10" s="7">
        <v>162</v>
      </c>
      <c r="AK10" s="7">
        <v>76</v>
      </c>
      <c r="AL10" s="7">
        <v>162</v>
      </c>
      <c r="AM10" s="7">
        <v>53</v>
      </c>
      <c r="AN10" s="7">
        <v>60</v>
      </c>
      <c r="AO10" s="7">
        <v>87</v>
      </c>
      <c r="AP10" s="7">
        <v>46</v>
      </c>
      <c r="AQ10" s="7">
        <v>10</v>
      </c>
      <c r="AR10" s="7">
        <v>54</v>
      </c>
      <c r="AS10" s="7">
        <v>13</v>
      </c>
      <c r="AT10" s="7">
        <v>18</v>
      </c>
      <c r="AU10" s="7">
        <v>4</v>
      </c>
      <c r="AV10" s="7">
        <v>54</v>
      </c>
      <c r="AW10" s="7">
        <v>33</v>
      </c>
      <c r="AX10" s="7">
        <v>296</v>
      </c>
      <c r="AY10" s="7">
        <v>250</v>
      </c>
      <c r="AZ10" s="7">
        <v>85</v>
      </c>
      <c r="BA10" s="7">
        <v>128</v>
      </c>
      <c r="BB10" s="7">
        <v>28</v>
      </c>
      <c r="BC10" s="7">
        <v>5</v>
      </c>
      <c r="BD10" s="7">
        <v>35</v>
      </c>
      <c r="BE10" s="7">
        <v>8</v>
      </c>
      <c r="BF10" s="7">
        <v>78</v>
      </c>
      <c r="BG10" s="7">
        <v>36</v>
      </c>
      <c r="BH10" s="7">
        <v>92</v>
      </c>
      <c r="BI10" s="7">
        <v>40</v>
      </c>
      <c r="BJ10" s="7">
        <v>21</v>
      </c>
      <c r="BK10" s="7">
        <v>21</v>
      </c>
      <c r="BL10" s="7">
        <v>47</v>
      </c>
      <c r="BM10" s="7">
        <v>18</v>
      </c>
      <c r="BN10" s="7">
        <v>94</v>
      </c>
      <c r="BO10" s="7">
        <v>14</v>
      </c>
      <c r="BP10" s="7">
        <v>2</v>
      </c>
      <c r="BQ10" s="7">
        <v>40</v>
      </c>
      <c r="BR10" s="7">
        <v>71</v>
      </c>
      <c r="BS10" s="7">
        <v>38</v>
      </c>
      <c r="BT10" s="7">
        <v>69</v>
      </c>
      <c r="BU10" s="7">
        <v>2</v>
      </c>
    </row>
    <row r="11" spans="1:73" x14ac:dyDescent="0.3">
      <c r="A11" t="s">
        <v>589</v>
      </c>
    </row>
    <row r="12" spans="1:73" x14ac:dyDescent="0.3">
      <c r="A12"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f94d8c9a-4b84-44dc-aad8-e2d939828ef9" sqref="A2 BU12" xr:uid="{00000000-0002-0000-8200-000000000000}"/>
    <dataValidation allowBlank="1" error="f94d8c9a-4b84-44dc-aad8-e2d939828ef9" sqref="A1" xr:uid="{00000000-0002-0000-8200-000001000000}"/>
  </dataValidations>
  <hyperlinks>
    <hyperlink ref="A1" location="'TOC'!A1" display="Back to TOC" xr:uid="{00000000-0004-0000-8200-000000000000}"/>
  </hyperlinks>
  <pageMargins left="0.7" right="0.7" top="0.75" bottom="0.75" header="0.3" footer="0.3"/>
</worksheet>
</file>

<file path=xl/worksheets/sheet1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300-000000000000}">
  <dimension ref="A1:C13"/>
  <sheetViews>
    <sheetView workbookViewId="0"/>
  </sheetViews>
  <sheetFormatPr defaultRowHeight="14.4" x14ac:dyDescent="0.3"/>
  <cols>
    <col min="1" max="1" width="86.6640625" bestFit="1" customWidth="1"/>
    <col min="2" max="3" width="12.6640625" bestFit="1" customWidth="1"/>
  </cols>
  <sheetData>
    <row r="1" spans="1:3" x14ac:dyDescent="0.3">
      <c r="A1" s="4" t="s">
        <v>448</v>
      </c>
    </row>
    <row r="2" spans="1:3" x14ac:dyDescent="0.3">
      <c r="A2" t="s">
        <v>278</v>
      </c>
    </row>
    <row r="3" spans="1:3" x14ac:dyDescent="0.3">
      <c r="A3" s="5" t="s">
        <v>449</v>
      </c>
      <c r="B3" s="5" t="s">
        <v>450</v>
      </c>
      <c r="C3" s="5" t="s">
        <v>451</v>
      </c>
    </row>
    <row r="4" spans="1:3" x14ac:dyDescent="0.3">
      <c r="A4" t="s">
        <v>2237</v>
      </c>
      <c r="B4" s="6">
        <v>0.41771040429579998</v>
      </c>
      <c r="C4" s="7">
        <v>304</v>
      </c>
    </row>
    <row r="5" spans="1:3" x14ac:dyDescent="0.3">
      <c r="A5" t="s">
        <v>2238</v>
      </c>
      <c r="B5" s="6">
        <v>0.38125992189829999</v>
      </c>
      <c r="C5" s="7">
        <v>276</v>
      </c>
    </row>
    <row r="6" spans="1:3" x14ac:dyDescent="0.3">
      <c r="A6" t="s">
        <v>2239</v>
      </c>
      <c r="B6" s="8">
        <v>0.2749799207027</v>
      </c>
      <c r="C6" s="7">
        <v>208</v>
      </c>
    </row>
    <row r="7" spans="1:3" x14ac:dyDescent="0.3">
      <c r="A7" t="s">
        <v>2240</v>
      </c>
      <c r="B7" s="8">
        <v>0.27232856465689997</v>
      </c>
      <c r="C7" s="7">
        <v>194</v>
      </c>
    </row>
    <row r="8" spans="1:3" x14ac:dyDescent="0.3">
      <c r="A8" t="s">
        <v>2241</v>
      </c>
      <c r="B8" s="8">
        <v>0.26219381004120001</v>
      </c>
      <c r="C8" s="7">
        <v>195</v>
      </c>
    </row>
    <row r="9" spans="1:3" x14ac:dyDescent="0.3">
      <c r="A9" t="s">
        <v>2242</v>
      </c>
      <c r="B9" s="8">
        <v>0.23746863503999999</v>
      </c>
      <c r="C9" s="7">
        <v>169</v>
      </c>
    </row>
    <row r="10" spans="1:3" x14ac:dyDescent="0.3">
      <c r="A10" t="s">
        <v>2243</v>
      </c>
      <c r="B10" s="9">
        <v>0.1833456428013</v>
      </c>
      <c r="C10" s="7">
        <v>129</v>
      </c>
    </row>
    <row r="11" spans="1:3" x14ac:dyDescent="0.3">
      <c r="A11" t="s">
        <v>2244</v>
      </c>
      <c r="B11" s="9">
        <v>2.4893046104690002E-2</v>
      </c>
      <c r="C11" s="7">
        <v>18</v>
      </c>
    </row>
    <row r="12" spans="1:3" x14ac:dyDescent="0.3">
      <c r="A12" t="s">
        <v>2245</v>
      </c>
    </row>
    <row r="13" spans="1:3" x14ac:dyDescent="0.3">
      <c r="A13" t="s">
        <v>512</v>
      </c>
    </row>
  </sheetData>
  <dataValidations count="2">
    <dataValidation allowBlank="1" showErrorMessage="1" prompt="4b4cd392-3b0f-40f9-83eb-38336514bebf" sqref="A2 C13" xr:uid="{00000000-0002-0000-8300-000000000000}"/>
    <dataValidation allowBlank="1" error="4b4cd392-3b0f-40f9-83eb-38336514bebf" sqref="A1" xr:uid="{00000000-0002-0000-8300-000001000000}"/>
  </dataValidations>
  <hyperlinks>
    <hyperlink ref="A1" location="'TOC'!A1" display="Back to TOC" xr:uid="{00000000-0004-0000-8300-000000000000}"/>
  </hyperlinks>
  <pageMargins left="0.7" right="0.7" top="0.75" bottom="0.75" header="0.3" footer="0.3"/>
</worksheet>
</file>

<file path=xl/worksheets/sheet1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400-000000000000}">
  <dimension ref="A1:F14"/>
  <sheetViews>
    <sheetView workbookViewId="0"/>
  </sheetViews>
  <sheetFormatPr defaultRowHeight="14.4" x14ac:dyDescent="0.3"/>
  <cols>
    <col min="1" max="1" width="86.6640625" bestFit="1" customWidth="1"/>
    <col min="2" max="6" width="12.6640625" bestFit="1" customWidth="1"/>
  </cols>
  <sheetData>
    <row r="1" spans="1:6" x14ac:dyDescent="0.3">
      <c r="A1" s="4" t="s">
        <v>448</v>
      </c>
    </row>
    <row r="2" spans="1:6" x14ac:dyDescent="0.3">
      <c r="A2" t="s">
        <v>281</v>
      </c>
    </row>
    <row r="3" spans="1:6" ht="57.6" x14ac:dyDescent="0.3">
      <c r="A3" s="5" t="s">
        <v>586</v>
      </c>
      <c r="B3" s="5" t="s">
        <v>2222</v>
      </c>
      <c r="C3" s="5" t="s">
        <v>2223</v>
      </c>
      <c r="D3" s="5" t="s">
        <v>2225</v>
      </c>
      <c r="E3" s="5" t="s">
        <v>2226</v>
      </c>
      <c r="F3" s="5" t="s">
        <v>2227</v>
      </c>
    </row>
    <row r="4" spans="1:6" x14ac:dyDescent="0.3">
      <c r="A4" t="s">
        <v>2237</v>
      </c>
      <c r="B4" s="8">
        <v>0.54058009449550004</v>
      </c>
      <c r="C4" s="8">
        <v>0.48839029135279999</v>
      </c>
      <c r="D4" s="6">
        <v>0.56489619170859995</v>
      </c>
      <c r="E4" s="9">
        <v>0.34454307909449999</v>
      </c>
    </row>
    <row r="5" spans="1:6" x14ac:dyDescent="0.3">
      <c r="A5" t="s">
        <v>2238</v>
      </c>
      <c r="B5" s="6">
        <v>0.5528109481147</v>
      </c>
      <c r="C5" s="6">
        <v>0.62573994234249997</v>
      </c>
      <c r="D5" s="6">
        <v>0.55858583833099995</v>
      </c>
      <c r="E5" s="9">
        <v>0.27105156211879999</v>
      </c>
    </row>
    <row r="6" spans="1:6" x14ac:dyDescent="0.3">
      <c r="A6" t="s">
        <v>2239</v>
      </c>
      <c r="B6" s="8">
        <v>0.36612565042270001</v>
      </c>
      <c r="C6" s="8">
        <v>0.34266647583769999</v>
      </c>
      <c r="D6" s="6">
        <v>0.37090513586009999</v>
      </c>
      <c r="E6" s="9">
        <v>0.2235661065308</v>
      </c>
    </row>
    <row r="7" spans="1:6" x14ac:dyDescent="0.3">
      <c r="A7" t="s">
        <v>2240</v>
      </c>
      <c r="B7" s="9">
        <v>5.2014800278669997E-2</v>
      </c>
      <c r="C7" s="9">
        <v>0</v>
      </c>
      <c r="D7" s="9">
        <v>3.5412931268939997E-2</v>
      </c>
      <c r="E7" s="6">
        <v>0.41197219456880002</v>
      </c>
    </row>
    <row r="8" spans="1:6" x14ac:dyDescent="0.3">
      <c r="A8" t="s">
        <v>2241</v>
      </c>
      <c r="B8" s="8">
        <v>0.31474396974930002</v>
      </c>
      <c r="C8" s="6">
        <v>0.46157043953470001</v>
      </c>
      <c r="D8" s="6">
        <v>0.35600076994860003</v>
      </c>
      <c r="E8" s="9">
        <v>0.19872540633210001</v>
      </c>
    </row>
    <row r="9" spans="1:6" x14ac:dyDescent="0.3">
      <c r="A9" t="s">
        <v>2242</v>
      </c>
      <c r="B9" s="8">
        <v>0.23180659676900001</v>
      </c>
      <c r="C9" s="8">
        <v>0.1511010403767</v>
      </c>
      <c r="D9" s="6">
        <v>0.31132480608250002</v>
      </c>
      <c r="E9" s="8">
        <v>0.22222529126169999</v>
      </c>
    </row>
    <row r="10" spans="1:6" x14ac:dyDescent="0.3">
      <c r="A10" t="s">
        <v>2243</v>
      </c>
      <c r="B10" s="6">
        <v>0.3436259575524</v>
      </c>
      <c r="C10" s="6">
        <v>0.2985048455971</v>
      </c>
      <c r="D10" s="6">
        <v>0.29168122794779999</v>
      </c>
      <c r="E10" s="9">
        <v>0.1151020420565</v>
      </c>
    </row>
    <row r="11" spans="1:6" x14ac:dyDescent="0.3">
      <c r="A11" t="s">
        <v>2244</v>
      </c>
      <c r="B11" s="8">
        <v>3.5743453299300003E-2</v>
      </c>
      <c r="C11" s="8">
        <v>0</v>
      </c>
      <c r="D11" s="8">
        <v>1.4183160975889999E-2</v>
      </c>
      <c r="E11" s="8">
        <v>3.0832264262880001E-2</v>
      </c>
    </row>
    <row r="12" spans="1:6" x14ac:dyDescent="0.3">
      <c r="A12" t="s">
        <v>587</v>
      </c>
      <c r="B12" s="7">
        <v>44</v>
      </c>
      <c r="C12" s="7">
        <v>59</v>
      </c>
      <c r="D12" s="7">
        <v>160</v>
      </c>
      <c r="E12" s="7">
        <v>459</v>
      </c>
      <c r="F12" s="7">
        <v>0</v>
      </c>
    </row>
    <row r="13" spans="1:6" x14ac:dyDescent="0.3">
      <c r="A13" t="s">
        <v>2246</v>
      </c>
    </row>
    <row r="14" spans="1:6" x14ac:dyDescent="0.3">
      <c r="A14" t="s">
        <v>512</v>
      </c>
    </row>
  </sheetData>
  <dataValidations count="2">
    <dataValidation allowBlank="1" showErrorMessage="1" prompt="2e4603cf-38c2-436f-baad-509d1a2ed708" sqref="A2 F14" xr:uid="{00000000-0002-0000-8400-000000000000}"/>
    <dataValidation allowBlank="1" error="2e4603cf-38c2-436f-baad-509d1a2ed708" sqref="A1" xr:uid="{00000000-0002-0000-8400-000001000000}"/>
  </dataValidations>
  <hyperlinks>
    <hyperlink ref="A1" location="'TOC'!A1" display="Back to TOC" xr:uid="{00000000-0004-0000-8400-000000000000}"/>
  </hyperlinks>
  <pageMargins left="0.7" right="0.7" top="0.75" bottom="0.75" header="0.3" footer="0.3"/>
</worksheet>
</file>

<file path=xl/worksheets/sheet1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500-000000000000}">
  <dimension ref="A1:AZ14"/>
  <sheetViews>
    <sheetView workbookViewId="0">
      <pane xSplit="1" topLeftCell="B1" activePane="topRight" state="frozen"/>
      <selection pane="topRight" sqref="A1:A1048576"/>
    </sheetView>
  </sheetViews>
  <sheetFormatPr defaultRowHeight="14.4" x14ac:dyDescent="0.3"/>
  <cols>
    <col min="1" max="1" width="86.6640625" bestFit="1" customWidth="1"/>
    <col min="2" max="52" width="12.6640625" bestFit="1" customWidth="1"/>
  </cols>
  <sheetData>
    <row r="1" spans="1:52" x14ac:dyDescent="0.3">
      <c r="A1" s="4" t="s">
        <v>448</v>
      </c>
    </row>
    <row r="2" spans="1:52" x14ac:dyDescent="0.3">
      <c r="A2" t="s">
        <v>284</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2237</v>
      </c>
      <c r="B5" s="8">
        <v>0.37166054662159997</v>
      </c>
      <c r="C5" s="8">
        <v>0.44121337592499998</v>
      </c>
      <c r="D5" s="8">
        <v>0.44097259870380001</v>
      </c>
      <c r="E5" s="8">
        <v>0.43074083954940001</v>
      </c>
      <c r="F5" s="8">
        <v>0.30187474413229998</v>
      </c>
      <c r="G5" s="8">
        <v>0.40003618025260002</v>
      </c>
      <c r="H5" s="8">
        <v>0.44027224353260003</v>
      </c>
      <c r="I5" s="8">
        <v>0.40667759178349999</v>
      </c>
      <c r="J5" s="8">
        <v>0.42309583296999997</v>
      </c>
      <c r="K5" s="8">
        <v>0.40775601255920002</v>
      </c>
      <c r="L5" s="8">
        <v>0.27107229605450001</v>
      </c>
      <c r="M5" s="8">
        <v>0.43532827214480002</v>
      </c>
      <c r="N5" s="8">
        <v>0.4022859157773</v>
      </c>
      <c r="O5" s="8">
        <v>0.4059697752966</v>
      </c>
      <c r="P5" s="8">
        <v>0.51787896739270001</v>
      </c>
      <c r="Q5" s="8">
        <v>0.43020373468689999</v>
      </c>
      <c r="R5" s="8">
        <v>0.43733330947780003</v>
      </c>
      <c r="S5" s="8">
        <v>0.40705588217510003</v>
      </c>
      <c r="T5" s="8">
        <v>0.34018271595709998</v>
      </c>
      <c r="U5" s="8">
        <v>0.30396791033190002</v>
      </c>
      <c r="V5" s="8">
        <v>0.41199441155220001</v>
      </c>
      <c r="W5" s="8">
        <v>0.4279494653266</v>
      </c>
      <c r="X5" s="8">
        <v>0.40076479195420001</v>
      </c>
      <c r="Y5" s="8">
        <v>0.3701232208993</v>
      </c>
      <c r="Z5" s="8">
        <v>0.48761826203000003</v>
      </c>
      <c r="AA5" s="8">
        <v>0.39887350199909999</v>
      </c>
      <c r="AB5" s="8">
        <v>0.53188181655019995</v>
      </c>
      <c r="AC5" s="8">
        <v>0.4104735345362</v>
      </c>
      <c r="AD5" s="8">
        <v>0.4066197970864</v>
      </c>
      <c r="AE5" s="8">
        <v>0.4249194613292</v>
      </c>
      <c r="AF5" s="8">
        <v>0.42013643736279999</v>
      </c>
      <c r="AG5" s="8">
        <v>0.41710458228929997</v>
      </c>
      <c r="AH5" s="8">
        <v>0.50386129912389999</v>
      </c>
      <c r="AI5" s="8">
        <v>0.396777761565</v>
      </c>
      <c r="AJ5" s="8">
        <v>0.40872480455589999</v>
      </c>
      <c r="AK5" s="8">
        <v>0.43136264713369998</v>
      </c>
      <c r="AL5" s="8">
        <v>0.41331670874330001</v>
      </c>
      <c r="AM5" s="8">
        <v>0.4535193726258</v>
      </c>
      <c r="AN5" s="8">
        <v>0.47477481264830002</v>
      </c>
      <c r="AO5" s="8">
        <v>0.32163438575999997</v>
      </c>
      <c r="AP5" s="8">
        <v>0.2551472331913</v>
      </c>
      <c r="AQ5" s="8">
        <v>0.44202136636720002</v>
      </c>
      <c r="AR5" s="8">
        <v>0.37527184728719998</v>
      </c>
      <c r="AS5" s="8">
        <v>0.43587065875550002</v>
      </c>
      <c r="AT5" s="8">
        <v>0.36970209079689997</v>
      </c>
      <c r="AU5" s="8">
        <v>0.51503198012910001</v>
      </c>
      <c r="AV5" s="8">
        <v>0.2058270495301</v>
      </c>
      <c r="AW5" s="8">
        <v>0.39460522101239998</v>
      </c>
      <c r="AX5" s="8">
        <v>0.4407925425011</v>
      </c>
      <c r="AY5" s="8">
        <v>0.33571936673989999</v>
      </c>
      <c r="AZ5" s="8">
        <v>0.53423955403419998</v>
      </c>
    </row>
    <row r="6" spans="1:52" x14ac:dyDescent="0.3">
      <c r="A6" t="s">
        <v>2238</v>
      </c>
      <c r="B6" s="8">
        <v>0.37295569300940001</v>
      </c>
      <c r="C6" s="8">
        <v>0.37831000244899998</v>
      </c>
      <c r="D6" s="8">
        <v>0.3986465757414</v>
      </c>
      <c r="E6" s="8">
        <v>0.36731093803210002</v>
      </c>
      <c r="F6" s="8">
        <v>0.41809196604549997</v>
      </c>
      <c r="G6" s="8">
        <v>0.45443431211259999</v>
      </c>
      <c r="H6" s="8">
        <v>0.34056311069700002</v>
      </c>
      <c r="I6" s="8">
        <v>0.408842583674</v>
      </c>
      <c r="J6" s="8">
        <v>0.41261411628170003</v>
      </c>
      <c r="K6" s="8">
        <v>0.4103470432861</v>
      </c>
      <c r="L6" s="8">
        <v>0.47240433797019998</v>
      </c>
      <c r="M6" s="8">
        <v>0.51557929100419997</v>
      </c>
      <c r="N6" s="8">
        <v>0.3386836502951</v>
      </c>
      <c r="O6" s="8">
        <v>0.1178780353954</v>
      </c>
      <c r="P6" s="8">
        <v>0.51787896739270001</v>
      </c>
      <c r="Q6" s="8">
        <v>0.39274327264410003</v>
      </c>
      <c r="R6" s="8">
        <v>0.3969698139549</v>
      </c>
      <c r="S6" s="8">
        <v>0.34332736400199998</v>
      </c>
      <c r="T6" s="8">
        <v>0.37523879099079999</v>
      </c>
      <c r="U6" s="8">
        <v>1</v>
      </c>
      <c r="V6" s="8">
        <v>0.3724144799197</v>
      </c>
      <c r="W6" s="8">
        <v>0.41791668999120002</v>
      </c>
      <c r="X6" s="8">
        <v>0.31065722795060002</v>
      </c>
      <c r="Y6" s="8">
        <v>0.23797939899330001</v>
      </c>
      <c r="Z6" s="8">
        <v>0.42302663392919998</v>
      </c>
      <c r="AA6" s="8">
        <v>0.37000574390919999</v>
      </c>
      <c r="AB6" s="8">
        <v>0.55583793354059996</v>
      </c>
      <c r="AC6" s="8">
        <v>0.37019411910060002</v>
      </c>
      <c r="AD6" s="8">
        <v>0.39649820003120001</v>
      </c>
      <c r="AE6" s="8">
        <v>0.3713548180499</v>
      </c>
      <c r="AF6" s="8">
        <v>0.41810328804340002</v>
      </c>
      <c r="AG6" s="8">
        <v>0.37205950237090002</v>
      </c>
      <c r="AH6" s="8">
        <v>0.45127344013859999</v>
      </c>
      <c r="AI6" s="8">
        <v>0.3642482824189</v>
      </c>
      <c r="AJ6" s="8">
        <v>0.35598920872090001</v>
      </c>
      <c r="AK6" s="8">
        <v>0.40644945074459998</v>
      </c>
      <c r="AL6" s="8">
        <v>0.42123891426010002</v>
      </c>
      <c r="AM6" s="8">
        <v>0.39347850875000001</v>
      </c>
      <c r="AN6" s="8">
        <v>0.33580970405600002</v>
      </c>
      <c r="AO6" s="8">
        <v>0.3103540875661</v>
      </c>
      <c r="AP6" s="8">
        <v>0.38534445584249999</v>
      </c>
      <c r="AQ6" s="8">
        <v>0.40791008249010002</v>
      </c>
      <c r="AR6" s="8">
        <v>0.34039820593179998</v>
      </c>
      <c r="AS6" s="8">
        <v>0.35413454930350002</v>
      </c>
      <c r="AT6" s="8">
        <v>0.44437705622579998</v>
      </c>
      <c r="AU6" s="8">
        <v>0.38172308315749998</v>
      </c>
      <c r="AV6" s="8">
        <v>0.4359028915839</v>
      </c>
      <c r="AW6" s="8">
        <v>0.5</v>
      </c>
      <c r="AX6" s="8">
        <v>0.38533857801780003</v>
      </c>
      <c r="AY6" s="8">
        <v>0.3546947452625</v>
      </c>
      <c r="AZ6" s="8">
        <v>0.7731794569039</v>
      </c>
    </row>
    <row r="7" spans="1:52" x14ac:dyDescent="0.3">
      <c r="A7" t="s">
        <v>2239</v>
      </c>
      <c r="B7" s="8">
        <v>0.21010729473049999</v>
      </c>
      <c r="C7" s="8">
        <v>0.30519780830659998</v>
      </c>
      <c r="D7" s="8">
        <v>0.3130575931049</v>
      </c>
      <c r="E7" s="8">
        <v>0.25700488412669997</v>
      </c>
      <c r="F7" s="8">
        <v>0.30884915726180001</v>
      </c>
      <c r="G7" s="8">
        <v>0.37773505154319997</v>
      </c>
      <c r="H7" s="8">
        <v>0.25555383088979999</v>
      </c>
      <c r="I7" s="8">
        <v>0.30405534779740001</v>
      </c>
      <c r="J7" s="8">
        <v>0.27151182066849999</v>
      </c>
      <c r="K7" s="8">
        <v>0.315726695577</v>
      </c>
      <c r="L7" s="8">
        <v>0.29629837079409999</v>
      </c>
      <c r="M7" s="8">
        <v>0.30584580085079999</v>
      </c>
      <c r="N7" s="8">
        <v>0.26067683543539999</v>
      </c>
      <c r="O7" s="8">
        <v>0.24144092233039999</v>
      </c>
      <c r="P7" s="8">
        <v>0.34704845999579997</v>
      </c>
      <c r="Q7" s="8">
        <v>0.29620479100890001</v>
      </c>
      <c r="R7" s="8">
        <v>0.33248497244149999</v>
      </c>
      <c r="S7" s="8">
        <v>0.21589481108190001</v>
      </c>
      <c r="T7" s="8">
        <v>0.21052625820650001</v>
      </c>
      <c r="U7" s="8">
        <v>0.69603208966810004</v>
      </c>
      <c r="V7" s="8">
        <v>0.2500366526899</v>
      </c>
      <c r="W7" s="8">
        <v>0.28554672323370001</v>
      </c>
      <c r="X7" s="8">
        <v>0.26330710854470002</v>
      </c>
      <c r="Y7" s="8">
        <v>0.26528883956030003</v>
      </c>
      <c r="Z7" s="8">
        <v>0.33390174396950001</v>
      </c>
      <c r="AA7" s="8">
        <v>0.2591032415426</v>
      </c>
      <c r="AB7" s="8">
        <v>0.30185404073099997</v>
      </c>
      <c r="AC7" s="8">
        <v>0.27327647758399998</v>
      </c>
      <c r="AD7" s="8">
        <v>0.26827876200439998</v>
      </c>
      <c r="AE7" s="8">
        <v>0.2793357719499</v>
      </c>
      <c r="AF7" s="8">
        <v>0.30211451661689998</v>
      </c>
      <c r="AG7" s="8">
        <v>0.2682039473799</v>
      </c>
      <c r="AH7" s="8">
        <v>0.2393103373778</v>
      </c>
      <c r="AI7" s="8">
        <v>0.28364679114649999</v>
      </c>
      <c r="AJ7" s="8">
        <v>0.26315727080910001</v>
      </c>
      <c r="AK7" s="8">
        <v>0.29494433368509998</v>
      </c>
      <c r="AL7" s="8">
        <v>0.27262199849539998</v>
      </c>
      <c r="AM7" s="8">
        <v>0.31232450597939998</v>
      </c>
      <c r="AN7" s="8">
        <v>0.18207923780320001</v>
      </c>
      <c r="AO7" s="8">
        <v>0.22574110521499999</v>
      </c>
      <c r="AP7" s="8">
        <v>0.106700926234</v>
      </c>
      <c r="AQ7" s="8">
        <v>0.28474636488580002</v>
      </c>
      <c r="AR7" s="8">
        <v>0.27645169184230001</v>
      </c>
      <c r="AS7" s="8">
        <v>0.26014800414400002</v>
      </c>
      <c r="AT7" s="8">
        <v>0.31958825154339998</v>
      </c>
      <c r="AU7" s="8">
        <v>0.28659176608219999</v>
      </c>
      <c r="AV7" s="8">
        <v>0.25122161378180002</v>
      </c>
      <c r="AW7" s="8">
        <v>0.19730261050619999</v>
      </c>
      <c r="AX7" s="8">
        <v>0.28773586274950003</v>
      </c>
      <c r="AY7" s="8">
        <v>0.22333125249499999</v>
      </c>
      <c r="AZ7" s="8">
        <v>0.53423955403419998</v>
      </c>
    </row>
    <row r="8" spans="1:52" x14ac:dyDescent="0.3">
      <c r="A8" t="s">
        <v>2240</v>
      </c>
      <c r="B8" s="8">
        <v>0.3095868170421</v>
      </c>
      <c r="C8" s="8">
        <v>0.26553876180180003</v>
      </c>
      <c r="D8" s="8">
        <v>0.23107030909340001</v>
      </c>
      <c r="E8" s="8">
        <v>0.27544359610750002</v>
      </c>
      <c r="F8" s="8">
        <v>0.23074987451420001</v>
      </c>
      <c r="G8" s="8">
        <v>0.27674684023189999</v>
      </c>
      <c r="H8" s="8">
        <v>0.26387075455109998</v>
      </c>
      <c r="I8" s="8">
        <v>0.30639290842810002</v>
      </c>
      <c r="J8" s="8">
        <v>0.21098356509919999</v>
      </c>
      <c r="K8" s="8">
        <v>0.27199818407819998</v>
      </c>
      <c r="L8" s="8">
        <v>0.33389661186230002</v>
      </c>
      <c r="M8" s="8">
        <v>0.22375279591229999</v>
      </c>
      <c r="N8" s="8">
        <v>0.2993641488671</v>
      </c>
      <c r="O8" s="8">
        <v>0.35258930237309999</v>
      </c>
      <c r="P8" s="8">
        <v>0.28607805884370002</v>
      </c>
      <c r="Q8" s="8">
        <v>0.27612011472949999</v>
      </c>
      <c r="R8" s="8">
        <v>0.16408721923899999</v>
      </c>
      <c r="S8" s="8">
        <v>0.32577580594029998</v>
      </c>
      <c r="T8" s="8">
        <v>0.26428473916939998</v>
      </c>
      <c r="U8" s="8">
        <v>0</v>
      </c>
      <c r="V8" s="8">
        <v>0.27298302017300002</v>
      </c>
      <c r="W8" s="8">
        <v>0.25054869304409999</v>
      </c>
      <c r="X8" s="8">
        <v>0.31616637732289998</v>
      </c>
      <c r="Y8" s="8">
        <v>0.36311104044280001</v>
      </c>
      <c r="Z8" s="8">
        <v>0.21711490268290001</v>
      </c>
      <c r="AA8" s="8">
        <v>0.287206067555</v>
      </c>
      <c r="AB8" s="8">
        <v>0.1825575087096</v>
      </c>
      <c r="AC8" s="8">
        <v>0.27801879329849999</v>
      </c>
      <c r="AD8" s="8">
        <v>0.22852508199079999</v>
      </c>
      <c r="AE8" s="8">
        <v>0.30080146959710002</v>
      </c>
      <c r="AF8" s="8">
        <v>0.16455905144229999</v>
      </c>
      <c r="AG8" s="8">
        <v>0.2992404578301</v>
      </c>
      <c r="AH8" s="8">
        <v>0.15084903290339999</v>
      </c>
      <c r="AI8" s="8">
        <v>0.30184523586930001</v>
      </c>
      <c r="AJ8" s="8">
        <v>0.25278903999079999</v>
      </c>
      <c r="AK8" s="8">
        <v>0.28066016068790001</v>
      </c>
      <c r="AL8" s="8">
        <v>0.26171053031559999</v>
      </c>
      <c r="AM8" s="8">
        <v>0.23645217848030001</v>
      </c>
      <c r="AN8" s="8">
        <v>0.28646714548489999</v>
      </c>
      <c r="AO8" s="8">
        <v>0.3560428369832</v>
      </c>
      <c r="AP8" s="8">
        <v>6.2715060284210006E-2</v>
      </c>
      <c r="AQ8" s="8">
        <v>0.25585798567320001</v>
      </c>
      <c r="AR8" s="8">
        <v>0.31616813016540002</v>
      </c>
      <c r="AS8" s="8">
        <v>0.30744305857690002</v>
      </c>
      <c r="AT8" s="8">
        <v>0.27781147188709998</v>
      </c>
      <c r="AU8" s="8">
        <v>0.19912825089149999</v>
      </c>
      <c r="AV8" s="8">
        <v>0.40366462313759999</v>
      </c>
      <c r="AW8" s="8">
        <v>0</v>
      </c>
      <c r="AX8" s="8">
        <v>0.26458735930209998</v>
      </c>
      <c r="AY8" s="8">
        <v>0.30342932839120001</v>
      </c>
      <c r="AZ8" s="8">
        <v>0.12247181543210001</v>
      </c>
    </row>
    <row r="9" spans="1:52" x14ac:dyDescent="0.3">
      <c r="A9" t="s">
        <v>2241</v>
      </c>
      <c r="B9" s="8">
        <v>0.202842537406</v>
      </c>
      <c r="C9" s="8">
        <v>0.29695874137130002</v>
      </c>
      <c r="D9" s="8">
        <v>0.28396614853919999</v>
      </c>
      <c r="E9" s="8">
        <v>0.2489508802466</v>
      </c>
      <c r="F9" s="8">
        <v>0.18956847058920001</v>
      </c>
      <c r="G9" s="8">
        <v>0.39863047807719998</v>
      </c>
      <c r="H9" s="8">
        <v>0.25530879462700001</v>
      </c>
      <c r="I9" s="8">
        <v>0.30335663942449997</v>
      </c>
      <c r="J9" s="8">
        <v>0.29333987351919999</v>
      </c>
      <c r="K9" s="8">
        <v>0.36755853817970002</v>
      </c>
      <c r="L9" s="8">
        <v>0.22230573976609999</v>
      </c>
      <c r="M9" s="8">
        <v>0.27069085125370002</v>
      </c>
      <c r="N9" s="8">
        <v>0.21187245980239999</v>
      </c>
      <c r="O9" s="8">
        <v>0</v>
      </c>
      <c r="P9" s="8">
        <v>0.19127546692559999</v>
      </c>
      <c r="Q9" s="8">
        <v>0.28327760930399998</v>
      </c>
      <c r="R9" s="8">
        <v>0.23956071825460001</v>
      </c>
      <c r="S9" s="8">
        <v>0.27013858571400001</v>
      </c>
      <c r="T9" s="8">
        <v>0.1426854091999</v>
      </c>
      <c r="U9" s="8">
        <v>0</v>
      </c>
      <c r="V9" s="8">
        <v>0.25889996695020001</v>
      </c>
      <c r="W9" s="8">
        <v>0.28156624838510003</v>
      </c>
      <c r="X9" s="8">
        <v>0.20401061263449999</v>
      </c>
      <c r="Y9" s="8">
        <v>0.34730157021390001</v>
      </c>
      <c r="Z9" s="8">
        <v>0.25701782562129999</v>
      </c>
      <c r="AA9" s="8">
        <v>0.26358849607450002</v>
      </c>
      <c r="AB9" s="8">
        <v>0.25412190884129998</v>
      </c>
      <c r="AC9" s="8">
        <v>0.26270545561460001</v>
      </c>
      <c r="AD9" s="8">
        <v>0.2498535466214</v>
      </c>
      <c r="AE9" s="8">
        <v>0.27021516190419997</v>
      </c>
      <c r="AF9" s="8">
        <v>0.28879399279520002</v>
      </c>
      <c r="AG9" s="8">
        <v>0.25555128883720002</v>
      </c>
      <c r="AH9" s="8">
        <v>0.3106299748338</v>
      </c>
      <c r="AI9" s="8">
        <v>0.25042496034</v>
      </c>
      <c r="AJ9" s="8">
        <v>0.24847598672000001</v>
      </c>
      <c r="AK9" s="8">
        <v>0.26150535606059999</v>
      </c>
      <c r="AL9" s="8">
        <v>0.30327888606059999</v>
      </c>
      <c r="AM9" s="8">
        <v>0.26768140894760001</v>
      </c>
      <c r="AN9" s="8">
        <v>0.2469119245816</v>
      </c>
      <c r="AO9" s="8">
        <v>0.2356168529905</v>
      </c>
      <c r="AP9" s="8">
        <v>0.19009232444800001</v>
      </c>
      <c r="AQ9" s="8">
        <v>0.27876948978369998</v>
      </c>
      <c r="AR9" s="8">
        <v>0.23527919942280001</v>
      </c>
      <c r="AS9" s="8">
        <v>0.25101292872879999</v>
      </c>
      <c r="AT9" s="8">
        <v>0.3104445737996</v>
      </c>
      <c r="AU9" s="8">
        <v>0.25325543350430002</v>
      </c>
      <c r="AV9" s="8">
        <v>0.27547040630539998</v>
      </c>
      <c r="AW9" s="8">
        <v>0.5</v>
      </c>
      <c r="AX9" s="8">
        <v>0.26397099513869998</v>
      </c>
      <c r="AY9" s="8">
        <v>0.2487725882056</v>
      </c>
      <c r="AZ9" s="8">
        <v>0.4897225521686</v>
      </c>
    </row>
    <row r="10" spans="1:52" x14ac:dyDescent="0.3">
      <c r="A10" t="s">
        <v>2242</v>
      </c>
      <c r="B10" s="8">
        <v>0.21879891451610001</v>
      </c>
      <c r="C10" s="8">
        <v>0.26873810485319999</v>
      </c>
      <c r="D10" s="8">
        <v>0.20700129069379999</v>
      </c>
      <c r="E10" s="8">
        <v>0.24030908018809999</v>
      </c>
      <c r="F10" s="8">
        <v>0.13291450873159999</v>
      </c>
      <c r="G10" s="8">
        <v>0.2829746561207</v>
      </c>
      <c r="H10" s="8">
        <v>0.2283256360924</v>
      </c>
      <c r="I10" s="8">
        <v>0.19511622187889999</v>
      </c>
      <c r="J10" s="8">
        <v>0.29650872565000003</v>
      </c>
      <c r="K10" s="8">
        <v>0.23292478435790001</v>
      </c>
      <c r="L10" s="8">
        <v>0.26432441355480002</v>
      </c>
      <c r="M10" s="8">
        <v>0.37546672514629997</v>
      </c>
      <c r="N10" s="8">
        <v>0.21195581924570001</v>
      </c>
      <c r="O10" s="8">
        <v>0.22154735073289999</v>
      </c>
      <c r="P10" s="8">
        <v>0</v>
      </c>
      <c r="Q10" s="8">
        <v>0.21011513163609999</v>
      </c>
      <c r="R10" s="8">
        <v>0.17018831378640001</v>
      </c>
      <c r="S10" s="8">
        <v>0.3169362964297</v>
      </c>
      <c r="T10" s="8">
        <v>0.2863484155896</v>
      </c>
      <c r="U10" s="8">
        <v>0</v>
      </c>
      <c r="V10" s="8">
        <v>0.31205603998159998</v>
      </c>
      <c r="W10" s="8">
        <v>0.22950833009589999</v>
      </c>
      <c r="X10" s="8">
        <v>0.20613314483930001</v>
      </c>
      <c r="Y10" s="8">
        <v>0.31411185158580002</v>
      </c>
      <c r="Z10" s="8">
        <v>0.26195309874329997</v>
      </c>
      <c r="AA10" s="8">
        <v>0.23087121572950001</v>
      </c>
      <c r="AB10" s="8">
        <v>0.22320605487600001</v>
      </c>
      <c r="AC10" s="8">
        <v>0.238372683024</v>
      </c>
      <c r="AD10" s="8">
        <v>0.21828010371080001</v>
      </c>
      <c r="AE10" s="8">
        <v>0.2499414612908</v>
      </c>
      <c r="AF10" s="8">
        <v>0.27952850869790002</v>
      </c>
      <c r="AG10" s="8">
        <v>0.22696556424559999</v>
      </c>
      <c r="AH10" s="8">
        <v>0.29932168263929998</v>
      </c>
      <c r="AI10" s="8">
        <v>0.22243979813940001</v>
      </c>
      <c r="AJ10" s="8">
        <v>0.24460401002689999</v>
      </c>
      <c r="AK10" s="8">
        <v>0.28921331379990001</v>
      </c>
      <c r="AL10" s="8">
        <v>0.1893536459913</v>
      </c>
      <c r="AM10" s="8">
        <v>0.22221134403119999</v>
      </c>
      <c r="AN10" s="8">
        <v>0.15275121468960001</v>
      </c>
      <c r="AO10" s="8">
        <v>0.20454115638920001</v>
      </c>
      <c r="AP10" s="8">
        <v>0.23641803885689999</v>
      </c>
      <c r="AQ10" s="8">
        <v>0.20485508941659999</v>
      </c>
      <c r="AR10" s="8">
        <v>0.214538885736</v>
      </c>
      <c r="AS10" s="8">
        <v>0.28209556220150001</v>
      </c>
      <c r="AT10" s="8">
        <v>0.24177450634299999</v>
      </c>
      <c r="AU10" s="8">
        <v>0.31126873670130001</v>
      </c>
      <c r="AV10" s="8">
        <v>0.27547040630539998</v>
      </c>
      <c r="AW10" s="8">
        <v>0.19730261050619999</v>
      </c>
      <c r="AX10" s="8">
        <v>0.23009125522019999</v>
      </c>
      <c r="AY10" s="8">
        <v>0.24648704559529999</v>
      </c>
      <c r="AZ10" s="8">
        <v>0.72866245503839999</v>
      </c>
    </row>
    <row r="11" spans="1:52" x14ac:dyDescent="0.3">
      <c r="A11" t="s">
        <v>2243</v>
      </c>
      <c r="B11" s="8">
        <v>0.220745516749</v>
      </c>
      <c r="C11" s="8">
        <v>0.16485111172559999</v>
      </c>
      <c r="D11" s="8">
        <v>0.16336354414009999</v>
      </c>
      <c r="E11" s="8">
        <v>0.173657101176</v>
      </c>
      <c r="F11" s="8">
        <v>0.2239324408917</v>
      </c>
      <c r="G11" s="8">
        <v>0.224831603686</v>
      </c>
      <c r="H11" s="8">
        <v>0.20010398397939999</v>
      </c>
      <c r="I11" s="8">
        <v>0.1213316652002</v>
      </c>
      <c r="J11" s="8">
        <v>0.19904908725779999</v>
      </c>
      <c r="K11" s="8">
        <v>0.10318477141140001</v>
      </c>
      <c r="L11" s="8">
        <v>0.12838300148930001</v>
      </c>
      <c r="M11" s="8">
        <v>0.192780751325</v>
      </c>
      <c r="N11" s="8">
        <v>0.24183182549740001</v>
      </c>
      <c r="O11" s="8">
        <v>0.1178780353954</v>
      </c>
      <c r="P11" s="8">
        <v>0.19127546692559999</v>
      </c>
      <c r="Q11" s="8">
        <v>0.16642347727189999</v>
      </c>
      <c r="R11" s="8">
        <v>0.1910682778469</v>
      </c>
      <c r="S11" s="8">
        <v>0.21901550113759999</v>
      </c>
      <c r="T11" s="8">
        <v>0.13696407954420001</v>
      </c>
      <c r="U11" s="8">
        <v>1</v>
      </c>
      <c r="V11" s="8">
        <v>0.15623080508830001</v>
      </c>
      <c r="W11" s="8">
        <v>0.20249635366669999</v>
      </c>
      <c r="X11" s="8">
        <v>0.15180341901040001</v>
      </c>
      <c r="Y11" s="8">
        <v>0.1672612814279</v>
      </c>
      <c r="Z11" s="8">
        <v>0.26171979864329997</v>
      </c>
      <c r="AA11" s="8">
        <v>0.1622274686214</v>
      </c>
      <c r="AB11" s="8">
        <v>0.33686384168110001</v>
      </c>
      <c r="AC11" s="8">
        <v>0.1736147374101</v>
      </c>
      <c r="AD11" s="8">
        <v>0.1837090969439</v>
      </c>
      <c r="AE11" s="8">
        <v>0.1831093922882</v>
      </c>
      <c r="AF11" s="8">
        <v>0.15556198435919999</v>
      </c>
      <c r="AG11" s="8">
        <v>0.19028369815339999</v>
      </c>
      <c r="AH11" s="8">
        <v>0.21653954018009999</v>
      </c>
      <c r="AI11" s="8">
        <v>0.1752803058589</v>
      </c>
      <c r="AJ11" s="8">
        <v>0.2282833208044</v>
      </c>
      <c r="AK11" s="8">
        <v>0.1614321394688</v>
      </c>
      <c r="AL11" s="8">
        <v>0.1942627538209</v>
      </c>
      <c r="AM11" s="8">
        <v>0.1882252524784</v>
      </c>
      <c r="AN11" s="8">
        <v>9.138724936282E-2</v>
      </c>
      <c r="AO11" s="8">
        <v>0.1681904481192</v>
      </c>
      <c r="AP11" s="8">
        <v>0.13019722265120001</v>
      </c>
      <c r="AQ11" s="8">
        <v>0.18553631007079999</v>
      </c>
      <c r="AR11" s="8">
        <v>0.1861562155815</v>
      </c>
      <c r="AS11" s="8">
        <v>0.2031959406903</v>
      </c>
      <c r="AT11" s="8">
        <v>0.20026659940220001</v>
      </c>
      <c r="AU11" s="8">
        <v>0.1484083136031</v>
      </c>
      <c r="AV11" s="8">
        <v>0.2058270495301</v>
      </c>
      <c r="AW11" s="8">
        <v>0</v>
      </c>
      <c r="AX11" s="8">
        <v>0.1898683139258</v>
      </c>
      <c r="AY11" s="8">
        <v>0.1672103860568</v>
      </c>
      <c r="AZ11" s="8">
        <v>0</v>
      </c>
    </row>
    <row r="12" spans="1:52" x14ac:dyDescent="0.3">
      <c r="A12" t="s">
        <v>2244</v>
      </c>
      <c r="B12" s="8">
        <v>1.7902979343020001E-2</v>
      </c>
      <c r="C12" s="8">
        <v>3.1502663857830002E-2</v>
      </c>
      <c r="D12" s="8">
        <v>2.2841423045550001E-2</v>
      </c>
      <c r="E12" s="8">
        <v>2.6616974174090001E-2</v>
      </c>
      <c r="F12" s="8">
        <v>2.8921108990940001E-2</v>
      </c>
      <c r="G12" s="8">
        <v>1.0509314742490001E-2</v>
      </c>
      <c r="H12" s="8">
        <v>3.5188856436280003E-2</v>
      </c>
      <c r="I12" s="8">
        <v>2.240483147142E-2</v>
      </c>
      <c r="J12" s="8">
        <v>0</v>
      </c>
      <c r="K12" s="8">
        <v>3.8303933025229997E-2</v>
      </c>
      <c r="L12" s="8">
        <v>0</v>
      </c>
      <c r="M12" s="8">
        <v>5.1206505511230002E-2</v>
      </c>
      <c r="N12" s="8">
        <v>0</v>
      </c>
      <c r="O12" s="8">
        <v>0</v>
      </c>
      <c r="P12" s="8">
        <v>0.19604297376349999</v>
      </c>
      <c r="Q12" s="8">
        <v>2.298079628958E-2</v>
      </c>
      <c r="R12" s="8">
        <v>3.9905626401860003E-2</v>
      </c>
      <c r="S12" s="8">
        <v>1.2639976295990001E-2</v>
      </c>
      <c r="T12" s="8">
        <v>5.340748364589E-2</v>
      </c>
      <c r="U12" s="8">
        <v>0</v>
      </c>
      <c r="V12" s="8">
        <v>5.7715121863969997E-3</v>
      </c>
      <c r="W12" s="8">
        <v>1.9580758919619998E-2</v>
      </c>
      <c r="X12" s="8">
        <v>4.892323431547E-2</v>
      </c>
      <c r="Y12" s="8">
        <v>2.730944056693E-2</v>
      </c>
      <c r="Z12" s="8">
        <v>3.4844030608839997E-2</v>
      </c>
      <c r="AA12" s="8">
        <v>2.2211720586570002E-2</v>
      </c>
      <c r="AB12" s="8">
        <v>3.5478650974970001E-2</v>
      </c>
      <c r="AC12" s="8">
        <v>2.4222066896680002E-2</v>
      </c>
      <c r="AD12" s="8">
        <v>2.017446800495E-2</v>
      </c>
      <c r="AE12" s="8">
        <v>2.7960190941350001E-2</v>
      </c>
      <c r="AF12" s="8">
        <v>1.058358820833E-2</v>
      </c>
      <c r="AG12" s="8">
        <v>2.8466362813540001E-2</v>
      </c>
      <c r="AH12" s="8">
        <v>1.092593255981E-2</v>
      </c>
      <c r="AI12" s="8">
        <v>2.8286726441949999E-2</v>
      </c>
      <c r="AJ12" s="8">
        <v>3.3096589679810003E-2</v>
      </c>
      <c r="AK12" s="8">
        <v>1.384560889518E-2</v>
      </c>
      <c r="AL12" s="8">
        <v>5.0292558763490001E-2</v>
      </c>
      <c r="AM12" s="8">
        <v>1.309519492707E-2</v>
      </c>
      <c r="AN12" s="8">
        <v>1.6620094231399998E-2</v>
      </c>
      <c r="AO12" s="8">
        <v>2.7816785158029999E-2</v>
      </c>
      <c r="AP12" s="8">
        <v>0.19243217290709999</v>
      </c>
      <c r="AQ12" s="8">
        <v>1.8329902083130001E-2</v>
      </c>
      <c r="AR12" s="8">
        <v>2.5837768891910001E-2</v>
      </c>
      <c r="AS12" s="8">
        <v>2.2940480243679999E-2</v>
      </c>
      <c r="AT12" s="8">
        <v>3.8637999884690001E-2</v>
      </c>
      <c r="AU12" s="8">
        <v>1.0464424095250001E-2</v>
      </c>
      <c r="AV12" s="8">
        <v>0</v>
      </c>
      <c r="AW12" s="8">
        <v>0</v>
      </c>
      <c r="AX12" s="8">
        <v>2.1252491400739999E-2</v>
      </c>
      <c r="AY12" s="8">
        <v>3.803667324974E-2</v>
      </c>
      <c r="AZ12" s="8">
        <v>0</v>
      </c>
    </row>
    <row r="13" spans="1:52" x14ac:dyDescent="0.3">
      <c r="A13" t="s">
        <v>2246</v>
      </c>
    </row>
    <row r="14" spans="1:52" x14ac:dyDescent="0.3">
      <c r="A14"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b72c480b-051e-4696-86a7-82dd47c952ec" sqref="A2 AZ14" xr:uid="{00000000-0002-0000-8500-000000000000}"/>
    <dataValidation allowBlank="1" error="b72c480b-051e-4696-86a7-82dd47c952ec" sqref="A1" xr:uid="{00000000-0002-0000-8500-000001000000}"/>
  </dataValidations>
  <hyperlinks>
    <hyperlink ref="A1" location="'TOC'!A1" display="Back to TOC" xr:uid="{00000000-0004-0000-8500-000000000000}"/>
  </hyperlinks>
  <pageMargins left="0.7" right="0.7" top="0.75" bottom="0.75" header="0.3" footer="0.3"/>
</worksheet>
</file>

<file path=xl/worksheets/sheet1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600-000000000000}">
  <dimension ref="A1:BU14"/>
  <sheetViews>
    <sheetView workbookViewId="0">
      <pane xSplit="1" topLeftCell="B1" activePane="topRight" state="frozen"/>
      <selection pane="topRight" activeCell="A8" sqref="A8:XFD8"/>
    </sheetView>
  </sheetViews>
  <sheetFormatPr defaultRowHeight="14.4" x14ac:dyDescent="0.3"/>
  <cols>
    <col min="1" max="1" width="86.6640625" bestFit="1" customWidth="1"/>
    <col min="2" max="73" width="12.6640625" bestFit="1" customWidth="1"/>
  </cols>
  <sheetData>
    <row r="1" spans="1:73" x14ac:dyDescent="0.3">
      <c r="A1" s="4" t="s">
        <v>448</v>
      </c>
    </row>
    <row r="2" spans="1:73" x14ac:dyDescent="0.3">
      <c r="A2" t="s">
        <v>286</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2237</v>
      </c>
      <c r="B5" s="8">
        <v>0.28851675004229999</v>
      </c>
      <c r="C5" s="8">
        <v>0.37052679454609999</v>
      </c>
      <c r="D5" s="8">
        <v>0.4386210854873</v>
      </c>
      <c r="E5" s="8">
        <v>0.50535213094120002</v>
      </c>
      <c r="F5" s="8">
        <v>0.39454017654099999</v>
      </c>
      <c r="G5" s="8">
        <v>0.39315382682299999</v>
      </c>
      <c r="H5" s="8">
        <v>0.45013697194250002</v>
      </c>
      <c r="I5" s="8">
        <v>0</v>
      </c>
      <c r="J5" s="8">
        <v>0.46287685090769998</v>
      </c>
      <c r="K5" s="8">
        <v>0.36055321805230001</v>
      </c>
      <c r="L5" s="8">
        <v>0.37488825320090002</v>
      </c>
      <c r="M5" s="8">
        <v>0.35683870657040001</v>
      </c>
      <c r="N5" s="8">
        <v>0.44665773685190002</v>
      </c>
      <c r="O5" s="8">
        <v>0.43059575698399999</v>
      </c>
      <c r="P5" s="8">
        <v>0.40259170770500002</v>
      </c>
      <c r="Q5" s="8">
        <v>0.16054637859580001</v>
      </c>
      <c r="R5" s="8">
        <v>0.54231374058110005</v>
      </c>
      <c r="S5" s="8">
        <v>0.35604467315589999</v>
      </c>
      <c r="T5" s="8">
        <v>0.45330919375419998</v>
      </c>
      <c r="U5" s="8">
        <v>0.10800216628040001</v>
      </c>
      <c r="V5" s="8">
        <v>0.39440389930469999</v>
      </c>
      <c r="W5" s="8">
        <v>0.39460522101239998</v>
      </c>
      <c r="X5" s="8">
        <v>0.4338638790753</v>
      </c>
      <c r="Y5" s="8">
        <v>0.37154664041399998</v>
      </c>
      <c r="Z5" s="8">
        <v>0.43728570725650001</v>
      </c>
      <c r="AA5" s="8">
        <v>0.35901660949190001</v>
      </c>
      <c r="AB5" s="8">
        <v>0.5198335143342</v>
      </c>
      <c r="AC5" s="8">
        <v>0.24031272246150001</v>
      </c>
      <c r="AD5" s="8">
        <v>0.39440389930469999</v>
      </c>
      <c r="AE5" s="8">
        <v>0.39460522101239998</v>
      </c>
      <c r="AF5" s="8">
        <v>0.4407925425011</v>
      </c>
      <c r="AG5" s="8">
        <v>0.33571936673989999</v>
      </c>
      <c r="AH5" s="8">
        <v>0.53423955403419998</v>
      </c>
      <c r="AI5" s="8">
        <v>0.2551472331913</v>
      </c>
      <c r="AJ5" s="8">
        <v>0.49139955142949998</v>
      </c>
      <c r="AK5" s="8">
        <v>0.35407027068680003</v>
      </c>
      <c r="AL5" s="8">
        <v>0.3908813228136</v>
      </c>
      <c r="AM5" s="8">
        <v>0.32634091374379998</v>
      </c>
      <c r="AN5" s="8">
        <v>0.37689400857459998</v>
      </c>
      <c r="AO5" s="8">
        <v>0.4768687995366</v>
      </c>
      <c r="AP5" s="8">
        <v>0.40827047821040002</v>
      </c>
      <c r="AQ5" s="8">
        <v>0.17783041740639999</v>
      </c>
      <c r="AR5" s="8">
        <v>0.55419949145809999</v>
      </c>
      <c r="AS5" s="8">
        <v>0.35369360071169997</v>
      </c>
      <c r="AT5" s="8">
        <v>0.2058270495301</v>
      </c>
      <c r="AU5" s="8">
        <v>0.39460522101239998</v>
      </c>
      <c r="AV5" s="8">
        <v>0.44626286386809999</v>
      </c>
      <c r="AW5" s="8">
        <v>0.52655433934569995</v>
      </c>
      <c r="AX5" s="8">
        <v>0.43284964203139997</v>
      </c>
      <c r="AY5" s="8">
        <v>0.4212889945926</v>
      </c>
      <c r="AZ5" s="8">
        <v>0.44065017777499998</v>
      </c>
      <c r="BA5" s="8">
        <v>0.3324428743499</v>
      </c>
      <c r="BB5" s="8">
        <v>0.44450482376759998</v>
      </c>
      <c r="BC5" s="8">
        <v>0.27394187083049998</v>
      </c>
      <c r="BD5" s="8">
        <v>0.35480105362949999</v>
      </c>
      <c r="BE5" s="8">
        <v>0.38252988312129999</v>
      </c>
      <c r="BF5" s="8">
        <v>0.34019192397850001</v>
      </c>
      <c r="BG5" s="8">
        <v>0.38539204267940003</v>
      </c>
      <c r="BH5" s="8">
        <v>0.41534615504830003</v>
      </c>
      <c r="BI5" s="8">
        <v>0.41565525565400002</v>
      </c>
      <c r="BJ5" s="8">
        <v>0.32774304406619997</v>
      </c>
      <c r="BK5" s="8">
        <v>0.37945537195750001</v>
      </c>
      <c r="BL5" s="8">
        <v>0.56123028634009997</v>
      </c>
      <c r="BM5" s="8">
        <v>0.48228079929919998</v>
      </c>
      <c r="BN5" s="8">
        <v>0.48029688789629998</v>
      </c>
      <c r="BO5" s="8">
        <v>0.53268185263849999</v>
      </c>
      <c r="BP5" s="8">
        <v>0.39460522101239998</v>
      </c>
      <c r="BQ5" s="8">
        <v>0.4728710442031</v>
      </c>
      <c r="BR5" s="8">
        <v>0.39225444381300001</v>
      </c>
      <c r="BS5" s="8">
        <v>0.47180288146639998</v>
      </c>
      <c r="BT5" s="8">
        <v>0.34537774194729998</v>
      </c>
      <c r="BU5" s="8">
        <v>0</v>
      </c>
    </row>
    <row r="6" spans="1:73" x14ac:dyDescent="0.3">
      <c r="A6" t="s">
        <v>2238</v>
      </c>
      <c r="B6" s="8">
        <v>0.5876527794916</v>
      </c>
      <c r="C6" s="8">
        <v>0.440211529381</v>
      </c>
      <c r="D6" s="8">
        <v>0.36733881937509999</v>
      </c>
      <c r="E6" s="8">
        <v>0.35245872094780001</v>
      </c>
      <c r="F6" s="8">
        <v>0.33746467113509998</v>
      </c>
      <c r="G6" s="8">
        <v>0.3302914261123</v>
      </c>
      <c r="H6" s="8">
        <v>0.44766746073129998</v>
      </c>
      <c r="I6" s="8">
        <v>0</v>
      </c>
      <c r="J6" s="8">
        <v>0.4626909784564</v>
      </c>
      <c r="K6" s="8">
        <v>0.2451471325664</v>
      </c>
      <c r="L6" s="8">
        <v>0.35405537595730002</v>
      </c>
      <c r="M6" s="8">
        <v>0.31714649013599999</v>
      </c>
      <c r="N6" s="8">
        <v>0.35423564398390001</v>
      </c>
      <c r="O6" s="8">
        <v>0.34269138378379999</v>
      </c>
      <c r="P6" s="8">
        <v>0.45917983993459999</v>
      </c>
      <c r="Q6" s="8">
        <v>0.40280606061270002</v>
      </c>
      <c r="R6" s="8">
        <v>0.3682065159042</v>
      </c>
      <c r="S6" s="8">
        <v>0.50969079014819996</v>
      </c>
      <c r="T6" s="8">
        <v>0.40051888234049998</v>
      </c>
      <c r="U6" s="8">
        <v>0.42719653395129997</v>
      </c>
      <c r="V6" s="8">
        <v>0.4648012997682</v>
      </c>
      <c r="W6" s="8">
        <v>0.5</v>
      </c>
      <c r="X6" s="8">
        <v>0.40100832219240001</v>
      </c>
      <c r="Y6" s="8">
        <v>0.34722222899049998</v>
      </c>
      <c r="Z6" s="8">
        <v>0.34749966565849999</v>
      </c>
      <c r="AA6" s="8">
        <v>0.44903094352900003</v>
      </c>
      <c r="AB6" s="8">
        <v>0.38528180671520001</v>
      </c>
      <c r="AC6" s="8">
        <v>0.41697451516400003</v>
      </c>
      <c r="AD6" s="8">
        <v>0.4648012997682</v>
      </c>
      <c r="AE6" s="8">
        <v>0.5</v>
      </c>
      <c r="AF6" s="8">
        <v>0.38533857801780003</v>
      </c>
      <c r="AG6" s="8">
        <v>0.3546947452625</v>
      </c>
      <c r="AH6" s="8">
        <v>0.7731794569039</v>
      </c>
      <c r="AI6" s="8">
        <v>0.38534445584249999</v>
      </c>
      <c r="AJ6" s="8">
        <v>0.4646612058565</v>
      </c>
      <c r="AK6" s="8">
        <v>0.30682650732689998</v>
      </c>
      <c r="AL6" s="8">
        <v>0.33287409616519997</v>
      </c>
      <c r="AM6" s="8">
        <v>0.36398398972989998</v>
      </c>
      <c r="AN6" s="8">
        <v>0.29156594698339999</v>
      </c>
      <c r="AO6" s="8">
        <v>0.39762966743110001</v>
      </c>
      <c r="AP6" s="8">
        <v>0.42991088084110002</v>
      </c>
      <c r="AQ6" s="8">
        <v>0.51634400804189995</v>
      </c>
      <c r="AR6" s="8">
        <v>0.35586885004840002</v>
      </c>
      <c r="AS6" s="8">
        <v>0.48822155419559998</v>
      </c>
      <c r="AT6" s="8">
        <v>0.4359028915839</v>
      </c>
      <c r="AU6" s="8">
        <v>0.5</v>
      </c>
      <c r="AV6" s="8">
        <v>0.42102687906250003</v>
      </c>
      <c r="AW6" s="8">
        <v>0.35964673815460002</v>
      </c>
      <c r="AX6" s="8">
        <v>0.40149418124539998</v>
      </c>
      <c r="AY6" s="8">
        <v>0.37598916007779998</v>
      </c>
      <c r="AZ6" s="8">
        <v>0.3306015364689</v>
      </c>
      <c r="BA6" s="8">
        <v>0.35487117199630003</v>
      </c>
      <c r="BB6" s="8">
        <v>0.27752175165859999</v>
      </c>
      <c r="BC6" s="8">
        <v>0.15029455822500001</v>
      </c>
      <c r="BD6" s="8">
        <v>0.1966374720678</v>
      </c>
      <c r="BE6" s="8">
        <v>0.26992506828640001</v>
      </c>
      <c r="BF6" s="8">
        <v>0.37015025855689998</v>
      </c>
      <c r="BG6" s="8">
        <v>0.32073735978529999</v>
      </c>
      <c r="BH6" s="8">
        <v>0.28845799381030002</v>
      </c>
      <c r="BI6" s="8">
        <v>0.55655449624090003</v>
      </c>
      <c r="BJ6" s="8">
        <v>0.46198255845699998</v>
      </c>
      <c r="BK6" s="8">
        <v>0.1705907253699</v>
      </c>
      <c r="BL6" s="8">
        <v>0.44024004181749998</v>
      </c>
      <c r="BM6" s="8">
        <v>0.42883058625890003</v>
      </c>
      <c r="BN6" s="8">
        <v>0.37025377421450001</v>
      </c>
      <c r="BO6" s="8">
        <v>0.50174935620359995</v>
      </c>
      <c r="BP6" s="8">
        <v>0.39460522101239998</v>
      </c>
      <c r="BQ6" s="8">
        <v>0.32907118801849999</v>
      </c>
      <c r="BR6" s="8">
        <v>0.53203724729229995</v>
      </c>
      <c r="BS6" s="8">
        <v>0.51360367928030004</v>
      </c>
      <c r="BT6" s="8">
        <v>0.33728370215109998</v>
      </c>
      <c r="BU6" s="8">
        <v>1</v>
      </c>
    </row>
    <row r="7" spans="1:73" x14ac:dyDescent="0.3">
      <c r="A7" t="s">
        <v>2239</v>
      </c>
      <c r="B7" s="8">
        <v>0.36965129439659999</v>
      </c>
      <c r="C7" s="8">
        <v>0.28875757201770003</v>
      </c>
      <c r="D7" s="8">
        <v>0.2431797527566</v>
      </c>
      <c r="E7" s="8">
        <v>0.31721767994049999</v>
      </c>
      <c r="F7" s="8">
        <v>0.23902765424819999</v>
      </c>
      <c r="G7" s="8">
        <v>0.25418318929290001</v>
      </c>
      <c r="H7" s="8">
        <v>0.30229643074770002</v>
      </c>
      <c r="I7" s="8">
        <v>0</v>
      </c>
      <c r="J7" s="8">
        <v>0.29239106927809999</v>
      </c>
      <c r="K7" s="8">
        <v>0.27662182035229999</v>
      </c>
      <c r="L7" s="8">
        <v>0.26922309802389999</v>
      </c>
      <c r="M7" s="8">
        <v>0.30907184371759999</v>
      </c>
      <c r="N7" s="8">
        <v>0.29498660527789999</v>
      </c>
      <c r="O7" s="8">
        <v>0.2159924834618</v>
      </c>
      <c r="P7" s="8">
        <v>0.34324158223939999</v>
      </c>
      <c r="Q7" s="8">
        <v>0.25774031798309999</v>
      </c>
      <c r="R7" s="8">
        <v>0.29852579154749997</v>
      </c>
      <c r="S7" s="8">
        <v>0.2217801364599</v>
      </c>
      <c r="T7" s="8">
        <v>0.45330919375419998</v>
      </c>
      <c r="U7" s="8">
        <v>0.17839956674390001</v>
      </c>
      <c r="V7" s="8">
        <v>7.0397400463509993E-2</v>
      </c>
      <c r="W7" s="8">
        <v>0.19730261050619999</v>
      </c>
      <c r="X7" s="8">
        <v>0.2879198365615</v>
      </c>
      <c r="Y7" s="8">
        <v>0.27660051757229998</v>
      </c>
      <c r="Z7" s="8">
        <v>0.24889420237269999</v>
      </c>
      <c r="AA7" s="8">
        <v>0.32784890351669999</v>
      </c>
      <c r="AB7" s="8">
        <v>0.28926360049409999</v>
      </c>
      <c r="AC7" s="8">
        <v>0.28373610135010002</v>
      </c>
      <c r="AD7" s="8">
        <v>7.0397400463509993E-2</v>
      </c>
      <c r="AE7" s="8">
        <v>0.19730261050619999</v>
      </c>
      <c r="AF7" s="8">
        <v>0.28773586274950003</v>
      </c>
      <c r="AG7" s="8">
        <v>0.22333125249499999</v>
      </c>
      <c r="AH7" s="8">
        <v>0.53423955403419998</v>
      </c>
      <c r="AI7" s="8">
        <v>0.106700926234</v>
      </c>
      <c r="AJ7" s="8">
        <v>0.30826540086710003</v>
      </c>
      <c r="AK7" s="8">
        <v>0.24285489031480001</v>
      </c>
      <c r="AL7" s="8">
        <v>0.26109335575390002</v>
      </c>
      <c r="AM7" s="8">
        <v>0.32459538002740002</v>
      </c>
      <c r="AN7" s="8">
        <v>0.2431165917816</v>
      </c>
      <c r="AO7" s="8">
        <v>0.27198754130980002</v>
      </c>
      <c r="AP7" s="8">
        <v>0.34808318760809998</v>
      </c>
      <c r="AQ7" s="8">
        <v>0.17783041740639999</v>
      </c>
      <c r="AR7" s="8">
        <v>0.32321000494800001</v>
      </c>
      <c r="AS7" s="8">
        <v>0.13575432159619999</v>
      </c>
      <c r="AT7" s="8">
        <v>0.25122161378180002</v>
      </c>
      <c r="AU7" s="8">
        <v>0.19730261050619999</v>
      </c>
      <c r="AV7" s="8">
        <v>0.26780542312080002</v>
      </c>
      <c r="AW7" s="8">
        <v>0.27877677337309997</v>
      </c>
      <c r="AX7" s="8">
        <v>0.28057437224359999</v>
      </c>
      <c r="AY7" s="8">
        <v>0.31231834799329999</v>
      </c>
      <c r="AZ7" s="8">
        <v>0.22605993166819999</v>
      </c>
      <c r="BA7" s="8">
        <v>0.1972359333251</v>
      </c>
      <c r="BB7" s="8">
        <v>0.3306391410624</v>
      </c>
      <c r="BC7" s="8">
        <v>0.44336265432799998</v>
      </c>
      <c r="BD7" s="8">
        <v>0.14360445166319999</v>
      </c>
      <c r="BE7" s="8">
        <v>0.35155707152269999</v>
      </c>
      <c r="BF7" s="8">
        <v>0.26263655425959997</v>
      </c>
      <c r="BG7" s="8">
        <v>0.25974951170999999</v>
      </c>
      <c r="BH7" s="8">
        <v>0.32692940778809998</v>
      </c>
      <c r="BI7" s="8">
        <v>0.39339536206359998</v>
      </c>
      <c r="BJ7" s="8">
        <v>0.25851326223069998</v>
      </c>
      <c r="BK7" s="8">
        <v>0.1106936502487</v>
      </c>
      <c r="BL7" s="8">
        <v>0.34538320028940001</v>
      </c>
      <c r="BM7" s="8">
        <v>0.2630002639904</v>
      </c>
      <c r="BN7" s="8">
        <v>0.27054954850789997</v>
      </c>
      <c r="BO7" s="8">
        <v>0.34370606916360003</v>
      </c>
      <c r="BP7" s="8">
        <v>0</v>
      </c>
      <c r="BQ7" s="8">
        <v>0.27157676228880001</v>
      </c>
      <c r="BR7" s="8">
        <v>0.33327031771650001</v>
      </c>
      <c r="BS7" s="8">
        <v>0.2316650781114</v>
      </c>
      <c r="BT7" s="8">
        <v>0.14490679874099999</v>
      </c>
      <c r="BU7" s="8">
        <v>0</v>
      </c>
    </row>
    <row r="8" spans="1:73" x14ac:dyDescent="0.3">
      <c r="A8" t="s">
        <v>2240</v>
      </c>
      <c r="B8" s="8">
        <v>0.13378117581429999</v>
      </c>
      <c r="C8" s="8">
        <v>0.13708653033240001</v>
      </c>
      <c r="D8" s="8">
        <v>0.26587517870979999</v>
      </c>
      <c r="E8" s="8">
        <v>0.27037322490339999</v>
      </c>
      <c r="F8" s="6">
        <v>0.37382225062770003</v>
      </c>
      <c r="G8" s="8">
        <v>0.31404822723499998</v>
      </c>
      <c r="H8" s="8">
        <v>0.21904894731829999</v>
      </c>
      <c r="I8" s="8">
        <v>0</v>
      </c>
      <c r="J8" s="8">
        <v>0.22235990836110001</v>
      </c>
      <c r="K8" s="8">
        <v>0.33385685079799998</v>
      </c>
      <c r="L8" s="8">
        <v>0.299162855708</v>
      </c>
      <c r="M8" s="8">
        <v>0.37033400096169999</v>
      </c>
      <c r="N8" s="8">
        <v>0.33212027454249998</v>
      </c>
      <c r="O8" s="8">
        <v>0.30111843678270001</v>
      </c>
      <c r="P8" s="8">
        <v>0.23314573861310001</v>
      </c>
      <c r="Q8" s="8">
        <v>0.43664756079150002</v>
      </c>
      <c r="R8" s="8">
        <v>0.19813047887009999</v>
      </c>
      <c r="S8" s="8">
        <v>0.2217801364599</v>
      </c>
      <c r="T8" s="8">
        <v>0.37282652078239997</v>
      </c>
      <c r="U8" s="8">
        <v>0.39440389930469999</v>
      </c>
      <c r="V8" s="8">
        <v>7.0397400463509993E-2</v>
      </c>
      <c r="W8" s="8">
        <v>0</v>
      </c>
      <c r="X8" s="8">
        <v>0.25397389195460002</v>
      </c>
      <c r="Y8" s="8">
        <v>0.31233916500309999</v>
      </c>
      <c r="Z8" s="8">
        <v>0.31403096404730002</v>
      </c>
      <c r="AA8" s="8">
        <v>0.2697819006105</v>
      </c>
      <c r="AB8" s="8">
        <v>0.20098468145260001</v>
      </c>
      <c r="AC8" s="8">
        <v>0.38613614126309997</v>
      </c>
      <c r="AD8" s="8">
        <v>7.0397400463509993E-2</v>
      </c>
      <c r="AE8" s="8">
        <v>0</v>
      </c>
      <c r="AF8" s="8">
        <v>0.26458735930209998</v>
      </c>
      <c r="AG8" s="8">
        <v>0.30342932839120001</v>
      </c>
      <c r="AH8" s="8">
        <v>0.12247181543210001</v>
      </c>
      <c r="AI8" s="8">
        <v>6.2715060284210006E-2</v>
      </c>
      <c r="AJ8" s="8">
        <v>0.22594657696859999</v>
      </c>
      <c r="AK8" s="8">
        <v>0.30913538267730001</v>
      </c>
      <c r="AL8" s="8">
        <v>0.3265218565329</v>
      </c>
      <c r="AM8" s="8">
        <v>0.28371236341290001</v>
      </c>
      <c r="AN8" s="8">
        <v>0.3720193856067</v>
      </c>
      <c r="AO8" s="8">
        <v>0.26255225283319999</v>
      </c>
      <c r="AP8" s="8">
        <v>0.258074786088</v>
      </c>
      <c r="AQ8" s="8">
        <v>0.37599838571510003</v>
      </c>
      <c r="AR8" s="8">
        <v>0.21451330125949999</v>
      </c>
      <c r="AS8" s="8">
        <v>0.13575432159619999</v>
      </c>
      <c r="AT8" s="8">
        <v>0.40366462313759999</v>
      </c>
      <c r="AU8" s="8">
        <v>0</v>
      </c>
      <c r="AV8" s="8">
        <v>0.22153980763039999</v>
      </c>
      <c r="AW8" s="8">
        <v>0.32913167392539999</v>
      </c>
      <c r="AX8" s="8">
        <v>0.2521670991144</v>
      </c>
      <c r="AY8" s="8">
        <v>0.28669517045440002</v>
      </c>
      <c r="AZ8" s="8">
        <v>0.35490353696650001</v>
      </c>
      <c r="BA8" s="8">
        <v>0.2511561769913</v>
      </c>
      <c r="BB8" s="8">
        <v>0.25695649017409999</v>
      </c>
      <c r="BC8" s="8">
        <v>0.55663734567199996</v>
      </c>
      <c r="BD8" s="8">
        <v>0.32671592591370002</v>
      </c>
      <c r="BE8" s="8">
        <v>0.2382913460145</v>
      </c>
      <c r="BF8" s="8">
        <v>0.307325395921</v>
      </c>
      <c r="BG8" s="8">
        <v>0.28179604836220001</v>
      </c>
      <c r="BH8" s="8">
        <v>0.26637682095429999</v>
      </c>
      <c r="BI8" s="8">
        <v>0.2671355570626</v>
      </c>
      <c r="BJ8" s="8">
        <v>0.2297999516682</v>
      </c>
      <c r="BK8" s="8">
        <v>0.19100613267040001</v>
      </c>
      <c r="BL8" s="8">
        <v>0.2246839770672</v>
      </c>
      <c r="BM8" s="8">
        <v>0.1141894261436</v>
      </c>
      <c r="BN8" s="8">
        <v>0.26740930093679999</v>
      </c>
      <c r="BO8" s="8">
        <v>0.22031709826500001</v>
      </c>
      <c r="BP8" s="8">
        <v>0</v>
      </c>
      <c r="BQ8" s="8">
        <v>0.3060060024872</v>
      </c>
      <c r="BR8" s="8">
        <v>0.21192984206250001</v>
      </c>
      <c r="BS8" s="8">
        <v>0.18945742583069999</v>
      </c>
      <c r="BT8" s="8">
        <v>0.43931318684679999</v>
      </c>
      <c r="BU8" s="8">
        <v>0</v>
      </c>
    </row>
    <row r="9" spans="1:73" x14ac:dyDescent="0.3">
      <c r="A9" t="s">
        <v>2241</v>
      </c>
      <c r="B9" s="8">
        <v>0.29852370920280002</v>
      </c>
      <c r="C9" s="8">
        <v>0.26400946982119999</v>
      </c>
      <c r="D9" s="8">
        <v>0.2348436918713</v>
      </c>
      <c r="E9" s="8">
        <v>0.3112573341216</v>
      </c>
      <c r="F9" s="8">
        <v>0.23687249235499999</v>
      </c>
      <c r="G9" s="8">
        <v>0.2280933327553</v>
      </c>
      <c r="H9" s="8">
        <v>0.30479314868329999</v>
      </c>
      <c r="I9" s="8">
        <v>1</v>
      </c>
      <c r="J9" s="8">
        <v>0.29465254301010002</v>
      </c>
      <c r="K9" s="8">
        <v>0.21437363592969999</v>
      </c>
      <c r="L9" s="8">
        <v>0.23384300553490001</v>
      </c>
      <c r="M9" s="8">
        <v>0.25509625818269999</v>
      </c>
      <c r="N9" s="8">
        <v>0.25590677555789998</v>
      </c>
      <c r="O9" s="8">
        <v>0.26250206315829999</v>
      </c>
      <c r="P9" s="8">
        <v>0.3324126689213</v>
      </c>
      <c r="Q9" s="8">
        <v>0.22389881780429999</v>
      </c>
      <c r="R9" s="8">
        <v>0.2405817110632</v>
      </c>
      <c r="S9" s="8">
        <v>0.28791065368829999</v>
      </c>
      <c r="T9" s="8">
        <v>0.22665459687709999</v>
      </c>
      <c r="U9" s="8">
        <v>0.2864017330243</v>
      </c>
      <c r="V9" s="8">
        <v>0.21600433256080001</v>
      </c>
      <c r="W9" s="8">
        <v>0.5</v>
      </c>
      <c r="X9" s="8">
        <v>0.27189016050999998</v>
      </c>
      <c r="Y9" s="8">
        <v>0.23777773820520001</v>
      </c>
      <c r="Z9" s="8">
        <v>0.25975507016970001</v>
      </c>
      <c r="AA9" s="8">
        <v>0.31287706483709998</v>
      </c>
      <c r="AB9" s="8">
        <v>0.24629369187110001</v>
      </c>
      <c r="AC9" s="8">
        <v>0.26350855047979999</v>
      </c>
      <c r="AD9" s="8">
        <v>0.21600433256080001</v>
      </c>
      <c r="AE9" s="8">
        <v>0.5</v>
      </c>
      <c r="AF9" s="8">
        <v>0.26397099513869998</v>
      </c>
      <c r="AG9" s="8">
        <v>0.2487725882056</v>
      </c>
      <c r="AH9" s="8">
        <v>0.4897225521686</v>
      </c>
      <c r="AI9" s="8">
        <v>0.19009232444800001</v>
      </c>
      <c r="AJ9" s="8">
        <v>0.31754687493520001</v>
      </c>
      <c r="AK9" s="8">
        <v>0.2097002538977</v>
      </c>
      <c r="AL9" s="8">
        <v>0.22970564637970001</v>
      </c>
      <c r="AM9" s="8">
        <v>0.2527505842294</v>
      </c>
      <c r="AN9" s="8">
        <v>0.21913118754200001</v>
      </c>
      <c r="AO9" s="8">
        <v>0.27317580351929999</v>
      </c>
      <c r="AP9" s="8">
        <v>0.32299599398000001</v>
      </c>
      <c r="AQ9" s="8">
        <v>0.2480032285698</v>
      </c>
      <c r="AR9" s="8">
        <v>0.24052296717960001</v>
      </c>
      <c r="AS9" s="8">
        <v>0.30570286794989998</v>
      </c>
      <c r="AT9" s="8">
        <v>0.27547040630539998</v>
      </c>
      <c r="AU9" s="8">
        <v>0.5</v>
      </c>
      <c r="AV9" s="8">
        <v>0.2259785973383</v>
      </c>
      <c r="AW9" s="8">
        <v>0.34979553806989999</v>
      </c>
      <c r="AX9" s="8">
        <v>0.23533219653160001</v>
      </c>
      <c r="AY9" s="8">
        <v>0.29758056356680002</v>
      </c>
      <c r="AZ9" s="8">
        <v>0.2223511886641</v>
      </c>
      <c r="BA9" s="8">
        <v>0.308225537484</v>
      </c>
      <c r="BB9" s="8">
        <v>0.28843453550120002</v>
      </c>
      <c r="BC9" s="8">
        <v>0.27394187083049998</v>
      </c>
      <c r="BD9" s="8">
        <v>0.2445779937832</v>
      </c>
      <c r="BE9" s="8">
        <v>0.37230745735519999</v>
      </c>
      <c r="BF9" s="8">
        <v>0.20152315468609999</v>
      </c>
      <c r="BG9" s="8">
        <v>0.22483460203690001</v>
      </c>
      <c r="BH9" s="8">
        <v>0.25015144580069998</v>
      </c>
      <c r="BI9" s="8">
        <v>0.24189238475470001</v>
      </c>
      <c r="BJ9" s="8">
        <v>0.12688397731430001</v>
      </c>
      <c r="BK9" s="8">
        <v>0.4536483782786</v>
      </c>
      <c r="BL9" s="8">
        <v>0.23793158993149999</v>
      </c>
      <c r="BM9" s="8">
        <v>0.52536832080069995</v>
      </c>
      <c r="BN9" s="8">
        <v>0.25728444555309998</v>
      </c>
      <c r="BO9" s="8">
        <v>0.43858085455969997</v>
      </c>
      <c r="BP9" s="8">
        <v>0</v>
      </c>
      <c r="BQ9" s="8">
        <v>0.20701613405809999</v>
      </c>
      <c r="BR9" s="8">
        <v>0.2767241183977</v>
      </c>
      <c r="BS9" s="8">
        <v>0.34016809486990002</v>
      </c>
      <c r="BT9" s="8">
        <v>0.2270222721016</v>
      </c>
      <c r="BU9" s="8">
        <v>0.35173936350899998</v>
      </c>
    </row>
    <row r="10" spans="1:73" x14ac:dyDescent="0.3">
      <c r="A10" t="s">
        <v>2242</v>
      </c>
      <c r="B10" s="8">
        <v>0.24621226947470001</v>
      </c>
      <c r="C10" s="8">
        <v>0.2440652135818</v>
      </c>
      <c r="D10" s="8">
        <v>0.2292992443929</v>
      </c>
      <c r="E10" s="8">
        <v>0.26611081082369997</v>
      </c>
      <c r="F10" s="8">
        <v>0.2176749817028</v>
      </c>
      <c r="G10" s="8">
        <v>0.2393365732693</v>
      </c>
      <c r="H10" s="8">
        <v>0.23549846682049999</v>
      </c>
      <c r="I10" s="8">
        <v>0</v>
      </c>
      <c r="J10" s="8">
        <v>0.2183932686277</v>
      </c>
      <c r="K10" s="8">
        <v>0.17514769291999999</v>
      </c>
      <c r="L10" s="8">
        <v>0.21730779209330001</v>
      </c>
      <c r="M10" s="8">
        <v>0.19383410093860001</v>
      </c>
      <c r="N10" s="8">
        <v>0.25270202685049997</v>
      </c>
      <c r="O10" s="8">
        <v>0.28111564500059999</v>
      </c>
      <c r="P10" s="8">
        <v>0.21923640446209999</v>
      </c>
      <c r="Q10" s="8">
        <v>0.368964560434</v>
      </c>
      <c r="R10" s="8">
        <v>0.31135849335389998</v>
      </c>
      <c r="S10" s="8">
        <v>0.33465959062029998</v>
      </c>
      <c r="T10" s="8">
        <v>0.11332729843849999</v>
      </c>
      <c r="U10" s="8">
        <v>0.35679913348780001</v>
      </c>
      <c r="V10" s="8">
        <v>0.32400649884119997</v>
      </c>
      <c r="W10" s="8">
        <v>0.19730261050619999</v>
      </c>
      <c r="X10" s="8">
        <v>0.2061313635832</v>
      </c>
      <c r="Y10" s="8">
        <v>0.21296197731329999</v>
      </c>
      <c r="Z10" s="8">
        <v>0.26928113306329998</v>
      </c>
      <c r="AA10" s="8">
        <v>0.2461917649549</v>
      </c>
      <c r="AB10" s="8">
        <v>0.31417062929040002</v>
      </c>
      <c r="AC10" s="8">
        <v>0.26350855047979999</v>
      </c>
      <c r="AD10" s="8">
        <v>0.32400649884119997</v>
      </c>
      <c r="AE10" s="8">
        <v>0.19730261050619999</v>
      </c>
      <c r="AF10" s="8">
        <v>0.23009125522019999</v>
      </c>
      <c r="AG10" s="8">
        <v>0.24648704559529999</v>
      </c>
      <c r="AH10" s="8">
        <v>0.72866245503839999</v>
      </c>
      <c r="AI10" s="8">
        <v>0.23641803885689999</v>
      </c>
      <c r="AJ10" s="8">
        <v>0.21374692716179999</v>
      </c>
      <c r="AK10" s="8">
        <v>0.1890171870855</v>
      </c>
      <c r="AL10" s="8">
        <v>0.19805451830849999</v>
      </c>
      <c r="AM10" s="8">
        <v>0.26621233791179999</v>
      </c>
      <c r="AN10" s="8">
        <v>0.25881784040729999</v>
      </c>
      <c r="AO10" s="8">
        <v>0.29827727669780002</v>
      </c>
      <c r="AP10" s="8">
        <v>0.2082233180195</v>
      </c>
      <c r="AQ10" s="8">
        <v>0.40868640179889998</v>
      </c>
      <c r="AR10" s="8">
        <v>0.29720033902800003</v>
      </c>
      <c r="AS10" s="8">
        <v>0.36921912478079999</v>
      </c>
      <c r="AT10" s="8">
        <v>0.27547040630539998</v>
      </c>
      <c r="AU10" s="8">
        <v>0.19730261050619999</v>
      </c>
      <c r="AV10" s="8">
        <v>0.29955519106</v>
      </c>
      <c r="AW10" s="8">
        <v>0.29620271620720001</v>
      </c>
      <c r="AX10" s="8">
        <v>0.249078130955</v>
      </c>
      <c r="AY10" s="8">
        <v>0.2502493173175</v>
      </c>
      <c r="AZ10" s="8">
        <v>0.2382483788326</v>
      </c>
      <c r="BA10" s="8">
        <v>0.15982400709440001</v>
      </c>
      <c r="BB10" s="8">
        <v>0.3331245065583</v>
      </c>
      <c r="BC10" s="8">
        <v>0.27394187083049998</v>
      </c>
      <c r="BD10" s="8">
        <v>0.2588937086575</v>
      </c>
      <c r="BE10" s="8">
        <v>0.26992506828640001</v>
      </c>
      <c r="BF10" s="8">
        <v>0.269672554713</v>
      </c>
      <c r="BG10" s="8">
        <v>0.24206436608340001</v>
      </c>
      <c r="BH10" s="8">
        <v>0.2266436081389</v>
      </c>
      <c r="BI10" s="8">
        <v>0.15707330808440001</v>
      </c>
      <c r="BJ10" s="8">
        <v>0.2279755083669</v>
      </c>
      <c r="BK10" s="8">
        <v>0.18889054952000001</v>
      </c>
      <c r="BL10" s="8">
        <v>0.2792352932746</v>
      </c>
      <c r="BM10" s="8">
        <v>0.51145353508110003</v>
      </c>
      <c r="BN10" s="8">
        <v>0.1814587546028</v>
      </c>
      <c r="BO10" s="8">
        <v>0.33800921469110001</v>
      </c>
      <c r="BP10" s="8">
        <v>0</v>
      </c>
      <c r="BQ10" s="8">
        <v>0.250122565036</v>
      </c>
      <c r="BR10" s="8">
        <v>0.21433542797999999</v>
      </c>
      <c r="BS10" s="8">
        <v>0.18703136088799999</v>
      </c>
      <c r="BT10" s="8">
        <v>0.21068494590020001</v>
      </c>
      <c r="BU10" s="8">
        <v>0</v>
      </c>
    </row>
    <row r="11" spans="1:73" x14ac:dyDescent="0.3">
      <c r="A11" t="s">
        <v>2243</v>
      </c>
      <c r="B11" s="8">
        <v>0.1551997652738</v>
      </c>
      <c r="C11" s="8">
        <v>0.2324625109623</v>
      </c>
      <c r="D11" s="8">
        <v>0.1278621037355</v>
      </c>
      <c r="E11" s="8">
        <v>0.20814125096639999</v>
      </c>
      <c r="F11" s="8">
        <v>0.18228690032139999</v>
      </c>
      <c r="G11" s="8">
        <v>0.15485557885609999</v>
      </c>
      <c r="H11" s="8">
        <v>0.22041084444190001</v>
      </c>
      <c r="I11" s="8">
        <v>0</v>
      </c>
      <c r="J11" s="8">
        <v>0.1935737509913</v>
      </c>
      <c r="K11" s="8">
        <v>0.17514769291999999</v>
      </c>
      <c r="L11" s="8">
        <v>0.20023289072139999</v>
      </c>
      <c r="M11" s="8">
        <v>0.1140528347001</v>
      </c>
      <c r="N11" s="8">
        <v>0.1998624855593</v>
      </c>
      <c r="O11" s="8">
        <v>0.21267451037849999</v>
      </c>
      <c r="P11" s="8">
        <v>0.21583755603240001</v>
      </c>
      <c r="Q11" s="8">
        <v>9.7193939387259995E-2</v>
      </c>
      <c r="R11" s="8">
        <v>0.17035102025830001</v>
      </c>
      <c r="S11" s="8">
        <v>0</v>
      </c>
      <c r="T11" s="8">
        <v>0.287191583902</v>
      </c>
      <c r="U11" s="8">
        <v>0.140794800927</v>
      </c>
      <c r="V11" s="8">
        <v>7.0397400463509993E-2</v>
      </c>
      <c r="W11" s="8">
        <v>0</v>
      </c>
      <c r="X11" s="8">
        <v>0.18834920326089999</v>
      </c>
      <c r="Y11" s="8">
        <v>0.18427789843969999</v>
      </c>
      <c r="Z11" s="8">
        <v>0.20733819383259999</v>
      </c>
      <c r="AA11" s="8">
        <v>0.19447830375229999</v>
      </c>
      <c r="AB11" s="8">
        <v>0.14979189291770001</v>
      </c>
      <c r="AC11" s="8">
        <v>0.1968893435729</v>
      </c>
      <c r="AD11" s="8">
        <v>7.0397400463509993E-2</v>
      </c>
      <c r="AE11" s="8">
        <v>0</v>
      </c>
      <c r="AF11" s="8">
        <v>0.1898683139258</v>
      </c>
      <c r="AG11" s="8">
        <v>0.1672103860568</v>
      </c>
      <c r="AH11" s="8">
        <v>0</v>
      </c>
      <c r="AI11" s="8">
        <v>0.13019722265120001</v>
      </c>
      <c r="AJ11" s="8">
        <v>0.17631822601720001</v>
      </c>
      <c r="AK11" s="8">
        <v>0.20195531355509999</v>
      </c>
      <c r="AL11" s="8">
        <v>0.20010012853789999</v>
      </c>
      <c r="AM11" s="8">
        <v>0.14244631148840001</v>
      </c>
      <c r="AN11" s="8">
        <v>0.16525428834709999</v>
      </c>
      <c r="AO11" s="8">
        <v>0.2295714163991</v>
      </c>
      <c r="AP11" s="8">
        <v>0.218882059741</v>
      </c>
      <c r="AQ11" s="8">
        <v>0.107657606243</v>
      </c>
      <c r="AR11" s="8">
        <v>0.18443684150420001</v>
      </c>
      <c r="AS11" s="8">
        <v>0</v>
      </c>
      <c r="AT11" s="8">
        <v>0.2058270495301</v>
      </c>
      <c r="AU11" s="8">
        <v>0</v>
      </c>
      <c r="AV11" s="8">
        <v>0.218356559023</v>
      </c>
      <c r="AW11" s="8">
        <v>0.24777756597260001</v>
      </c>
      <c r="AX11" s="8">
        <v>0.2261011372184</v>
      </c>
      <c r="AY11" s="8">
        <v>0.15122438873669999</v>
      </c>
      <c r="AZ11" s="8">
        <v>0.17081168761160001</v>
      </c>
      <c r="BA11" s="8">
        <v>0.10767928722630001</v>
      </c>
      <c r="BB11" s="8">
        <v>0.1525365359301</v>
      </c>
      <c r="BC11" s="8">
        <v>0.15029455822500001</v>
      </c>
      <c r="BD11" s="8">
        <v>2.059876929779E-2</v>
      </c>
      <c r="BE11" s="8">
        <v>0.11947612834390001</v>
      </c>
      <c r="BF11" s="8">
        <v>0.1959724389237</v>
      </c>
      <c r="BG11" s="8">
        <v>0.1156138611925</v>
      </c>
      <c r="BH11" s="8">
        <v>0.17791835929249999</v>
      </c>
      <c r="BI11" s="8">
        <v>0.2093974981725</v>
      </c>
      <c r="BJ11" s="8">
        <v>0.18845543786489999</v>
      </c>
      <c r="BK11" s="8">
        <v>9.3228661612709998E-2</v>
      </c>
      <c r="BL11" s="8">
        <v>0.29471419106379998</v>
      </c>
      <c r="BM11" s="8">
        <v>0.210668219431</v>
      </c>
      <c r="BN11" s="8">
        <v>0.1473147676645</v>
      </c>
      <c r="BO11" s="8">
        <v>0.31661586079289999</v>
      </c>
      <c r="BP11" s="8">
        <v>0</v>
      </c>
      <c r="BQ11" s="8">
        <v>0.1438866255872</v>
      </c>
      <c r="BR11" s="8">
        <v>0.2426451386291</v>
      </c>
      <c r="BS11" s="8">
        <v>0.26011903191469998</v>
      </c>
      <c r="BT11" s="8">
        <v>0.16665033559129999</v>
      </c>
      <c r="BU11" s="8">
        <v>0</v>
      </c>
    </row>
    <row r="12" spans="1:73" x14ac:dyDescent="0.3">
      <c r="A12" t="s">
        <v>2244</v>
      </c>
      <c r="B12" s="8">
        <v>1.398833405682E-2</v>
      </c>
      <c r="C12" s="8">
        <v>7.5042598555450004E-3</v>
      </c>
      <c r="D12" s="8">
        <v>2.0118137791580001E-2</v>
      </c>
      <c r="E12" s="8">
        <v>2.489105938787E-2</v>
      </c>
      <c r="F12" s="8">
        <v>3.878848999264E-2</v>
      </c>
      <c r="G12" s="8">
        <v>2.04879439369E-2</v>
      </c>
      <c r="H12" s="8">
        <v>3.0617655232870002E-2</v>
      </c>
      <c r="I12" s="8">
        <v>0</v>
      </c>
      <c r="J12" s="8">
        <v>1.0287689424589999E-2</v>
      </c>
      <c r="K12" s="8">
        <v>3.9225943009679999E-2</v>
      </c>
      <c r="L12" s="8">
        <v>1.8126142138919998E-2</v>
      </c>
      <c r="M12" s="8">
        <v>6.1262157244059999E-2</v>
      </c>
      <c r="N12" s="8">
        <v>2.8022144999299999E-2</v>
      </c>
      <c r="O12" s="8">
        <v>1.8074028638380001E-2</v>
      </c>
      <c r="P12" s="8">
        <v>4.5759218911520003E-2</v>
      </c>
      <c r="Q12" s="8">
        <v>0</v>
      </c>
      <c r="R12" s="8">
        <v>1.201162709664E-2</v>
      </c>
      <c r="S12" s="8">
        <v>0</v>
      </c>
      <c r="T12" s="8">
        <v>0</v>
      </c>
      <c r="U12" s="8">
        <v>0</v>
      </c>
      <c r="V12" s="6">
        <v>0.21600433256080001</v>
      </c>
      <c r="W12" s="8">
        <v>0</v>
      </c>
      <c r="X12" s="8">
        <v>1.8492878320959999E-2</v>
      </c>
      <c r="Y12" s="8">
        <v>2.6112152125899998E-2</v>
      </c>
      <c r="Z12" s="8">
        <v>2.221750312325E-2</v>
      </c>
      <c r="AA12" s="8">
        <v>3.7521247678769999E-2</v>
      </c>
      <c r="AB12" s="8">
        <v>1.056198170753E-2</v>
      </c>
      <c r="AC12" s="8">
        <v>0</v>
      </c>
      <c r="AD12" s="6">
        <v>0.21600433256080001</v>
      </c>
      <c r="AE12" s="8">
        <v>0</v>
      </c>
      <c r="AF12" s="8">
        <v>2.1252491400739999E-2</v>
      </c>
      <c r="AG12" s="8">
        <v>3.803667324974E-2</v>
      </c>
      <c r="AH12" s="8">
        <v>0</v>
      </c>
      <c r="AI12" s="6">
        <v>0.19243217290709999</v>
      </c>
      <c r="AJ12" s="8">
        <v>1.1407396936240001E-2</v>
      </c>
      <c r="AK12" s="8">
        <v>3.0660082136419999E-2</v>
      </c>
      <c r="AL12" s="8">
        <v>1.927752635007E-2</v>
      </c>
      <c r="AM12" s="8">
        <v>4.6402123619980001E-2</v>
      </c>
      <c r="AN12" s="8">
        <v>2.9387239074959999E-2</v>
      </c>
      <c r="AO12" s="8">
        <v>1.845895873753E-2</v>
      </c>
      <c r="AP12" s="8">
        <v>4.6404677071070002E-2</v>
      </c>
      <c r="AQ12" s="8">
        <v>0</v>
      </c>
      <c r="AR12" s="8">
        <v>1.300483296004E-2</v>
      </c>
      <c r="AS12" s="8">
        <v>0</v>
      </c>
      <c r="AT12" s="8">
        <v>0</v>
      </c>
      <c r="AU12" s="8">
        <v>0</v>
      </c>
      <c r="AV12" s="8">
        <v>2.9829544743000001E-2</v>
      </c>
      <c r="AW12" s="8">
        <v>0</v>
      </c>
      <c r="AX12" s="8">
        <v>2.0490354973069998E-2</v>
      </c>
      <c r="AY12" s="8">
        <v>3.7509242072689998E-2</v>
      </c>
      <c r="AZ12" s="8">
        <v>2.167065234276E-2</v>
      </c>
      <c r="BA12" s="8">
        <v>1.2817502086089999E-2</v>
      </c>
      <c r="BB12" s="8">
        <v>0</v>
      </c>
      <c r="BC12" s="8">
        <v>0</v>
      </c>
      <c r="BD12" s="8">
        <v>6.9566009498089998E-2</v>
      </c>
      <c r="BE12" s="8">
        <v>0</v>
      </c>
      <c r="BF12" s="8">
        <v>0</v>
      </c>
      <c r="BG12" s="8">
        <v>2.6486514830760002E-2</v>
      </c>
      <c r="BH12" s="8">
        <v>7.0208449880850001E-3</v>
      </c>
      <c r="BI12" s="8">
        <v>0</v>
      </c>
      <c r="BJ12" s="8">
        <v>0</v>
      </c>
      <c r="BK12" s="8">
        <v>0</v>
      </c>
      <c r="BL12" s="8">
        <v>5.3369266254339999E-2</v>
      </c>
      <c r="BM12" s="8">
        <v>0</v>
      </c>
      <c r="BN12" s="8">
        <v>4.4305683942769999E-2</v>
      </c>
      <c r="BO12" s="8">
        <v>0</v>
      </c>
      <c r="BP12" s="6">
        <v>0.60539477898759997</v>
      </c>
      <c r="BQ12" s="8">
        <v>3.7192979998189997E-2</v>
      </c>
      <c r="BR12" s="8">
        <v>4.0353680482329998E-2</v>
      </c>
      <c r="BS12" s="8">
        <v>6.2901615675119996E-2</v>
      </c>
      <c r="BT12" s="8">
        <v>8.4129237558060004E-3</v>
      </c>
      <c r="BU12" s="8">
        <v>0</v>
      </c>
    </row>
    <row r="13" spans="1:73" x14ac:dyDescent="0.3">
      <c r="A13" t="s">
        <v>2247</v>
      </c>
    </row>
    <row r="14" spans="1:73" x14ac:dyDescent="0.3">
      <c r="A14"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a9d8b287-c49b-4d2d-af21-454e0b70f9ae" sqref="A2 BU14" xr:uid="{00000000-0002-0000-8600-000000000000}"/>
    <dataValidation allowBlank="1" error="a9d8b287-c49b-4d2d-af21-454e0b70f9ae" sqref="A1" xr:uid="{00000000-0002-0000-8600-000001000000}"/>
  </dataValidations>
  <hyperlinks>
    <hyperlink ref="A1" location="'TOC'!A1" display="Back to TOC" xr:uid="{00000000-0004-0000-8600-000000000000}"/>
  </hyperlinks>
  <pageMargins left="0.7" right="0.7" top="0.75" bottom="0.75" header="0.3" footer="0.3"/>
</worksheet>
</file>

<file path=xl/worksheets/sheet1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900-000000000000}">
  <dimension ref="A1:C11"/>
  <sheetViews>
    <sheetView workbookViewId="0">
      <selection activeCell="A2" sqref="A2:C11"/>
    </sheetView>
  </sheetViews>
  <sheetFormatPr defaultRowHeight="14.4" x14ac:dyDescent="0.3"/>
  <cols>
    <col min="1" max="1" width="39.109375" bestFit="1" customWidth="1"/>
    <col min="2" max="3" width="12.6640625" bestFit="1" customWidth="1"/>
  </cols>
  <sheetData>
    <row r="1" spans="1:3" x14ac:dyDescent="0.3">
      <c r="A1" s="4" t="s">
        <v>448</v>
      </c>
    </row>
    <row r="2" spans="1:3" x14ac:dyDescent="0.3">
      <c r="A2" t="s">
        <v>289</v>
      </c>
    </row>
    <row r="3" spans="1:3" x14ac:dyDescent="0.3">
      <c r="A3" s="5" t="s">
        <v>449</v>
      </c>
      <c r="B3" s="5" t="s">
        <v>450</v>
      </c>
      <c r="C3" s="5" t="s">
        <v>451</v>
      </c>
    </row>
    <row r="4" spans="1:3" x14ac:dyDescent="0.3">
      <c r="A4" t="s">
        <v>2248</v>
      </c>
      <c r="B4" s="9">
        <v>9.4644677900900004E-2</v>
      </c>
      <c r="C4" s="7">
        <v>71</v>
      </c>
    </row>
    <row r="5" spans="1:3" x14ac:dyDescent="0.3">
      <c r="A5" t="s">
        <v>2249</v>
      </c>
      <c r="B5" s="6">
        <v>0.35449292122760001</v>
      </c>
      <c r="C5" s="7">
        <v>278</v>
      </c>
    </row>
    <row r="6" spans="1:3" x14ac:dyDescent="0.3">
      <c r="A6" t="s">
        <v>2250</v>
      </c>
      <c r="B6" s="6">
        <v>0.25221748135689998</v>
      </c>
      <c r="C6" s="7">
        <v>198</v>
      </c>
    </row>
    <row r="7" spans="1:3" x14ac:dyDescent="0.3">
      <c r="A7" t="s">
        <v>2251</v>
      </c>
      <c r="B7" s="9">
        <v>0.11404293469189999</v>
      </c>
      <c r="C7" s="7">
        <v>79</v>
      </c>
    </row>
    <row r="8" spans="1:3" x14ac:dyDescent="0.3">
      <c r="A8" t="s">
        <v>2252</v>
      </c>
      <c r="B8" s="8">
        <v>0.18460198482269999</v>
      </c>
      <c r="C8" s="7">
        <v>133</v>
      </c>
    </row>
    <row r="9" spans="1:3" x14ac:dyDescent="0.3">
      <c r="A9" t="s">
        <v>2253</v>
      </c>
      <c r="B9" s="7">
        <v>3</v>
      </c>
    </row>
    <row r="10" spans="1:3" x14ac:dyDescent="0.3">
      <c r="A10" t="s">
        <v>600</v>
      </c>
    </row>
    <row r="11" spans="1:3" x14ac:dyDescent="0.3">
      <c r="A11" t="s">
        <v>512</v>
      </c>
    </row>
  </sheetData>
  <dataValidations count="2">
    <dataValidation allowBlank="1" showErrorMessage="1" prompt="c8c8f6e2-e23e-4b7f-80a4-93baa7db5c43" sqref="A2 C11" xr:uid="{00000000-0002-0000-8900-000000000000}"/>
    <dataValidation allowBlank="1" error="c8c8f6e2-e23e-4b7f-80a4-93baa7db5c43" sqref="A1" xr:uid="{00000000-0002-0000-8900-000001000000}"/>
  </dataValidations>
  <hyperlinks>
    <hyperlink ref="A1" location="'TOC'!A1" display="Back to TOC" xr:uid="{00000000-0004-0000-8900-000000000000}"/>
  </hyperlinks>
  <pageMargins left="0.7" right="0.7" top="0.75" bottom="0.75" header="0.3" footer="0.3"/>
</worksheet>
</file>

<file path=xl/worksheets/sheet1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A00-000000000000}">
  <dimension ref="A1:AZ12"/>
  <sheetViews>
    <sheetView workbookViewId="0">
      <pane xSplit="1" topLeftCell="B1" activePane="topRight" state="frozen"/>
      <selection pane="topRight" activeCell="B5" sqref="B5:D9"/>
    </sheetView>
  </sheetViews>
  <sheetFormatPr defaultRowHeight="14.4" x14ac:dyDescent="0.3"/>
  <cols>
    <col min="1" max="1" width="39.109375" bestFit="1" customWidth="1"/>
    <col min="2" max="52" width="12.6640625" bestFit="1" customWidth="1"/>
  </cols>
  <sheetData>
    <row r="1" spans="1:52" x14ac:dyDescent="0.3">
      <c r="A1" s="4" t="s">
        <v>448</v>
      </c>
    </row>
    <row r="2" spans="1:52" x14ac:dyDescent="0.3">
      <c r="A2" t="s">
        <v>291</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2248</v>
      </c>
      <c r="B5" s="8">
        <v>9.3731606188340005E-2</v>
      </c>
      <c r="C5" s="8">
        <v>9.8335332805429998E-2</v>
      </c>
      <c r="D5" s="8">
        <v>8.947955007741E-2</v>
      </c>
      <c r="E5" s="8">
        <v>0.1047288632838</v>
      </c>
      <c r="F5" s="8">
        <v>8.1107671009979995E-2</v>
      </c>
      <c r="G5" s="8">
        <v>3.8762948969010003E-2</v>
      </c>
      <c r="H5" s="8">
        <v>9.7391215581410007E-2</v>
      </c>
      <c r="I5" s="8">
        <v>0.15233965789019999</v>
      </c>
      <c r="J5" s="8">
        <v>3.1040972666800001E-2</v>
      </c>
      <c r="K5" s="8">
        <v>0</v>
      </c>
      <c r="L5" s="8">
        <v>0.1112860096702</v>
      </c>
      <c r="M5" s="8">
        <v>0.11116750898119999</v>
      </c>
      <c r="N5" s="8">
        <v>8.6827583611109996E-2</v>
      </c>
      <c r="O5" s="8">
        <v>0</v>
      </c>
      <c r="P5" s="8">
        <v>0</v>
      </c>
      <c r="Q5" s="8">
        <v>9.5286984190149998E-2</v>
      </c>
      <c r="R5" s="8">
        <v>0.14807821415860001</v>
      </c>
      <c r="S5" s="8">
        <v>6.8837421009549996E-2</v>
      </c>
      <c r="T5" s="8">
        <v>8.1941198117509995E-2</v>
      </c>
      <c r="U5" s="8">
        <v>0.30396791033190002</v>
      </c>
      <c r="V5" s="8">
        <v>0.1025787696646</v>
      </c>
      <c r="W5" s="8">
        <v>9.3578026507850007E-2</v>
      </c>
      <c r="X5" s="8">
        <v>8.9030854698889994E-2</v>
      </c>
      <c r="Y5" s="8">
        <v>0.1245866981744</v>
      </c>
      <c r="Z5" s="8">
        <v>0.10900018827209999</v>
      </c>
      <c r="AA5" s="8">
        <v>9.0789473740059995E-2</v>
      </c>
      <c r="AB5" s="6">
        <v>0.2772787306426</v>
      </c>
      <c r="AC5" s="9">
        <v>8.2646626501929998E-2</v>
      </c>
      <c r="AD5" s="8">
        <v>0.1342293471082</v>
      </c>
      <c r="AE5" s="8">
        <v>6.9490094146449993E-2</v>
      </c>
      <c r="AF5" s="8">
        <v>0.1555833603489</v>
      </c>
      <c r="AG5" s="8">
        <v>7.9313310962700001E-2</v>
      </c>
      <c r="AH5" s="8">
        <v>0.1218887604585</v>
      </c>
      <c r="AI5" s="8">
        <v>8.7910123935690004E-2</v>
      </c>
      <c r="AJ5" s="8">
        <v>8.1469015645680001E-2</v>
      </c>
      <c r="AK5" s="8">
        <v>0.1119828993397</v>
      </c>
      <c r="AL5" s="8">
        <v>0.1031776358358</v>
      </c>
      <c r="AM5" s="8">
        <v>7.4140728506639997E-2</v>
      </c>
      <c r="AN5" s="8">
        <v>3.698451268044E-2</v>
      </c>
      <c r="AO5" s="8">
        <v>0.1195180830744</v>
      </c>
      <c r="AP5" s="8">
        <v>0.14735022032789999</v>
      </c>
      <c r="AQ5" s="8">
        <v>0.1023224719555</v>
      </c>
      <c r="AR5" s="8">
        <v>0.1106676545827</v>
      </c>
      <c r="AS5" s="8">
        <v>7.543154655671E-2</v>
      </c>
      <c r="AT5" s="8">
        <v>5.1863061238420001E-2</v>
      </c>
      <c r="AU5" s="8">
        <v>6.8139126550620002E-2</v>
      </c>
      <c r="AV5" s="8">
        <v>6.6619206906930004E-2</v>
      </c>
      <c r="AW5" s="8">
        <v>0.30269738949379998</v>
      </c>
      <c r="AX5" s="8">
        <v>9.3652159001839999E-2</v>
      </c>
      <c r="AY5" s="8">
        <v>0.1011580773113</v>
      </c>
      <c r="AZ5" s="8">
        <v>0</v>
      </c>
    </row>
    <row r="6" spans="1:52" x14ac:dyDescent="0.3">
      <c r="A6" t="s">
        <v>2249</v>
      </c>
      <c r="B6" s="8">
        <v>0.31908133967640001</v>
      </c>
      <c r="C6" s="8">
        <v>0.369458158491</v>
      </c>
      <c r="D6" s="8">
        <v>0.37847016321400001</v>
      </c>
      <c r="E6" s="8">
        <v>0.37347009559260003</v>
      </c>
      <c r="F6" s="8">
        <v>0.34313718515149999</v>
      </c>
      <c r="G6" s="8">
        <v>0.24126715707349999</v>
      </c>
      <c r="H6" s="8">
        <v>0.33872334235320001</v>
      </c>
      <c r="I6" s="8">
        <v>0.39836780675790001</v>
      </c>
      <c r="J6" s="8">
        <v>0.34815375476749999</v>
      </c>
      <c r="K6" s="8">
        <v>0.26495758598399999</v>
      </c>
      <c r="L6" s="8">
        <v>0.44916983689000001</v>
      </c>
      <c r="M6" s="8">
        <v>0.47030963413240001</v>
      </c>
      <c r="N6" s="8">
        <v>0.30618651722470003</v>
      </c>
      <c r="O6" s="8">
        <v>0</v>
      </c>
      <c r="P6" s="8">
        <v>0.3668734811605</v>
      </c>
      <c r="Q6" s="8">
        <v>0.31849717607170003</v>
      </c>
      <c r="R6" s="8">
        <v>0.40476547187450002</v>
      </c>
      <c r="S6" s="8">
        <v>0.38259105095189999</v>
      </c>
      <c r="T6" s="8">
        <v>0.41423664937229998</v>
      </c>
      <c r="U6" s="8">
        <v>0.69603208966810004</v>
      </c>
      <c r="V6" s="8">
        <v>0.31960530530699999</v>
      </c>
      <c r="W6" s="8">
        <v>0.38342917383730002</v>
      </c>
      <c r="X6" s="8">
        <v>0.31046080555</v>
      </c>
      <c r="Y6" s="8">
        <v>0.26178162671549998</v>
      </c>
      <c r="Z6" s="6">
        <v>0.4709362210645</v>
      </c>
      <c r="AA6" s="9">
        <v>0.32322181470299999</v>
      </c>
      <c r="AB6" s="8">
        <v>0.46231554421639998</v>
      </c>
      <c r="AC6" s="8">
        <v>0.3474095687357</v>
      </c>
      <c r="AD6" s="8">
        <v>0.4144054897619</v>
      </c>
      <c r="AE6" s="8">
        <v>0.31642071415040002</v>
      </c>
      <c r="AF6" s="8">
        <v>0.35871010660910002</v>
      </c>
      <c r="AG6" s="8">
        <v>0.35343193313370003</v>
      </c>
      <c r="AH6" s="8">
        <v>0.38662944659580001</v>
      </c>
      <c r="AI6" s="8">
        <v>0.34654898830600001</v>
      </c>
      <c r="AJ6" s="8">
        <v>0.33927961188959999</v>
      </c>
      <c r="AK6" s="8">
        <v>0.33902763492310001</v>
      </c>
      <c r="AL6" s="8">
        <v>0.39089962914870002</v>
      </c>
      <c r="AM6" s="8">
        <v>0.33591317226009998</v>
      </c>
      <c r="AN6" s="8">
        <v>0.46117895435169998</v>
      </c>
      <c r="AO6" s="8">
        <v>0.36676971098010003</v>
      </c>
      <c r="AP6" s="8">
        <v>0.34049405428439999</v>
      </c>
      <c r="AQ6" s="8">
        <v>0.39948393432070001</v>
      </c>
      <c r="AR6" s="8">
        <v>0.36761941981910001</v>
      </c>
      <c r="AS6" s="8">
        <v>0.30981825466500001</v>
      </c>
      <c r="AT6" s="8">
        <v>0.43139851903889997</v>
      </c>
      <c r="AU6" s="8">
        <v>0.24627945543829999</v>
      </c>
      <c r="AV6" s="8">
        <v>0.35035530825709998</v>
      </c>
      <c r="AW6" s="8">
        <v>0</v>
      </c>
      <c r="AX6" s="8">
        <v>0.36839652207410001</v>
      </c>
      <c r="AY6" s="8">
        <v>0.31025012064520002</v>
      </c>
      <c r="AZ6" s="8">
        <v>0.2086974553281</v>
      </c>
    </row>
    <row r="7" spans="1:52" x14ac:dyDescent="0.3">
      <c r="A7" t="s">
        <v>2250</v>
      </c>
      <c r="B7" s="8">
        <v>0.20074386005350001</v>
      </c>
      <c r="C7" s="8">
        <v>0.29002917474220002</v>
      </c>
      <c r="D7" s="8">
        <v>0.25896798144580002</v>
      </c>
      <c r="E7" s="8">
        <v>0.26132478381640001</v>
      </c>
      <c r="F7" s="8">
        <v>0.1679555087995</v>
      </c>
      <c r="G7" s="8">
        <v>0.24288841731370001</v>
      </c>
      <c r="H7" s="8">
        <v>0.25601532305620001</v>
      </c>
      <c r="I7" s="8">
        <v>0.26172022624289998</v>
      </c>
      <c r="J7" s="8">
        <v>0.2473508832364</v>
      </c>
      <c r="K7" s="8">
        <v>0.2422851393579</v>
      </c>
      <c r="L7" s="8">
        <v>0.1756454074446</v>
      </c>
      <c r="M7" s="8">
        <v>0.18431426043849999</v>
      </c>
      <c r="N7" s="8">
        <v>0.29607890329030001</v>
      </c>
      <c r="O7" s="8">
        <v>0.30948203014949999</v>
      </c>
      <c r="P7" s="8">
        <v>0.19127546692559999</v>
      </c>
      <c r="Q7" s="8">
        <v>0.25431298988450002</v>
      </c>
      <c r="R7" s="8">
        <v>0.26795970140499997</v>
      </c>
      <c r="S7" s="8">
        <v>0.276748722517</v>
      </c>
      <c r="T7" s="8">
        <v>0.14511340139420001</v>
      </c>
      <c r="U7" s="8">
        <v>0</v>
      </c>
      <c r="V7" s="8">
        <v>0.18841506472569999</v>
      </c>
      <c r="W7" s="8">
        <v>0.25892108859890001</v>
      </c>
      <c r="X7" s="8">
        <v>0.28005899151719998</v>
      </c>
      <c r="Y7" s="8">
        <v>0.18370164958640001</v>
      </c>
      <c r="Z7" s="8">
        <v>0.2412642185244</v>
      </c>
      <c r="AA7" s="8">
        <v>0.25515900439259998</v>
      </c>
      <c r="AB7" s="8">
        <v>0.13505090506920001</v>
      </c>
      <c r="AC7" s="8">
        <v>0.25991468011820001</v>
      </c>
      <c r="AD7" s="8">
        <v>0.24211521145699999</v>
      </c>
      <c r="AE7" s="8">
        <v>0.25863709782450001</v>
      </c>
      <c r="AF7" s="8">
        <v>0.237399961843</v>
      </c>
      <c r="AG7" s="8">
        <v>0.25594537338959999</v>
      </c>
      <c r="AH7" s="8">
        <v>0.23509364488269999</v>
      </c>
      <c r="AI7" s="8">
        <v>0.25645037855879999</v>
      </c>
      <c r="AJ7" s="8">
        <v>0.2469191281667</v>
      </c>
      <c r="AK7" s="8">
        <v>0.22889939230119999</v>
      </c>
      <c r="AL7" s="8">
        <v>0.24244896280350001</v>
      </c>
      <c r="AM7" s="8">
        <v>0.29944206965539999</v>
      </c>
      <c r="AN7" s="8">
        <v>0.25820098278699999</v>
      </c>
      <c r="AO7" s="8">
        <v>0.26063987300180003</v>
      </c>
      <c r="AP7" s="8">
        <v>9.0537990896469994E-2</v>
      </c>
      <c r="AQ7" s="8">
        <v>0.26598494559809999</v>
      </c>
      <c r="AR7" s="8">
        <v>0.26397297449419999</v>
      </c>
      <c r="AS7" s="8">
        <v>0.20658829605420001</v>
      </c>
      <c r="AT7" s="8">
        <v>0.34990940404519999</v>
      </c>
      <c r="AU7" s="8">
        <v>0.25690889555789997</v>
      </c>
      <c r="AV7" s="8">
        <v>0.1100425857956</v>
      </c>
      <c r="AW7" s="8">
        <v>0.30269738949379998</v>
      </c>
      <c r="AX7" s="8">
        <v>0.26607383251420003</v>
      </c>
      <c r="AY7" s="8">
        <v>0.1991542140417</v>
      </c>
      <c r="AZ7" s="8">
        <v>0.38780563239929999</v>
      </c>
    </row>
    <row r="8" spans="1:52" x14ac:dyDescent="0.3">
      <c r="A8" t="s">
        <v>2251</v>
      </c>
      <c r="B8" s="8">
        <v>0.1349280480268</v>
      </c>
      <c r="C8" s="8">
        <v>0.1126248720169</v>
      </c>
      <c r="D8" s="8">
        <v>8.6937300482070004E-2</v>
      </c>
      <c r="E8" s="8">
        <v>0.1097946330329</v>
      </c>
      <c r="F8" s="8">
        <v>0.11241785956810001</v>
      </c>
      <c r="G8" s="8">
        <v>0.14176993495859999</v>
      </c>
      <c r="H8" s="8">
        <v>0.1412133805554</v>
      </c>
      <c r="I8" s="8">
        <v>6.0741504169519997E-2</v>
      </c>
      <c r="J8" s="8">
        <v>0.1035255594193</v>
      </c>
      <c r="K8" s="8">
        <v>0.14691650555079999</v>
      </c>
      <c r="L8" s="8">
        <v>6.1220032856959997E-2</v>
      </c>
      <c r="M8" s="8">
        <v>8.102872824441E-2</v>
      </c>
      <c r="N8" s="8">
        <v>0.1493535283904</v>
      </c>
      <c r="O8" s="8">
        <v>8.8217785712300004E-2</v>
      </c>
      <c r="P8" s="8">
        <v>0</v>
      </c>
      <c r="Q8" s="8">
        <v>9.8638546735299995E-2</v>
      </c>
      <c r="R8" s="8">
        <v>0.1238417842125</v>
      </c>
      <c r="S8" s="8">
        <v>0.12396392643199999</v>
      </c>
      <c r="T8" s="8">
        <v>0.1743127158078</v>
      </c>
      <c r="U8" s="8">
        <v>0</v>
      </c>
      <c r="V8" s="8">
        <v>0.14182628516369999</v>
      </c>
      <c r="W8" s="8">
        <v>0.10372458913969999</v>
      </c>
      <c r="X8" s="8">
        <v>0.1193502248722</v>
      </c>
      <c r="Y8" s="8">
        <v>0.1594262786715</v>
      </c>
      <c r="Z8" s="8">
        <v>7.8879928576030003E-2</v>
      </c>
      <c r="AA8" s="8">
        <v>0.1234860380006</v>
      </c>
      <c r="AB8" s="8">
        <v>4.2474139586110002E-2</v>
      </c>
      <c r="AC8" s="8">
        <v>0.1187446103616</v>
      </c>
      <c r="AD8" s="8">
        <v>9.7158573255230002E-2</v>
      </c>
      <c r="AE8" s="8">
        <v>0.12477231786990001</v>
      </c>
      <c r="AF8" s="8">
        <v>8.1095730828350004E-2</v>
      </c>
      <c r="AG8" s="8">
        <v>0.1223320156455</v>
      </c>
      <c r="AH8" s="8">
        <v>8.5062921920730006E-2</v>
      </c>
      <c r="AI8" s="8">
        <v>0.1212065989301</v>
      </c>
      <c r="AJ8" s="8">
        <v>0.16031494377569999</v>
      </c>
      <c r="AK8" s="8">
        <v>0.1055469844798</v>
      </c>
      <c r="AL8" s="8">
        <v>9.2734593193619999E-2</v>
      </c>
      <c r="AM8" s="8">
        <v>0.1168586805209</v>
      </c>
      <c r="AN8" s="8">
        <v>7.8190333565780007E-2</v>
      </c>
      <c r="AO8" s="8">
        <v>8.0732311156440001E-2</v>
      </c>
      <c r="AP8" s="8">
        <v>0.30358974631640001</v>
      </c>
      <c r="AQ8" s="8">
        <v>7.9741211903600007E-2</v>
      </c>
      <c r="AR8" s="8">
        <v>8.0308811327280002E-2</v>
      </c>
      <c r="AS8" s="6">
        <v>0.19133342483259999</v>
      </c>
      <c r="AT8" s="8">
        <v>3.2988058263080003E-2</v>
      </c>
      <c r="AU8" s="8">
        <v>0.16829140226889999</v>
      </c>
      <c r="AV8" s="8">
        <v>0.1100425857956</v>
      </c>
      <c r="AW8" s="8">
        <v>0.19730261050619999</v>
      </c>
      <c r="AX8" s="8">
        <v>0.10292828457600001</v>
      </c>
      <c r="AY8" s="8">
        <v>0.14780031755529999</v>
      </c>
      <c r="AZ8" s="8">
        <v>0.28102509684049998</v>
      </c>
    </row>
    <row r="9" spans="1:52" x14ac:dyDescent="0.3">
      <c r="A9" t="s">
        <v>2252</v>
      </c>
      <c r="B9" s="6">
        <v>0.25151514605500003</v>
      </c>
      <c r="C9" s="9">
        <v>0.12955246194440001</v>
      </c>
      <c r="D9" s="8">
        <v>0.18614500478080001</v>
      </c>
      <c r="E9" s="9">
        <v>0.15068162427430001</v>
      </c>
      <c r="F9" s="8">
        <v>0.29538177547080002</v>
      </c>
      <c r="G9" s="6">
        <v>0.3353115416852</v>
      </c>
      <c r="H9" s="8">
        <v>0.1666567384539</v>
      </c>
      <c r="I9" s="8">
        <v>0.12683080493939999</v>
      </c>
      <c r="J9" s="8">
        <v>0.26992882991</v>
      </c>
      <c r="K9" s="8">
        <v>0.34584076910740003</v>
      </c>
      <c r="L9" s="8">
        <v>0.20267871313819999</v>
      </c>
      <c r="M9" s="8">
        <v>0.15317986820339999</v>
      </c>
      <c r="N9" s="8">
        <v>0.1615534674835</v>
      </c>
      <c r="O9" s="8">
        <v>0.60230018413819997</v>
      </c>
      <c r="P9" s="8">
        <v>0.44185105191390001</v>
      </c>
      <c r="Q9" s="6">
        <v>0.23326430311829999</v>
      </c>
      <c r="R9" s="9">
        <v>5.5354828349459997E-2</v>
      </c>
      <c r="S9" s="8">
        <v>0.14785887908949999</v>
      </c>
      <c r="T9" s="8">
        <v>0.18439603530830001</v>
      </c>
      <c r="U9" s="8">
        <v>0</v>
      </c>
      <c r="V9" s="8">
        <v>0.24757457513889999</v>
      </c>
      <c r="W9" s="8">
        <v>0.16034712191620001</v>
      </c>
      <c r="X9" s="8">
        <v>0.2010991233618</v>
      </c>
      <c r="Y9" s="8">
        <v>0.27050374685239997</v>
      </c>
      <c r="Z9" s="8">
        <v>9.9919443562860005E-2</v>
      </c>
      <c r="AA9" s="8">
        <v>0.2073436691636</v>
      </c>
      <c r="AB9" s="8">
        <v>8.2880680485630007E-2</v>
      </c>
      <c r="AC9" s="8">
        <v>0.19128451428250001</v>
      </c>
      <c r="AD9" s="9">
        <v>0.1120913784176</v>
      </c>
      <c r="AE9" s="6">
        <v>0.23067977600879999</v>
      </c>
      <c r="AF9" s="8">
        <v>0.1672108403707</v>
      </c>
      <c r="AG9" s="8">
        <v>0.1889773668684</v>
      </c>
      <c r="AH9" s="8">
        <v>0.17132522614240001</v>
      </c>
      <c r="AI9" s="8">
        <v>0.18788391026939999</v>
      </c>
      <c r="AJ9" s="8">
        <v>0.17201730052229999</v>
      </c>
      <c r="AK9" s="8">
        <v>0.2145430889562</v>
      </c>
      <c r="AL9" s="8">
        <v>0.17073917901839999</v>
      </c>
      <c r="AM9" s="8">
        <v>0.17364534905689999</v>
      </c>
      <c r="AN9" s="8">
        <v>0.1654452166151</v>
      </c>
      <c r="AO9" s="8">
        <v>0.17234002178720001</v>
      </c>
      <c r="AP9" s="8">
        <v>0.11802798817479999</v>
      </c>
      <c r="AQ9" s="8">
        <v>0.15246743622209999</v>
      </c>
      <c r="AR9" s="8">
        <v>0.1774311397767</v>
      </c>
      <c r="AS9" s="8">
        <v>0.2168284778915</v>
      </c>
      <c r="AT9" s="8">
        <v>0.1338409574144</v>
      </c>
      <c r="AU9" s="8">
        <v>0.26038112018429999</v>
      </c>
      <c r="AV9" s="8">
        <v>0.36294031324479997</v>
      </c>
      <c r="AW9" s="8">
        <v>0.19730261050619999</v>
      </c>
      <c r="AX9" s="8">
        <v>0.16894920183379999</v>
      </c>
      <c r="AY9" s="8">
        <v>0.24163727044659999</v>
      </c>
      <c r="AZ9" s="8">
        <v>0.12247181543210001</v>
      </c>
    </row>
    <row r="10" spans="1:52" x14ac:dyDescent="0.3">
      <c r="A10" t="s">
        <v>587</v>
      </c>
      <c r="B10" s="7">
        <v>175</v>
      </c>
      <c r="C10" s="7">
        <v>312</v>
      </c>
      <c r="D10" s="7">
        <v>272</v>
      </c>
      <c r="E10" s="7">
        <v>620</v>
      </c>
      <c r="F10" s="7">
        <v>54</v>
      </c>
      <c r="G10" s="7">
        <v>85</v>
      </c>
      <c r="H10" s="7">
        <v>326</v>
      </c>
      <c r="I10" s="7">
        <v>148</v>
      </c>
      <c r="J10" s="7">
        <v>83</v>
      </c>
      <c r="K10" s="7">
        <v>24</v>
      </c>
      <c r="L10" s="7">
        <v>30</v>
      </c>
      <c r="M10" s="7">
        <v>48</v>
      </c>
      <c r="N10" s="7">
        <v>87</v>
      </c>
      <c r="O10" s="7">
        <v>7</v>
      </c>
      <c r="P10" s="7">
        <v>6</v>
      </c>
      <c r="Q10" s="7">
        <v>421</v>
      </c>
      <c r="R10" s="7">
        <v>91</v>
      </c>
      <c r="S10" s="7">
        <v>196</v>
      </c>
      <c r="T10" s="7">
        <v>49</v>
      </c>
      <c r="U10" s="7">
        <v>2</v>
      </c>
      <c r="V10" s="7">
        <v>111</v>
      </c>
      <c r="W10" s="7">
        <v>462</v>
      </c>
      <c r="X10" s="7">
        <v>165</v>
      </c>
      <c r="Y10" s="7">
        <v>21</v>
      </c>
      <c r="Z10" s="7">
        <v>157</v>
      </c>
      <c r="AA10" s="7">
        <v>602</v>
      </c>
      <c r="AB10" s="7">
        <v>45</v>
      </c>
      <c r="AC10" s="7">
        <v>714</v>
      </c>
      <c r="AD10" s="7">
        <v>289</v>
      </c>
      <c r="AE10" s="7">
        <v>470</v>
      </c>
      <c r="AF10" s="7">
        <v>152</v>
      </c>
      <c r="AG10" s="7">
        <v>607</v>
      </c>
      <c r="AH10" s="7">
        <v>144</v>
      </c>
      <c r="AI10" s="7">
        <v>615</v>
      </c>
      <c r="AJ10" s="7">
        <v>137</v>
      </c>
      <c r="AK10" s="7">
        <v>209</v>
      </c>
      <c r="AL10" s="7">
        <v>108</v>
      </c>
      <c r="AM10" s="7">
        <v>169</v>
      </c>
      <c r="AN10" s="7">
        <v>49</v>
      </c>
      <c r="AO10" s="7">
        <v>87</v>
      </c>
      <c r="AP10" s="7">
        <v>14</v>
      </c>
      <c r="AQ10" s="7">
        <v>238</v>
      </c>
      <c r="AR10" s="7">
        <v>215</v>
      </c>
      <c r="AS10" s="7">
        <v>147</v>
      </c>
      <c r="AT10" s="7">
        <v>56</v>
      </c>
      <c r="AU10" s="7">
        <v>67</v>
      </c>
      <c r="AV10" s="7">
        <v>18</v>
      </c>
      <c r="AW10" s="7">
        <v>4</v>
      </c>
      <c r="AX10" s="7">
        <v>590</v>
      </c>
      <c r="AY10" s="7">
        <v>163</v>
      </c>
      <c r="AZ10" s="7">
        <v>6</v>
      </c>
    </row>
    <row r="11" spans="1:52" x14ac:dyDescent="0.3">
      <c r="A11" t="s">
        <v>600</v>
      </c>
    </row>
    <row r="12" spans="1:52" x14ac:dyDescent="0.3">
      <c r="A12"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e8e6b4ad-566c-49e9-b9df-b1f33f5ba8da" sqref="A2 AZ12" xr:uid="{00000000-0002-0000-8A00-000000000000}"/>
    <dataValidation allowBlank="1" error="e8e6b4ad-566c-49e9-b9df-b1f33f5ba8da" sqref="A1" xr:uid="{00000000-0002-0000-8A00-000001000000}"/>
  </dataValidations>
  <hyperlinks>
    <hyperlink ref="A1" location="'TOC'!A1" display="Back to TOC" xr:uid="{00000000-0004-0000-8A00-000000000000}"/>
  </hyperlinks>
  <pageMargins left="0.7" right="0.7" top="0.75" bottom="0.75" header="0.3" footer="0.3"/>
</worksheet>
</file>

<file path=xl/worksheets/sheet1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B00-000000000000}">
  <dimension ref="A1:BU12"/>
  <sheetViews>
    <sheetView workbookViewId="0">
      <pane xSplit="1" topLeftCell="B1" activePane="topRight" state="frozen"/>
      <selection pane="topRight" sqref="A1:A1048576"/>
    </sheetView>
  </sheetViews>
  <sheetFormatPr defaultRowHeight="14.4" x14ac:dyDescent="0.3"/>
  <cols>
    <col min="1" max="1" width="39.109375" bestFit="1" customWidth="1"/>
    <col min="2" max="73" width="12.6640625" bestFit="1" customWidth="1"/>
  </cols>
  <sheetData>
    <row r="1" spans="1:73" x14ac:dyDescent="0.3">
      <c r="A1" s="4" t="s">
        <v>448</v>
      </c>
    </row>
    <row r="2" spans="1:73" x14ac:dyDescent="0.3">
      <c r="A2" t="s">
        <v>293</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2248</v>
      </c>
      <c r="B5" s="8">
        <v>0.13124036635799999</v>
      </c>
      <c r="C5" s="8">
        <v>9.4262007030299994E-2</v>
      </c>
      <c r="D5" s="8">
        <v>9.9869357559850006E-2</v>
      </c>
      <c r="E5" s="8">
        <v>9.4804738109360007E-2</v>
      </c>
      <c r="F5" s="8">
        <v>8.3905523860039993E-2</v>
      </c>
      <c r="G5" s="8">
        <v>9.8718049741539998E-2</v>
      </c>
      <c r="H5" s="8">
        <v>8.9672558875719996E-2</v>
      </c>
      <c r="I5" s="8">
        <v>0</v>
      </c>
      <c r="J5" s="8">
        <v>9.5681335044029994E-2</v>
      </c>
      <c r="K5" s="8">
        <v>0.1140037031876</v>
      </c>
      <c r="L5" s="8">
        <v>0.103886207249</v>
      </c>
      <c r="M5" s="8">
        <v>0.1477419886646</v>
      </c>
      <c r="N5" s="8">
        <v>6.7684524410170005E-2</v>
      </c>
      <c r="O5" s="8">
        <v>9.4160761456720005E-2</v>
      </c>
      <c r="P5" s="8">
        <v>6.047868253844E-2</v>
      </c>
      <c r="Q5" s="8">
        <v>0</v>
      </c>
      <c r="R5" s="8">
        <v>7.8094166956840003E-2</v>
      </c>
      <c r="S5" s="8">
        <v>0</v>
      </c>
      <c r="T5" s="8">
        <v>0.11332729843849999</v>
      </c>
      <c r="U5" s="8">
        <v>0.10089912983130001</v>
      </c>
      <c r="V5" s="8">
        <v>6.5767536835400001E-2</v>
      </c>
      <c r="W5" s="8">
        <v>0.30269738949379998</v>
      </c>
      <c r="X5" s="8">
        <v>0.10067471885319999</v>
      </c>
      <c r="Y5" s="8">
        <v>0.1117925694248</v>
      </c>
      <c r="Z5" s="8">
        <v>8.3056965420809994E-2</v>
      </c>
      <c r="AA5" s="8">
        <v>5.0487524596259999E-2</v>
      </c>
      <c r="AB5" s="8">
        <v>6.8767733874799994E-2</v>
      </c>
      <c r="AC5" s="8">
        <v>0.1054630249063</v>
      </c>
      <c r="AD5" s="8">
        <v>6.5767536835400001E-2</v>
      </c>
      <c r="AE5" s="8">
        <v>0.30269738949379998</v>
      </c>
      <c r="AF5" s="8">
        <v>9.3652159001839999E-2</v>
      </c>
      <c r="AG5" s="8">
        <v>0.1011580773113</v>
      </c>
      <c r="AH5" s="8">
        <v>0</v>
      </c>
      <c r="AI5" s="8">
        <v>0.14735022032789999</v>
      </c>
      <c r="AJ5" s="8">
        <v>8.944912494302E-2</v>
      </c>
      <c r="AK5" s="8">
        <v>0.12623356883719999</v>
      </c>
      <c r="AL5" s="8">
        <v>0.10069099681969999</v>
      </c>
      <c r="AM5" s="8">
        <v>0.1423800242921</v>
      </c>
      <c r="AN5" s="8">
        <v>5.4295410513389999E-2</v>
      </c>
      <c r="AO5" s="8">
        <v>9.0332605187709997E-2</v>
      </c>
      <c r="AP5" s="8">
        <v>6.2034131588889999E-2</v>
      </c>
      <c r="AQ5" s="8">
        <v>0</v>
      </c>
      <c r="AR5" s="8">
        <v>8.4468643289579995E-2</v>
      </c>
      <c r="AS5" s="8">
        <v>0</v>
      </c>
      <c r="AT5" s="8">
        <v>6.6619206906930004E-2</v>
      </c>
      <c r="AU5" s="8">
        <v>0.30269738949379998</v>
      </c>
      <c r="AV5" s="8">
        <v>5.004270207869E-2</v>
      </c>
      <c r="AW5" s="8">
        <v>0.1544196865761</v>
      </c>
      <c r="AX5" s="8">
        <v>8.3996184376110006E-2</v>
      </c>
      <c r="AY5" s="8">
        <v>0.12561082616210001</v>
      </c>
      <c r="AZ5" s="8">
        <v>5.5101746209729997E-2</v>
      </c>
      <c r="BA5" s="8">
        <v>8.9367955053899994E-2</v>
      </c>
      <c r="BB5" s="8">
        <v>0.1421942364389</v>
      </c>
      <c r="BC5" s="8">
        <v>0.25286712247609999</v>
      </c>
      <c r="BD5" s="8">
        <v>9.7306366341369993E-2</v>
      </c>
      <c r="BE5" s="8">
        <v>9.8064831838140007E-2</v>
      </c>
      <c r="BF5" s="8">
        <v>0.1287095620616</v>
      </c>
      <c r="BG5" s="8">
        <v>6.8049918115320004E-2</v>
      </c>
      <c r="BH5" s="8">
        <v>0.1099567898054</v>
      </c>
      <c r="BI5" s="8">
        <v>0.1585367923056</v>
      </c>
      <c r="BJ5" s="8">
        <v>0.11902197407789999</v>
      </c>
      <c r="BK5" s="8">
        <v>0.10535326436</v>
      </c>
      <c r="BL5" s="8">
        <v>3.2415648807900002E-2</v>
      </c>
      <c r="BM5" s="8">
        <v>5.3930988180489997E-2</v>
      </c>
      <c r="BN5" s="8">
        <v>0.10777056353679999</v>
      </c>
      <c r="BO5" s="8">
        <v>0.15726949972269999</v>
      </c>
      <c r="BP5" s="8">
        <v>0</v>
      </c>
      <c r="BQ5" s="8">
        <v>8.5454171089010003E-2</v>
      </c>
      <c r="BR5" s="8">
        <v>4.0327338295739999E-2</v>
      </c>
      <c r="BS5" s="8">
        <v>3.2184238134130003E-2</v>
      </c>
      <c r="BT5" s="8">
        <v>0.1053746918528</v>
      </c>
      <c r="BU5" s="8">
        <v>0</v>
      </c>
    </row>
    <row r="6" spans="1:73" x14ac:dyDescent="0.3">
      <c r="A6" t="s">
        <v>2249</v>
      </c>
      <c r="B6" s="8">
        <v>0.2997080296213</v>
      </c>
      <c r="C6" s="8">
        <v>0.39762583458689998</v>
      </c>
      <c r="D6" s="8">
        <v>0.32141711114159999</v>
      </c>
      <c r="E6" s="8">
        <v>0.36465510645679999</v>
      </c>
      <c r="F6" s="8">
        <v>0.35772554052779998</v>
      </c>
      <c r="G6" s="8">
        <v>0.37466766159120002</v>
      </c>
      <c r="H6" s="8">
        <v>0.32793060772760002</v>
      </c>
      <c r="I6" s="8">
        <v>1</v>
      </c>
      <c r="J6" s="8">
        <v>0.39807300781209998</v>
      </c>
      <c r="K6" s="8">
        <v>0.4025205714956</v>
      </c>
      <c r="L6" s="8">
        <v>0.36963892179149999</v>
      </c>
      <c r="M6" s="8">
        <v>0.38483627902150003</v>
      </c>
      <c r="N6" s="8">
        <v>0.39742209710190002</v>
      </c>
      <c r="O6" s="8">
        <v>0.2311098307951</v>
      </c>
      <c r="P6" s="8">
        <v>0.452058359656</v>
      </c>
      <c r="Q6" s="8">
        <v>0.32109275719160002</v>
      </c>
      <c r="R6" s="8">
        <v>0.27178406005970002</v>
      </c>
      <c r="S6" s="8">
        <v>0</v>
      </c>
      <c r="T6" s="8">
        <v>0.11332729843849999</v>
      </c>
      <c r="U6" s="8">
        <v>0.46486840700409998</v>
      </c>
      <c r="V6" s="8">
        <v>0.43423246316460001</v>
      </c>
      <c r="W6" s="8">
        <v>0</v>
      </c>
      <c r="X6" s="8">
        <v>0.39928509962870001</v>
      </c>
      <c r="Y6" s="8">
        <v>0.37237871587330001</v>
      </c>
      <c r="Z6" s="8">
        <v>0.30085907348739999</v>
      </c>
      <c r="AA6" s="8">
        <v>0.43042266978490001</v>
      </c>
      <c r="AB6" s="8">
        <v>0.2393261192468</v>
      </c>
      <c r="AC6" s="8">
        <v>0.335774830568</v>
      </c>
      <c r="AD6" s="8">
        <v>0.43423246316460001</v>
      </c>
      <c r="AE6" s="8">
        <v>0</v>
      </c>
      <c r="AF6" s="8">
        <v>0.36839652207410001</v>
      </c>
      <c r="AG6" s="8">
        <v>0.31025012064520002</v>
      </c>
      <c r="AH6" s="8">
        <v>0.2086974553281</v>
      </c>
      <c r="AI6" s="8">
        <v>0.34049405428439999</v>
      </c>
      <c r="AJ6" s="8">
        <v>0.3740657588447</v>
      </c>
      <c r="AK6" s="8">
        <v>0.44669593410399999</v>
      </c>
      <c r="AL6" s="8">
        <v>0.35965315331550002</v>
      </c>
      <c r="AM6" s="8">
        <v>0.3929414459494</v>
      </c>
      <c r="AN6" s="8">
        <v>0.3836349889192</v>
      </c>
      <c r="AO6" s="8">
        <v>0.25777716811939999</v>
      </c>
      <c r="AP6" s="8">
        <v>0.4310966118292</v>
      </c>
      <c r="AQ6" s="8">
        <v>0.43293796686180003</v>
      </c>
      <c r="AR6" s="8">
        <v>0.2448765348734</v>
      </c>
      <c r="AS6" s="8">
        <v>0.25213350387310002</v>
      </c>
      <c r="AT6" s="8">
        <v>0.35035530825709998</v>
      </c>
      <c r="AU6" s="8">
        <v>0</v>
      </c>
      <c r="AV6" s="8">
        <v>0.23497043041810001</v>
      </c>
      <c r="AW6" s="8">
        <v>0.29405467544710001</v>
      </c>
      <c r="AX6" s="8">
        <v>0.369538439522</v>
      </c>
      <c r="AY6" s="8">
        <v>0.35000013004980002</v>
      </c>
      <c r="AZ6" s="8">
        <v>0.28295226631050002</v>
      </c>
      <c r="BA6" s="8">
        <v>0.36230789883379999</v>
      </c>
      <c r="BB6" s="8">
        <v>0.4028857879278</v>
      </c>
      <c r="BC6" s="8">
        <v>0.47319100669339997</v>
      </c>
      <c r="BD6" s="8">
        <v>0.46069779466990002</v>
      </c>
      <c r="BE6" s="8">
        <v>0.82030316492559996</v>
      </c>
      <c r="BF6" s="8">
        <v>0.36960074681420002</v>
      </c>
      <c r="BG6" s="8">
        <v>0.41423951114640001</v>
      </c>
      <c r="BH6" s="8">
        <v>0.45169310491089998</v>
      </c>
      <c r="BI6" s="8">
        <v>0.46404626602780003</v>
      </c>
      <c r="BJ6" s="8">
        <v>0.4909754636898</v>
      </c>
      <c r="BK6" s="8">
        <v>0.33556799095919998</v>
      </c>
      <c r="BL6" s="8">
        <v>0.4064516818776</v>
      </c>
      <c r="BM6" s="8">
        <v>0.18991465124750001</v>
      </c>
      <c r="BN6" s="8">
        <v>0.28790691545859998</v>
      </c>
      <c r="BO6" s="8">
        <v>0.2747352278936</v>
      </c>
      <c r="BP6" s="8">
        <v>0.60539477898759997</v>
      </c>
      <c r="BQ6" s="8">
        <v>0.28493201128189999</v>
      </c>
      <c r="BR6" s="8">
        <v>0.25835300092989999</v>
      </c>
      <c r="BS6" s="8">
        <v>0.35714020748309999</v>
      </c>
      <c r="BT6" s="8">
        <v>0.23750815781260001</v>
      </c>
      <c r="BU6" s="8">
        <v>0.64826063649099996</v>
      </c>
    </row>
    <row r="7" spans="1:73" x14ac:dyDescent="0.3">
      <c r="A7" t="s">
        <v>2250</v>
      </c>
      <c r="B7" s="8">
        <v>0.25138426162779998</v>
      </c>
      <c r="C7" s="8">
        <v>0.18499962794040001</v>
      </c>
      <c r="D7" s="8">
        <v>0.30699258683969999</v>
      </c>
      <c r="E7" s="8">
        <v>0.26951715394269998</v>
      </c>
      <c r="F7" s="8">
        <v>0.24076300863549999</v>
      </c>
      <c r="G7" s="8">
        <v>0.23235752197859999</v>
      </c>
      <c r="H7" s="8">
        <v>0.27769944449</v>
      </c>
      <c r="I7" s="8">
        <v>0</v>
      </c>
      <c r="J7" s="8">
        <v>0.29053743614689997</v>
      </c>
      <c r="K7" s="8">
        <v>0.19887112548200001</v>
      </c>
      <c r="L7" s="8">
        <v>0.28297570056240001</v>
      </c>
      <c r="M7" s="8">
        <v>0.1685543307848</v>
      </c>
      <c r="N7" s="8">
        <v>0.1595434197783</v>
      </c>
      <c r="O7" s="8">
        <v>0.23737842368520001</v>
      </c>
      <c r="P7" s="8">
        <v>0.32162747114939999</v>
      </c>
      <c r="Q7" s="8">
        <v>0.53384150017870002</v>
      </c>
      <c r="R7" s="8">
        <v>0.2461553902104</v>
      </c>
      <c r="S7" s="8">
        <v>0.35604467315589999</v>
      </c>
      <c r="T7" s="8">
        <v>0.11332729843849999</v>
      </c>
      <c r="U7" s="8">
        <v>0.10089912983130001</v>
      </c>
      <c r="V7" s="8">
        <v>0.10089912983130001</v>
      </c>
      <c r="W7" s="8">
        <v>0.30269738949379998</v>
      </c>
      <c r="X7" s="8">
        <v>0.26555567243979999</v>
      </c>
      <c r="Y7" s="8">
        <v>0.26234770669450003</v>
      </c>
      <c r="Z7" s="8">
        <v>0.20473541605850001</v>
      </c>
      <c r="AA7" s="8">
        <v>0.35668550800769999</v>
      </c>
      <c r="AB7" s="8">
        <v>0.2592789701621</v>
      </c>
      <c r="AC7" s="8">
        <v>0.1054630249063</v>
      </c>
      <c r="AD7" s="8">
        <v>0.10089912983130001</v>
      </c>
      <c r="AE7" s="8">
        <v>0.30269738949379998</v>
      </c>
      <c r="AF7" s="8">
        <v>0.26607383251420003</v>
      </c>
      <c r="AG7" s="8">
        <v>0.1991542140417</v>
      </c>
      <c r="AH7" s="8">
        <v>0.38780563239929999</v>
      </c>
      <c r="AI7" s="8">
        <v>9.0537990896469994E-2</v>
      </c>
      <c r="AJ7" s="8">
        <v>0.30366740087670002</v>
      </c>
      <c r="AK7" s="8">
        <v>0.1959931370937</v>
      </c>
      <c r="AL7" s="8">
        <v>0.26792860284809999</v>
      </c>
      <c r="AM7" s="8">
        <v>0.25139939005630002</v>
      </c>
      <c r="AN7" s="8">
        <v>0.1774358806504</v>
      </c>
      <c r="AO7" s="8">
        <v>0.2271408630075</v>
      </c>
      <c r="AP7" s="8">
        <v>0.34962813496739997</v>
      </c>
      <c r="AQ7" s="8">
        <v>0.35134361646349999</v>
      </c>
      <c r="AR7" s="8">
        <v>0.26624794987540001</v>
      </c>
      <c r="AS7" s="8">
        <v>0.21793927911550001</v>
      </c>
      <c r="AT7" s="8">
        <v>0.1100425857956</v>
      </c>
      <c r="AU7" s="8">
        <v>0.30269738949379998</v>
      </c>
      <c r="AV7" s="8">
        <v>0.23812227950619999</v>
      </c>
      <c r="AW7" s="8">
        <v>0.20967328729740001</v>
      </c>
      <c r="AX7" s="8">
        <v>0.22891089351259999</v>
      </c>
      <c r="AY7" s="8">
        <v>0.24430530802430001</v>
      </c>
      <c r="AZ7" s="8">
        <v>0.33262757873409998</v>
      </c>
      <c r="BA7" s="8">
        <v>0.29745269221960002</v>
      </c>
      <c r="BB7" s="8">
        <v>0.2188681145743</v>
      </c>
      <c r="BC7" s="8">
        <v>0</v>
      </c>
      <c r="BD7" s="8">
        <v>0.26634489651549997</v>
      </c>
      <c r="BE7" s="8">
        <v>8.1632003236280004E-2</v>
      </c>
      <c r="BF7" s="8">
        <v>0.2301303730606</v>
      </c>
      <c r="BG7" s="8">
        <v>0.3151076211139</v>
      </c>
      <c r="BH7" s="8">
        <v>0.20035775217509999</v>
      </c>
      <c r="BI7" s="8">
        <v>0.17727229182609999</v>
      </c>
      <c r="BJ7" s="8">
        <v>0.2983660757846</v>
      </c>
      <c r="BK7" s="8">
        <v>0.20953060700430001</v>
      </c>
      <c r="BL7" s="8">
        <v>0.33131317621299999</v>
      </c>
      <c r="BM7" s="8">
        <v>0.38408229335970001</v>
      </c>
      <c r="BN7" s="8">
        <v>0.2961892741762</v>
      </c>
      <c r="BO7" s="8">
        <v>0.33740952061860002</v>
      </c>
      <c r="BP7" s="8">
        <v>0.39460522101239998</v>
      </c>
      <c r="BQ7" s="8">
        <v>0.27762298889699999</v>
      </c>
      <c r="BR7" s="8">
        <v>0.279869068203</v>
      </c>
      <c r="BS7" s="8">
        <v>0.18362118080529999</v>
      </c>
      <c r="BT7" s="8">
        <v>0.2168335915081</v>
      </c>
      <c r="BU7" s="8">
        <v>0.35173936350899998</v>
      </c>
    </row>
    <row r="8" spans="1:73" x14ac:dyDescent="0.3">
      <c r="A8" t="s">
        <v>2251</v>
      </c>
      <c r="B8" s="8">
        <v>9.0686384477149995E-2</v>
      </c>
      <c r="C8" s="8">
        <v>0.1504829486839</v>
      </c>
      <c r="D8" s="8">
        <v>9.2967805118609997E-2</v>
      </c>
      <c r="E8" s="8">
        <v>0.11711101092579999</v>
      </c>
      <c r="F8" s="8">
        <v>0.11148514952959999</v>
      </c>
      <c r="G8" s="8">
        <v>0.1064072779577</v>
      </c>
      <c r="H8" s="8">
        <v>0.1238697758382</v>
      </c>
      <c r="I8" s="8">
        <v>0</v>
      </c>
      <c r="J8" s="8">
        <v>7.2361547996120004E-2</v>
      </c>
      <c r="K8" s="8">
        <v>0.11767782902899999</v>
      </c>
      <c r="L8" s="8">
        <v>6.5644172287200001E-2</v>
      </c>
      <c r="M8" s="8">
        <v>0.1515154846514</v>
      </c>
      <c r="N8" s="8">
        <v>0.1875576374772</v>
      </c>
      <c r="O8" s="8">
        <v>0.18436609406410001</v>
      </c>
      <c r="P8" s="8">
        <v>3.8468116914290001E-2</v>
      </c>
      <c r="Q8" s="8">
        <v>0</v>
      </c>
      <c r="R8" s="8">
        <v>0.19287856377830001</v>
      </c>
      <c r="S8" s="8">
        <v>0</v>
      </c>
      <c r="T8" s="8">
        <v>0.17386428546339999</v>
      </c>
      <c r="U8" s="8">
        <v>6.5767536835400001E-2</v>
      </c>
      <c r="V8" s="8">
        <v>0.26756579649790002</v>
      </c>
      <c r="W8" s="8">
        <v>0.19730261050619999</v>
      </c>
      <c r="X8" s="8">
        <v>8.471156641225E-2</v>
      </c>
      <c r="Y8" s="8">
        <v>8.1125134526300005E-2</v>
      </c>
      <c r="Z8" s="8">
        <v>0.1857045866541</v>
      </c>
      <c r="AA8" s="8">
        <v>3.2113133377990002E-2</v>
      </c>
      <c r="AB8" s="8">
        <v>0.16984394943850001</v>
      </c>
      <c r="AC8" s="8">
        <v>0.1054630249063</v>
      </c>
      <c r="AD8" s="8">
        <v>0.26756579649790002</v>
      </c>
      <c r="AE8" s="8">
        <v>0.19730261050619999</v>
      </c>
      <c r="AF8" s="8">
        <v>0.10292828457600001</v>
      </c>
      <c r="AG8" s="8">
        <v>0.14780031755529999</v>
      </c>
      <c r="AH8" s="8">
        <v>0.28102509684049998</v>
      </c>
      <c r="AI8" s="8">
        <v>0.30358974631640001</v>
      </c>
      <c r="AJ8" s="8">
        <v>7.0531439359580006E-2</v>
      </c>
      <c r="AK8" s="8">
        <v>9.6847545116350006E-2</v>
      </c>
      <c r="AL8" s="8">
        <v>7.9180048043600001E-2</v>
      </c>
      <c r="AM8" s="8">
        <v>8.3896762264079994E-2</v>
      </c>
      <c r="AN8" s="8">
        <v>0.18528555253590001</v>
      </c>
      <c r="AO8" s="8">
        <v>0.1955971984714</v>
      </c>
      <c r="AP8" s="8">
        <v>3.9457477022930003E-2</v>
      </c>
      <c r="AQ8" s="8">
        <v>0</v>
      </c>
      <c r="AR8" s="8">
        <v>0.18892678023830001</v>
      </c>
      <c r="AS8" s="8">
        <v>8.2184957519329999E-2</v>
      </c>
      <c r="AT8" s="8">
        <v>0.1100425857956</v>
      </c>
      <c r="AU8" s="8">
        <v>0.19730261050619999</v>
      </c>
      <c r="AV8" s="8">
        <v>0.19688350178229999</v>
      </c>
      <c r="AW8" s="8">
        <v>0.19355114180169999</v>
      </c>
      <c r="AX8" s="8">
        <v>0.12571241703809999</v>
      </c>
      <c r="AY8" s="8">
        <v>0.1104340241034</v>
      </c>
      <c r="AZ8" s="8">
        <v>9.3403349059480001E-2</v>
      </c>
      <c r="BA8" s="8">
        <v>9.4939023326690006E-2</v>
      </c>
      <c r="BB8" s="8">
        <v>0.1009478582501</v>
      </c>
      <c r="BC8" s="8">
        <v>0.1236473126054</v>
      </c>
      <c r="BD8" s="8">
        <v>0</v>
      </c>
      <c r="BE8" s="8">
        <v>0</v>
      </c>
      <c r="BF8" s="8">
        <v>0.1103008583024</v>
      </c>
      <c r="BG8" s="8">
        <v>0.132365620036</v>
      </c>
      <c r="BH8" s="8">
        <v>0.11303697178829999</v>
      </c>
      <c r="BI8" s="8">
        <v>2.7441176271389998E-2</v>
      </c>
      <c r="BJ8" s="8">
        <v>5.3925017760219997E-2</v>
      </c>
      <c r="BK8" s="8">
        <v>0.2004869965104</v>
      </c>
      <c r="BL8" s="8">
        <v>8.0418019860860002E-2</v>
      </c>
      <c r="BM8" s="8">
        <v>0.1544641588566</v>
      </c>
      <c r="BN8" s="8">
        <v>0.1593827075665</v>
      </c>
      <c r="BO8" s="8">
        <v>0</v>
      </c>
      <c r="BP8" s="8">
        <v>0</v>
      </c>
      <c r="BQ8" s="8">
        <v>0.1301333115585</v>
      </c>
      <c r="BR8" s="8">
        <v>9.7849779901119996E-2</v>
      </c>
      <c r="BS8" s="8">
        <v>0.11669678357009999</v>
      </c>
      <c r="BT8" s="8">
        <v>0.1979719997188</v>
      </c>
      <c r="BU8" s="8">
        <v>0</v>
      </c>
    </row>
    <row r="9" spans="1:73" x14ac:dyDescent="0.3">
      <c r="A9" t="s">
        <v>2252</v>
      </c>
      <c r="B9" s="8">
        <v>0.2269809579157</v>
      </c>
      <c r="C9" s="8">
        <v>0.17262958175849999</v>
      </c>
      <c r="D9" s="8">
        <v>0.17875313934029999</v>
      </c>
      <c r="E9" s="8">
        <v>0.1539119905653</v>
      </c>
      <c r="F9" s="8">
        <v>0.206120777447</v>
      </c>
      <c r="G9" s="8">
        <v>0.18784948873089999</v>
      </c>
      <c r="H9" s="8">
        <v>0.18082761306840001</v>
      </c>
      <c r="I9" s="8">
        <v>0</v>
      </c>
      <c r="J9" s="8">
        <v>0.14334667300090001</v>
      </c>
      <c r="K9" s="8">
        <v>0.16692677080570001</v>
      </c>
      <c r="L9" s="8">
        <v>0.17785499810989999</v>
      </c>
      <c r="M9" s="8">
        <v>0.1473519168777</v>
      </c>
      <c r="N9" s="8">
        <v>0.1877923212325</v>
      </c>
      <c r="O9" s="8">
        <v>0.25298488999890001</v>
      </c>
      <c r="P9" s="8">
        <v>0.12736736974189999</v>
      </c>
      <c r="Q9" s="8">
        <v>0.14506574262970001</v>
      </c>
      <c r="R9" s="8">
        <v>0.2110878189948</v>
      </c>
      <c r="S9" s="8">
        <v>0.64395532684409995</v>
      </c>
      <c r="T9" s="8">
        <v>0.48615381922099998</v>
      </c>
      <c r="U9" s="8">
        <v>0.26756579649790002</v>
      </c>
      <c r="V9" s="8">
        <v>0.1315350736708</v>
      </c>
      <c r="W9" s="8">
        <v>0.19730261050619999</v>
      </c>
      <c r="X9" s="8">
        <v>0.1497729426661</v>
      </c>
      <c r="Y9" s="8">
        <v>0.17235587348110001</v>
      </c>
      <c r="Z9" s="8">
        <v>0.22564395837910001</v>
      </c>
      <c r="AA9" s="8">
        <v>0.1302911642331</v>
      </c>
      <c r="AB9" s="8">
        <v>0.26278322727769998</v>
      </c>
      <c r="AC9" s="8">
        <v>0.34783609471299998</v>
      </c>
      <c r="AD9" s="8">
        <v>0.1315350736708</v>
      </c>
      <c r="AE9" s="8">
        <v>0.19730261050619999</v>
      </c>
      <c r="AF9" s="8">
        <v>0.16894920183379999</v>
      </c>
      <c r="AG9" s="8">
        <v>0.24163727044659999</v>
      </c>
      <c r="AH9" s="8">
        <v>0.12247181543210001</v>
      </c>
      <c r="AI9" s="8">
        <v>0.11802798817479999</v>
      </c>
      <c r="AJ9" s="8">
        <v>0.16228627597600001</v>
      </c>
      <c r="AK9" s="8">
        <v>0.1342298148487</v>
      </c>
      <c r="AL9" s="8">
        <v>0.19254719897309999</v>
      </c>
      <c r="AM9" s="8">
        <v>0.12938237743809999</v>
      </c>
      <c r="AN9" s="8">
        <v>0.19934816738110001</v>
      </c>
      <c r="AO9" s="8">
        <v>0.229152165214</v>
      </c>
      <c r="AP9" s="8">
        <v>0.1177836445916</v>
      </c>
      <c r="AQ9" s="8">
        <v>0.21571841667469999</v>
      </c>
      <c r="AR9" s="8">
        <v>0.21548009172329999</v>
      </c>
      <c r="AS9" s="8">
        <v>0.4477422594921</v>
      </c>
      <c r="AT9" s="8">
        <v>0.36294031324479997</v>
      </c>
      <c r="AU9" s="8">
        <v>0.19730261050619999</v>
      </c>
      <c r="AV9" s="8">
        <v>0.2799810862148</v>
      </c>
      <c r="AW9" s="8">
        <v>0.14830120887770001</v>
      </c>
      <c r="AX9" s="8">
        <v>0.19184206555120001</v>
      </c>
      <c r="AY9" s="8">
        <v>0.16964971166029999</v>
      </c>
      <c r="AZ9" s="8">
        <v>0.23591505968609999</v>
      </c>
      <c r="BA9" s="8">
        <v>0.15593243056600001</v>
      </c>
      <c r="BB9" s="8">
        <v>0.1351040028089</v>
      </c>
      <c r="BC9" s="8">
        <v>0.15029455822500001</v>
      </c>
      <c r="BD9" s="8">
        <v>0.17565094247329999</v>
      </c>
      <c r="BE9" s="8">
        <v>0</v>
      </c>
      <c r="BF9" s="8">
        <v>0.16125845976120001</v>
      </c>
      <c r="BG9" s="8">
        <v>7.0237329588440006E-2</v>
      </c>
      <c r="BH9" s="8">
        <v>0.1249553813203</v>
      </c>
      <c r="BI9" s="8">
        <v>0.17270347356910001</v>
      </c>
      <c r="BJ9" s="8">
        <v>3.7711468687540002E-2</v>
      </c>
      <c r="BK9" s="8">
        <v>0.1490611411661</v>
      </c>
      <c r="BL9" s="8">
        <v>0.14940147324059999</v>
      </c>
      <c r="BM9" s="8">
        <v>0.21760790835570001</v>
      </c>
      <c r="BN9" s="8">
        <v>0.14875053926189999</v>
      </c>
      <c r="BO9" s="8">
        <v>0.23058575176509999</v>
      </c>
      <c r="BP9" s="8">
        <v>0</v>
      </c>
      <c r="BQ9" s="8">
        <v>0.2218575171737</v>
      </c>
      <c r="BR9" s="8">
        <v>0.32360081267020002</v>
      </c>
      <c r="BS9" s="8">
        <v>0.31035759000739999</v>
      </c>
      <c r="BT9" s="8">
        <v>0.2423115591078</v>
      </c>
      <c r="BU9" s="8">
        <v>0</v>
      </c>
    </row>
    <row r="10" spans="1:73" x14ac:dyDescent="0.3">
      <c r="A10" t="s">
        <v>587</v>
      </c>
      <c r="B10" s="7">
        <v>48</v>
      </c>
      <c r="C10" s="7">
        <v>125</v>
      </c>
      <c r="D10" s="7">
        <v>162</v>
      </c>
      <c r="E10" s="7">
        <v>174</v>
      </c>
      <c r="F10" s="7">
        <v>250</v>
      </c>
      <c r="G10" s="7">
        <v>429</v>
      </c>
      <c r="H10" s="7">
        <v>329</v>
      </c>
      <c r="I10" s="7">
        <v>1</v>
      </c>
      <c r="J10" s="7">
        <v>178</v>
      </c>
      <c r="K10" s="7">
        <v>59</v>
      </c>
      <c r="L10" s="7">
        <v>174</v>
      </c>
      <c r="M10" s="7">
        <v>38</v>
      </c>
      <c r="N10" s="7">
        <v>64</v>
      </c>
      <c r="O10" s="7">
        <v>87</v>
      </c>
      <c r="P10" s="7">
        <v>48</v>
      </c>
      <c r="Q10" s="7">
        <v>10</v>
      </c>
      <c r="R10" s="7">
        <v>58</v>
      </c>
      <c r="S10" s="7">
        <v>8</v>
      </c>
      <c r="T10" s="7">
        <v>7</v>
      </c>
      <c r="U10" s="7">
        <v>12</v>
      </c>
      <c r="V10" s="7">
        <v>12</v>
      </c>
      <c r="W10" s="7">
        <v>4</v>
      </c>
      <c r="X10" s="7">
        <v>237</v>
      </c>
      <c r="Y10" s="7">
        <v>212</v>
      </c>
      <c r="Z10" s="7">
        <v>151</v>
      </c>
      <c r="AA10" s="7">
        <v>58</v>
      </c>
      <c r="AB10" s="7">
        <v>66</v>
      </c>
      <c r="AC10" s="7">
        <v>19</v>
      </c>
      <c r="AD10" s="7">
        <v>12</v>
      </c>
      <c r="AE10" s="7">
        <v>4</v>
      </c>
      <c r="AF10" s="7">
        <v>590</v>
      </c>
      <c r="AG10" s="7">
        <v>163</v>
      </c>
      <c r="AH10" s="7">
        <v>6</v>
      </c>
      <c r="AI10" s="7">
        <v>14</v>
      </c>
      <c r="AJ10" s="7">
        <v>162</v>
      </c>
      <c r="AK10" s="7">
        <v>76</v>
      </c>
      <c r="AL10" s="7">
        <v>162</v>
      </c>
      <c r="AM10" s="7">
        <v>53</v>
      </c>
      <c r="AN10" s="7">
        <v>60</v>
      </c>
      <c r="AO10" s="7">
        <v>87</v>
      </c>
      <c r="AP10" s="7">
        <v>46</v>
      </c>
      <c r="AQ10" s="7">
        <v>10</v>
      </c>
      <c r="AR10" s="7">
        <v>54</v>
      </c>
      <c r="AS10" s="7">
        <v>13</v>
      </c>
      <c r="AT10" s="7">
        <v>18</v>
      </c>
      <c r="AU10" s="7">
        <v>4</v>
      </c>
      <c r="AV10" s="7">
        <v>54</v>
      </c>
      <c r="AW10" s="7">
        <v>33</v>
      </c>
      <c r="AX10" s="7">
        <v>296</v>
      </c>
      <c r="AY10" s="7">
        <v>250</v>
      </c>
      <c r="AZ10" s="7">
        <v>85</v>
      </c>
      <c r="BA10" s="7">
        <v>128</v>
      </c>
      <c r="BB10" s="7">
        <v>28</v>
      </c>
      <c r="BC10" s="7">
        <v>5</v>
      </c>
      <c r="BD10" s="7">
        <v>35</v>
      </c>
      <c r="BE10" s="7">
        <v>8</v>
      </c>
      <c r="BF10" s="7">
        <v>78</v>
      </c>
      <c r="BG10" s="7">
        <v>36</v>
      </c>
      <c r="BH10" s="7">
        <v>92</v>
      </c>
      <c r="BI10" s="7">
        <v>40</v>
      </c>
      <c r="BJ10" s="7">
        <v>21</v>
      </c>
      <c r="BK10" s="7">
        <v>21</v>
      </c>
      <c r="BL10" s="7">
        <v>47</v>
      </c>
      <c r="BM10" s="7">
        <v>18</v>
      </c>
      <c r="BN10" s="7">
        <v>94</v>
      </c>
      <c r="BO10" s="7">
        <v>14</v>
      </c>
      <c r="BP10" s="7">
        <v>2</v>
      </c>
      <c r="BQ10" s="7">
        <v>40</v>
      </c>
      <c r="BR10" s="7">
        <v>71</v>
      </c>
      <c r="BS10" s="7">
        <v>38</v>
      </c>
      <c r="BT10" s="7">
        <v>69</v>
      </c>
      <c r="BU10" s="7">
        <v>2</v>
      </c>
    </row>
    <row r="11" spans="1:73" x14ac:dyDescent="0.3">
      <c r="A11" t="s">
        <v>2236</v>
      </c>
    </row>
    <row r="12" spans="1:73" x14ac:dyDescent="0.3">
      <c r="A12"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82fb089b-b456-47aa-b879-eb809a272792" sqref="A2 BU12" xr:uid="{00000000-0002-0000-8B00-000000000000}"/>
    <dataValidation allowBlank="1" error="82fb089b-b456-47aa-b879-eb809a272792" sqref="A1" xr:uid="{00000000-0002-0000-8B00-000001000000}"/>
  </dataValidations>
  <hyperlinks>
    <hyperlink ref="A1" location="'TOC'!A1" display="Back to TOC" xr:uid="{00000000-0004-0000-8B00-000000000000}"/>
  </hyperlinks>
  <pageMargins left="0.7" right="0.7" top="0.75" bottom="0.75" header="0.3" footer="0.3"/>
</worksheet>
</file>

<file path=xl/worksheets/sheet1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C00-000000000000}">
  <dimension ref="A1:C12"/>
  <sheetViews>
    <sheetView workbookViewId="0">
      <selection activeCell="A7" sqref="A7:XFD7"/>
    </sheetView>
  </sheetViews>
  <sheetFormatPr defaultRowHeight="14.4" x14ac:dyDescent="0.3"/>
  <cols>
    <col min="1" max="1" width="27.21875" bestFit="1" customWidth="1"/>
    <col min="2" max="3" width="12.6640625" bestFit="1" customWidth="1"/>
  </cols>
  <sheetData>
    <row r="1" spans="1:3" x14ac:dyDescent="0.3">
      <c r="A1" s="4" t="s">
        <v>448</v>
      </c>
    </row>
    <row r="2" spans="1:3" x14ac:dyDescent="0.3">
      <c r="A2" t="s">
        <v>295</v>
      </c>
    </row>
    <row r="3" spans="1:3" x14ac:dyDescent="0.3">
      <c r="A3" s="5" t="s">
        <v>449</v>
      </c>
      <c r="B3" s="5" t="s">
        <v>450</v>
      </c>
      <c r="C3" s="5" t="s">
        <v>451</v>
      </c>
    </row>
    <row r="4" spans="1:3" x14ac:dyDescent="0.3">
      <c r="A4" t="s">
        <v>2254</v>
      </c>
      <c r="B4" s="6">
        <v>0.60140243327779996</v>
      </c>
      <c r="C4" s="7">
        <v>466</v>
      </c>
    </row>
    <row r="5" spans="1:3" x14ac:dyDescent="0.3">
      <c r="A5" t="s">
        <v>2255</v>
      </c>
      <c r="B5" s="9">
        <v>0.14965212875309999</v>
      </c>
      <c r="C5" s="7">
        <v>111</v>
      </c>
    </row>
    <row r="6" spans="1:3" x14ac:dyDescent="0.3">
      <c r="A6" t="s">
        <v>2256</v>
      </c>
      <c r="B6" s="6">
        <v>0.4517503045247</v>
      </c>
      <c r="C6" s="7">
        <v>355</v>
      </c>
    </row>
    <row r="7" spans="1:3" x14ac:dyDescent="0.3">
      <c r="A7" t="s">
        <v>2257</v>
      </c>
      <c r="B7" s="8">
        <v>0.20488126868789999</v>
      </c>
      <c r="C7" s="7">
        <v>155</v>
      </c>
    </row>
    <row r="8" spans="1:3" x14ac:dyDescent="0.3">
      <c r="A8" t="s">
        <v>2258</v>
      </c>
      <c r="B8" s="9">
        <v>8.4090662474299999E-2</v>
      </c>
      <c r="C8" s="7">
        <v>61</v>
      </c>
    </row>
    <row r="9" spans="1:3" x14ac:dyDescent="0.3">
      <c r="A9" t="s">
        <v>2259</v>
      </c>
      <c r="B9" s="6">
        <v>0.28897193116219999</v>
      </c>
      <c r="C9" s="7">
        <v>216</v>
      </c>
    </row>
    <row r="10" spans="1:3" x14ac:dyDescent="0.3">
      <c r="A10" t="s">
        <v>578</v>
      </c>
      <c r="B10" s="9">
        <v>0.10962563556</v>
      </c>
      <c r="C10" s="7">
        <v>77</v>
      </c>
    </row>
    <row r="11" spans="1:3" x14ac:dyDescent="0.3">
      <c r="A11" t="s">
        <v>680</v>
      </c>
    </row>
    <row r="12" spans="1:3" x14ac:dyDescent="0.3">
      <c r="A12" t="s">
        <v>512</v>
      </c>
    </row>
  </sheetData>
  <dataValidations count="2">
    <dataValidation allowBlank="1" showErrorMessage="1" prompt="afc3d760-59c2-4502-8eec-0414e5c36543" sqref="A2 C12" xr:uid="{00000000-0002-0000-8C00-000000000000}"/>
    <dataValidation allowBlank="1" error="afc3d760-59c2-4502-8eec-0414e5c36543" sqref="A1" xr:uid="{00000000-0002-0000-8C00-000001000000}"/>
  </dataValidations>
  <hyperlinks>
    <hyperlink ref="A1" location="'TOC'!A1" display="Back to TOC" xr:uid="{00000000-0004-0000-8C00-000000000000}"/>
  </hyperlinks>
  <pageMargins left="0.7" right="0.7" top="0.75" bottom="0.75" header="0.3" footer="0.3"/>
</worksheet>
</file>

<file path=xl/worksheets/sheet1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D00-000000000000}">
  <dimension ref="A1:AZ14"/>
  <sheetViews>
    <sheetView workbookViewId="0">
      <pane xSplit="1" topLeftCell="B1" activePane="topRight" state="frozen"/>
      <selection pane="topRight" activeCell="A5" sqref="A5:XFD5"/>
    </sheetView>
  </sheetViews>
  <sheetFormatPr defaultRowHeight="14.4" x14ac:dyDescent="0.3"/>
  <cols>
    <col min="1" max="1" width="27.21875" bestFit="1" customWidth="1"/>
    <col min="2" max="52" width="12.6640625" bestFit="1" customWidth="1"/>
  </cols>
  <sheetData>
    <row r="1" spans="1:52" x14ac:dyDescent="0.3">
      <c r="A1" s="4" t="s">
        <v>448</v>
      </c>
    </row>
    <row r="2" spans="1:52" x14ac:dyDescent="0.3">
      <c r="A2" t="s">
        <v>297</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2254</v>
      </c>
      <c r="B5" s="8">
        <v>0.57658742202549995</v>
      </c>
      <c r="C5" s="8">
        <v>0.60152939508079994</v>
      </c>
      <c r="D5" s="8">
        <v>0.63633484939679996</v>
      </c>
      <c r="E5" s="8">
        <v>0.62905652016869995</v>
      </c>
      <c r="F5" s="8">
        <v>0.51250646797249999</v>
      </c>
      <c r="G5" s="8">
        <v>0.4777238484486</v>
      </c>
      <c r="H5" s="8">
        <v>0.59049715605200004</v>
      </c>
      <c r="I5" s="8">
        <v>0.69295860488380001</v>
      </c>
      <c r="J5" s="8">
        <v>0.50774709204229995</v>
      </c>
      <c r="K5" s="8">
        <v>0.45948406213850002</v>
      </c>
      <c r="L5" s="8">
        <v>0.56351069335600001</v>
      </c>
      <c r="M5" s="8">
        <v>0.57191909183540002</v>
      </c>
      <c r="N5" s="8">
        <v>0.67092562205020001</v>
      </c>
      <c r="O5" s="8">
        <v>0.19569688184100001</v>
      </c>
      <c r="P5" s="8">
        <v>0.7947806703675</v>
      </c>
      <c r="Q5" s="8">
        <v>0.57994644094269998</v>
      </c>
      <c r="R5" s="8">
        <v>0.59251592229140004</v>
      </c>
      <c r="S5" s="8">
        <v>0.63726375079179998</v>
      </c>
      <c r="T5" s="8">
        <v>0.64039004475740002</v>
      </c>
      <c r="U5" s="8">
        <v>0.69603208966810004</v>
      </c>
      <c r="V5" s="8">
        <v>0.69814814792070001</v>
      </c>
      <c r="W5" s="8">
        <v>0.617181578028</v>
      </c>
      <c r="X5" s="8">
        <v>0.53423967665659999</v>
      </c>
      <c r="Y5" s="8">
        <v>0.37040121818060001</v>
      </c>
      <c r="Z5" s="6">
        <v>0.72470023376170001</v>
      </c>
      <c r="AA5" s="9">
        <v>0.56829053539649999</v>
      </c>
      <c r="AB5" s="6">
        <v>0.9101226560572</v>
      </c>
      <c r="AC5" s="9">
        <v>0.58112121493330005</v>
      </c>
      <c r="AD5" s="8">
        <v>0.65737671458040003</v>
      </c>
      <c r="AE5" s="8">
        <v>0.56583286113499998</v>
      </c>
      <c r="AF5" s="8">
        <v>0.5289547112063</v>
      </c>
      <c r="AG5" s="8">
        <v>0.61962932244409996</v>
      </c>
      <c r="AH5" s="8">
        <v>0.5615154808042</v>
      </c>
      <c r="AI5" s="8">
        <v>0.61126221965060001</v>
      </c>
      <c r="AJ5" s="8">
        <v>0.5592982902918</v>
      </c>
      <c r="AK5" s="8">
        <v>0.59594086768819998</v>
      </c>
      <c r="AL5" s="8">
        <v>0.56655988739719998</v>
      </c>
      <c r="AM5" s="8">
        <v>0.58406271670760002</v>
      </c>
      <c r="AN5" s="6">
        <v>0.86263106418860003</v>
      </c>
      <c r="AO5" s="8">
        <v>0.66361307110099998</v>
      </c>
      <c r="AP5" s="8">
        <v>0.64188203594479998</v>
      </c>
      <c r="AQ5" s="8">
        <v>0.62909042614690003</v>
      </c>
      <c r="AR5" s="8">
        <v>0.6421671242525</v>
      </c>
      <c r="AS5" s="8">
        <v>0.54087929811830004</v>
      </c>
      <c r="AT5" s="8">
        <v>0.65846067289099997</v>
      </c>
      <c r="AU5" s="8">
        <v>0.50187280539570001</v>
      </c>
      <c r="AV5" s="8">
        <v>0.62644886372459996</v>
      </c>
      <c r="AW5" s="8">
        <v>0.30269738949379998</v>
      </c>
      <c r="AX5" s="8">
        <v>0.59161185110150005</v>
      </c>
      <c r="AY5" s="8">
        <v>0.63541368938559994</v>
      </c>
      <c r="AZ5" s="8">
        <v>0.6146261754954</v>
      </c>
    </row>
    <row r="6" spans="1:52" x14ac:dyDescent="0.3">
      <c r="A6" t="s">
        <v>2255</v>
      </c>
      <c r="B6" s="8">
        <v>0.1882555835976</v>
      </c>
      <c r="C6" s="8">
        <v>0.1317746447616</v>
      </c>
      <c r="D6" s="8">
        <v>0.1262494980418</v>
      </c>
      <c r="E6" s="8">
        <v>0.1471364574355</v>
      </c>
      <c r="F6" s="8">
        <v>0.18655083839600001</v>
      </c>
      <c r="G6" s="8">
        <v>0.14444887439019999</v>
      </c>
      <c r="H6" s="8">
        <v>0.1094743333177</v>
      </c>
      <c r="I6" s="8">
        <v>0.13333161266230001</v>
      </c>
      <c r="J6" s="8">
        <v>0.16426465046950001</v>
      </c>
      <c r="K6" s="8">
        <v>0.23418567919280001</v>
      </c>
      <c r="L6" s="8">
        <v>0.1112860096702</v>
      </c>
      <c r="M6" s="8">
        <v>0.2028997232874</v>
      </c>
      <c r="N6" s="8">
        <v>0.26254671414190001</v>
      </c>
      <c r="O6" s="8">
        <v>8.8217785712300004E-2</v>
      </c>
      <c r="P6" s="8">
        <v>0</v>
      </c>
      <c r="Q6" s="8">
        <v>0.13857206124349999</v>
      </c>
      <c r="R6" s="8">
        <v>0.13741287250109999</v>
      </c>
      <c r="S6" s="8">
        <v>0.17272294869300001</v>
      </c>
      <c r="T6" s="8">
        <v>0.1746268297736</v>
      </c>
      <c r="U6" s="8">
        <v>0</v>
      </c>
      <c r="V6" s="6">
        <v>0.27158548252339998</v>
      </c>
      <c r="W6" s="8">
        <v>0.13023772218980001</v>
      </c>
      <c r="X6" s="8">
        <v>0.14427920204860001</v>
      </c>
      <c r="Y6" s="8">
        <v>4.427079311749E-2</v>
      </c>
      <c r="Z6" s="8">
        <v>0.18954197078009999</v>
      </c>
      <c r="AA6" s="8">
        <v>0.13893962317299999</v>
      </c>
      <c r="AB6" s="6">
        <v>0.34671803319369998</v>
      </c>
      <c r="AC6" s="9">
        <v>0.13670598418169999</v>
      </c>
      <c r="AD6" s="8">
        <v>0.1693011755088</v>
      </c>
      <c r="AE6" s="8">
        <v>0.13716589096939999</v>
      </c>
      <c r="AF6" s="8">
        <v>8.9141240790960002E-2</v>
      </c>
      <c r="AG6" s="8">
        <v>0.16487586825379999</v>
      </c>
      <c r="AH6" s="8">
        <v>0.15004469937680001</v>
      </c>
      <c r="AI6" s="8">
        <v>0.14955508793540001</v>
      </c>
      <c r="AJ6" s="8">
        <v>0.1310930872388</v>
      </c>
      <c r="AK6" s="8">
        <v>0.1677699214684</v>
      </c>
      <c r="AL6" s="8">
        <v>0.1023339932562</v>
      </c>
      <c r="AM6" s="8">
        <v>0.1435619884022</v>
      </c>
      <c r="AN6" s="8">
        <v>0.22985786515519999</v>
      </c>
      <c r="AO6" s="8">
        <v>0.1737127251435</v>
      </c>
      <c r="AP6" s="8">
        <v>8.8336226240469995E-2</v>
      </c>
      <c r="AQ6" s="8">
        <v>0.1421576364355</v>
      </c>
      <c r="AR6" s="8">
        <v>0.16943071812659999</v>
      </c>
      <c r="AS6" s="8">
        <v>0.137371553555</v>
      </c>
      <c r="AT6" s="8">
        <v>0.2406829596582</v>
      </c>
      <c r="AU6" s="8">
        <v>0.1102712476289</v>
      </c>
      <c r="AV6" s="8">
        <v>0.17666179270249999</v>
      </c>
      <c r="AW6" s="8">
        <v>0</v>
      </c>
      <c r="AX6" s="8">
        <v>0.14622332290430001</v>
      </c>
      <c r="AY6" s="8">
        <v>0.16649076837150001</v>
      </c>
      <c r="AZ6" s="8">
        <v>0</v>
      </c>
    </row>
    <row r="7" spans="1:52" x14ac:dyDescent="0.3">
      <c r="A7" t="s">
        <v>2256</v>
      </c>
      <c r="B7" s="8">
        <v>0.38833183842789998</v>
      </c>
      <c r="C7" s="8">
        <v>0.46975475031910002</v>
      </c>
      <c r="D7" s="8">
        <v>0.51008535135510003</v>
      </c>
      <c r="E7" s="8">
        <v>0.48192006273319998</v>
      </c>
      <c r="F7" s="8">
        <v>0.32595562957649998</v>
      </c>
      <c r="G7" s="8">
        <v>0.33327497405840001</v>
      </c>
      <c r="H7" s="8">
        <v>0.48102282273430003</v>
      </c>
      <c r="I7" s="8">
        <v>0.55962699222150003</v>
      </c>
      <c r="J7" s="8">
        <v>0.3434824415728</v>
      </c>
      <c r="K7" s="8">
        <v>0.22529838294570001</v>
      </c>
      <c r="L7" s="8">
        <v>0.45222468368579999</v>
      </c>
      <c r="M7" s="8">
        <v>0.36901936854810002</v>
      </c>
      <c r="N7" s="8">
        <v>0.4083789079083</v>
      </c>
      <c r="O7" s="8">
        <v>0.10747909612870001</v>
      </c>
      <c r="P7" s="8">
        <v>0.7947806703675</v>
      </c>
      <c r="Q7" s="8">
        <v>0.44137437969920001</v>
      </c>
      <c r="R7" s="8">
        <v>0.45510304979029997</v>
      </c>
      <c r="S7" s="8">
        <v>0.4645408020988</v>
      </c>
      <c r="T7" s="8">
        <v>0.46576321498380002</v>
      </c>
      <c r="U7" s="8">
        <v>0.69603208966810004</v>
      </c>
      <c r="V7" s="8">
        <v>0.42656266539729998</v>
      </c>
      <c r="W7" s="8">
        <v>0.48694385583819999</v>
      </c>
      <c r="X7" s="8">
        <v>0.38996047460799999</v>
      </c>
      <c r="Y7" s="8">
        <v>0.32613042506310003</v>
      </c>
      <c r="Z7" s="8">
        <v>0.53515826298159996</v>
      </c>
      <c r="AA7" s="8">
        <v>0.42935091222350003</v>
      </c>
      <c r="AB7" s="8">
        <v>0.56340462286360005</v>
      </c>
      <c r="AC7" s="8">
        <v>0.4444152307516</v>
      </c>
      <c r="AD7" s="8">
        <v>0.48807553907160001</v>
      </c>
      <c r="AE7" s="8">
        <v>0.42866697016549998</v>
      </c>
      <c r="AF7" s="8">
        <v>0.4398134704153</v>
      </c>
      <c r="AG7" s="8">
        <v>0.45475345419020002</v>
      </c>
      <c r="AH7" s="8">
        <v>0.41147078142740001</v>
      </c>
      <c r="AI7" s="8">
        <v>0.46170713171529998</v>
      </c>
      <c r="AJ7" s="8">
        <v>0.42820520305300003</v>
      </c>
      <c r="AK7" s="8">
        <v>0.42817094621980001</v>
      </c>
      <c r="AL7" s="8">
        <v>0.46422589414100002</v>
      </c>
      <c r="AM7" s="8">
        <v>0.44050072830539999</v>
      </c>
      <c r="AN7" s="8">
        <v>0.63277319903340001</v>
      </c>
      <c r="AO7" s="8">
        <v>0.48990034595749998</v>
      </c>
      <c r="AP7" s="8">
        <v>0.55354580970440004</v>
      </c>
      <c r="AQ7" s="8">
        <v>0.48693278971140003</v>
      </c>
      <c r="AR7" s="8">
        <v>0.47273640612579998</v>
      </c>
      <c r="AS7" s="8">
        <v>0.40350774456319999</v>
      </c>
      <c r="AT7" s="8">
        <v>0.4177777132328</v>
      </c>
      <c r="AU7" s="8">
        <v>0.3916015577668</v>
      </c>
      <c r="AV7" s="8">
        <v>0.44978707102210003</v>
      </c>
      <c r="AW7" s="8">
        <v>0.30269738949379998</v>
      </c>
      <c r="AX7" s="8">
        <v>0.44538852819730002</v>
      </c>
      <c r="AY7" s="8">
        <v>0.46892292101420002</v>
      </c>
      <c r="AZ7" s="8">
        <v>0.6146261754954</v>
      </c>
    </row>
    <row r="8" spans="1:52" x14ac:dyDescent="0.3">
      <c r="A8" t="s">
        <v>2257</v>
      </c>
      <c r="B8" s="8">
        <v>0.18963473804309999</v>
      </c>
      <c r="C8" s="8">
        <v>0.2349310847036</v>
      </c>
      <c r="D8" s="8">
        <v>0.173893342407</v>
      </c>
      <c r="E8" s="8">
        <v>0.20230372993869999</v>
      </c>
      <c r="F8" s="8">
        <v>0.288312030527</v>
      </c>
      <c r="G8" s="8">
        <v>0.17349428228710001</v>
      </c>
      <c r="H8" s="8">
        <v>0.19088290175780001</v>
      </c>
      <c r="I8" s="8">
        <v>0.16323324249599999</v>
      </c>
      <c r="J8" s="8">
        <v>0.23334065938369999</v>
      </c>
      <c r="K8" s="8">
        <v>0.23832383840220001</v>
      </c>
      <c r="L8" s="8">
        <v>0.24083641925150001</v>
      </c>
      <c r="M8" s="8">
        <v>0.2454512994636</v>
      </c>
      <c r="N8" s="8">
        <v>0.24647445691110001</v>
      </c>
      <c r="O8" s="8">
        <v>0.28081552928629999</v>
      </c>
      <c r="P8" s="8">
        <v>0</v>
      </c>
      <c r="Q8" s="8">
        <v>0.2014439060297</v>
      </c>
      <c r="R8" s="8">
        <v>0.30293243689119997</v>
      </c>
      <c r="S8" s="8">
        <v>0.16675231785440001</v>
      </c>
      <c r="T8" s="8">
        <v>0.19370952792000001</v>
      </c>
      <c r="U8" s="8">
        <v>0.30396791033190002</v>
      </c>
      <c r="V8" s="8">
        <v>0.1396948039382</v>
      </c>
      <c r="W8" s="8">
        <v>0.20200886069730001</v>
      </c>
      <c r="X8" s="8">
        <v>0.24551362795789999</v>
      </c>
      <c r="Y8" s="8">
        <v>0.23835754242910001</v>
      </c>
      <c r="Z8" s="8">
        <v>0.1352982038477</v>
      </c>
      <c r="AA8" s="8">
        <v>0.223567955135</v>
      </c>
      <c r="AB8" s="8">
        <v>8.9877343942769999E-2</v>
      </c>
      <c r="AC8" s="8">
        <v>0.2124363931537</v>
      </c>
      <c r="AD8" s="8">
        <v>0.21421516578989999</v>
      </c>
      <c r="AE8" s="8">
        <v>0.19894992453079999</v>
      </c>
      <c r="AF8" s="8">
        <v>0.26091878234600002</v>
      </c>
      <c r="AG8" s="8">
        <v>0.19078297102729999</v>
      </c>
      <c r="AH8" s="8">
        <v>0.23103450532979999</v>
      </c>
      <c r="AI8" s="8">
        <v>0.198416364496</v>
      </c>
      <c r="AJ8" s="8">
        <v>0.2445231721758</v>
      </c>
      <c r="AK8" s="8">
        <v>0.18512458959370001</v>
      </c>
      <c r="AL8" s="8">
        <v>0.28103003264760001</v>
      </c>
      <c r="AM8" s="8">
        <v>0.20175249683230001</v>
      </c>
      <c r="AN8" s="8">
        <v>5.7807222932800002E-2</v>
      </c>
      <c r="AO8" s="8">
        <v>0.14926748251870001</v>
      </c>
      <c r="AP8" s="8">
        <v>0.14955198498389999</v>
      </c>
      <c r="AQ8" s="8">
        <v>0.18546410968589999</v>
      </c>
      <c r="AR8" s="8">
        <v>0.20448781345770001</v>
      </c>
      <c r="AS8" s="8">
        <v>0.25115137482200001</v>
      </c>
      <c r="AT8" s="8">
        <v>0.24044030321679999</v>
      </c>
      <c r="AU8" s="8">
        <v>0.1774324236282</v>
      </c>
      <c r="AV8" s="8">
        <v>0.1100425857956</v>
      </c>
      <c r="AW8" s="8">
        <v>0.30269738949379998</v>
      </c>
      <c r="AX8" s="8">
        <v>0.22486736224840001</v>
      </c>
      <c r="AY8" s="8">
        <v>0.1378006955959</v>
      </c>
      <c r="AZ8" s="8">
        <v>0.104348727664</v>
      </c>
    </row>
    <row r="9" spans="1:52" x14ac:dyDescent="0.3">
      <c r="A9" t="s">
        <v>2258</v>
      </c>
      <c r="B9" s="8">
        <v>8.6889523944319993E-2</v>
      </c>
      <c r="C9" s="8">
        <v>9.1907485497870006E-2</v>
      </c>
      <c r="D9" s="8">
        <v>6.6446168433880001E-2</v>
      </c>
      <c r="E9" s="8">
        <v>8.1562529511500004E-2</v>
      </c>
      <c r="F9" s="8">
        <v>0.10172883864109999</v>
      </c>
      <c r="G9" s="8">
        <v>8.9965520919219999E-2</v>
      </c>
      <c r="H9" s="8">
        <v>0.1113705663175</v>
      </c>
      <c r="I9" s="8">
        <v>5.9371919783850001E-2</v>
      </c>
      <c r="J9" s="8">
        <v>6.7983165615060001E-2</v>
      </c>
      <c r="K9" s="8">
        <v>0.1879156579712</v>
      </c>
      <c r="L9" s="8">
        <v>7.5105831591969999E-2</v>
      </c>
      <c r="M9" s="8">
        <v>6.3112128669930004E-2</v>
      </c>
      <c r="N9" s="8">
        <v>3.4119787344939999E-2</v>
      </c>
      <c r="O9" s="8">
        <v>0</v>
      </c>
      <c r="P9" s="8">
        <v>0.2052193296325</v>
      </c>
      <c r="Q9" s="8">
        <v>8.9150994582150006E-2</v>
      </c>
      <c r="R9" s="8">
        <v>5.4233553186280002E-2</v>
      </c>
      <c r="S9" s="8">
        <v>9.6540104389100004E-2</v>
      </c>
      <c r="T9" s="8">
        <v>6.0070365842610003E-2</v>
      </c>
      <c r="U9" s="8">
        <v>0</v>
      </c>
      <c r="V9" s="8">
        <v>9.8472118609520001E-2</v>
      </c>
      <c r="W9" s="8">
        <v>6.608151506828E-2</v>
      </c>
      <c r="X9" s="8">
        <v>0.10907513064</v>
      </c>
      <c r="Y9" s="8">
        <v>0.1931575571678</v>
      </c>
      <c r="Z9" s="8">
        <v>8.3074055545060005E-2</v>
      </c>
      <c r="AA9" s="8">
        <v>8.4363674520699997E-2</v>
      </c>
      <c r="AB9" s="8">
        <v>0</v>
      </c>
      <c r="AC9" s="8">
        <v>8.9614955865340004E-2</v>
      </c>
      <c r="AD9" s="8">
        <v>7.1599198878580003E-2</v>
      </c>
      <c r="AE9" s="8">
        <v>9.2028522598600004E-2</v>
      </c>
      <c r="AF9" s="8">
        <v>7.8592185967500006E-2</v>
      </c>
      <c r="AG9" s="8">
        <v>8.5474006477500003E-2</v>
      </c>
      <c r="AH9" s="8">
        <v>8.359175449997E-2</v>
      </c>
      <c r="AI9" s="8">
        <v>8.4213989169919998E-2</v>
      </c>
      <c r="AJ9" s="8">
        <v>5.229401691656E-2</v>
      </c>
      <c r="AK9" s="8">
        <v>0.1124380166434</v>
      </c>
      <c r="AL9" s="8">
        <v>5.4231832487140003E-2</v>
      </c>
      <c r="AM9" s="8">
        <v>0.117704414423</v>
      </c>
      <c r="AN9" s="8">
        <v>1.6801185494290001E-2</v>
      </c>
      <c r="AO9" s="8">
        <v>8.4106544652269993E-2</v>
      </c>
      <c r="AP9" s="8">
        <v>9.0537990896469994E-2</v>
      </c>
      <c r="AQ9" s="8">
        <v>9.3389021050210005E-2</v>
      </c>
      <c r="AR9" s="8">
        <v>6.8007084041590005E-2</v>
      </c>
      <c r="AS9" s="8">
        <v>0.101127983941</v>
      </c>
      <c r="AT9" s="8">
        <v>4.111201045843E-2</v>
      </c>
      <c r="AU9" s="8">
        <v>0.1128018258248</v>
      </c>
      <c r="AV9" s="8">
        <v>0</v>
      </c>
      <c r="AW9" s="8">
        <v>0</v>
      </c>
      <c r="AX9" s="8">
        <v>7.8120599716219999E-2</v>
      </c>
      <c r="AY9" s="8">
        <v>0.10777307225</v>
      </c>
      <c r="AZ9" s="8">
        <v>0</v>
      </c>
    </row>
    <row r="10" spans="1:52" x14ac:dyDescent="0.3">
      <c r="A10" t="s">
        <v>2259</v>
      </c>
      <c r="B10" s="8">
        <v>0.27652426198739999</v>
      </c>
      <c r="C10" s="8">
        <v>0.32683857020149998</v>
      </c>
      <c r="D10" s="8">
        <v>0.24033951084089999</v>
      </c>
      <c r="E10" s="8">
        <v>0.2838662594502</v>
      </c>
      <c r="F10" s="8">
        <v>0.39004086916809999</v>
      </c>
      <c r="G10" s="8">
        <v>0.26345980320630003</v>
      </c>
      <c r="H10" s="8">
        <v>0.30225346807530001</v>
      </c>
      <c r="I10" s="8">
        <v>0.22260516227980001</v>
      </c>
      <c r="J10" s="8">
        <v>0.30132382499880001</v>
      </c>
      <c r="K10" s="8">
        <v>0.42623949637339997</v>
      </c>
      <c r="L10" s="8">
        <v>0.31594225084350003</v>
      </c>
      <c r="M10" s="8">
        <v>0.30856342813359999</v>
      </c>
      <c r="N10" s="8">
        <v>0.28059424425599999</v>
      </c>
      <c r="O10" s="8">
        <v>0.28081552928629999</v>
      </c>
      <c r="P10" s="8">
        <v>0.2052193296325</v>
      </c>
      <c r="Q10" s="8">
        <v>0.29059490061190002</v>
      </c>
      <c r="R10" s="8">
        <v>0.3571659900775</v>
      </c>
      <c r="S10" s="8">
        <v>0.26329242224350002</v>
      </c>
      <c r="T10" s="8">
        <v>0.25377989376260002</v>
      </c>
      <c r="U10" s="8">
        <v>0.30396791033190002</v>
      </c>
      <c r="V10" s="8">
        <v>0.2381669225477</v>
      </c>
      <c r="W10" s="8">
        <v>0.26809037576560002</v>
      </c>
      <c r="X10" s="8">
        <v>0.35458875859790001</v>
      </c>
      <c r="Y10" s="8">
        <v>0.43151509959689999</v>
      </c>
      <c r="Z10" s="8">
        <v>0.2183722593927</v>
      </c>
      <c r="AA10" s="8">
        <v>0.30793162965569998</v>
      </c>
      <c r="AB10" s="8">
        <v>8.9877343942769999E-2</v>
      </c>
      <c r="AC10" s="8">
        <v>0.30205134901910002</v>
      </c>
      <c r="AD10" s="8">
        <v>0.28581436466850002</v>
      </c>
      <c r="AE10" s="8">
        <v>0.29097844712940002</v>
      </c>
      <c r="AF10" s="8">
        <v>0.33951096831349997</v>
      </c>
      <c r="AG10" s="8">
        <v>0.27625697750470002</v>
      </c>
      <c r="AH10" s="8">
        <v>0.31462625982980003</v>
      </c>
      <c r="AI10" s="8">
        <v>0.2826303536659</v>
      </c>
      <c r="AJ10" s="8">
        <v>0.29681718909240001</v>
      </c>
      <c r="AK10" s="8">
        <v>0.29756260623710001</v>
      </c>
      <c r="AL10" s="8">
        <v>0.33526186513470002</v>
      </c>
      <c r="AM10" s="8">
        <v>0.31945691125530001</v>
      </c>
      <c r="AN10" s="9">
        <v>7.4608408427090003E-2</v>
      </c>
      <c r="AO10" s="8">
        <v>0.233374027171</v>
      </c>
      <c r="AP10" s="8">
        <v>0.24008997588030001</v>
      </c>
      <c r="AQ10" s="8">
        <v>0.27885313073610002</v>
      </c>
      <c r="AR10" s="8">
        <v>0.2724948974993</v>
      </c>
      <c r="AS10" s="8">
        <v>0.35227935876299998</v>
      </c>
      <c r="AT10" s="8">
        <v>0.28155231367520001</v>
      </c>
      <c r="AU10" s="8">
        <v>0.29023424945300003</v>
      </c>
      <c r="AV10" s="8">
        <v>0.1100425857956</v>
      </c>
      <c r="AW10" s="8">
        <v>0.30269738949379998</v>
      </c>
      <c r="AX10" s="8">
        <v>0.30298796196459998</v>
      </c>
      <c r="AY10" s="8">
        <v>0.24557376784589999</v>
      </c>
      <c r="AZ10" s="8">
        <v>0.104348727664</v>
      </c>
    </row>
    <row r="11" spans="1:52" x14ac:dyDescent="0.3">
      <c r="A11" t="s">
        <v>578</v>
      </c>
      <c r="B11" s="8">
        <v>0.1468883159871</v>
      </c>
      <c r="C11" s="8">
        <v>7.1632034717740004E-2</v>
      </c>
      <c r="D11" s="8">
        <v>0.1233256397623</v>
      </c>
      <c r="E11" s="9">
        <v>8.7077220381099996E-2</v>
      </c>
      <c r="F11" s="8">
        <v>9.7452662859330005E-2</v>
      </c>
      <c r="G11" s="6">
        <v>0.25881634834509998</v>
      </c>
      <c r="H11" s="8">
        <v>0.1072493758727</v>
      </c>
      <c r="I11" s="8">
        <v>8.4436232836330005E-2</v>
      </c>
      <c r="J11" s="8">
        <v>0.19092908295889999</v>
      </c>
      <c r="K11" s="8">
        <v>0.11427644148799999</v>
      </c>
      <c r="L11" s="8">
        <v>0.1205470558006</v>
      </c>
      <c r="M11" s="8">
        <v>0.119517480031</v>
      </c>
      <c r="N11" s="8">
        <v>4.8480133693749997E-2</v>
      </c>
      <c r="O11" s="6">
        <v>0.52348758887269997</v>
      </c>
      <c r="P11" s="8">
        <v>0</v>
      </c>
      <c r="Q11" s="8">
        <v>0.1294586584454</v>
      </c>
      <c r="R11" s="8">
        <v>5.031808763113E-2</v>
      </c>
      <c r="S11" s="8">
        <v>9.9443826964769999E-2</v>
      </c>
      <c r="T11" s="8">
        <v>0.10583006148</v>
      </c>
      <c r="U11" s="8">
        <v>0</v>
      </c>
      <c r="V11" s="8">
        <v>6.3684929531569998E-2</v>
      </c>
      <c r="W11" s="8">
        <v>0.11472804620639999</v>
      </c>
      <c r="X11" s="8">
        <v>0.1111715647455</v>
      </c>
      <c r="Y11" s="8">
        <v>0.1980836822225</v>
      </c>
      <c r="Z11" s="8">
        <v>5.6927506845550001E-2</v>
      </c>
      <c r="AA11" s="8">
        <v>0.1237778349479</v>
      </c>
      <c r="AB11" s="8">
        <v>0</v>
      </c>
      <c r="AC11" s="8">
        <v>0.1168274360476</v>
      </c>
      <c r="AD11" s="9">
        <v>5.6808920751020002E-2</v>
      </c>
      <c r="AE11" s="6">
        <v>0.1431886917356</v>
      </c>
      <c r="AF11" s="8">
        <v>0.1315343204802</v>
      </c>
      <c r="AG11" s="8">
        <v>0.10411370005120001</v>
      </c>
      <c r="AH11" s="8">
        <v>0.12385825936600001</v>
      </c>
      <c r="AI11" s="8">
        <v>0.1061074266835</v>
      </c>
      <c r="AJ11" s="8">
        <v>0.14388452061580001</v>
      </c>
      <c r="AK11" s="8">
        <v>0.10649652607479999</v>
      </c>
      <c r="AL11" s="8">
        <v>9.8178247468060004E-2</v>
      </c>
      <c r="AM11" s="8">
        <v>9.6480372037099998E-2</v>
      </c>
      <c r="AN11" s="8">
        <v>6.2760527384320003E-2</v>
      </c>
      <c r="AO11" s="8">
        <v>0.103012901728</v>
      </c>
      <c r="AP11" s="8">
        <v>0.11802798817479999</v>
      </c>
      <c r="AQ11" s="8">
        <v>9.2056443116929995E-2</v>
      </c>
      <c r="AR11" s="8">
        <v>8.53379782483E-2</v>
      </c>
      <c r="AS11" s="8">
        <v>0.1068413431187</v>
      </c>
      <c r="AT11" s="8">
        <v>5.9987013433769998E-2</v>
      </c>
      <c r="AU11" s="8">
        <v>0.2078929451513</v>
      </c>
      <c r="AV11" s="8">
        <v>0.26350855047979999</v>
      </c>
      <c r="AW11" s="8">
        <v>0.39460522101239998</v>
      </c>
      <c r="AX11" s="8">
        <v>0.10540018693390001</v>
      </c>
      <c r="AY11" s="8">
        <v>0.1190125427685</v>
      </c>
      <c r="AZ11" s="8">
        <v>0.28102509684049998</v>
      </c>
    </row>
    <row r="12" spans="1:52" x14ac:dyDescent="0.3">
      <c r="A12" t="s">
        <v>587</v>
      </c>
      <c r="B12" s="7">
        <v>175</v>
      </c>
      <c r="C12" s="7">
        <v>312</v>
      </c>
      <c r="D12" s="7">
        <v>272</v>
      </c>
      <c r="E12" s="7">
        <v>620</v>
      </c>
      <c r="F12" s="7">
        <v>54</v>
      </c>
      <c r="G12" s="7">
        <v>85</v>
      </c>
      <c r="H12" s="7">
        <v>326</v>
      </c>
      <c r="I12" s="7">
        <v>148</v>
      </c>
      <c r="J12" s="7">
        <v>83</v>
      </c>
      <c r="K12" s="7">
        <v>24</v>
      </c>
      <c r="L12" s="7">
        <v>30</v>
      </c>
      <c r="M12" s="7">
        <v>48</v>
      </c>
      <c r="N12" s="7">
        <v>87</v>
      </c>
      <c r="O12" s="7">
        <v>7</v>
      </c>
      <c r="P12" s="7">
        <v>6</v>
      </c>
      <c r="Q12" s="7">
        <v>421</v>
      </c>
      <c r="R12" s="7">
        <v>91</v>
      </c>
      <c r="S12" s="7">
        <v>196</v>
      </c>
      <c r="T12" s="7">
        <v>49</v>
      </c>
      <c r="U12" s="7">
        <v>2</v>
      </c>
      <c r="V12" s="7">
        <v>111</v>
      </c>
      <c r="W12" s="7">
        <v>462</v>
      </c>
      <c r="X12" s="7">
        <v>165</v>
      </c>
      <c r="Y12" s="7">
        <v>21</v>
      </c>
      <c r="Z12" s="7">
        <v>157</v>
      </c>
      <c r="AA12" s="7">
        <v>602</v>
      </c>
      <c r="AB12" s="7">
        <v>45</v>
      </c>
      <c r="AC12" s="7">
        <v>714</v>
      </c>
      <c r="AD12" s="7">
        <v>289</v>
      </c>
      <c r="AE12" s="7">
        <v>470</v>
      </c>
      <c r="AF12" s="7">
        <v>152</v>
      </c>
      <c r="AG12" s="7">
        <v>607</v>
      </c>
      <c r="AH12" s="7">
        <v>144</v>
      </c>
      <c r="AI12" s="7">
        <v>615</v>
      </c>
      <c r="AJ12" s="7">
        <v>137</v>
      </c>
      <c r="AK12" s="7">
        <v>209</v>
      </c>
      <c r="AL12" s="7">
        <v>108</v>
      </c>
      <c r="AM12" s="7">
        <v>169</v>
      </c>
      <c r="AN12" s="7">
        <v>49</v>
      </c>
      <c r="AO12" s="7">
        <v>87</v>
      </c>
      <c r="AP12" s="7">
        <v>14</v>
      </c>
      <c r="AQ12" s="7">
        <v>238</v>
      </c>
      <c r="AR12" s="7">
        <v>215</v>
      </c>
      <c r="AS12" s="7">
        <v>147</v>
      </c>
      <c r="AT12" s="7">
        <v>56</v>
      </c>
      <c r="AU12" s="7">
        <v>67</v>
      </c>
      <c r="AV12" s="7">
        <v>18</v>
      </c>
      <c r="AW12" s="7">
        <v>4</v>
      </c>
      <c r="AX12" s="7">
        <v>590</v>
      </c>
      <c r="AY12" s="7">
        <v>163</v>
      </c>
      <c r="AZ12" s="7">
        <v>6</v>
      </c>
    </row>
    <row r="13" spans="1:52" x14ac:dyDescent="0.3">
      <c r="A13" t="s">
        <v>2260</v>
      </c>
    </row>
    <row r="14" spans="1:52" x14ac:dyDescent="0.3">
      <c r="A14"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a42af6a0-ccfb-41d7-bcd9-f973cf0830a4" sqref="A2 AZ14" xr:uid="{00000000-0002-0000-8D00-000000000000}"/>
    <dataValidation allowBlank="1" error="a42af6a0-ccfb-41d7-bcd9-f973cf0830a4" sqref="A1" xr:uid="{00000000-0002-0000-8D00-000001000000}"/>
  </dataValidations>
  <hyperlinks>
    <hyperlink ref="A1" location="'TOC'!A1" display="Back to TOC" xr:uid="{00000000-0004-0000-8D00-000000000000}"/>
  </hyperlinks>
  <pageMargins left="0.7" right="0.7" top="0.75" bottom="0.75" header="0.3" footer="0.3"/>
</worksheet>
</file>

<file path=xl/worksheets/sheet1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E00-000000000000}">
  <dimension ref="A1:BU14"/>
  <sheetViews>
    <sheetView workbookViewId="0">
      <pane xSplit="1" topLeftCell="B1" activePane="topRight" state="frozen"/>
      <selection pane="topRight" sqref="A1:A1048576"/>
    </sheetView>
  </sheetViews>
  <sheetFormatPr defaultRowHeight="14.4" x14ac:dyDescent="0.3"/>
  <cols>
    <col min="1" max="1" width="27.21875" bestFit="1" customWidth="1"/>
    <col min="2" max="73" width="12.6640625" bestFit="1" customWidth="1"/>
  </cols>
  <sheetData>
    <row r="1" spans="1:73" x14ac:dyDescent="0.3">
      <c r="A1" s="4" t="s">
        <v>448</v>
      </c>
    </row>
    <row r="2" spans="1:73" x14ac:dyDescent="0.3">
      <c r="A2" t="s">
        <v>300</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2254</v>
      </c>
      <c r="B5" s="8">
        <v>0.59522053069759995</v>
      </c>
      <c r="C5" s="8">
        <v>0.48716554637019999</v>
      </c>
      <c r="D5" s="8">
        <v>0.61562525325439998</v>
      </c>
      <c r="E5" s="8">
        <v>0.60076515717000001</v>
      </c>
      <c r="F5" s="8">
        <v>0.65190015310430005</v>
      </c>
      <c r="G5" s="8">
        <v>0.64205594849830006</v>
      </c>
      <c r="H5" s="8">
        <v>0.55118280761229999</v>
      </c>
      <c r="I5" s="8">
        <v>0</v>
      </c>
      <c r="J5" s="8">
        <v>0.61155375166820003</v>
      </c>
      <c r="K5" s="8">
        <v>0.6839207123794</v>
      </c>
      <c r="L5" s="8">
        <v>0.64703466858449998</v>
      </c>
      <c r="M5" s="8">
        <v>0.60189837083200004</v>
      </c>
      <c r="N5" s="8">
        <v>0.53576218557550004</v>
      </c>
      <c r="O5" s="8">
        <v>0.56757103283749999</v>
      </c>
      <c r="P5" s="8">
        <v>0.64019142353400005</v>
      </c>
      <c r="Q5" s="8">
        <v>0.74225968201689996</v>
      </c>
      <c r="R5" s="8">
        <v>0.4968299025765</v>
      </c>
      <c r="S5" s="8">
        <v>0.57782480961570004</v>
      </c>
      <c r="T5" s="8">
        <v>0.59948111765949996</v>
      </c>
      <c r="U5" s="8">
        <v>0.66666666666670005</v>
      </c>
      <c r="V5" s="8">
        <v>0.5</v>
      </c>
      <c r="W5" s="8">
        <v>0.30269738949379998</v>
      </c>
      <c r="X5" s="8">
        <v>0.63127587530969997</v>
      </c>
      <c r="Y5" s="8">
        <v>0.63889745369999995</v>
      </c>
      <c r="Z5" s="8">
        <v>0.55423080811019998</v>
      </c>
      <c r="AA5" s="8">
        <v>0.65705323415200001</v>
      </c>
      <c r="AB5" s="8">
        <v>0.50650275792440003</v>
      </c>
      <c r="AC5" s="8">
        <v>0.6419946650292</v>
      </c>
      <c r="AD5" s="8">
        <v>0.5</v>
      </c>
      <c r="AE5" s="8">
        <v>0.30269738949379998</v>
      </c>
      <c r="AF5" s="8">
        <v>0.59161185110150005</v>
      </c>
      <c r="AG5" s="8">
        <v>0.63541368938559994</v>
      </c>
      <c r="AH5" s="8">
        <v>0.6146261754954</v>
      </c>
      <c r="AI5" s="8">
        <v>0.64188203594479998</v>
      </c>
      <c r="AJ5" s="8">
        <v>0.59391396850129996</v>
      </c>
      <c r="AK5" s="8">
        <v>0.69442756697800001</v>
      </c>
      <c r="AL5" s="8">
        <v>0.64236858660780005</v>
      </c>
      <c r="AM5" s="8">
        <v>0.64152674459360004</v>
      </c>
      <c r="AN5" s="8">
        <v>0.52438489520840004</v>
      </c>
      <c r="AO5" s="8">
        <v>0.55250791672379995</v>
      </c>
      <c r="AP5" s="8">
        <v>0.64379700168919995</v>
      </c>
      <c r="AQ5" s="8">
        <v>0.73323184753769999</v>
      </c>
      <c r="AR5" s="8">
        <v>0.50798745441449999</v>
      </c>
      <c r="AS5" s="8">
        <v>0.47635785293459998</v>
      </c>
      <c r="AT5" s="8">
        <v>0.62644886372459996</v>
      </c>
      <c r="AU5" s="8">
        <v>0.30269738949379998</v>
      </c>
      <c r="AV5" s="8">
        <v>0.52439638303900005</v>
      </c>
      <c r="AW5" s="8">
        <v>0.59722349080530002</v>
      </c>
      <c r="AX5" s="8">
        <v>0.56391304303040002</v>
      </c>
      <c r="AY5" s="8">
        <v>0.63257330142940005</v>
      </c>
      <c r="AZ5" s="8">
        <v>0.63502054777049999</v>
      </c>
      <c r="BA5" s="8">
        <v>0.64042084193710003</v>
      </c>
      <c r="BB5" s="8">
        <v>0.7037734865277</v>
      </c>
      <c r="BC5" s="8">
        <v>0.54593521857899996</v>
      </c>
      <c r="BD5" s="8">
        <v>0.74167228331239998</v>
      </c>
      <c r="BE5" s="8">
        <v>0.47037228919329999</v>
      </c>
      <c r="BF5" s="8">
        <v>0.6076013379038</v>
      </c>
      <c r="BG5" s="8">
        <v>0.65536016201320002</v>
      </c>
      <c r="BH5" s="8">
        <v>0.5998164994845</v>
      </c>
      <c r="BI5" s="8">
        <v>0.746987929035</v>
      </c>
      <c r="BJ5" s="8">
        <v>0.77573230491120004</v>
      </c>
      <c r="BK5" s="8">
        <v>0.73114179846939997</v>
      </c>
      <c r="BL5" s="8">
        <v>0.60235409690120001</v>
      </c>
      <c r="BM5" s="8">
        <v>0.44131808528819999</v>
      </c>
      <c r="BN5" s="8">
        <v>0.59619257260509995</v>
      </c>
      <c r="BO5" s="8">
        <v>0.62867361223840001</v>
      </c>
      <c r="BP5" s="8">
        <v>0</v>
      </c>
      <c r="BQ5" s="8">
        <v>0.66972139739500003</v>
      </c>
      <c r="BR5" s="8">
        <v>0.4129211381133</v>
      </c>
      <c r="BS5" s="8">
        <v>0.47791030844589999</v>
      </c>
      <c r="BT5" s="8">
        <v>0.63873116435340005</v>
      </c>
      <c r="BU5" s="8">
        <v>0.35173936350899998</v>
      </c>
    </row>
    <row r="6" spans="1:73" x14ac:dyDescent="0.3">
      <c r="A6" t="s">
        <v>2255</v>
      </c>
      <c r="B6" s="8">
        <v>0.1164011759328</v>
      </c>
      <c r="C6" s="8">
        <v>7.9760832910340002E-2</v>
      </c>
      <c r="D6" s="8">
        <v>0.14433089466900001</v>
      </c>
      <c r="E6" s="8">
        <v>0.1334545115969</v>
      </c>
      <c r="F6" s="8">
        <v>0.20597441039370001</v>
      </c>
      <c r="G6" s="8">
        <v>0.1802887404737</v>
      </c>
      <c r="H6" s="8">
        <v>0.1112789692159</v>
      </c>
      <c r="I6" s="8">
        <v>0</v>
      </c>
      <c r="J6" s="8">
        <v>0.13437252384330001</v>
      </c>
      <c r="K6" s="8">
        <v>0.1673964376962</v>
      </c>
      <c r="L6" s="8">
        <v>0.167528622918</v>
      </c>
      <c r="M6" s="8">
        <v>0.1685543307848</v>
      </c>
      <c r="N6" s="8">
        <v>0.1483566982764</v>
      </c>
      <c r="O6" s="8">
        <v>0.1468364470804</v>
      </c>
      <c r="P6" s="8">
        <v>0.28066581420379999</v>
      </c>
      <c r="Q6" s="8">
        <v>0</v>
      </c>
      <c r="R6" s="8">
        <v>0.1145126773898</v>
      </c>
      <c r="S6" s="8">
        <v>8.7515599763919996E-2</v>
      </c>
      <c r="T6" s="8">
        <v>0</v>
      </c>
      <c r="U6" s="8">
        <v>0.26756579649790002</v>
      </c>
      <c r="V6" s="8">
        <v>0</v>
      </c>
      <c r="W6" s="8">
        <v>0</v>
      </c>
      <c r="X6" s="8">
        <v>0.14337251093309999</v>
      </c>
      <c r="Y6" s="8">
        <v>0.1677135385122</v>
      </c>
      <c r="Z6" s="8">
        <v>0.14747402103679999</v>
      </c>
      <c r="AA6" s="8">
        <v>0.23429945235550001</v>
      </c>
      <c r="AB6" s="8">
        <v>0.1112885385367</v>
      </c>
      <c r="AC6" s="8">
        <v>0.16930978956090001</v>
      </c>
      <c r="AD6" s="8">
        <v>0</v>
      </c>
      <c r="AE6" s="8">
        <v>0</v>
      </c>
      <c r="AF6" s="8">
        <v>0.14622332290430001</v>
      </c>
      <c r="AG6" s="8">
        <v>0.16649076837150001</v>
      </c>
      <c r="AH6" s="8">
        <v>0</v>
      </c>
      <c r="AI6" s="8">
        <v>8.8336226240469995E-2</v>
      </c>
      <c r="AJ6" s="8">
        <v>0.1274934285297</v>
      </c>
      <c r="AK6" s="8">
        <v>0.16939509811430001</v>
      </c>
      <c r="AL6" s="8">
        <v>0.1690604680691</v>
      </c>
      <c r="AM6" s="8">
        <v>0.17060761594019999</v>
      </c>
      <c r="AN6" s="8">
        <v>0.15241539448809999</v>
      </c>
      <c r="AO6" s="8">
        <v>0.1267655868202</v>
      </c>
      <c r="AP6" s="8">
        <v>0.26815550962430001</v>
      </c>
      <c r="AQ6" s="8">
        <v>0.1005983380628</v>
      </c>
      <c r="AR6" s="8">
        <v>0.1238598332693</v>
      </c>
      <c r="AS6" s="8">
        <v>5.3569364076859999E-2</v>
      </c>
      <c r="AT6" s="8">
        <v>0.17666179270249999</v>
      </c>
      <c r="AU6" s="8">
        <v>0</v>
      </c>
      <c r="AV6" s="8">
        <v>0.1375460397437</v>
      </c>
      <c r="AW6" s="8">
        <v>0.1096176735565</v>
      </c>
      <c r="AX6" s="8">
        <v>0.13868534854760001</v>
      </c>
      <c r="AY6" s="8">
        <v>0.16988781409830001</v>
      </c>
      <c r="AZ6" s="8">
        <v>0.17522546857060001</v>
      </c>
      <c r="BA6" s="8">
        <v>0.1233115574202</v>
      </c>
      <c r="BB6" s="8">
        <v>0.14863727550969999</v>
      </c>
      <c r="BC6" s="8">
        <v>0</v>
      </c>
      <c r="BD6" s="8">
        <v>0.16309975717200001</v>
      </c>
      <c r="BE6" s="8">
        <v>0.17969683507440001</v>
      </c>
      <c r="BF6" s="8">
        <v>0.1383460637034</v>
      </c>
      <c r="BG6" s="8">
        <v>0.1237229003334</v>
      </c>
      <c r="BH6" s="8">
        <v>0.1051088296305</v>
      </c>
      <c r="BI6" s="8">
        <v>0.1938752363223</v>
      </c>
      <c r="BJ6" s="8">
        <v>8.3872854379539993E-2</v>
      </c>
      <c r="BK6" s="8">
        <v>0.2468637846482</v>
      </c>
      <c r="BL6" s="8">
        <v>0.21475140366859999</v>
      </c>
      <c r="BM6" s="8">
        <v>9.3185224464509997E-2</v>
      </c>
      <c r="BN6" s="8">
        <v>0.13296335528690001</v>
      </c>
      <c r="BO6" s="8">
        <v>0.30435987440739998</v>
      </c>
      <c r="BP6" s="8">
        <v>0</v>
      </c>
      <c r="BQ6" s="8">
        <v>0.1683868153692</v>
      </c>
      <c r="BR6" s="8">
        <v>0.117122145229</v>
      </c>
      <c r="BS6" s="8">
        <v>0.15374921380199999</v>
      </c>
      <c r="BT6" s="8">
        <v>0.1815052636086</v>
      </c>
      <c r="BU6" s="8">
        <v>0.35173936350899998</v>
      </c>
    </row>
    <row r="7" spans="1:73" x14ac:dyDescent="0.3">
      <c r="A7" t="s">
        <v>2256</v>
      </c>
      <c r="B7" s="8">
        <v>0.47881935476479998</v>
      </c>
      <c r="C7" s="8">
        <v>0.40740471345989998</v>
      </c>
      <c r="D7" s="8">
        <v>0.47129435858539998</v>
      </c>
      <c r="E7" s="8">
        <v>0.46731064557320001</v>
      </c>
      <c r="F7" s="8">
        <v>0.44592574271059998</v>
      </c>
      <c r="G7" s="8">
        <v>0.4617672080247</v>
      </c>
      <c r="H7" s="8">
        <v>0.43990383839640002</v>
      </c>
      <c r="I7" s="8">
        <v>0</v>
      </c>
      <c r="J7" s="8">
        <v>0.477181227825</v>
      </c>
      <c r="K7" s="8">
        <v>0.51652427468319995</v>
      </c>
      <c r="L7" s="8">
        <v>0.47950604566650001</v>
      </c>
      <c r="M7" s="8">
        <v>0.43334404004720001</v>
      </c>
      <c r="N7" s="8">
        <v>0.38740548729910002</v>
      </c>
      <c r="O7" s="8">
        <v>0.42073458575709999</v>
      </c>
      <c r="P7" s="8">
        <v>0.35952560933029998</v>
      </c>
      <c r="Q7" s="8">
        <v>0.74225968201689996</v>
      </c>
      <c r="R7" s="8">
        <v>0.38231722518670003</v>
      </c>
      <c r="S7" s="8">
        <v>0.49030920985179999</v>
      </c>
      <c r="T7" s="8">
        <v>0.59948111765949996</v>
      </c>
      <c r="U7" s="8">
        <v>0.39910087016869999</v>
      </c>
      <c r="V7" s="8">
        <v>0.5</v>
      </c>
      <c r="W7" s="8">
        <v>0.30269738949379998</v>
      </c>
      <c r="X7" s="8">
        <v>0.48790336437659998</v>
      </c>
      <c r="Y7" s="8">
        <v>0.47118391518780001</v>
      </c>
      <c r="Z7" s="8">
        <v>0.40675678707340002</v>
      </c>
      <c r="AA7" s="8">
        <v>0.4227537817964</v>
      </c>
      <c r="AB7" s="8">
        <v>0.39521421938770002</v>
      </c>
      <c r="AC7" s="8">
        <v>0.47268487546839999</v>
      </c>
      <c r="AD7" s="8">
        <v>0.5</v>
      </c>
      <c r="AE7" s="8">
        <v>0.30269738949379998</v>
      </c>
      <c r="AF7" s="8">
        <v>0.44538852819730002</v>
      </c>
      <c r="AG7" s="8">
        <v>0.46892292101420002</v>
      </c>
      <c r="AH7" s="8">
        <v>0.6146261754954</v>
      </c>
      <c r="AI7" s="8">
        <v>0.55354580970440004</v>
      </c>
      <c r="AJ7" s="8">
        <v>0.46642053997159999</v>
      </c>
      <c r="AK7" s="8">
        <v>0.52503246886370003</v>
      </c>
      <c r="AL7" s="8">
        <v>0.47330811853869997</v>
      </c>
      <c r="AM7" s="8">
        <v>0.47091912865340002</v>
      </c>
      <c r="AN7" s="8">
        <v>0.37196950072029999</v>
      </c>
      <c r="AO7" s="8">
        <v>0.42574232990369998</v>
      </c>
      <c r="AP7" s="8">
        <v>0.37564149206500003</v>
      </c>
      <c r="AQ7" s="8">
        <v>0.63263350947490005</v>
      </c>
      <c r="AR7" s="8">
        <v>0.38412762114519999</v>
      </c>
      <c r="AS7" s="8">
        <v>0.42278848885769998</v>
      </c>
      <c r="AT7" s="8">
        <v>0.44978707102210003</v>
      </c>
      <c r="AU7" s="8">
        <v>0.30269738949379998</v>
      </c>
      <c r="AV7" s="8">
        <v>0.38685034329529999</v>
      </c>
      <c r="AW7" s="8">
        <v>0.48760581724879998</v>
      </c>
      <c r="AX7" s="8">
        <v>0.42522769448280001</v>
      </c>
      <c r="AY7" s="8">
        <v>0.46268548733109999</v>
      </c>
      <c r="AZ7" s="8">
        <v>0.45979507919989998</v>
      </c>
      <c r="BA7" s="8">
        <v>0.51710928451680005</v>
      </c>
      <c r="BB7" s="8">
        <v>0.55513621101800004</v>
      </c>
      <c r="BC7" s="8">
        <v>0.54593521857899996</v>
      </c>
      <c r="BD7" s="8">
        <v>0.5785725261404</v>
      </c>
      <c r="BE7" s="8">
        <v>0.2906754541189</v>
      </c>
      <c r="BF7" s="8">
        <v>0.46925527420039997</v>
      </c>
      <c r="BG7" s="8">
        <v>0.5316372616799</v>
      </c>
      <c r="BH7" s="8">
        <v>0.49470766985409997</v>
      </c>
      <c r="BI7" s="8">
        <v>0.55311269271270003</v>
      </c>
      <c r="BJ7" s="8">
        <v>0.69185945053169995</v>
      </c>
      <c r="BK7" s="8">
        <v>0.48427801382129998</v>
      </c>
      <c r="BL7" s="8">
        <v>0.38760269323270002</v>
      </c>
      <c r="BM7" s="8">
        <v>0.34813286082369999</v>
      </c>
      <c r="BN7" s="8">
        <v>0.46322921731819999</v>
      </c>
      <c r="BO7" s="8">
        <v>0.32431373783090001</v>
      </c>
      <c r="BP7" s="8">
        <v>0</v>
      </c>
      <c r="BQ7" s="8">
        <v>0.50133458202579995</v>
      </c>
      <c r="BR7" s="8">
        <v>0.2957989928843</v>
      </c>
      <c r="BS7" s="8">
        <v>0.32416109464390003</v>
      </c>
      <c r="BT7" s="8">
        <v>0.45722590074480002</v>
      </c>
      <c r="BU7" s="8">
        <v>0</v>
      </c>
    </row>
    <row r="8" spans="1:73" x14ac:dyDescent="0.3">
      <c r="A8" t="s">
        <v>2257</v>
      </c>
      <c r="B8" s="8">
        <v>0.1989791636456</v>
      </c>
      <c r="C8" s="8">
        <v>0.28038058838750002</v>
      </c>
      <c r="D8" s="8">
        <v>0.19938053925159999</v>
      </c>
      <c r="E8" s="8">
        <v>0.21343694009520001</v>
      </c>
      <c r="F8" s="8">
        <v>0.16569273913070001</v>
      </c>
      <c r="G8" s="8">
        <v>0.1904616055609</v>
      </c>
      <c r="H8" s="8">
        <v>0.2234206858151</v>
      </c>
      <c r="I8" s="8">
        <v>0</v>
      </c>
      <c r="J8" s="8">
        <v>0.2176742534243</v>
      </c>
      <c r="K8" s="8">
        <v>9.4189229912280001E-2</v>
      </c>
      <c r="L8" s="8">
        <v>0.21492639099870001</v>
      </c>
      <c r="M8" s="8">
        <v>0.1685543307848</v>
      </c>
      <c r="N8" s="8">
        <v>0.25844788529590002</v>
      </c>
      <c r="O8" s="8">
        <v>0.22601829751460001</v>
      </c>
      <c r="P8" s="8">
        <v>0.26114878861090002</v>
      </c>
      <c r="Q8" s="8">
        <v>0.16054637859580001</v>
      </c>
      <c r="R8" s="8">
        <v>0.19287856377830001</v>
      </c>
      <c r="S8" s="8">
        <v>0</v>
      </c>
      <c r="T8" s="8">
        <v>0.17386428546339999</v>
      </c>
      <c r="U8" s="8">
        <v>6.5767536835400001E-2</v>
      </c>
      <c r="V8" s="8">
        <v>0.26756579649790002</v>
      </c>
      <c r="W8" s="8">
        <v>0.30269738949379998</v>
      </c>
      <c r="X8" s="8">
        <v>0.18402095532189999</v>
      </c>
      <c r="Y8" s="8">
        <v>0.206566391677</v>
      </c>
      <c r="Z8" s="8">
        <v>0.2396188528964</v>
      </c>
      <c r="AA8" s="8">
        <v>0.2445291380888</v>
      </c>
      <c r="AB8" s="8">
        <v>0.16984394943850001</v>
      </c>
      <c r="AC8" s="8">
        <v>0.1054630249063</v>
      </c>
      <c r="AD8" s="8">
        <v>0.26756579649790002</v>
      </c>
      <c r="AE8" s="8">
        <v>0.30269738949379998</v>
      </c>
      <c r="AF8" s="8">
        <v>0.22486736224840001</v>
      </c>
      <c r="AG8" s="8">
        <v>0.1378006955959</v>
      </c>
      <c r="AH8" s="8">
        <v>0.104348727664</v>
      </c>
      <c r="AI8" s="8">
        <v>0.14955198498389999</v>
      </c>
      <c r="AJ8" s="8">
        <v>0.2130399243703</v>
      </c>
      <c r="AK8" s="8">
        <v>0.1342444870135</v>
      </c>
      <c r="AL8" s="8">
        <v>0.20074525311220001</v>
      </c>
      <c r="AM8" s="8">
        <v>0.2163841278502</v>
      </c>
      <c r="AN8" s="8">
        <v>0.27127676396880002</v>
      </c>
      <c r="AO8" s="8">
        <v>0.2369628967089</v>
      </c>
      <c r="AP8" s="8">
        <v>0.26786526486700002</v>
      </c>
      <c r="AQ8" s="8">
        <v>0.1005983380628</v>
      </c>
      <c r="AR8" s="8">
        <v>0.18892678023830001</v>
      </c>
      <c r="AS8" s="8">
        <v>0.12946925165020001</v>
      </c>
      <c r="AT8" s="8">
        <v>0.1100425857956</v>
      </c>
      <c r="AU8" s="8">
        <v>0.30269738949379998</v>
      </c>
      <c r="AV8" s="8">
        <v>0.2390945879037</v>
      </c>
      <c r="AW8" s="8">
        <v>0.23357212491359999</v>
      </c>
      <c r="AX8" s="8">
        <v>0.20831086041749999</v>
      </c>
      <c r="AY8" s="8">
        <v>0.2069972181394</v>
      </c>
      <c r="AZ8" s="8">
        <v>0.15858036919599999</v>
      </c>
      <c r="BA8" s="8">
        <v>0.22115857853759999</v>
      </c>
      <c r="BB8" s="8">
        <v>0.23180382727109999</v>
      </c>
      <c r="BC8" s="8">
        <v>0</v>
      </c>
      <c r="BD8" s="8">
        <v>7.4732581019990002E-2</v>
      </c>
      <c r="BE8" s="8">
        <v>0.37917877086410001</v>
      </c>
      <c r="BF8" s="8">
        <v>0.2158825456481</v>
      </c>
      <c r="BG8" s="8">
        <v>0.18475536938699999</v>
      </c>
      <c r="BH8" s="8">
        <v>0.26359940698860002</v>
      </c>
      <c r="BI8" s="8">
        <v>0.1494163622535</v>
      </c>
      <c r="BJ8" s="8">
        <v>0.22426769508880001</v>
      </c>
      <c r="BK8" s="8">
        <v>0.14849809668809999</v>
      </c>
      <c r="BL8" s="8">
        <v>0.21082711792459999</v>
      </c>
      <c r="BM8" s="8">
        <v>0.21210147147219999</v>
      </c>
      <c r="BN8" s="8">
        <v>0.2537685952689</v>
      </c>
      <c r="BO8" s="8">
        <v>0.1407406359966</v>
      </c>
      <c r="BP8" s="8">
        <v>1</v>
      </c>
      <c r="BQ8" s="8">
        <v>0.1950835741626</v>
      </c>
      <c r="BR8" s="8">
        <v>0.23929247876179999</v>
      </c>
      <c r="BS8" s="8">
        <v>0.1707721251872</v>
      </c>
      <c r="BT8" s="8">
        <v>0.13052154538979999</v>
      </c>
      <c r="BU8" s="8">
        <v>0</v>
      </c>
    </row>
    <row r="9" spans="1:73" x14ac:dyDescent="0.3">
      <c r="A9" t="s">
        <v>2258</v>
      </c>
      <c r="B9" s="8">
        <v>4.0960091998599998E-2</v>
      </c>
      <c r="C9" s="8">
        <v>7.2230675703959996E-2</v>
      </c>
      <c r="D9" s="8">
        <v>8.4030201377120001E-2</v>
      </c>
      <c r="E9" s="8">
        <v>7.6702098900030005E-2</v>
      </c>
      <c r="F9" s="8">
        <v>0.1040314210228</v>
      </c>
      <c r="G9" s="8">
        <v>7.131967850715E-2</v>
      </c>
      <c r="H9" s="8">
        <v>0.1003411775493</v>
      </c>
      <c r="I9" s="8">
        <v>0</v>
      </c>
      <c r="J9" s="8">
        <v>9.688304832387E-2</v>
      </c>
      <c r="K9" s="8">
        <v>7.8451886019359998E-2</v>
      </c>
      <c r="L9" s="8">
        <v>4.9398315798129998E-2</v>
      </c>
      <c r="M9" s="8">
        <v>0.173492545384</v>
      </c>
      <c r="N9" s="8">
        <v>6.7684524410170005E-2</v>
      </c>
      <c r="O9" s="8">
        <v>0.1201607658899</v>
      </c>
      <c r="P9" s="8">
        <v>2.8707581886879999E-2</v>
      </c>
      <c r="Q9" s="8">
        <v>9.7193939387259995E-2</v>
      </c>
      <c r="R9" s="8">
        <v>0.1292820302364</v>
      </c>
      <c r="S9" s="8">
        <v>0</v>
      </c>
      <c r="T9" s="8">
        <v>0</v>
      </c>
      <c r="U9" s="8">
        <v>0</v>
      </c>
      <c r="V9" s="8">
        <v>0.10089912983130001</v>
      </c>
      <c r="W9" s="8">
        <v>0</v>
      </c>
      <c r="X9" s="8">
        <v>9.1860014908439994E-2</v>
      </c>
      <c r="Y9" s="8">
        <v>7.1770142074189996E-2</v>
      </c>
      <c r="Z9" s="8">
        <v>9.815289970037E-2</v>
      </c>
      <c r="AA9" s="8">
        <v>4.0021618270459997E-2</v>
      </c>
      <c r="AB9" s="8">
        <v>0.1138424622034</v>
      </c>
      <c r="AC9" s="8">
        <v>0</v>
      </c>
      <c r="AD9" s="8">
        <v>0.10089912983130001</v>
      </c>
      <c r="AE9" s="8">
        <v>0</v>
      </c>
      <c r="AF9" s="8">
        <v>7.8120599716219999E-2</v>
      </c>
      <c r="AG9" s="8">
        <v>0.10777307225</v>
      </c>
      <c r="AH9" s="8">
        <v>0</v>
      </c>
      <c r="AI9" s="8">
        <v>9.0537990896469994E-2</v>
      </c>
      <c r="AJ9" s="8">
        <v>0.1110555332756</v>
      </c>
      <c r="AK9" s="8">
        <v>6.0575046178329997E-2</v>
      </c>
      <c r="AL9" s="8">
        <v>5.7852130507669998E-2</v>
      </c>
      <c r="AM9" s="8">
        <v>0.10028619479210001</v>
      </c>
      <c r="AN9" s="8">
        <v>6.001786330449E-2</v>
      </c>
      <c r="AO9" s="8">
        <v>0.13011077988229999</v>
      </c>
      <c r="AP9" s="8">
        <v>2.9445911147909998E-2</v>
      </c>
      <c r="AQ9" s="8">
        <v>0.1005983380628</v>
      </c>
      <c r="AR9" s="8">
        <v>0.1201391471084</v>
      </c>
      <c r="AS9" s="8">
        <v>8.2184957519329999E-2</v>
      </c>
      <c r="AT9" s="8">
        <v>0</v>
      </c>
      <c r="AU9" s="8">
        <v>0</v>
      </c>
      <c r="AV9" s="8">
        <v>0.15257062552780001</v>
      </c>
      <c r="AW9" s="8">
        <v>9.4385055946980004E-2</v>
      </c>
      <c r="AX9" s="8">
        <v>8.7511660728570001E-2</v>
      </c>
      <c r="AY9" s="8">
        <v>9.7598967209140006E-2</v>
      </c>
      <c r="AZ9" s="8">
        <v>0.10384342752139999</v>
      </c>
      <c r="BA9" s="8">
        <v>2.5237151812149999E-2</v>
      </c>
      <c r="BB9" s="8">
        <v>4.3560344735050001E-2</v>
      </c>
      <c r="BC9" s="8">
        <v>0.30377022319590002</v>
      </c>
      <c r="BD9" s="8">
        <v>8.40514524618E-2</v>
      </c>
      <c r="BE9" s="8">
        <v>0.1504489399425</v>
      </c>
      <c r="BF9" s="8">
        <v>6.2893201178559996E-2</v>
      </c>
      <c r="BG9" s="8">
        <v>7.1350505351400001E-2</v>
      </c>
      <c r="BH9" s="8">
        <v>4.392816840509E-2</v>
      </c>
      <c r="BI9" s="8">
        <v>6.521474556338E-2</v>
      </c>
      <c r="BJ9" s="8">
        <v>0</v>
      </c>
      <c r="BK9" s="8">
        <v>0</v>
      </c>
      <c r="BL9" s="8">
        <v>3.967116352043E-2</v>
      </c>
      <c r="BM9" s="8">
        <v>0.25142014300740001</v>
      </c>
      <c r="BN9" s="8">
        <v>9.9556374206189999E-2</v>
      </c>
      <c r="BO9" s="8">
        <v>0.1364847536862</v>
      </c>
      <c r="BP9" s="8">
        <v>0</v>
      </c>
      <c r="BQ9" s="8">
        <v>3.6556984331420003E-2</v>
      </c>
      <c r="BR9" s="8">
        <v>0.16295839262449999</v>
      </c>
      <c r="BS9" s="8">
        <v>0.109170843394</v>
      </c>
      <c r="BT9" s="8">
        <v>7.7031689432929998E-2</v>
      </c>
      <c r="BU9" s="8">
        <v>0.64826063649099996</v>
      </c>
    </row>
    <row r="10" spans="1:73" x14ac:dyDescent="0.3">
      <c r="A10" t="s">
        <v>2259</v>
      </c>
      <c r="B10" s="8">
        <v>0.23993925564419999</v>
      </c>
      <c r="C10" s="8">
        <v>0.35261126409150001</v>
      </c>
      <c r="D10" s="8">
        <v>0.28341074062880001</v>
      </c>
      <c r="E10" s="8">
        <v>0.29013903899519999</v>
      </c>
      <c r="F10" s="8">
        <v>0.26972416015349998</v>
      </c>
      <c r="G10" s="8">
        <v>0.26178128406809997</v>
      </c>
      <c r="H10" s="8">
        <v>0.32376186336439999</v>
      </c>
      <c r="I10" s="8">
        <v>0</v>
      </c>
      <c r="J10" s="8">
        <v>0.31455730174809998</v>
      </c>
      <c r="K10" s="8">
        <v>0.1726411159316</v>
      </c>
      <c r="L10" s="8">
        <v>0.26432470679679998</v>
      </c>
      <c r="M10" s="8">
        <v>0.34204687616879997</v>
      </c>
      <c r="N10" s="8">
        <v>0.32613240970610002</v>
      </c>
      <c r="O10" s="8">
        <v>0.3461790634045</v>
      </c>
      <c r="P10" s="8">
        <v>0.2898563704978</v>
      </c>
      <c r="Q10" s="8">
        <v>0.25774031798309999</v>
      </c>
      <c r="R10" s="8">
        <v>0.32216059401469999</v>
      </c>
      <c r="S10" s="8">
        <v>0</v>
      </c>
      <c r="T10" s="8">
        <v>0.17386428546339999</v>
      </c>
      <c r="U10" s="8">
        <v>6.5767536835400001E-2</v>
      </c>
      <c r="V10" s="8">
        <v>0.36846492632920003</v>
      </c>
      <c r="W10" s="8">
        <v>0.30269738949379998</v>
      </c>
      <c r="X10" s="8">
        <v>0.27588097023039998</v>
      </c>
      <c r="Y10" s="8">
        <v>0.27833653375119999</v>
      </c>
      <c r="Z10" s="8">
        <v>0.33777175259679998</v>
      </c>
      <c r="AA10" s="8">
        <v>0.28455075635929999</v>
      </c>
      <c r="AB10" s="8">
        <v>0.2836864116419</v>
      </c>
      <c r="AC10" s="8">
        <v>0.1054630249063</v>
      </c>
      <c r="AD10" s="8">
        <v>0.36846492632920003</v>
      </c>
      <c r="AE10" s="8">
        <v>0.30269738949379998</v>
      </c>
      <c r="AF10" s="8">
        <v>0.30298796196459998</v>
      </c>
      <c r="AG10" s="8">
        <v>0.24557376784589999</v>
      </c>
      <c r="AH10" s="8">
        <v>0.104348727664</v>
      </c>
      <c r="AI10" s="8">
        <v>0.24008997588030001</v>
      </c>
      <c r="AJ10" s="8">
        <v>0.32409545764589998</v>
      </c>
      <c r="AK10" s="8">
        <v>0.19481953319180001</v>
      </c>
      <c r="AL10" s="8">
        <v>0.25859738361989998</v>
      </c>
      <c r="AM10" s="8">
        <v>0.3166703226423</v>
      </c>
      <c r="AN10" s="8">
        <v>0.33129462727320003</v>
      </c>
      <c r="AO10" s="8">
        <v>0.36707367659119999</v>
      </c>
      <c r="AP10" s="8">
        <v>0.29731117601489998</v>
      </c>
      <c r="AQ10" s="8">
        <v>0.20119667612559999</v>
      </c>
      <c r="AR10" s="8">
        <v>0.30906592734670002</v>
      </c>
      <c r="AS10" s="8">
        <v>0.21165420916960001</v>
      </c>
      <c r="AT10" s="8">
        <v>0.1100425857956</v>
      </c>
      <c r="AU10" s="8">
        <v>0.30269738949379998</v>
      </c>
      <c r="AV10" s="8">
        <v>0.39166521343150001</v>
      </c>
      <c r="AW10" s="8">
        <v>0.32795718086050002</v>
      </c>
      <c r="AX10" s="8">
        <v>0.29582252114610003</v>
      </c>
      <c r="AY10" s="8">
        <v>0.30459618534850003</v>
      </c>
      <c r="AZ10" s="8">
        <v>0.26242379671729998</v>
      </c>
      <c r="BA10" s="8">
        <v>0.2463957303498</v>
      </c>
      <c r="BB10" s="8">
        <v>0.2753641720062</v>
      </c>
      <c r="BC10" s="8">
        <v>0.30377022319590002</v>
      </c>
      <c r="BD10" s="8">
        <v>0.15878403348180001</v>
      </c>
      <c r="BE10" s="8">
        <v>0.52962771080670001</v>
      </c>
      <c r="BF10" s="8">
        <v>0.27877574682669998</v>
      </c>
      <c r="BG10" s="8">
        <v>0.25610587473840002</v>
      </c>
      <c r="BH10" s="8">
        <v>0.30752757539370001</v>
      </c>
      <c r="BI10" s="8">
        <v>0.21463110781690001</v>
      </c>
      <c r="BJ10" s="8">
        <v>0.22426769508880001</v>
      </c>
      <c r="BK10" s="8">
        <v>0.14849809668809999</v>
      </c>
      <c r="BL10" s="8">
        <v>0.25049828144500003</v>
      </c>
      <c r="BM10" s="8">
        <v>0.4635216144796</v>
      </c>
      <c r="BN10" s="8">
        <v>0.3533249694751</v>
      </c>
      <c r="BO10" s="8">
        <v>0.27722538968280003</v>
      </c>
      <c r="BP10" s="8">
        <v>1</v>
      </c>
      <c r="BQ10" s="8">
        <v>0.231640558494</v>
      </c>
      <c r="BR10" s="8">
        <v>0.40225087138639998</v>
      </c>
      <c r="BS10" s="8">
        <v>0.27994296858119999</v>
      </c>
      <c r="BT10" s="8">
        <v>0.20755323482269999</v>
      </c>
      <c r="BU10" s="8">
        <v>0.64826063649099996</v>
      </c>
    </row>
    <row r="11" spans="1:73" x14ac:dyDescent="0.3">
      <c r="A11" t="s">
        <v>578</v>
      </c>
      <c r="B11" s="8">
        <v>0.16484021365820001</v>
      </c>
      <c r="C11" s="8">
        <v>0.1602231895383</v>
      </c>
      <c r="D11" s="8">
        <v>0.1009640061168</v>
      </c>
      <c r="E11" s="8">
        <v>0.1090958038348</v>
      </c>
      <c r="F11" s="8">
        <v>7.8375686742249998E-2</v>
      </c>
      <c r="G11" s="8">
        <v>9.6162767433610005E-2</v>
      </c>
      <c r="H11" s="8">
        <v>0.12505532902329999</v>
      </c>
      <c r="I11" s="8">
        <v>1</v>
      </c>
      <c r="J11" s="8">
        <v>7.3888946583660006E-2</v>
      </c>
      <c r="K11" s="8">
        <v>0.1434381716889</v>
      </c>
      <c r="L11" s="8">
        <v>8.8640624618659999E-2</v>
      </c>
      <c r="M11" s="8">
        <v>5.6054752999289997E-2</v>
      </c>
      <c r="N11" s="8">
        <v>0.13810540471839999</v>
      </c>
      <c r="O11" s="8">
        <v>8.6249903758060006E-2</v>
      </c>
      <c r="P11" s="8">
        <v>6.9952205968179998E-2</v>
      </c>
      <c r="Q11" s="8">
        <v>0</v>
      </c>
      <c r="R11" s="8">
        <v>0.18100950340880001</v>
      </c>
      <c r="S11" s="8">
        <v>0.42217519038430001</v>
      </c>
      <c r="T11" s="8">
        <v>0.22665459687709999</v>
      </c>
      <c r="U11" s="8">
        <v>0.26756579649790002</v>
      </c>
      <c r="V11" s="8">
        <v>0.1315350736708</v>
      </c>
      <c r="W11" s="8">
        <v>0.39460522101239998</v>
      </c>
      <c r="X11" s="8">
        <v>9.284315445994E-2</v>
      </c>
      <c r="Y11" s="8">
        <v>8.2766012548820003E-2</v>
      </c>
      <c r="Z11" s="8">
        <v>0.1079974392931</v>
      </c>
      <c r="AA11" s="8">
        <v>5.8396009488739999E-2</v>
      </c>
      <c r="AB11" s="8">
        <v>0.2098108304337</v>
      </c>
      <c r="AC11" s="8">
        <v>0.25254231006439998</v>
      </c>
      <c r="AD11" s="8">
        <v>0.1315350736708</v>
      </c>
      <c r="AE11" s="8">
        <v>0.39460522101239998</v>
      </c>
      <c r="AF11" s="8">
        <v>0.10540018693390001</v>
      </c>
      <c r="AG11" s="8">
        <v>0.1190125427685</v>
      </c>
      <c r="AH11" s="8">
        <v>0.28102509684049998</v>
      </c>
      <c r="AI11" s="8">
        <v>0.11802798817479999</v>
      </c>
      <c r="AJ11" s="8">
        <v>8.1990573852790002E-2</v>
      </c>
      <c r="AK11" s="8">
        <v>0.11075289983019999</v>
      </c>
      <c r="AL11" s="8">
        <v>9.9034029772349999E-2</v>
      </c>
      <c r="AM11" s="8">
        <v>4.1802932764080002E-2</v>
      </c>
      <c r="AN11" s="8">
        <v>0.14432047751829999</v>
      </c>
      <c r="AO11" s="8">
        <v>8.0418406684999999E-2</v>
      </c>
      <c r="AP11" s="8">
        <v>5.8891822295819997E-2</v>
      </c>
      <c r="AQ11" s="8">
        <v>6.5571476336709997E-2</v>
      </c>
      <c r="AR11" s="8">
        <v>0.18294661823880001</v>
      </c>
      <c r="AS11" s="8">
        <v>0.31198793789590001</v>
      </c>
      <c r="AT11" s="8">
        <v>0.26350855047979999</v>
      </c>
      <c r="AU11" s="8">
        <v>0.39460522101239998</v>
      </c>
      <c r="AV11" s="8">
        <v>8.3938403529429995E-2</v>
      </c>
      <c r="AW11" s="8">
        <v>7.4819328334150004E-2</v>
      </c>
      <c r="AX11" s="8">
        <v>0.14026443582350001</v>
      </c>
      <c r="AY11" s="8">
        <v>6.2830513222020004E-2</v>
      </c>
      <c r="AZ11" s="8">
        <v>0.1025556555122</v>
      </c>
      <c r="BA11" s="8">
        <v>0.1131834277132</v>
      </c>
      <c r="BB11" s="8">
        <v>2.0862341466110001E-2</v>
      </c>
      <c r="BC11" s="8">
        <v>0.15029455822500001</v>
      </c>
      <c r="BD11" s="8">
        <v>9.9543683205810002E-2</v>
      </c>
      <c r="BE11" s="8">
        <v>0</v>
      </c>
      <c r="BF11" s="8">
        <v>0.1136229152695</v>
      </c>
      <c r="BG11" s="8">
        <v>8.8533963248330003E-2</v>
      </c>
      <c r="BH11" s="8">
        <v>9.2655925121810007E-2</v>
      </c>
      <c r="BI11" s="8">
        <v>3.8380963148100002E-2</v>
      </c>
      <c r="BJ11" s="8">
        <v>0</v>
      </c>
      <c r="BK11" s="8">
        <v>0.1203601048425</v>
      </c>
      <c r="BL11" s="8">
        <v>0.14714762165379999</v>
      </c>
      <c r="BM11" s="8">
        <v>9.5160300232199999E-2</v>
      </c>
      <c r="BN11" s="8">
        <v>5.0482457919769998E-2</v>
      </c>
      <c r="BO11" s="8">
        <v>9.4100998078850001E-2</v>
      </c>
      <c r="BP11" s="8">
        <v>0</v>
      </c>
      <c r="BQ11" s="8">
        <v>9.8638044111010001E-2</v>
      </c>
      <c r="BR11" s="8">
        <v>0.18482799050029999</v>
      </c>
      <c r="BS11" s="8">
        <v>0.24214672297289999</v>
      </c>
      <c r="BT11" s="8">
        <v>0.15371560082390001</v>
      </c>
      <c r="BU11" s="8">
        <v>0</v>
      </c>
    </row>
    <row r="12" spans="1:73" x14ac:dyDescent="0.3">
      <c r="A12" t="s">
        <v>587</v>
      </c>
      <c r="B12" s="7">
        <v>48</v>
      </c>
      <c r="C12" s="7">
        <v>125</v>
      </c>
      <c r="D12" s="7">
        <v>162</v>
      </c>
      <c r="E12" s="7">
        <v>174</v>
      </c>
      <c r="F12" s="7">
        <v>250</v>
      </c>
      <c r="G12" s="7">
        <v>429</v>
      </c>
      <c r="H12" s="7">
        <v>329</v>
      </c>
      <c r="I12" s="7">
        <v>1</v>
      </c>
      <c r="J12" s="7">
        <v>178</v>
      </c>
      <c r="K12" s="7">
        <v>59</v>
      </c>
      <c r="L12" s="7">
        <v>174</v>
      </c>
      <c r="M12" s="7">
        <v>38</v>
      </c>
      <c r="N12" s="7">
        <v>64</v>
      </c>
      <c r="O12" s="7">
        <v>87</v>
      </c>
      <c r="P12" s="7">
        <v>48</v>
      </c>
      <c r="Q12" s="7">
        <v>10</v>
      </c>
      <c r="R12" s="7">
        <v>58</v>
      </c>
      <c r="S12" s="7">
        <v>8</v>
      </c>
      <c r="T12" s="7">
        <v>7</v>
      </c>
      <c r="U12" s="7">
        <v>12</v>
      </c>
      <c r="V12" s="7">
        <v>12</v>
      </c>
      <c r="W12" s="7">
        <v>4</v>
      </c>
      <c r="X12" s="7">
        <v>237</v>
      </c>
      <c r="Y12" s="7">
        <v>212</v>
      </c>
      <c r="Z12" s="7">
        <v>151</v>
      </c>
      <c r="AA12" s="7">
        <v>58</v>
      </c>
      <c r="AB12" s="7">
        <v>66</v>
      </c>
      <c r="AC12" s="7">
        <v>19</v>
      </c>
      <c r="AD12" s="7">
        <v>12</v>
      </c>
      <c r="AE12" s="7">
        <v>4</v>
      </c>
      <c r="AF12" s="7">
        <v>590</v>
      </c>
      <c r="AG12" s="7">
        <v>163</v>
      </c>
      <c r="AH12" s="7">
        <v>6</v>
      </c>
      <c r="AI12" s="7">
        <v>14</v>
      </c>
      <c r="AJ12" s="7">
        <v>162</v>
      </c>
      <c r="AK12" s="7">
        <v>76</v>
      </c>
      <c r="AL12" s="7">
        <v>162</v>
      </c>
      <c r="AM12" s="7">
        <v>53</v>
      </c>
      <c r="AN12" s="7">
        <v>60</v>
      </c>
      <c r="AO12" s="7">
        <v>87</v>
      </c>
      <c r="AP12" s="7">
        <v>46</v>
      </c>
      <c r="AQ12" s="7">
        <v>10</v>
      </c>
      <c r="AR12" s="7">
        <v>54</v>
      </c>
      <c r="AS12" s="7">
        <v>13</v>
      </c>
      <c r="AT12" s="7">
        <v>18</v>
      </c>
      <c r="AU12" s="7">
        <v>4</v>
      </c>
      <c r="AV12" s="7">
        <v>54</v>
      </c>
      <c r="AW12" s="7">
        <v>33</v>
      </c>
      <c r="AX12" s="7">
        <v>296</v>
      </c>
      <c r="AY12" s="7">
        <v>250</v>
      </c>
      <c r="AZ12" s="7">
        <v>85</v>
      </c>
      <c r="BA12" s="7">
        <v>128</v>
      </c>
      <c r="BB12" s="7">
        <v>28</v>
      </c>
      <c r="BC12" s="7">
        <v>5</v>
      </c>
      <c r="BD12" s="7">
        <v>35</v>
      </c>
      <c r="BE12" s="7">
        <v>8</v>
      </c>
      <c r="BF12" s="7">
        <v>78</v>
      </c>
      <c r="BG12" s="7">
        <v>36</v>
      </c>
      <c r="BH12" s="7">
        <v>92</v>
      </c>
      <c r="BI12" s="7">
        <v>40</v>
      </c>
      <c r="BJ12" s="7">
        <v>21</v>
      </c>
      <c r="BK12" s="7">
        <v>21</v>
      </c>
      <c r="BL12" s="7">
        <v>47</v>
      </c>
      <c r="BM12" s="7">
        <v>18</v>
      </c>
      <c r="BN12" s="7">
        <v>94</v>
      </c>
      <c r="BO12" s="7">
        <v>14</v>
      </c>
      <c r="BP12" s="7">
        <v>2</v>
      </c>
      <c r="BQ12" s="7">
        <v>40</v>
      </c>
      <c r="BR12" s="7">
        <v>71</v>
      </c>
      <c r="BS12" s="7">
        <v>38</v>
      </c>
      <c r="BT12" s="7">
        <v>69</v>
      </c>
      <c r="BU12" s="7">
        <v>2</v>
      </c>
    </row>
    <row r="13" spans="1:73" x14ac:dyDescent="0.3">
      <c r="A13" t="s">
        <v>589</v>
      </c>
    </row>
    <row r="14" spans="1:73" x14ac:dyDescent="0.3">
      <c r="A14"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0391d4d1-f194-424e-9572-117d61c3d025" sqref="A2 BU14" xr:uid="{00000000-0002-0000-8E00-000000000000}"/>
    <dataValidation allowBlank="1" error="0391d4d1-f194-424e-9572-117d61c3d025" sqref="A1" xr:uid="{00000000-0002-0000-8E00-000001000000}"/>
  </dataValidations>
  <hyperlinks>
    <hyperlink ref="A1" location="'TOC'!A1" display="Back to TOC" xr:uid="{00000000-0004-0000-8E00-000000000000}"/>
  </hyperlinks>
  <pageMargins left="0.7" right="0.7" top="0.75" bottom="0.75" header="0.3" footer="0.3"/>
</worksheet>
</file>

<file path=xl/worksheets/sheet1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F00-000000000000}">
  <dimension ref="A1:C10"/>
  <sheetViews>
    <sheetView workbookViewId="0"/>
  </sheetViews>
  <sheetFormatPr defaultRowHeight="14.4" x14ac:dyDescent="0.3"/>
  <cols>
    <col min="1" max="1" width="92" bestFit="1" customWidth="1"/>
    <col min="2" max="3" width="12.6640625" bestFit="1" customWidth="1"/>
  </cols>
  <sheetData>
    <row r="1" spans="1:3" x14ac:dyDescent="0.3">
      <c r="A1" s="4" t="s">
        <v>448</v>
      </c>
    </row>
    <row r="2" spans="1:3" x14ac:dyDescent="0.3">
      <c r="A2" t="s">
        <v>302</v>
      </c>
    </row>
    <row r="3" spans="1:3" x14ac:dyDescent="0.3">
      <c r="A3" s="5" t="s">
        <v>449</v>
      </c>
      <c r="B3" s="5" t="s">
        <v>450</v>
      </c>
      <c r="C3" s="5" t="s">
        <v>451</v>
      </c>
    </row>
    <row r="4" spans="1:3" x14ac:dyDescent="0.3">
      <c r="A4" t="s">
        <v>2261</v>
      </c>
      <c r="B4" s="6">
        <v>0.30496120338089999</v>
      </c>
      <c r="C4" s="7">
        <v>235</v>
      </c>
    </row>
    <row r="5" spans="1:3" x14ac:dyDescent="0.3">
      <c r="A5" t="s">
        <v>2262</v>
      </c>
      <c r="B5" s="6">
        <v>0.34328410238469997</v>
      </c>
      <c r="C5" s="7">
        <v>271</v>
      </c>
    </row>
    <row r="6" spans="1:3" x14ac:dyDescent="0.3">
      <c r="A6" t="s">
        <v>2263</v>
      </c>
      <c r="B6" s="9">
        <v>5.6594676245059997E-2</v>
      </c>
      <c r="C6" s="7">
        <v>43</v>
      </c>
    </row>
    <row r="7" spans="1:3" x14ac:dyDescent="0.3">
      <c r="A7" t="s">
        <v>2264</v>
      </c>
      <c r="B7" s="9">
        <v>1.7292004910889999E-2</v>
      </c>
      <c r="C7" s="7">
        <v>11</v>
      </c>
    </row>
    <row r="8" spans="1:3" x14ac:dyDescent="0.3">
      <c r="A8" t="s">
        <v>578</v>
      </c>
      <c r="B8" s="6">
        <v>0.27786801307850001</v>
      </c>
      <c r="C8" s="7">
        <v>199</v>
      </c>
    </row>
    <row r="9" spans="1:3" x14ac:dyDescent="0.3">
      <c r="A9" t="s">
        <v>2265</v>
      </c>
    </row>
    <row r="10" spans="1:3" x14ac:dyDescent="0.3">
      <c r="A10" t="s">
        <v>512</v>
      </c>
    </row>
  </sheetData>
  <dataValidations count="2">
    <dataValidation allowBlank="1" showErrorMessage="1" prompt="ec30e668-2da2-4b54-9400-e35c753cb053" sqref="A2 C10" xr:uid="{00000000-0002-0000-8F00-000000000000}"/>
    <dataValidation allowBlank="1" error="ec30e668-2da2-4b54-9400-e35c753cb053" sqref="A1" xr:uid="{00000000-0002-0000-8F00-000001000000}"/>
  </dataValidations>
  <hyperlinks>
    <hyperlink ref="A1" location="'TOC'!A1" display="Back to TOC" xr:uid="{00000000-0004-0000-8F00-000000000000}"/>
  </hyperlinks>
  <pageMargins left="0.7" right="0.7" top="0.75" bottom="0.75" header="0.3" footer="0.3"/>
</worksheet>
</file>

<file path=xl/worksheets/sheet1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000-000000000000}">
  <dimension ref="A1:AZ12"/>
  <sheetViews>
    <sheetView workbookViewId="0">
      <pane xSplit="1" topLeftCell="B1" activePane="topRight" state="frozen"/>
      <selection pane="topRight" activeCell="A9" sqref="A9:XFD9"/>
    </sheetView>
  </sheetViews>
  <sheetFormatPr defaultRowHeight="14.4" x14ac:dyDescent="0.3"/>
  <cols>
    <col min="1" max="1" width="92" bestFit="1" customWidth="1"/>
    <col min="2" max="52" width="12.6640625" bestFit="1" customWidth="1"/>
  </cols>
  <sheetData>
    <row r="1" spans="1:52" x14ac:dyDescent="0.3">
      <c r="A1" s="4" t="s">
        <v>448</v>
      </c>
    </row>
    <row r="2" spans="1:52" x14ac:dyDescent="0.3">
      <c r="A2" t="s">
        <v>305</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2261</v>
      </c>
      <c r="B5" s="8">
        <v>0.3024435009975</v>
      </c>
      <c r="C5" s="8">
        <v>0.28846593344889998</v>
      </c>
      <c r="D5" s="8">
        <v>0.33739467080489999</v>
      </c>
      <c r="E5" s="8">
        <v>0.3211038712932</v>
      </c>
      <c r="F5" s="8">
        <v>0.35892131100609997</v>
      </c>
      <c r="G5" s="8">
        <v>0.172314697445</v>
      </c>
      <c r="H5" s="8">
        <v>0.287204145247</v>
      </c>
      <c r="I5" s="8">
        <v>0.37614323202159999</v>
      </c>
      <c r="J5" s="8">
        <v>0.2207609174047</v>
      </c>
      <c r="K5" s="8">
        <v>0.16615654969249999</v>
      </c>
      <c r="L5" s="8">
        <v>0.19834405937720001</v>
      </c>
      <c r="M5" s="8">
        <v>0.33521506489160002</v>
      </c>
      <c r="N5" s="8">
        <v>0.35597785591789999</v>
      </c>
      <c r="O5" s="8">
        <v>0.3542117965846</v>
      </c>
      <c r="P5" s="8">
        <v>0.72309829702520001</v>
      </c>
      <c r="Q5" s="8">
        <v>0.31389203789499998</v>
      </c>
      <c r="R5" s="8">
        <v>0.28695189494200002</v>
      </c>
      <c r="S5" s="8">
        <v>0.33941755317610001</v>
      </c>
      <c r="T5" s="8">
        <v>0.16341005826829999</v>
      </c>
      <c r="U5" s="8">
        <v>0.30396791033190002</v>
      </c>
      <c r="V5" s="8">
        <v>0.31129244958669999</v>
      </c>
      <c r="W5" s="8">
        <v>0.3100335587318</v>
      </c>
      <c r="X5" s="8">
        <v>0.2856488180699</v>
      </c>
      <c r="Y5" s="8">
        <v>0.32321255309430003</v>
      </c>
      <c r="Z5" s="8">
        <v>0.31137017341169998</v>
      </c>
      <c r="AA5" s="8">
        <v>0.30324006025950001</v>
      </c>
      <c r="AB5" s="8">
        <v>0.47585455523370002</v>
      </c>
      <c r="AC5" s="8">
        <v>0.29373445136780002</v>
      </c>
      <c r="AD5" s="8">
        <v>0.35934085059909998</v>
      </c>
      <c r="AE5" s="8">
        <v>0.2704049618389</v>
      </c>
      <c r="AF5" s="8">
        <v>0.3070663108801</v>
      </c>
      <c r="AG5" s="8">
        <v>0.30443158616209998</v>
      </c>
      <c r="AH5" s="8">
        <v>0.35743321006009998</v>
      </c>
      <c r="AI5" s="8">
        <v>0.29199047625520003</v>
      </c>
      <c r="AJ5" s="8">
        <v>0.27401240595979998</v>
      </c>
      <c r="AK5" s="8">
        <v>0.29383268925700001</v>
      </c>
      <c r="AL5" s="8">
        <v>0.30221751694150001</v>
      </c>
      <c r="AM5" s="8">
        <v>0.33139339731799999</v>
      </c>
      <c r="AN5" s="8">
        <v>0.32142631685299999</v>
      </c>
      <c r="AO5" s="8">
        <v>0.35145366694020003</v>
      </c>
      <c r="AP5" s="8">
        <v>0.26941220803339999</v>
      </c>
      <c r="AQ5" s="8">
        <v>0.31844709550900002</v>
      </c>
      <c r="AR5" s="8">
        <v>0.34087324051930001</v>
      </c>
      <c r="AS5" s="8">
        <v>0.25936363081359998</v>
      </c>
      <c r="AT5" s="8">
        <v>0.24044030321679999</v>
      </c>
      <c r="AU5" s="8">
        <v>0.3409360556703</v>
      </c>
      <c r="AV5" s="8">
        <v>0.1968893435729</v>
      </c>
      <c r="AW5" s="8">
        <v>0.19730261050619999</v>
      </c>
      <c r="AX5" s="8">
        <v>0.31641692852629999</v>
      </c>
      <c r="AY5" s="8">
        <v>0.2606813697016</v>
      </c>
      <c r="AZ5" s="8">
        <v>0.42989082637010001</v>
      </c>
    </row>
    <row r="6" spans="1:52" x14ac:dyDescent="0.3">
      <c r="A6" t="s">
        <v>2262</v>
      </c>
      <c r="B6" s="8">
        <v>0.26497283421630002</v>
      </c>
      <c r="C6" s="8">
        <v>0.39895247374249998</v>
      </c>
      <c r="D6" s="8">
        <v>0.35680541574699998</v>
      </c>
      <c r="E6" s="8">
        <v>0.36632507702970002</v>
      </c>
      <c r="F6" s="8">
        <v>0.26095345057899999</v>
      </c>
      <c r="G6" s="8">
        <v>0.24495634764890001</v>
      </c>
      <c r="H6" s="8">
        <v>0.33812106612100001</v>
      </c>
      <c r="I6" s="8">
        <v>0.35358193306649999</v>
      </c>
      <c r="J6" s="8">
        <v>0.275973384396</v>
      </c>
      <c r="K6" s="8">
        <v>0.209010064843</v>
      </c>
      <c r="L6" s="8">
        <v>0.47620858205950001</v>
      </c>
      <c r="M6" s="8">
        <v>0.3923772128047</v>
      </c>
      <c r="N6" s="8">
        <v>0.38635599137979998</v>
      </c>
      <c r="O6" s="8">
        <v>0.16815308663299999</v>
      </c>
      <c r="P6" s="8">
        <v>0.19604297376349999</v>
      </c>
      <c r="Q6" s="8">
        <v>0.30241630020670002</v>
      </c>
      <c r="R6" s="8">
        <v>0.41839530867239999</v>
      </c>
      <c r="S6" s="8">
        <v>0.38499776897659999</v>
      </c>
      <c r="T6" s="8">
        <v>0.35318323433859999</v>
      </c>
      <c r="U6" s="8">
        <v>0.69603208966810004</v>
      </c>
      <c r="V6" s="8">
        <v>0.2856836271839</v>
      </c>
      <c r="W6" s="8">
        <v>0.36522774560150001</v>
      </c>
      <c r="X6" s="8">
        <v>0.34461632706310003</v>
      </c>
      <c r="Y6" s="8">
        <v>0.14235318273200001</v>
      </c>
      <c r="Z6" s="8">
        <v>0.40763650056520001</v>
      </c>
      <c r="AA6" s="8">
        <v>0.32600212307429999</v>
      </c>
      <c r="AB6" s="8">
        <v>0.39800933924690002</v>
      </c>
      <c r="AC6" s="8">
        <v>0.33968895572480001</v>
      </c>
      <c r="AD6" s="8">
        <v>0.36935361427969998</v>
      </c>
      <c r="AE6" s="8">
        <v>0.32671789800470002</v>
      </c>
      <c r="AF6" s="8">
        <v>0.32404553314119999</v>
      </c>
      <c r="AG6" s="8">
        <v>0.3481242720862</v>
      </c>
      <c r="AH6" s="8">
        <v>0.29700617734500001</v>
      </c>
      <c r="AI6" s="8">
        <v>0.35472369419029998</v>
      </c>
      <c r="AJ6" s="8">
        <v>0.27110169119170002</v>
      </c>
      <c r="AK6" s="8">
        <v>0.36288300014239999</v>
      </c>
      <c r="AL6" s="8">
        <v>0.44342792343859999</v>
      </c>
      <c r="AM6" s="8">
        <v>0.31962329763739999</v>
      </c>
      <c r="AN6" s="8">
        <v>0.37944075631890001</v>
      </c>
      <c r="AO6" s="8">
        <v>0.33469786981959998</v>
      </c>
      <c r="AP6" s="8">
        <v>0.3626037404038</v>
      </c>
      <c r="AQ6" s="8">
        <v>0.34937233067840001</v>
      </c>
      <c r="AR6" s="8">
        <v>0.33847019682579998</v>
      </c>
      <c r="AS6" s="8">
        <v>0.32721520098689999</v>
      </c>
      <c r="AT6" s="8">
        <v>0.52174649215110003</v>
      </c>
      <c r="AU6" s="8">
        <v>0.26881423628419998</v>
      </c>
      <c r="AV6" s="8">
        <v>0.2200851715911</v>
      </c>
      <c r="AW6" s="8">
        <v>0.30269738949379998</v>
      </c>
      <c r="AX6" s="8">
        <v>0.34278516851469998</v>
      </c>
      <c r="AY6" s="8">
        <v>0.34875839476140003</v>
      </c>
      <c r="AZ6" s="8">
        <v>0.2268205430961</v>
      </c>
    </row>
    <row r="7" spans="1:52" x14ac:dyDescent="0.3">
      <c r="A7" t="s">
        <v>2263</v>
      </c>
      <c r="B7" s="8">
        <v>4.6355754374280002E-2</v>
      </c>
      <c r="C7" s="8">
        <v>6.3121459917779996E-2</v>
      </c>
      <c r="D7" s="8">
        <v>5.9677944134749999E-2</v>
      </c>
      <c r="E7" s="8">
        <v>5.8061136788420002E-2</v>
      </c>
      <c r="F7" s="8">
        <v>0.10176832154480001</v>
      </c>
      <c r="G7" s="8">
        <v>2.1545790850480001E-2</v>
      </c>
      <c r="H7" s="8">
        <v>4.2662003961269998E-2</v>
      </c>
      <c r="I7" s="8">
        <v>4.3579637693439997E-2</v>
      </c>
      <c r="J7" s="8">
        <v>0.13471239769759999</v>
      </c>
      <c r="K7" s="8">
        <v>8.6292753745610004E-2</v>
      </c>
      <c r="L7" s="8">
        <v>8.3593565758509999E-2</v>
      </c>
      <c r="M7" s="8">
        <v>4.3192969609380003E-2</v>
      </c>
      <c r="N7" s="8">
        <v>4.8822914065889997E-2</v>
      </c>
      <c r="O7" s="8">
        <v>0</v>
      </c>
      <c r="P7" s="8">
        <v>0</v>
      </c>
      <c r="Q7" s="8">
        <v>3.4263470527519997E-2</v>
      </c>
      <c r="R7" s="8">
        <v>0.1194867687562</v>
      </c>
      <c r="S7" s="8">
        <v>6.0038880144039998E-2</v>
      </c>
      <c r="T7" s="8">
        <v>9.9277138794619996E-2</v>
      </c>
      <c r="U7" s="8">
        <v>0</v>
      </c>
      <c r="V7" s="8">
        <v>6.1145617289909998E-2</v>
      </c>
      <c r="W7" s="8">
        <v>5.493859973292E-2</v>
      </c>
      <c r="X7" s="8">
        <v>5.869264521518E-2</v>
      </c>
      <c r="Y7" s="8">
        <v>5.3811596497029997E-2</v>
      </c>
      <c r="Z7" s="8">
        <v>7.1777420521430005E-2</v>
      </c>
      <c r="AA7" s="8">
        <v>5.2517316583620001E-2</v>
      </c>
      <c r="AB7" s="8">
        <v>2.74229249126E-2</v>
      </c>
      <c r="AC7" s="8">
        <v>5.8511099642729998E-2</v>
      </c>
      <c r="AD7" s="8">
        <v>8.0926818040439996E-2</v>
      </c>
      <c r="AE7" s="8">
        <v>4.1132505890389998E-2</v>
      </c>
      <c r="AF7" s="8">
        <v>8.9470910342609997E-2</v>
      </c>
      <c r="AG7" s="8">
        <v>4.8323450346379998E-2</v>
      </c>
      <c r="AH7" s="8">
        <v>8.1140962882860004E-2</v>
      </c>
      <c r="AI7" s="8">
        <v>5.0526999285919999E-2</v>
      </c>
      <c r="AJ7" s="8">
        <v>4.6714057721409998E-2</v>
      </c>
      <c r="AK7" s="8">
        <v>6.4737575125159999E-2</v>
      </c>
      <c r="AL7" s="8">
        <v>2.9861335541549999E-2</v>
      </c>
      <c r="AM7" s="8">
        <v>8.450667678413E-2</v>
      </c>
      <c r="AN7" s="8">
        <v>0.1009249214526</v>
      </c>
      <c r="AO7" s="8">
        <v>2.6538951293200001E-2</v>
      </c>
      <c r="AP7" s="8">
        <v>4.1390084316659997E-2</v>
      </c>
      <c r="AQ7" s="8">
        <v>7.3191998832350003E-2</v>
      </c>
      <c r="AR7" s="8">
        <v>5.083225678666E-2</v>
      </c>
      <c r="AS7" s="8">
        <v>5.0513288642810003E-2</v>
      </c>
      <c r="AT7" s="8">
        <v>0</v>
      </c>
      <c r="AU7" s="8">
        <v>4.7664100685340001E-2</v>
      </c>
      <c r="AV7" s="8">
        <v>4.342337888864E-2</v>
      </c>
      <c r="AW7" s="8">
        <v>0.30269738949379998</v>
      </c>
      <c r="AX7" s="8">
        <v>5.1386433038949998E-2</v>
      </c>
      <c r="AY7" s="8">
        <v>7.6719609438459999E-2</v>
      </c>
      <c r="AZ7" s="8">
        <v>0</v>
      </c>
    </row>
    <row r="8" spans="1:52" x14ac:dyDescent="0.3">
      <c r="A8" t="s">
        <v>2264</v>
      </c>
      <c r="B8" s="8">
        <v>2.3388953898990001E-2</v>
      </c>
      <c r="C8" s="8">
        <v>1.827407184562E-2</v>
      </c>
      <c r="D8" s="8">
        <v>6.9360433752999997E-3</v>
      </c>
      <c r="E8" s="8">
        <v>1.2595440812199999E-2</v>
      </c>
      <c r="F8" s="8">
        <v>4.734534481575E-2</v>
      </c>
      <c r="G8" s="8">
        <v>2.9755479204210001E-2</v>
      </c>
      <c r="H8" s="8">
        <v>1.4112078035070001E-2</v>
      </c>
      <c r="I8" s="8">
        <v>0</v>
      </c>
      <c r="J8" s="8">
        <v>2.4250355015529999E-2</v>
      </c>
      <c r="K8" s="8">
        <v>5.4078442269250002E-2</v>
      </c>
      <c r="L8" s="8">
        <v>4.3509733427650001E-2</v>
      </c>
      <c r="M8" s="8">
        <v>3.0145038986239998E-2</v>
      </c>
      <c r="N8" s="8">
        <v>1.5609219940139999E-2</v>
      </c>
      <c r="O8" s="8">
        <v>0</v>
      </c>
      <c r="P8" s="8">
        <v>8.0858729211279998E-2</v>
      </c>
      <c r="Q8" s="8">
        <v>1.621411419639E-2</v>
      </c>
      <c r="R8" s="8">
        <v>2.347535607235E-2</v>
      </c>
      <c r="S8" s="8">
        <v>1.392250298822E-2</v>
      </c>
      <c r="T8" s="8">
        <v>2.6301531188249998E-2</v>
      </c>
      <c r="U8" s="8">
        <v>0</v>
      </c>
      <c r="V8" s="8">
        <v>0</v>
      </c>
      <c r="W8" s="8">
        <v>1.8448115783459999E-2</v>
      </c>
      <c r="X8" s="8">
        <v>1.726225083365E-2</v>
      </c>
      <c r="Y8" s="8">
        <v>7.0892775069149996E-2</v>
      </c>
      <c r="Z8" s="8">
        <v>4.2358761032120003E-2</v>
      </c>
      <c r="AA8" s="8">
        <v>1.0560271938800001E-2</v>
      </c>
      <c r="AB8" s="8">
        <v>3.4901452686100003E-2</v>
      </c>
      <c r="AC8" s="8">
        <v>1.613516117697E-2</v>
      </c>
      <c r="AD8" s="8">
        <v>1.549955776317E-2</v>
      </c>
      <c r="AE8" s="8">
        <v>1.843103834998E-2</v>
      </c>
      <c r="AF8" s="8">
        <v>1.417963040575E-2</v>
      </c>
      <c r="AG8" s="8">
        <v>1.8075037193020001E-2</v>
      </c>
      <c r="AH8" s="8">
        <v>1.018156473529E-2</v>
      </c>
      <c r="AI8" s="8">
        <v>1.9049657897650001E-2</v>
      </c>
      <c r="AJ8" s="8">
        <v>2.7645017860329999E-2</v>
      </c>
      <c r="AK8" s="8">
        <v>1.594687756322E-2</v>
      </c>
      <c r="AL8" s="8">
        <v>1.5481687970550001E-2</v>
      </c>
      <c r="AM8" s="8">
        <v>1.2233477352069999E-2</v>
      </c>
      <c r="AN8" s="8">
        <v>0</v>
      </c>
      <c r="AO8" s="8">
        <v>1.726237264164E-2</v>
      </c>
      <c r="AP8" s="8">
        <v>9.0537990896469994E-2</v>
      </c>
      <c r="AQ8" s="8">
        <v>1.6946729698770001E-2</v>
      </c>
      <c r="AR8" s="8">
        <v>6.9630469710519997E-3</v>
      </c>
      <c r="AS8" s="8">
        <v>2.3734451822080001E-2</v>
      </c>
      <c r="AT8" s="8">
        <v>0</v>
      </c>
      <c r="AU8" s="8">
        <v>1.588803356178E-2</v>
      </c>
      <c r="AV8" s="8">
        <v>8.6846757777280001E-2</v>
      </c>
      <c r="AW8" s="8">
        <v>0</v>
      </c>
      <c r="AX8" s="8">
        <v>1.1396918233469999E-2</v>
      </c>
      <c r="AY8" s="8">
        <v>3.857735149067E-2</v>
      </c>
      <c r="AZ8" s="8">
        <v>0</v>
      </c>
    </row>
    <row r="9" spans="1:52" x14ac:dyDescent="0.3">
      <c r="A9" t="s">
        <v>578</v>
      </c>
      <c r="B9" s="6">
        <v>0.36283895651289999</v>
      </c>
      <c r="C9" s="8">
        <v>0.23118606104530001</v>
      </c>
      <c r="D9" s="8">
        <v>0.23918592593810001</v>
      </c>
      <c r="E9" s="9">
        <v>0.24191447407659999</v>
      </c>
      <c r="F9" s="8">
        <v>0.23101157205430001</v>
      </c>
      <c r="G9" s="6">
        <v>0.53142768485140002</v>
      </c>
      <c r="H9" s="8">
        <v>0.31790070663570003</v>
      </c>
      <c r="I9" s="8">
        <v>0.22669519721850001</v>
      </c>
      <c r="J9" s="8">
        <v>0.34430294548610002</v>
      </c>
      <c r="K9" s="8">
        <v>0.48446218944960001</v>
      </c>
      <c r="L9" s="8">
        <v>0.19834405937720001</v>
      </c>
      <c r="M9" s="8">
        <v>0.199069713708</v>
      </c>
      <c r="N9" s="8">
        <v>0.19323401869619999</v>
      </c>
      <c r="O9" s="8">
        <v>0.47763511678249998</v>
      </c>
      <c r="P9" s="8">
        <v>0</v>
      </c>
      <c r="Q9" s="6">
        <v>0.33321407717430002</v>
      </c>
      <c r="R9" s="8">
        <v>0.151690671557</v>
      </c>
      <c r="S9" s="8">
        <v>0.20162329471509999</v>
      </c>
      <c r="T9" s="8">
        <v>0.35782803741019997</v>
      </c>
      <c r="U9" s="8">
        <v>0</v>
      </c>
      <c r="V9" s="8">
        <v>0.34187830593950003</v>
      </c>
      <c r="W9" s="8">
        <v>0.25135198015030003</v>
      </c>
      <c r="X9" s="8">
        <v>0.29377995881809998</v>
      </c>
      <c r="Y9" s="8">
        <v>0.40972989260749998</v>
      </c>
      <c r="Z9" s="9">
        <v>0.16685714446960001</v>
      </c>
      <c r="AA9" s="6">
        <v>0.30768022814380003</v>
      </c>
      <c r="AB9" s="9">
        <v>6.3811727920719999E-2</v>
      </c>
      <c r="AC9" s="6">
        <v>0.29193033208769997</v>
      </c>
      <c r="AD9" s="9">
        <v>0.17487915931760001</v>
      </c>
      <c r="AE9" s="6">
        <v>0.3433135959161</v>
      </c>
      <c r="AF9" s="8">
        <v>0.26523761523029998</v>
      </c>
      <c r="AG9" s="8">
        <v>0.28104565421229999</v>
      </c>
      <c r="AH9" s="8">
        <v>0.25423808497669997</v>
      </c>
      <c r="AI9" s="8">
        <v>0.28370917237100002</v>
      </c>
      <c r="AJ9" s="8">
        <v>0.38052682726679998</v>
      </c>
      <c r="AK9" s="8">
        <v>0.26259985791219997</v>
      </c>
      <c r="AL9" s="8">
        <v>0.20901153610779999</v>
      </c>
      <c r="AM9" s="8">
        <v>0.25224315090839999</v>
      </c>
      <c r="AN9" s="8">
        <v>0.19820800537550001</v>
      </c>
      <c r="AO9" s="8">
        <v>0.27004713930539997</v>
      </c>
      <c r="AP9" s="8">
        <v>0.23605597634959999</v>
      </c>
      <c r="AQ9" s="8">
        <v>0.2420418452815</v>
      </c>
      <c r="AR9" s="8">
        <v>0.26286125889720002</v>
      </c>
      <c r="AS9" s="8">
        <v>0.33917342773460002</v>
      </c>
      <c r="AT9" s="8">
        <v>0.23781320463210001</v>
      </c>
      <c r="AU9" s="8">
        <v>0.32669757379839998</v>
      </c>
      <c r="AV9" s="8">
        <v>0.45275534817009999</v>
      </c>
      <c r="AW9" s="8">
        <v>0.19730261050619999</v>
      </c>
      <c r="AX9" s="8">
        <v>0.2780145516866</v>
      </c>
      <c r="AY9" s="8">
        <v>0.27526327460790001</v>
      </c>
      <c r="AZ9" s="8">
        <v>0.34328863053379999</v>
      </c>
    </row>
    <row r="10" spans="1:52" x14ac:dyDescent="0.3">
      <c r="A10" t="s">
        <v>587</v>
      </c>
      <c r="B10" s="7">
        <v>175</v>
      </c>
      <c r="C10" s="7">
        <v>312</v>
      </c>
      <c r="D10" s="7">
        <v>272</v>
      </c>
      <c r="E10" s="7">
        <v>620</v>
      </c>
      <c r="F10" s="7">
        <v>54</v>
      </c>
      <c r="G10" s="7">
        <v>85</v>
      </c>
      <c r="H10" s="7">
        <v>326</v>
      </c>
      <c r="I10" s="7">
        <v>148</v>
      </c>
      <c r="J10" s="7">
        <v>83</v>
      </c>
      <c r="K10" s="7">
        <v>24</v>
      </c>
      <c r="L10" s="7">
        <v>30</v>
      </c>
      <c r="M10" s="7">
        <v>48</v>
      </c>
      <c r="N10" s="7">
        <v>87</v>
      </c>
      <c r="O10" s="7">
        <v>7</v>
      </c>
      <c r="P10" s="7">
        <v>6</v>
      </c>
      <c r="Q10" s="7">
        <v>421</v>
      </c>
      <c r="R10" s="7">
        <v>91</v>
      </c>
      <c r="S10" s="7">
        <v>196</v>
      </c>
      <c r="T10" s="7">
        <v>49</v>
      </c>
      <c r="U10" s="7">
        <v>2</v>
      </c>
      <c r="V10" s="7">
        <v>111</v>
      </c>
      <c r="W10" s="7">
        <v>462</v>
      </c>
      <c r="X10" s="7">
        <v>165</v>
      </c>
      <c r="Y10" s="7">
        <v>21</v>
      </c>
      <c r="Z10" s="7">
        <v>157</v>
      </c>
      <c r="AA10" s="7">
        <v>602</v>
      </c>
      <c r="AB10" s="7">
        <v>45</v>
      </c>
      <c r="AC10" s="7">
        <v>714</v>
      </c>
      <c r="AD10" s="7">
        <v>289</v>
      </c>
      <c r="AE10" s="7">
        <v>470</v>
      </c>
      <c r="AF10" s="7">
        <v>152</v>
      </c>
      <c r="AG10" s="7">
        <v>607</v>
      </c>
      <c r="AH10" s="7">
        <v>144</v>
      </c>
      <c r="AI10" s="7">
        <v>615</v>
      </c>
      <c r="AJ10" s="7">
        <v>137</v>
      </c>
      <c r="AK10" s="7">
        <v>209</v>
      </c>
      <c r="AL10" s="7">
        <v>108</v>
      </c>
      <c r="AM10" s="7">
        <v>169</v>
      </c>
      <c r="AN10" s="7">
        <v>49</v>
      </c>
      <c r="AO10" s="7">
        <v>87</v>
      </c>
      <c r="AP10" s="7">
        <v>14</v>
      </c>
      <c r="AQ10" s="7">
        <v>238</v>
      </c>
      <c r="AR10" s="7">
        <v>215</v>
      </c>
      <c r="AS10" s="7">
        <v>147</v>
      </c>
      <c r="AT10" s="7">
        <v>56</v>
      </c>
      <c r="AU10" s="7">
        <v>67</v>
      </c>
      <c r="AV10" s="7">
        <v>18</v>
      </c>
      <c r="AW10" s="7">
        <v>4</v>
      </c>
      <c r="AX10" s="7">
        <v>590</v>
      </c>
      <c r="AY10" s="7">
        <v>163</v>
      </c>
      <c r="AZ10" s="7">
        <v>6</v>
      </c>
    </row>
    <row r="11" spans="1:52" x14ac:dyDescent="0.3">
      <c r="A11" t="s">
        <v>511</v>
      </c>
    </row>
    <row r="12" spans="1:52" x14ac:dyDescent="0.3">
      <c r="A12"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64806fb5-047e-4f84-9a85-b9370ea903c4" sqref="A2 AZ12" xr:uid="{00000000-0002-0000-9000-000000000000}"/>
    <dataValidation allowBlank="1" error="64806fb5-047e-4f84-9a85-b9370ea903c4" sqref="A1" xr:uid="{00000000-0002-0000-9000-000001000000}"/>
  </dataValidations>
  <hyperlinks>
    <hyperlink ref="A1" location="'TOC'!A1" display="Back to TOC" xr:uid="{00000000-0004-0000-9000-000000000000}"/>
  </hyperlinks>
  <pageMargins left="0.7" right="0.7" top="0.75" bottom="0.75" header="0.3" footer="0.3"/>
</worksheet>
</file>

<file path=xl/worksheets/sheet1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100-000000000000}">
  <dimension ref="A1:BU12"/>
  <sheetViews>
    <sheetView workbookViewId="0">
      <pane xSplit="1" topLeftCell="B1" activePane="topRight" state="frozen"/>
      <selection pane="topRight" sqref="A1:A1048576"/>
    </sheetView>
  </sheetViews>
  <sheetFormatPr defaultRowHeight="14.4" x14ac:dyDescent="0.3"/>
  <cols>
    <col min="1" max="1" width="92" bestFit="1" customWidth="1"/>
    <col min="2" max="73" width="12.6640625" bestFit="1" customWidth="1"/>
  </cols>
  <sheetData>
    <row r="1" spans="1:73" x14ac:dyDescent="0.3">
      <c r="A1" s="4" t="s">
        <v>448</v>
      </c>
    </row>
    <row r="2" spans="1:73" x14ac:dyDescent="0.3">
      <c r="A2" t="s">
        <v>307</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2261</v>
      </c>
      <c r="B5" s="8">
        <v>0.26663845617280002</v>
      </c>
      <c r="C5" s="8">
        <v>0.26800362825750002</v>
      </c>
      <c r="D5" s="8">
        <v>0.32053425936180002</v>
      </c>
      <c r="E5" s="8">
        <v>0.26642535973129999</v>
      </c>
      <c r="F5" s="8">
        <v>0.34786223896469998</v>
      </c>
      <c r="G5" s="8">
        <v>0.35216223380029998</v>
      </c>
      <c r="H5" s="8">
        <v>0.24596995078309999</v>
      </c>
      <c r="I5" s="8">
        <v>0</v>
      </c>
      <c r="J5" s="8">
        <v>0.32931535994819999</v>
      </c>
      <c r="K5" s="8">
        <v>0.2558713224825</v>
      </c>
      <c r="L5" s="8">
        <v>0.34764274331880002</v>
      </c>
      <c r="M5" s="8">
        <v>0.31590624766249997</v>
      </c>
      <c r="N5" s="8">
        <v>0.2882663380262</v>
      </c>
      <c r="O5" s="8">
        <v>0.2740652662941</v>
      </c>
      <c r="P5" s="8">
        <v>0.26114878861090002</v>
      </c>
      <c r="Q5" s="8">
        <v>9.7193939387259995E-2</v>
      </c>
      <c r="R5" s="8">
        <v>0.3005114364282</v>
      </c>
      <c r="S5" s="8">
        <v>0.66534040937969996</v>
      </c>
      <c r="T5" s="8">
        <v>0.22665459687709999</v>
      </c>
      <c r="U5" s="8">
        <v>0.23243420350210001</v>
      </c>
      <c r="V5" s="8">
        <v>0.20179825966250001</v>
      </c>
      <c r="W5" s="8">
        <v>0.19730261050619999</v>
      </c>
      <c r="X5" s="8">
        <v>0.30929970123610001</v>
      </c>
      <c r="Y5" s="8">
        <v>0.34192125755910002</v>
      </c>
      <c r="Z5" s="8">
        <v>0.28002101460259998</v>
      </c>
      <c r="AA5" s="8">
        <v>0.23406323176300001</v>
      </c>
      <c r="AB5" s="8">
        <v>0.34408131027689998</v>
      </c>
      <c r="AC5" s="8">
        <v>0.23031180566170001</v>
      </c>
      <c r="AD5" s="8">
        <v>0.20179825966250001</v>
      </c>
      <c r="AE5" s="8">
        <v>0.19730261050619999</v>
      </c>
      <c r="AF5" s="8">
        <v>0.31641692852629999</v>
      </c>
      <c r="AG5" s="8">
        <v>0.2606813697016</v>
      </c>
      <c r="AH5" s="8">
        <v>0.42989082637010001</v>
      </c>
      <c r="AI5" s="8">
        <v>0.26941220803339999</v>
      </c>
      <c r="AJ5" s="8">
        <v>0.34471865731360002</v>
      </c>
      <c r="AK5" s="8">
        <v>0.26965000653639998</v>
      </c>
      <c r="AL5" s="8">
        <v>0.34857895308320003</v>
      </c>
      <c r="AM5" s="8">
        <v>0.3163794259064</v>
      </c>
      <c r="AN5" s="8">
        <v>0.27981375871750003</v>
      </c>
      <c r="AO5" s="8">
        <v>0.24494621060569999</v>
      </c>
      <c r="AP5" s="8">
        <v>0.26786526486700002</v>
      </c>
      <c r="AQ5" s="8">
        <v>0.1005983380628</v>
      </c>
      <c r="AR5" s="8">
        <v>0.31220295768110001</v>
      </c>
      <c r="AS5" s="8">
        <v>0.46083232886539999</v>
      </c>
      <c r="AT5" s="8">
        <v>0.1968893435729</v>
      </c>
      <c r="AU5" s="8">
        <v>0.19730261050619999</v>
      </c>
      <c r="AV5" s="8">
        <v>0.1990483934709</v>
      </c>
      <c r="AW5" s="8">
        <v>0.3179535130633</v>
      </c>
      <c r="AX5" s="8">
        <v>0.29551806877409997</v>
      </c>
      <c r="AY5" s="8">
        <v>0.33503530223990002</v>
      </c>
      <c r="AZ5" s="8">
        <v>0.30534270813730002</v>
      </c>
      <c r="BA5" s="8">
        <v>0.26821288908640001</v>
      </c>
      <c r="BB5" s="8">
        <v>0.32102644158589999</v>
      </c>
      <c r="BC5" s="8">
        <v>0.59683831929889997</v>
      </c>
      <c r="BD5" s="8">
        <v>0.43913947964950001</v>
      </c>
      <c r="BE5" s="8">
        <v>0</v>
      </c>
      <c r="BF5" s="8">
        <v>0.31260445083319999</v>
      </c>
      <c r="BG5" s="8">
        <v>0.19491879458629999</v>
      </c>
      <c r="BH5" s="8">
        <v>0.34705231779680001</v>
      </c>
      <c r="BI5" s="8">
        <v>0.23686771188520001</v>
      </c>
      <c r="BJ5" s="8">
        <v>0.42307543806050002</v>
      </c>
      <c r="BK5" s="8">
        <v>0.34806023998750002</v>
      </c>
      <c r="BL5" s="8">
        <v>0.32177128480689998</v>
      </c>
      <c r="BM5" s="8">
        <v>0.21863975530320001</v>
      </c>
      <c r="BN5" s="8">
        <v>0.40074898330149999</v>
      </c>
      <c r="BO5" s="8">
        <v>0.18500367851989999</v>
      </c>
      <c r="BP5" s="8">
        <v>0.39460522101239998</v>
      </c>
      <c r="BQ5" s="8">
        <v>0.30548523121620003</v>
      </c>
      <c r="BR5" s="8">
        <v>0.2217745796949</v>
      </c>
      <c r="BS5" s="8">
        <v>0.30066948168590002</v>
      </c>
      <c r="BT5" s="8">
        <v>0.25506220394820001</v>
      </c>
      <c r="BU5" s="8">
        <v>0</v>
      </c>
    </row>
    <row r="6" spans="1:73" x14ac:dyDescent="0.3">
      <c r="A6" t="s">
        <v>2262</v>
      </c>
      <c r="B6" s="8">
        <v>0.20807306899710001</v>
      </c>
      <c r="C6" s="9">
        <v>0.20835827426670001</v>
      </c>
      <c r="D6" s="8">
        <v>0.3756004329532</v>
      </c>
      <c r="E6" s="8">
        <v>0.39508784670870001</v>
      </c>
      <c r="F6" s="8">
        <v>0.38449331011620003</v>
      </c>
      <c r="G6" s="8">
        <v>0.36024057056640002</v>
      </c>
      <c r="H6" s="8">
        <v>0.32249826765340001</v>
      </c>
      <c r="I6" s="8">
        <v>0</v>
      </c>
      <c r="J6" s="8">
        <v>0.32957804436909999</v>
      </c>
      <c r="K6" s="8">
        <v>0.4280493898969</v>
      </c>
      <c r="L6" s="8">
        <v>0.32213342972620002</v>
      </c>
      <c r="M6" s="8">
        <v>0.41136697931459998</v>
      </c>
      <c r="N6" s="8">
        <v>0.28396043085200001</v>
      </c>
      <c r="O6" s="8">
        <v>0.3313720575245</v>
      </c>
      <c r="P6" s="8">
        <v>0.50947352342969998</v>
      </c>
      <c r="Q6" s="8">
        <v>0.59719393938730003</v>
      </c>
      <c r="R6" s="8">
        <v>0.27940188873470001</v>
      </c>
      <c r="S6" s="8">
        <v>0.134264536696</v>
      </c>
      <c r="T6" s="8">
        <v>0.11332729843849999</v>
      </c>
      <c r="U6" s="8">
        <v>0.26756579649790002</v>
      </c>
      <c r="V6" s="8">
        <v>0.43423246316460001</v>
      </c>
      <c r="W6" s="8">
        <v>0.30269738949379998</v>
      </c>
      <c r="X6" s="8">
        <v>0.3564143800747</v>
      </c>
      <c r="Y6" s="8">
        <v>0.33822053930450002</v>
      </c>
      <c r="Z6" s="8">
        <v>0.31148822617130001</v>
      </c>
      <c r="AA6" s="8">
        <v>0.52396505158149997</v>
      </c>
      <c r="AB6" s="8">
        <v>0.26206879134420002</v>
      </c>
      <c r="AC6" s="8">
        <v>0.21092604981259999</v>
      </c>
      <c r="AD6" s="8">
        <v>0.43423246316460001</v>
      </c>
      <c r="AE6" s="8">
        <v>0.30269738949379998</v>
      </c>
      <c r="AF6" s="8">
        <v>0.34278516851469998</v>
      </c>
      <c r="AG6" s="8">
        <v>0.34875839476140003</v>
      </c>
      <c r="AH6" s="8">
        <v>0.2268205430961</v>
      </c>
      <c r="AI6" s="8">
        <v>0.3626037404038</v>
      </c>
      <c r="AJ6" s="8">
        <v>0.3300739867436</v>
      </c>
      <c r="AK6" s="8">
        <v>0.3852172877851</v>
      </c>
      <c r="AL6" s="8">
        <v>0.31111168479610002</v>
      </c>
      <c r="AM6" s="8">
        <v>0.42543351347940001</v>
      </c>
      <c r="AN6" s="8">
        <v>0.27316219388239998</v>
      </c>
      <c r="AO6" s="8">
        <v>0.36532278254279998</v>
      </c>
      <c r="AP6" s="8">
        <v>0.48998843412499998</v>
      </c>
      <c r="AQ6" s="8">
        <v>0.68368324526250002</v>
      </c>
      <c r="AR6" s="8">
        <v>0.2531161727115</v>
      </c>
      <c r="AS6" s="8">
        <v>0.33431846139240001</v>
      </c>
      <c r="AT6" s="8">
        <v>0.2200851715911</v>
      </c>
      <c r="AU6" s="8">
        <v>0.30269738949379998</v>
      </c>
      <c r="AV6" s="8">
        <v>0.36309022090139997</v>
      </c>
      <c r="AW6" s="8">
        <v>0.36887400378129998</v>
      </c>
      <c r="AX6" s="8">
        <v>0.32222110113020003</v>
      </c>
      <c r="AY6" s="8">
        <v>0.37610066556799998</v>
      </c>
      <c r="AZ6" s="8">
        <v>0.35337655790669997</v>
      </c>
      <c r="BA6" s="8">
        <v>0.3354885023852</v>
      </c>
      <c r="BB6" s="8">
        <v>0.43259083985300001</v>
      </c>
      <c r="BC6" s="8">
        <v>0.25286712247609999</v>
      </c>
      <c r="BD6" s="8">
        <v>0.29420222022519998</v>
      </c>
      <c r="BE6" s="8">
        <v>0.85977348582360003</v>
      </c>
      <c r="BF6" s="8">
        <v>0.4454977955726</v>
      </c>
      <c r="BG6" s="8">
        <v>0.44187926955520002</v>
      </c>
      <c r="BH6" s="8">
        <v>0.32248811418689999</v>
      </c>
      <c r="BI6" s="8">
        <v>0.50561458985160002</v>
      </c>
      <c r="BJ6" s="8">
        <v>0.3384176423677</v>
      </c>
      <c r="BK6" s="8">
        <v>0.2314813072712</v>
      </c>
      <c r="BL6" s="8">
        <v>0.34022739056450002</v>
      </c>
      <c r="BM6" s="8">
        <v>0.20817780280119999</v>
      </c>
      <c r="BN6" s="8">
        <v>0.35579428218050002</v>
      </c>
      <c r="BO6" s="8">
        <v>0.32657751136489999</v>
      </c>
      <c r="BP6" s="8">
        <v>0.60539477898759997</v>
      </c>
      <c r="BQ6" s="8">
        <v>0.34462981204679999</v>
      </c>
      <c r="BR6" s="8">
        <v>0.26089287015070001</v>
      </c>
      <c r="BS6" s="8">
        <v>0.20403279926910001</v>
      </c>
      <c r="BT6" s="8">
        <v>0.29380319730709997</v>
      </c>
      <c r="BU6" s="8">
        <v>0.35173936350899998</v>
      </c>
    </row>
    <row r="7" spans="1:73" x14ac:dyDescent="0.3">
      <c r="A7" t="s">
        <v>2263</v>
      </c>
      <c r="B7" s="8">
        <v>0.13254614396539999</v>
      </c>
      <c r="C7" s="8">
        <v>0.1061846546781</v>
      </c>
      <c r="D7" s="8">
        <v>7.6160580019699997E-2</v>
      </c>
      <c r="E7" s="8">
        <v>1.7284528462100001E-2</v>
      </c>
      <c r="F7" s="8">
        <v>3.021219785965E-2</v>
      </c>
      <c r="G7" s="8">
        <v>5.7451222422520001E-2</v>
      </c>
      <c r="H7" s="8">
        <v>5.3875233317810002E-2</v>
      </c>
      <c r="I7" s="8">
        <v>1</v>
      </c>
      <c r="J7" s="8">
        <v>8.1925306589640007E-2</v>
      </c>
      <c r="K7" s="8">
        <v>3.9225943009679999E-2</v>
      </c>
      <c r="L7" s="8">
        <v>5.6893028727380002E-2</v>
      </c>
      <c r="M7" s="8">
        <v>4.3179474639619998E-2</v>
      </c>
      <c r="N7" s="8">
        <v>5.9703526316849997E-2</v>
      </c>
      <c r="O7" s="8">
        <v>5.2675685623669997E-2</v>
      </c>
      <c r="P7" s="8">
        <v>0</v>
      </c>
      <c r="Q7" s="8">
        <v>0</v>
      </c>
      <c r="R7" s="8">
        <v>5.4627765649489998E-2</v>
      </c>
      <c r="S7" s="8">
        <v>0</v>
      </c>
      <c r="T7" s="8">
        <v>0</v>
      </c>
      <c r="U7" s="8">
        <v>6.5767536835400001E-2</v>
      </c>
      <c r="V7" s="8">
        <v>0</v>
      </c>
      <c r="W7" s="8">
        <v>0.30269738949379998</v>
      </c>
      <c r="X7" s="8">
        <v>7.0288475090019994E-2</v>
      </c>
      <c r="Y7" s="8">
        <v>5.4420736093770003E-2</v>
      </c>
      <c r="Z7" s="8">
        <v>5.562307234984E-2</v>
      </c>
      <c r="AA7" s="8">
        <v>0</v>
      </c>
      <c r="AB7" s="8">
        <v>4.8103818719719998E-2</v>
      </c>
      <c r="AC7" s="8">
        <v>4.16162602518E-2</v>
      </c>
      <c r="AD7" s="8">
        <v>0</v>
      </c>
      <c r="AE7" s="8">
        <v>0.30269738949379998</v>
      </c>
      <c r="AF7" s="8">
        <v>5.1386433038949998E-2</v>
      </c>
      <c r="AG7" s="8">
        <v>7.6719609438459999E-2</v>
      </c>
      <c r="AH7" s="8">
        <v>0</v>
      </c>
      <c r="AI7" s="8">
        <v>4.1390084316659997E-2</v>
      </c>
      <c r="AJ7" s="8">
        <v>8.3206975640120001E-2</v>
      </c>
      <c r="AK7" s="8">
        <v>5.4590070329459998E-2</v>
      </c>
      <c r="AL7" s="8">
        <v>4.8698520760829998E-2</v>
      </c>
      <c r="AM7" s="8">
        <v>5.7614671030120003E-2</v>
      </c>
      <c r="AN7" s="8">
        <v>6.2390327483169999E-2</v>
      </c>
      <c r="AO7" s="8">
        <v>4.2139929777209997E-2</v>
      </c>
      <c r="AP7" s="8">
        <v>0</v>
      </c>
      <c r="AQ7" s="8">
        <v>0</v>
      </c>
      <c r="AR7" s="8">
        <v>3.9391189979690003E-2</v>
      </c>
      <c r="AS7" s="8">
        <v>8.2184957519329999E-2</v>
      </c>
      <c r="AT7" s="8">
        <v>4.342337888864E-2</v>
      </c>
      <c r="AU7" s="8">
        <v>0.30269738949379998</v>
      </c>
      <c r="AV7" s="8">
        <v>4.0466346371930001E-2</v>
      </c>
      <c r="AW7" s="8">
        <v>4.4802013019610003E-2</v>
      </c>
      <c r="AX7" s="8">
        <v>5.7521077277080002E-2</v>
      </c>
      <c r="AY7" s="8">
        <v>4.022181213625E-2</v>
      </c>
      <c r="AZ7" s="8">
        <v>5.3605579353119999E-2</v>
      </c>
      <c r="BA7" s="8">
        <v>9.4056905821469999E-2</v>
      </c>
      <c r="BB7" s="8">
        <v>0.12793428655860001</v>
      </c>
      <c r="BC7" s="8">
        <v>0</v>
      </c>
      <c r="BD7" s="8">
        <v>7.7249787356969996E-2</v>
      </c>
      <c r="BE7" s="8">
        <v>0.1402265141764</v>
      </c>
      <c r="BF7" s="8">
        <v>7.7883280548969994E-2</v>
      </c>
      <c r="BG7" s="8">
        <v>0.10004814494020001</v>
      </c>
      <c r="BH7" s="8">
        <v>4.135397640104E-2</v>
      </c>
      <c r="BI7" s="8">
        <v>1.5974712081739999E-2</v>
      </c>
      <c r="BJ7" s="8">
        <v>6.6541237302989997E-2</v>
      </c>
      <c r="BK7" s="8">
        <v>7.075526014406E-2</v>
      </c>
      <c r="BL7" s="8">
        <v>2.2819788326700001E-2</v>
      </c>
      <c r="BM7" s="8">
        <v>0.18949832617199999</v>
      </c>
      <c r="BN7" s="8">
        <v>2.8709981633689999E-2</v>
      </c>
      <c r="BO7" s="8">
        <v>3.9779733619089999E-2</v>
      </c>
      <c r="BP7" s="8">
        <v>0</v>
      </c>
      <c r="BQ7" s="8">
        <v>0.12146698103380001</v>
      </c>
      <c r="BR7" s="8">
        <v>3.742217100656E-2</v>
      </c>
      <c r="BS7" s="8">
        <v>3.6036041047679997E-2</v>
      </c>
      <c r="BT7" s="8">
        <v>1.226159571005E-2</v>
      </c>
      <c r="BU7" s="6">
        <v>0.64826063649099996</v>
      </c>
    </row>
    <row r="8" spans="1:73" x14ac:dyDescent="0.3">
      <c r="A8" t="s">
        <v>2264</v>
      </c>
      <c r="B8" s="8">
        <v>0</v>
      </c>
      <c r="C8" s="8">
        <v>2.9568691247630001E-2</v>
      </c>
      <c r="D8" s="8">
        <v>0</v>
      </c>
      <c r="E8" s="8">
        <v>2.523078323963E-2</v>
      </c>
      <c r="F8" s="8">
        <v>2.00363614696E-2</v>
      </c>
      <c r="G8" s="8">
        <v>1.7474292561830002E-2</v>
      </c>
      <c r="H8" s="8">
        <v>1.7092185353639999E-2</v>
      </c>
      <c r="I8" s="8">
        <v>0</v>
      </c>
      <c r="J8" s="8">
        <v>0</v>
      </c>
      <c r="K8" s="8">
        <v>6.2714542126439995E-2</v>
      </c>
      <c r="L8" s="8">
        <v>8.5807753455180002E-3</v>
      </c>
      <c r="M8" s="8">
        <v>0</v>
      </c>
      <c r="N8" s="8">
        <v>1.572731243136E-2</v>
      </c>
      <c r="O8" s="8">
        <v>2.8315557236499998E-2</v>
      </c>
      <c r="P8" s="8">
        <v>0</v>
      </c>
      <c r="Q8" s="8">
        <v>0</v>
      </c>
      <c r="R8" s="8">
        <v>1.8209255216499999E-2</v>
      </c>
      <c r="S8" s="8">
        <v>0</v>
      </c>
      <c r="T8" s="8">
        <v>0</v>
      </c>
      <c r="U8" s="8">
        <v>0.1315350736708</v>
      </c>
      <c r="V8" s="8">
        <v>0.10089912983130001</v>
      </c>
      <c r="W8" s="8">
        <v>0</v>
      </c>
      <c r="X8" s="8">
        <v>1.7091555894839999E-2</v>
      </c>
      <c r="Y8" s="8">
        <v>7.0338249676919996E-3</v>
      </c>
      <c r="Z8" s="8">
        <v>2.30362079649E-2</v>
      </c>
      <c r="AA8" s="8">
        <v>0</v>
      </c>
      <c r="AB8" s="8">
        <v>1.6034606239910001E-2</v>
      </c>
      <c r="AC8" s="8">
        <v>8.3232520503599999E-2</v>
      </c>
      <c r="AD8" s="8">
        <v>0.10089912983130001</v>
      </c>
      <c r="AE8" s="8">
        <v>0</v>
      </c>
      <c r="AF8" s="8">
        <v>1.1396918233469999E-2</v>
      </c>
      <c r="AG8" s="8">
        <v>3.857735149067E-2</v>
      </c>
      <c r="AH8" s="8">
        <v>0</v>
      </c>
      <c r="AI8" s="8">
        <v>9.0537990896469994E-2</v>
      </c>
      <c r="AJ8" s="8">
        <v>0</v>
      </c>
      <c r="AK8" s="8">
        <v>4.8423772558179999E-2</v>
      </c>
      <c r="AL8" s="8">
        <v>9.1536097468390004E-3</v>
      </c>
      <c r="AM8" s="8">
        <v>0</v>
      </c>
      <c r="AN8" s="8">
        <v>1.6435079023899998E-2</v>
      </c>
      <c r="AO8" s="8">
        <v>2.888053821234E-2</v>
      </c>
      <c r="AP8" s="8">
        <v>0</v>
      </c>
      <c r="AQ8" s="8">
        <v>0</v>
      </c>
      <c r="AR8" s="8">
        <v>1.9695594989839998E-2</v>
      </c>
      <c r="AS8" s="8">
        <v>0</v>
      </c>
      <c r="AT8" s="8">
        <v>8.6846757777280001E-2</v>
      </c>
      <c r="AU8" s="8">
        <v>0</v>
      </c>
      <c r="AV8" s="8">
        <v>4.7036991293110002E-2</v>
      </c>
      <c r="AW8" s="8">
        <v>0</v>
      </c>
      <c r="AX8" s="8">
        <v>1.3119924784770001E-2</v>
      </c>
      <c r="AY8" s="8">
        <v>1.6654627856549999E-2</v>
      </c>
      <c r="AZ8" s="8">
        <v>0</v>
      </c>
      <c r="BA8" s="8">
        <v>4.6698402474440001E-2</v>
      </c>
      <c r="BB8" s="8">
        <v>7.9998840740989993E-2</v>
      </c>
      <c r="BC8" s="8">
        <v>0</v>
      </c>
      <c r="BD8" s="8">
        <v>0</v>
      </c>
      <c r="BE8" s="8">
        <v>0</v>
      </c>
      <c r="BF8" s="8">
        <v>0</v>
      </c>
      <c r="BG8" s="8">
        <v>0</v>
      </c>
      <c r="BH8" s="8">
        <v>0</v>
      </c>
      <c r="BI8" s="8">
        <v>4.4755121727030001E-2</v>
      </c>
      <c r="BJ8" s="8">
        <v>0</v>
      </c>
      <c r="BK8" s="8">
        <v>0</v>
      </c>
      <c r="BL8" s="8">
        <v>0</v>
      </c>
      <c r="BM8" s="8">
        <v>0</v>
      </c>
      <c r="BN8" s="8">
        <v>0</v>
      </c>
      <c r="BO8" s="8">
        <v>0</v>
      </c>
      <c r="BP8" s="8">
        <v>0</v>
      </c>
      <c r="BQ8" s="8">
        <v>2.7748803570909999E-2</v>
      </c>
      <c r="BR8" s="8">
        <v>3.234868401945E-2</v>
      </c>
      <c r="BS8" s="8">
        <v>0</v>
      </c>
      <c r="BT8" s="6">
        <v>7.5016818652580003E-2</v>
      </c>
      <c r="BU8" s="8">
        <v>0</v>
      </c>
    </row>
    <row r="9" spans="1:73" x14ac:dyDescent="0.3">
      <c r="A9" t="s">
        <v>578</v>
      </c>
      <c r="B9" s="8">
        <v>0.39274233086470001</v>
      </c>
      <c r="C9" s="8">
        <v>0.38788475155000002</v>
      </c>
      <c r="D9" s="8">
        <v>0.22770472766530001</v>
      </c>
      <c r="E9" s="8">
        <v>0.29597148185830002</v>
      </c>
      <c r="F9" s="8">
        <v>0.2173958915899</v>
      </c>
      <c r="G9" s="9">
        <v>0.21267168064899999</v>
      </c>
      <c r="H9" s="6">
        <v>0.36056436289209998</v>
      </c>
      <c r="I9" s="8">
        <v>0</v>
      </c>
      <c r="J9" s="8">
        <v>0.25918128909299998</v>
      </c>
      <c r="K9" s="8">
        <v>0.21413880248450001</v>
      </c>
      <c r="L9" s="8">
        <v>0.26475002288209998</v>
      </c>
      <c r="M9" s="8">
        <v>0.22954729838330001</v>
      </c>
      <c r="N9" s="8">
        <v>0.35234239237359999</v>
      </c>
      <c r="O9" s="8">
        <v>0.31357143332120002</v>
      </c>
      <c r="P9" s="8">
        <v>0.2293776879594</v>
      </c>
      <c r="Q9" s="8">
        <v>0.30561212122550002</v>
      </c>
      <c r="R9" s="8">
        <v>0.34724965397110003</v>
      </c>
      <c r="S9" s="8">
        <v>0.20039505392439999</v>
      </c>
      <c r="T9" s="8">
        <v>0.66001810468440003</v>
      </c>
      <c r="U9" s="8">
        <v>0.30269738949379998</v>
      </c>
      <c r="V9" s="8">
        <v>0.2630701473416</v>
      </c>
      <c r="W9" s="8">
        <v>0.19730261050619999</v>
      </c>
      <c r="X9" s="8">
        <v>0.2469058877043</v>
      </c>
      <c r="Y9" s="8">
        <v>0.25840364207490002</v>
      </c>
      <c r="Z9" s="8">
        <v>0.32983147891140002</v>
      </c>
      <c r="AA9" s="8">
        <v>0.24197171665549999</v>
      </c>
      <c r="AB9" s="8">
        <v>0.32971147341939999</v>
      </c>
      <c r="AC9" s="8">
        <v>0.43391336377020001</v>
      </c>
      <c r="AD9" s="8">
        <v>0.2630701473416</v>
      </c>
      <c r="AE9" s="8">
        <v>0.19730261050619999</v>
      </c>
      <c r="AF9" s="8">
        <v>0.2780145516866</v>
      </c>
      <c r="AG9" s="8">
        <v>0.27526327460790001</v>
      </c>
      <c r="AH9" s="8">
        <v>0.34328863053379999</v>
      </c>
      <c r="AI9" s="8">
        <v>0.23605597634959999</v>
      </c>
      <c r="AJ9" s="8">
        <v>0.24200038030269999</v>
      </c>
      <c r="AK9" s="8">
        <v>0.2421188627909</v>
      </c>
      <c r="AL9" s="8">
        <v>0.28245723161300001</v>
      </c>
      <c r="AM9" s="8">
        <v>0.20057238958420001</v>
      </c>
      <c r="AN9" s="8">
        <v>0.3681986408931</v>
      </c>
      <c r="AO9" s="8">
        <v>0.31871053886200001</v>
      </c>
      <c r="AP9" s="8">
        <v>0.242146301008</v>
      </c>
      <c r="AQ9" s="8">
        <v>0.21571841667469999</v>
      </c>
      <c r="AR9" s="8">
        <v>0.37559408463790001</v>
      </c>
      <c r="AS9" s="8">
        <v>0.12266425222290001</v>
      </c>
      <c r="AT9" s="8">
        <v>0.45275534817009999</v>
      </c>
      <c r="AU9" s="8">
        <v>0.19730261050619999</v>
      </c>
      <c r="AV9" s="8">
        <v>0.35035804796269998</v>
      </c>
      <c r="AW9" s="8">
        <v>0.26837047013589999</v>
      </c>
      <c r="AX9" s="8">
        <v>0.31161982803389998</v>
      </c>
      <c r="AY9" s="8">
        <v>0.23198759219920001</v>
      </c>
      <c r="AZ9" s="8">
        <v>0.28767515460280002</v>
      </c>
      <c r="BA9" s="8">
        <v>0.25554330023249999</v>
      </c>
      <c r="BB9" s="8">
        <v>3.8449591261529997E-2</v>
      </c>
      <c r="BC9" s="8">
        <v>0.15029455822500001</v>
      </c>
      <c r="BD9" s="8">
        <v>0.18940851276840001</v>
      </c>
      <c r="BE9" s="8">
        <v>0</v>
      </c>
      <c r="BF9" s="8">
        <v>0.1640144730452</v>
      </c>
      <c r="BG9" s="8">
        <v>0.26315379091829999</v>
      </c>
      <c r="BH9" s="8">
        <v>0.2891055916152</v>
      </c>
      <c r="BI9" s="8">
        <v>0.1967878644544</v>
      </c>
      <c r="BJ9" s="8">
        <v>0.17196568226879999</v>
      </c>
      <c r="BK9" s="8">
        <v>0.34970319259729998</v>
      </c>
      <c r="BL9" s="8">
        <v>0.31518153630189999</v>
      </c>
      <c r="BM9" s="8">
        <v>0.38368411572360001</v>
      </c>
      <c r="BN9" s="8">
        <v>0.21474675288430001</v>
      </c>
      <c r="BO9" s="8">
        <v>0.44863907649610002</v>
      </c>
      <c r="BP9" s="8">
        <v>0</v>
      </c>
      <c r="BQ9" s="8">
        <v>0.20066917213230001</v>
      </c>
      <c r="BR9" s="8">
        <v>0.44756169512839999</v>
      </c>
      <c r="BS9" s="8">
        <v>0.4592616779973</v>
      </c>
      <c r="BT9" s="8">
        <v>0.36385618438200001</v>
      </c>
      <c r="BU9" s="8">
        <v>0</v>
      </c>
    </row>
    <row r="10" spans="1:73" x14ac:dyDescent="0.3">
      <c r="A10" t="s">
        <v>587</v>
      </c>
      <c r="B10" s="7">
        <v>48</v>
      </c>
      <c r="C10" s="7">
        <v>125</v>
      </c>
      <c r="D10" s="7">
        <v>162</v>
      </c>
      <c r="E10" s="7">
        <v>174</v>
      </c>
      <c r="F10" s="7">
        <v>250</v>
      </c>
      <c r="G10" s="7">
        <v>429</v>
      </c>
      <c r="H10" s="7">
        <v>329</v>
      </c>
      <c r="I10" s="7">
        <v>1</v>
      </c>
      <c r="J10" s="7">
        <v>178</v>
      </c>
      <c r="K10" s="7">
        <v>59</v>
      </c>
      <c r="L10" s="7">
        <v>174</v>
      </c>
      <c r="M10" s="7">
        <v>38</v>
      </c>
      <c r="N10" s="7">
        <v>64</v>
      </c>
      <c r="O10" s="7">
        <v>87</v>
      </c>
      <c r="P10" s="7">
        <v>48</v>
      </c>
      <c r="Q10" s="7">
        <v>10</v>
      </c>
      <c r="R10" s="7">
        <v>58</v>
      </c>
      <c r="S10" s="7">
        <v>8</v>
      </c>
      <c r="T10" s="7">
        <v>7</v>
      </c>
      <c r="U10" s="7">
        <v>12</v>
      </c>
      <c r="V10" s="7">
        <v>12</v>
      </c>
      <c r="W10" s="7">
        <v>4</v>
      </c>
      <c r="X10" s="7">
        <v>237</v>
      </c>
      <c r="Y10" s="7">
        <v>212</v>
      </c>
      <c r="Z10" s="7">
        <v>151</v>
      </c>
      <c r="AA10" s="7">
        <v>58</v>
      </c>
      <c r="AB10" s="7">
        <v>66</v>
      </c>
      <c r="AC10" s="7">
        <v>19</v>
      </c>
      <c r="AD10" s="7">
        <v>12</v>
      </c>
      <c r="AE10" s="7">
        <v>4</v>
      </c>
      <c r="AF10" s="7">
        <v>590</v>
      </c>
      <c r="AG10" s="7">
        <v>163</v>
      </c>
      <c r="AH10" s="7">
        <v>6</v>
      </c>
      <c r="AI10" s="7">
        <v>14</v>
      </c>
      <c r="AJ10" s="7">
        <v>162</v>
      </c>
      <c r="AK10" s="7">
        <v>76</v>
      </c>
      <c r="AL10" s="7">
        <v>162</v>
      </c>
      <c r="AM10" s="7">
        <v>53</v>
      </c>
      <c r="AN10" s="7">
        <v>60</v>
      </c>
      <c r="AO10" s="7">
        <v>87</v>
      </c>
      <c r="AP10" s="7">
        <v>46</v>
      </c>
      <c r="AQ10" s="7">
        <v>10</v>
      </c>
      <c r="AR10" s="7">
        <v>54</v>
      </c>
      <c r="AS10" s="7">
        <v>13</v>
      </c>
      <c r="AT10" s="7">
        <v>18</v>
      </c>
      <c r="AU10" s="7">
        <v>4</v>
      </c>
      <c r="AV10" s="7">
        <v>54</v>
      </c>
      <c r="AW10" s="7">
        <v>33</v>
      </c>
      <c r="AX10" s="7">
        <v>296</v>
      </c>
      <c r="AY10" s="7">
        <v>250</v>
      </c>
      <c r="AZ10" s="7">
        <v>85</v>
      </c>
      <c r="BA10" s="7">
        <v>128</v>
      </c>
      <c r="BB10" s="7">
        <v>28</v>
      </c>
      <c r="BC10" s="7">
        <v>5</v>
      </c>
      <c r="BD10" s="7">
        <v>35</v>
      </c>
      <c r="BE10" s="7">
        <v>8</v>
      </c>
      <c r="BF10" s="7">
        <v>78</v>
      </c>
      <c r="BG10" s="7">
        <v>36</v>
      </c>
      <c r="BH10" s="7">
        <v>92</v>
      </c>
      <c r="BI10" s="7">
        <v>40</v>
      </c>
      <c r="BJ10" s="7">
        <v>21</v>
      </c>
      <c r="BK10" s="7">
        <v>21</v>
      </c>
      <c r="BL10" s="7">
        <v>47</v>
      </c>
      <c r="BM10" s="7">
        <v>18</v>
      </c>
      <c r="BN10" s="7">
        <v>94</v>
      </c>
      <c r="BO10" s="7">
        <v>14</v>
      </c>
      <c r="BP10" s="7">
        <v>2</v>
      </c>
      <c r="BQ10" s="7">
        <v>40</v>
      </c>
      <c r="BR10" s="7">
        <v>71</v>
      </c>
      <c r="BS10" s="7">
        <v>38</v>
      </c>
      <c r="BT10" s="7">
        <v>69</v>
      </c>
      <c r="BU10" s="7">
        <v>2</v>
      </c>
    </row>
    <row r="11" spans="1:73" x14ac:dyDescent="0.3">
      <c r="A11" t="s">
        <v>589</v>
      </c>
    </row>
    <row r="12" spans="1:73" x14ac:dyDescent="0.3">
      <c r="A12"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5332addc-e201-4a4d-a589-556cb34df8ce" sqref="A2 BU12" xr:uid="{00000000-0002-0000-9100-000000000000}"/>
    <dataValidation allowBlank="1" error="5332addc-e201-4a4d-a589-556cb34df8ce" sqref="A1" xr:uid="{00000000-0002-0000-9100-000001000000}"/>
  </dataValidations>
  <hyperlinks>
    <hyperlink ref="A1" location="'TOC'!A1" display="Back to TOC" xr:uid="{00000000-0004-0000-9100-000000000000}"/>
  </hyperlinks>
  <pageMargins left="0.7" right="0.7" top="0.75" bottom="0.75" header="0.3" footer="0.3"/>
</worksheet>
</file>

<file path=xl/worksheets/sheet1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300-000000000000}">
  <dimension ref="A1:C10"/>
  <sheetViews>
    <sheetView workbookViewId="0">
      <selection activeCell="A2" sqref="A2:C10"/>
    </sheetView>
  </sheetViews>
  <sheetFormatPr defaultRowHeight="14.4" x14ac:dyDescent="0.3"/>
  <cols>
    <col min="1" max="1" width="85.21875" bestFit="1" customWidth="1"/>
    <col min="2" max="3" width="12.6640625" bestFit="1" customWidth="1"/>
  </cols>
  <sheetData>
    <row r="1" spans="1:3" x14ac:dyDescent="0.3">
      <c r="A1" s="4" t="s">
        <v>448</v>
      </c>
    </row>
    <row r="2" spans="1:3" x14ac:dyDescent="0.3">
      <c r="A2" t="s">
        <v>309</v>
      </c>
    </row>
    <row r="3" spans="1:3" x14ac:dyDescent="0.3">
      <c r="A3" s="5" t="s">
        <v>449</v>
      </c>
      <c r="B3" s="5" t="s">
        <v>450</v>
      </c>
      <c r="C3" s="5" t="s">
        <v>451</v>
      </c>
    </row>
    <row r="4" spans="1:3" x14ac:dyDescent="0.3">
      <c r="A4" t="s">
        <v>2266</v>
      </c>
      <c r="B4" s="6">
        <v>0.40322387603920001</v>
      </c>
      <c r="C4" s="7">
        <v>130</v>
      </c>
    </row>
    <row r="5" spans="1:3" x14ac:dyDescent="0.3">
      <c r="A5" t="s">
        <v>2267</v>
      </c>
      <c r="B5" s="6">
        <v>0.41197905596149997</v>
      </c>
      <c r="C5" s="7">
        <v>129</v>
      </c>
    </row>
    <row r="6" spans="1:3" x14ac:dyDescent="0.3">
      <c r="A6" t="s">
        <v>2268</v>
      </c>
      <c r="B6" s="9">
        <v>0.1078526346715</v>
      </c>
      <c r="C6" s="7">
        <v>31</v>
      </c>
    </row>
    <row r="7" spans="1:3" x14ac:dyDescent="0.3">
      <c r="A7" t="s">
        <v>578</v>
      </c>
      <c r="B7" s="9">
        <v>7.6944433327870002E-2</v>
      </c>
      <c r="C7" s="7">
        <v>24</v>
      </c>
    </row>
    <row r="8" spans="1:3" x14ac:dyDescent="0.3">
      <c r="A8" t="s">
        <v>587</v>
      </c>
      <c r="B8" s="7">
        <v>314</v>
      </c>
    </row>
    <row r="9" spans="1:3" x14ac:dyDescent="0.3">
      <c r="A9" t="s">
        <v>2269</v>
      </c>
    </row>
    <row r="10" spans="1:3" x14ac:dyDescent="0.3">
      <c r="A10" t="s">
        <v>512</v>
      </c>
    </row>
  </sheetData>
  <dataValidations count="2">
    <dataValidation allowBlank="1" showErrorMessage="1" prompt="875d94c6-d140-492c-a81f-ddfff4ec348c" sqref="A2 C10" xr:uid="{00000000-0002-0000-9300-000000000000}"/>
    <dataValidation allowBlank="1" error="875d94c6-d140-492c-a81f-ddfff4ec348c" sqref="A1" xr:uid="{00000000-0002-0000-9300-000001000000}"/>
  </dataValidations>
  <hyperlinks>
    <hyperlink ref="A1" location="'TOC'!A1" display="Back to TOC" xr:uid="{00000000-0004-0000-9300-000000000000}"/>
  </hyperlinks>
  <pageMargins left="0.7" right="0.7" top="0.75" bottom="0.75" header="0.3" footer="0.3"/>
</worksheet>
</file>

<file path=xl/worksheets/sheet1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400-000000000000}">
  <dimension ref="A1:AZ11"/>
  <sheetViews>
    <sheetView workbookViewId="0">
      <pane xSplit="1" topLeftCell="B1" activePane="topRight" state="frozen"/>
      <selection pane="topRight" activeCell="E4" sqref="E4"/>
    </sheetView>
  </sheetViews>
  <sheetFormatPr defaultRowHeight="14.4" x14ac:dyDescent="0.3"/>
  <cols>
    <col min="1" max="1" width="85.21875" bestFit="1" customWidth="1"/>
    <col min="2" max="52" width="12.6640625" bestFit="1" customWidth="1"/>
  </cols>
  <sheetData>
    <row r="1" spans="1:52" x14ac:dyDescent="0.3">
      <c r="A1" s="4" t="s">
        <v>448</v>
      </c>
    </row>
    <row r="2" spans="1:52" x14ac:dyDescent="0.3">
      <c r="A2" t="s">
        <v>312</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2266</v>
      </c>
      <c r="B5" s="8">
        <v>0.28867155366019998</v>
      </c>
      <c r="C5" s="8">
        <v>0.46217853365619999</v>
      </c>
      <c r="D5" s="8">
        <v>0.41006856662219998</v>
      </c>
      <c r="E5" s="8">
        <v>0.4398344861806</v>
      </c>
      <c r="F5" s="8">
        <v>7.6757980663409997E-2</v>
      </c>
      <c r="G5" s="8">
        <v>0.28921494958100002</v>
      </c>
      <c r="H5" s="8">
        <v>0.44436611879819998</v>
      </c>
      <c r="I5" s="8">
        <v>0.48876478138160001</v>
      </c>
      <c r="J5" s="8">
        <v>0.26250480130409998</v>
      </c>
      <c r="K5" s="8">
        <v>0.14739533353029999</v>
      </c>
      <c r="L5" s="8">
        <v>0.4314796438297</v>
      </c>
      <c r="M5" s="8">
        <v>0.36736238118199999</v>
      </c>
      <c r="N5" s="8">
        <v>0.34158025214170001</v>
      </c>
      <c r="O5" s="8">
        <v>0</v>
      </c>
      <c r="P5" s="8">
        <v>1</v>
      </c>
      <c r="Q5" s="8">
        <v>0.42473012983129999</v>
      </c>
      <c r="R5" s="8">
        <v>0.34189850399529997</v>
      </c>
      <c r="S5" s="8">
        <v>0.458018279493</v>
      </c>
      <c r="T5" s="8">
        <v>0.2609657085862</v>
      </c>
      <c r="U5" s="8">
        <v>0</v>
      </c>
      <c r="V5" s="8">
        <v>0.44030304487080002</v>
      </c>
      <c r="W5" s="8">
        <v>0.4240163789236</v>
      </c>
      <c r="X5" s="8">
        <v>0.33916464194320001</v>
      </c>
      <c r="Y5" s="8">
        <v>0.22568166054829999</v>
      </c>
      <c r="Z5" s="8">
        <v>0.44751330959800001</v>
      </c>
      <c r="AA5" s="8">
        <v>0.38815949393429999</v>
      </c>
      <c r="AB5" s="8">
        <v>0.64020880340340003</v>
      </c>
      <c r="AC5" s="8">
        <v>0.38659056174880002</v>
      </c>
      <c r="AD5" s="8">
        <v>0.38023518282239999</v>
      </c>
      <c r="AE5" s="8">
        <v>0.42110588206920002</v>
      </c>
      <c r="AF5" s="8">
        <v>0.31270849083730001</v>
      </c>
      <c r="AG5" s="8">
        <v>0.42697680001190003</v>
      </c>
      <c r="AH5" s="8">
        <v>0.31151363105070001</v>
      </c>
      <c r="AI5" s="8">
        <v>0.42437783010309998</v>
      </c>
      <c r="AJ5" s="8">
        <v>0.28269306834489999</v>
      </c>
      <c r="AK5" s="8">
        <v>0.4485650022005</v>
      </c>
      <c r="AL5" s="8">
        <v>0.32194419397099999</v>
      </c>
      <c r="AM5" s="8">
        <v>0.39092965372779998</v>
      </c>
      <c r="AN5" s="8">
        <v>0.48730033831570002</v>
      </c>
      <c r="AO5" s="8">
        <v>0.57835964017029995</v>
      </c>
      <c r="AP5" s="8">
        <v>0.38128741556660001</v>
      </c>
      <c r="AQ5" s="8">
        <v>0.46534310127400003</v>
      </c>
      <c r="AR5" s="8">
        <v>0.37922180644909997</v>
      </c>
      <c r="AS5" s="8">
        <v>0.30397735669170001</v>
      </c>
      <c r="AT5" s="8">
        <v>0.46680943072469999</v>
      </c>
      <c r="AU5" s="8">
        <v>0.30622567468919998</v>
      </c>
      <c r="AV5" s="8">
        <v>0.67042148112779998</v>
      </c>
      <c r="AW5" s="8">
        <v>0.5</v>
      </c>
      <c r="AX5" s="8">
        <v>0.38017081112910001</v>
      </c>
      <c r="AY5" s="8">
        <v>0.4852012576852</v>
      </c>
      <c r="AZ5" s="8">
        <v>0</v>
      </c>
    </row>
    <row r="6" spans="1:52" x14ac:dyDescent="0.3">
      <c r="A6" t="s">
        <v>2267</v>
      </c>
      <c r="B6" s="8">
        <v>0.47480162793399999</v>
      </c>
      <c r="C6" s="8">
        <v>0.36896249765549999</v>
      </c>
      <c r="D6" s="8">
        <v>0.42897044533090001</v>
      </c>
      <c r="E6" s="8">
        <v>0.40356983347719999</v>
      </c>
      <c r="F6" s="8">
        <v>0.54814667573660003</v>
      </c>
      <c r="G6" s="8">
        <v>0.39061178008410002</v>
      </c>
      <c r="H6" s="8">
        <v>0.36383114122979998</v>
      </c>
      <c r="I6" s="8">
        <v>0.40610409270370001</v>
      </c>
      <c r="J6" s="8">
        <v>0.51255693479109998</v>
      </c>
      <c r="K6" s="8">
        <v>0.70520933293929999</v>
      </c>
      <c r="L6" s="8">
        <v>0.3414699604518</v>
      </c>
      <c r="M6" s="8">
        <v>0.54712065066509996</v>
      </c>
      <c r="N6" s="8">
        <v>0.3805727667371</v>
      </c>
      <c r="O6" s="8">
        <v>1</v>
      </c>
      <c r="P6" s="8">
        <v>0</v>
      </c>
      <c r="Q6" s="8">
        <v>0.42113994099610003</v>
      </c>
      <c r="R6" s="8">
        <v>0.52756615139329999</v>
      </c>
      <c r="S6" s="8">
        <v>0.31492144807</v>
      </c>
      <c r="T6" s="8">
        <v>0.42382471908590003</v>
      </c>
      <c r="U6" s="8">
        <v>1</v>
      </c>
      <c r="V6" s="8">
        <v>0.3176511893042</v>
      </c>
      <c r="W6" s="8">
        <v>0.40576243151649999</v>
      </c>
      <c r="X6" s="8">
        <v>0.47001645448410001</v>
      </c>
      <c r="Y6" s="8">
        <v>0.5</v>
      </c>
      <c r="Z6" s="8">
        <v>0.43880771553909997</v>
      </c>
      <c r="AA6" s="8">
        <v>0.4028536924885</v>
      </c>
      <c r="AB6" s="8">
        <v>0.31693396992509998</v>
      </c>
      <c r="AC6" s="8">
        <v>0.41865000674890002</v>
      </c>
      <c r="AD6" s="8">
        <v>0.4124309148918</v>
      </c>
      <c r="AE6" s="8">
        <v>0.41162757255869997</v>
      </c>
      <c r="AF6" s="8">
        <v>0.47223118622909999</v>
      </c>
      <c r="AG6" s="8">
        <v>0.39616777408659998</v>
      </c>
      <c r="AH6" s="8">
        <v>0.40259835699750002</v>
      </c>
      <c r="AI6" s="8">
        <v>0.41414281503770001</v>
      </c>
      <c r="AJ6" s="8">
        <v>0.49525469102410002</v>
      </c>
      <c r="AK6" s="8">
        <v>0.36664036011410001</v>
      </c>
      <c r="AL6" s="8">
        <v>0.47300425146230002</v>
      </c>
      <c r="AM6" s="8">
        <v>0.4644601008673</v>
      </c>
      <c r="AN6" s="8">
        <v>0.38204809707740001</v>
      </c>
      <c r="AO6" s="8">
        <v>0.2358871767406</v>
      </c>
      <c r="AP6" s="8">
        <v>0.370183839041</v>
      </c>
      <c r="AQ6" s="8">
        <v>0.37438696688939999</v>
      </c>
      <c r="AR6" s="8">
        <v>0.41901682486730002</v>
      </c>
      <c r="AS6" s="8">
        <v>0.45174974454009997</v>
      </c>
      <c r="AT6" s="8">
        <v>0.4337877711375</v>
      </c>
      <c r="AU6" s="8">
        <v>0.54316654235240003</v>
      </c>
      <c r="AV6" s="8">
        <v>0.32957851887220002</v>
      </c>
      <c r="AW6" s="8">
        <v>0</v>
      </c>
      <c r="AX6" s="8">
        <v>0.43715238959359998</v>
      </c>
      <c r="AY6" s="8">
        <v>0.3291400661869</v>
      </c>
      <c r="AZ6" s="8">
        <v>0.46004972142150002</v>
      </c>
    </row>
    <row r="7" spans="1:52" x14ac:dyDescent="0.3">
      <c r="A7" t="s">
        <v>2268</v>
      </c>
      <c r="B7" s="8">
        <v>0.13364008060749999</v>
      </c>
      <c r="C7" s="8">
        <v>9.5544351744389994E-2</v>
      </c>
      <c r="D7" s="8">
        <v>0.1044414930645</v>
      </c>
      <c r="E7" s="9">
        <v>7.1013163890110004E-2</v>
      </c>
      <c r="F7" s="8">
        <v>0.3458850336541</v>
      </c>
      <c r="G7" s="8">
        <v>0.29289815034979999</v>
      </c>
      <c r="H7" s="8">
        <v>0.10753478861100001</v>
      </c>
      <c r="I7" s="8">
        <v>5.8824267480059998E-2</v>
      </c>
      <c r="J7" s="8">
        <v>0.17957603329919999</v>
      </c>
      <c r="K7" s="8">
        <v>0.14739533353029999</v>
      </c>
      <c r="L7" s="8">
        <v>0.1554468256231</v>
      </c>
      <c r="M7" s="8">
        <v>4.5110938658999997E-2</v>
      </c>
      <c r="N7" s="8">
        <v>0.1205579886704</v>
      </c>
      <c r="O7" s="8">
        <v>0</v>
      </c>
      <c r="P7" s="8">
        <v>0</v>
      </c>
      <c r="Q7" s="8">
        <v>0.11401923116400001</v>
      </c>
      <c r="R7" s="8">
        <v>7.4874027451880001E-2</v>
      </c>
      <c r="S7" s="8">
        <v>9.9512226509890001E-2</v>
      </c>
      <c r="T7" s="8">
        <v>0.1704403533294</v>
      </c>
      <c r="U7" s="8">
        <v>0</v>
      </c>
      <c r="V7" s="8">
        <v>0.1408856264777</v>
      </c>
      <c r="W7" s="8">
        <v>7.7347096992860007E-2</v>
      </c>
      <c r="X7" s="8">
        <v>0.16459054061</v>
      </c>
      <c r="Y7" s="8">
        <v>0.27431833945169998</v>
      </c>
      <c r="Z7" s="8">
        <v>4.0687577942400001E-2</v>
      </c>
      <c r="AA7" s="8">
        <v>0.13069781460169999</v>
      </c>
      <c r="AB7" s="8">
        <v>0</v>
      </c>
      <c r="AC7" s="8">
        <v>0.1154225117497</v>
      </c>
      <c r="AD7" s="8">
        <v>0.103949689587</v>
      </c>
      <c r="AE7" s="8">
        <v>0.1108885831213</v>
      </c>
      <c r="AF7" s="8">
        <v>0.17955590526019999</v>
      </c>
      <c r="AG7" s="8">
        <v>8.9036360166439996E-2</v>
      </c>
      <c r="AH7" s="8">
        <v>0.2055427660353</v>
      </c>
      <c r="AI7" s="8">
        <v>8.5319355520109996E-2</v>
      </c>
      <c r="AJ7" s="8">
        <v>0.14674326091000001</v>
      </c>
      <c r="AK7" s="8">
        <v>9.1618359989190004E-2</v>
      </c>
      <c r="AL7" s="8">
        <v>0.12939441470669999</v>
      </c>
      <c r="AM7" s="8">
        <v>7.0883590948840003E-2</v>
      </c>
      <c r="AN7" s="8">
        <v>9.5675740413520005E-2</v>
      </c>
      <c r="AO7" s="8">
        <v>0.1264566877743</v>
      </c>
      <c r="AP7" s="8">
        <v>0.2485287453924</v>
      </c>
      <c r="AQ7" s="8">
        <v>0.12702330624370001</v>
      </c>
      <c r="AR7" s="8">
        <v>6.8924896593449997E-2</v>
      </c>
      <c r="AS7" s="8">
        <v>0.1365946427018</v>
      </c>
      <c r="AT7" s="8">
        <v>0</v>
      </c>
      <c r="AU7" s="8">
        <v>0.10040518863889999</v>
      </c>
      <c r="AV7" s="8">
        <v>0</v>
      </c>
      <c r="AW7" s="8">
        <v>0.5</v>
      </c>
      <c r="AX7" s="8">
        <v>0.1076873256649</v>
      </c>
      <c r="AY7" s="8">
        <v>0.1010345010279</v>
      </c>
      <c r="AZ7" s="8">
        <v>0.53995027857849998</v>
      </c>
    </row>
    <row r="8" spans="1:52" x14ac:dyDescent="0.3">
      <c r="A8" t="s">
        <v>578</v>
      </c>
      <c r="B8" s="8">
        <v>0.1028867377982</v>
      </c>
      <c r="C8" s="8">
        <v>7.3314616943989996E-2</v>
      </c>
      <c r="D8" s="8">
        <v>5.651949498245E-2</v>
      </c>
      <c r="E8" s="8">
        <v>8.5582516452120005E-2</v>
      </c>
      <c r="F8" s="8">
        <v>2.9210309945849999E-2</v>
      </c>
      <c r="G8" s="8">
        <v>2.7275119985110001E-2</v>
      </c>
      <c r="H8" s="8">
        <v>8.4267951361009993E-2</v>
      </c>
      <c r="I8" s="8">
        <v>4.6306858434619999E-2</v>
      </c>
      <c r="J8" s="8">
        <v>4.536223060557E-2</v>
      </c>
      <c r="K8" s="8">
        <v>0</v>
      </c>
      <c r="L8" s="8">
        <v>7.1603570095439995E-2</v>
      </c>
      <c r="M8" s="8">
        <v>4.0406029493869997E-2</v>
      </c>
      <c r="N8" s="8">
        <v>0.1572889924509</v>
      </c>
      <c r="O8" s="8">
        <v>0</v>
      </c>
      <c r="P8" s="8">
        <v>0</v>
      </c>
      <c r="Q8" s="8">
        <v>4.0110698008589997E-2</v>
      </c>
      <c r="R8" s="8">
        <v>5.5661317159569998E-2</v>
      </c>
      <c r="S8" s="8">
        <v>0.12754804592720001</v>
      </c>
      <c r="T8" s="8">
        <v>0.14476921899850001</v>
      </c>
      <c r="U8" s="8">
        <v>0</v>
      </c>
      <c r="V8" s="8">
        <v>0.1011601393472</v>
      </c>
      <c r="W8" s="8">
        <v>9.2874092567049996E-2</v>
      </c>
      <c r="X8" s="8">
        <v>2.6228362962689999E-2</v>
      </c>
      <c r="Y8" s="8">
        <v>0</v>
      </c>
      <c r="Z8" s="8">
        <v>7.2991396920470006E-2</v>
      </c>
      <c r="AA8" s="8">
        <v>7.8288998975480001E-2</v>
      </c>
      <c r="AB8" s="8">
        <v>4.2857226671490001E-2</v>
      </c>
      <c r="AC8" s="8">
        <v>7.9336919752659996E-2</v>
      </c>
      <c r="AD8" s="8">
        <v>0.10338421269879999</v>
      </c>
      <c r="AE8" s="8">
        <v>5.6377962250810001E-2</v>
      </c>
      <c r="AF8" s="8">
        <v>3.5504417673360003E-2</v>
      </c>
      <c r="AG8" s="8">
        <v>8.7819065735090004E-2</v>
      </c>
      <c r="AH8" s="8">
        <v>8.034524591653E-2</v>
      </c>
      <c r="AI8" s="8">
        <v>7.6159999339179996E-2</v>
      </c>
      <c r="AJ8" s="8">
        <v>7.5308979720929994E-2</v>
      </c>
      <c r="AK8" s="8">
        <v>9.3176277696130003E-2</v>
      </c>
      <c r="AL8" s="8">
        <v>7.5657139859940006E-2</v>
      </c>
      <c r="AM8" s="8">
        <v>7.3726654456079996E-2</v>
      </c>
      <c r="AN8" s="8">
        <v>3.4975824193419998E-2</v>
      </c>
      <c r="AO8" s="8">
        <v>5.929649531483E-2</v>
      </c>
      <c r="AP8" s="8">
        <v>0</v>
      </c>
      <c r="AQ8" s="8">
        <v>3.324662559298E-2</v>
      </c>
      <c r="AR8" s="8">
        <v>0.1328364720902</v>
      </c>
      <c r="AS8" s="8">
        <v>0.1076782560664</v>
      </c>
      <c r="AT8" s="8">
        <v>9.9402798137829998E-2</v>
      </c>
      <c r="AU8" s="8">
        <v>5.0202594319460003E-2</v>
      </c>
      <c r="AV8" s="8">
        <v>0</v>
      </c>
      <c r="AW8" s="8">
        <v>0</v>
      </c>
      <c r="AX8" s="8">
        <v>7.4989473612409999E-2</v>
      </c>
      <c r="AY8" s="8">
        <v>8.4624175099950003E-2</v>
      </c>
      <c r="AZ8" s="8">
        <v>0</v>
      </c>
    </row>
    <row r="9" spans="1:52" x14ac:dyDescent="0.3">
      <c r="A9" t="s">
        <v>587</v>
      </c>
      <c r="B9" s="7">
        <v>55</v>
      </c>
      <c r="C9" s="7">
        <v>143</v>
      </c>
      <c r="D9" s="7">
        <v>116</v>
      </c>
      <c r="E9" s="7">
        <v>268</v>
      </c>
      <c r="F9" s="7">
        <v>22</v>
      </c>
      <c r="G9" s="7">
        <v>24</v>
      </c>
      <c r="H9" s="7">
        <v>126</v>
      </c>
      <c r="I9" s="7">
        <v>60</v>
      </c>
      <c r="J9" s="7">
        <v>37</v>
      </c>
      <c r="K9" s="7">
        <v>9</v>
      </c>
      <c r="L9" s="7">
        <v>19</v>
      </c>
      <c r="M9" s="7">
        <v>22</v>
      </c>
      <c r="N9" s="7">
        <v>39</v>
      </c>
      <c r="O9" s="7">
        <v>1</v>
      </c>
      <c r="P9" s="7">
        <v>1</v>
      </c>
      <c r="Q9" s="7">
        <v>153</v>
      </c>
      <c r="R9" s="7">
        <v>50</v>
      </c>
      <c r="S9" s="7">
        <v>87</v>
      </c>
      <c r="T9" s="7">
        <v>23</v>
      </c>
      <c r="U9" s="7">
        <v>1</v>
      </c>
      <c r="V9" s="7">
        <v>40</v>
      </c>
      <c r="W9" s="7">
        <v>200</v>
      </c>
      <c r="X9" s="7">
        <v>70</v>
      </c>
      <c r="Y9" s="7">
        <v>4</v>
      </c>
      <c r="Z9" s="7">
        <v>77</v>
      </c>
      <c r="AA9" s="7">
        <v>237</v>
      </c>
      <c r="AB9" s="7">
        <v>19</v>
      </c>
      <c r="AC9" s="7">
        <v>295</v>
      </c>
      <c r="AD9" s="7">
        <v>134</v>
      </c>
      <c r="AE9" s="7">
        <v>180</v>
      </c>
      <c r="AF9" s="7">
        <v>66</v>
      </c>
      <c r="AG9" s="7">
        <v>248</v>
      </c>
      <c r="AH9" s="7">
        <v>58</v>
      </c>
      <c r="AI9" s="7">
        <v>256</v>
      </c>
      <c r="AJ9" s="7">
        <v>46</v>
      </c>
      <c r="AK9" s="7">
        <v>93</v>
      </c>
      <c r="AL9" s="7">
        <v>51</v>
      </c>
      <c r="AM9" s="7">
        <v>70</v>
      </c>
      <c r="AN9" s="7">
        <v>23</v>
      </c>
      <c r="AO9" s="7">
        <v>31</v>
      </c>
      <c r="AP9" s="7">
        <v>6</v>
      </c>
      <c r="AQ9" s="7">
        <v>103</v>
      </c>
      <c r="AR9" s="7">
        <v>90</v>
      </c>
      <c r="AS9" s="7">
        <v>57</v>
      </c>
      <c r="AT9" s="7">
        <v>29</v>
      </c>
      <c r="AU9" s="7">
        <v>22</v>
      </c>
      <c r="AV9" s="7">
        <v>5</v>
      </c>
      <c r="AW9" s="7">
        <v>2</v>
      </c>
      <c r="AX9" s="7">
        <v>242</v>
      </c>
      <c r="AY9" s="7">
        <v>70</v>
      </c>
      <c r="AZ9" s="7">
        <v>2</v>
      </c>
    </row>
    <row r="10" spans="1:52" x14ac:dyDescent="0.3">
      <c r="A10" t="s">
        <v>2269</v>
      </c>
    </row>
    <row r="11" spans="1:52" x14ac:dyDescent="0.3">
      <c r="A11"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82b25906-6e50-44e4-82ef-bd1521396676" sqref="A2 AZ11" xr:uid="{00000000-0002-0000-9400-000000000000}"/>
    <dataValidation allowBlank="1" error="82b25906-6e50-44e4-82ef-bd1521396676" sqref="A1" xr:uid="{00000000-0002-0000-9400-000001000000}"/>
  </dataValidations>
  <hyperlinks>
    <hyperlink ref="A1" location="'TOC'!A1" display="Back to TOC" xr:uid="{00000000-0004-0000-9400-000000000000}"/>
  </hyperlinks>
  <pageMargins left="0.7" right="0.7" top="0.75" bottom="0.75" header="0.3" footer="0.3"/>
</worksheet>
</file>

<file path=xl/worksheets/sheet1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500-000000000000}">
  <dimension ref="A1:BU11"/>
  <sheetViews>
    <sheetView workbookViewId="0">
      <pane xSplit="1" topLeftCell="B1" activePane="topRight" state="frozen"/>
      <selection pane="topRight" activeCell="A7" sqref="A7:XFD7"/>
    </sheetView>
  </sheetViews>
  <sheetFormatPr defaultRowHeight="14.4" x14ac:dyDescent="0.3"/>
  <cols>
    <col min="1" max="1" width="85.21875" bestFit="1" customWidth="1"/>
    <col min="2" max="73" width="12.6640625" bestFit="1" customWidth="1"/>
  </cols>
  <sheetData>
    <row r="1" spans="1:73" x14ac:dyDescent="0.3">
      <c r="A1" s="4" t="s">
        <v>448</v>
      </c>
    </row>
    <row r="2" spans="1:73" x14ac:dyDescent="0.3">
      <c r="A2" t="s">
        <v>314</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2266</v>
      </c>
      <c r="B5" s="8">
        <v>0.18871727354420001</v>
      </c>
      <c r="C5" s="8">
        <v>0.2061079104943</v>
      </c>
      <c r="D5" s="8">
        <v>0.35801614277839999</v>
      </c>
      <c r="E5" s="8">
        <v>0.40332002832609998</v>
      </c>
      <c r="F5" s="8">
        <v>0.54551855384869996</v>
      </c>
      <c r="G5" s="8">
        <v>0.43931683725019999</v>
      </c>
      <c r="H5" s="8">
        <v>0.35457527000939998</v>
      </c>
      <c r="I5" s="8">
        <v>0</v>
      </c>
      <c r="J5" s="8">
        <v>0.43181815149019998</v>
      </c>
      <c r="K5" s="8">
        <v>0.59785572041260004</v>
      </c>
      <c r="L5" s="8">
        <v>0.39823613004789998</v>
      </c>
      <c r="M5" s="8">
        <v>0.26496002883370001</v>
      </c>
      <c r="N5" s="8">
        <v>0.226779143819</v>
      </c>
      <c r="O5" s="8">
        <v>0.35320045413579998</v>
      </c>
      <c r="P5" s="8">
        <v>0.42561710431029998</v>
      </c>
      <c r="Q5" s="8">
        <v>0.5684143776685</v>
      </c>
      <c r="R5" s="8">
        <v>0.27800980716689999</v>
      </c>
      <c r="S5" s="8">
        <v>1</v>
      </c>
      <c r="T5" s="8">
        <v>1</v>
      </c>
      <c r="U5" s="8">
        <v>0.60539477898759997</v>
      </c>
      <c r="V5" s="8">
        <v>0.2323620143366</v>
      </c>
      <c r="W5" s="8">
        <v>0.5</v>
      </c>
      <c r="X5" s="8">
        <v>0.48137081650340002</v>
      </c>
      <c r="Y5" s="8">
        <v>0.37042078491550001</v>
      </c>
      <c r="Z5" s="8">
        <v>0.30356731567349998</v>
      </c>
      <c r="AA5" s="8">
        <v>0.45250436069599997</v>
      </c>
      <c r="AB5" s="8">
        <v>0.31533363291920002</v>
      </c>
      <c r="AC5" s="8">
        <v>0.67042148112779998</v>
      </c>
      <c r="AD5" s="8">
        <v>0.2323620143366</v>
      </c>
      <c r="AE5" s="8">
        <v>0.5</v>
      </c>
      <c r="AF5" s="8">
        <v>0.38017081112910001</v>
      </c>
      <c r="AG5" s="8">
        <v>0.4852012576852</v>
      </c>
      <c r="AH5" s="8">
        <v>0</v>
      </c>
      <c r="AI5" s="8">
        <v>0.38128741556660001</v>
      </c>
      <c r="AJ5" s="8">
        <v>0.41150106443079998</v>
      </c>
      <c r="AK5" s="8">
        <v>0.55931811827699995</v>
      </c>
      <c r="AL5" s="8">
        <v>0.4074853495968</v>
      </c>
      <c r="AM5" s="8">
        <v>0.31230221989200002</v>
      </c>
      <c r="AN5" s="8">
        <v>0.11282982269190001</v>
      </c>
      <c r="AO5" s="8">
        <v>0.41495432644359997</v>
      </c>
      <c r="AP5" s="8">
        <v>0.45392410719600002</v>
      </c>
      <c r="AQ5" s="8">
        <v>0.51389824000829998</v>
      </c>
      <c r="AR5" s="8">
        <v>0.34338811575360001</v>
      </c>
      <c r="AS5" s="8">
        <v>0.1973212074323</v>
      </c>
      <c r="AT5" s="8">
        <v>0.67042148112779998</v>
      </c>
      <c r="AU5" s="8">
        <v>0.5</v>
      </c>
      <c r="AV5" s="8">
        <v>0.34828264963939998</v>
      </c>
      <c r="AW5" s="8">
        <v>0.51841128925879998</v>
      </c>
      <c r="AX5" s="8">
        <v>0.32973110380789999</v>
      </c>
      <c r="AY5" s="8">
        <v>0.48346028512549999</v>
      </c>
      <c r="AZ5" s="8">
        <v>0.52322873764629996</v>
      </c>
      <c r="BA5" s="8">
        <v>0.3742637509515</v>
      </c>
      <c r="BB5" s="8">
        <v>0.48187961193439999</v>
      </c>
      <c r="BC5" s="8">
        <v>1</v>
      </c>
      <c r="BD5" s="8">
        <v>0.43978091638759997</v>
      </c>
      <c r="BE5" s="8">
        <v>0.33014577501690001</v>
      </c>
      <c r="BF5" s="8">
        <v>0.35857677450440001</v>
      </c>
      <c r="BG5" s="8">
        <v>0.49173264175159997</v>
      </c>
      <c r="BH5" s="8">
        <v>0.43015536047859998</v>
      </c>
      <c r="BI5" s="8">
        <v>0.35024593245890001</v>
      </c>
      <c r="BJ5" s="8">
        <v>0.33957968391549997</v>
      </c>
      <c r="BK5" s="8">
        <v>0.1144732568659</v>
      </c>
      <c r="BL5" s="8">
        <v>0.57625462807100003</v>
      </c>
      <c r="BM5" s="8">
        <v>0.41059564809330001</v>
      </c>
      <c r="BN5" s="8">
        <v>0.29208827293829998</v>
      </c>
      <c r="BO5" s="8">
        <v>0.32579182620710001</v>
      </c>
      <c r="BP5" s="8">
        <v>1</v>
      </c>
      <c r="BQ5" s="8">
        <v>0.37776725910429998</v>
      </c>
      <c r="BR5" s="8">
        <v>0.40262787459119997</v>
      </c>
      <c r="BS5" s="8">
        <v>0.32660517404860001</v>
      </c>
      <c r="BT5" s="8">
        <v>0.55209769210149995</v>
      </c>
      <c r="BU5" s="8">
        <v>0</v>
      </c>
    </row>
    <row r="6" spans="1:73" x14ac:dyDescent="0.3">
      <c r="A6" t="s">
        <v>2267</v>
      </c>
      <c r="B6" s="8">
        <v>0.33240953136439999</v>
      </c>
      <c r="C6" s="8">
        <v>0.53862785233870003</v>
      </c>
      <c r="D6" s="8">
        <v>0.45362141986740001</v>
      </c>
      <c r="E6" s="8">
        <v>0.48665636282399999</v>
      </c>
      <c r="F6" s="8">
        <v>0.2990874921974</v>
      </c>
      <c r="G6" s="8">
        <v>0.40308736057849998</v>
      </c>
      <c r="H6" s="8">
        <v>0.42632458060169998</v>
      </c>
      <c r="I6" s="8">
        <v>0</v>
      </c>
      <c r="J6" s="8">
        <v>0.35434243757099998</v>
      </c>
      <c r="K6" s="8">
        <v>0.34651288996649998</v>
      </c>
      <c r="L6" s="8">
        <v>0.39408013619330001</v>
      </c>
      <c r="M6" s="8">
        <v>0.55421052944369997</v>
      </c>
      <c r="N6" s="8">
        <v>0.6591532084599</v>
      </c>
      <c r="O6" s="8">
        <v>0.31890909627339997</v>
      </c>
      <c r="P6" s="8">
        <v>0.45567470035250002</v>
      </c>
      <c r="Q6" s="8">
        <v>0.4315856223315</v>
      </c>
      <c r="R6" s="8">
        <v>0.55844852839549997</v>
      </c>
      <c r="S6" s="8">
        <v>0</v>
      </c>
      <c r="T6" s="8">
        <v>0</v>
      </c>
      <c r="U6" s="8">
        <v>0.39460522101239998</v>
      </c>
      <c r="V6" s="8">
        <v>0.61618100716830004</v>
      </c>
      <c r="W6" s="8">
        <v>0</v>
      </c>
      <c r="X6" s="8">
        <v>0.35200576791139998</v>
      </c>
      <c r="Y6" s="8">
        <v>0.42750009756570001</v>
      </c>
      <c r="Z6" s="8">
        <v>0.45248929006220001</v>
      </c>
      <c r="AA6" s="8">
        <v>0.45113897497330002</v>
      </c>
      <c r="AB6" s="8">
        <v>0.5295791119237</v>
      </c>
      <c r="AC6" s="8">
        <v>0.32957851887220002</v>
      </c>
      <c r="AD6" s="8">
        <v>0.61618100716830004</v>
      </c>
      <c r="AE6" s="8">
        <v>0</v>
      </c>
      <c r="AF6" s="8">
        <v>0.43715238959359998</v>
      </c>
      <c r="AG6" s="8">
        <v>0.3291400661869</v>
      </c>
      <c r="AH6" s="8">
        <v>0.46004972142150002</v>
      </c>
      <c r="AI6" s="8">
        <v>0.370183839041</v>
      </c>
      <c r="AJ6" s="8">
        <v>0.36255143698249997</v>
      </c>
      <c r="AK6" s="8">
        <v>0.39504450864410001</v>
      </c>
      <c r="AL6" s="8">
        <v>0.38135441316640001</v>
      </c>
      <c r="AM6" s="8">
        <v>0.50819011098349998</v>
      </c>
      <c r="AN6" s="8">
        <v>0.69198442592489995</v>
      </c>
      <c r="AO6" s="8">
        <v>0.31227362150799998</v>
      </c>
      <c r="AP6" s="8">
        <v>0.45973631796699999</v>
      </c>
      <c r="AQ6" s="8">
        <v>0.33896002621389998</v>
      </c>
      <c r="AR6" s="8">
        <v>0.52194453906479998</v>
      </c>
      <c r="AS6" s="8">
        <v>0.60535758513549998</v>
      </c>
      <c r="AT6" s="8">
        <v>0.32957851887220002</v>
      </c>
      <c r="AU6" s="8">
        <v>0</v>
      </c>
      <c r="AV6" s="8">
        <v>0.280402588959</v>
      </c>
      <c r="AW6" s="8">
        <v>0.36172910826580001</v>
      </c>
      <c r="AX6" s="8">
        <v>0.48859012188349998</v>
      </c>
      <c r="AY6" s="8">
        <v>0.36580726057629998</v>
      </c>
      <c r="AZ6" s="8">
        <v>0.24672546439840001</v>
      </c>
      <c r="BA6" s="8">
        <v>0.38419527245910001</v>
      </c>
      <c r="BB6" s="8">
        <v>0.36151397702260002</v>
      </c>
      <c r="BC6" s="8">
        <v>0</v>
      </c>
      <c r="BD6" s="8">
        <v>0.4131442900465</v>
      </c>
      <c r="BE6" s="8">
        <v>0.51940528504049999</v>
      </c>
      <c r="BF6" s="8">
        <v>0.54200949605799997</v>
      </c>
      <c r="BG6" s="8">
        <v>0.36787640648730002</v>
      </c>
      <c r="BH6" s="8">
        <v>0.37929041951699999</v>
      </c>
      <c r="BI6" s="8">
        <v>0.52169088752280002</v>
      </c>
      <c r="BJ6" s="8">
        <v>0.49610428143640001</v>
      </c>
      <c r="BK6" s="8">
        <v>0.54918369073410001</v>
      </c>
      <c r="BL6" s="8">
        <v>0.28279444101380002</v>
      </c>
      <c r="BM6" s="8">
        <v>0.22578028512840001</v>
      </c>
      <c r="BN6" s="8">
        <v>0.4973699244468</v>
      </c>
      <c r="BO6" s="8">
        <v>0.67420817379289999</v>
      </c>
      <c r="BP6" s="8">
        <v>0</v>
      </c>
      <c r="BQ6" s="8">
        <v>0.34587392584819998</v>
      </c>
      <c r="BR6" s="8">
        <v>0.38544011774909998</v>
      </c>
      <c r="BS6" s="8">
        <v>0.31115694565509999</v>
      </c>
      <c r="BT6" s="8">
        <v>0.27000004748290002</v>
      </c>
      <c r="BU6" s="8">
        <v>0</v>
      </c>
    </row>
    <row r="7" spans="1:73" x14ac:dyDescent="0.3">
      <c r="A7" t="s">
        <v>2268</v>
      </c>
      <c r="B7" s="8">
        <v>0.37154708952799997</v>
      </c>
      <c r="C7" s="8">
        <v>0.148854420386</v>
      </c>
      <c r="D7" s="8">
        <v>9.8548092767340001E-2</v>
      </c>
      <c r="E7" s="8">
        <v>4.5694043464400001E-2</v>
      </c>
      <c r="F7" s="8">
        <v>9.5112442510920006E-2</v>
      </c>
      <c r="G7" s="8">
        <v>0.1058600166483</v>
      </c>
      <c r="H7" s="8">
        <v>0.11113914287230001</v>
      </c>
      <c r="I7" s="8">
        <v>0</v>
      </c>
      <c r="J7" s="8">
        <v>0.1901738240551</v>
      </c>
      <c r="K7" s="8">
        <v>0</v>
      </c>
      <c r="L7" s="8">
        <v>8.724106197341E-2</v>
      </c>
      <c r="M7" s="8">
        <v>0</v>
      </c>
      <c r="N7" s="8">
        <v>0</v>
      </c>
      <c r="O7" s="8">
        <v>0.22458120193869999</v>
      </c>
      <c r="P7" s="8">
        <v>0</v>
      </c>
      <c r="Q7" s="8">
        <v>0</v>
      </c>
      <c r="R7" s="8">
        <v>0.1090277762917</v>
      </c>
      <c r="S7" s="8">
        <v>0</v>
      </c>
      <c r="T7" s="8">
        <v>0</v>
      </c>
      <c r="U7" s="8">
        <v>0</v>
      </c>
      <c r="V7" s="8">
        <v>0.15145697849510001</v>
      </c>
      <c r="W7" s="8">
        <v>0.5</v>
      </c>
      <c r="X7" s="8">
        <v>0.13341787503200001</v>
      </c>
      <c r="Y7" s="8">
        <v>6.9033444655690002E-2</v>
      </c>
      <c r="Z7" s="8">
        <v>0.13641038750930001</v>
      </c>
      <c r="AA7" s="8">
        <v>0</v>
      </c>
      <c r="AB7" s="8">
        <v>0.1033915034381</v>
      </c>
      <c r="AC7" s="8">
        <v>0</v>
      </c>
      <c r="AD7" s="8">
        <v>0.15145697849510001</v>
      </c>
      <c r="AE7" s="8">
        <v>0.5</v>
      </c>
      <c r="AF7" s="8">
        <v>0.1076873256649</v>
      </c>
      <c r="AG7" s="8">
        <v>0.1010345010279</v>
      </c>
      <c r="AH7" s="8">
        <v>0.53995027857849998</v>
      </c>
      <c r="AI7" s="8">
        <v>0.2485287453924</v>
      </c>
      <c r="AJ7" s="8">
        <v>0.1839704836063</v>
      </c>
      <c r="AK7" s="8">
        <v>2.762862738869E-2</v>
      </c>
      <c r="AL7" s="8">
        <v>8.6925298873949994E-2</v>
      </c>
      <c r="AM7" s="8">
        <v>2.6305347014080001E-2</v>
      </c>
      <c r="AN7" s="8">
        <v>7.3103298088329993E-2</v>
      </c>
      <c r="AO7" s="8">
        <v>0.1734566250839</v>
      </c>
      <c r="AP7" s="8">
        <v>0</v>
      </c>
      <c r="AQ7" s="8">
        <v>0</v>
      </c>
      <c r="AR7" s="8">
        <v>6.7333672590789997E-2</v>
      </c>
      <c r="AS7" s="8">
        <v>0.1973212074323</v>
      </c>
      <c r="AT7" s="8">
        <v>0</v>
      </c>
      <c r="AU7" s="8">
        <v>0.5</v>
      </c>
      <c r="AV7" s="8">
        <v>0.25475863245320002</v>
      </c>
      <c r="AW7" s="8">
        <v>4.7297224925279997E-2</v>
      </c>
      <c r="AX7" s="8">
        <v>9.1995596059810003E-2</v>
      </c>
      <c r="AY7" s="8">
        <v>9.7235628171320004E-2</v>
      </c>
      <c r="AZ7" s="8">
        <v>0.12581195247650001</v>
      </c>
      <c r="BA7" s="8">
        <v>0.17102667814110001</v>
      </c>
      <c r="BB7" s="8">
        <v>0.11938713132999999</v>
      </c>
      <c r="BC7" s="8">
        <v>0</v>
      </c>
      <c r="BD7" s="8">
        <v>0.1470747935658</v>
      </c>
      <c r="BE7" s="8">
        <v>0.1504489399425</v>
      </c>
      <c r="BF7" s="8">
        <v>5.5452745821839997E-2</v>
      </c>
      <c r="BG7" s="8">
        <v>0.1403909517611</v>
      </c>
      <c r="BH7" s="8">
        <v>0.13592274055029999</v>
      </c>
      <c r="BI7" s="8">
        <v>0</v>
      </c>
      <c r="BJ7" s="8">
        <v>0.16431603464799999</v>
      </c>
      <c r="BK7" s="8">
        <v>0.33634305240000001</v>
      </c>
      <c r="BL7" s="8">
        <v>0</v>
      </c>
      <c r="BM7" s="8">
        <v>0.3636240667783</v>
      </c>
      <c r="BN7" s="8">
        <v>0.1148150520734</v>
      </c>
      <c r="BO7" s="8">
        <v>0</v>
      </c>
      <c r="BP7" s="8">
        <v>0</v>
      </c>
      <c r="BQ7" s="8">
        <v>0.15153518214619999</v>
      </c>
      <c r="BR7" s="8">
        <v>8.7618962181909996E-2</v>
      </c>
      <c r="BS7" s="8">
        <v>0.10028072038580001</v>
      </c>
      <c r="BT7" s="8">
        <v>4.8126740736389999E-2</v>
      </c>
      <c r="BU7" s="6">
        <v>1</v>
      </c>
    </row>
    <row r="8" spans="1:73" x14ac:dyDescent="0.3">
      <c r="A8" t="s">
        <v>578</v>
      </c>
      <c r="B8" s="8">
        <v>0.10732610556329999</v>
      </c>
      <c r="C8" s="8">
        <v>0.10640981678109999</v>
      </c>
      <c r="D8" s="8">
        <v>8.9814344586850003E-2</v>
      </c>
      <c r="E8" s="8">
        <v>6.4329565385510004E-2</v>
      </c>
      <c r="F8" s="8">
        <v>6.0281511442980003E-2</v>
      </c>
      <c r="G8" s="8">
        <v>5.1735785522950002E-2</v>
      </c>
      <c r="H8" s="8">
        <v>0.1079610065167</v>
      </c>
      <c r="I8" s="8">
        <v>1</v>
      </c>
      <c r="J8" s="8">
        <v>2.3665586883670001E-2</v>
      </c>
      <c r="K8" s="8">
        <v>5.5631389620879997E-2</v>
      </c>
      <c r="L8" s="8">
        <v>0.1204426717854</v>
      </c>
      <c r="M8" s="8">
        <v>0.18082944172259999</v>
      </c>
      <c r="N8" s="8">
        <v>0.11406764772109999</v>
      </c>
      <c r="O8" s="8">
        <v>0.103309247652</v>
      </c>
      <c r="P8" s="8">
        <v>0.11870819533720001</v>
      </c>
      <c r="Q8" s="8">
        <v>0</v>
      </c>
      <c r="R8" s="8">
        <v>5.4513888145850002E-2</v>
      </c>
      <c r="S8" s="8">
        <v>0</v>
      </c>
      <c r="T8" s="8">
        <v>0</v>
      </c>
      <c r="U8" s="8">
        <v>0</v>
      </c>
      <c r="V8" s="8">
        <v>0</v>
      </c>
      <c r="W8" s="8">
        <v>0</v>
      </c>
      <c r="X8" s="8">
        <v>3.3205540553160003E-2</v>
      </c>
      <c r="Y8" s="8">
        <v>0.13304567286310001</v>
      </c>
      <c r="Z8" s="8">
        <v>0.10753300675499999</v>
      </c>
      <c r="AA8" s="8">
        <v>9.6356664330709996E-2</v>
      </c>
      <c r="AB8" s="8">
        <v>5.169575171903E-2</v>
      </c>
      <c r="AC8" s="8">
        <v>0</v>
      </c>
      <c r="AD8" s="8">
        <v>0</v>
      </c>
      <c r="AE8" s="8">
        <v>0</v>
      </c>
      <c r="AF8" s="8">
        <v>7.4989473612409999E-2</v>
      </c>
      <c r="AG8" s="8">
        <v>8.4624175099950003E-2</v>
      </c>
      <c r="AH8" s="8">
        <v>0</v>
      </c>
      <c r="AI8" s="8">
        <v>0</v>
      </c>
      <c r="AJ8" s="8">
        <v>4.1977014980500001E-2</v>
      </c>
      <c r="AK8" s="8">
        <v>1.8008745690230001E-2</v>
      </c>
      <c r="AL8" s="8">
        <v>0.1242349383629</v>
      </c>
      <c r="AM8" s="8">
        <v>0.1532023221105</v>
      </c>
      <c r="AN8" s="8">
        <v>0.1220824532948</v>
      </c>
      <c r="AO8" s="8">
        <v>9.9315426964389997E-2</v>
      </c>
      <c r="AP8" s="8">
        <v>8.6339574837050001E-2</v>
      </c>
      <c r="AQ8" s="8">
        <v>0.14714173377779999</v>
      </c>
      <c r="AR8" s="8">
        <v>6.7333672590789997E-2</v>
      </c>
      <c r="AS8" s="8">
        <v>0</v>
      </c>
      <c r="AT8" s="8">
        <v>0</v>
      </c>
      <c r="AU8" s="8">
        <v>0</v>
      </c>
      <c r="AV8" s="8">
        <v>0.1165561289485</v>
      </c>
      <c r="AW8" s="8">
        <v>7.2562377550159998E-2</v>
      </c>
      <c r="AX8" s="8">
        <v>8.9683178248770007E-2</v>
      </c>
      <c r="AY8" s="8">
        <v>5.349682612692E-2</v>
      </c>
      <c r="AZ8" s="8">
        <v>0.10423384547889999</v>
      </c>
      <c r="BA8" s="8">
        <v>7.0514298448339993E-2</v>
      </c>
      <c r="BB8" s="8">
        <v>3.7219279713050002E-2</v>
      </c>
      <c r="BC8" s="8">
        <v>0</v>
      </c>
      <c r="BD8" s="8">
        <v>0</v>
      </c>
      <c r="BE8" s="8">
        <v>0</v>
      </c>
      <c r="BF8" s="8">
        <v>4.3960983615760001E-2</v>
      </c>
      <c r="BG8" s="8">
        <v>0</v>
      </c>
      <c r="BH8" s="8">
        <v>5.4631479454050003E-2</v>
      </c>
      <c r="BI8" s="8">
        <v>0.1280631800184</v>
      </c>
      <c r="BJ8" s="8">
        <v>0</v>
      </c>
      <c r="BK8" s="8">
        <v>0</v>
      </c>
      <c r="BL8" s="8">
        <v>0.1409509309153</v>
      </c>
      <c r="BM8" s="8">
        <v>0</v>
      </c>
      <c r="BN8" s="8">
        <v>9.5726750541490005E-2</v>
      </c>
      <c r="BO8" s="8">
        <v>0</v>
      </c>
      <c r="BP8" s="8">
        <v>0</v>
      </c>
      <c r="BQ8" s="8">
        <v>0.1248236329013</v>
      </c>
      <c r="BR8" s="8">
        <v>0.1243130454778</v>
      </c>
      <c r="BS8" s="8">
        <v>0.2619571599105</v>
      </c>
      <c r="BT8" s="8">
        <v>0.12977551967930001</v>
      </c>
      <c r="BU8" s="8">
        <v>0</v>
      </c>
    </row>
    <row r="9" spans="1:73" x14ac:dyDescent="0.3">
      <c r="A9" t="s">
        <v>587</v>
      </c>
      <c r="B9" s="7">
        <v>17</v>
      </c>
      <c r="C9" s="7">
        <v>44</v>
      </c>
      <c r="D9" s="7">
        <v>74</v>
      </c>
      <c r="E9" s="7">
        <v>70</v>
      </c>
      <c r="F9" s="7">
        <v>109</v>
      </c>
      <c r="G9" s="7">
        <v>182</v>
      </c>
      <c r="H9" s="7">
        <v>131</v>
      </c>
      <c r="I9" s="7">
        <v>1</v>
      </c>
      <c r="J9" s="7">
        <v>73</v>
      </c>
      <c r="K9" s="7">
        <v>31</v>
      </c>
      <c r="L9" s="7">
        <v>72</v>
      </c>
      <c r="M9" s="7">
        <v>18</v>
      </c>
      <c r="N9" s="7">
        <v>24</v>
      </c>
      <c r="O9" s="7">
        <v>33</v>
      </c>
      <c r="P9" s="7">
        <v>24</v>
      </c>
      <c r="Q9" s="7">
        <v>6</v>
      </c>
      <c r="R9" s="7">
        <v>20</v>
      </c>
      <c r="S9" s="7">
        <v>1</v>
      </c>
      <c r="T9" s="7">
        <v>1</v>
      </c>
      <c r="U9" s="7">
        <v>4</v>
      </c>
      <c r="V9" s="7">
        <v>5</v>
      </c>
      <c r="W9" s="7">
        <v>2</v>
      </c>
      <c r="X9" s="7">
        <v>104</v>
      </c>
      <c r="Y9" s="7">
        <v>90</v>
      </c>
      <c r="Z9" s="7">
        <v>57</v>
      </c>
      <c r="AA9" s="7">
        <v>30</v>
      </c>
      <c r="AB9" s="7">
        <v>21</v>
      </c>
      <c r="AC9" s="7">
        <v>5</v>
      </c>
      <c r="AD9" s="7">
        <v>5</v>
      </c>
      <c r="AE9" s="7">
        <v>2</v>
      </c>
      <c r="AF9" s="7">
        <v>242</v>
      </c>
      <c r="AG9" s="7">
        <v>70</v>
      </c>
      <c r="AH9" s="7">
        <v>2</v>
      </c>
      <c r="AI9" s="7">
        <v>6</v>
      </c>
      <c r="AJ9" s="7">
        <v>66</v>
      </c>
      <c r="AK9" s="7">
        <v>37</v>
      </c>
      <c r="AL9" s="7">
        <v>63</v>
      </c>
      <c r="AM9" s="7">
        <v>27</v>
      </c>
      <c r="AN9" s="7">
        <v>22</v>
      </c>
      <c r="AO9" s="7">
        <v>35</v>
      </c>
      <c r="AP9" s="7">
        <v>22</v>
      </c>
      <c r="AQ9" s="7">
        <v>7</v>
      </c>
      <c r="AR9" s="7">
        <v>17</v>
      </c>
      <c r="AS9" s="7">
        <v>5</v>
      </c>
      <c r="AT9" s="7">
        <v>5</v>
      </c>
      <c r="AU9" s="7">
        <v>2</v>
      </c>
      <c r="AV9" s="7">
        <v>22</v>
      </c>
      <c r="AW9" s="7">
        <v>13</v>
      </c>
      <c r="AX9" s="7">
        <v>118</v>
      </c>
      <c r="AY9" s="7">
        <v>105</v>
      </c>
      <c r="AZ9" s="7">
        <v>36</v>
      </c>
      <c r="BA9" s="7">
        <v>55</v>
      </c>
      <c r="BB9" s="7">
        <v>17</v>
      </c>
      <c r="BC9" s="7">
        <v>1</v>
      </c>
      <c r="BD9" s="7">
        <v>14</v>
      </c>
      <c r="BE9" s="7">
        <v>8</v>
      </c>
      <c r="BF9" s="7">
        <v>40</v>
      </c>
      <c r="BG9" s="7">
        <v>17</v>
      </c>
      <c r="BH9" s="7">
        <v>34</v>
      </c>
      <c r="BI9" s="7">
        <v>22</v>
      </c>
      <c r="BJ9" s="7">
        <v>10</v>
      </c>
      <c r="BK9" s="7">
        <v>7</v>
      </c>
      <c r="BL9" s="7">
        <v>17</v>
      </c>
      <c r="BM9" s="7">
        <v>7</v>
      </c>
      <c r="BN9" s="7">
        <v>37</v>
      </c>
      <c r="BO9" s="7">
        <v>6</v>
      </c>
      <c r="BP9" s="7">
        <v>1</v>
      </c>
      <c r="BQ9" s="7">
        <v>18</v>
      </c>
      <c r="BR9" s="7">
        <v>23</v>
      </c>
      <c r="BS9" s="7">
        <v>9</v>
      </c>
      <c r="BT9" s="7">
        <v>24</v>
      </c>
      <c r="BU9" s="7">
        <v>2</v>
      </c>
    </row>
    <row r="10" spans="1:73" x14ac:dyDescent="0.3">
      <c r="A10" t="s">
        <v>2270</v>
      </c>
    </row>
    <row r="11" spans="1:73" x14ac:dyDescent="0.3">
      <c r="A11"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dc26d358-d6cb-4d6e-bc00-9d0e5b540dd6" sqref="A2 BU11" xr:uid="{00000000-0002-0000-9500-000000000000}"/>
    <dataValidation allowBlank="1" error="dc26d358-d6cb-4d6e-bc00-9d0e5b540dd6" sqref="A1" xr:uid="{00000000-0002-0000-9500-000001000000}"/>
  </dataValidations>
  <hyperlinks>
    <hyperlink ref="A1" location="'TOC'!A1" display="Back to TOC" xr:uid="{00000000-0004-0000-9500-000000000000}"/>
  </hyperlinks>
  <pageMargins left="0.7" right="0.7" top="0.75" bottom="0.75" header="0.3" footer="0.3"/>
</worksheet>
</file>

<file path=xl/worksheets/sheet1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600-000000000000}">
  <dimension ref="A1:F10"/>
  <sheetViews>
    <sheetView workbookViewId="0"/>
  </sheetViews>
  <sheetFormatPr defaultRowHeight="14.4" x14ac:dyDescent="0.3"/>
  <cols>
    <col min="1" max="1" width="85.21875" bestFit="1" customWidth="1"/>
    <col min="2" max="6" width="12.6640625" bestFit="1" customWidth="1"/>
  </cols>
  <sheetData>
    <row r="1" spans="1:6" x14ac:dyDescent="0.3">
      <c r="A1" s="4" t="s">
        <v>448</v>
      </c>
    </row>
    <row r="2" spans="1:6" x14ac:dyDescent="0.3">
      <c r="A2" t="s">
        <v>317</v>
      </c>
    </row>
    <row r="3" spans="1:6" ht="144" x14ac:dyDescent="0.3">
      <c r="A3" s="5" t="s">
        <v>586</v>
      </c>
      <c r="B3" s="5" t="s">
        <v>2261</v>
      </c>
      <c r="C3" s="5" t="s">
        <v>2262</v>
      </c>
      <c r="D3" s="5" t="s">
        <v>2263</v>
      </c>
      <c r="E3" s="5" t="s">
        <v>2264</v>
      </c>
      <c r="F3" s="5" t="s">
        <v>578</v>
      </c>
    </row>
    <row r="4" spans="1:6" x14ac:dyDescent="0.3">
      <c r="A4" t="s">
        <v>2266</v>
      </c>
      <c r="C4" s="6">
        <v>0.44401650208749999</v>
      </c>
      <c r="D4" s="9">
        <v>0.1557896481928</v>
      </c>
    </row>
    <row r="5" spans="1:6" x14ac:dyDescent="0.3">
      <c r="A5" t="s">
        <v>2267</v>
      </c>
      <c r="C5" s="8">
        <v>0.40087540741200001</v>
      </c>
      <c r="D5" s="8">
        <v>0.47933002037049999</v>
      </c>
    </row>
    <row r="6" spans="1:6" x14ac:dyDescent="0.3">
      <c r="A6" t="s">
        <v>2268</v>
      </c>
      <c r="C6" s="9">
        <v>8.6676398389369996E-2</v>
      </c>
      <c r="D6" s="6">
        <v>0.23630049843350001</v>
      </c>
    </row>
    <row r="7" spans="1:6" x14ac:dyDescent="0.3">
      <c r="A7" t="s">
        <v>578</v>
      </c>
      <c r="C7" s="8">
        <v>6.843169211116E-2</v>
      </c>
      <c r="D7" s="8">
        <v>0.1285798330032</v>
      </c>
    </row>
    <row r="8" spans="1:6" x14ac:dyDescent="0.3">
      <c r="A8" t="s">
        <v>587</v>
      </c>
      <c r="B8" s="7">
        <v>0</v>
      </c>
      <c r="C8" s="7">
        <v>271</v>
      </c>
      <c r="D8" s="7">
        <v>43</v>
      </c>
      <c r="E8" s="7">
        <v>0</v>
      </c>
      <c r="F8" s="7">
        <v>0</v>
      </c>
    </row>
    <row r="9" spans="1:6" x14ac:dyDescent="0.3">
      <c r="A9" t="s">
        <v>2269</v>
      </c>
    </row>
    <row r="10" spans="1:6" x14ac:dyDescent="0.3">
      <c r="A10" t="s">
        <v>512</v>
      </c>
    </row>
  </sheetData>
  <dataValidations count="2">
    <dataValidation allowBlank="1" showErrorMessage="1" prompt="ec67bf4a-c101-489c-a54c-568752ed0477" sqref="A2 F10" xr:uid="{00000000-0002-0000-9600-000000000000}"/>
    <dataValidation allowBlank="1" error="ec67bf4a-c101-489c-a54c-568752ed0477" sqref="A1" xr:uid="{00000000-0002-0000-9600-000001000000}"/>
  </dataValidations>
  <hyperlinks>
    <hyperlink ref="A1" location="'TOC'!A1" display="Back to TOC" xr:uid="{00000000-0004-0000-9600-000000000000}"/>
  </hyperlinks>
  <pageMargins left="0.7" right="0.7" top="0.75" bottom="0.75" header="0.3" footer="0.3"/>
</worksheet>
</file>

<file path=xl/worksheets/sheet1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700-000000000000}">
  <dimension ref="A1:C12"/>
  <sheetViews>
    <sheetView workbookViewId="0"/>
  </sheetViews>
  <sheetFormatPr defaultRowHeight="14.4" x14ac:dyDescent="0.3"/>
  <cols>
    <col min="1" max="1" width="25.44140625" bestFit="1" customWidth="1"/>
    <col min="2" max="3" width="12.6640625" bestFit="1" customWidth="1"/>
  </cols>
  <sheetData>
    <row r="1" spans="1:3" x14ac:dyDescent="0.3">
      <c r="A1" s="4" t="s">
        <v>448</v>
      </c>
    </row>
    <row r="2" spans="1:3" x14ac:dyDescent="0.3">
      <c r="A2" t="s">
        <v>319</v>
      </c>
    </row>
    <row r="3" spans="1:3" x14ac:dyDescent="0.3">
      <c r="A3" s="5" t="s">
        <v>449</v>
      </c>
      <c r="B3" s="5" t="s">
        <v>450</v>
      </c>
      <c r="C3" s="5" t="s">
        <v>451</v>
      </c>
    </row>
    <row r="4" spans="1:3" x14ac:dyDescent="0.3">
      <c r="A4" t="s">
        <v>2271</v>
      </c>
      <c r="B4" s="6">
        <v>0.71009362034900003</v>
      </c>
      <c r="C4" s="7">
        <v>221</v>
      </c>
    </row>
    <row r="5" spans="1:3" x14ac:dyDescent="0.3">
      <c r="A5" t="s">
        <v>2272</v>
      </c>
      <c r="B5" s="9">
        <v>0.12738896125999999</v>
      </c>
      <c r="C5" s="7">
        <v>39</v>
      </c>
    </row>
    <row r="6" spans="1:3" x14ac:dyDescent="0.3">
      <c r="A6" t="s">
        <v>2273</v>
      </c>
      <c r="B6" s="6">
        <v>0.58270465908900004</v>
      </c>
      <c r="C6" s="7">
        <v>182</v>
      </c>
    </row>
    <row r="7" spans="1:3" x14ac:dyDescent="0.3">
      <c r="A7" t="s">
        <v>2274</v>
      </c>
      <c r="B7" s="8">
        <v>0.1887482358093</v>
      </c>
      <c r="C7" s="7">
        <v>61</v>
      </c>
    </row>
    <row r="8" spans="1:3" x14ac:dyDescent="0.3">
      <c r="A8" t="s">
        <v>2275</v>
      </c>
      <c r="B8" s="9">
        <v>3.5595453132510002E-2</v>
      </c>
      <c r="C8" s="7">
        <v>11</v>
      </c>
    </row>
    <row r="9" spans="1:3" x14ac:dyDescent="0.3">
      <c r="A9" t="s">
        <v>2276</v>
      </c>
      <c r="B9" s="8">
        <v>0.22434368894180001</v>
      </c>
      <c r="C9" s="7">
        <v>72</v>
      </c>
    </row>
    <row r="10" spans="1:3" x14ac:dyDescent="0.3">
      <c r="A10" t="s">
        <v>578</v>
      </c>
      <c r="B10" s="9">
        <v>6.5562690709199997E-2</v>
      </c>
      <c r="C10" s="7">
        <v>21</v>
      </c>
    </row>
    <row r="11" spans="1:3" x14ac:dyDescent="0.3">
      <c r="A11" t="s">
        <v>2277</v>
      </c>
    </row>
    <row r="12" spans="1:3" x14ac:dyDescent="0.3">
      <c r="A12" t="s">
        <v>512</v>
      </c>
    </row>
  </sheetData>
  <dataValidations count="2">
    <dataValidation allowBlank="1" showErrorMessage="1" prompt="953013bb-9e98-402a-a64a-b6384f3b6655" sqref="A2 C12" xr:uid="{00000000-0002-0000-9700-000000000000}"/>
    <dataValidation allowBlank="1" error="953013bb-9e98-402a-a64a-b6384f3b6655" sqref="A1" xr:uid="{00000000-0002-0000-9700-000001000000}"/>
  </dataValidations>
  <hyperlinks>
    <hyperlink ref="A1" location="'TOC'!A1" display="Back to TOC" xr:uid="{00000000-0004-0000-9700-000000000000}"/>
  </hyperlinks>
  <pageMargins left="0.7" right="0.7" top="0.75" bottom="0.75" header="0.3" footer="0.3"/>
</worksheet>
</file>

<file path=xl/worksheets/sheet1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800-000000000000}">
  <dimension ref="A1:F13"/>
  <sheetViews>
    <sheetView workbookViewId="0"/>
  </sheetViews>
  <sheetFormatPr defaultRowHeight="14.4" x14ac:dyDescent="0.3"/>
  <cols>
    <col min="1" max="1" width="25.44140625" bestFit="1" customWidth="1"/>
    <col min="2" max="6" width="12.6640625" bestFit="1" customWidth="1"/>
  </cols>
  <sheetData>
    <row r="1" spans="1:6" x14ac:dyDescent="0.3">
      <c r="A1" s="4" t="s">
        <v>448</v>
      </c>
    </row>
    <row r="2" spans="1:6" x14ac:dyDescent="0.3">
      <c r="A2" t="s">
        <v>322</v>
      </c>
    </row>
    <row r="3" spans="1:6" ht="43.2" x14ac:dyDescent="0.3">
      <c r="A3" s="5" t="s">
        <v>586</v>
      </c>
      <c r="B3" s="5" t="s">
        <v>580</v>
      </c>
      <c r="C3" s="5" t="s">
        <v>581</v>
      </c>
      <c r="D3" s="5" t="s">
        <v>582</v>
      </c>
      <c r="E3" s="5" t="s">
        <v>583</v>
      </c>
      <c r="F3" s="5" t="s">
        <v>584</v>
      </c>
    </row>
    <row r="4" spans="1:6" x14ac:dyDescent="0.3">
      <c r="A4" t="s">
        <v>2271</v>
      </c>
      <c r="B4" s="8">
        <v>0.69709681942699997</v>
      </c>
      <c r="C4" s="8">
        <v>0.72179762261239999</v>
      </c>
      <c r="D4" s="8">
        <v>0.63911610190790002</v>
      </c>
      <c r="E4" s="8">
        <v>0.81283518466060001</v>
      </c>
      <c r="F4" s="8">
        <v>0.78104737914819999</v>
      </c>
    </row>
    <row r="5" spans="1:6" x14ac:dyDescent="0.3">
      <c r="A5" t="s">
        <v>2272</v>
      </c>
      <c r="B5" s="8">
        <v>0.1437466667</v>
      </c>
      <c r="C5" s="8">
        <v>0.1108939318283</v>
      </c>
      <c r="D5" s="8">
        <v>0.1424251202829</v>
      </c>
      <c r="E5" s="8">
        <v>9.2862602011049997E-2</v>
      </c>
      <c r="F5" s="8">
        <v>0.2192247201019</v>
      </c>
    </row>
    <row r="6" spans="1:6" x14ac:dyDescent="0.3">
      <c r="A6" t="s">
        <v>2273</v>
      </c>
      <c r="B6" s="8">
        <v>0.55335015272700006</v>
      </c>
      <c r="C6" s="8">
        <v>0.61090369078410001</v>
      </c>
      <c r="D6" s="8">
        <v>0.4966909816251</v>
      </c>
      <c r="E6" s="8">
        <v>0.71997258264950004</v>
      </c>
      <c r="F6" s="8">
        <v>0.56182265904630002</v>
      </c>
    </row>
    <row r="7" spans="1:6" x14ac:dyDescent="0.3">
      <c r="A7" t="s">
        <v>2274</v>
      </c>
      <c r="B7" s="8">
        <v>0.2297826375249</v>
      </c>
      <c r="C7" s="8">
        <v>0.16931742904829999</v>
      </c>
      <c r="D7" s="8">
        <v>0.30609089817489998</v>
      </c>
      <c r="E7" s="8">
        <v>0</v>
      </c>
      <c r="F7" s="8">
        <v>0.14320984160469999</v>
      </c>
    </row>
    <row r="8" spans="1:6" x14ac:dyDescent="0.3">
      <c r="A8" t="s">
        <v>2275</v>
      </c>
      <c r="B8" s="8">
        <v>3.1208560495039998E-2</v>
      </c>
      <c r="C8" s="8">
        <v>4.1457556780130002E-2</v>
      </c>
      <c r="D8" s="8">
        <v>2.7556040537969999E-2</v>
      </c>
      <c r="E8" s="8">
        <v>0</v>
      </c>
      <c r="F8" s="8">
        <v>0</v>
      </c>
    </row>
    <row r="9" spans="1:6" x14ac:dyDescent="0.3">
      <c r="A9" t="s">
        <v>2276</v>
      </c>
      <c r="B9" s="8">
        <v>0.26099119801990001</v>
      </c>
      <c r="C9" s="8">
        <v>0.21077498582840001</v>
      </c>
      <c r="D9" s="8">
        <v>0.33364693871279999</v>
      </c>
      <c r="E9" s="8">
        <v>0</v>
      </c>
      <c r="F9" s="8">
        <v>0.14320984160469999</v>
      </c>
    </row>
    <row r="10" spans="1:6" x14ac:dyDescent="0.3">
      <c r="A10" t="s">
        <v>578</v>
      </c>
      <c r="B10" s="8">
        <v>4.191198255307E-2</v>
      </c>
      <c r="C10" s="8">
        <v>6.7427391559179997E-2</v>
      </c>
      <c r="D10" s="8">
        <v>2.723695937923E-2</v>
      </c>
      <c r="E10" s="8">
        <v>0.18716481533939999</v>
      </c>
      <c r="F10" s="8">
        <v>7.5742779247089997E-2</v>
      </c>
    </row>
    <row r="11" spans="1:6" x14ac:dyDescent="0.3">
      <c r="A11" t="s">
        <v>587</v>
      </c>
      <c r="B11" s="7">
        <v>69</v>
      </c>
      <c r="C11" s="7">
        <v>258</v>
      </c>
      <c r="D11" s="7">
        <v>58</v>
      </c>
      <c r="E11" s="7">
        <v>8</v>
      </c>
      <c r="F11" s="7">
        <v>26</v>
      </c>
    </row>
    <row r="12" spans="1:6" x14ac:dyDescent="0.3">
      <c r="A12" t="s">
        <v>2278</v>
      </c>
    </row>
    <row r="13" spans="1:6" x14ac:dyDescent="0.3">
      <c r="A13" t="s">
        <v>512</v>
      </c>
    </row>
  </sheetData>
  <dataValidations count="2">
    <dataValidation allowBlank="1" showErrorMessage="1" prompt="ced18014-c879-4dac-93f3-b3559d1b0f12" sqref="A2 F13" xr:uid="{00000000-0002-0000-9800-000000000000}"/>
    <dataValidation allowBlank="1" error="ced18014-c879-4dac-93f3-b3559d1b0f12" sqref="A1" xr:uid="{00000000-0002-0000-9800-000001000000}"/>
  </dataValidations>
  <hyperlinks>
    <hyperlink ref="A1" location="'TOC'!A1" display="Back to TOC" xr:uid="{00000000-0004-0000-9800-000000000000}"/>
  </hyperlinks>
  <pageMargins left="0.7" right="0.7" top="0.75" bottom="0.75" header="0.3" footer="0.3"/>
</worksheet>
</file>

<file path=xl/worksheets/sheet1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900-000000000000}">
  <dimension ref="A1:AZ14"/>
  <sheetViews>
    <sheetView workbookViewId="0">
      <pane xSplit="1" topLeftCell="B1" activePane="topRight" state="frozen"/>
      <selection pane="topRight" sqref="A1:A1048576"/>
    </sheetView>
  </sheetViews>
  <sheetFormatPr defaultRowHeight="14.4" x14ac:dyDescent="0.3"/>
  <cols>
    <col min="1" max="1" width="25.44140625" bestFit="1" customWidth="1"/>
    <col min="2" max="52" width="12.6640625" bestFit="1" customWidth="1"/>
  </cols>
  <sheetData>
    <row r="1" spans="1:52" x14ac:dyDescent="0.3">
      <c r="A1" s="4" t="s">
        <v>448</v>
      </c>
    </row>
    <row r="2" spans="1:52" x14ac:dyDescent="0.3">
      <c r="A2" t="s">
        <v>325</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2271</v>
      </c>
      <c r="B5" s="8">
        <v>0.78342977823899995</v>
      </c>
      <c r="C5" s="8">
        <v>0.65956517641000001</v>
      </c>
      <c r="D5" s="8">
        <v>0.73053611192669998</v>
      </c>
      <c r="E5" s="8">
        <v>0.70009520072950004</v>
      </c>
      <c r="F5" s="8">
        <v>0.74819743414929996</v>
      </c>
      <c r="G5" s="8">
        <v>0.7809133674973</v>
      </c>
      <c r="H5" s="8">
        <v>0.6809650720532</v>
      </c>
      <c r="I5" s="8">
        <v>0.69129685975949995</v>
      </c>
      <c r="J5" s="8">
        <v>0.59567837538070001</v>
      </c>
      <c r="K5" s="8">
        <v>0.38433722489310002</v>
      </c>
      <c r="L5" s="8">
        <v>0.88366079684359999</v>
      </c>
      <c r="M5" s="8">
        <v>0.74269260719560004</v>
      </c>
      <c r="N5" s="8">
        <v>0.83723753137199997</v>
      </c>
      <c r="O5" s="8">
        <v>1</v>
      </c>
      <c r="P5" s="8">
        <v>1</v>
      </c>
      <c r="Q5" s="8">
        <v>0.66589843182779995</v>
      </c>
      <c r="R5" s="8">
        <v>0.64160377856539996</v>
      </c>
      <c r="S5" s="8">
        <v>0.77225408254429995</v>
      </c>
      <c r="T5" s="8">
        <v>0.84387764043150004</v>
      </c>
      <c r="U5" s="8">
        <v>1</v>
      </c>
      <c r="V5" s="8">
        <v>0.71801368722939996</v>
      </c>
      <c r="W5" s="8">
        <v>0.74155438274219998</v>
      </c>
      <c r="X5" s="8">
        <v>0.63632230620899999</v>
      </c>
      <c r="Y5" s="8">
        <v>0.45136332109650001</v>
      </c>
      <c r="Z5" s="8">
        <v>0.79674192535129995</v>
      </c>
      <c r="AA5" s="8">
        <v>0.68062150769350005</v>
      </c>
      <c r="AB5" s="8">
        <v>0.92041723395670005</v>
      </c>
      <c r="AC5" s="8">
        <v>0.69533158967160003</v>
      </c>
      <c r="AD5" s="8">
        <v>0.79118699046350005</v>
      </c>
      <c r="AE5" s="8">
        <v>0.64701425695479997</v>
      </c>
      <c r="AF5" s="8">
        <v>0.71288672241990003</v>
      </c>
      <c r="AG5" s="8">
        <v>0.70936065831179995</v>
      </c>
      <c r="AH5" s="8">
        <v>0.72640937534859995</v>
      </c>
      <c r="AI5" s="8">
        <v>0.70633021603339996</v>
      </c>
      <c r="AJ5" s="8">
        <v>0.73346417957069998</v>
      </c>
      <c r="AK5" s="8">
        <v>0.67465220834719997</v>
      </c>
      <c r="AL5" s="8">
        <v>0.67685242029710002</v>
      </c>
      <c r="AM5" s="8">
        <v>0.76936964511509998</v>
      </c>
      <c r="AN5" s="8">
        <v>0.74615353412499996</v>
      </c>
      <c r="AO5" s="8">
        <v>0.71117386326880005</v>
      </c>
      <c r="AP5" s="8">
        <v>0.89754773022760004</v>
      </c>
      <c r="AQ5" s="8">
        <v>0.76507427305209996</v>
      </c>
      <c r="AR5" s="8">
        <v>0.68257535791849999</v>
      </c>
      <c r="AS5" s="8">
        <v>0.63605350407869998</v>
      </c>
      <c r="AT5" s="8">
        <v>0.71232709301840003</v>
      </c>
      <c r="AU5" s="8">
        <v>0.68738067802589997</v>
      </c>
      <c r="AV5" s="8">
        <v>0.83521074056389999</v>
      </c>
      <c r="AW5" s="8">
        <v>0.5</v>
      </c>
      <c r="AX5" s="8">
        <v>0.73667175671100005</v>
      </c>
      <c r="AY5" s="8">
        <v>0.61856004444489998</v>
      </c>
      <c r="AZ5" s="8">
        <v>1</v>
      </c>
    </row>
    <row r="6" spans="1:52" x14ac:dyDescent="0.3">
      <c r="A6" t="s">
        <v>2272</v>
      </c>
      <c r="B6" s="8">
        <v>0.16120089884239999</v>
      </c>
      <c r="C6" s="8">
        <v>0.1098140141688</v>
      </c>
      <c r="D6" s="8">
        <v>0.1257055878783</v>
      </c>
      <c r="E6" s="8">
        <v>0.1258348604582</v>
      </c>
      <c r="F6" s="8">
        <v>0.15793665323559999</v>
      </c>
      <c r="G6" s="8">
        <v>0.1192562451933</v>
      </c>
      <c r="H6" s="8">
        <v>0.1008285598775</v>
      </c>
      <c r="I6" s="8">
        <v>0.1317116802195</v>
      </c>
      <c r="J6" s="8">
        <v>0.1062184612444</v>
      </c>
      <c r="K6" s="8">
        <v>0</v>
      </c>
      <c r="L6" s="8">
        <v>8.6696854985290006E-2</v>
      </c>
      <c r="M6" s="8">
        <v>0.1924576423952</v>
      </c>
      <c r="N6" s="8">
        <v>0.2240152935094</v>
      </c>
      <c r="O6" s="8">
        <v>0</v>
      </c>
      <c r="P6" s="8">
        <v>0</v>
      </c>
      <c r="Q6" s="8">
        <v>9.7340335410370002E-2</v>
      </c>
      <c r="R6" s="8">
        <v>0.1157363803093</v>
      </c>
      <c r="S6" s="8">
        <v>0.21441938821190001</v>
      </c>
      <c r="T6" s="8">
        <v>3.2420668729329999E-2</v>
      </c>
      <c r="U6" s="8">
        <v>0</v>
      </c>
      <c r="V6" s="8">
        <v>0.28849278619079999</v>
      </c>
      <c r="W6" s="8">
        <v>0.1037773796977</v>
      </c>
      <c r="X6" s="8">
        <v>0.1063392213597</v>
      </c>
      <c r="Y6" s="8">
        <v>0.22568166054829999</v>
      </c>
      <c r="Z6" s="8">
        <v>0.15949478399299999</v>
      </c>
      <c r="AA6" s="8">
        <v>0.1164686504189</v>
      </c>
      <c r="AB6" s="8">
        <v>0.13667721657369999</v>
      </c>
      <c r="AC6" s="8">
        <v>0.12673704439950001</v>
      </c>
      <c r="AD6" s="8">
        <v>0.13889564505509999</v>
      </c>
      <c r="AE6" s="8">
        <v>0.11843836162970001</v>
      </c>
      <c r="AF6" s="8">
        <v>5.6523408896409999E-2</v>
      </c>
      <c r="AG6" s="8">
        <v>0.1459854028906</v>
      </c>
      <c r="AH6" s="8">
        <v>8.9971591093629996E-2</v>
      </c>
      <c r="AI6" s="8">
        <v>0.13601967999590001</v>
      </c>
      <c r="AJ6" s="8">
        <v>0.13461074201619999</v>
      </c>
      <c r="AK6" s="8">
        <v>0.15346021495459999</v>
      </c>
      <c r="AL6" s="8">
        <v>6.5479329954160004E-2</v>
      </c>
      <c r="AM6" s="8">
        <v>0.1074952693274</v>
      </c>
      <c r="AN6" s="8">
        <v>0.2366562947717</v>
      </c>
      <c r="AO6" s="8">
        <v>0.1086680555197</v>
      </c>
      <c r="AP6" s="8">
        <v>0.14607647562000001</v>
      </c>
      <c r="AQ6" s="8">
        <v>0.1091527321592</v>
      </c>
      <c r="AR6" s="8">
        <v>0.13023636469220001</v>
      </c>
      <c r="AS6" s="8">
        <v>8.6288441429989995E-2</v>
      </c>
      <c r="AT6" s="8">
        <v>0.1731645051215</v>
      </c>
      <c r="AU6" s="8">
        <v>0.2153042359963</v>
      </c>
      <c r="AV6" s="8">
        <v>0.41760537028200001</v>
      </c>
      <c r="AW6" s="8">
        <v>0</v>
      </c>
      <c r="AX6" s="8">
        <v>0.12952958415980001</v>
      </c>
      <c r="AY6" s="8">
        <v>0.12258319724150001</v>
      </c>
      <c r="AZ6" s="8">
        <v>0</v>
      </c>
    </row>
    <row r="7" spans="1:52" x14ac:dyDescent="0.3">
      <c r="A7" t="s">
        <v>2273</v>
      </c>
      <c r="B7" s="8">
        <v>0.62222887939659999</v>
      </c>
      <c r="C7" s="8">
        <v>0.54975116224120002</v>
      </c>
      <c r="D7" s="8">
        <v>0.60483052404839999</v>
      </c>
      <c r="E7" s="8">
        <v>0.57426034027130002</v>
      </c>
      <c r="F7" s="8">
        <v>0.59026078091370004</v>
      </c>
      <c r="G7" s="8">
        <v>0.66165712230399998</v>
      </c>
      <c r="H7" s="8">
        <v>0.58013651217560003</v>
      </c>
      <c r="I7" s="8">
        <v>0.55958517953989995</v>
      </c>
      <c r="J7" s="8">
        <v>0.48945991413630002</v>
      </c>
      <c r="K7" s="8">
        <v>0.38433722489310002</v>
      </c>
      <c r="L7" s="8">
        <v>0.7969639418583</v>
      </c>
      <c r="M7" s="8">
        <v>0.55023496480040002</v>
      </c>
      <c r="N7" s="8">
        <v>0.61322223786249996</v>
      </c>
      <c r="O7" s="8">
        <v>1</v>
      </c>
      <c r="P7" s="8">
        <v>1</v>
      </c>
      <c r="Q7" s="8">
        <v>0.56855809641739996</v>
      </c>
      <c r="R7" s="8">
        <v>0.52586739825609996</v>
      </c>
      <c r="S7" s="8">
        <v>0.55783469433239996</v>
      </c>
      <c r="T7" s="8">
        <v>0.81145697170219999</v>
      </c>
      <c r="U7" s="8">
        <v>1</v>
      </c>
      <c r="V7" s="8">
        <v>0.42952090103860002</v>
      </c>
      <c r="W7" s="8">
        <v>0.63777700304450002</v>
      </c>
      <c r="X7" s="8">
        <v>0.52998308484940004</v>
      </c>
      <c r="Y7" s="8">
        <v>0.22568166054829999</v>
      </c>
      <c r="Z7" s="8">
        <v>0.63724714135829996</v>
      </c>
      <c r="AA7" s="8">
        <v>0.56415285727459996</v>
      </c>
      <c r="AB7" s="8">
        <v>0.78374001738300003</v>
      </c>
      <c r="AC7" s="8">
        <v>0.56859454527209996</v>
      </c>
      <c r="AD7" s="8">
        <v>0.65229134540849998</v>
      </c>
      <c r="AE7" s="8">
        <v>0.52857589532509996</v>
      </c>
      <c r="AF7" s="8">
        <v>0.65636331352349997</v>
      </c>
      <c r="AG7" s="8">
        <v>0.56337525542120004</v>
      </c>
      <c r="AH7" s="8">
        <v>0.63643778425499997</v>
      </c>
      <c r="AI7" s="8">
        <v>0.57031053603750004</v>
      </c>
      <c r="AJ7" s="8">
        <v>0.59885343755459997</v>
      </c>
      <c r="AK7" s="8">
        <v>0.52119199339260003</v>
      </c>
      <c r="AL7" s="8">
        <v>0.61137309034300003</v>
      </c>
      <c r="AM7" s="8">
        <v>0.66187437578770003</v>
      </c>
      <c r="AN7" s="8">
        <v>0.50949723935330005</v>
      </c>
      <c r="AO7" s="8">
        <v>0.60250580774899998</v>
      </c>
      <c r="AP7" s="8">
        <v>0.7514712546076</v>
      </c>
      <c r="AQ7" s="8">
        <v>0.6559215408929</v>
      </c>
      <c r="AR7" s="8">
        <v>0.55233899322629998</v>
      </c>
      <c r="AS7" s="8">
        <v>0.54976506264869995</v>
      </c>
      <c r="AT7" s="8">
        <v>0.539162587897</v>
      </c>
      <c r="AU7" s="8">
        <v>0.47207644202959997</v>
      </c>
      <c r="AV7" s="8">
        <v>0.41760537028200001</v>
      </c>
      <c r="AW7" s="8">
        <v>0.5</v>
      </c>
      <c r="AX7" s="8">
        <v>0.60714217255119995</v>
      </c>
      <c r="AY7" s="8">
        <v>0.49597684720349999</v>
      </c>
      <c r="AZ7" s="8">
        <v>1</v>
      </c>
    </row>
    <row r="8" spans="1:52" x14ac:dyDescent="0.3">
      <c r="A8" t="s">
        <v>2274</v>
      </c>
      <c r="B8" s="8">
        <v>0.1302959323947</v>
      </c>
      <c r="C8" s="8">
        <v>0.2216405097468</v>
      </c>
      <c r="D8" s="8">
        <v>0.18678575895669999</v>
      </c>
      <c r="E8" s="8">
        <v>0.19189554251249999</v>
      </c>
      <c r="F8" s="8">
        <v>0.25180256585069999</v>
      </c>
      <c r="G8" s="8">
        <v>0.1081217164582</v>
      </c>
      <c r="H8" s="8">
        <v>0.16174949309360001</v>
      </c>
      <c r="I8" s="8">
        <v>0.2503488812286</v>
      </c>
      <c r="J8" s="8">
        <v>0.3224553901692</v>
      </c>
      <c r="K8" s="8">
        <v>0.4682674415766</v>
      </c>
      <c r="L8" s="8">
        <v>7.2990775663740001E-2</v>
      </c>
      <c r="M8" s="8">
        <v>0.18572833380949999</v>
      </c>
      <c r="N8" s="8">
        <v>0.1021048688187</v>
      </c>
      <c r="O8" s="8">
        <v>0</v>
      </c>
      <c r="P8" s="8">
        <v>0</v>
      </c>
      <c r="Q8" s="8">
        <v>0.2214288960346</v>
      </c>
      <c r="R8" s="8">
        <v>0.2225718326044</v>
      </c>
      <c r="S8" s="8">
        <v>0.14647887111710001</v>
      </c>
      <c r="T8" s="8">
        <v>0.1077332479076</v>
      </c>
      <c r="U8" s="8">
        <v>0</v>
      </c>
      <c r="V8" s="8">
        <v>0.23915205111240001</v>
      </c>
      <c r="W8" s="8">
        <v>0.15219436151419999</v>
      </c>
      <c r="X8" s="8">
        <v>0.27575715830390002</v>
      </c>
      <c r="Y8" s="8">
        <v>0</v>
      </c>
      <c r="Z8" s="8">
        <v>0.13310871871480001</v>
      </c>
      <c r="AA8" s="8">
        <v>0.20767317745540001</v>
      </c>
      <c r="AB8" s="8">
        <v>7.9582766043330005E-2</v>
      </c>
      <c r="AC8" s="8">
        <v>0.19641025713900001</v>
      </c>
      <c r="AD8" s="8">
        <v>0.1451904459519</v>
      </c>
      <c r="AE8" s="8">
        <v>0.22263013825309999</v>
      </c>
      <c r="AF8" s="8">
        <v>0.19431212386130001</v>
      </c>
      <c r="AG8" s="8">
        <v>0.1872881678927</v>
      </c>
      <c r="AH8" s="8">
        <v>0.1918732278268</v>
      </c>
      <c r="AI8" s="8">
        <v>0.18802742280090001</v>
      </c>
      <c r="AJ8" s="8">
        <v>0.18861219306259999</v>
      </c>
      <c r="AK8" s="8">
        <v>0.19813829737210001</v>
      </c>
      <c r="AL8" s="8">
        <v>0.20056703940830001</v>
      </c>
      <c r="AM8" s="8">
        <v>0.1534804086521</v>
      </c>
      <c r="AN8" s="8">
        <v>0.17685405282</v>
      </c>
      <c r="AO8" s="8">
        <v>0.20809894947909999</v>
      </c>
      <c r="AP8" s="8">
        <v>0.1024522697724</v>
      </c>
      <c r="AQ8" s="8">
        <v>0.16492845500549999</v>
      </c>
      <c r="AR8" s="8">
        <v>0.19049054916050001</v>
      </c>
      <c r="AS8" s="8">
        <v>0.22655024309720001</v>
      </c>
      <c r="AT8" s="8">
        <v>0.2198832186196</v>
      </c>
      <c r="AU8" s="8">
        <v>0.16201153901570001</v>
      </c>
      <c r="AV8" s="8">
        <v>0</v>
      </c>
      <c r="AW8" s="8">
        <v>0.5</v>
      </c>
      <c r="AX8" s="8">
        <v>0.17595969186499999</v>
      </c>
      <c r="AY8" s="8">
        <v>0.23362983947929999</v>
      </c>
      <c r="AZ8" s="8">
        <v>0</v>
      </c>
    </row>
    <row r="9" spans="1:52" x14ac:dyDescent="0.3">
      <c r="A9" t="s">
        <v>2275</v>
      </c>
      <c r="B9" s="8">
        <v>3.5213071230309999E-2</v>
      </c>
      <c r="C9" s="8">
        <v>3.7180981395960003E-2</v>
      </c>
      <c r="D9" s="8">
        <v>3.2921983414299999E-2</v>
      </c>
      <c r="E9" s="8">
        <v>4.1893236077230001E-2</v>
      </c>
      <c r="F9" s="8">
        <v>0</v>
      </c>
      <c r="G9" s="8">
        <v>0</v>
      </c>
      <c r="H9" s="8">
        <v>6.349504172223E-2</v>
      </c>
      <c r="I9" s="8">
        <v>0</v>
      </c>
      <c r="J9" s="8">
        <v>3.6504003844499998E-2</v>
      </c>
      <c r="K9" s="8">
        <v>0</v>
      </c>
      <c r="L9" s="8">
        <v>0</v>
      </c>
      <c r="M9" s="8">
        <v>2.6337244310780002E-2</v>
      </c>
      <c r="N9" s="8">
        <v>3.3431385133510003E-2</v>
      </c>
      <c r="O9" s="8">
        <v>0</v>
      </c>
      <c r="P9" s="8">
        <v>0</v>
      </c>
      <c r="Q9" s="8">
        <v>3.6197019023089999E-2</v>
      </c>
      <c r="R9" s="8">
        <v>4.0869854475200001E-2</v>
      </c>
      <c r="S9" s="8">
        <v>2.8127296855160001E-2</v>
      </c>
      <c r="T9" s="8">
        <v>4.8389111660890001E-2</v>
      </c>
      <c r="U9" s="8">
        <v>0</v>
      </c>
      <c r="V9" s="8">
        <v>0</v>
      </c>
      <c r="W9" s="8">
        <v>3.6625146182480001E-2</v>
      </c>
      <c r="X9" s="8">
        <v>1.8148270529100001E-2</v>
      </c>
      <c r="Y9" s="6">
        <v>0.54863667890349999</v>
      </c>
      <c r="Z9" s="8">
        <v>2.9744209272599999E-2</v>
      </c>
      <c r="AA9" s="8">
        <v>3.7585665384319997E-2</v>
      </c>
      <c r="AB9" s="8">
        <v>0</v>
      </c>
      <c r="AC9" s="8">
        <v>3.8093799191259999E-2</v>
      </c>
      <c r="AD9" s="8">
        <v>4.7723701055370001E-2</v>
      </c>
      <c r="AE9" s="8">
        <v>2.6161363058560001E-2</v>
      </c>
      <c r="AF9" s="8">
        <v>6.4404449889649995E-2</v>
      </c>
      <c r="AG9" s="8">
        <v>2.8035435482750001E-2</v>
      </c>
      <c r="AH9" s="8">
        <v>5.2587069976629999E-2</v>
      </c>
      <c r="AI9" s="8">
        <v>3.1676154015640001E-2</v>
      </c>
      <c r="AJ9" s="8">
        <v>2.7115953876499999E-2</v>
      </c>
      <c r="AK9" s="8">
        <v>5.4130345220209999E-2</v>
      </c>
      <c r="AL9" s="8">
        <v>2.1518432703410001E-2</v>
      </c>
      <c r="AM9" s="8">
        <v>3.5495460784119998E-2</v>
      </c>
      <c r="AN9" s="8">
        <v>0</v>
      </c>
      <c r="AO9" s="8">
        <v>3.4351190176000003E-2</v>
      </c>
      <c r="AP9" s="8">
        <v>0</v>
      </c>
      <c r="AQ9" s="8">
        <v>2.6686979572959998E-2</v>
      </c>
      <c r="AR9" s="8">
        <v>4.5491679615169998E-2</v>
      </c>
      <c r="AS9" s="8">
        <v>2.6852447914600001E-2</v>
      </c>
      <c r="AT9" s="8">
        <v>0</v>
      </c>
      <c r="AU9" s="8">
        <v>0.10040518863889999</v>
      </c>
      <c r="AV9" s="8">
        <v>0.16478925943610001</v>
      </c>
      <c r="AW9" s="8">
        <v>0</v>
      </c>
      <c r="AX9" s="8">
        <v>2.323415410011E-2</v>
      </c>
      <c r="AY9" s="8">
        <v>7.6477466261750005E-2</v>
      </c>
      <c r="AZ9" s="8">
        <v>0</v>
      </c>
    </row>
    <row r="10" spans="1:52" x14ac:dyDescent="0.3">
      <c r="A10" t="s">
        <v>2276</v>
      </c>
      <c r="B10" s="8">
        <v>0.16550900362500001</v>
      </c>
      <c r="C10" s="8">
        <v>0.25882149114280001</v>
      </c>
      <c r="D10" s="8">
        <v>0.21970774237099999</v>
      </c>
      <c r="E10" s="8">
        <v>0.23378877858970001</v>
      </c>
      <c r="F10" s="8">
        <v>0.25180256585069999</v>
      </c>
      <c r="G10" s="8">
        <v>0.1081217164582</v>
      </c>
      <c r="H10" s="8">
        <v>0.22524453481580001</v>
      </c>
      <c r="I10" s="8">
        <v>0.2503488812286</v>
      </c>
      <c r="J10" s="8">
        <v>0.35895939401369997</v>
      </c>
      <c r="K10" s="8">
        <v>0.4682674415766</v>
      </c>
      <c r="L10" s="8">
        <v>7.2990775663740001E-2</v>
      </c>
      <c r="M10" s="8">
        <v>0.21206557812019999</v>
      </c>
      <c r="N10" s="8">
        <v>0.13553625395220001</v>
      </c>
      <c r="O10" s="8">
        <v>0</v>
      </c>
      <c r="P10" s="8">
        <v>0</v>
      </c>
      <c r="Q10" s="8">
        <v>0.25762591505769999</v>
      </c>
      <c r="R10" s="8">
        <v>0.26344168707959997</v>
      </c>
      <c r="S10" s="8">
        <v>0.1746061679723</v>
      </c>
      <c r="T10" s="8">
        <v>0.15612235956850001</v>
      </c>
      <c r="U10" s="8">
        <v>0</v>
      </c>
      <c r="V10" s="8">
        <v>0.23915205111240001</v>
      </c>
      <c r="W10" s="8">
        <v>0.1888195076967</v>
      </c>
      <c r="X10" s="8">
        <v>0.29390542883300003</v>
      </c>
      <c r="Y10" s="8">
        <v>0.54863667890349999</v>
      </c>
      <c r="Z10" s="8">
        <v>0.1628529279874</v>
      </c>
      <c r="AA10" s="8">
        <v>0.24525884283980001</v>
      </c>
      <c r="AB10" s="8">
        <v>7.9582766043330005E-2</v>
      </c>
      <c r="AC10" s="8">
        <v>0.23450405633019999</v>
      </c>
      <c r="AD10" s="8">
        <v>0.1929141470073</v>
      </c>
      <c r="AE10" s="8">
        <v>0.2487915013117</v>
      </c>
      <c r="AF10" s="8">
        <v>0.25871657375090001</v>
      </c>
      <c r="AG10" s="8">
        <v>0.21532360337539999</v>
      </c>
      <c r="AH10" s="8">
        <v>0.24446029780340001</v>
      </c>
      <c r="AI10" s="8">
        <v>0.21970357681659999</v>
      </c>
      <c r="AJ10" s="8">
        <v>0.215728146939</v>
      </c>
      <c r="AK10" s="8">
        <v>0.25226864259229997</v>
      </c>
      <c r="AL10" s="8">
        <v>0.22208547211179999</v>
      </c>
      <c r="AM10" s="8">
        <v>0.18897586943629999</v>
      </c>
      <c r="AN10" s="8">
        <v>0.17685405282</v>
      </c>
      <c r="AO10" s="8">
        <v>0.24245013965510001</v>
      </c>
      <c r="AP10" s="8">
        <v>0.1024522697724</v>
      </c>
      <c r="AQ10" s="8">
        <v>0.1916154345784</v>
      </c>
      <c r="AR10" s="8">
        <v>0.23598222877569999</v>
      </c>
      <c r="AS10" s="8">
        <v>0.25340269101180002</v>
      </c>
      <c r="AT10" s="8">
        <v>0.2198832186196</v>
      </c>
      <c r="AU10" s="8">
        <v>0.2624167276546</v>
      </c>
      <c r="AV10" s="8">
        <v>0.16478925943610001</v>
      </c>
      <c r="AW10" s="8">
        <v>0.5</v>
      </c>
      <c r="AX10" s="8">
        <v>0.19919384596510001</v>
      </c>
      <c r="AY10" s="8">
        <v>0.31010730574099998</v>
      </c>
      <c r="AZ10" s="8">
        <v>0</v>
      </c>
    </row>
    <row r="11" spans="1:52" x14ac:dyDescent="0.3">
      <c r="A11" t="s">
        <v>578</v>
      </c>
      <c r="B11" s="8">
        <v>5.106121813608E-2</v>
      </c>
      <c r="C11" s="8">
        <v>8.1613332447199996E-2</v>
      </c>
      <c r="D11" s="8">
        <v>4.975614570228E-2</v>
      </c>
      <c r="E11" s="8">
        <v>6.6116020680810003E-2</v>
      </c>
      <c r="F11" s="8">
        <v>0</v>
      </c>
      <c r="G11" s="8">
        <v>0.1109649160445</v>
      </c>
      <c r="H11" s="8">
        <v>9.3790393131009994E-2</v>
      </c>
      <c r="I11" s="8">
        <v>5.8354259011940003E-2</v>
      </c>
      <c r="J11" s="8">
        <v>4.536223060557E-2</v>
      </c>
      <c r="K11" s="8">
        <v>0.14739533353029999</v>
      </c>
      <c r="L11" s="8">
        <v>4.3348427492649999E-2</v>
      </c>
      <c r="M11" s="8">
        <v>4.5241814684149999E-2</v>
      </c>
      <c r="N11" s="8">
        <v>2.7226214675789999E-2</v>
      </c>
      <c r="O11" s="8">
        <v>0</v>
      </c>
      <c r="P11" s="8">
        <v>0</v>
      </c>
      <c r="Q11" s="8">
        <v>7.6475653114510003E-2</v>
      </c>
      <c r="R11" s="8">
        <v>9.4954534354929995E-2</v>
      </c>
      <c r="S11" s="8">
        <v>5.313974948341E-2</v>
      </c>
      <c r="T11" s="8">
        <v>0</v>
      </c>
      <c r="U11" s="8">
        <v>0</v>
      </c>
      <c r="V11" s="8">
        <v>4.2834261658180002E-2</v>
      </c>
      <c r="W11" s="8">
        <v>6.9626109561120003E-2</v>
      </c>
      <c r="X11" s="8">
        <v>6.9772264957989993E-2</v>
      </c>
      <c r="Y11" s="8">
        <v>0</v>
      </c>
      <c r="Z11" s="8">
        <v>4.0405146661299997E-2</v>
      </c>
      <c r="AA11" s="8">
        <v>7.4119649466729998E-2</v>
      </c>
      <c r="AB11" s="8">
        <v>0</v>
      </c>
      <c r="AC11" s="8">
        <v>7.0164353998159998E-2</v>
      </c>
      <c r="AD11" s="8">
        <v>1.5898862529190001E-2</v>
      </c>
      <c r="AE11" s="8">
        <v>0.1041942417335</v>
      </c>
      <c r="AF11" s="8">
        <v>2.8396703829210002E-2</v>
      </c>
      <c r="AG11" s="8">
        <v>7.5315738312769998E-2</v>
      </c>
      <c r="AH11" s="8">
        <v>2.9130326848019999E-2</v>
      </c>
      <c r="AI11" s="8">
        <v>7.3966207150070004E-2</v>
      </c>
      <c r="AJ11" s="8">
        <v>5.080767349023E-2</v>
      </c>
      <c r="AK11" s="8">
        <v>7.3079149060550005E-2</v>
      </c>
      <c r="AL11" s="8">
        <v>0.1010621075911</v>
      </c>
      <c r="AM11" s="8">
        <v>4.1654485448639998E-2</v>
      </c>
      <c r="AN11" s="8">
        <v>7.6992413055019998E-2</v>
      </c>
      <c r="AO11" s="8">
        <v>4.6375997076100003E-2</v>
      </c>
      <c r="AP11" s="8">
        <v>0</v>
      </c>
      <c r="AQ11" s="8">
        <v>4.3310292369449999E-2</v>
      </c>
      <c r="AR11" s="8">
        <v>8.144241330575E-2</v>
      </c>
      <c r="AS11" s="8">
        <v>0.1105438049095</v>
      </c>
      <c r="AT11" s="8">
        <v>6.7789688361980002E-2</v>
      </c>
      <c r="AU11" s="8">
        <v>5.0202594319460003E-2</v>
      </c>
      <c r="AV11" s="8">
        <v>0</v>
      </c>
      <c r="AW11" s="8">
        <v>0</v>
      </c>
      <c r="AX11" s="8">
        <v>6.41343973239E-2</v>
      </c>
      <c r="AY11" s="8">
        <v>7.1332649814050006E-2</v>
      </c>
      <c r="AZ11" s="8">
        <v>0</v>
      </c>
    </row>
    <row r="12" spans="1:52" x14ac:dyDescent="0.3">
      <c r="A12" t="s">
        <v>587</v>
      </c>
      <c r="B12" s="7">
        <v>55</v>
      </c>
      <c r="C12" s="7">
        <v>143</v>
      </c>
      <c r="D12" s="7">
        <v>116</v>
      </c>
      <c r="E12" s="7">
        <v>268</v>
      </c>
      <c r="F12" s="7">
        <v>22</v>
      </c>
      <c r="G12" s="7">
        <v>24</v>
      </c>
      <c r="H12" s="7">
        <v>126</v>
      </c>
      <c r="I12" s="7">
        <v>60</v>
      </c>
      <c r="J12" s="7">
        <v>37</v>
      </c>
      <c r="K12" s="7">
        <v>9</v>
      </c>
      <c r="L12" s="7">
        <v>19</v>
      </c>
      <c r="M12" s="7">
        <v>22</v>
      </c>
      <c r="N12" s="7">
        <v>39</v>
      </c>
      <c r="O12" s="7">
        <v>1</v>
      </c>
      <c r="P12" s="7">
        <v>1</v>
      </c>
      <c r="Q12" s="7">
        <v>153</v>
      </c>
      <c r="R12" s="7">
        <v>50</v>
      </c>
      <c r="S12" s="7">
        <v>87</v>
      </c>
      <c r="T12" s="7">
        <v>23</v>
      </c>
      <c r="U12" s="7">
        <v>1</v>
      </c>
      <c r="V12" s="7">
        <v>40</v>
      </c>
      <c r="W12" s="7">
        <v>200</v>
      </c>
      <c r="X12" s="7">
        <v>70</v>
      </c>
      <c r="Y12" s="7">
        <v>4</v>
      </c>
      <c r="Z12" s="7">
        <v>77</v>
      </c>
      <c r="AA12" s="7">
        <v>237</v>
      </c>
      <c r="AB12" s="7">
        <v>19</v>
      </c>
      <c r="AC12" s="7">
        <v>295</v>
      </c>
      <c r="AD12" s="7">
        <v>134</v>
      </c>
      <c r="AE12" s="7">
        <v>180</v>
      </c>
      <c r="AF12" s="7">
        <v>66</v>
      </c>
      <c r="AG12" s="7">
        <v>248</v>
      </c>
      <c r="AH12" s="7">
        <v>58</v>
      </c>
      <c r="AI12" s="7">
        <v>256</v>
      </c>
      <c r="AJ12" s="7">
        <v>46</v>
      </c>
      <c r="AK12" s="7">
        <v>93</v>
      </c>
      <c r="AL12" s="7">
        <v>51</v>
      </c>
      <c r="AM12" s="7">
        <v>70</v>
      </c>
      <c r="AN12" s="7">
        <v>23</v>
      </c>
      <c r="AO12" s="7">
        <v>31</v>
      </c>
      <c r="AP12" s="7">
        <v>6</v>
      </c>
      <c r="AQ12" s="7">
        <v>103</v>
      </c>
      <c r="AR12" s="7">
        <v>90</v>
      </c>
      <c r="AS12" s="7">
        <v>57</v>
      </c>
      <c r="AT12" s="7">
        <v>29</v>
      </c>
      <c r="AU12" s="7">
        <v>22</v>
      </c>
      <c r="AV12" s="7">
        <v>5</v>
      </c>
      <c r="AW12" s="7">
        <v>2</v>
      </c>
      <c r="AX12" s="7">
        <v>242</v>
      </c>
      <c r="AY12" s="7">
        <v>70</v>
      </c>
      <c r="AZ12" s="7">
        <v>2</v>
      </c>
    </row>
    <row r="13" spans="1:52" x14ac:dyDescent="0.3">
      <c r="A13" t="s">
        <v>2269</v>
      </c>
    </row>
    <row r="14" spans="1:52" x14ac:dyDescent="0.3">
      <c r="A14"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1d8e5d6a-c96c-4439-99ca-a7de558ef566" sqref="A2 AZ14" xr:uid="{00000000-0002-0000-9900-000000000000}"/>
    <dataValidation allowBlank="1" error="1d8e5d6a-c96c-4439-99ca-a7de558ef566" sqref="A1" xr:uid="{00000000-0002-0000-9900-000001000000}"/>
  </dataValidations>
  <hyperlinks>
    <hyperlink ref="A1" location="'TOC'!A1" display="Back to TOC" xr:uid="{00000000-0004-0000-9900-000000000000}"/>
  </hyperlinks>
  <pageMargins left="0.7" right="0.7" top="0.75" bottom="0.75" header="0.3" footer="0.3"/>
</worksheet>
</file>

<file path=xl/worksheets/sheet1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A00-000000000000}">
  <dimension ref="A1:BU14"/>
  <sheetViews>
    <sheetView workbookViewId="0">
      <pane xSplit="1" topLeftCell="B1" activePane="topRight" state="frozen"/>
      <selection pane="topRight" sqref="A1:A1048576"/>
    </sheetView>
  </sheetViews>
  <sheetFormatPr defaultRowHeight="14.4" x14ac:dyDescent="0.3"/>
  <cols>
    <col min="1" max="1" width="25.44140625" bestFit="1" customWidth="1"/>
    <col min="2" max="73" width="12.6640625" bestFit="1" customWidth="1"/>
  </cols>
  <sheetData>
    <row r="1" spans="1:73" x14ac:dyDescent="0.3">
      <c r="A1" s="4" t="s">
        <v>448</v>
      </c>
    </row>
    <row r="2" spans="1:73" x14ac:dyDescent="0.3">
      <c r="A2" t="s">
        <v>327</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2271</v>
      </c>
      <c r="B5" s="8">
        <v>0.75682891487740001</v>
      </c>
      <c r="C5" s="8">
        <v>0.62607213815749996</v>
      </c>
      <c r="D5" s="8">
        <v>0.65697372351280003</v>
      </c>
      <c r="E5" s="8">
        <v>0.75470807782060001</v>
      </c>
      <c r="F5" s="8">
        <v>0.74014551780579996</v>
      </c>
      <c r="G5" s="8">
        <v>0.77330766532439998</v>
      </c>
      <c r="H5" s="8">
        <v>0.62029036043399999</v>
      </c>
      <c r="I5" s="8">
        <v>1</v>
      </c>
      <c r="J5" s="8">
        <v>0.70853177581320004</v>
      </c>
      <c r="K5" s="8">
        <v>0.85505826793390005</v>
      </c>
      <c r="L5" s="8">
        <v>0.79737123804580001</v>
      </c>
      <c r="M5" s="9">
        <v>0.24493615163980001</v>
      </c>
      <c r="N5" s="8">
        <v>0.6591532084599</v>
      </c>
      <c r="O5" s="8">
        <v>0.62193093534620003</v>
      </c>
      <c r="P5" s="8">
        <v>0.65645703868570005</v>
      </c>
      <c r="Q5" s="8">
        <v>1</v>
      </c>
      <c r="R5" s="8">
        <v>0.69189760519400001</v>
      </c>
      <c r="S5" s="8">
        <v>1</v>
      </c>
      <c r="T5" s="8">
        <v>1</v>
      </c>
      <c r="U5" s="8">
        <v>0.80269738949379998</v>
      </c>
      <c r="V5" s="8">
        <v>1</v>
      </c>
      <c r="W5" s="8">
        <v>0.5</v>
      </c>
      <c r="X5" s="8">
        <v>0.75226150654059998</v>
      </c>
      <c r="Y5" s="8">
        <v>0.68207545394320002</v>
      </c>
      <c r="Z5" s="8">
        <v>0.63654443864489996</v>
      </c>
      <c r="AA5" s="8">
        <v>0.72114264131049999</v>
      </c>
      <c r="AB5" s="8">
        <v>0.7078251901</v>
      </c>
      <c r="AC5" s="8">
        <v>0.83521074056389999</v>
      </c>
      <c r="AD5" s="8">
        <v>1</v>
      </c>
      <c r="AE5" s="8">
        <v>0.5</v>
      </c>
      <c r="AF5" s="8">
        <v>0.73667175671100005</v>
      </c>
      <c r="AG5" s="8">
        <v>0.61856004444489998</v>
      </c>
      <c r="AH5" s="8">
        <v>1</v>
      </c>
      <c r="AI5" s="8">
        <v>0.89754773022760004</v>
      </c>
      <c r="AJ5" s="8">
        <v>0.69860043749779999</v>
      </c>
      <c r="AK5" s="8">
        <v>0.88109662645349995</v>
      </c>
      <c r="AL5" s="8">
        <v>0.8056302706231</v>
      </c>
      <c r="AM5" s="8">
        <v>0.39121826093419998</v>
      </c>
      <c r="AN5" s="8">
        <v>0.63520407985759997</v>
      </c>
      <c r="AO5" s="8">
        <v>0.63654666516799996</v>
      </c>
      <c r="AP5" s="8">
        <v>0.65985309471349995</v>
      </c>
      <c r="AQ5" s="8">
        <v>0.90409085378200005</v>
      </c>
      <c r="AR5" s="8">
        <v>0.75410990409800005</v>
      </c>
      <c r="AS5" s="8">
        <v>0.49183080003860002</v>
      </c>
      <c r="AT5" s="8">
        <v>0.83521074056389999</v>
      </c>
      <c r="AU5" s="8">
        <v>0.5</v>
      </c>
      <c r="AV5" s="8">
        <v>0.51887937778969995</v>
      </c>
      <c r="AW5" s="8">
        <v>0.81913544586709996</v>
      </c>
      <c r="AX5" s="8">
        <v>0.72781755401159998</v>
      </c>
      <c r="AY5" s="8">
        <v>0.69704263991909998</v>
      </c>
      <c r="AZ5" s="8">
        <v>0.6304661826022</v>
      </c>
      <c r="BA5" s="8">
        <v>0.73774280286789995</v>
      </c>
      <c r="BB5" s="8">
        <v>0.72353722599320003</v>
      </c>
      <c r="BC5" s="8">
        <v>1</v>
      </c>
      <c r="BD5" s="8">
        <v>0.80129932999450004</v>
      </c>
      <c r="BE5" s="8">
        <v>0.58984841753719996</v>
      </c>
      <c r="BF5" s="8">
        <v>0.83450640084310002</v>
      </c>
      <c r="BG5" s="8">
        <v>0.79542853989630002</v>
      </c>
      <c r="BH5" s="8">
        <v>0.65774103703300002</v>
      </c>
      <c r="BI5" s="8">
        <v>0.69892247289529996</v>
      </c>
      <c r="BJ5" s="8">
        <v>0.76133594576709995</v>
      </c>
      <c r="BK5" s="8">
        <v>0.72214011515760002</v>
      </c>
      <c r="BL5" s="8">
        <v>0.77389694463509995</v>
      </c>
      <c r="BM5" s="8">
        <v>0.48937292587769998</v>
      </c>
      <c r="BN5" s="8">
        <v>0.58094086053780003</v>
      </c>
      <c r="BO5" s="8">
        <v>0.73771958305740004</v>
      </c>
      <c r="BP5" s="8">
        <v>0</v>
      </c>
      <c r="BQ5" s="8">
        <v>0.69731398507760001</v>
      </c>
      <c r="BR5" s="8">
        <v>0.60722416153180003</v>
      </c>
      <c r="BS5" s="8">
        <v>0.74198961851870004</v>
      </c>
      <c r="BT5" s="8">
        <v>0.78540341139909997</v>
      </c>
      <c r="BU5" s="8">
        <v>1</v>
      </c>
    </row>
    <row r="6" spans="1:73" x14ac:dyDescent="0.3">
      <c r="A6" t="s">
        <v>2272</v>
      </c>
      <c r="B6" s="8">
        <v>6.012592719353E-2</v>
      </c>
      <c r="C6" s="8">
        <v>6.5330370046049996E-2</v>
      </c>
      <c r="D6" s="8">
        <v>7.9758141843919994E-2</v>
      </c>
      <c r="E6" s="8">
        <v>0.1869185145526</v>
      </c>
      <c r="F6" s="8">
        <v>0.1547942660461</v>
      </c>
      <c r="G6" s="8">
        <v>0.14059295783529999</v>
      </c>
      <c r="H6" s="8">
        <v>0.1094987870645</v>
      </c>
      <c r="I6" s="8">
        <v>0</v>
      </c>
      <c r="J6" s="8">
        <v>9.5300700588919998E-2</v>
      </c>
      <c r="K6" s="8">
        <v>0.1449417320661</v>
      </c>
      <c r="L6" s="8">
        <v>0.15296845339029999</v>
      </c>
      <c r="M6" s="8">
        <v>3.748537907433E-2</v>
      </c>
      <c r="N6" s="8">
        <v>5.9658822778469997E-2</v>
      </c>
      <c r="O6" s="8">
        <v>0.103309247652</v>
      </c>
      <c r="P6" s="8">
        <v>0.20679544524419999</v>
      </c>
      <c r="Q6" s="8">
        <v>0</v>
      </c>
      <c r="R6" s="8">
        <v>0.233794113582</v>
      </c>
      <c r="S6" s="8">
        <v>0</v>
      </c>
      <c r="T6" s="8">
        <v>0</v>
      </c>
      <c r="U6" s="8">
        <v>0.5</v>
      </c>
      <c r="V6" s="8">
        <v>0.15145697849510001</v>
      </c>
      <c r="W6" s="8">
        <v>0</v>
      </c>
      <c r="X6" s="8">
        <v>0.1101156934828</v>
      </c>
      <c r="Y6" s="8">
        <v>0.1288665961197</v>
      </c>
      <c r="Z6" s="8">
        <v>8.6172045259020003E-2</v>
      </c>
      <c r="AA6" s="8">
        <v>0.1678579919938</v>
      </c>
      <c r="AB6" s="8">
        <v>0.22170795113290001</v>
      </c>
      <c r="AC6" s="8">
        <v>0.41760537028200001</v>
      </c>
      <c r="AD6" s="8">
        <v>0.15145697849510001</v>
      </c>
      <c r="AE6" s="8">
        <v>0</v>
      </c>
      <c r="AF6" s="8">
        <v>0.12952958415980001</v>
      </c>
      <c r="AG6" s="8">
        <v>0.12258319724150001</v>
      </c>
      <c r="AH6" s="8">
        <v>0</v>
      </c>
      <c r="AI6" s="8">
        <v>0.14607647562000001</v>
      </c>
      <c r="AJ6" s="8">
        <v>8.7736657644999994E-2</v>
      </c>
      <c r="AK6" s="8">
        <v>0.1465320009352</v>
      </c>
      <c r="AL6" s="8">
        <v>0.14374027752499999</v>
      </c>
      <c r="AM6" s="8">
        <v>9.8263152453870004E-2</v>
      </c>
      <c r="AN6" s="8">
        <v>0.105028631831</v>
      </c>
      <c r="AO6" s="8">
        <v>7.5408209288020001E-2</v>
      </c>
      <c r="AP6" s="8">
        <v>0.18028534408470001</v>
      </c>
      <c r="AQ6" s="8">
        <v>0.14714173377779999</v>
      </c>
      <c r="AR6" s="8">
        <v>0.2887744175477</v>
      </c>
      <c r="AS6" s="8">
        <v>0</v>
      </c>
      <c r="AT6" s="8">
        <v>0.41760537028200001</v>
      </c>
      <c r="AU6" s="8">
        <v>0</v>
      </c>
      <c r="AV6" s="8">
        <v>4.6762008593069997E-2</v>
      </c>
      <c r="AW6" s="8">
        <v>0.11985960247540001</v>
      </c>
      <c r="AX6" s="8">
        <v>0.131565971133</v>
      </c>
      <c r="AY6" s="8">
        <v>0.1595906459061</v>
      </c>
      <c r="AZ6" s="8">
        <v>0.1629949484697</v>
      </c>
      <c r="BA6" s="8">
        <v>1.551761041466E-2</v>
      </c>
      <c r="BB6" s="8">
        <v>0.19859468438620001</v>
      </c>
      <c r="BC6" s="8">
        <v>0</v>
      </c>
      <c r="BD6" s="8">
        <v>0.1082312292028</v>
      </c>
      <c r="BE6" s="8">
        <v>8.1632003236280004E-2</v>
      </c>
      <c r="BF6" s="8">
        <v>5.8962574294330002E-2</v>
      </c>
      <c r="BG6" s="8">
        <v>8.1677646594610007E-2</v>
      </c>
      <c r="BH6" s="8">
        <v>8.6240317885380002E-2</v>
      </c>
      <c r="BI6" s="8">
        <v>0.18994153308450001</v>
      </c>
      <c r="BJ6" s="8">
        <v>0</v>
      </c>
      <c r="BK6" s="8">
        <v>0.34857881447319999</v>
      </c>
      <c r="BL6" s="8">
        <v>0.13735797016439999</v>
      </c>
      <c r="BM6" s="8">
        <v>0.30289932801649999</v>
      </c>
      <c r="BN6" s="8">
        <v>5.0548841387570001E-2</v>
      </c>
      <c r="BO6" s="8">
        <v>0.32579182620710001</v>
      </c>
      <c r="BP6" s="8">
        <v>0</v>
      </c>
      <c r="BQ6" s="8">
        <v>0.25624184114780002</v>
      </c>
      <c r="BR6" s="8">
        <v>3.3489033492490002E-2</v>
      </c>
      <c r="BS6" s="8">
        <v>0.2619571599105</v>
      </c>
      <c r="BT6" s="8">
        <v>0.15134165378369999</v>
      </c>
      <c r="BU6" s="8">
        <v>0.64826063649099996</v>
      </c>
    </row>
    <row r="7" spans="1:73" x14ac:dyDescent="0.3">
      <c r="A7" t="s">
        <v>2273</v>
      </c>
      <c r="B7" s="8">
        <v>0.69670298768390004</v>
      </c>
      <c r="C7" s="8">
        <v>0.56074176811139997</v>
      </c>
      <c r="D7" s="8">
        <v>0.57721558166889997</v>
      </c>
      <c r="E7" s="8">
        <v>0.56778956326800001</v>
      </c>
      <c r="F7" s="8">
        <v>0.58535125175970004</v>
      </c>
      <c r="G7" s="8">
        <v>0.63271470748909997</v>
      </c>
      <c r="H7" s="8">
        <v>0.51079157336949998</v>
      </c>
      <c r="I7" s="8">
        <v>1</v>
      </c>
      <c r="J7" s="8">
        <v>0.61323107522429998</v>
      </c>
      <c r="K7" s="8">
        <v>0.71011653586790002</v>
      </c>
      <c r="L7" s="8">
        <v>0.64440278465550005</v>
      </c>
      <c r="M7" s="8">
        <v>0.20745077256550001</v>
      </c>
      <c r="N7" s="8">
        <v>0.59949438568150004</v>
      </c>
      <c r="O7" s="8">
        <v>0.51862168769420003</v>
      </c>
      <c r="P7" s="8">
        <v>0.44966159344149997</v>
      </c>
      <c r="Q7" s="8">
        <v>1</v>
      </c>
      <c r="R7" s="8">
        <v>0.45810349161210001</v>
      </c>
      <c r="S7" s="8">
        <v>1</v>
      </c>
      <c r="T7" s="8">
        <v>1</v>
      </c>
      <c r="U7" s="8">
        <v>0.30269738949379998</v>
      </c>
      <c r="V7" s="8">
        <v>0.84854302150490002</v>
      </c>
      <c r="W7" s="8">
        <v>0.5</v>
      </c>
      <c r="X7" s="8">
        <v>0.64214581305789997</v>
      </c>
      <c r="Y7" s="8">
        <v>0.55320885782350004</v>
      </c>
      <c r="Z7" s="8">
        <v>0.55037239338590005</v>
      </c>
      <c r="AA7" s="8">
        <v>0.55328464931669996</v>
      </c>
      <c r="AB7" s="8">
        <v>0.48611723896710002</v>
      </c>
      <c r="AC7" s="8">
        <v>0.41760537028200001</v>
      </c>
      <c r="AD7" s="8">
        <v>0.84854302150490002</v>
      </c>
      <c r="AE7" s="8">
        <v>0.5</v>
      </c>
      <c r="AF7" s="8">
        <v>0.60714217255119995</v>
      </c>
      <c r="AG7" s="8">
        <v>0.49597684720349999</v>
      </c>
      <c r="AH7" s="8">
        <v>1</v>
      </c>
      <c r="AI7" s="8">
        <v>0.7514712546076</v>
      </c>
      <c r="AJ7" s="8">
        <v>0.61086377985280005</v>
      </c>
      <c r="AK7" s="8">
        <v>0.73456462551830004</v>
      </c>
      <c r="AL7" s="8">
        <v>0.66188999309810004</v>
      </c>
      <c r="AM7" s="8">
        <v>0.29295510848029999</v>
      </c>
      <c r="AN7" s="8">
        <v>0.53017544802649996</v>
      </c>
      <c r="AO7" s="8">
        <v>0.56113845588</v>
      </c>
      <c r="AP7" s="8">
        <v>0.4795677506289</v>
      </c>
      <c r="AQ7" s="8">
        <v>0.75694912000409997</v>
      </c>
      <c r="AR7" s="8">
        <v>0.46533548655029999</v>
      </c>
      <c r="AS7" s="8">
        <v>0.49183080003860002</v>
      </c>
      <c r="AT7" s="8">
        <v>0.41760537028200001</v>
      </c>
      <c r="AU7" s="8">
        <v>0.5</v>
      </c>
      <c r="AV7" s="8">
        <v>0.47211736919660002</v>
      </c>
      <c r="AW7" s="8">
        <v>0.69927584339170001</v>
      </c>
      <c r="AX7" s="8">
        <v>0.59625158287869995</v>
      </c>
      <c r="AY7" s="8">
        <v>0.5374519940129</v>
      </c>
      <c r="AZ7" s="8">
        <v>0.46747123413250002</v>
      </c>
      <c r="BA7" s="8">
        <v>0.72222519245320005</v>
      </c>
      <c r="BB7" s="8">
        <v>0.52494254160700005</v>
      </c>
      <c r="BC7" s="8">
        <v>1</v>
      </c>
      <c r="BD7" s="8">
        <v>0.6930681007917</v>
      </c>
      <c r="BE7" s="8">
        <v>0.50821641430090003</v>
      </c>
      <c r="BF7" s="8">
        <v>0.77554382654880005</v>
      </c>
      <c r="BG7" s="8">
        <v>0.71375089330170005</v>
      </c>
      <c r="BH7" s="8">
        <v>0.57150071914760003</v>
      </c>
      <c r="BI7" s="8">
        <v>0.50898093981079995</v>
      </c>
      <c r="BJ7" s="8">
        <v>0.76133594576709995</v>
      </c>
      <c r="BK7" s="8">
        <v>0.37356130068440002</v>
      </c>
      <c r="BL7" s="8">
        <v>0.63653897447060004</v>
      </c>
      <c r="BM7" s="8">
        <v>0.18647359786119999</v>
      </c>
      <c r="BN7" s="8">
        <v>0.53039201915019996</v>
      </c>
      <c r="BO7" s="8">
        <v>0.41192775685029998</v>
      </c>
      <c r="BP7" s="8">
        <v>0</v>
      </c>
      <c r="BQ7" s="8">
        <v>0.44107214392970001</v>
      </c>
      <c r="BR7" s="8">
        <v>0.57373512803930005</v>
      </c>
      <c r="BS7" s="8">
        <v>0.48003245860830002</v>
      </c>
      <c r="BT7" s="8">
        <v>0.63406175761539996</v>
      </c>
      <c r="BU7" s="8">
        <v>0.35173936350899998</v>
      </c>
    </row>
    <row r="8" spans="1:73" x14ac:dyDescent="0.3">
      <c r="A8" t="s">
        <v>2274</v>
      </c>
      <c r="B8" s="8">
        <v>0.24317108512259999</v>
      </c>
      <c r="C8" s="8">
        <v>0.27240319419070003</v>
      </c>
      <c r="D8" s="8">
        <v>0.23276604229969999</v>
      </c>
      <c r="E8" s="8">
        <v>0.1147894351536</v>
      </c>
      <c r="F8" s="8">
        <v>0.16736936100659999</v>
      </c>
      <c r="G8" s="8">
        <v>0.14727352570009999</v>
      </c>
      <c r="H8" s="8">
        <v>0.2476613823471</v>
      </c>
      <c r="I8" s="8">
        <v>0</v>
      </c>
      <c r="J8" s="8">
        <v>0.22047146353579999</v>
      </c>
      <c r="K8" s="8">
        <v>7.7583826417460006E-2</v>
      </c>
      <c r="L8" s="8">
        <v>0.14263217054899999</v>
      </c>
      <c r="M8" s="8">
        <v>0.37338108772110001</v>
      </c>
      <c r="N8" s="8">
        <v>0.226779143819</v>
      </c>
      <c r="O8" s="8">
        <v>0.2258991640578</v>
      </c>
      <c r="P8" s="8">
        <v>0.26258757858179999</v>
      </c>
      <c r="Q8" s="8">
        <v>0</v>
      </c>
      <c r="R8" s="8">
        <v>0.1445607303684</v>
      </c>
      <c r="S8" s="8">
        <v>0</v>
      </c>
      <c r="T8" s="8">
        <v>0</v>
      </c>
      <c r="U8" s="8">
        <v>0</v>
      </c>
      <c r="V8" s="8">
        <v>0</v>
      </c>
      <c r="W8" s="8">
        <v>0.5</v>
      </c>
      <c r="X8" s="8">
        <v>0.17782772174530001</v>
      </c>
      <c r="Y8" s="8">
        <v>0.1907905478694</v>
      </c>
      <c r="Z8" s="8">
        <v>0.22624464503110001</v>
      </c>
      <c r="AA8" s="8">
        <v>0.213145041039</v>
      </c>
      <c r="AB8" s="8">
        <v>0.137087554743</v>
      </c>
      <c r="AC8" s="8">
        <v>0</v>
      </c>
      <c r="AD8" s="8">
        <v>0</v>
      </c>
      <c r="AE8" s="8">
        <v>0.5</v>
      </c>
      <c r="AF8" s="8">
        <v>0.17595969186499999</v>
      </c>
      <c r="AG8" s="8">
        <v>0.23362983947929999</v>
      </c>
      <c r="AH8" s="8">
        <v>0</v>
      </c>
      <c r="AI8" s="8">
        <v>0.1024522697724</v>
      </c>
      <c r="AJ8" s="8">
        <v>0.2229571465994</v>
      </c>
      <c r="AK8" s="8">
        <v>6.3646118769149995E-2</v>
      </c>
      <c r="AL8" s="8">
        <v>0.13805985489719999</v>
      </c>
      <c r="AM8" s="8">
        <v>0.31463069552049999</v>
      </c>
      <c r="AN8" s="8">
        <v>0.24271346684760001</v>
      </c>
      <c r="AO8" s="8">
        <v>0.2171661534587</v>
      </c>
      <c r="AP8" s="8">
        <v>0.25380733044940001</v>
      </c>
      <c r="AQ8" s="8">
        <v>9.5909146218040003E-2</v>
      </c>
      <c r="AR8" s="8">
        <v>0.1785564233112</v>
      </c>
      <c r="AS8" s="8">
        <v>0.1135267850968</v>
      </c>
      <c r="AT8" s="8">
        <v>0</v>
      </c>
      <c r="AU8" s="8">
        <v>0.5</v>
      </c>
      <c r="AV8" s="8">
        <v>0.28732231969819999</v>
      </c>
      <c r="AW8" s="8">
        <v>0.1083021765827</v>
      </c>
      <c r="AX8" s="8">
        <v>0.18697504477320001</v>
      </c>
      <c r="AY8" s="8">
        <v>0.18208454500509999</v>
      </c>
      <c r="AZ8" s="8">
        <v>0.17369819718330001</v>
      </c>
      <c r="BA8" s="8">
        <v>0.2201560414632</v>
      </c>
      <c r="BB8" s="8">
        <v>0.12103586205400001</v>
      </c>
      <c r="BC8" s="8">
        <v>0</v>
      </c>
      <c r="BD8" s="8">
        <v>0.19870067000550001</v>
      </c>
      <c r="BE8" s="8">
        <v>0.25970264252030001</v>
      </c>
      <c r="BF8" s="8">
        <v>6.8901750576759999E-2</v>
      </c>
      <c r="BG8" s="8">
        <v>0.15569680618830001</v>
      </c>
      <c r="BH8" s="8">
        <v>0.22125154106950001</v>
      </c>
      <c r="BI8" s="8">
        <v>0.14503357825999999</v>
      </c>
      <c r="BJ8" s="8">
        <v>0.23866405423289999</v>
      </c>
      <c r="BK8" s="8">
        <v>0.17562239004970001</v>
      </c>
      <c r="BL8" s="8">
        <v>4.0970635572149999E-2</v>
      </c>
      <c r="BM8" s="8">
        <v>0.51062707412230002</v>
      </c>
      <c r="BN8" s="8">
        <v>0.23829159487490001</v>
      </c>
      <c r="BO8" s="8">
        <v>0.15369860461660001</v>
      </c>
      <c r="BP8" s="8">
        <v>1</v>
      </c>
      <c r="BQ8" s="8">
        <v>0.23992067818419999</v>
      </c>
      <c r="BR8" s="8">
        <v>0.28433784655880001</v>
      </c>
      <c r="BS8" s="8">
        <v>0.25801038148130001</v>
      </c>
      <c r="BT8" s="8">
        <v>0.17453449720780001</v>
      </c>
      <c r="BU8" s="8">
        <v>0</v>
      </c>
    </row>
    <row r="9" spans="1:73" x14ac:dyDescent="0.3">
      <c r="A9" t="s">
        <v>2275</v>
      </c>
      <c r="B9" s="8">
        <v>0</v>
      </c>
      <c r="C9" s="8">
        <v>8.7647371825019998E-2</v>
      </c>
      <c r="D9" s="8">
        <v>2.117344433832E-2</v>
      </c>
      <c r="E9" s="8">
        <v>3.2615152424130003E-2</v>
      </c>
      <c r="F9" s="8">
        <v>3.34709814785E-2</v>
      </c>
      <c r="G9" s="8">
        <v>3.3851678266249997E-2</v>
      </c>
      <c r="H9" s="8">
        <v>3.8200115907369998E-2</v>
      </c>
      <c r="I9" s="8">
        <v>0</v>
      </c>
      <c r="J9" s="8">
        <v>2.3665586883670001E-2</v>
      </c>
      <c r="K9" s="8">
        <v>3.367895282431E-2</v>
      </c>
      <c r="L9" s="8">
        <v>9.8867938663560005E-3</v>
      </c>
      <c r="M9" s="8">
        <v>0.18082944172259999</v>
      </c>
      <c r="N9" s="8">
        <v>0</v>
      </c>
      <c r="O9" s="8">
        <v>4.4149279271679998E-2</v>
      </c>
      <c r="P9" s="8">
        <v>0</v>
      </c>
      <c r="Q9" s="8">
        <v>0</v>
      </c>
      <c r="R9" s="8">
        <v>0.1090277762917</v>
      </c>
      <c r="S9" s="8">
        <v>0</v>
      </c>
      <c r="T9" s="8">
        <v>0</v>
      </c>
      <c r="U9" s="8">
        <v>0.19730261050619999</v>
      </c>
      <c r="V9" s="8">
        <v>0</v>
      </c>
      <c r="W9" s="8">
        <v>0</v>
      </c>
      <c r="X9" s="8">
        <v>2.6654000718750001E-2</v>
      </c>
      <c r="Y9" s="8">
        <v>4.5563323301479997E-2</v>
      </c>
      <c r="Z9" s="8">
        <v>2.681622612097E-2</v>
      </c>
      <c r="AA9" s="8">
        <v>0</v>
      </c>
      <c r="AB9" s="8">
        <v>0.1033915034381</v>
      </c>
      <c r="AC9" s="8">
        <v>0.16478925943610001</v>
      </c>
      <c r="AD9" s="8">
        <v>0</v>
      </c>
      <c r="AE9" s="8">
        <v>0</v>
      </c>
      <c r="AF9" s="8">
        <v>2.323415410011E-2</v>
      </c>
      <c r="AG9" s="8">
        <v>7.6477466261750005E-2</v>
      </c>
      <c r="AH9" s="8">
        <v>0</v>
      </c>
      <c r="AI9" s="8">
        <v>0</v>
      </c>
      <c r="AJ9" s="8">
        <v>2.6147471967599999E-2</v>
      </c>
      <c r="AK9" s="8">
        <v>2.762862738869E-2</v>
      </c>
      <c r="AL9" s="8">
        <v>1.111008523213E-2</v>
      </c>
      <c r="AM9" s="8">
        <v>0.12689697509639999</v>
      </c>
      <c r="AN9" s="8">
        <v>0</v>
      </c>
      <c r="AO9" s="8">
        <v>4.2442517206250002E-2</v>
      </c>
      <c r="AP9" s="8">
        <v>0</v>
      </c>
      <c r="AQ9" s="8">
        <v>0</v>
      </c>
      <c r="AR9" s="8">
        <v>0</v>
      </c>
      <c r="AS9" s="6">
        <v>0.39464241486450002</v>
      </c>
      <c r="AT9" s="8">
        <v>0.16478925943610001</v>
      </c>
      <c r="AU9" s="8">
        <v>0</v>
      </c>
      <c r="AV9" s="8">
        <v>6.9794120355400002E-2</v>
      </c>
      <c r="AW9" s="8">
        <v>0</v>
      </c>
      <c r="AX9" s="8">
        <v>3.954206068406E-2</v>
      </c>
      <c r="AY9" s="8">
        <v>4.371489619867E-2</v>
      </c>
      <c r="AZ9" s="8">
        <v>2.0022025644630001E-2</v>
      </c>
      <c r="BA9" s="8">
        <v>1.502083272854E-2</v>
      </c>
      <c r="BB9" s="8">
        <v>0.15542691195280001</v>
      </c>
      <c r="BC9" s="8">
        <v>0</v>
      </c>
      <c r="BD9" s="8">
        <v>0</v>
      </c>
      <c r="BE9" s="8">
        <v>0.1504489399425</v>
      </c>
      <c r="BF9" s="8">
        <v>1.4327207846610001E-2</v>
      </c>
      <c r="BG9" s="8">
        <v>0</v>
      </c>
      <c r="BH9" s="8">
        <v>2.75314318732E-2</v>
      </c>
      <c r="BI9" s="8">
        <v>0</v>
      </c>
      <c r="BJ9" s="8">
        <v>0</v>
      </c>
      <c r="BK9" s="8">
        <v>0.1022374947927</v>
      </c>
      <c r="BL9" s="8">
        <v>7.8094669653569995E-2</v>
      </c>
      <c r="BM9" s="8">
        <v>0</v>
      </c>
      <c r="BN9" s="8">
        <v>0</v>
      </c>
      <c r="BO9" s="8">
        <v>0.1085818123259</v>
      </c>
      <c r="BP9" s="8">
        <v>0</v>
      </c>
      <c r="BQ9" s="8">
        <v>3.4252535332340003E-2</v>
      </c>
      <c r="BR9" s="8">
        <v>0.10843799190929999</v>
      </c>
      <c r="BS9" s="8">
        <v>0</v>
      </c>
      <c r="BT9" s="8">
        <v>0</v>
      </c>
      <c r="BU9" s="8">
        <v>0</v>
      </c>
    </row>
    <row r="10" spans="1:73" x14ac:dyDescent="0.3">
      <c r="A10" t="s">
        <v>2276</v>
      </c>
      <c r="B10" s="8">
        <v>0.24317108512259999</v>
      </c>
      <c r="C10" s="8">
        <v>0.36005056601579999</v>
      </c>
      <c r="D10" s="8">
        <v>0.25393948663799998</v>
      </c>
      <c r="E10" s="8">
        <v>0.1474045875777</v>
      </c>
      <c r="F10" s="8">
        <v>0.20084034248509999</v>
      </c>
      <c r="G10" s="8">
        <v>0.1811252039664</v>
      </c>
      <c r="H10" s="8">
        <v>0.28586149825439999</v>
      </c>
      <c r="I10" s="8">
        <v>0</v>
      </c>
      <c r="J10" s="8">
        <v>0.24413705041940001</v>
      </c>
      <c r="K10" s="8">
        <v>0.1112627792418</v>
      </c>
      <c r="L10" s="8">
        <v>0.1525189644154</v>
      </c>
      <c r="M10" s="8">
        <v>0.55421052944369997</v>
      </c>
      <c r="N10" s="8">
        <v>0.226779143819</v>
      </c>
      <c r="O10" s="8">
        <v>0.27004844332950001</v>
      </c>
      <c r="P10" s="8">
        <v>0.26258757858179999</v>
      </c>
      <c r="Q10" s="8">
        <v>0</v>
      </c>
      <c r="R10" s="8">
        <v>0.25358850666010002</v>
      </c>
      <c r="S10" s="8">
        <v>0</v>
      </c>
      <c r="T10" s="8">
        <v>0</v>
      </c>
      <c r="U10" s="8">
        <v>0.19730261050619999</v>
      </c>
      <c r="V10" s="8">
        <v>0</v>
      </c>
      <c r="W10" s="8">
        <v>0.5</v>
      </c>
      <c r="X10" s="8">
        <v>0.20448172246400001</v>
      </c>
      <c r="Y10" s="8">
        <v>0.23635387117090001</v>
      </c>
      <c r="Z10" s="8">
        <v>0.25306087115210002</v>
      </c>
      <c r="AA10" s="8">
        <v>0.213145041039</v>
      </c>
      <c r="AB10" s="8">
        <v>0.24047905818099999</v>
      </c>
      <c r="AC10" s="8">
        <v>0.16478925943610001</v>
      </c>
      <c r="AD10" s="8">
        <v>0</v>
      </c>
      <c r="AE10" s="8">
        <v>0.5</v>
      </c>
      <c r="AF10" s="8">
        <v>0.19919384596510001</v>
      </c>
      <c r="AG10" s="8">
        <v>0.31010730574099998</v>
      </c>
      <c r="AH10" s="8">
        <v>0</v>
      </c>
      <c r="AI10" s="8">
        <v>0.1024522697724</v>
      </c>
      <c r="AJ10" s="8">
        <v>0.249104618567</v>
      </c>
      <c r="AK10" s="8">
        <v>9.1274746157839995E-2</v>
      </c>
      <c r="AL10" s="8">
        <v>0.14916994012929999</v>
      </c>
      <c r="AM10" s="8">
        <v>0.44152767061690001</v>
      </c>
      <c r="AN10" s="8">
        <v>0.24271346684760001</v>
      </c>
      <c r="AO10" s="8">
        <v>0.25960867066490001</v>
      </c>
      <c r="AP10" s="8">
        <v>0.25380733044940001</v>
      </c>
      <c r="AQ10" s="8">
        <v>9.5909146218040003E-2</v>
      </c>
      <c r="AR10" s="8">
        <v>0.1785564233112</v>
      </c>
      <c r="AS10" s="8">
        <v>0.50816919996139998</v>
      </c>
      <c r="AT10" s="8">
        <v>0.16478925943610001</v>
      </c>
      <c r="AU10" s="8">
        <v>0.5</v>
      </c>
      <c r="AV10" s="8">
        <v>0.35711644005359999</v>
      </c>
      <c r="AW10" s="8">
        <v>0.1083021765827</v>
      </c>
      <c r="AX10" s="8">
        <v>0.2265171054573</v>
      </c>
      <c r="AY10" s="8">
        <v>0.22579944120379999</v>
      </c>
      <c r="AZ10" s="8">
        <v>0.1937202228279</v>
      </c>
      <c r="BA10" s="8">
        <v>0.2351768741917</v>
      </c>
      <c r="BB10" s="8">
        <v>0.27646277400680003</v>
      </c>
      <c r="BC10" s="8">
        <v>0</v>
      </c>
      <c r="BD10" s="8">
        <v>0.19870067000550001</v>
      </c>
      <c r="BE10" s="8">
        <v>0.41015158246279998</v>
      </c>
      <c r="BF10" s="8">
        <v>8.3228958423380003E-2</v>
      </c>
      <c r="BG10" s="8">
        <v>0.15569680618830001</v>
      </c>
      <c r="BH10" s="8">
        <v>0.24878297294269999</v>
      </c>
      <c r="BI10" s="8">
        <v>0.14503357825999999</v>
      </c>
      <c r="BJ10" s="8">
        <v>0.23866405423289999</v>
      </c>
      <c r="BK10" s="8">
        <v>0.27785988484239998</v>
      </c>
      <c r="BL10" s="8">
        <v>0.1190653052257</v>
      </c>
      <c r="BM10" s="8">
        <v>0.51062707412230002</v>
      </c>
      <c r="BN10" s="8">
        <v>0.23829159487490001</v>
      </c>
      <c r="BO10" s="8">
        <v>0.26228041694260001</v>
      </c>
      <c r="BP10" s="8">
        <v>1</v>
      </c>
      <c r="BQ10" s="8">
        <v>0.27417321351660001</v>
      </c>
      <c r="BR10" s="8">
        <v>0.39277583846820002</v>
      </c>
      <c r="BS10" s="8">
        <v>0.25801038148130001</v>
      </c>
      <c r="BT10" s="8">
        <v>0.17453449720780001</v>
      </c>
      <c r="BU10" s="8">
        <v>0</v>
      </c>
    </row>
    <row r="11" spans="1:73" x14ac:dyDescent="0.3">
      <c r="A11" t="s">
        <v>578</v>
      </c>
      <c r="B11" s="8">
        <v>0</v>
      </c>
      <c r="C11" s="8">
        <v>1.387729582676E-2</v>
      </c>
      <c r="D11" s="8">
        <v>8.9086789849250003E-2</v>
      </c>
      <c r="E11" s="8">
        <v>9.788733460172E-2</v>
      </c>
      <c r="F11" s="8">
        <v>5.9014139709100001E-2</v>
      </c>
      <c r="G11" s="8">
        <v>4.556713070922E-2</v>
      </c>
      <c r="H11" s="8">
        <v>9.3848141311579994E-2</v>
      </c>
      <c r="I11" s="8">
        <v>0</v>
      </c>
      <c r="J11" s="8">
        <v>4.7331173767340001E-2</v>
      </c>
      <c r="K11" s="8">
        <v>3.367895282431E-2</v>
      </c>
      <c r="L11" s="8">
        <v>5.0109797538870002E-2</v>
      </c>
      <c r="M11" s="8">
        <v>0.20085331891649999</v>
      </c>
      <c r="N11" s="8">
        <v>0.11406764772109999</v>
      </c>
      <c r="O11" s="8">
        <v>0.1080206213243</v>
      </c>
      <c r="P11" s="8">
        <v>8.0955382732440004E-2</v>
      </c>
      <c r="Q11" s="8">
        <v>0</v>
      </c>
      <c r="R11" s="8">
        <v>5.4513888145850002E-2</v>
      </c>
      <c r="S11" s="8">
        <v>0</v>
      </c>
      <c r="T11" s="8">
        <v>0</v>
      </c>
      <c r="U11" s="8">
        <v>0</v>
      </c>
      <c r="V11" s="8">
        <v>0</v>
      </c>
      <c r="W11" s="8">
        <v>0</v>
      </c>
      <c r="X11" s="8">
        <v>4.3256770995329999E-2</v>
      </c>
      <c r="Y11" s="8">
        <v>8.1570674885900002E-2</v>
      </c>
      <c r="Z11" s="8">
        <v>0.1103946902031</v>
      </c>
      <c r="AA11" s="8">
        <v>6.5712317650470004E-2</v>
      </c>
      <c r="AB11" s="8">
        <v>5.169575171903E-2</v>
      </c>
      <c r="AC11" s="8">
        <v>0</v>
      </c>
      <c r="AD11" s="8">
        <v>0</v>
      </c>
      <c r="AE11" s="8">
        <v>0</v>
      </c>
      <c r="AF11" s="8">
        <v>6.41343973239E-2</v>
      </c>
      <c r="AG11" s="8">
        <v>7.1332649814050006E-2</v>
      </c>
      <c r="AH11" s="8">
        <v>0</v>
      </c>
      <c r="AI11" s="8">
        <v>0</v>
      </c>
      <c r="AJ11" s="8">
        <v>5.2294943935199997E-2</v>
      </c>
      <c r="AK11" s="8">
        <v>2.762862738869E-2</v>
      </c>
      <c r="AL11" s="8">
        <v>4.51997892476E-2</v>
      </c>
      <c r="AM11" s="8">
        <v>0.16725406844890001</v>
      </c>
      <c r="AN11" s="8">
        <v>0.1220824532948</v>
      </c>
      <c r="AO11" s="8">
        <v>0.1038446641671</v>
      </c>
      <c r="AP11" s="8">
        <v>8.6339574837050001E-2</v>
      </c>
      <c r="AQ11" s="8">
        <v>0</v>
      </c>
      <c r="AR11" s="8">
        <v>6.7333672590789997E-2</v>
      </c>
      <c r="AS11" s="8">
        <v>0</v>
      </c>
      <c r="AT11" s="8">
        <v>0</v>
      </c>
      <c r="AU11" s="8">
        <v>0</v>
      </c>
      <c r="AV11" s="8">
        <v>0.1240041821567</v>
      </c>
      <c r="AW11" s="8">
        <v>7.2562377550159998E-2</v>
      </c>
      <c r="AX11" s="8">
        <v>4.5665340531079998E-2</v>
      </c>
      <c r="AY11" s="8">
        <v>7.715791887713E-2</v>
      </c>
      <c r="AZ11" s="8">
        <v>0.17581359456990001</v>
      </c>
      <c r="BA11" s="8">
        <v>2.7080322940400001E-2</v>
      </c>
      <c r="BB11" s="8">
        <v>0</v>
      </c>
      <c r="BC11" s="8">
        <v>0</v>
      </c>
      <c r="BD11" s="8">
        <v>0</v>
      </c>
      <c r="BE11" s="8">
        <v>0</v>
      </c>
      <c r="BF11" s="8">
        <v>8.2264640733499997E-2</v>
      </c>
      <c r="BG11" s="8">
        <v>4.8874653915449998E-2</v>
      </c>
      <c r="BH11" s="8">
        <v>9.3475990024260006E-2</v>
      </c>
      <c r="BI11" s="8">
        <v>0.15604394884469999</v>
      </c>
      <c r="BJ11" s="8">
        <v>0</v>
      </c>
      <c r="BK11" s="8">
        <v>0</v>
      </c>
      <c r="BL11" s="8">
        <v>0.1070377501392</v>
      </c>
      <c r="BM11" s="8">
        <v>0</v>
      </c>
      <c r="BN11" s="8">
        <v>0.18076754458729999</v>
      </c>
      <c r="BO11" s="8">
        <v>0</v>
      </c>
      <c r="BP11" s="8">
        <v>0</v>
      </c>
      <c r="BQ11" s="8">
        <v>2.8512801405859999E-2</v>
      </c>
      <c r="BR11" s="8">
        <v>0</v>
      </c>
      <c r="BS11" s="8">
        <v>0</v>
      </c>
      <c r="BT11" s="8">
        <v>4.0062091393060002E-2</v>
      </c>
      <c r="BU11" s="8">
        <v>0</v>
      </c>
    </row>
    <row r="12" spans="1:73" x14ac:dyDescent="0.3">
      <c r="A12" t="s">
        <v>587</v>
      </c>
      <c r="B12" s="7">
        <v>17</v>
      </c>
      <c r="C12" s="7">
        <v>44</v>
      </c>
      <c r="D12" s="7">
        <v>74</v>
      </c>
      <c r="E12" s="7">
        <v>70</v>
      </c>
      <c r="F12" s="7">
        <v>109</v>
      </c>
      <c r="G12" s="7">
        <v>182</v>
      </c>
      <c r="H12" s="7">
        <v>131</v>
      </c>
      <c r="I12" s="7">
        <v>1</v>
      </c>
      <c r="J12" s="7">
        <v>73</v>
      </c>
      <c r="K12" s="7">
        <v>31</v>
      </c>
      <c r="L12" s="7">
        <v>72</v>
      </c>
      <c r="M12" s="7">
        <v>18</v>
      </c>
      <c r="N12" s="7">
        <v>24</v>
      </c>
      <c r="O12" s="7">
        <v>33</v>
      </c>
      <c r="P12" s="7">
        <v>24</v>
      </c>
      <c r="Q12" s="7">
        <v>6</v>
      </c>
      <c r="R12" s="7">
        <v>20</v>
      </c>
      <c r="S12" s="7">
        <v>1</v>
      </c>
      <c r="T12" s="7">
        <v>1</v>
      </c>
      <c r="U12" s="7">
        <v>4</v>
      </c>
      <c r="V12" s="7">
        <v>5</v>
      </c>
      <c r="W12" s="7">
        <v>2</v>
      </c>
      <c r="X12" s="7">
        <v>104</v>
      </c>
      <c r="Y12" s="7">
        <v>90</v>
      </c>
      <c r="Z12" s="7">
        <v>57</v>
      </c>
      <c r="AA12" s="7">
        <v>30</v>
      </c>
      <c r="AB12" s="7">
        <v>21</v>
      </c>
      <c r="AC12" s="7">
        <v>5</v>
      </c>
      <c r="AD12" s="7">
        <v>5</v>
      </c>
      <c r="AE12" s="7">
        <v>2</v>
      </c>
      <c r="AF12" s="7">
        <v>242</v>
      </c>
      <c r="AG12" s="7">
        <v>70</v>
      </c>
      <c r="AH12" s="7">
        <v>2</v>
      </c>
      <c r="AI12" s="7">
        <v>6</v>
      </c>
      <c r="AJ12" s="7">
        <v>66</v>
      </c>
      <c r="AK12" s="7">
        <v>37</v>
      </c>
      <c r="AL12" s="7">
        <v>63</v>
      </c>
      <c r="AM12" s="7">
        <v>27</v>
      </c>
      <c r="AN12" s="7">
        <v>22</v>
      </c>
      <c r="AO12" s="7">
        <v>35</v>
      </c>
      <c r="AP12" s="7">
        <v>22</v>
      </c>
      <c r="AQ12" s="7">
        <v>7</v>
      </c>
      <c r="AR12" s="7">
        <v>17</v>
      </c>
      <c r="AS12" s="7">
        <v>5</v>
      </c>
      <c r="AT12" s="7">
        <v>5</v>
      </c>
      <c r="AU12" s="7">
        <v>2</v>
      </c>
      <c r="AV12" s="7">
        <v>22</v>
      </c>
      <c r="AW12" s="7">
        <v>13</v>
      </c>
      <c r="AX12" s="7">
        <v>118</v>
      </c>
      <c r="AY12" s="7">
        <v>105</v>
      </c>
      <c r="AZ12" s="7">
        <v>36</v>
      </c>
      <c r="BA12" s="7">
        <v>55</v>
      </c>
      <c r="BB12" s="7">
        <v>17</v>
      </c>
      <c r="BC12" s="7">
        <v>1</v>
      </c>
      <c r="BD12" s="7">
        <v>14</v>
      </c>
      <c r="BE12" s="7">
        <v>8</v>
      </c>
      <c r="BF12" s="7">
        <v>40</v>
      </c>
      <c r="BG12" s="7">
        <v>17</v>
      </c>
      <c r="BH12" s="7">
        <v>34</v>
      </c>
      <c r="BI12" s="7">
        <v>22</v>
      </c>
      <c r="BJ12" s="7">
        <v>10</v>
      </c>
      <c r="BK12" s="7">
        <v>7</v>
      </c>
      <c r="BL12" s="7">
        <v>17</v>
      </c>
      <c r="BM12" s="7">
        <v>7</v>
      </c>
      <c r="BN12" s="7">
        <v>37</v>
      </c>
      <c r="BO12" s="7">
        <v>6</v>
      </c>
      <c r="BP12" s="7">
        <v>1</v>
      </c>
      <c r="BQ12" s="7">
        <v>18</v>
      </c>
      <c r="BR12" s="7">
        <v>23</v>
      </c>
      <c r="BS12" s="7">
        <v>9</v>
      </c>
      <c r="BT12" s="7">
        <v>24</v>
      </c>
      <c r="BU12" s="7">
        <v>2</v>
      </c>
    </row>
    <row r="13" spans="1:73" x14ac:dyDescent="0.3">
      <c r="A13" t="s">
        <v>2270</v>
      </c>
    </row>
    <row r="14" spans="1:73" x14ac:dyDescent="0.3">
      <c r="A14"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8a5c54ea-e05e-416b-b557-65a40265e36d" sqref="A2 BU14" xr:uid="{00000000-0002-0000-9A00-000000000000}"/>
    <dataValidation allowBlank="1" error="8a5c54ea-e05e-416b-b557-65a40265e36d" sqref="A1" xr:uid="{00000000-0002-0000-9A00-000001000000}"/>
  </dataValidations>
  <hyperlinks>
    <hyperlink ref="A1" location="'TOC'!A1" display="Back to TOC" xr:uid="{00000000-0004-0000-9A00-000000000000}"/>
  </hyperlinks>
  <pageMargins left="0.7" right="0.7" top="0.75" bottom="0.75" header="0.3" footer="0.3"/>
</worksheet>
</file>

<file path=xl/worksheets/sheet1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B00-000000000000}">
  <dimension ref="A1:C9"/>
  <sheetViews>
    <sheetView workbookViewId="0"/>
  </sheetViews>
  <sheetFormatPr defaultRowHeight="14.4" x14ac:dyDescent="0.3"/>
  <cols>
    <col min="1" max="1" width="37.88671875" bestFit="1" customWidth="1"/>
    <col min="2" max="3" width="12.6640625" bestFit="1" customWidth="1"/>
  </cols>
  <sheetData>
    <row r="1" spans="1:3" x14ac:dyDescent="0.3">
      <c r="A1" s="4" t="s">
        <v>448</v>
      </c>
    </row>
    <row r="2" spans="1:3" x14ac:dyDescent="0.3">
      <c r="A2" t="s">
        <v>329</v>
      </c>
    </row>
    <row r="3" spans="1:3" x14ac:dyDescent="0.3">
      <c r="A3" s="5" t="s">
        <v>449</v>
      </c>
      <c r="B3" s="5" t="s">
        <v>450</v>
      </c>
      <c r="C3" s="5" t="s">
        <v>451</v>
      </c>
    </row>
    <row r="4" spans="1:3" x14ac:dyDescent="0.3">
      <c r="A4" t="s">
        <v>2279</v>
      </c>
      <c r="B4" s="9">
        <v>0.1201034941219</v>
      </c>
      <c r="C4" s="7">
        <v>87</v>
      </c>
    </row>
    <row r="5" spans="1:3" x14ac:dyDescent="0.3">
      <c r="A5" t="s">
        <v>2280</v>
      </c>
      <c r="B5" s="9">
        <v>0.1989762712091</v>
      </c>
      <c r="C5" s="7">
        <v>148</v>
      </c>
    </row>
    <row r="6" spans="1:3" x14ac:dyDescent="0.3">
      <c r="A6" t="s">
        <v>2281</v>
      </c>
      <c r="B6" s="6">
        <v>0.52450165692189998</v>
      </c>
      <c r="C6" s="7">
        <v>405</v>
      </c>
    </row>
    <row r="7" spans="1:3" x14ac:dyDescent="0.3">
      <c r="A7" t="s">
        <v>903</v>
      </c>
      <c r="B7" s="9">
        <v>0.1564185777471</v>
      </c>
      <c r="C7" s="7">
        <v>119</v>
      </c>
    </row>
    <row r="8" spans="1:3" x14ac:dyDescent="0.3">
      <c r="A8" t="s">
        <v>585</v>
      </c>
    </row>
    <row r="9" spans="1:3" x14ac:dyDescent="0.3">
      <c r="A9" t="s">
        <v>512</v>
      </c>
    </row>
  </sheetData>
  <dataValidations count="2">
    <dataValidation allowBlank="1" showErrorMessage="1" prompt="6a5ed18f-67d3-4919-9d97-2b7c861abba0" sqref="A2 C9" xr:uid="{00000000-0002-0000-9B00-000000000000}"/>
    <dataValidation allowBlank="1" error="6a5ed18f-67d3-4919-9d97-2b7c861abba0" sqref="A1" xr:uid="{00000000-0002-0000-9B00-000001000000}"/>
  </dataValidations>
  <hyperlinks>
    <hyperlink ref="A1" location="'TOC'!A1" display="Back to TOC" xr:uid="{00000000-0004-0000-9B00-000000000000}"/>
  </hyperlinks>
  <pageMargins left="0.7" right="0.7" top="0.75" bottom="0.75" header="0.3" footer="0.3"/>
</worksheet>
</file>

<file path=xl/worksheets/sheet1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C00-000000000000}">
  <dimension ref="A1:AZ11"/>
  <sheetViews>
    <sheetView workbookViewId="0">
      <pane xSplit="1" topLeftCell="B1" activePane="topRight" state="frozen"/>
      <selection pane="topRight" activeCell="B5" sqref="B5:D8"/>
    </sheetView>
  </sheetViews>
  <sheetFormatPr defaultRowHeight="14.4" x14ac:dyDescent="0.3"/>
  <cols>
    <col min="1" max="1" width="37.88671875" bestFit="1" customWidth="1"/>
    <col min="2" max="52" width="12.6640625" bestFit="1" customWidth="1"/>
  </cols>
  <sheetData>
    <row r="1" spans="1:52" x14ac:dyDescent="0.3">
      <c r="A1" s="4" t="s">
        <v>448</v>
      </c>
    </row>
    <row r="2" spans="1:52" x14ac:dyDescent="0.3">
      <c r="A2" t="s">
        <v>331</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2279</v>
      </c>
      <c r="B5" s="8">
        <v>0.16589514105440001</v>
      </c>
      <c r="C5" s="8">
        <v>9.8510587520030002E-2</v>
      </c>
      <c r="D5" s="8">
        <v>9.3019580853969996E-2</v>
      </c>
      <c r="E5" s="8">
        <v>0.1223609903259</v>
      </c>
      <c r="F5" s="8">
        <v>7.6729439531140003E-2</v>
      </c>
      <c r="G5" s="8">
        <v>0.13063336288669999</v>
      </c>
      <c r="H5" s="8">
        <v>0.13005831189270001</v>
      </c>
      <c r="I5" s="8">
        <v>6.3359476529569997E-2</v>
      </c>
      <c r="J5" s="8">
        <v>9.4438216756120005E-2</v>
      </c>
      <c r="K5" s="8">
        <v>0</v>
      </c>
      <c r="L5" s="8">
        <v>0.20479764390659999</v>
      </c>
      <c r="M5" s="8">
        <v>0.190775308985</v>
      </c>
      <c r="N5" s="8">
        <v>0.1680274687526</v>
      </c>
      <c r="O5" s="8">
        <v>0</v>
      </c>
      <c r="P5" s="8">
        <v>0</v>
      </c>
      <c r="Q5" s="8">
        <v>0.1045931200523</v>
      </c>
      <c r="R5" s="8">
        <v>0.13995382374099999</v>
      </c>
      <c r="S5" s="8">
        <v>0.1507488210814</v>
      </c>
      <c r="T5" s="8">
        <v>9.962267950598E-2</v>
      </c>
      <c r="U5" s="8">
        <v>0</v>
      </c>
      <c r="V5" s="8">
        <v>0.17745274893099999</v>
      </c>
      <c r="W5" s="8">
        <v>0.10930606906820001</v>
      </c>
      <c r="X5" s="8">
        <v>0.12534242684239999</v>
      </c>
      <c r="Y5" s="8">
        <v>4.427079311749E-2</v>
      </c>
      <c r="Z5" s="6">
        <v>0.2284303985758</v>
      </c>
      <c r="AA5" s="9">
        <v>9.1012063585340003E-2</v>
      </c>
      <c r="AB5" s="6">
        <v>0.38230328097189997</v>
      </c>
      <c r="AC5" s="9">
        <v>0.10287841220420001</v>
      </c>
      <c r="AD5" s="6">
        <v>0.17985697978349999</v>
      </c>
      <c r="AE5" s="9">
        <v>8.2132378288470004E-2</v>
      </c>
      <c r="AF5" s="8">
        <v>0.15055444224430001</v>
      </c>
      <c r="AG5" s="8">
        <v>0.112442438114</v>
      </c>
      <c r="AH5" s="8">
        <v>0.15599617875210001</v>
      </c>
      <c r="AI5" s="8">
        <v>0.1112310638946</v>
      </c>
      <c r="AJ5" s="8">
        <v>0.1431496753614</v>
      </c>
      <c r="AK5" s="8">
        <v>0.1137695119998</v>
      </c>
      <c r="AL5" s="8">
        <v>6.7844612372790006E-2</v>
      </c>
      <c r="AM5" s="8">
        <v>9.9303204377379994E-2</v>
      </c>
      <c r="AN5" s="8">
        <v>0.19955544577680001</v>
      </c>
      <c r="AO5" s="8">
        <v>0.1550167396073</v>
      </c>
      <c r="AP5" s="8">
        <v>0.23788821122439999</v>
      </c>
      <c r="AQ5" s="8">
        <v>0.11865533089209999</v>
      </c>
      <c r="AR5" s="8">
        <v>0.12735713956290001</v>
      </c>
      <c r="AS5" s="8">
        <v>7.6715330318579994E-2</v>
      </c>
      <c r="AT5" s="6">
        <v>0.28680304254509997</v>
      </c>
      <c r="AU5" s="8">
        <v>7.3671106157679994E-2</v>
      </c>
      <c r="AV5" s="8">
        <v>6.6619206906930004E-2</v>
      </c>
      <c r="AW5" s="8">
        <v>0</v>
      </c>
      <c r="AX5" s="8">
        <v>0.1176353905729</v>
      </c>
      <c r="AY5" s="8">
        <v>0.13261962817299999</v>
      </c>
      <c r="AZ5" s="8">
        <v>0</v>
      </c>
    </row>
    <row r="6" spans="1:52" x14ac:dyDescent="0.3">
      <c r="A6" t="s">
        <v>2280</v>
      </c>
      <c r="B6" s="8">
        <v>0.21247114391870001</v>
      </c>
      <c r="C6" s="8">
        <v>0.183394231287</v>
      </c>
      <c r="D6" s="8">
        <v>0.20712710473429999</v>
      </c>
      <c r="E6" s="8">
        <v>0.19125826879130001</v>
      </c>
      <c r="F6" s="8">
        <v>0.2430084911847</v>
      </c>
      <c r="G6" s="8">
        <v>0.22251623779410001</v>
      </c>
      <c r="H6" s="8">
        <v>0.208047986214</v>
      </c>
      <c r="I6" s="8">
        <v>0.13053768839300001</v>
      </c>
      <c r="J6" s="8">
        <v>0.20762577909839999</v>
      </c>
      <c r="K6" s="8">
        <v>0.27609458412740001</v>
      </c>
      <c r="L6" s="8">
        <v>0.17255700136239999</v>
      </c>
      <c r="M6" s="8">
        <v>0.25686347104790003</v>
      </c>
      <c r="N6" s="8">
        <v>0.2410403604404</v>
      </c>
      <c r="O6" s="8">
        <v>0</v>
      </c>
      <c r="P6" s="8">
        <v>8.0858729211279998E-2</v>
      </c>
      <c r="Q6" s="8">
        <v>0.19307965212979999</v>
      </c>
      <c r="R6" s="8">
        <v>0.25313126830990001</v>
      </c>
      <c r="S6" s="8">
        <v>0.1861782124061</v>
      </c>
      <c r="T6" s="8">
        <v>0.2027217032675</v>
      </c>
      <c r="U6" s="8">
        <v>0</v>
      </c>
      <c r="V6" s="8">
        <v>0.14305578209469999</v>
      </c>
      <c r="W6" s="6">
        <v>0.23594553681710001</v>
      </c>
      <c r="X6" s="8">
        <v>0.14255637383899999</v>
      </c>
      <c r="Y6" s="8">
        <v>0.1322696672975</v>
      </c>
      <c r="Z6" s="8">
        <v>0.23152334833249999</v>
      </c>
      <c r="AA6" s="8">
        <v>0.19023568143530001</v>
      </c>
      <c r="AB6" s="8">
        <v>0.26726478125649999</v>
      </c>
      <c r="AC6" s="8">
        <v>0.19449009220140001</v>
      </c>
      <c r="AD6" s="6">
        <v>0.26802207296199998</v>
      </c>
      <c r="AE6" s="9">
        <v>0.15510023440330001</v>
      </c>
      <c r="AF6" s="6">
        <v>0.29783610901930002</v>
      </c>
      <c r="AG6" s="9">
        <v>0.17410444287230001</v>
      </c>
      <c r="AH6" s="8">
        <v>0.28289201008019998</v>
      </c>
      <c r="AI6" s="8">
        <v>0.1782328649754</v>
      </c>
      <c r="AJ6" s="8">
        <v>0.24463413779429999</v>
      </c>
      <c r="AK6" s="8">
        <v>0.19316790488470001</v>
      </c>
      <c r="AL6" s="8">
        <v>0.24292269524060001</v>
      </c>
      <c r="AM6" s="8">
        <v>0.18405840554299999</v>
      </c>
      <c r="AN6" s="8">
        <v>0.1689321534255</v>
      </c>
      <c r="AO6" s="8">
        <v>0.10533132454669999</v>
      </c>
      <c r="AP6" s="8">
        <v>0.19542784564919999</v>
      </c>
      <c r="AQ6" s="8">
        <v>0.21560354680800001</v>
      </c>
      <c r="AR6" s="8">
        <v>0.1657494202658</v>
      </c>
      <c r="AS6" s="8">
        <v>0.1987240930509</v>
      </c>
      <c r="AT6" s="8">
        <v>0.15558918371530001</v>
      </c>
      <c r="AU6" s="8">
        <v>0.2193274626624</v>
      </c>
      <c r="AV6" s="8">
        <v>8.6846757777280001E-2</v>
      </c>
      <c r="AW6" s="6">
        <v>0.80269738949379998</v>
      </c>
      <c r="AX6" s="8">
        <v>0.20711443120549999</v>
      </c>
      <c r="AY6" s="8">
        <v>0.1567701240555</v>
      </c>
      <c r="AZ6" s="8">
        <v>0.62431372737430002</v>
      </c>
    </row>
    <row r="7" spans="1:52" x14ac:dyDescent="0.3">
      <c r="A7" t="s">
        <v>2281</v>
      </c>
      <c r="B7" s="8">
        <v>0.48016796116760002</v>
      </c>
      <c r="C7" s="8">
        <v>0.55953903728760002</v>
      </c>
      <c r="D7" s="8">
        <v>0.52599231026719995</v>
      </c>
      <c r="E7" s="8">
        <v>0.53797948598059997</v>
      </c>
      <c r="F7" s="8">
        <v>0.45750945719210001</v>
      </c>
      <c r="G7" s="8">
        <v>0.47774004472440001</v>
      </c>
      <c r="H7" s="8">
        <v>0.48367150558010003</v>
      </c>
      <c r="I7" s="8">
        <v>0.63186857714190003</v>
      </c>
      <c r="J7" s="8">
        <v>0.55344501882279995</v>
      </c>
      <c r="K7" s="8">
        <v>0.60962897438459995</v>
      </c>
      <c r="L7" s="8">
        <v>0.50236344568250002</v>
      </c>
      <c r="M7" s="8">
        <v>0.4641253659058</v>
      </c>
      <c r="N7" s="8">
        <v>0.45571048609039999</v>
      </c>
      <c r="O7" s="8">
        <v>0.89252090387130001</v>
      </c>
      <c r="P7" s="8">
        <v>0.72309829702520001</v>
      </c>
      <c r="Q7" s="8">
        <v>0.54319223455819998</v>
      </c>
      <c r="R7" s="8">
        <v>0.47167133946290002</v>
      </c>
      <c r="S7" s="8">
        <v>0.53609742922829995</v>
      </c>
      <c r="T7" s="8">
        <v>0.4381994082922</v>
      </c>
      <c r="U7" s="8">
        <v>0.69603208966810004</v>
      </c>
      <c r="V7" s="8">
        <v>0.56582205933410001</v>
      </c>
      <c r="W7" s="9">
        <v>0.47952346134599999</v>
      </c>
      <c r="X7" s="8">
        <v>0.60291172909919999</v>
      </c>
      <c r="Y7" s="8">
        <v>0.64877052599959995</v>
      </c>
      <c r="Z7" s="8">
        <v>0.4260216207068</v>
      </c>
      <c r="AA7" s="8">
        <v>0.55094868914560002</v>
      </c>
      <c r="AB7" s="9">
        <v>0.2776056407193</v>
      </c>
      <c r="AC7" s="6">
        <v>0.54072136539430005</v>
      </c>
      <c r="AD7" s="9">
        <v>0.44558693007610001</v>
      </c>
      <c r="AE7" s="6">
        <v>0.57464902825669995</v>
      </c>
      <c r="AF7" s="9">
        <v>0.4162806348384</v>
      </c>
      <c r="AG7" s="6">
        <v>0.55172863547369999</v>
      </c>
      <c r="AH7" s="9">
        <v>0.3949758832811</v>
      </c>
      <c r="AI7" s="6">
        <v>0.55651955697870004</v>
      </c>
      <c r="AJ7" s="8">
        <v>0.43194626734590003</v>
      </c>
      <c r="AK7" s="8">
        <v>0.56416502433780003</v>
      </c>
      <c r="AL7" s="8">
        <v>0.53251388891539997</v>
      </c>
      <c r="AM7" s="8">
        <v>0.55085330290970003</v>
      </c>
      <c r="AN7" s="8">
        <v>0.48156358769699997</v>
      </c>
      <c r="AO7" s="8">
        <v>0.5703881385549</v>
      </c>
      <c r="AP7" s="8">
        <v>0.29910396996779998</v>
      </c>
      <c r="AQ7" s="8">
        <v>0.51033799451509998</v>
      </c>
      <c r="AR7" s="8">
        <v>0.56844635588009995</v>
      </c>
      <c r="AS7" s="8">
        <v>0.5295771848377</v>
      </c>
      <c r="AT7" s="8">
        <v>0.4481386729113</v>
      </c>
      <c r="AU7" s="8">
        <v>0.57277959218630004</v>
      </c>
      <c r="AV7" s="8">
        <v>0.69306807063160003</v>
      </c>
      <c r="AW7" s="8">
        <v>0</v>
      </c>
      <c r="AX7" s="8">
        <v>0.52040649794649996</v>
      </c>
      <c r="AY7" s="8">
        <v>0.54365714456350001</v>
      </c>
      <c r="AZ7" s="8">
        <v>0.37568627262569998</v>
      </c>
    </row>
    <row r="8" spans="1:52" x14ac:dyDescent="0.3">
      <c r="A8" t="s">
        <v>903</v>
      </c>
      <c r="B8" s="8">
        <v>0.14146575385929999</v>
      </c>
      <c r="C8" s="8">
        <v>0.15855614390539999</v>
      </c>
      <c r="D8" s="8">
        <v>0.17386100414450001</v>
      </c>
      <c r="E8" s="8">
        <v>0.14840125490219999</v>
      </c>
      <c r="F8" s="8">
        <v>0.22275261209219999</v>
      </c>
      <c r="G8" s="8">
        <v>0.16911035459480001</v>
      </c>
      <c r="H8" s="8">
        <v>0.17822219631319999</v>
      </c>
      <c r="I8" s="8">
        <v>0.17423425793540001</v>
      </c>
      <c r="J8" s="8">
        <v>0.14449098532269999</v>
      </c>
      <c r="K8" s="8">
        <v>0.11427644148799999</v>
      </c>
      <c r="L8" s="8">
        <v>0.1202819090485</v>
      </c>
      <c r="M8" s="8">
        <v>8.8235854061349997E-2</v>
      </c>
      <c r="N8" s="8">
        <v>0.13522168471660001</v>
      </c>
      <c r="O8" s="8">
        <v>0.10747909612870001</v>
      </c>
      <c r="P8" s="8">
        <v>0.19604297376349999</v>
      </c>
      <c r="Q8" s="8">
        <v>0.15913499325960001</v>
      </c>
      <c r="R8" s="8">
        <v>0.13524356848620001</v>
      </c>
      <c r="S8" s="8">
        <v>0.1269755372842</v>
      </c>
      <c r="T8" s="8">
        <v>0.25945620893420002</v>
      </c>
      <c r="U8" s="8">
        <v>0.30396791033190002</v>
      </c>
      <c r="V8" s="8">
        <v>0.1136694096402</v>
      </c>
      <c r="W8" s="8">
        <v>0.17522493276869999</v>
      </c>
      <c r="X8" s="8">
        <v>0.1291894702194</v>
      </c>
      <c r="Y8" s="8">
        <v>0.17468901358540001</v>
      </c>
      <c r="Z8" s="8">
        <v>0.1140246323849</v>
      </c>
      <c r="AA8" s="8">
        <v>0.16780356583379999</v>
      </c>
      <c r="AB8" s="8">
        <v>7.282629705226E-2</v>
      </c>
      <c r="AC8" s="8">
        <v>0.16191013020010001</v>
      </c>
      <c r="AD8" s="9">
        <v>0.1065340171784</v>
      </c>
      <c r="AE8" s="6">
        <v>0.18811835905150001</v>
      </c>
      <c r="AF8" s="8">
        <v>0.1353288138981</v>
      </c>
      <c r="AG8" s="8">
        <v>0.16172448353999999</v>
      </c>
      <c r="AH8" s="8">
        <v>0.16613592788670001</v>
      </c>
      <c r="AI8" s="8">
        <v>0.15401651415129999</v>
      </c>
      <c r="AJ8" s="8">
        <v>0.18026991949830001</v>
      </c>
      <c r="AK8" s="8">
        <v>0.12889755877770001</v>
      </c>
      <c r="AL8" s="8">
        <v>0.15671880347129999</v>
      </c>
      <c r="AM8" s="8">
        <v>0.16578508716990001</v>
      </c>
      <c r="AN8" s="8">
        <v>0.14994881310079999</v>
      </c>
      <c r="AO8" s="8">
        <v>0.1692637972912</v>
      </c>
      <c r="AP8" s="8">
        <v>0.26757997315870002</v>
      </c>
      <c r="AQ8" s="8">
        <v>0.1554031277848</v>
      </c>
      <c r="AR8" s="8">
        <v>0.13844708429120001</v>
      </c>
      <c r="AS8" s="8">
        <v>0.1949833917928</v>
      </c>
      <c r="AT8" s="8">
        <v>0.1094691008284</v>
      </c>
      <c r="AU8" s="8">
        <v>0.13422183899359999</v>
      </c>
      <c r="AV8" s="8">
        <v>0.15346596468420001</v>
      </c>
      <c r="AW8" s="8">
        <v>0.19730261050619999</v>
      </c>
      <c r="AX8" s="8">
        <v>0.15484368027510001</v>
      </c>
      <c r="AY8" s="8">
        <v>0.166953103208</v>
      </c>
      <c r="AZ8" s="8">
        <v>0</v>
      </c>
    </row>
    <row r="9" spans="1:52" x14ac:dyDescent="0.3">
      <c r="A9" t="s">
        <v>587</v>
      </c>
      <c r="B9" s="7">
        <v>175</v>
      </c>
      <c r="C9" s="7">
        <v>312</v>
      </c>
      <c r="D9" s="7">
        <v>272</v>
      </c>
      <c r="E9" s="7">
        <v>620</v>
      </c>
      <c r="F9" s="7">
        <v>54</v>
      </c>
      <c r="G9" s="7">
        <v>85</v>
      </c>
      <c r="H9" s="7">
        <v>326</v>
      </c>
      <c r="I9" s="7">
        <v>148</v>
      </c>
      <c r="J9" s="7">
        <v>83</v>
      </c>
      <c r="K9" s="7">
        <v>24</v>
      </c>
      <c r="L9" s="7">
        <v>30</v>
      </c>
      <c r="M9" s="7">
        <v>48</v>
      </c>
      <c r="N9" s="7">
        <v>87</v>
      </c>
      <c r="O9" s="7">
        <v>7</v>
      </c>
      <c r="P9" s="7">
        <v>6</v>
      </c>
      <c r="Q9" s="7">
        <v>421</v>
      </c>
      <c r="R9" s="7">
        <v>91</v>
      </c>
      <c r="S9" s="7">
        <v>196</v>
      </c>
      <c r="T9" s="7">
        <v>49</v>
      </c>
      <c r="U9" s="7">
        <v>2</v>
      </c>
      <c r="V9" s="7">
        <v>111</v>
      </c>
      <c r="W9" s="7">
        <v>462</v>
      </c>
      <c r="X9" s="7">
        <v>165</v>
      </c>
      <c r="Y9" s="7">
        <v>21</v>
      </c>
      <c r="Z9" s="7">
        <v>157</v>
      </c>
      <c r="AA9" s="7">
        <v>602</v>
      </c>
      <c r="AB9" s="7">
        <v>45</v>
      </c>
      <c r="AC9" s="7">
        <v>714</v>
      </c>
      <c r="AD9" s="7">
        <v>289</v>
      </c>
      <c r="AE9" s="7">
        <v>470</v>
      </c>
      <c r="AF9" s="7">
        <v>152</v>
      </c>
      <c r="AG9" s="7">
        <v>607</v>
      </c>
      <c r="AH9" s="7">
        <v>144</v>
      </c>
      <c r="AI9" s="7">
        <v>615</v>
      </c>
      <c r="AJ9" s="7">
        <v>137</v>
      </c>
      <c r="AK9" s="7">
        <v>209</v>
      </c>
      <c r="AL9" s="7">
        <v>108</v>
      </c>
      <c r="AM9" s="7">
        <v>169</v>
      </c>
      <c r="AN9" s="7">
        <v>49</v>
      </c>
      <c r="AO9" s="7">
        <v>87</v>
      </c>
      <c r="AP9" s="7">
        <v>14</v>
      </c>
      <c r="AQ9" s="7">
        <v>238</v>
      </c>
      <c r="AR9" s="7">
        <v>215</v>
      </c>
      <c r="AS9" s="7">
        <v>147</v>
      </c>
      <c r="AT9" s="7">
        <v>56</v>
      </c>
      <c r="AU9" s="7">
        <v>67</v>
      </c>
      <c r="AV9" s="7">
        <v>18</v>
      </c>
      <c r="AW9" s="7">
        <v>4</v>
      </c>
      <c r="AX9" s="7">
        <v>590</v>
      </c>
      <c r="AY9" s="7">
        <v>163</v>
      </c>
      <c r="AZ9" s="7">
        <v>6</v>
      </c>
    </row>
    <row r="10" spans="1:52" x14ac:dyDescent="0.3">
      <c r="A10" t="s">
        <v>681</v>
      </c>
    </row>
    <row r="11" spans="1:52" x14ac:dyDescent="0.3">
      <c r="A11"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60428250-ed1e-4e3d-be07-93452f884132" sqref="A2 AZ11" xr:uid="{00000000-0002-0000-9C00-000000000000}"/>
    <dataValidation allowBlank="1" error="60428250-ed1e-4e3d-be07-93452f884132" sqref="A1" xr:uid="{00000000-0002-0000-9C00-000001000000}"/>
  </dataValidations>
  <hyperlinks>
    <hyperlink ref="A1" location="'TOC'!A1" display="Back to TOC" xr:uid="{00000000-0004-0000-9C00-000000000000}"/>
  </hyperlinks>
  <pageMargins left="0.7" right="0.7" top="0.75" bottom="0.75" header="0.3" footer="0.3"/>
</worksheet>
</file>

<file path=xl/worksheets/sheet1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D00-000000000000}">
  <dimension ref="A1:BU11"/>
  <sheetViews>
    <sheetView workbookViewId="0">
      <pane xSplit="1" topLeftCell="N1" activePane="topRight" state="frozen"/>
      <selection pane="topRight" sqref="A1:A1048576"/>
    </sheetView>
  </sheetViews>
  <sheetFormatPr defaultRowHeight="14.4" x14ac:dyDescent="0.3"/>
  <cols>
    <col min="1" max="1" width="37.88671875" bestFit="1" customWidth="1"/>
    <col min="2" max="73" width="12.6640625" bestFit="1" customWidth="1"/>
  </cols>
  <sheetData>
    <row r="1" spans="1:73" x14ac:dyDescent="0.3">
      <c r="A1" s="4" t="s">
        <v>448</v>
      </c>
    </row>
    <row r="2" spans="1:73" x14ac:dyDescent="0.3">
      <c r="A2" t="s">
        <v>333</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2279</v>
      </c>
      <c r="B5" s="8">
        <v>0.13060569518500001</v>
      </c>
      <c r="C5" s="8">
        <v>0.12949643165899999</v>
      </c>
      <c r="D5" s="8">
        <v>0.11220949917340001</v>
      </c>
      <c r="E5" s="8">
        <v>0.1092967178171</v>
      </c>
      <c r="F5" s="8">
        <v>0.12534567208479999</v>
      </c>
      <c r="G5" s="8">
        <v>0.14176736281399999</v>
      </c>
      <c r="H5" s="8">
        <v>9.2993746080020007E-2</v>
      </c>
      <c r="I5" s="8">
        <v>0</v>
      </c>
      <c r="J5" s="8">
        <v>0.1160093258036</v>
      </c>
      <c r="K5" s="8">
        <v>0.12018440601740001</v>
      </c>
      <c r="L5" s="8">
        <v>0.13712324621479999</v>
      </c>
      <c r="M5" s="8">
        <v>9.0132445266029995E-2</v>
      </c>
      <c r="N5" s="8">
        <v>4.7181937294079997E-2</v>
      </c>
      <c r="O5" s="8">
        <v>0.11111619252259999</v>
      </c>
      <c r="P5" s="6">
        <v>0.30573989859259998</v>
      </c>
      <c r="Q5" s="8">
        <v>0.14506574262970001</v>
      </c>
      <c r="R5" s="8">
        <v>6.6225106587349994E-2</v>
      </c>
      <c r="S5" s="8">
        <v>0.134264536696</v>
      </c>
      <c r="T5" s="8">
        <v>0.11332729843849999</v>
      </c>
      <c r="U5" s="8">
        <v>0.10089912983130001</v>
      </c>
      <c r="V5" s="8">
        <v>0.16666666666669999</v>
      </c>
      <c r="W5" s="8">
        <v>0</v>
      </c>
      <c r="X5" s="8">
        <v>0.1171471578665</v>
      </c>
      <c r="Y5" s="8">
        <v>0.1286516997222</v>
      </c>
      <c r="Z5" s="8">
        <v>8.4302981547159997E-2</v>
      </c>
      <c r="AA5" s="6">
        <v>0.2791963165886</v>
      </c>
      <c r="AB5" s="8">
        <v>7.4350747932609998E-2</v>
      </c>
      <c r="AC5" s="8">
        <v>0.1054630249063</v>
      </c>
      <c r="AD5" s="8">
        <v>0.16666666666669999</v>
      </c>
      <c r="AE5" s="8">
        <v>0</v>
      </c>
      <c r="AF5" s="8">
        <v>0.1176353905729</v>
      </c>
      <c r="AG5" s="8">
        <v>0.13261962817299999</v>
      </c>
      <c r="AH5" s="8">
        <v>0</v>
      </c>
      <c r="AI5" s="8">
        <v>0.23788821122439999</v>
      </c>
      <c r="AJ5" s="8">
        <v>0.12177026129479999</v>
      </c>
      <c r="AK5" s="8">
        <v>0.11286962476869999</v>
      </c>
      <c r="AL5" s="8">
        <v>0.14014439221360001</v>
      </c>
      <c r="AM5" s="8">
        <v>8.6710853676159994E-2</v>
      </c>
      <c r="AN5" s="8">
        <v>0</v>
      </c>
      <c r="AO5" s="8">
        <v>0.1307999384338</v>
      </c>
      <c r="AP5" s="6">
        <v>0.29387447348329998</v>
      </c>
      <c r="AQ5" s="8">
        <v>0.25074527840080002</v>
      </c>
      <c r="AR5" s="8">
        <v>7.1630764794929996E-2</v>
      </c>
      <c r="AS5" s="8">
        <v>8.2184957519329999E-2</v>
      </c>
      <c r="AT5" s="8">
        <v>6.6619206906930004E-2</v>
      </c>
      <c r="AU5" s="8">
        <v>0</v>
      </c>
      <c r="AV5" s="8">
        <v>0.11867492407709999</v>
      </c>
      <c r="AW5" s="8">
        <v>0.1500865765727</v>
      </c>
      <c r="AX5" s="6">
        <v>0.15928569573990001</v>
      </c>
      <c r="AY5" s="8">
        <v>9.1170295774419999E-2</v>
      </c>
      <c r="AZ5" s="8">
        <v>9.6168153405170001E-2</v>
      </c>
      <c r="BA5" s="8">
        <v>6.253135237054E-2</v>
      </c>
      <c r="BB5" s="8">
        <v>0.2262170164026</v>
      </c>
      <c r="BC5" s="8">
        <v>0.25286712247609999</v>
      </c>
      <c r="BD5" s="8">
        <v>0.14056423864600001</v>
      </c>
      <c r="BE5" s="8">
        <v>0.33014577501690001</v>
      </c>
      <c r="BF5" s="8">
        <v>0.13285798529699999</v>
      </c>
      <c r="BG5" s="8">
        <v>0</v>
      </c>
      <c r="BH5" s="8">
        <v>9.1064582816949999E-2</v>
      </c>
      <c r="BI5" s="8">
        <v>0.19071684723570001</v>
      </c>
      <c r="BJ5" s="8">
        <v>0.1769536218127</v>
      </c>
      <c r="BK5" s="8">
        <v>8.9460195355230004E-2</v>
      </c>
      <c r="BL5" s="8">
        <v>0.15634438966290001</v>
      </c>
      <c r="BM5" s="8">
        <v>0.1414600339132</v>
      </c>
      <c r="BN5" s="8">
        <v>8.8539165860330005E-2</v>
      </c>
      <c r="BO5" s="8">
        <v>0.14709037468469999</v>
      </c>
      <c r="BP5" s="8">
        <v>0.60539477898759997</v>
      </c>
      <c r="BQ5" s="8">
        <v>0.13149733250180001</v>
      </c>
      <c r="BR5" s="8">
        <v>0.1246318666393</v>
      </c>
      <c r="BS5" s="8">
        <v>0.1193450477839</v>
      </c>
      <c r="BT5" s="8">
        <v>6.2778437580100002E-2</v>
      </c>
      <c r="BU5" s="8">
        <v>0</v>
      </c>
    </row>
    <row r="6" spans="1:73" x14ac:dyDescent="0.3">
      <c r="A6" t="s">
        <v>2280</v>
      </c>
      <c r="B6" s="6">
        <v>0.46486507486310003</v>
      </c>
      <c r="C6" s="8">
        <v>0.28673144111179999</v>
      </c>
      <c r="D6" s="8">
        <v>0.162811989972</v>
      </c>
      <c r="E6" s="8">
        <v>0.19078022853029999</v>
      </c>
      <c r="F6" s="9">
        <v>0.12743892270490001</v>
      </c>
      <c r="G6" s="8">
        <v>0.17660433359309999</v>
      </c>
      <c r="H6" s="8">
        <v>0.22753335922439999</v>
      </c>
      <c r="I6" s="8">
        <v>0</v>
      </c>
      <c r="J6" s="8">
        <v>0.21963904614419999</v>
      </c>
      <c r="K6" s="8">
        <v>0.23238272336579999</v>
      </c>
      <c r="L6" s="8">
        <v>0.19676335754810001</v>
      </c>
      <c r="M6" s="8">
        <v>7.7257166906349997E-2</v>
      </c>
      <c r="N6" s="8">
        <v>0.20188346153139999</v>
      </c>
      <c r="O6" s="8">
        <v>0.16560127057230001</v>
      </c>
      <c r="P6" s="8">
        <v>0.13349440727129999</v>
      </c>
      <c r="Q6" s="8">
        <v>0.40280606061270002</v>
      </c>
      <c r="R6" s="8">
        <v>0.21371639204019999</v>
      </c>
      <c r="S6" s="8">
        <v>0.20039505392439999</v>
      </c>
      <c r="T6" s="8">
        <v>0</v>
      </c>
      <c r="U6" s="8">
        <v>0.1315350736708</v>
      </c>
      <c r="V6" s="8">
        <v>0.10089912983130001</v>
      </c>
      <c r="W6" s="6">
        <v>0.80269738949379998</v>
      </c>
      <c r="X6" s="8">
        <v>0.22311207272069999</v>
      </c>
      <c r="Y6" s="8">
        <v>0.17521866731659999</v>
      </c>
      <c r="Z6" s="8">
        <v>0.1808175585756</v>
      </c>
      <c r="AA6" s="8">
        <v>0.1779850468036</v>
      </c>
      <c r="AB6" s="8">
        <v>0.21212548489130001</v>
      </c>
      <c r="AC6" s="8">
        <v>8.3232520503599999E-2</v>
      </c>
      <c r="AD6" s="8">
        <v>0.10089912983130001</v>
      </c>
      <c r="AE6" s="6">
        <v>0.80269738949379998</v>
      </c>
      <c r="AF6" s="8">
        <v>0.20711443120549999</v>
      </c>
      <c r="AG6" s="8">
        <v>0.1567701240555</v>
      </c>
      <c r="AH6" s="8">
        <v>0.62431372737430002</v>
      </c>
      <c r="AI6" s="8">
        <v>0.19542784564919999</v>
      </c>
      <c r="AJ6" s="8">
        <v>0.19607620570119999</v>
      </c>
      <c r="AK6" s="8">
        <v>0.25187384579029998</v>
      </c>
      <c r="AL6" s="8">
        <v>0.17551003954079999</v>
      </c>
      <c r="AM6" s="8">
        <v>0.13472376273619999</v>
      </c>
      <c r="AN6" s="8">
        <v>0.22860188516810001</v>
      </c>
      <c r="AO6" s="8">
        <v>0.17766013267559999</v>
      </c>
      <c r="AP6" s="8">
        <v>0.13692774510729999</v>
      </c>
      <c r="AQ6" s="8">
        <v>0.25074527840080002</v>
      </c>
      <c r="AR6" s="8">
        <v>0.1820690637431</v>
      </c>
      <c r="AS6" s="8">
        <v>0.37479775609589999</v>
      </c>
      <c r="AT6" s="8">
        <v>8.6846757777280001E-2</v>
      </c>
      <c r="AU6" s="6">
        <v>0.80269738949379998</v>
      </c>
      <c r="AV6" s="8">
        <v>0.17067557390730001</v>
      </c>
      <c r="AW6" s="8">
        <v>0.188770111894</v>
      </c>
      <c r="AX6" s="6">
        <v>0.2496845703999</v>
      </c>
      <c r="AY6" s="9">
        <v>0.1316818331223</v>
      </c>
      <c r="AZ6" s="8">
        <v>0.12814848645089999</v>
      </c>
      <c r="BA6" s="8">
        <v>0.2240809442018</v>
      </c>
      <c r="BB6" s="8">
        <v>0.2112643915819</v>
      </c>
      <c r="BC6" s="8">
        <v>0.1694207834975</v>
      </c>
      <c r="BD6" s="8">
        <v>0.17941238004009999</v>
      </c>
      <c r="BE6" s="8">
        <v>0.11947612834390001</v>
      </c>
      <c r="BF6" s="8">
        <v>0.17893613817670001</v>
      </c>
      <c r="BG6" s="8">
        <v>0.37517727440069998</v>
      </c>
      <c r="BH6" s="8">
        <v>0.17405691191930001</v>
      </c>
      <c r="BI6" s="8">
        <v>0.15339969550839999</v>
      </c>
      <c r="BJ6" s="8">
        <v>0.34066717788619999</v>
      </c>
      <c r="BK6" s="8">
        <v>0.231229361445</v>
      </c>
      <c r="BL6" s="8">
        <v>0.2069424522311</v>
      </c>
      <c r="BM6" s="8">
        <v>0.17644177016189999</v>
      </c>
      <c r="BN6" s="8">
        <v>0.2156935463753</v>
      </c>
      <c r="BO6" s="8">
        <v>0.14405281383349999</v>
      </c>
      <c r="BP6" s="8">
        <v>0.39460522101239998</v>
      </c>
      <c r="BQ6" s="8">
        <v>0.1437149749162</v>
      </c>
      <c r="BR6" s="8">
        <v>0.17863114020949999</v>
      </c>
      <c r="BS6" s="8">
        <v>0.3027905718317</v>
      </c>
      <c r="BT6" s="8">
        <v>0.14161387046919999</v>
      </c>
      <c r="BU6" s="8">
        <v>0.35173936350899998</v>
      </c>
    </row>
    <row r="7" spans="1:73" x14ac:dyDescent="0.3">
      <c r="A7" t="s">
        <v>2281</v>
      </c>
      <c r="B7" s="9">
        <v>0.25271064759470002</v>
      </c>
      <c r="C7" s="8">
        <v>0.39709348488969998</v>
      </c>
      <c r="D7" s="8">
        <v>0.53261146561009998</v>
      </c>
      <c r="E7" s="8">
        <v>0.52875011864699994</v>
      </c>
      <c r="F7" s="6">
        <v>0.63724892327100002</v>
      </c>
      <c r="G7" s="8">
        <v>0.55086585841549995</v>
      </c>
      <c r="H7" s="8">
        <v>0.49042976331940002</v>
      </c>
      <c r="I7" s="8">
        <v>1</v>
      </c>
      <c r="J7" s="8">
        <v>0.4980345874264</v>
      </c>
      <c r="K7" s="8">
        <v>0.49577377681349999</v>
      </c>
      <c r="L7" s="8">
        <v>0.5359956937357</v>
      </c>
      <c r="M7" s="8">
        <v>0.68942203872359997</v>
      </c>
      <c r="N7" s="8">
        <v>0.58912088593150003</v>
      </c>
      <c r="O7" s="8">
        <v>0.51421967045640005</v>
      </c>
      <c r="P7" s="8">
        <v>0.47157942971080002</v>
      </c>
      <c r="Q7" s="8">
        <v>0.25774031798309999</v>
      </c>
      <c r="R7" s="8">
        <v>0.5662270210725</v>
      </c>
      <c r="S7" s="8">
        <v>0.66534040937969996</v>
      </c>
      <c r="T7" s="8">
        <v>0.77334540312290001</v>
      </c>
      <c r="U7" s="8">
        <v>0.60089912983130001</v>
      </c>
      <c r="V7" s="8">
        <v>0.43423246316460001</v>
      </c>
      <c r="W7" s="8">
        <v>0</v>
      </c>
      <c r="X7" s="8">
        <v>0.49741845008969998</v>
      </c>
      <c r="Y7" s="8">
        <v>0.56365554180190003</v>
      </c>
      <c r="Z7" s="8">
        <v>0.54563228464379998</v>
      </c>
      <c r="AA7" s="8">
        <v>0.4362529270521</v>
      </c>
      <c r="AB7" s="8">
        <v>0.57806368467500002</v>
      </c>
      <c r="AC7" s="8">
        <v>0.66422516943200005</v>
      </c>
      <c r="AD7" s="8">
        <v>0.43423246316460001</v>
      </c>
      <c r="AE7" s="8">
        <v>0</v>
      </c>
      <c r="AF7" s="8">
        <v>0.52040649794649996</v>
      </c>
      <c r="AG7" s="8">
        <v>0.54365714456350001</v>
      </c>
      <c r="AH7" s="8">
        <v>0.37568627262569998</v>
      </c>
      <c r="AI7" s="8">
        <v>0.29910396996779998</v>
      </c>
      <c r="AJ7" s="8">
        <v>0.52243521327039999</v>
      </c>
      <c r="AK7" s="8">
        <v>0.48786848682790002</v>
      </c>
      <c r="AL7" s="8">
        <v>0.5417160690792</v>
      </c>
      <c r="AM7" s="8">
        <v>0.65341276022250006</v>
      </c>
      <c r="AN7" s="8">
        <v>0.5915897700028</v>
      </c>
      <c r="AO7" s="8">
        <v>0.48585806959779998</v>
      </c>
      <c r="AP7" s="8">
        <v>0.49057722060210002</v>
      </c>
      <c r="AQ7" s="8">
        <v>0.23174129073620001</v>
      </c>
      <c r="AR7" s="8">
        <v>0.57991211787870001</v>
      </c>
      <c r="AS7" s="8">
        <v>0.54301728638470004</v>
      </c>
      <c r="AT7" s="8">
        <v>0.69306807063160003</v>
      </c>
      <c r="AU7" s="8">
        <v>0</v>
      </c>
      <c r="AV7" s="8">
        <v>0.4697347197258</v>
      </c>
      <c r="AW7" s="8">
        <v>0.51150465486499996</v>
      </c>
      <c r="AX7" s="9">
        <v>0.43124292000280001</v>
      </c>
      <c r="AY7" s="6">
        <v>0.62682508540089998</v>
      </c>
      <c r="AZ7" s="8">
        <v>0.66039579965560002</v>
      </c>
      <c r="BA7" s="8">
        <v>0.52485003011529996</v>
      </c>
      <c r="BB7" s="8">
        <v>0.48421356298169999</v>
      </c>
      <c r="BC7" s="8">
        <v>0.42741753580129999</v>
      </c>
      <c r="BD7" s="8">
        <v>0.56888305179050003</v>
      </c>
      <c r="BE7" s="8">
        <v>0.55037809663920001</v>
      </c>
      <c r="BF7" s="8">
        <v>0.55134552239970003</v>
      </c>
      <c r="BG7" s="8">
        <v>0.50652589853259999</v>
      </c>
      <c r="BH7" s="8">
        <v>0.52267473414069998</v>
      </c>
      <c r="BI7" s="8">
        <v>0.52131693837269999</v>
      </c>
      <c r="BJ7" s="8">
        <v>0.39074271385339998</v>
      </c>
      <c r="BK7" s="8">
        <v>0.44241673456699998</v>
      </c>
      <c r="BL7" s="8">
        <v>0.4362800096003</v>
      </c>
      <c r="BM7" s="8">
        <v>0.50740892669570004</v>
      </c>
      <c r="BN7" s="8">
        <v>0.60874812688549995</v>
      </c>
      <c r="BO7" s="8">
        <v>0.61475581340300001</v>
      </c>
      <c r="BP7" s="8">
        <v>0</v>
      </c>
      <c r="BQ7" s="8">
        <v>0.50903241271769994</v>
      </c>
      <c r="BR7" s="8">
        <v>0.56358585874970002</v>
      </c>
      <c r="BS7" s="8">
        <v>0.43891307147469999</v>
      </c>
      <c r="BT7" s="8">
        <v>0.52533409505619999</v>
      </c>
      <c r="BU7" s="8">
        <v>0.64826063649099996</v>
      </c>
    </row>
    <row r="8" spans="1:73" x14ac:dyDescent="0.3">
      <c r="A8" t="s">
        <v>903</v>
      </c>
      <c r="B8" s="8">
        <v>0.1518185823573</v>
      </c>
      <c r="C8" s="8">
        <v>0.18667864233949999</v>
      </c>
      <c r="D8" s="8">
        <v>0.19236704524449999</v>
      </c>
      <c r="E8" s="8">
        <v>0.17117293500549999</v>
      </c>
      <c r="F8" s="8">
        <v>0.1099664819392</v>
      </c>
      <c r="G8" s="8">
        <v>0.13076244517739999</v>
      </c>
      <c r="H8" s="8">
        <v>0.18904313137619999</v>
      </c>
      <c r="I8" s="8">
        <v>0</v>
      </c>
      <c r="J8" s="8">
        <v>0.16631704062579999</v>
      </c>
      <c r="K8" s="8">
        <v>0.1516590938033</v>
      </c>
      <c r="L8" s="8">
        <v>0.13011770250140001</v>
      </c>
      <c r="M8" s="8">
        <v>0.143188349104</v>
      </c>
      <c r="N8" s="8">
        <v>0.16181371524310001</v>
      </c>
      <c r="O8" s="8">
        <v>0.20906286644870001</v>
      </c>
      <c r="P8" s="8">
        <v>8.9186264425320003E-2</v>
      </c>
      <c r="Q8" s="8">
        <v>0.19438787877450001</v>
      </c>
      <c r="R8" s="8">
        <v>0.15383148029989999</v>
      </c>
      <c r="S8" s="8">
        <v>0</v>
      </c>
      <c r="T8" s="8">
        <v>0.11332729843849999</v>
      </c>
      <c r="U8" s="8">
        <v>0.16666666666669999</v>
      </c>
      <c r="V8" s="8">
        <v>0.29820174033750002</v>
      </c>
      <c r="W8" s="8">
        <v>0.19730261050619999</v>
      </c>
      <c r="X8" s="8">
        <v>0.16232231932310001</v>
      </c>
      <c r="Y8" s="8">
        <v>0.13247409115930001</v>
      </c>
      <c r="Z8" s="8">
        <v>0.18924717523340001</v>
      </c>
      <c r="AA8" s="8">
        <v>0.10656570955569999</v>
      </c>
      <c r="AB8" s="8">
        <v>0.1354600825011</v>
      </c>
      <c r="AC8" s="8">
        <v>0.14707928515810001</v>
      </c>
      <c r="AD8" s="8">
        <v>0.29820174033750002</v>
      </c>
      <c r="AE8" s="8">
        <v>0.19730261050619999</v>
      </c>
      <c r="AF8" s="8">
        <v>0.15484368027510001</v>
      </c>
      <c r="AG8" s="8">
        <v>0.166953103208</v>
      </c>
      <c r="AH8" s="8">
        <v>0</v>
      </c>
      <c r="AI8" s="8">
        <v>0.26757997315870002</v>
      </c>
      <c r="AJ8" s="8">
        <v>0.15971831973360001</v>
      </c>
      <c r="AK8" s="8">
        <v>0.14738804261310001</v>
      </c>
      <c r="AL8" s="8">
        <v>0.1426294991665</v>
      </c>
      <c r="AM8" s="8">
        <v>0.1251526233651</v>
      </c>
      <c r="AN8" s="8">
        <v>0.17980834482909999</v>
      </c>
      <c r="AO8" s="8">
        <v>0.2056818592928</v>
      </c>
      <c r="AP8" s="8">
        <v>7.8620560807290005E-2</v>
      </c>
      <c r="AQ8" s="8">
        <v>0.26676815246230001</v>
      </c>
      <c r="AR8" s="8">
        <v>0.1663880535833</v>
      </c>
      <c r="AS8" s="8">
        <v>0</v>
      </c>
      <c r="AT8" s="8">
        <v>0.15346596468420001</v>
      </c>
      <c r="AU8" s="8">
        <v>0.19730261050619999</v>
      </c>
      <c r="AV8" s="8">
        <v>0.24091478228980001</v>
      </c>
      <c r="AW8" s="8">
        <v>0.14963865666830001</v>
      </c>
      <c r="AX8" s="8">
        <v>0.15978681385740001</v>
      </c>
      <c r="AY8" s="8">
        <v>0.15032278570240001</v>
      </c>
      <c r="AZ8" s="8">
        <v>0.11528756048829999</v>
      </c>
      <c r="BA8" s="8">
        <v>0.18853767331230001</v>
      </c>
      <c r="BB8" s="8">
        <v>7.8305029033739995E-2</v>
      </c>
      <c r="BC8" s="8">
        <v>0.15029455822500001</v>
      </c>
      <c r="BD8" s="8">
        <v>0.1111403295234</v>
      </c>
      <c r="BE8" s="8">
        <v>0</v>
      </c>
      <c r="BF8" s="8">
        <v>0.1368603541266</v>
      </c>
      <c r="BG8" s="8">
        <v>0.1182968270667</v>
      </c>
      <c r="BH8" s="8">
        <v>0.21220377112300001</v>
      </c>
      <c r="BI8" s="8">
        <v>0.13456651888320001</v>
      </c>
      <c r="BJ8" s="8">
        <v>9.1636486447759999E-2</v>
      </c>
      <c r="BK8" s="8">
        <v>0.23689370863279999</v>
      </c>
      <c r="BL8" s="8">
        <v>0.20043314850560001</v>
      </c>
      <c r="BM8" s="8">
        <v>0.1746892692292</v>
      </c>
      <c r="BN8" s="8">
        <v>8.7019160878909999E-2</v>
      </c>
      <c r="BO8" s="8">
        <v>9.4100998078850001E-2</v>
      </c>
      <c r="BP8" s="8">
        <v>0</v>
      </c>
      <c r="BQ8" s="8">
        <v>0.21575527986439999</v>
      </c>
      <c r="BR8" s="8">
        <v>0.1331511344015</v>
      </c>
      <c r="BS8" s="8">
        <v>0.1389513089096</v>
      </c>
      <c r="BT8" s="8">
        <v>0.27027359689449998</v>
      </c>
      <c r="BU8" s="8">
        <v>0</v>
      </c>
    </row>
    <row r="9" spans="1:73" x14ac:dyDescent="0.3">
      <c r="A9" t="s">
        <v>587</v>
      </c>
      <c r="B9" s="7">
        <v>48</v>
      </c>
      <c r="C9" s="7">
        <v>125</v>
      </c>
      <c r="D9" s="7">
        <v>162</v>
      </c>
      <c r="E9" s="7">
        <v>174</v>
      </c>
      <c r="F9" s="7">
        <v>250</v>
      </c>
      <c r="G9" s="7">
        <v>429</v>
      </c>
      <c r="H9" s="7">
        <v>329</v>
      </c>
      <c r="I9" s="7">
        <v>1</v>
      </c>
      <c r="J9" s="7">
        <v>178</v>
      </c>
      <c r="K9" s="7">
        <v>59</v>
      </c>
      <c r="L9" s="7">
        <v>174</v>
      </c>
      <c r="M9" s="7">
        <v>38</v>
      </c>
      <c r="N9" s="7">
        <v>64</v>
      </c>
      <c r="O9" s="7">
        <v>87</v>
      </c>
      <c r="P9" s="7">
        <v>48</v>
      </c>
      <c r="Q9" s="7">
        <v>10</v>
      </c>
      <c r="R9" s="7">
        <v>58</v>
      </c>
      <c r="S9" s="7">
        <v>8</v>
      </c>
      <c r="T9" s="7">
        <v>7</v>
      </c>
      <c r="U9" s="7">
        <v>12</v>
      </c>
      <c r="V9" s="7">
        <v>12</v>
      </c>
      <c r="W9" s="7">
        <v>4</v>
      </c>
      <c r="X9" s="7">
        <v>237</v>
      </c>
      <c r="Y9" s="7">
        <v>212</v>
      </c>
      <c r="Z9" s="7">
        <v>151</v>
      </c>
      <c r="AA9" s="7">
        <v>58</v>
      </c>
      <c r="AB9" s="7">
        <v>66</v>
      </c>
      <c r="AC9" s="7">
        <v>19</v>
      </c>
      <c r="AD9" s="7">
        <v>12</v>
      </c>
      <c r="AE9" s="7">
        <v>4</v>
      </c>
      <c r="AF9" s="7">
        <v>590</v>
      </c>
      <c r="AG9" s="7">
        <v>163</v>
      </c>
      <c r="AH9" s="7">
        <v>6</v>
      </c>
      <c r="AI9" s="7">
        <v>14</v>
      </c>
      <c r="AJ9" s="7">
        <v>162</v>
      </c>
      <c r="AK9" s="7">
        <v>76</v>
      </c>
      <c r="AL9" s="7">
        <v>162</v>
      </c>
      <c r="AM9" s="7">
        <v>53</v>
      </c>
      <c r="AN9" s="7">
        <v>60</v>
      </c>
      <c r="AO9" s="7">
        <v>87</v>
      </c>
      <c r="AP9" s="7">
        <v>46</v>
      </c>
      <c r="AQ9" s="7">
        <v>10</v>
      </c>
      <c r="AR9" s="7">
        <v>54</v>
      </c>
      <c r="AS9" s="7">
        <v>13</v>
      </c>
      <c r="AT9" s="7">
        <v>18</v>
      </c>
      <c r="AU9" s="7">
        <v>4</v>
      </c>
      <c r="AV9" s="7">
        <v>54</v>
      </c>
      <c r="AW9" s="7">
        <v>33</v>
      </c>
      <c r="AX9" s="7">
        <v>296</v>
      </c>
      <c r="AY9" s="7">
        <v>250</v>
      </c>
      <c r="AZ9" s="7">
        <v>85</v>
      </c>
      <c r="BA9" s="7">
        <v>128</v>
      </c>
      <c r="BB9" s="7">
        <v>28</v>
      </c>
      <c r="BC9" s="7">
        <v>5</v>
      </c>
      <c r="BD9" s="7">
        <v>35</v>
      </c>
      <c r="BE9" s="7">
        <v>8</v>
      </c>
      <c r="BF9" s="7">
        <v>78</v>
      </c>
      <c r="BG9" s="7">
        <v>36</v>
      </c>
      <c r="BH9" s="7">
        <v>92</v>
      </c>
      <c r="BI9" s="7">
        <v>40</v>
      </c>
      <c r="BJ9" s="7">
        <v>21</v>
      </c>
      <c r="BK9" s="7">
        <v>21</v>
      </c>
      <c r="BL9" s="7">
        <v>47</v>
      </c>
      <c r="BM9" s="7">
        <v>18</v>
      </c>
      <c r="BN9" s="7">
        <v>94</v>
      </c>
      <c r="BO9" s="7">
        <v>14</v>
      </c>
      <c r="BP9" s="7">
        <v>2</v>
      </c>
      <c r="BQ9" s="7">
        <v>40</v>
      </c>
      <c r="BR9" s="7">
        <v>71</v>
      </c>
      <c r="BS9" s="7">
        <v>38</v>
      </c>
      <c r="BT9" s="7">
        <v>69</v>
      </c>
      <c r="BU9" s="7">
        <v>2</v>
      </c>
    </row>
    <row r="10" spans="1:73" x14ac:dyDescent="0.3">
      <c r="A10" t="s">
        <v>589</v>
      </c>
    </row>
    <row r="11" spans="1:73" x14ac:dyDescent="0.3">
      <c r="A11"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527cdfd4-b896-4595-99b0-5e07f15464e9" sqref="A2 BU11" xr:uid="{00000000-0002-0000-9D00-000000000000}"/>
    <dataValidation allowBlank="1" error="527cdfd4-b896-4595-99b0-5e07f15464e9" sqref="A1" xr:uid="{00000000-0002-0000-9D00-000001000000}"/>
  </dataValidations>
  <hyperlinks>
    <hyperlink ref="A1" location="'TOC'!A1" display="Back to TOC" xr:uid="{00000000-0004-0000-9D00-000000000000}"/>
  </hyperlinks>
  <pageMargins left="0.7" right="0.7" top="0.75" bottom="0.75" header="0.3" footer="0.3"/>
</worksheet>
</file>

<file path=xl/worksheets/sheet1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E00-000000000000}">
  <dimension ref="A1:C7"/>
  <sheetViews>
    <sheetView workbookViewId="0"/>
  </sheetViews>
  <sheetFormatPr defaultRowHeight="14.4" x14ac:dyDescent="0.3"/>
  <cols>
    <col min="1" max="1" width="22.6640625" bestFit="1" customWidth="1"/>
    <col min="2" max="3" width="12.6640625" bestFit="1" customWidth="1"/>
  </cols>
  <sheetData>
    <row r="1" spans="1:3" x14ac:dyDescent="0.3">
      <c r="A1" s="4" t="s">
        <v>448</v>
      </c>
    </row>
    <row r="2" spans="1:3" x14ac:dyDescent="0.3">
      <c r="A2" t="s">
        <v>335</v>
      </c>
    </row>
    <row r="3" spans="1:3" x14ac:dyDescent="0.3">
      <c r="A3" s="5" t="s">
        <v>449</v>
      </c>
      <c r="B3" s="5" t="s">
        <v>450</v>
      </c>
      <c r="C3" s="5" t="s">
        <v>451</v>
      </c>
    </row>
    <row r="4" spans="1:3" x14ac:dyDescent="0.3">
      <c r="A4" t="s">
        <v>2282</v>
      </c>
      <c r="B4" s="9">
        <v>0.15396579427170001</v>
      </c>
      <c r="C4" s="7">
        <v>48</v>
      </c>
    </row>
    <row r="5" spans="1:3" x14ac:dyDescent="0.3">
      <c r="A5" t="s">
        <v>679</v>
      </c>
      <c r="B5" s="6">
        <v>0.84603420572830002</v>
      </c>
      <c r="C5" s="7">
        <v>241</v>
      </c>
    </row>
    <row r="6" spans="1:3" x14ac:dyDescent="0.3">
      <c r="A6" t="s">
        <v>2283</v>
      </c>
    </row>
    <row r="7" spans="1:3" x14ac:dyDescent="0.3">
      <c r="A7" t="s">
        <v>512</v>
      </c>
    </row>
  </sheetData>
  <dataValidations count="2">
    <dataValidation allowBlank="1" showErrorMessage="1" prompt="8566eb58-8683-45ce-991f-4d46178e26a8" sqref="A2 C7" xr:uid="{00000000-0002-0000-9E00-000000000000}"/>
    <dataValidation allowBlank="1" error="8566eb58-8683-45ce-991f-4d46178e26a8" sqref="A1" xr:uid="{00000000-0002-0000-9E00-000001000000}"/>
  </dataValidations>
  <hyperlinks>
    <hyperlink ref="A1" location="'TOC'!A1" display="Back to TOC" xr:uid="{00000000-0004-0000-9E00-000000000000}"/>
  </hyperlinks>
  <pageMargins left="0.7" right="0.7" top="0.75" bottom="0.75" header="0.3" footer="0.3"/>
</worksheet>
</file>

<file path=xl/worksheets/sheet1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000-000000000000}">
  <dimension ref="A1:AZ9"/>
  <sheetViews>
    <sheetView workbookViewId="0">
      <pane xSplit="1" topLeftCell="B1" activePane="topRight" state="frozen"/>
      <selection pane="topRight" sqref="A1:A1048576"/>
    </sheetView>
  </sheetViews>
  <sheetFormatPr defaultRowHeight="14.4" x14ac:dyDescent="0.3"/>
  <cols>
    <col min="1" max="1" width="22.6640625" bestFit="1" customWidth="1"/>
    <col min="2" max="52" width="12.6640625" bestFit="1" customWidth="1"/>
  </cols>
  <sheetData>
    <row r="1" spans="1:52" x14ac:dyDescent="0.3">
      <c r="A1" s="4" t="s">
        <v>448</v>
      </c>
    </row>
    <row r="2" spans="1:52" x14ac:dyDescent="0.3">
      <c r="A2" t="s">
        <v>338</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2282</v>
      </c>
      <c r="B5" s="8">
        <v>8.1596568770570005E-2</v>
      </c>
      <c r="C5" s="8">
        <v>0.208686221058</v>
      </c>
      <c r="D5" s="8">
        <v>0.17883577952070001</v>
      </c>
      <c r="E5" s="8">
        <v>0.1701565948507</v>
      </c>
      <c r="F5" s="8">
        <v>0</v>
      </c>
      <c r="G5" s="8">
        <v>9.9641892251630004E-2</v>
      </c>
      <c r="H5" s="8">
        <v>0.18132368868779999</v>
      </c>
      <c r="I5" s="8">
        <v>0.25470173044360001</v>
      </c>
      <c r="J5" s="8">
        <v>4.561549958253E-2</v>
      </c>
      <c r="K5" s="8">
        <v>6.3317711956190001E-2</v>
      </c>
      <c r="L5" s="8">
        <v>7.5673842673779995E-2</v>
      </c>
      <c r="M5" s="8">
        <v>7.5599398358669995E-2</v>
      </c>
      <c r="N5" s="8">
        <v>0.18354764882239999</v>
      </c>
      <c r="O5" s="8">
        <v>0</v>
      </c>
      <c r="P5" s="8">
        <v>0</v>
      </c>
      <c r="Q5" s="8">
        <v>0.18639617561290001</v>
      </c>
      <c r="R5" s="8">
        <v>7.1628211056110003E-2</v>
      </c>
      <c r="S5" s="8">
        <v>0.15820213466169999</v>
      </c>
      <c r="T5" s="8">
        <v>0.172164868847</v>
      </c>
      <c r="V5" s="8">
        <v>8.6457241547710006E-2</v>
      </c>
      <c r="W5" s="8">
        <v>0.17603222409729999</v>
      </c>
      <c r="X5" s="8">
        <v>0.1361284606282</v>
      </c>
      <c r="Y5" s="8">
        <v>0</v>
      </c>
      <c r="Z5" s="8">
        <v>0.19538287110470001</v>
      </c>
      <c r="AA5" s="8">
        <v>0.13733272028160001</v>
      </c>
      <c r="AB5" s="8">
        <v>0.1422176200592</v>
      </c>
      <c r="AC5" s="8">
        <v>0.15545481974270001</v>
      </c>
      <c r="AD5" s="8">
        <v>0.15396579427170001</v>
      </c>
      <c r="AF5" s="8">
        <v>9.7881912406640001E-2</v>
      </c>
      <c r="AG5" s="8">
        <v>0.17095651343230001</v>
      </c>
      <c r="AH5" s="8">
        <v>0.150074502543</v>
      </c>
      <c r="AI5" s="8">
        <v>0.1551496303405</v>
      </c>
      <c r="AJ5" s="8">
        <v>0.12786259435559999</v>
      </c>
      <c r="AK5" s="8">
        <v>0.1120978517236</v>
      </c>
      <c r="AL5" s="8">
        <v>0.1205082226914</v>
      </c>
      <c r="AM5" s="8">
        <v>0.18962726406979999</v>
      </c>
      <c r="AN5" s="8">
        <v>0.19851426108969999</v>
      </c>
      <c r="AO5" s="8">
        <v>0.29919510073569999</v>
      </c>
      <c r="AP5" s="8">
        <v>0.58260825692039997</v>
      </c>
      <c r="AQ5" s="8">
        <v>0.16654551286710001</v>
      </c>
      <c r="AR5" s="8">
        <v>8.6379255357559998E-2</v>
      </c>
      <c r="AS5" s="8">
        <v>0.18269976250709999</v>
      </c>
      <c r="AT5" s="8">
        <v>0.35094027623610002</v>
      </c>
      <c r="AU5" s="8">
        <v>8.5165927857570004E-2</v>
      </c>
      <c r="AV5" s="8">
        <v>0.5</v>
      </c>
      <c r="AW5" s="8">
        <v>0</v>
      </c>
      <c r="AX5" s="8">
        <v>0.13562839350979999</v>
      </c>
      <c r="AY5" s="8">
        <v>0.23600717898500001</v>
      </c>
      <c r="AZ5" s="8">
        <v>0</v>
      </c>
    </row>
    <row r="6" spans="1:52" x14ac:dyDescent="0.3">
      <c r="A6" t="s">
        <v>679</v>
      </c>
      <c r="B6" s="8">
        <v>0.91840343122940005</v>
      </c>
      <c r="C6" s="8">
        <v>0.79131377894199995</v>
      </c>
      <c r="D6" s="8">
        <v>0.82116422047930004</v>
      </c>
      <c r="E6" s="8">
        <v>0.8298434051493</v>
      </c>
      <c r="F6" s="8">
        <v>1</v>
      </c>
      <c r="G6" s="8">
        <v>0.90035810774839997</v>
      </c>
      <c r="H6" s="8">
        <v>0.81867631131219998</v>
      </c>
      <c r="I6" s="8">
        <v>0.74529826955639999</v>
      </c>
      <c r="J6" s="8">
        <v>0.9543845004175</v>
      </c>
      <c r="K6" s="8">
        <v>0.93668228804380005</v>
      </c>
      <c r="L6" s="8">
        <v>0.92432615732620005</v>
      </c>
      <c r="M6" s="8">
        <v>0.9244006016413</v>
      </c>
      <c r="N6" s="8">
        <v>0.81645235117759996</v>
      </c>
      <c r="O6" s="8">
        <v>1</v>
      </c>
      <c r="P6" s="8">
        <v>1</v>
      </c>
      <c r="Q6" s="8">
        <v>0.81360382438709999</v>
      </c>
      <c r="R6" s="8">
        <v>0.92837178894390004</v>
      </c>
      <c r="S6" s="8">
        <v>0.84179786533830003</v>
      </c>
      <c r="T6" s="8">
        <v>0.827835131153</v>
      </c>
      <c r="V6" s="8">
        <v>0.91354275845230004</v>
      </c>
      <c r="W6" s="8">
        <v>0.82396777590269998</v>
      </c>
      <c r="X6" s="8">
        <v>0.86387153937179995</v>
      </c>
      <c r="Y6" s="8">
        <v>1</v>
      </c>
      <c r="Z6" s="8">
        <v>0.80461712889530002</v>
      </c>
      <c r="AA6" s="8">
        <v>0.86266727971839996</v>
      </c>
      <c r="AB6" s="8">
        <v>0.85778237994079998</v>
      </c>
      <c r="AC6" s="8">
        <v>0.84454518025729997</v>
      </c>
      <c r="AD6" s="8">
        <v>0.84603420572830002</v>
      </c>
      <c r="AF6" s="8">
        <v>0.90211808759339995</v>
      </c>
      <c r="AG6" s="8">
        <v>0.82904348656769999</v>
      </c>
      <c r="AH6" s="8">
        <v>0.84992549745699997</v>
      </c>
      <c r="AI6" s="8">
        <v>0.8448503696595</v>
      </c>
      <c r="AJ6" s="8">
        <v>0.87213740564440001</v>
      </c>
      <c r="AK6" s="8">
        <v>0.88790214827640002</v>
      </c>
      <c r="AL6" s="8">
        <v>0.87949177730859995</v>
      </c>
      <c r="AM6" s="8">
        <v>0.81037273593019998</v>
      </c>
      <c r="AN6" s="8">
        <v>0.80148573891029995</v>
      </c>
      <c r="AO6" s="8">
        <v>0.70080489926430001</v>
      </c>
      <c r="AP6" s="8">
        <v>0.41739174307959998</v>
      </c>
      <c r="AQ6" s="8">
        <v>0.83345448713290005</v>
      </c>
      <c r="AR6" s="8">
        <v>0.91362074464239995</v>
      </c>
      <c r="AS6" s="8">
        <v>0.81730023749290004</v>
      </c>
      <c r="AT6" s="8">
        <v>0.64905972376389998</v>
      </c>
      <c r="AU6" s="8">
        <v>0.91483407214239998</v>
      </c>
      <c r="AV6" s="8">
        <v>0.5</v>
      </c>
      <c r="AW6" s="8">
        <v>1</v>
      </c>
      <c r="AX6" s="8">
        <v>0.86437160649019995</v>
      </c>
      <c r="AY6" s="8">
        <v>0.76399282101499999</v>
      </c>
      <c r="AZ6" s="8">
        <v>1</v>
      </c>
    </row>
    <row r="7" spans="1:52" x14ac:dyDescent="0.3">
      <c r="A7" t="s">
        <v>587</v>
      </c>
      <c r="B7" s="7">
        <v>77</v>
      </c>
      <c r="C7" s="7">
        <v>118</v>
      </c>
      <c r="D7" s="7">
        <v>94</v>
      </c>
      <c r="E7" s="7">
        <v>249</v>
      </c>
      <c r="F7" s="7">
        <v>18</v>
      </c>
      <c r="G7" s="7">
        <v>22</v>
      </c>
      <c r="H7" s="7">
        <v>111</v>
      </c>
      <c r="I7" s="7">
        <v>41</v>
      </c>
      <c r="J7" s="7">
        <v>29</v>
      </c>
      <c r="K7" s="7">
        <v>10</v>
      </c>
      <c r="L7" s="7">
        <v>17</v>
      </c>
      <c r="M7" s="7">
        <v>24</v>
      </c>
      <c r="N7" s="7">
        <v>53</v>
      </c>
      <c r="O7" s="7">
        <v>2</v>
      </c>
      <c r="P7" s="7">
        <v>2</v>
      </c>
      <c r="Q7" s="7">
        <v>131</v>
      </c>
      <c r="R7" s="7">
        <v>55</v>
      </c>
      <c r="S7" s="7">
        <v>84</v>
      </c>
      <c r="T7" s="7">
        <v>19</v>
      </c>
      <c r="U7" s="7">
        <v>0</v>
      </c>
      <c r="V7" s="7">
        <v>43</v>
      </c>
      <c r="W7" s="7">
        <v>197</v>
      </c>
      <c r="X7" s="7">
        <v>45</v>
      </c>
      <c r="Y7" s="7">
        <v>4</v>
      </c>
      <c r="Z7" s="7">
        <v>81</v>
      </c>
      <c r="AA7" s="7">
        <v>208</v>
      </c>
      <c r="AB7" s="7">
        <v>31</v>
      </c>
      <c r="AC7" s="7">
        <v>258</v>
      </c>
      <c r="AD7" s="7">
        <v>289</v>
      </c>
      <c r="AE7" s="7">
        <v>0</v>
      </c>
      <c r="AF7" s="7">
        <v>66</v>
      </c>
      <c r="AG7" s="7">
        <v>223</v>
      </c>
      <c r="AH7" s="7">
        <v>66</v>
      </c>
      <c r="AI7" s="7">
        <v>223</v>
      </c>
      <c r="AJ7" s="7">
        <v>59</v>
      </c>
      <c r="AK7" s="7">
        <v>83</v>
      </c>
      <c r="AL7" s="7">
        <v>46</v>
      </c>
      <c r="AM7" s="7">
        <v>48</v>
      </c>
      <c r="AN7" s="7">
        <v>18</v>
      </c>
      <c r="AO7" s="7">
        <v>35</v>
      </c>
      <c r="AP7" s="7">
        <v>4</v>
      </c>
      <c r="AQ7" s="7">
        <v>86</v>
      </c>
      <c r="AR7" s="7">
        <v>110</v>
      </c>
      <c r="AS7" s="7">
        <v>33</v>
      </c>
      <c r="AT7" s="7">
        <v>22</v>
      </c>
      <c r="AU7" s="7">
        <v>28</v>
      </c>
      <c r="AV7" s="7">
        <v>4</v>
      </c>
      <c r="AW7" s="7">
        <v>2</v>
      </c>
      <c r="AX7" s="7">
        <v>231</v>
      </c>
      <c r="AY7" s="7">
        <v>56</v>
      </c>
      <c r="AZ7" s="7">
        <v>2</v>
      </c>
    </row>
    <row r="8" spans="1:52" x14ac:dyDescent="0.3">
      <c r="A8" t="s">
        <v>761</v>
      </c>
    </row>
    <row r="9" spans="1:52" x14ac:dyDescent="0.3">
      <c r="A9"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f8ca1aad-c54b-4461-b5a8-2f9b67fff93b" sqref="A2 AZ9" xr:uid="{00000000-0002-0000-A000-000000000000}"/>
    <dataValidation allowBlank="1" error="f8ca1aad-c54b-4461-b5a8-2f9b67fff93b" sqref="A1" xr:uid="{00000000-0002-0000-A000-000001000000}"/>
  </dataValidations>
  <hyperlinks>
    <hyperlink ref="A1" location="'TOC'!A1" display="Back to TOC" xr:uid="{00000000-0004-0000-A000-000000000000}"/>
  </hyperlinks>
  <pageMargins left="0.7" right="0.7" top="0.75" bottom="0.75" header="0.3" footer="0.3"/>
</worksheet>
</file>

<file path=xl/worksheets/sheet1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100-000000000000}">
  <dimension ref="A1:BU9"/>
  <sheetViews>
    <sheetView workbookViewId="0">
      <pane xSplit="1" topLeftCell="B1" activePane="topRight" state="frozen"/>
      <selection pane="topRight" sqref="A1:A1048576"/>
    </sheetView>
  </sheetViews>
  <sheetFormatPr defaultRowHeight="14.4" x14ac:dyDescent="0.3"/>
  <cols>
    <col min="1" max="1" width="22.6640625" bestFit="1" customWidth="1"/>
    <col min="2" max="73" width="12.6640625" bestFit="1" customWidth="1"/>
  </cols>
  <sheetData>
    <row r="1" spans="1:73" x14ac:dyDescent="0.3">
      <c r="A1" s="4" t="s">
        <v>448</v>
      </c>
    </row>
    <row r="2" spans="1:73" x14ac:dyDescent="0.3">
      <c r="A2" t="s">
        <v>340</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2282</v>
      </c>
      <c r="B5" s="8">
        <v>0</v>
      </c>
      <c r="C5" s="8">
        <v>6.9121260708539994E-2</v>
      </c>
      <c r="D5" s="8">
        <v>0.2136564103177</v>
      </c>
      <c r="E5" s="8">
        <v>0.1672761468591</v>
      </c>
      <c r="F5" s="8">
        <v>0.2006233206594</v>
      </c>
      <c r="G5" s="8">
        <v>0.17065989104009999</v>
      </c>
      <c r="H5" s="8">
        <v>0.12801513631350001</v>
      </c>
      <c r="J5" s="8">
        <v>9.8980838508230001E-2</v>
      </c>
      <c r="K5" s="8">
        <v>0.3162360531249</v>
      </c>
      <c r="L5" s="8">
        <v>9.3502591060609999E-2</v>
      </c>
      <c r="M5" s="8">
        <v>0</v>
      </c>
      <c r="N5" s="8">
        <v>0.26678664554170001</v>
      </c>
      <c r="O5" s="8">
        <v>0.13007104332649999</v>
      </c>
      <c r="P5" s="8">
        <v>0.29361116611810001</v>
      </c>
      <c r="Q5" s="8">
        <v>0.54619548698289999</v>
      </c>
      <c r="R5" s="8">
        <v>6.6547561638029995E-2</v>
      </c>
      <c r="S5" s="8">
        <v>0.39460522101239998</v>
      </c>
      <c r="T5" s="8">
        <v>1</v>
      </c>
      <c r="U5" s="8">
        <v>0.5</v>
      </c>
      <c r="V5" s="8">
        <v>0.66666666666670005</v>
      </c>
      <c r="W5" s="8">
        <v>0</v>
      </c>
      <c r="X5" s="8">
        <v>0.162602996424</v>
      </c>
      <c r="Y5" s="8">
        <v>8.0874249564650003E-2</v>
      </c>
      <c r="Z5" s="8">
        <v>0.1827180024027</v>
      </c>
      <c r="AA5" s="8">
        <v>0.35094027623610002</v>
      </c>
      <c r="AB5" s="8">
        <v>8.7016819731420003E-2</v>
      </c>
      <c r="AC5" s="8">
        <v>0.58239462971800005</v>
      </c>
      <c r="AD5" s="8">
        <v>0.66666666666670005</v>
      </c>
      <c r="AE5" s="8">
        <v>0</v>
      </c>
      <c r="AF5" s="8">
        <v>0.13562839350979999</v>
      </c>
      <c r="AG5" s="8">
        <v>0.23600717898500001</v>
      </c>
      <c r="AH5" s="8">
        <v>0</v>
      </c>
      <c r="AI5" s="8">
        <v>0.58260825692039997</v>
      </c>
      <c r="AJ5" s="8">
        <v>0.1102728841946</v>
      </c>
      <c r="AK5" s="8">
        <v>0.25755604223680001</v>
      </c>
      <c r="AL5" s="8">
        <v>0.10833527046499999</v>
      </c>
      <c r="AM5" s="8">
        <v>0</v>
      </c>
      <c r="AN5" s="8">
        <v>0.16120379768160001</v>
      </c>
      <c r="AO5" s="8">
        <v>0.1969364496854</v>
      </c>
      <c r="AP5" s="8">
        <v>0.31560480982970002</v>
      </c>
      <c r="AQ5" s="8">
        <v>0.44142520133349999</v>
      </c>
      <c r="AR5" s="8">
        <v>7.9885753701109993E-2</v>
      </c>
      <c r="AS5" s="8">
        <v>0.10230147511440001</v>
      </c>
      <c r="AT5" s="8">
        <v>0.5</v>
      </c>
      <c r="AU5" s="8">
        <v>0</v>
      </c>
      <c r="AV5" s="8">
        <v>0.1787340778257</v>
      </c>
      <c r="AW5" s="8">
        <v>0.21871419998059999</v>
      </c>
      <c r="AX5" s="8">
        <v>9.8148573304469994E-2</v>
      </c>
      <c r="AY5" s="8">
        <v>0.24155414285060001</v>
      </c>
      <c r="AZ5" s="8">
        <v>0.23629355487869999</v>
      </c>
      <c r="BA5" s="8">
        <v>0.1777262968452</v>
      </c>
      <c r="BB5" s="8">
        <v>0.37612673381189998</v>
      </c>
      <c r="BC5" s="8">
        <v>0</v>
      </c>
      <c r="BD5" s="6">
        <v>0.52302585348859998</v>
      </c>
      <c r="BE5" s="8">
        <v>0.26993265901480001</v>
      </c>
      <c r="BF5" s="8">
        <v>0.160071119146</v>
      </c>
      <c r="BG5" s="8">
        <v>0.23008706386</v>
      </c>
      <c r="BH5" s="8">
        <v>0.1147291372316</v>
      </c>
      <c r="BI5" s="8">
        <v>0.15690471315070001</v>
      </c>
      <c r="BJ5" s="8">
        <v>0.27372558941120001</v>
      </c>
      <c r="BK5" s="8">
        <v>0</v>
      </c>
      <c r="BL5" s="8">
        <v>4.3319440125189998E-2</v>
      </c>
      <c r="BM5" s="8">
        <v>0</v>
      </c>
      <c r="BN5" s="8">
        <v>0.2393295371028</v>
      </c>
      <c r="BO5" s="8">
        <v>0</v>
      </c>
      <c r="BQ5" s="8">
        <v>9.6725889371500007E-2</v>
      </c>
      <c r="BR5" s="8">
        <v>0.1151202962682</v>
      </c>
      <c r="BS5" s="8">
        <v>0</v>
      </c>
      <c r="BT5" s="8">
        <v>7.333064078123E-2</v>
      </c>
      <c r="BU5" s="8">
        <v>0</v>
      </c>
    </row>
    <row r="6" spans="1:73" x14ac:dyDescent="0.3">
      <c r="A6" t="s">
        <v>679</v>
      </c>
      <c r="B6" s="8">
        <v>1</v>
      </c>
      <c r="C6" s="8">
        <v>0.9308787392915</v>
      </c>
      <c r="D6" s="8">
        <v>0.7863435896823</v>
      </c>
      <c r="E6" s="8">
        <v>0.83272385314090003</v>
      </c>
      <c r="F6" s="8">
        <v>0.79937667934059997</v>
      </c>
      <c r="G6" s="8">
        <v>0.82934010895989996</v>
      </c>
      <c r="H6" s="8">
        <v>0.87198486368649997</v>
      </c>
      <c r="J6" s="8">
        <v>0.90101916149179995</v>
      </c>
      <c r="K6" s="8">
        <v>0.6837639468751</v>
      </c>
      <c r="L6" s="8">
        <v>0.90649740893940001</v>
      </c>
      <c r="M6" s="8">
        <v>1</v>
      </c>
      <c r="N6" s="8">
        <v>0.73321335445830005</v>
      </c>
      <c r="O6" s="8">
        <v>0.86992895667350001</v>
      </c>
      <c r="P6" s="8">
        <v>0.70638883388189999</v>
      </c>
      <c r="Q6" s="8">
        <v>0.45380451301710001</v>
      </c>
      <c r="R6" s="8">
        <v>0.93345243836199998</v>
      </c>
      <c r="S6" s="8">
        <v>0.60539477898759997</v>
      </c>
      <c r="T6" s="8">
        <v>0</v>
      </c>
      <c r="U6" s="8">
        <v>0.5</v>
      </c>
      <c r="V6" s="8">
        <v>0.33333333333330001</v>
      </c>
      <c r="W6" s="8">
        <v>1</v>
      </c>
      <c r="X6" s="8">
        <v>0.837397003576</v>
      </c>
      <c r="Y6" s="8">
        <v>0.91912575043540001</v>
      </c>
      <c r="Z6" s="8">
        <v>0.81728199759730003</v>
      </c>
      <c r="AA6" s="8">
        <v>0.64905972376389998</v>
      </c>
      <c r="AB6" s="8">
        <v>0.91298318026860004</v>
      </c>
      <c r="AC6" s="8">
        <v>0.41760537028200001</v>
      </c>
      <c r="AD6" s="8">
        <v>0.33333333333330001</v>
      </c>
      <c r="AE6" s="8">
        <v>1</v>
      </c>
      <c r="AF6" s="8">
        <v>0.86437160649019995</v>
      </c>
      <c r="AG6" s="8">
        <v>0.76399282101499999</v>
      </c>
      <c r="AH6" s="8">
        <v>1</v>
      </c>
      <c r="AI6" s="8">
        <v>0.41739174307959998</v>
      </c>
      <c r="AJ6" s="8">
        <v>0.88972711580539998</v>
      </c>
      <c r="AK6" s="8">
        <v>0.74244395776320005</v>
      </c>
      <c r="AL6" s="8">
        <v>0.89166472953499998</v>
      </c>
      <c r="AM6" s="8">
        <v>1</v>
      </c>
      <c r="AN6" s="8">
        <v>0.83879620231840002</v>
      </c>
      <c r="AO6" s="8">
        <v>0.80306355031459997</v>
      </c>
      <c r="AP6" s="8">
        <v>0.68439519017030004</v>
      </c>
      <c r="AQ6" s="8">
        <v>0.55857479866649995</v>
      </c>
      <c r="AR6" s="8">
        <v>0.92011424629890004</v>
      </c>
      <c r="AS6" s="8">
        <v>0.89769852488559998</v>
      </c>
      <c r="AT6" s="8">
        <v>0.5</v>
      </c>
      <c r="AU6" s="8">
        <v>1</v>
      </c>
      <c r="AV6" s="8">
        <v>0.82126592217429994</v>
      </c>
      <c r="AW6" s="8">
        <v>0.78128580001939996</v>
      </c>
      <c r="AX6" s="8">
        <v>0.9018514266955</v>
      </c>
      <c r="AY6" s="8">
        <v>0.75844585714940005</v>
      </c>
      <c r="AZ6" s="8">
        <v>0.76370644512130004</v>
      </c>
      <c r="BA6" s="8">
        <v>0.82227370315479997</v>
      </c>
      <c r="BB6" s="8">
        <v>0.62387326618810002</v>
      </c>
      <c r="BC6" s="8">
        <v>1</v>
      </c>
      <c r="BD6" s="9">
        <v>0.47697414651140002</v>
      </c>
      <c r="BE6" s="8">
        <v>0.73006734098519999</v>
      </c>
      <c r="BF6" s="8">
        <v>0.83992888085399997</v>
      </c>
      <c r="BG6" s="8">
        <v>0.76991293614</v>
      </c>
      <c r="BH6" s="8">
        <v>0.88527086276839995</v>
      </c>
      <c r="BI6" s="8">
        <v>0.84309528684930002</v>
      </c>
      <c r="BJ6" s="8">
        <v>0.72627441058880005</v>
      </c>
      <c r="BK6" s="8">
        <v>1</v>
      </c>
      <c r="BL6" s="8">
        <v>0.95668055987480005</v>
      </c>
      <c r="BM6" s="8">
        <v>1</v>
      </c>
      <c r="BN6" s="8">
        <v>0.76067046289719997</v>
      </c>
      <c r="BO6" s="8">
        <v>1</v>
      </c>
      <c r="BQ6" s="8">
        <v>0.90327411062850005</v>
      </c>
      <c r="BR6" s="8">
        <v>0.88487970373180003</v>
      </c>
      <c r="BS6" s="8">
        <v>1</v>
      </c>
      <c r="BT6" s="8">
        <v>0.9266693592188</v>
      </c>
      <c r="BU6" s="8">
        <v>1</v>
      </c>
    </row>
    <row r="7" spans="1:73" x14ac:dyDescent="0.3">
      <c r="A7" t="s">
        <v>587</v>
      </c>
      <c r="B7" s="7">
        <v>25</v>
      </c>
      <c r="C7" s="7">
        <v>57</v>
      </c>
      <c r="D7" s="7">
        <v>67</v>
      </c>
      <c r="E7" s="7">
        <v>55</v>
      </c>
      <c r="F7" s="7">
        <v>85</v>
      </c>
      <c r="G7" s="7">
        <v>173</v>
      </c>
      <c r="H7" s="7">
        <v>116</v>
      </c>
      <c r="I7" s="7">
        <v>0</v>
      </c>
      <c r="J7" s="7">
        <v>62</v>
      </c>
      <c r="K7" s="7">
        <v>24</v>
      </c>
      <c r="L7" s="7">
        <v>93</v>
      </c>
      <c r="M7" s="7">
        <v>15</v>
      </c>
      <c r="N7" s="7">
        <v>14</v>
      </c>
      <c r="O7" s="7">
        <v>22</v>
      </c>
      <c r="P7" s="7">
        <v>17</v>
      </c>
      <c r="Q7" s="7">
        <v>5</v>
      </c>
      <c r="R7" s="7">
        <v>25</v>
      </c>
      <c r="S7" s="7">
        <v>2</v>
      </c>
      <c r="T7" s="7">
        <v>1</v>
      </c>
      <c r="U7" s="7">
        <v>4</v>
      </c>
      <c r="V7" s="7">
        <v>3</v>
      </c>
      <c r="W7" s="7">
        <v>2</v>
      </c>
      <c r="X7" s="7">
        <v>86</v>
      </c>
      <c r="Y7" s="7">
        <v>108</v>
      </c>
      <c r="Z7" s="7">
        <v>36</v>
      </c>
      <c r="AA7" s="7">
        <v>22</v>
      </c>
      <c r="AB7" s="7">
        <v>27</v>
      </c>
      <c r="AC7" s="7">
        <v>5</v>
      </c>
      <c r="AD7" s="7">
        <v>3</v>
      </c>
      <c r="AE7" s="7">
        <v>2</v>
      </c>
      <c r="AF7" s="7">
        <v>231</v>
      </c>
      <c r="AG7" s="7">
        <v>56</v>
      </c>
      <c r="AH7" s="7">
        <v>2</v>
      </c>
      <c r="AI7" s="7">
        <v>4</v>
      </c>
      <c r="AJ7" s="7">
        <v>55</v>
      </c>
      <c r="AK7" s="7">
        <v>31</v>
      </c>
      <c r="AL7" s="7">
        <v>86</v>
      </c>
      <c r="AM7" s="7">
        <v>24</v>
      </c>
      <c r="AN7" s="7">
        <v>13</v>
      </c>
      <c r="AO7" s="7">
        <v>20</v>
      </c>
      <c r="AP7" s="7">
        <v>15</v>
      </c>
      <c r="AQ7" s="7">
        <v>7</v>
      </c>
      <c r="AR7" s="7">
        <v>21</v>
      </c>
      <c r="AS7" s="7">
        <v>7</v>
      </c>
      <c r="AT7" s="7">
        <v>4</v>
      </c>
      <c r="AU7" s="7">
        <v>2</v>
      </c>
      <c r="AV7" s="7">
        <v>11</v>
      </c>
      <c r="AW7" s="7">
        <v>9</v>
      </c>
      <c r="AX7" s="7">
        <v>138</v>
      </c>
      <c r="AY7" s="7">
        <v>81</v>
      </c>
      <c r="AZ7" s="7">
        <v>23</v>
      </c>
      <c r="BA7" s="7">
        <v>47</v>
      </c>
      <c r="BB7" s="7">
        <v>11</v>
      </c>
      <c r="BC7" s="7">
        <v>2</v>
      </c>
      <c r="BD7" s="7">
        <v>16</v>
      </c>
      <c r="BE7" s="7">
        <v>7</v>
      </c>
      <c r="BF7" s="7">
        <v>27</v>
      </c>
      <c r="BG7" s="7">
        <v>15</v>
      </c>
      <c r="BH7" s="7">
        <v>25</v>
      </c>
      <c r="BI7" s="7">
        <v>29</v>
      </c>
      <c r="BJ7" s="7">
        <v>10</v>
      </c>
      <c r="BK7" s="7">
        <v>9</v>
      </c>
      <c r="BL7" s="7">
        <v>14</v>
      </c>
      <c r="BM7" s="7">
        <v>7</v>
      </c>
      <c r="BN7" s="7">
        <v>30</v>
      </c>
      <c r="BO7" s="7">
        <v>5</v>
      </c>
      <c r="BP7" s="7">
        <v>0</v>
      </c>
      <c r="BQ7" s="7">
        <v>21</v>
      </c>
      <c r="BR7" s="7">
        <v>23</v>
      </c>
      <c r="BS7" s="7">
        <v>13</v>
      </c>
      <c r="BT7" s="7">
        <v>23</v>
      </c>
      <c r="BU7" s="7">
        <v>2</v>
      </c>
    </row>
    <row r="8" spans="1:73" x14ac:dyDescent="0.3">
      <c r="A8" t="s">
        <v>2284</v>
      </c>
    </row>
    <row r="9" spans="1:73" x14ac:dyDescent="0.3">
      <c r="A9"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3ffc9ad2-e8fd-416a-a20d-5119f3aebb45" sqref="A2 BU9" xr:uid="{00000000-0002-0000-A100-000000000000}"/>
    <dataValidation allowBlank="1" error="3ffc9ad2-e8fd-416a-a20d-5119f3aebb45" sqref="A1" xr:uid="{00000000-0002-0000-A100-000001000000}"/>
  </dataValidations>
  <hyperlinks>
    <hyperlink ref="A1" location="'TOC'!A1" display="Back to TOC" xr:uid="{00000000-0004-0000-A100-000000000000}"/>
  </hyperlinks>
  <pageMargins left="0.7" right="0.7" top="0.75" bottom="0.75" header="0.3" footer="0.3"/>
</worksheet>
</file>

<file path=xl/worksheets/sheet1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200-000000000000}">
  <dimension ref="A1:C13"/>
  <sheetViews>
    <sheetView workbookViewId="0"/>
  </sheetViews>
  <sheetFormatPr defaultRowHeight="14.4" x14ac:dyDescent="0.3"/>
  <cols>
    <col min="1" max="1" width="78.88671875" bestFit="1" customWidth="1"/>
    <col min="2" max="3" width="12.6640625" bestFit="1" customWidth="1"/>
  </cols>
  <sheetData>
    <row r="1" spans="1:3" x14ac:dyDescent="0.3">
      <c r="A1" s="4" t="s">
        <v>448</v>
      </c>
    </row>
    <row r="2" spans="1:3" x14ac:dyDescent="0.3">
      <c r="A2" t="s">
        <v>343</v>
      </c>
    </row>
    <row r="3" spans="1:3" x14ac:dyDescent="0.3">
      <c r="A3" s="5" t="s">
        <v>449</v>
      </c>
      <c r="B3" s="5" t="s">
        <v>450</v>
      </c>
      <c r="C3" s="5" t="s">
        <v>451</v>
      </c>
    </row>
    <row r="4" spans="1:3" x14ac:dyDescent="0.3">
      <c r="A4" t="s">
        <v>2285</v>
      </c>
      <c r="B4" s="6">
        <v>0.55225121376950004</v>
      </c>
      <c r="C4" s="7">
        <v>160</v>
      </c>
    </row>
    <row r="5" spans="1:3" x14ac:dyDescent="0.3">
      <c r="A5" t="s">
        <v>2286</v>
      </c>
      <c r="B5" s="8">
        <v>0.2107684696406</v>
      </c>
      <c r="C5" s="7">
        <v>56</v>
      </c>
    </row>
    <row r="6" spans="1:3" x14ac:dyDescent="0.3">
      <c r="A6" t="s">
        <v>2287</v>
      </c>
      <c r="B6" s="6">
        <v>0.34148274412890001</v>
      </c>
      <c r="C6" s="7">
        <v>104</v>
      </c>
    </row>
    <row r="7" spans="1:3" x14ac:dyDescent="0.3">
      <c r="A7" t="s">
        <v>2288</v>
      </c>
      <c r="B7" s="8">
        <v>0.17404015209750001</v>
      </c>
      <c r="C7" s="7">
        <v>52</v>
      </c>
    </row>
    <row r="8" spans="1:3" x14ac:dyDescent="0.3">
      <c r="A8" t="s">
        <v>2289</v>
      </c>
      <c r="B8" s="8">
        <v>0.1919004345117</v>
      </c>
      <c r="C8" s="7">
        <v>54</v>
      </c>
    </row>
    <row r="9" spans="1:3" x14ac:dyDescent="0.3">
      <c r="A9" t="s">
        <v>2290</v>
      </c>
      <c r="B9" s="6">
        <v>0.36594058660919998</v>
      </c>
      <c r="C9" s="7">
        <v>106</v>
      </c>
    </row>
    <row r="10" spans="1:3" x14ac:dyDescent="0.3">
      <c r="A10" t="s">
        <v>2291</v>
      </c>
      <c r="B10" s="9">
        <v>8.180819962126E-2</v>
      </c>
      <c r="C10" s="7">
        <v>23</v>
      </c>
    </row>
    <row r="11" spans="1:3" x14ac:dyDescent="0.3">
      <c r="A11" t="s">
        <v>2292</v>
      </c>
      <c r="B11" s="6">
        <v>0.44774878623050002</v>
      </c>
      <c r="C11" s="7">
        <v>129</v>
      </c>
    </row>
    <row r="12" spans="1:3" x14ac:dyDescent="0.3">
      <c r="A12" t="s">
        <v>2293</v>
      </c>
    </row>
    <row r="13" spans="1:3" x14ac:dyDescent="0.3">
      <c r="A13" t="s">
        <v>512</v>
      </c>
    </row>
  </sheetData>
  <dataValidations count="2">
    <dataValidation allowBlank="1" showErrorMessage="1" prompt="9c61fd99-c565-4b9d-bad2-5081c95b1c06" sqref="A2 C13" xr:uid="{00000000-0002-0000-A200-000000000000}"/>
    <dataValidation allowBlank="1" error="9c61fd99-c565-4b9d-bad2-5081c95b1c06" sqref="A1" xr:uid="{00000000-0002-0000-A200-000001000000}"/>
  </dataValidations>
  <hyperlinks>
    <hyperlink ref="A1" location="'TOC'!A1" display="Back to TOC" xr:uid="{00000000-0004-0000-A200-000000000000}"/>
  </hyperlinks>
  <pageMargins left="0.7" right="0.7" top="0.75" bottom="0.75" header="0.3" footer="0.3"/>
</worksheet>
</file>

<file path=xl/worksheets/sheet1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300-000000000000}">
  <dimension ref="A1:AZ15"/>
  <sheetViews>
    <sheetView workbookViewId="0">
      <pane xSplit="1" topLeftCell="B1" activePane="topRight" state="frozen"/>
      <selection pane="topRight" activeCell="C10" sqref="C10"/>
    </sheetView>
  </sheetViews>
  <sheetFormatPr defaultRowHeight="14.4" x14ac:dyDescent="0.3"/>
  <cols>
    <col min="1" max="1" width="78.88671875" bestFit="1" customWidth="1"/>
    <col min="2" max="52" width="12.6640625" bestFit="1" customWidth="1"/>
  </cols>
  <sheetData>
    <row r="1" spans="1:52" x14ac:dyDescent="0.3">
      <c r="A1" s="4" t="s">
        <v>448</v>
      </c>
    </row>
    <row r="2" spans="1:52" x14ac:dyDescent="0.3">
      <c r="A2" t="s">
        <v>346</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2285</v>
      </c>
      <c r="B5" s="8">
        <v>0.59574600189390003</v>
      </c>
      <c r="C5" s="8">
        <v>0.50039821224879999</v>
      </c>
      <c r="D5" s="8">
        <v>0.57452195994669997</v>
      </c>
      <c r="E5" s="8">
        <v>0.52032603312360004</v>
      </c>
      <c r="F5" s="8">
        <v>0.57020521709780003</v>
      </c>
      <c r="G5" s="8">
        <v>0.87536019045140001</v>
      </c>
      <c r="H5" s="8">
        <v>0.56381951011380005</v>
      </c>
      <c r="I5" s="8">
        <v>0.50784384299319996</v>
      </c>
      <c r="J5" s="8">
        <v>0.68779951296039998</v>
      </c>
      <c r="K5" s="8">
        <v>0.66391576065070002</v>
      </c>
      <c r="L5" s="8">
        <v>0.57885967677990002</v>
      </c>
      <c r="M5" s="8">
        <v>0.44609416598969998</v>
      </c>
      <c r="N5" s="8">
        <v>0.50032990863780002</v>
      </c>
      <c r="O5" s="8">
        <v>1</v>
      </c>
      <c r="P5" s="8">
        <v>0.52823062995159997</v>
      </c>
      <c r="Q5" s="8">
        <v>0.54868559612349999</v>
      </c>
      <c r="R5" s="8">
        <v>0.57593467417400002</v>
      </c>
      <c r="S5" s="8">
        <v>0.51018444804079999</v>
      </c>
      <c r="T5" s="8">
        <v>0.66580371888760004</v>
      </c>
      <c r="V5" s="8">
        <v>0.51765516476640006</v>
      </c>
      <c r="W5" s="8">
        <v>0.58837974412979999</v>
      </c>
      <c r="X5" s="8">
        <v>0.48881183512659998</v>
      </c>
      <c r="Y5" s="8">
        <v>0</v>
      </c>
      <c r="Z5" s="8">
        <v>0.52324180679779997</v>
      </c>
      <c r="AA5" s="8">
        <v>0.56390137475299995</v>
      </c>
      <c r="AB5" s="8">
        <v>0.66513769276879997</v>
      </c>
      <c r="AC5" s="8">
        <v>0.53794338690809995</v>
      </c>
      <c r="AD5" s="8">
        <v>0.55225121376950004</v>
      </c>
      <c r="AF5" s="8">
        <v>0.69392228589539995</v>
      </c>
      <c r="AG5" s="8">
        <v>0.50933169180290006</v>
      </c>
      <c r="AH5" s="8">
        <v>0.62809967203380002</v>
      </c>
      <c r="AI5" s="8">
        <v>0.52917606368570003</v>
      </c>
      <c r="AJ5" s="8">
        <v>0.65995535020030005</v>
      </c>
      <c r="AK5" s="8">
        <v>0.44895088523269999</v>
      </c>
      <c r="AL5" s="8">
        <v>0.66709671811890003</v>
      </c>
      <c r="AM5" s="8">
        <v>0.50035774544769995</v>
      </c>
      <c r="AN5" s="8">
        <v>0.55849252501040003</v>
      </c>
      <c r="AO5" s="8">
        <v>0.5164499224654</v>
      </c>
      <c r="AP5" s="8">
        <v>0.70869587153979996</v>
      </c>
      <c r="AQ5" s="8">
        <v>0.63307531737010003</v>
      </c>
      <c r="AR5" s="8">
        <v>0.60799997020100005</v>
      </c>
      <c r="AS5" s="8">
        <v>0.41362170757799999</v>
      </c>
      <c r="AT5" s="8">
        <v>0.53351264058390002</v>
      </c>
      <c r="AU5" s="8">
        <v>0.3229982846253</v>
      </c>
      <c r="AV5" s="8">
        <v>0</v>
      </c>
      <c r="AW5" s="8">
        <v>0.60539477898759997</v>
      </c>
      <c r="AX5" s="8">
        <v>0.59833275705949995</v>
      </c>
      <c r="AY5" s="8">
        <v>0.36914753273430001</v>
      </c>
      <c r="AZ5" s="8">
        <v>0.4595307434209</v>
      </c>
    </row>
    <row r="6" spans="1:52" x14ac:dyDescent="0.3">
      <c r="A6" t="s">
        <v>2286</v>
      </c>
      <c r="B6" s="8">
        <v>0.27570364407050002</v>
      </c>
      <c r="C6" s="8">
        <v>0.16639048435439999</v>
      </c>
      <c r="D6" s="8">
        <v>0.17918798747260001</v>
      </c>
      <c r="E6" s="8">
        <v>0.2091462260536</v>
      </c>
      <c r="F6" s="8">
        <v>0.17383434024290001</v>
      </c>
      <c r="G6" s="8">
        <v>0.2558055439834</v>
      </c>
      <c r="H6" s="8">
        <v>0.1867060803999</v>
      </c>
      <c r="I6" s="8">
        <v>0.26682681394610003</v>
      </c>
      <c r="J6" s="8">
        <v>0.17854780597539999</v>
      </c>
      <c r="K6" s="8">
        <v>0.3483879093153</v>
      </c>
      <c r="L6" s="8">
        <v>0.21434078138670001</v>
      </c>
      <c r="M6" s="8">
        <v>0.233856716263</v>
      </c>
      <c r="N6" s="8">
        <v>0.17255926614360001</v>
      </c>
      <c r="O6" s="8">
        <v>0.59880266258890003</v>
      </c>
      <c r="P6" s="8">
        <v>0.52823062995159997</v>
      </c>
      <c r="Q6" s="8">
        <v>0.23514005380569999</v>
      </c>
      <c r="R6" s="8">
        <v>0.1405618242951</v>
      </c>
      <c r="S6" s="8">
        <v>0.20436833999340001</v>
      </c>
      <c r="T6" s="8">
        <v>0.28091357512170001</v>
      </c>
      <c r="V6" s="8">
        <v>0.25253724140869999</v>
      </c>
      <c r="W6" s="8">
        <v>0.2112868256373</v>
      </c>
      <c r="X6" s="8">
        <v>0.19444047305529999</v>
      </c>
      <c r="Y6" s="8">
        <v>0</v>
      </c>
      <c r="Z6" s="8">
        <v>0.25954357653159998</v>
      </c>
      <c r="AA6" s="8">
        <v>0.19118041505469999</v>
      </c>
      <c r="AB6" s="8">
        <v>0.39319425608000003</v>
      </c>
      <c r="AC6" s="8">
        <v>0.18764686472770001</v>
      </c>
      <c r="AD6" s="8">
        <v>0.2107684696406</v>
      </c>
      <c r="AF6" s="8">
        <v>0.20711749070169999</v>
      </c>
      <c r="AG6" s="8">
        <v>0.21187454068539999</v>
      </c>
      <c r="AH6" s="8">
        <v>0.33925297030090001</v>
      </c>
      <c r="AI6" s="8">
        <v>0.17168001347379999</v>
      </c>
      <c r="AJ6" s="8">
        <v>0.2493413159315</v>
      </c>
      <c r="AK6" s="8">
        <v>0.16233254034489999</v>
      </c>
      <c r="AL6" s="8">
        <v>0.23420387162129999</v>
      </c>
      <c r="AM6" s="8">
        <v>0.1491155450171</v>
      </c>
      <c r="AN6" s="8">
        <v>0.28673080945430002</v>
      </c>
      <c r="AO6" s="8">
        <v>0.27155356188050001</v>
      </c>
      <c r="AP6" s="8">
        <v>0.70869587153979996</v>
      </c>
      <c r="AQ6" s="8">
        <v>0.22649871052689999</v>
      </c>
      <c r="AR6" s="8">
        <v>0.23097201179640001</v>
      </c>
      <c r="AS6" s="8">
        <v>0.1332249824524</v>
      </c>
      <c r="AT6" s="8">
        <v>6.1676730787310001E-2</v>
      </c>
      <c r="AU6" s="8">
        <v>0.17142742787340001</v>
      </c>
      <c r="AV6" s="8">
        <v>0</v>
      </c>
      <c r="AW6" s="8">
        <v>0.60539477898759997</v>
      </c>
      <c r="AX6" s="8">
        <v>0.21198676155849999</v>
      </c>
      <c r="AY6" s="8">
        <v>0.2159452441802</v>
      </c>
      <c r="AZ6" s="8">
        <v>0</v>
      </c>
    </row>
    <row r="7" spans="1:52" x14ac:dyDescent="0.3">
      <c r="A7" t="s">
        <v>2287</v>
      </c>
      <c r="B7" s="8">
        <v>0.32004235782340001</v>
      </c>
      <c r="C7" s="8">
        <v>0.33400772789439998</v>
      </c>
      <c r="D7" s="8">
        <v>0.39533397247419999</v>
      </c>
      <c r="E7" s="8">
        <v>0.31117980706999998</v>
      </c>
      <c r="F7" s="8">
        <v>0.39637087685490002</v>
      </c>
      <c r="G7" s="8">
        <v>0.61955464646799996</v>
      </c>
      <c r="H7" s="8">
        <v>0.37711342971389999</v>
      </c>
      <c r="I7" s="8">
        <v>0.24101702904700001</v>
      </c>
      <c r="J7" s="8">
        <v>0.50925170698489997</v>
      </c>
      <c r="K7" s="8">
        <v>0.31552785133529998</v>
      </c>
      <c r="L7" s="8">
        <v>0.36451889539310001</v>
      </c>
      <c r="M7" s="8">
        <v>0.2122374497267</v>
      </c>
      <c r="N7" s="8">
        <v>0.32777064249420002</v>
      </c>
      <c r="O7" s="8">
        <v>0.40119733741109997</v>
      </c>
      <c r="P7" s="8">
        <v>0</v>
      </c>
      <c r="Q7" s="8">
        <v>0.31354554231780002</v>
      </c>
      <c r="R7" s="8">
        <v>0.43537284987890001</v>
      </c>
      <c r="S7" s="8">
        <v>0.3058161080474</v>
      </c>
      <c r="T7" s="8">
        <v>0.38489014376589997</v>
      </c>
      <c r="V7" s="8">
        <v>0.26511792335759998</v>
      </c>
      <c r="W7" s="8">
        <v>0.37709291849249998</v>
      </c>
      <c r="X7" s="8">
        <v>0.29437136207129999</v>
      </c>
      <c r="Y7" s="8">
        <v>0</v>
      </c>
      <c r="Z7" s="8">
        <v>0.26369823026619998</v>
      </c>
      <c r="AA7" s="8">
        <v>0.37272095969829999</v>
      </c>
      <c r="AB7" s="8">
        <v>0.2719434366888</v>
      </c>
      <c r="AC7" s="8">
        <v>0.35029652218040003</v>
      </c>
      <c r="AD7" s="8">
        <v>0.34148274412890001</v>
      </c>
      <c r="AF7" s="8">
        <v>0.48680479519370001</v>
      </c>
      <c r="AG7" s="8">
        <v>0.29745715111749998</v>
      </c>
      <c r="AH7" s="8">
        <v>0.2888467017329</v>
      </c>
      <c r="AI7" s="8">
        <v>0.35749605021190001</v>
      </c>
      <c r="AJ7" s="8">
        <v>0.41061403426870002</v>
      </c>
      <c r="AK7" s="8">
        <v>0.28661834488780003</v>
      </c>
      <c r="AL7" s="8">
        <v>0.43289284649749998</v>
      </c>
      <c r="AM7" s="8">
        <v>0.3512422004306</v>
      </c>
      <c r="AN7" s="8">
        <v>0.27176171555610001</v>
      </c>
      <c r="AO7" s="8">
        <v>0.2448963605849</v>
      </c>
      <c r="AP7" s="8">
        <v>0</v>
      </c>
      <c r="AQ7" s="8">
        <v>0.40657660684320002</v>
      </c>
      <c r="AR7" s="8">
        <v>0.37702795840460002</v>
      </c>
      <c r="AS7" s="8">
        <v>0.28039672512559999</v>
      </c>
      <c r="AT7" s="8">
        <v>0.47183590979660001</v>
      </c>
      <c r="AU7" s="8">
        <v>0.15157085675189999</v>
      </c>
      <c r="AV7" s="8">
        <v>0</v>
      </c>
      <c r="AW7" s="8">
        <v>0</v>
      </c>
      <c r="AX7" s="8">
        <v>0.38634599550100002</v>
      </c>
      <c r="AY7" s="8">
        <v>0.15320228855410001</v>
      </c>
      <c r="AZ7" s="8">
        <v>0.4595307434209</v>
      </c>
    </row>
    <row r="8" spans="1:52" x14ac:dyDescent="0.3">
      <c r="A8" t="s">
        <v>2288</v>
      </c>
      <c r="B8" s="8">
        <v>0.13479764904300001</v>
      </c>
      <c r="C8" s="8">
        <v>0.19504272059889999</v>
      </c>
      <c r="D8" s="8">
        <v>0.20453975671749999</v>
      </c>
      <c r="E8" s="8">
        <v>0.19323357443860001</v>
      </c>
      <c r="F8" s="8">
        <v>9.7888429403140007E-2</v>
      </c>
      <c r="G8" s="8">
        <v>2.9209096407799999E-2</v>
      </c>
      <c r="H8" s="8">
        <v>0.1669635542307</v>
      </c>
      <c r="I8" s="8">
        <v>0.1102733520253</v>
      </c>
      <c r="J8" s="8">
        <v>0.12301041728080001</v>
      </c>
      <c r="K8" s="8">
        <v>0.2180087833479</v>
      </c>
      <c r="L8" s="8">
        <v>0.25584697495850001</v>
      </c>
      <c r="M8" s="8">
        <v>0.28245369593859998</v>
      </c>
      <c r="N8" s="8">
        <v>0.17837527208199999</v>
      </c>
      <c r="O8" s="8">
        <v>0</v>
      </c>
      <c r="P8" s="8">
        <v>0</v>
      </c>
      <c r="Q8" s="8">
        <v>0.1519713023625</v>
      </c>
      <c r="R8" s="8">
        <v>0.25467477233969998</v>
      </c>
      <c r="S8" s="8">
        <v>0.17835151376860001</v>
      </c>
      <c r="T8" s="8">
        <v>7.245115903438E-2</v>
      </c>
      <c r="V8" s="8">
        <v>0.14920464810779999</v>
      </c>
      <c r="W8" s="8">
        <v>0.18229246803749999</v>
      </c>
      <c r="X8" s="8">
        <v>0.17886325450009999</v>
      </c>
      <c r="Y8" s="8">
        <v>0</v>
      </c>
      <c r="Z8" s="8">
        <v>0.1980678495182</v>
      </c>
      <c r="AA8" s="8">
        <v>0.16439064277500001</v>
      </c>
      <c r="AB8" s="8">
        <v>8.7175907571659994E-2</v>
      </c>
      <c r="AC8" s="8">
        <v>0.18504978391650001</v>
      </c>
      <c r="AD8" s="8">
        <v>0.17404015209750001</v>
      </c>
      <c r="AF8" s="8">
        <v>9.8573300910390002E-2</v>
      </c>
      <c r="AG8" s="8">
        <v>0.196902978846</v>
      </c>
      <c r="AH8" s="8">
        <v>0.1817099916005</v>
      </c>
      <c r="AI8" s="8">
        <v>0.17170677971660001</v>
      </c>
      <c r="AJ8" s="8">
        <v>0.1550420993678</v>
      </c>
      <c r="AK8" s="8">
        <v>0.1940819139063</v>
      </c>
      <c r="AL8" s="8">
        <v>0.1689612248631</v>
      </c>
      <c r="AM8" s="8">
        <v>0.25056386420839999</v>
      </c>
      <c r="AN8" s="8">
        <v>9.1468568251769994E-2</v>
      </c>
      <c r="AO8" s="8">
        <v>0.11028790992659999</v>
      </c>
      <c r="AP8" s="8">
        <v>0</v>
      </c>
      <c r="AQ8" s="8">
        <v>0.14380096072689999</v>
      </c>
      <c r="AR8" s="8">
        <v>0.1216514893939</v>
      </c>
      <c r="AS8" s="8">
        <v>0.248261485906</v>
      </c>
      <c r="AT8" s="8">
        <v>0.17784044329929999</v>
      </c>
      <c r="AU8" s="8">
        <v>0.3887748373189</v>
      </c>
      <c r="AV8" s="8">
        <v>0.19730261050619999</v>
      </c>
      <c r="AW8" s="8">
        <v>0</v>
      </c>
      <c r="AX8" s="8">
        <v>0.16364989927250001</v>
      </c>
      <c r="AY8" s="8">
        <v>0.2247001637181</v>
      </c>
      <c r="AZ8" s="8">
        <v>0</v>
      </c>
    </row>
    <row r="9" spans="1:52" x14ac:dyDescent="0.3">
      <c r="A9" t="s">
        <v>2289</v>
      </c>
      <c r="B9" s="8">
        <v>0.18970188354959999</v>
      </c>
      <c r="C9" s="8">
        <v>0.2164209142372</v>
      </c>
      <c r="D9" s="8">
        <v>0.1477988991533</v>
      </c>
      <c r="E9" s="8">
        <v>0.21250203717470001</v>
      </c>
      <c r="F9" s="8">
        <v>0.1145942298065</v>
      </c>
      <c r="G9" s="8">
        <v>3.3091595181559998E-2</v>
      </c>
      <c r="H9" s="8">
        <v>0.1746411241761</v>
      </c>
      <c r="I9" s="8">
        <v>0.25044869433939998</v>
      </c>
      <c r="J9" s="8">
        <v>7.0796932080749997E-2</v>
      </c>
      <c r="K9" s="8">
        <v>0.1180754560015</v>
      </c>
      <c r="L9" s="8">
        <v>0.1652933482616</v>
      </c>
      <c r="M9" s="8">
        <v>0.1817406810071</v>
      </c>
      <c r="N9" s="8">
        <v>0.26097369062760001</v>
      </c>
      <c r="O9" s="8">
        <v>0</v>
      </c>
      <c r="P9" s="8">
        <v>0.47176937004840003</v>
      </c>
      <c r="Q9" s="8">
        <v>0.19859716653830001</v>
      </c>
      <c r="R9" s="8">
        <v>0.1693905534864</v>
      </c>
      <c r="S9" s="8">
        <v>0.1965095941053</v>
      </c>
      <c r="T9" s="8">
        <v>0.1959853834785</v>
      </c>
      <c r="V9" s="8">
        <v>0.2305397418548</v>
      </c>
      <c r="W9" s="8">
        <v>0.17167665245710001</v>
      </c>
      <c r="X9" s="8">
        <v>0.185325922531</v>
      </c>
      <c r="Y9" s="8">
        <v>0.75321981048169995</v>
      </c>
      <c r="Z9" s="8">
        <v>0.149142309872</v>
      </c>
      <c r="AA9" s="8">
        <v>0.20907207252179999</v>
      </c>
      <c r="AB9" s="8">
        <v>0.1130346849892</v>
      </c>
      <c r="AC9" s="8">
        <v>0.20189629495020001</v>
      </c>
      <c r="AD9" s="8">
        <v>0.1919004345117</v>
      </c>
      <c r="AF9" s="8">
        <v>0.13660124873990001</v>
      </c>
      <c r="AG9" s="8">
        <v>0.20865342849179999</v>
      </c>
      <c r="AH9" s="8">
        <v>0.12874442076250001</v>
      </c>
      <c r="AI9" s="8">
        <v>0.21111420008199999</v>
      </c>
      <c r="AJ9" s="8">
        <v>8.1045624912620004E-2</v>
      </c>
      <c r="AK9" s="8">
        <v>0.26376936737149997</v>
      </c>
      <c r="AL9" s="8">
        <v>0.14083244727050001</v>
      </c>
      <c r="AM9" s="8">
        <v>0.18506013493260001</v>
      </c>
      <c r="AN9" s="8">
        <v>0.23133746870300001</v>
      </c>
      <c r="AO9" s="8">
        <v>0.2803314815647</v>
      </c>
      <c r="AP9" s="8">
        <v>0</v>
      </c>
      <c r="AQ9" s="8">
        <v>0.1247190182029</v>
      </c>
      <c r="AR9" s="8">
        <v>0.2253832949873</v>
      </c>
      <c r="AS9" s="8">
        <v>0.21398606356300001</v>
      </c>
      <c r="AT9" s="8">
        <v>0.20600018884570001</v>
      </c>
      <c r="AU9" s="8">
        <v>0.2512565531955</v>
      </c>
      <c r="AV9" s="8">
        <v>0.30269738949379998</v>
      </c>
      <c r="AW9" s="8">
        <v>0.39460522101239998</v>
      </c>
      <c r="AX9" s="8">
        <v>0.17304425387190001</v>
      </c>
      <c r="AY9" s="8">
        <v>0.25188732565260002</v>
      </c>
      <c r="AZ9" s="8">
        <v>0.54046925657910005</v>
      </c>
    </row>
    <row r="10" spans="1:52" x14ac:dyDescent="0.3">
      <c r="A10" t="s">
        <v>2290</v>
      </c>
      <c r="B10" s="8">
        <v>0.32449953259269998</v>
      </c>
      <c r="C10" s="8">
        <v>0.41146363483609999</v>
      </c>
      <c r="D10" s="8">
        <v>0.35233865587090002</v>
      </c>
      <c r="E10" s="8">
        <v>0.40573561161330002</v>
      </c>
      <c r="F10" s="8">
        <v>0.21248265920959999</v>
      </c>
      <c r="G10" s="8">
        <v>6.2300691589359997E-2</v>
      </c>
      <c r="H10" s="8">
        <v>0.34160467840679998</v>
      </c>
      <c r="I10" s="8">
        <v>0.36072204636470001</v>
      </c>
      <c r="J10" s="8">
        <v>0.19380734936149999</v>
      </c>
      <c r="K10" s="8">
        <v>0.33608423934929998</v>
      </c>
      <c r="L10" s="8">
        <v>0.42114032322009998</v>
      </c>
      <c r="M10" s="8">
        <v>0.46419437694569998</v>
      </c>
      <c r="N10" s="8">
        <v>0.4393489627096</v>
      </c>
      <c r="O10" s="8">
        <v>0</v>
      </c>
      <c r="P10" s="8">
        <v>0.47176937004840003</v>
      </c>
      <c r="Q10" s="8">
        <v>0.35056846890080001</v>
      </c>
      <c r="R10" s="8">
        <v>0.42406532582599998</v>
      </c>
      <c r="S10" s="8">
        <v>0.37486110787389998</v>
      </c>
      <c r="T10" s="8">
        <v>0.26843654251280002</v>
      </c>
      <c r="V10" s="8">
        <v>0.37974438996260002</v>
      </c>
      <c r="W10" s="8">
        <v>0.3539691204946</v>
      </c>
      <c r="X10" s="8">
        <v>0.36418917703100001</v>
      </c>
      <c r="Y10" s="8">
        <v>0.75321981048169995</v>
      </c>
      <c r="Z10" s="8">
        <v>0.3472101593902</v>
      </c>
      <c r="AA10" s="8">
        <v>0.37346271529679997</v>
      </c>
      <c r="AB10" s="8">
        <v>0.20021059256080001</v>
      </c>
      <c r="AC10" s="8">
        <v>0.38694607886659999</v>
      </c>
      <c r="AD10" s="8">
        <v>0.36594058660919998</v>
      </c>
      <c r="AF10" s="8">
        <v>0.23517454965029999</v>
      </c>
      <c r="AG10" s="8">
        <v>0.40555640733769999</v>
      </c>
      <c r="AH10" s="8">
        <v>0.31045441236299998</v>
      </c>
      <c r="AI10" s="8">
        <v>0.38282097979860003</v>
      </c>
      <c r="AJ10" s="8">
        <v>0.23608772428040001</v>
      </c>
      <c r="AK10" s="8">
        <v>0.45785128127769997</v>
      </c>
      <c r="AL10" s="8">
        <v>0.30979367213370002</v>
      </c>
      <c r="AM10" s="8">
        <v>0.43562399914099997</v>
      </c>
      <c r="AN10" s="8">
        <v>0.32280603695479998</v>
      </c>
      <c r="AO10" s="8">
        <v>0.39061939149140001</v>
      </c>
      <c r="AP10" s="8">
        <v>0</v>
      </c>
      <c r="AQ10" s="8">
        <v>0.26851997892980001</v>
      </c>
      <c r="AR10" s="8">
        <v>0.34703478438129998</v>
      </c>
      <c r="AS10" s="8">
        <v>0.46224754946899999</v>
      </c>
      <c r="AT10" s="8">
        <v>0.38384063214500003</v>
      </c>
      <c r="AU10" s="8">
        <v>0.64003139051439994</v>
      </c>
      <c r="AV10" s="8">
        <v>0.5</v>
      </c>
      <c r="AW10" s="8">
        <v>0.39460522101239998</v>
      </c>
      <c r="AX10" s="8">
        <v>0.33669415314439999</v>
      </c>
      <c r="AY10" s="8">
        <v>0.4765874893707</v>
      </c>
      <c r="AZ10" s="8">
        <v>0.54046925657910005</v>
      </c>
    </row>
    <row r="11" spans="1:52" x14ac:dyDescent="0.3">
      <c r="A11" t="s">
        <v>2291</v>
      </c>
      <c r="B11" s="8">
        <v>7.97544655134E-2</v>
      </c>
      <c r="C11" s="8">
        <v>8.8138152915059997E-2</v>
      </c>
      <c r="D11" s="8">
        <v>7.3139384182389994E-2</v>
      </c>
      <c r="E11" s="8">
        <v>7.3938355263090005E-2</v>
      </c>
      <c r="F11" s="8">
        <v>0.2173121236926</v>
      </c>
      <c r="G11" s="8">
        <v>6.2339117959239999E-2</v>
      </c>
      <c r="H11" s="8">
        <v>9.4575811479389996E-2</v>
      </c>
      <c r="I11" s="8">
        <v>0.1314341106421</v>
      </c>
      <c r="J11" s="8">
        <v>0.1183931376781</v>
      </c>
      <c r="K11" s="8">
        <v>0</v>
      </c>
      <c r="L11" s="8">
        <v>0</v>
      </c>
      <c r="M11" s="8">
        <v>8.9711457064580002E-2</v>
      </c>
      <c r="N11" s="8">
        <v>6.0321128652620001E-2</v>
      </c>
      <c r="O11" s="8">
        <v>0</v>
      </c>
      <c r="P11" s="8">
        <v>0</v>
      </c>
      <c r="Q11" s="8">
        <v>0.1007459349757</v>
      </c>
      <c r="R11" s="8">
        <v>0</v>
      </c>
      <c r="S11" s="8">
        <v>0.11495444408530001</v>
      </c>
      <c r="T11" s="8">
        <v>6.5759738599570003E-2</v>
      </c>
      <c r="V11" s="8">
        <v>0.102600445271</v>
      </c>
      <c r="W11" s="8">
        <v>5.7651135375540001E-2</v>
      </c>
      <c r="X11" s="8">
        <v>0.14699898784240001</v>
      </c>
      <c r="Y11" s="8">
        <v>0.2467801895183</v>
      </c>
      <c r="Z11" s="8">
        <v>0.1295480338119</v>
      </c>
      <c r="AA11" s="8">
        <v>6.2635909950259999E-2</v>
      </c>
      <c r="AB11" s="8">
        <v>0.13465171467039999</v>
      </c>
      <c r="AC11" s="8">
        <v>7.511053422524E-2</v>
      </c>
      <c r="AD11" s="8">
        <v>8.180819962126E-2</v>
      </c>
      <c r="AF11" s="8">
        <v>7.0903164454329995E-2</v>
      </c>
      <c r="AG11" s="8">
        <v>8.5111900859419998E-2</v>
      </c>
      <c r="AH11" s="8">
        <v>6.1445915603289998E-2</v>
      </c>
      <c r="AI11" s="8">
        <v>8.8002956515680006E-2</v>
      </c>
      <c r="AJ11" s="8">
        <v>0.1039569255193</v>
      </c>
      <c r="AK11" s="8">
        <v>9.3197833489550005E-2</v>
      </c>
      <c r="AL11" s="8">
        <v>2.3109609747469999E-2</v>
      </c>
      <c r="AM11" s="8">
        <v>6.4018255411329994E-2</v>
      </c>
      <c r="AN11" s="8">
        <v>0.11870143803490001</v>
      </c>
      <c r="AO11" s="8">
        <v>9.2930686043239993E-2</v>
      </c>
      <c r="AP11" s="8">
        <v>0.29130412846019998</v>
      </c>
      <c r="AQ11" s="8">
        <v>9.8404703700080004E-2</v>
      </c>
      <c r="AR11" s="8">
        <v>4.4965245417690002E-2</v>
      </c>
      <c r="AS11" s="8">
        <v>0.124130742953</v>
      </c>
      <c r="AT11" s="8">
        <v>8.2646727271070003E-2</v>
      </c>
      <c r="AU11" s="8">
        <v>3.6970324860229997E-2</v>
      </c>
      <c r="AV11" s="8">
        <v>0.5</v>
      </c>
      <c r="AW11" s="8">
        <v>0</v>
      </c>
      <c r="AX11" s="8">
        <v>6.4973089796109995E-2</v>
      </c>
      <c r="AY11" s="8">
        <v>0.15426497789499999</v>
      </c>
      <c r="AZ11" s="8">
        <v>0</v>
      </c>
    </row>
    <row r="12" spans="1:52" x14ac:dyDescent="0.3">
      <c r="A12" t="s">
        <v>2292</v>
      </c>
      <c r="B12" s="8">
        <v>0.40425399810610002</v>
      </c>
      <c r="C12" s="8">
        <v>0.49960178775120001</v>
      </c>
      <c r="D12" s="8">
        <v>0.42547804005329998</v>
      </c>
      <c r="E12" s="8">
        <v>0.47967396687640002</v>
      </c>
      <c r="F12" s="8">
        <v>0.42979478290220002</v>
      </c>
      <c r="G12" s="8">
        <v>0.1246398095486</v>
      </c>
      <c r="H12" s="8">
        <v>0.43618048988620001</v>
      </c>
      <c r="I12" s="8">
        <v>0.49215615700679999</v>
      </c>
      <c r="J12" s="8">
        <v>0.31220048703960002</v>
      </c>
      <c r="K12" s="8">
        <v>0.33608423934929998</v>
      </c>
      <c r="L12" s="8">
        <v>0.42114032322009998</v>
      </c>
      <c r="M12" s="8">
        <v>0.55390583401030002</v>
      </c>
      <c r="N12" s="8">
        <v>0.49967009136219998</v>
      </c>
      <c r="O12" s="8">
        <v>0</v>
      </c>
      <c r="P12" s="8">
        <v>0.47176937004840003</v>
      </c>
      <c r="Q12" s="8">
        <v>0.45131440387650001</v>
      </c>
      <c r="R12" s="8">
        <v>0.42406532582599998</v>
      </c>
      <c r="S12" s="8">
        <v>0.48981555195920001</v>
      </c>
      <c r="T12" s="8">
        <v>0.33419628111240002</v>
      </c>
      <c r="V12" s="8">
        <v>0.4823448352336</v>
      </c>
      <c r="W12" s="8">
        <v>0.41162025587020001</v>
      </c>
      <c r="X12" s="8">
        <v>0.51118816487340002</v>
      </c>
      <c r="Y12" s="8">
        <v>1</v>
      </c>
      <c r="Z12" s="8">
        <v>0.47675819320219998</v>
      </c>
      <c r="AA12" s="8">
        <v>0.43609862524699999</v>
      </c>
      <c r="AB12" s="8">
        <v>0.33486230723119997</v>
      </c>
      <c r="AC12" s="8">
        <v>0.46205661309189999</v>
      </c>
      <c r="AD12" s="8">
        <v>0.44774878623050002</v>
      </c>
      <c r="AF12" s="8">
        <v>0.3060777141046</v>
      </c>
      <c r="AG12" s="8">
        <v>0.4906683081971</v>
      </c>
      <c r="AH12" s="8">
        <v>0.37190032796619998</v>
      </c>
      <c r="AI12" s="8">
        <v>0.47082393631429997</v>
      </c>
      <c r="AJ12" s="8">
        <v>0.34004464979970001</v>
      </c>
      <c r="AK12" s="8">
        <v>0.55104911476730001</v>
      </c>
      <c r="AL12" s="8">
        <v>0.33290328188110002</v>
      </c>
      <c r="AM12" s="8">
        <v>0.49964225455229999</v>
      </c>
      <c r="AN12" s="8">
        <v>0.44150747498960002</v>
      </c>
      <c r="AO12" s="8">
        <v>0.4835500775346</v>
      </c>
      <c r="AP12" s="8">
        <v>0.29130412846019998</v>
      </c>
      <c r="AQ12" s="8">
        <v>0.36692468262990002</v>
      </c>
      <c r="AR12" s="8">
        <v>0.392000029799</v>
      </c>
      <c r="AS12" s="8">
        <v>0.58637829242200001</v>
      </c>
      <c r="AT12" s="8">
        <v>0.46648735941609998</v>
      </c>
      <c r="AU12" s="8">
        <v>0.6770017153747</v>
      </c>
      <c r="AV12" s="8">
        <v>1</v>
      </c>
      <c r="AW12" s="8">
        <v>0.39460522101239998</v>
      </c>
      <c r="AX12" s="8">
        <v>0.40166724294049999</v>
      </c>
      <c r="AY12" s="8">
        <v>0.63085246726569999</v>
      </c>
      <c r="AZ12" s="8">
        <v>0.54046925657910005</v>
      </c>
    </row>
    <row r="13" spans="1:52" x14ac:dyDescent="0.3">
      <c r="A13" t="s">
        <v>587</v>
      </c>
      <c r="B13" s="7">
        <v>77</v>
      </c>
      <c r="C13" s="7">
        <v>118</v>
      </c>
      <c r="D13" s="7">
        <v>94</v>
      </c>
      <c r="E13" s="7">
        <v>249</v>
      </c>
      <c r="F13" s="7">
        <v>18</v>
      </c>
      <c r="G13" s="7">
        <v>22</v>
      </c>
      <c r="H13" s="7">
        <v>111</v>
      </c>
      <c r="I13" s="7">
        <v>41</v>
      </c>
      <c r="J13" s="7">
        <v>29</v>
      </c>
      <c r="K13" s="7">
        <v>10</v>
      </c>
      <c r="L13" s="7">
        <v>17</v>
      </c>
      <c r="M13" s="7">
        <v>24</v>
      </c>
      <c r="N13" s="7">
        <v>53</v>
      </c>
      <c r="O13" s="7">
        <v>2</v>
      </c>
      <c r="P13" s="7">
        <v>2</v>
      </c>
      <c r="Q13" s="7">
        <v>131</v>
      </c>
      <c r="R13" s="7">
        <v>55</v>
      </c>
      <c r="S13" s="7">
        <v>84</v>
      </c>
      <c r="T13" s="7">
        <v>19</v>
      </c>
      <c r="U13" s="7">
        <v>0</v>
      </c>
      <c r="V13" s="7">
        <v>43</v>
      </c>
      <c r="W13" s="7">
        <v>197</v>
      </c>
      <c r="X13" s="7">
        <v>45</v>
      </c>
      <c r="Y13" s="7">
        <v>4</v>
      </c>
      <c r="Z13" s="7">
        <v>81</v>
      </c>
      <c r="AA13" s="7">
        <v>208</v>
      </c>
      <c r="AB13" s="7">
        <v>31</v>
      </c>
      <c r="AC13" s="7">
        <v>258</v>
      </c>
      <c r="AD13" s="7">
        <v>289</v>
      </c>
      <c r="AE13" s="7">
        <v>0</v>
      </c>
      <c r="AF13" s="7">
        <v>66</v>
      </c>
      <c r="AG13" s="7">
        <v>223</v>
      </c>
      <c r="AH13" s="7">
        <v>66</v>
      </c>
      <c r="AI13" s="7">
        <v>223</v>
      </c>
      <c r="AJ13" s="7">
        <v>59</v>
      </c>
      <c r="AK13" s="7">
        <v>83</v>
      </c>
      <c r="AL13" s="7">
        <v>46</v>
      </c>
      <c r="AM13" s="7">
        <v>48</v>
      </c>
      <c r="AN13" s="7">
        <v>18</v>
      </c>
      <c r="AO13" s="7">
        <v>35</v>
      </c>
      <c r="AP13" s="7">
        <v>4</v>
      </c>
      <c r="AQ13" s="7">
        <v>86</v>
      </c>
      <c r="AR13" s="7">
        <v>110</v>
      </c>
      <c r="AS13" s="7">
        <v>33</v>
      </c>
      <c r="AT13" s="7">
        <v>22</v>
      </c>
      <c r="AU13" s="7">
        <v>28</v>
      </c>
      <c r="AV13" s="7">
        <v>4</v>
      </c>
      <c r="AW13" s="7">
        <v>2</v>
      </c>
      <c r="AX13" s="7">
        <v>231</v>
      </c>
      <c r="AY13" s="7">
        <v>56</v>
      </c>
      <c r="AZ13" s="7">
        <v>2</v>
      </c>
    </row>
    <row r="14" spans="1:52" x14ac:dyDescent="0.3">
      <c r="A14" t="s">
        <v>761</v>
      </c>
    </row>
    <row r="15" spans="1:52" x14ac:dyDescent="0.3">
      <c r="A15"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c6fb97dd-2b50-4eff-a283-db8663b3155b" sqref="A2 AZ15" xr:uid="{00000000-0002-0000-A300-000000000000}"/>
    <dataValidation allowBlank="1" error="c6fb97dd-2b50-4eff-a283-db8663b3155b" sqref="A1" xr:uid="{00000000-0002-0000-A300-000001000000}"/>
  </dataValidations>
  <hyperlinks>
    <hyperlink ref="A1" location="'TOC'!A1" display="Back to TOC" xr:uid="{00000000-0004-0000-A300-000000000000}"/>
  </hyperlinks>
  <pageMargins left="0.7" right="0.7" top="0.75" bottom="0.75" header="0.3" footer="0.3"/>
</worksheet>
</file>

<file path=xl/worksheets/sheet1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400-000000000000}">
  <dimension ref="A1:BU15"/>
  <sheetViews>
    <sheetView workbookViewId="0">
      <pane xSplit="1" topLeftCell="B1" activePane="topRight" state="frozen"/>
      <selection pane="topRight" sqref="A1:A1048576"/>
    </sheetView>
  </sheetViews>
  <sheetFormatPr defaultRowHeight="14.4" x14ac:dyDescent="0.3"/>
  <cols>
    <col min="1" max="1" width="78.88671875" bestFit="1" customWidth="1"/>
    <col min="2" max="73" width="12.6640625" bestFit="1" customWidth="1"/>
  </cols>
  <sheetData>
    <row r="1" spans="1:73" x14ac:dyDescent="0.3">
      <c r="A1" s="4" t="s">
        <v>448</v>
      </c>
    </row>
    <row r="2" spans="1:73" x14ac:dyDescent="0.3">
      <c r="A2" t="s">
        <v>348</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2285</v>
      </c>
      <c r="B5" s="8">
        <v>0.77753265412219996</v>
      </c>
      <c r="C5" s="8">
        <v>0.63043565983390004</v>
      </c>
      <c r="D5" s="8">
        <v>0.49432392756670002</v>
      </c>
      <c r="E5" s="8">
        <v>0.55961311256339996</v>
      </c>
      <c r="F5" s="8">
        <v>0.47243468309609998</v>
      </c>
      <c r="G5" s="8">
        <v>0.53032215328809995</v>
      </c>
      <c r="H5" s="8">
        <v>0.58633952389440003</v>
      </c>
      <c r="J5" s="8">
        <v>0.68790639321129998</v>
      </c>
      <c r="K5" s="8">
        <v>0.47745200408920002</v>
      </c>
      <c r="L5" s="8">
        <v>0.63539548635900001</v>
      </c>
      <c r="M5" s="8">
        <v>0.44400505548120001</v>
      </c>
      <c r="N5" s="8">
        <v>0.6384657577574</v>
      </c>
      <c r="O5" s="8">
        <v>0.33610467805470001</v>
      </c>
      <c r="P5" s="8">
        <v>0.50345947224739995</v>
      </c>
      <c r="Q5" s="8">
        <v>0.63586967534479999</v>
      </c>
      <c r="R5" s="8">
        <v>0.3519798221539</v>
      </c>
      <c r="S5" s="8">
        <v>0</v>
      </c>
      <c r="T5" s="8">
        <v>0</v>
      </c>
      <c r="U5" s="8">
        <v>0</v>
      </c>
      <c r="V5" s="8">
        <v>0.66666666666670005</v>
      </c>
      <c r="W5" s="8">
        <v>0.60539477898759997</v>
      </c>
      <c r="X5" s="8">
        <v>0.62627582474639998</v>
      </c>
      <c r="Y5" s="8">
        <v>0.60954653722539998</v>
      </c>
      <c r="Z5" s="8">
        <v>0.452539021549</v>
      </c>
      <c r="AA5" s="8">
        <v>0.53351264058390002</v>
      </c>
      <c r="AB5" s="8">
        <v>0.33001793339000002</v>
      </c>
      <c r="AC5" s="8">
        <v>0</v>
      </c>
      <c r="AD5" s="8">
        <v>0.66666666666670005</v>
      </c>
      <c r="AE5" s="8">
        <v>0.60539477898759997</v>
      </c>
      <c r="AF5" s="8">
        <v>0.59833275705949995</v>
      </c>
      <c r="AG5" s="8">
        <v>0.36914753273430001</v>
      </c>
      <c r="AH5" s="8">
        <v>0.4595307434209</v>
      </c>
      <c r="AI5" s="8">
        <v>0.70869587153979996</v>
      </c>
      <c r="AJ5" s="8">
        <v>0.70683638435889995</v>
      </c>
      <c r="AK5" s="8">
        <v>0.51378048590610004</v>
      </c>
      <c r="AL5" s="8">
        <v>0.59580074083930001</v>
      </c>
      <c r="AM5" s="8">
        <v>0.65599412319460004</v>
      </c>
      <c r="AN5" s="8">
        <v>0.71461948363960004</v>
      </c>
      <c r="AO5" s="8">
        <v>0.21427214527899999</v>
      </c>
      <c r="AP5" s="8">
        <v>0.56117925318880002</v>
      </c>
      <c r="AQ5" s="8">
        <v>0.4626656524485</v>
      </c>
      <c r="AR5" s="8">
        <v>0.4225274779157</v>
      </c>
      <c r="AS5" s="8">
        <v>0</v>
      </c>
      <c r="AT5" s="8">
        <v>0</v>
      </c>
      <c r="AU5" s="8">
        <v>0.60539477898759997</v>
      </c>
      <c r="AV5" s="8">
        <v>0.2105593682288</v>
      </c>
      <c r="AW5" s="8">
        <v>0.21871419998059999</v>
      </c>
      <c r="AX5" s="8">
        <v>0.5927570207981</v>
      </c>
      <c r="AY5" s="8">
        <v>0.41842551723749999</v>
      </c>
      <c r="AZ5" s="8">
        <v>0.46277920571230002</v>
      </c>
      <c r="BA5" s="8">
        <v>0.70842321709300005</v>
      </c>
      <c r="BB5" s="8">
        <v>0.37603701129290001</v>
      </c>
      <c r="BC5" s="8">
        <v>0.35803889148570001</v>
      </c>
      <c r="BD5" s="8">
        <v>0.4813461644482</v>
      </c>
      <c r="BE5" s="8">
        <v>0.27715596019599997</v>
      </c>
      <c r="BF5" s="8">
        <v>0.52576061393520002</v>
      </c>
      <c r="BG5" s="8">
        <v>0.53202215015529997</v>
      </c>
      <c r="BH5" s="8">
        <v>0.57077900545339999</v>
      </c>
      <c r="BI5" s="8">
        <v>0.4615460073323</v>
      </c>
      <c r="BJ5" s="8">
        <v>0.61683473607820005</v>
      </c>
      <c r="BK5" s="8">
        <v>0.57218147505700001</v>
      </c>
      <c r="BL5" s="8">
        <v>0.50110788299730002</v>
      </c>
      <c r="BM5" s="8">
        <v>0.52040136101229995</v>
      </c>
      <c r="BN5" s="8">
        <v>0.69127001427360002</v>
      </c>
      <c r="BO5" s="8">
        <v>0.5585443159365</v>
      </c>
      <c r="BQ5" s="8">
        <v>0.73393374462219996</v>
      </c>
      <c r="BR5" s="8">
        <v>0.63604429845220001</v>
      </c>
      <c r="BS5" s="8">
        <v>0.63255285841179998</v>
      </c>
      <c r="BT5" s="8">
        <v>0.40741315671380002</v>
      </c>
      <c r="BU5" s="8">
        <v>0.35173936350899998</v>
      </c>
    </row>
    <row r="6" spans="1:73" x14ac:dyDescent="0.3">
      <c r="A6" t="s">
        <v>2286</v>
      </c>
      <c r="B6" s="8">
        <v>0.35165519826820002</v>
      </c>
      <c r="C6" s="8">
        <v>0.1854589666699</v>
      </c>
      <c r="D6" s="8">
        <v>0.16947591379980001</v>
      </c>
      <c r="E6" s="8">
        <v>0.2350794108699</v>
      </c>
      <c r="F6" s="8">
        <v>0.1981486566</v>
      </c>
      <c r="G6" s="8">
        <v>0.17965334208950001</v>
      </c>
      <c r="H6" s="8">
        <v>0.25913634743609998</v>
      </c>
      <c r="J6" s="8">
        <v>0.18346010816380001</v>
      </c>
      <c r="K6" s="8">
        <v>0.2519802247497</v>
      </c>
      <c r="L6" s="8">
        <v>0.23126845472050001</v>
      </c>
      <c r="M6" s="8">
        <v>0.26580420600280003</v>
      </c>
      <c r="N6" s="8">
        <v>0.3014012377618</v>
      </c>
      <c r="O6" s="8">
        <v>0.1383850774907</v>
      </c>
      <c r="P6" s="8">
        <v>7.9785707636120001E-2</v>
      </c>
      <c r="Q6" s="8">
        <v>0</v>
      </c>
      <c r="R6" s="8">
        <v>0.1868090279339</v>
      </c>
      <c r="S6" s="8">
        <v>0</v>
      </c>
      <c r="T6" s="8">
        <v>0</v>
      </c>
      <c r="U6" s="8">
        <v>0</v>
      </c>
      <c r="V6" s="8">
        <v>0.66666666666670005</v>
      </c>
      <c r="W6" s="8">
        <v>0.60539477898759997</v>
      </c>
      <c r="X6" s="8">
        <v>0.20352589892299999</v>
      </c>
      <c r="Y6" s="8">
        <v>0.23593280953750001</v>
      </c>
      <c r="Z6" s="8">
        <v>0.201159954531</v>
      </c>
      <c r="AA6" s="8">
        <v>6.1676730787310001E-2</v>
      </c>
      <c r="AB6" s="8">
        <v>0.1751530214434</v>
      </c>
      <c r="AC6" s="8">
        <v>0</v>
      </c>
      <c r="AD6" s="8">
        <v>0.66666666666670005</v>
      </c>
      <c r="AE6" s="8">
        <v>0.60539477898759997</v>
      </c>
      <c r="AF6" s="8">
        <v>0.21198676155849999</v>
      </c>
      <c r="AG6" s="8">
        <v>0.2159452441802</v>
      </c>
      <c r="AH6" s="8">
        <v>0</v>
      </c>
      <c r="AI6" s="8">
        <v>0.70869587153979996</v>
      </c>
      <c r="AJ6" s="8">
        <v>0.1510956977164</v>
      </c>
      <c r="AK6" s="8">
        <v>0.34844908451599999</v>
      </c>
      <c r="AL6" s="8">
        <v>0.20257388930539999</v>
      </c>
      <c r="AM6" s="8">
        <v>0.34269577689280001</v>
      </c>
      <c r="AN6" s="8">
        <v>0.2102045792004</v>
      </c>
      <c r="AO6" s="8">
        <v>8.224171899287E-2</v>
      </c>
      <c r="AP6" s="8">
        <v>8.5762246097619996E-2</v>
      </c>
      <c r="AQ6" s="8">
        <v>0</v>
      </c>
      <c r="AR6" s="8">
        <v>0.22425134185760001</v>
      </c>
      <c r="AS6" s="8">
        <v>0</v>
      </c>
      <c r="AT6" s="8">
        <v>0</v>
      </c>
      <c r="AU6" s="8">
        <v>0.60539477898759997</v>
      </c>
      <c r="AV6" s="8">
        <v>5.9578025941890003E-2</v>
      </c>
      <c r="AW6" s="8">
        <v>0.10935709999029999</v>
      </c>
      <c r="AX6" s="8">
        <v>0.227357675393</v>
      </c>
      <c r="AY6" s="8">
        <v>0.20081881838580001</v>
      </c>
      <c r="AZ6" s="8">
        <v>9.3073899429730003E-2</v>
      </c>
      <c r="BA6" s="8">
        <v>0.219189085097</v>
      </c>
      <c r="BB6" s="8">
        <v>0.23609224969879999</v>
      </c>
      <c r="BC6" s="8">
        <v>0.35803889148570001</v>
      </c>
      <c r="BD6" s="8">
        <v>0.1066983622662</v>
      </c>
      <c r="BE6" s="8">
        <v>0</v>
      </c>
      <c r="BF6" s="8">
        <v>0.17052001218320001</v>
      </c>
      <c r="BG6" s="8">
        <v>0.2339736800287</v>
      </c>
      <c r="BH6" s="8">
        <v>0.24977833192519999</v>
      </c>
      <c r="BI6" s="8">
        <v>0.13977215735119999</v>
      </c>
      <c r="BJ6" s="8">
        <v>0.29979680655829999</v>
      </c>
      <c r="BK6" s="8">
        <v>0</v>
      </c>
      <c r="BL6" s="8">
        <v>0.240150656006</v>
      </c>
      <c r="BM6" s="8">
        <v>0.1849398776235</v>
      </c>
      <c r="BN6" s="8">
        <v>0.28329363332230001</v>
      </c>
      <c r="BO6" s="8">
        <v>0.2466675156458</v>
      </c>
      <c r="BQ6" s="8">
        <v>0.32419192065930003</v>
      </c>
      <c r="BR6" s="8">
        <v>0.26343621761789998</v>
      </c>
      <c r="BS6" s="8">
        <v>0.24875340065269999</v>
      </c>
      <c r="BT6" s="8">
        <v>0.12466992595820001</v>
      </c>
      <c r="BU6" s="8">
        <v>0</v>
      </c>
    </row>
    <row r="7" spans="1:73" x14ac:dyDescent="0.3">
      <c r="A7" t="s">
        <v>2287</v>
      </c>
      <c r="B7" s="8">
        <v>0.42587745585409997</v>
      </c>
      <c r="C7" s="8">
        <v>0.44497669316389998</v>
      </c>
      <c r="D7" s="8">
        <v>0.32484801376689998</v>
      </c>
      <c r="E7" s="8">
        <v>0.32453370169349999</v>
      </c>
      <c r="F7" s="8">
        <v>0.27428602649599998</v>
      </c>
      <c r="G7" s="8">
        <v>0.35066881119859999</v>
      </c>
      <c r="H7" s="8">
        <v>0.32720317645829999</v>
      </c>
      <c r="J7" s="8">
        <v>0.5044462850475</v>
      </c>
      <c r="K7" s="8">
        <v>0.22547177933949999</v>
      </c>
      <c r="L7" s="8">
        <v>0.4041270316385</v>
      </c>
      <c r="M7" s="8">
        <v>0.17820084947840001</v>
      </c>
      <c r="N7" s="8">
        <v>0.3370645199956</v>
      </c>
      <c r="O7" s="8">
        <v>0.19771960056410001</v>
      </c>
      <c r="P7" s="8">
        <v>0.42367376461130002</v>
      </c>
      <c r="Q7" s="8">
        <v>0.63586967534479999</v>
      </c>
      <c r="R7" s="8">
        <v>0.16517079422</v>
      </c>
      <c r="S7" s="8">
        <v>0</v>
      </c>
      <c r="T7" s="8">
        <v>0</v>
      </c>
      <c r="U7" s="8">
        <v>0</v>
      </c>
      <c r="V7" s="8">
        <v>0</v>
      </c>
      <c r="W7" s="8">
        <v>0</v>
      </c>
      <c r="X7" s="8">
        <v>0.42274992582350002</v>
      </c>
      <c r="Y7" s="8">
        <v>0.37361372768790002</v>
      </c>
      <c r="Z7" s="8">
        <v>0.251379067018</v>
      </c>
      <c r="AA7" s="8">
        <v>0.47183590979660001</v>
      </c>
      <c r="AB7" s="8">
        <v>0.15486491194669999</v>
      </c>
      <c r="AC7" s="8">
        <v>0</v>
      </c>
      <c r="AD7" s="8">
        <v>0</v>
      </c>
      <c r="AE7" s="8">
        <v>0</v>
      </c>
      <c r="AF7" s="8">
        <v>0.38634599550100002</v>
      </c>
      <c r="AG7" s="8">
        <v>0.15320228855410001</v>
      </c>
      <c r="AH7" s="8">
        <v>0.4595307434209</v>
      </c>
      <c r="AI7" s="8">
        <v>0</v>
      </c>
      <c r="AJ7" s="8">
        <v>0.55574068664249998</v>
      </c>
      <c r="AK7" s="8">
        <v>0.1653314013902</v>
      </c>
      <c r="AL7" s="8">
        <v>0.39322685153390002</v>
      </c>
      <c r="AM7" s="8">
        <v>0.31329834630179998</v>
      </c>
      <c r="AN7" s="8">
        <v>0.50441490443920001</v>
      </c>
      <c r="AO7" s="8">
        <v>0.13203042628610001</v>
      </c>
      <c r="AP7" s="8">
        <v>0.47541700709119999</v>
      </c>
      <c r="AQ7" s="8">
        <v>0.4626656524485</v>
      </c>
      <c r="AR7" s="8">
        <v>0.19827613605809999</v>
      </c>
      <c r="AS7" s="8">
        <v>0</v>
      </c>
      <c r="AT7" s="8">
        <v>0</v>
      </c>
      <c r="AU7" s="8">
        <v>0</v>
      </c>
      <c r="AV7" s="8">
        <v>0.15098134228689999</v>
      </c>
      <c r="AW7" s="8">
        <v>0.10935709999029999</v>
      </c>
      <c r="AX7" s="8">
        <v>0.3653993454051</v>
      </c>
      <c r="AY7" s="8">
        <v>0.2176066988517</v>
      </c>
      <c r="AZ7" s="8">
        <v>0.36970530628260001</v>
      </c>
      <c r="BA7" s="8">
        <v>0.4892341319961</v>
      </c>
      <c r="BB7" s="8">
        <v>0.13994476159409999</v>
      </c>
      <c r="BC7" s="8">
        <v>0</v>
      </c>
      <c r="BD7" s="8">
        <v>0.37464780218190002</v>
      </c>
      <c r="BE7" s="8">
        <v>0.27715596019599997</v>
      </c>
      <c r="BF7" s="8">
        <v>0.35524060175200001</v>
      </c>
      <c r="BG7" s="8">
        <v>0.29804847012660002</v>
      </c>
      <c r="BH7" s="8">
        <v>0.3210006735282</v>
      </c>
      <c r="BI7" s="8">
        <v>0.32177384998109998</v>
      </c>
      <c r="BJ7" s="8">
        <v>0.31703792951990001</v>
      </c>
      <c r="BK7" s="8">
        <v>0.57218147505700001</v>
      </c>
      <c r="BL7" s="8">
        <v>0.26095722699129997</v>
      </c>
      <c r="BM7" s="8">
        <v>0.33546148338870002</v>
      </c>
      <c r="BN7" s="8">
        <v>0.40797638095130001</v>
      </c>
      <c r="BO7" s="8">
        <v>0.31187680029069997</v>
      </c>
      <c r="BQ7" s="8">
        <v>0.40974182396280001</v>
      </c>
      <c r="BR7" s="8">
        <v>0.37260808083430003</v>
      </c>
      <c r="BS7" s="8">
        <v>0.38379945775910002</v>
      </c>
      <c r="BT7" s="8">
        <v>0.28274323075570001</v>
      </c>
      <c r="BU7" s="8">
        <v>0.35173936350899998</v>
      </c>
    </row>
    <row r="8" spans="1:73" x14ac:dyDescent="0.3">
      <c r="A8" t="s">
        <v>2288</v>
      </c>
      <c r="B8" s="8">
        <v>0.16960707217429999</v>
      </c>
      <c r="C8" s="8">
        <v>0.18361734068339999</v>
      </c>
      <c r="D8" s="8">
        <v>0.13436287590339999</v>
      </c>
      <c r="E8" s="8">
        <v>0.1710754359801</v>
      </c>
      <c r="F8" s="8">
        <v>0.20221797094739999</v>
      </c>
      <c r="G8" s="8">
        <v>0.1828617577138</v>
      </c>
      <c r="H8" s="8">
        <v>0.16032713286889999</v>
      </c>
      <c r="J8" s="8">
        <v>0.148916210381</v>
      </c>
      <c r="K8" s="8">
        <v>0.14205611441079999</v>
      </c>
      <c r="L8" s="8">
        <v>0.11312839299959999</v>
      </c>
      <c r="M8" s="8">
        <v>0.18790135712100001</v>
      </c>
      <c r="N8" s="8">
        <v>0.11608602666080001</v>
      </c>
      <c r="O8" s="8">
        <v>0.2920940191195</v>
      </c>
      <c r="P8" s="8">
        <v>0.17660001861890001</v>
      </c>
      <c r="Q8" s="8">
        <v>0.18206516232760001</v>
      </c>
      <c r="R8" s="8">
        <v>0.36019169758000003</v>
      </c>
      <c r="S8" s="8">
        <v>0.60539477898759997</v>
      </c>
      <c r="T8" s="8">
        <v>1</v>
      </c>
      <c r="U8" s="8">
        <v>0.19730261050619999</v>
      </c>
      <c r="V8" s="8">
        <v>0</v>
      </c>
      <c r="W8" s="8">
        <v>0</v>
      </c>
      <c r="X8" s="8">
        <v>0.14690726385280001</v>
      </c>
      <c r="Y8" s="8">
        <v>0.12322713480859999</v>
      </c>
      <c r="Z8" s="8">
        <v>0.2243161984032</v>
      </c>
      <c r="AA8" s="8">
        <v>0.17784044329929999</v>
      </c>
      <c r="AB8" s="8">
        <v>0.37549121891479997</v>
      </c>
      <c r="AC8" s="8">
        <v>0.32957851887220002</v>
      </c>
      <c r="AD8" s="8">
        <v>0</v>
      </c>
      <c r="AE8" s="8">
        <v>0</v>
      </c>
      <c r="AF8" s="8">
        <v>0.16364989927250001</v>
      </c>
      <c r="AG8" s="8">
        <v>0.2247001637181</v>
      </c>
      <c r="AH8" s="8">
        <v>0</v>
      </c>
      <c r="AI8" s="8">
        <v>0</v>
      </c>
      <c r="AJ8" s="8">
        <v>0.1394207636973</v>
      </c>
      <c r="AK8" s="8">
        <v>0.15088511620030001</v>
      </c>
      <c r="AL8" s="8">
        <v>0.1211517611683</v>
      </c>
      <c r="AM8" s="8">
        <v>0.1236175179196</v>
      </c>
      <c r="AN8" s="8">
        <v>4.9000781518839999E-2</v>
      </c>
      <c r="AO8" s="8">
        <v>0.3802310131321</v>
      </c>
      <c r="AP8" s="8">
        <v>0.1523749727499</v>
      </c>
      <c r="AQ8" s="8">
        <v>0.2430508799959</v>
      </c>
      <c r="AR8" s="8">
        <v>0.36020247338770001</v>
      </c>
      <c r="AS8" s="8">
        <v>0.48149963727340001</v>
      </c>
      <c r="AT8" s="8">
        <v>0.19730261050619999</v>
      </c>
      <c r="AU8" s="8">
        <v>0</v>
      </c>
      <c r="AV8" s="8">
        <v>0.54705597313919996</v>
      </c>
      <c r="AW8" s="8">
        <v>0.18063766617409999</v>
      </c>
      <c r="AX8" s="8">
        <v>0.1854439703405</v>
      </c>
      <c r="AY8" s="8">
        <v>0.14922840096670001</v>
      </c>
      <c r="AZ8" s="8">
        <v>0.18607636671659999</v>
      </c>
      <c r="BA8" s="8">
        <v>0.16872650133850001</v>
      </c>
      <c r="BB8" s="8">
        <v>0</v>
      </c>
      <c r="BC8" s="8">
        <v>0</v>
      </c>
      <c r="BD8" s="8">
        <v>0.1143841478701</v>
      </c>
      <c r="BE8" s="8">
        <v>0.27792466344650002</v>
      </c>
      <c r="BF8" s="8">
        <v>0.24419778198020001</v>
      </c>
      <c r="BG8" s="8">
        <v>0.2003437147646</v>
      </c>
      <c r="BH8" s="8">
        <v>0.1946921885589</v>
      </c>
      <c r="BI8" s="8">
        <v>0.16061298888129999</v>
      </c>
      <c r="BJ8" s="8">
        <v>0.1582623088823</v>
      </c>
      <c r="BK8" s="8">
        <v>0</v>
      </c>
      <c r="BL8" s="8">
        <v>0.28473281887640001</v>
      </c>
      <c r="BM8" s="8">
        <v>0.2745229271138</v>
      </c>
      <c r="BN8" s="8">
        <v>9.9274461058109997E-2</v>
      </c>
      <c r="BO8" s="8">
        <v>0.27618863251929998</v>
      </c>
      <c r="BQ8" s="8">
        <v>8.0949015321310006E-2</v>
      </c>
      <c r="BR8" s="8">
        <v>0.21603977522779999</v>
      </c>
      <c r="BS8" s="8">
        <v>0.13208510272650001</v>
      </c>
      <c r="BT8" s="8">
        <v>0.2628255355918</v>
      </c>
      <c r="BU8" s="8">
        <v>0.64826063649099996</v>
      </c>
    </row>
    <row r="9" spans="1:73" x14ac:dyDescent="0.3">
      <c r="A9" t="s">
        <v>2289</v>
      </c>
      <c r="B9" s="8">
        <v>5.2860273703459998E-2</v>
      </c>
      <c r="C9" s="8">
        <v>0.13915682511630001</v>
      </c>
      <c r="D9" s="8">
        <v>0.24787640850199999</v>
      </c>
      <c r="E9" s="8">
        <v>0.21526383648049999</v>
      </c>
      <c r="F9" s="8">
        <v>0.21035867249599999</v>
      </c>
      <c r="G9" s="8">
        <v>0.19668591134829999</v>
      </c>
      <c r="H9" s="8">
        <v>0.18446150120050001</v>
      </c>
      <c r="J9" s="8">
        <v>0.1125242634435</v>
      </c>
      <c r="K9" s="8">
        <v>0.1612159509643</v>
      </c>
      <c r="L9" s="8">
        <v>0.20647440590810001</v>
      </c>
      <c r="M9" s="8">
        <v>0.36809358739780002</v>
      </c>
      <c r="N9" s="8">
        <v>7.0277874453879993E-2</v>
      </c>
      <c r="O9" s="8">
        <v>0.27041705429640001</v>
      </c>
      <c r="P9" s="8">
        <v>0.2130277798927</v>
      </c>
      <c r="Q9" s="8">
        <v>0.18206516232760001</v>
      </c>
      <c r="R9" s="8">
        <v>0.24754093389599999</v>
      </c>
      <c r="S9" s="8">
        <v>0.39460522101239998</v>
      </c>
      <c r="T9" s="8">
        <v>0</v>
      </c>
      <c r="U9" s="8">
        <v>0.30269738949379998</v>
      </c>
      <c r="V9" s="8">
        <v>0</v>
      </c>
      <c r="W9" s="8">
        <v>0.39460522101239998</v>
      </c>
      <c r="X9" s="8">
        <v>0.12678339291070001</v>
      </c>
      <c r="Y9" s="8">
        <v>0.2283024878147</v>
      </c>
      <c r="Z9" s="8">
        <v>0.19334670504590001</v>
      </c>
      <c r="AA9" s="8">
        <v>0.20600018884570001</v>
      </c>
      <c r="AB9" s="8">
        <v>0.25671705511519999</v>
      </c>
      <c r="AC9" s="8">
        <v>0.2528161108459</v>
      </c>
      <c r="AD9" s="8">
        <v>0</v>
      </c>
      <c r="AE9" s="8">
        <v>0.39460522101239998</v>
      </c>
      <c r="AF9" s="8">
        <v>0.17304425387190001</v>
      </c>
      <c r="AG9" s="8">
        <v>0.25188732565260002</v>
      </c>
      <c r="AH9" s="8">
        <v>0.54046925657910005</v>
      </c>
      <c r="AI9" s="8">
        <v>0</v>
      </c>
      <c r="AJ9" s="8">
        <v>0.1085402845265</v>
      </c>
      <c r="AK9" s="8">
        <v>0.15088511620030001</v>
      </c>
      <c r="AL9" s="8">
        <v>0.2266529157088</v>
      </c>
      <c r="AM9" s="8">
        <v>0.2203883588858</v>
      </c>
      <c r="AN9" s="8">
        <v>4.9000781518839999E-2</v>
      </c>
      <c r="AO9" s="8">
        <v>0.32325512259599998</v>
      </c>
      <c r="AP9" s="8">
        <v>0.1715244921952</v>
      </c>
      <c r="AQ9" s="8">
        <v>0.29428346755570001</v>
      </c>
      <c r="AR9" s="8">
        <v>0.21727004869659999</v>
      </c>
      <c r="AS9" s="8">
        <v>0.36155165647769999</v>
      </c>
      <c r="AT9" s="8">
        <v>0.30269738949379998</v>
      </c>
      <c r="AU9" s="8">
        <v>0.39460522101239998</v>
      </c>
      <c r="AV9" s="8">
        <v>0.1828066326901</v>
      </c>
      <c r="AW9" s="8">
        <v>0.49129103385490003</v>
      </c>
      <c r="AX9" s="8">
        <v>0.18190730829230001</v>
      </c>
      <c r="AY9" s="8">
        <v>0.25896948082060001</v>
      </c>
      <c r="AZ9" s="8">
        <v>0.20120661420960001</v>
      </c>
      <c r="BA9" s="8">
        <v>8.431568204664E-2</v>
      </c>
      <c r="BB9" s="8">
        <v>0.29291183174169999</v>
      </c>
      <c r="BC9" s="8">
        <v>0.64196110851429999</v>
      </c>
      <c r="BD9" s="8">
        <v>0.17582030316380001</v>
      </c>
      <c r="BE9" s="8">
        <v>0.44491937635750001</v>
      </c>
      <c r="BF9" s="8">
        <v>0.2300416040846</v>
      </c>
      <c r="BG9" s="8">
        <v>0.26763413508009998</v>
      </c>
      <c r="BH9" s="8">
        <v>0.168898032792</v>
      </c>
      <c r="BI9" s="8">
        <v>0.15616850673820001</v>
      </c>
      <c r="BJ9" s="8">
        <v>0.2249029550395</v>
      </c>
      <c r="BK9" s="8">
        <v>0.28521234996200001</v>
      </c>
      <c r="BL9" s="8">
        <v>0.2141592981263</v>
      </c>
      <c r="BM9" s="8">
        <v>0.2050757118739</v>
      </c>
      <c r="BN9" s="8">
        <v>0.11264330360450001</v>
      </c>
      <c r="BO9" s="8">
        <v>0.16526705154419999</v>
      </c>
      <c r="BQ9" s="8">
        <v>0.18511724005649999</v>
      </c>
      <c r="BR9" s="8">
        <v>8.1653006435399994E-2</v>
      </c>
      <c r="BS9" s="8">
        <v>0.1487277129006</v>
      </c>
      <c r="BT9" s="8">
        <v>0.2120366798444</v>
      </c>
      <c r="BU9" s="8">
        <v>0</v>
      </c>
    </row>
    <row r="10" spans="1:73" x14ac:dyDescent="0.3">
      <c r="A10" t="s">
        <v>2290</v>
      </c>
      <c r="B10" s="8">
        <v>0.22246734587780001</v>
      </c>
      <c r="C10" s="8">
        <v>0.32277416579980001</v>
      </c>
      <c r="D10" s="8">
        <v>0.3822392844054</v>
      </c>
      <c r="E10" s="8">
        <v>0.38633927246060001</v>
      </c>
      <c r="F10" s="8">
        <v>0.41257664344329997</v>
      </c>
      <c r="G10" s="8">
        <v>0.37954766906210002</v>
      </c>
      <c r="H10" s="8">
        <v>0.34478863406929999</v>
      </c>
      <c r="J10" s="8">
        <v>0.26144047382449997</v>
      </c>
      <c r="K10" s="8">
        <v>0.30327206537509999</v>
      </c>
      <c r="L10" s="8">
        <v>0.31960279890780002</v>
      </c>
      <c r="M10" s="8">
        <v>0.55599494451880005</v>
      </c>
      <c r="N10" s="8">
        <v>0.1863639011147</v>
      </c>
      <c r="O10" s="8">
        <v>0.56251107341590001</v>
      </c>
      <c r="P10" s="8">
        <v>0.38962779851160001</v>
      </c>
      <c r="Q10" s="8">
        <v>0.36413032465520001</v>
      </c>
      <c r="R10" s="8">
        <v>0.60773263147599998</v>
      </c>
      <c r="S10" s="8">
        <v>1</v>
      </c>
      <c r="T10" s="8">
        <v>1</v>
      </c>
      <c r="U10" s="8">
        <v>0.5</v>
      </c>
      <c r="V10" s="8">
        <v>0</v>
      </c>
      <c r="W10" s="8">
        <v>0.39460522101239998</v>
      </c>
      <c r="X10" s="8">
        <v>0.27369065676350002</v>
      </c>
      <c r="Y10" s="8">
        <v>0.35152962262330001</v>
      </c>
      <c r="Z10" s="8">
        <v>0.41766290344910001</v>
      </c>
      <c r="AA10" s="8">
        <v>0.38384063214500003</v>
      </c>
      <c r="AB10" s="8">
        <v>0.63220827403000002</v>
      </c>
      <c r="AC10" s="8">
        <v>0.58239462971800005</v>
      </c>
      <c r="AD10" s="8">
        <v>0</v>
      </c>
      <c r="AE10" s="8">
        <v>0.39460522101239998</v>
      </c>
      <c r="AF10" s="8">
        <v>0.33669415314439999</v>
      </c>
      <c r="AG10" s="8">
        <v>0.4765874893707</v>
      </c>
      <c r="AH10" s="8">
        <v>0.54046925657910005</v>
      </c>
      <c r="AI10" s="8">
        <v>0</v>
      </c>
      <c r="AJ10" s="8">
        <v>0.2479610482238</v>
      </c>
      <c r="AK10" s="8">
        <v>0.30177023240060002</v>
      </c>
      <c r="AL10" s="8">
        <v>0.34780467687709998</v>
      </c>
      <c r="AM10" s="8">
        <v>0.34400587680540001</v>
      </c>
      <c r="AN10" s="8">
        <v>9.8001563037679998E-2</v>
      </c>
      <c r="AO10" s="8">
        <v>0.70348613572810004</v>
      </c>
      <c r="AP10" s="8">
        <v>0.32389946494510002</v>
      </c>
      <c r="AQ10" s="8">
        <v>0.53733434755160003</v>
      </c>
      <c r="AR10" s="8">
        <v>0.5774725220843</v>
      </c>
      <c r="AS10" s="8">
        <v>0.84305129375109999</v>
      </c>
      <c r="AT10" s="8">
        <v>0.5</v>
      </c>
      <c r="AU10" s="8">
        <v>0.39460522101239998</v>
      </c>
      <c r="AV10" s="8">
        <v>0.72986260582929996</v>
      </c>
      <c r="AW10" s="8">
        <v>0.67192870002909999</v>
      </c>
      <c r="AX10" s="8">
        <v>0.36735127863279998</v>
      </c>
      <c r="AY10" s="8">
        <v>0.40819788178729999</v>
      </c>
      <c r="AZ10" s="8">
        <v>0.38728298092629998</v>
      </c>
      <c r="BA10" s="8">
        <v>0.25304218338509998</v>
      </c>
      <c r="BB10" s="8">
        <v>0.29291183174169999</v>
      </c>
      <c r="BC10" s="8">
        <v>0.64196110851429999</v>
      </c>
      <c r="BD10" s="8">
        <v>0.29020445103379999</v>
      </c>
      <c r="BE10" s="8">
        <v>0.72284403980400003</v>
      </c>
      <c r="BF10" s="8">
        <v>0.47423938606479998</v>
      </c>
      <c r="BG10" s="8">
        <v>0.46797784984469998</v>
      </c>
      <c r="BH10" s="8">
        <v>0.36359022135090002</v>
      </c>
      <c r="BI10" s="8">
        <v>0.31678149561949998</v>
      </c>
      <c r="BJ10" s="8">
        <v>0.3831652639218</v>
      </c>
      <c r="BK10" s="8">
        <v>0.28521234996200001</v>
      </c>
      <c r="BL10" s="8">
        <v>0.49889211700269998</v>
      </c>
      <c r="BM10" s="8">
        <v>0.4795986389877</v>
      </c>
      <c r="BN10" s="8">
        <v>0.21191776466260001</v>
      </c>
      <c r="BO10" s="8">
        <v>0.4414556840635</v>
      </c>
      <c r="BQ10" s="8">
        <v>0.26606625537779999</v>
      </c>
      <c r="BR10" s="8">
        <v>0.29769278166320001</v>
      </c>
      <c r="BS10" s="8">
        <v>0.28081281562709998</v>
      </c>
      <c r="BT10" s="8">
        <v>0.4748622154362</v>
      </c>
      <c r="BU10" s="8">
        <v>0.64826063649099996</v>
      </c>
    </row>
    <row r="11" spans="1:73" x14ac:dyDescent="0.3">
      <c r="A11" t="s">
        <v>2291</v>
      </c>
      <c r="B11" s="8">
        <v>0</v>
      </c>
      <c r="C11" s="8">
        <v>4.679017436638E-2</v>
      </c>
      <c r="D11" s="8">
        <v>0.12343678802789999</v>
      </c>
      <c r="E11" s="8">
        <v>5.4047614975979999E-2</v>
      </c>
      <c r="F11" s="8">
        <v>0.1149886734606</v>
      </c>
      <c r="G11" s="8">
        <v>9.0130177649819995E-2</v>
      </c>
      <c r="H11" s="8">
        <v>6.8871842036309999E-2</v>
      </c>
      <c r="J11" s="8">
        <v>5.0653132964169997E-2</v>
      </c>
      <c r="K11" s="8">
        <v>0.21927593053569999</v>
      </c>
      <c r="L11" s="8">
        <v>4.5001714733240002E-2</v>
      </c>
      <c r="M11" s="8">
        <v>0</v>
      </c>
      <c r="N11" s="8">
        <v>0.1751703411278</v>
      </c>
      <c r="O11" s="8">
        <v>0.10138424852940001</v>
      </c>
      <c r="P11" s="8">
        <v>0.106912729241</v>
      </c>
      <c r="Q11" s="8">
        <v>0</v>
      </c>
      <c r="R11" s="8">
        <v>4.0287546370010002E-2</v>
      </c>
      <c r="S11" s="8">
        <v>0</v>
      </c>
      <c r="T11" s="8">
        <v>0</v>
      </c>
      <c r="U11" s="8">
        <v>0.5</v>
      </c>
      <c r="V11" s="8">
        <v>0.33333333333330001</v>
      </c>
      <c r="W11" s="8">
        <v>0</v>
      </c>
      <c r="X11" s="8">
        <v>0.1000335184901</v>
      </c>
      <c r="Y11" s="8">
        <v>3.8923840151269998E-2</v>
      </c>
      <c r="Z11" s="8">
        <v>0.12979807500189999</v>
      </c>
      <c r="AA11" s="8">
        <v>8.2646727271070003E-2</v>
      </c>
      <c r="AB11" s="8">
        <v>3.7773792579990001E-2</v>
      </c>
      <c r="AC11" s="8">
        <v>0.41760537028200001</v>
      </c>
      <c r="AD11" s="8">
        <v>0.33333333333330001</v>
      </c>
      <c r="AE11" s="8">
        <v>0</v>
      </c>
      <c r="AF11" s="8">
        <v>6.4973089796109995E-2</v>
      </c>
      <c r="AG11" s="8">
        <v>0.15426497789499999</v>
      </c>
      <c r="AH11" s="8">
        <v>0</v>
      </c>
      <c r="AI11" s="8">
        <v>0.29130412846019998</v>
      </c>
      <c r="AJ11" s="8">
        <v>4.520256741729E-2</v>
      </c>
      <c r="AK11" s="8">
        <v>0.18444928169329999</v>
      </c>
      <c r="AL11" s="8">
        <v>5.6394582283550002E-2</v>
      </c>
      <c r="AM11" s="8">
        <v>0</v>
      </c>
      <c r="AN11" s="8">
        <v>0.18737895332269999</v>
      </c>
      <c r="AO11" s="8">
        <v>8.224171899287E-2</v>
      </c>
      <c r="AP11" s="8">
        <v>0.1149212818661</v>
      </c>
      <c r="AQ11" s="8">
        <v>0</v>
      </c>
      <c r="AR11" s="8">
        <v>0</v>
      </c>
      <c r="AS11" s="8">
        <v>0.15694870624890001</v>
      </c>
      <c r="AT11" s="8">
        <v>0.5</v>
      </c>
      <c r="AU11" s="8">
        <v>0</v>
      </c>
      <c r="AV11" s="8">
        <v>5.9578025941890003E-2</v>
      </c>
      <c r="AW11" s="8">
        <v>0.10935709999029999</v>
      </c>
      <c r="AX11" s="8">
        <v>3.9891700569080001E-2</v>
      </c>
      <c r="AY11" s="8">
        <v>0.17337660097509999</v>
      </c>
      <c r="AZ11" s="8">
        <v>0.1499378133614</v>
      </c>
      <c r="BA11" s="8">
        <v>3.8534599521810001E-2</v>
      </c>
      <c r="BB11" s="8">
        <v>0.3310511569654</v>
      </c>
      <c r="BC11" s="8">
        <v>0</v>
      </c>
      <c r="BD11" s="8">
        <v>0.22844938451800001</v>
      </c>
      <c r="BE11" s="8">
        <v>0</v>
      </c>
      <c r="BF11" s="8">
        <v>0</v>
      </c>
      <c r="BG11" s="8">
        <v>0</v>
      </c>
      <c r="BH11" s="8">
        <v>6.5630773195709993E-2</v>
      </c>
      <c r="BI11" s="8">
        <v>0.2216724970483</v>
      </c>
      <c r="BJ11" s="8">
        <v>0</v>
      </c>
      <c r="BK11" s="8">
        <v>0.14260617498100001</v>
      </c>
      <c r="BL11" s="8">
        <v>0</v>
      </c>
      <c r="BM11" s="8">
        <v>0</v>
      </c>
      <c r="BN11" s="8">
        <v>9.6812221063779999E-2</v>
      </c>
      <c r="BO11" s="8">
        <v>0</v>
      </c>
      <c r="BQ11" s="8">
        <v>0</v>
      </c>
      <c r="BR11" s="8">
        <v>6.6262919884620006E-2</v>
      </c>
      <c r="BS11" s="8">
        <v>8.6634325961120001E-2</v>
      </c>
      <c r="BT11" s="8">
        <v>0.11772462785</v>
      </c>
      <c r="BU11" s="8">
        <v>0</v>
      </c>
    </row>
    <row r="12" spans="1:73" x14ac:dyDescent="0.3">
      <c r="A12" t="s">
        <v>2292</v>
      </c>
      <c r="B12" s="8">
        <v>0.22246734587780001</v>
      </c>
      <c r="C12" s="8">
        <v>0.36956434016610001</v>
      </c>
      <c r="D12" s="8">
        <v>0.50567607243330004</v>
      </c>
      <c r="E12" s="8">
        <v>0.44038688743659998</v>
      </c>
      <c r="F12" s="8">
        <v>0.52756531690389996</v>
      </c>
      <c r="G12" s="8">
        <v>0.46967784671189999</v>
      </c>
      <c r="H12" s="8">
        <v>0.41366047610559997</v>
      </c>
      <c r="J12" s="8">
        <v>0.31209360678870002</v>
      </c>
      <c r="K12" s="8">
        <v>0.52254799591080003</v>
      </c>
      <c r="L12" s="8">
        <v>0.36460451364099999</v>
      </c>
      <c r="M12" s="8">
        <v>0.55599494451880005</v>
      </c>
      <c r="N12" s="8">
        <v>0.3615342422426</v>
      </c>
      <c r="O12" s="8">
        <v>0.66389532194529999</v>
      </c>
      <c r="P12" s="8">
        <v>0.49654052775259999</v>
      </c>
      <c r="Q12" s="8">
        <v>0.36413032465520001</v>
      </c>
      <c r="R12" s="8">
        <v>0.6480201778461</v>
      </c>
      <c r="S12" s="8">
        <v>1</v>
      </c>
      <c r="T12" s="8">
        <v>1</v>
      </c>
      <c r="U12" s="8">
        <v>1</v>
      </c>
      <c r="V12" s="8">
        <v>0.33333333333330001</v>
      </c>
      <c r="W12" s="8">
        <v>0.39460522101239998</v>
      </c>
      <c r="X12" s="8">
        <v>0.37372417525360002</v>
      </c>
      <c r="Y12" s="8">
        <v>0.39045346277460002</v>
      </c>
      <c r="Z12" s="8">
        <v>0.54746097845099995</v>
      </c>
      <c r="AA12" s="8">
        <v>0.46648735941609998</v>
      </c>
      <c r="AB12" s="8">
        <v>0.66998206661000004</v>
      </c>
      <c r="AC12" s="8">
        <v>1</v>
      </c>
      <c r="AD12" s="8">
        <v>0.33333333333330001</v>
      </c>
      <c r="AE12" s="8">
        <v>0.39460522101239998</v>
      </c>
      <c r="AF12" s="8">
        <v>0.40166724294049999</v>
      </c>
      <c r="AG12" s="8">
        <v>0.63085246726569999</v>
      </c>
      <c r="AH12" s="8">
        <v>0.54046925657910005</v>
      </c>
      <c r="AI12" s="8">
        <v>0.29130412846019998</v>
      </c>
      <c r="AJ12" s="8">
        <v>0.29316361564109999</v>
      </c>
      <c r="AK12" s="8">
        <v>0.48621951409390002</v>
      </c>
      <c r="AL12" s="8">
        <v>0.40419925916069999</v>
      </c>
      <c r="AM12" s="8">
        <v>0.34400587680540001</v>
      </c>
      <c r="AN12" s="8">
        <v>0.28538051636040002</v>
      </c>
      <c r="AO12" s="8">
        <v>0.78572785472100004</v>
      </c>
      <c r="AP12" s="8">
        <v>0.43882074681119998</v>
      </c>
      <c r="AQ12" s="8">
        <v>0.53733434755160003</v>
      </c>
      <c r="AR12" s="8">
        <v>0.5774725220843</v>
      </c>
      <c r="AS12" s="8">
        <v>1</v>
      </c>
      <c r="AT12" s="8">
        <v>1</v>
      </c>
      <c r="AU12" s="8">
        <v>0.39460522101239998</v>
      </c>
      <c r="AV12" s="8">
        <v>0.78944063177120005</v>
      </c>
      <c r="AW12" s="8">
        <v>0.78128580001939996</v>
      </c>
      <c r="AX12" s="8">
        <v>0.4072429792019</v>
      </c>
      <c r="AY12" s="8">
        <v>0.58157448276250001</v>
      </c>
      <c r="AZ12" s="8">
        <v>0.53722079428769998</v>
      </c>
      <c r="BA12" s="8">
        <v>0.29157678290700001</v>
      </c>
      <c r="BB12" s="8">
        <v>0.62396298870709999</v>
      </c>
      <c r="BC12" s="8">
        <v>0.64196110851429999</v>
      </c>
      <c r="BD12" s="8">
        <v>0.5186538355518</v>
      </c>
      <c r="BE12" s="8">
        <v>0.72284403980400003</v>
      </c>
      <c r="BF12" s="8">
        <v>0.47423938606479998</v>
      </c>
      <c r="BG12" s="8">
        <v>0.46797784984469998</v>
      </c>
      <c r="BH12" s="8">
        <v>0.42922099454660001</v>
      </c>
      <c r="BI12" s="8">
        <v>0.5384539926677</v>
      </c>
      <c r="BJ12" s="8">
        <v>0.3831652639218</v>
      </c>
      <c r="BK12" s="8">
        <v>0.42781852494299999</v>
      </c>
      <c r="BL12" s="8">
        <v>0.49889211700269998</v>
      </c>
      <c r="BM12" s="8">
        <v>0.4795986389877</v>
      </c>
      <c r="BN12" s="8">
        <v>0.30872998572639998</v>
      </c>
      <c r="BO12" s="8">
        <v>0.4414556840635</v>
      </c>
      <c r="BQ12" s="8">
        <v>0.26606625537779999</v>
      </c>
      <c r="BR12" s="8">
        <v>0.36395570154779999</v>
      </c>
      <c r="BS12" s="8">
        <v>0.36744714158820002</v>
      </c>
      <c r="BT12" s="8">
        <v>0.59258684328620004</v>
      </c>
      <c r="BU12" s="8">
        <v>0.64826063649099996</v>
      </c>
    </row>
    <row r="13" spans="1:73" x14ac:dyDescent="0.3">
      <c r="A13" t="s">
        <v>587</v>
      </c>
      <c r="B13" s="7">
        <v>25</v>
      </c>
      <c r="C13" s="7">
        <v>57</v>
      </c>
      <c r="D13" s="7">
        <v>67</v>
      </c>
      <c r="E13" s="7">
        <v>55</v>
      </c>
      <c r="F13" s="7">
        <v>85</v>
      </c>
      <c r="G13" s="7">
        <v>173</v>
      </c>
      <c r="H13" s="7">
        <v>116</v>
      </c>
      <c r="I13" s="7">
        <v>0</v>
      </c>
      <c r="J13" s="7">
        <v>62</v>
      </c>
      <c r="K13" s="7">
        <v>24</v>
      </c>
      <c r="L13" s="7">
        <v>93</v>
      </c>
      <c r="M13" s="7">
        <v>15</v>
      </c>
      <c r="N13" s="7">
        <v>14</v>
      </c>
      <c r="O13" s="7">
        <v>22</v>
      </c>
      <c r="P13" s="7">
        <v>17</v>
      </c>
      <c r="Q13" s="7">
        <v>5</v>
      </c>
      <c r="R13" s="7">
        <v>25</v>
      </c>
      <c r="S13" s="7">
        <v>2</v>
      </c>
      <c r="T13" s="7">
        <v>1</v>
      </c>
      <c r="U13" s="7">
        <v>4</v>
      </c>
      <c r="V13" s="7">
        <v>3</v>
      </c>
      <c r="W13" s="7">
        <v>2</v>
      </c>
      <c r="X13" s="7">
        <v>86</v>
      </c>
      <c r="Y13" s="7">
        <v>108</v>
      </c>
      <c r="Z13" s="7">
        <v>36</v>
      </c>
      <c r="AA13" s="7">
        <v>22</v>
      </c>
      <c r="AB13" s="7">
        <v>27</v>
      </c>
      <c r="AC13" s="7">
        <v>5</v>
      </c>
      <c r="AD13" s="7">
        <v>3</v>
      </c>
      <c r="AE13" s="7">
        <v>2</v>
      </c>
      <c r="AF13" s="7">
        <v>231</v>
      </c>
      <c r="AG13" s="7">
        <v>56</v>
      </c>
      <c r="AH13" s="7">
        <v>2</v>
      </c>
      <c r="AI13" s="7">
        <v>4</v>
      </c>
      <c r="AJ13" s="7">
        <v>55</v>
      </c>
      <c r="AK13" s="7">
        <v>31</v>
      </c>
      <c r="AL13" s="7">
        <v>86</v>
      </c>
      <c r="AM13" s="7">
        <v>24</v>
      </c>
      <c r="AN13" s="7">
        <v>13</v>
      </c>
      <c r="AO13" s="7">
        <v>20</v>
      </c>
      <c r="AP13" s="7">
        <v>15</v>
      </c>
      <c r="AQ13" s="7">
        <v>7</v>
      </c>
      <c r="AR13" s="7">
        <v>21</v>
      </c>
      <c r="AS13" s="7">
        <v>7</v>
      </c>
      <c r="AT13" s="7">
        <v>4</v>
      </c>
      <c r="AU13" s="7">
        <v>2</v>
      </c>
      <c r="AV13" s="7">
        <v>11</v>
      </c>
      <c r="AW13" s="7">
        <v>9</v>
      </c>
      <c r="AX13" s="7">
        <v>138</v>
      </c>
      <c r="AY13" s="7">
        <v>81</v>
      </c>
      <c r="AZ13" s="7">
        <v>23</v>
      </c>
      <c r="BA13" s="7">
        <v>47</v>
      </c>
      <c r="BB13" s="7">
        <v>11</v>
      </c>
      <c r="BC13" s="7">
        <v>2</v>
      </c>
      <c r="BD13" s="7">
        <v>16</v>
      </c>
      <c r="BE13" s="7">
        <v>7</v>
      </c>
      <c r="BF13" s="7">
        <v>27</v>
      </c>
      <c r="BG13" s="7">
        <v>15</v>
      </c>
      <c r="BH13" s="7">
        <v>25</v>
      </c>
      <c r="BI13" s="7">
        <v>29</v>
      </c>
      <c r="BJ13" s="7">
        <v>10</v>
      </c>
      <c r="BK13" s="7">
        <v>9</v>
      </c>
      <c r="BL13" s="7">
        <v>14</v>
      </c>
      <c r="BM13" s="7">
        <v>7</v>
      </c>
      <c r="BN13" s="7">
        <v>30</v>
      </c>
      <c r="BO13" s="7">
        <v>5</v>
      </c>
      <c r="BP13" s="7">
        <v>0</v>
      </c>
      <c r="BQ13" s="7">
        <v>21</v>
      </c>
      <c r="BR13" s="7">
        <v>23</v>
      </c>
      <c r="BS13" s="7">
        <v>13</v>
      </c>
      <c r="BT13" s="7">
        <v>23</v>
      </c>
      <c r="BU13" s="7">
        <v>2</v>
      </c>
    </row>
    <row r="14" spans="1:73" x14ac:dyDescent="0.3">
      <c r="A14" t="s">
        <v>2284</v>
      </c>
    </row>
    <row r="15" spans="1:73" x14ac:dyDescent="0.3">
      <c r="A15"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288cc1ab-733c-4afa-a02d-ffa913b181db" sqref="A2 BU15" xr:uid="{00000000-0002-0000-A400-000000000000}"/>
    <dataValidation allowBlank="1" error="288cc1ab-733c-4afa-a02d-ffa913b181db" sqref="A1" xr:uid="{00000000-0002-0000-A400-000001000000}"/>
  </dataValidations>
  <hyperlinks>
    <hyperlink ref="A1" location="'TOC'!A1" display="Back to TOC" xr:uid="{00000000-0004-0000-A400-000000000000}"/>
  </hyperlinks>
  <pageMargins left="0.7" right="0.7" top="0.75" bottom="0.75" header="0.3" footer="0.3"/>
</worksheet>
</file>

<file path=xl/worksheets/sheet1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500-000000000000}">
  <dimension ref="A1:C14"/>
  <sheetViews>
    <sheetView workbookViewId="0"/>
  </sheetViews>
  <sheetFormatPr defaultRowHeight="14.4" x14ac:dyDescent="0.3"/>
  <cols>
    <col min="1" max="1" width="45.109375" bestFit="1" customWidth="1"/>
    <col min="2" max="3" width="12.6640625" bestFit="1" customWidth="1"/>
  </cols>
  <sheetData>
    <row r="1" spans="1:3" x14ac:dyDescent="0.3">
      <c r="A1" s="4" t="s">
        <v>448</v>
      </c>
    </row>
    <row r="2" spans="1:3" x14ac:dyDescent="0.3">
      <c r="A2" t="s">
        <v>350</v>
      </c>
    </row>
    <row r="3" spans="1:3" x14ac:dyDescent="0.3">
      <c r="A3" s="5" t="s">
        <v>449</v>
      </c>
      <c r="B3" s="5" t="s">
        <v>450</v>
      </c>
      <c r="C3" s="5" t="s">
        <v>451</v>
      </c>
    </row>
    <row r="4" spans="1:3" x14ac:dyDescent="0.3">
      <c r="A4" t="s">
        <v>2294</v>
      </c>
      <c r="B4" s="6">
        <v>0.5268593456556</v>
      </c>
      <c r="C4" s="7">
        <v>84</v>
      </c>
    </row>
    <row r="5" spans="1:3" x14ac:dyDescent="0.3">
      <c r="A5" t="s">
        <v>2295</v>
      </c>
      <c r="B5" s="6">
        <v>0.45694635971550002</v>
      </c>
      <c r="C5" s="7">
        <v>74</v>
      </c>
    </row>
    <row r="6" spans="1:3" x14ac:dyDescent="0.3">
      <c r="A6" t="s">
        <v>2296</v>
      </c>
      <c r="B6" s="6">
        <v>0.37153923878259998</v>
      </c>
      <c r="C6" s="7">
        <v>60</v>
      </c>
    </row>
    <row r="7" spans="1:3" x14ac:dyDescent="0.3">
      <c r="A7" t="s">
        <v>2297</v>
      </c>
      <c r="B7" s="8">
        <v>0.26470245997469999</v>
      </c>
      <c r="C7" s="7">
        <v>47</v>
      </c>
    </row>
    <row r="8" spans="1:3" x14ac:dyDescent="0.3">
      <c r="A8" t="s">
        <v>2298</v>
      </c>
      <c r="B8" s="8">
        <v>0.25078360547079998</v>
      </c>
      <c r="C8" s="7">
        <v>41</v>
      </c>
    </row>
    <row r="9" spans="1:3" x14ac:dyDescent="0.3">
      <c r="A9" t="s">
        <v>2299</v>
      </c>
      <c r="B9" s="8">
        <v>0.19143497886399999</v>
      </c>
      <c r="C9" s="7">
        <v>33</v>
      </c>
    </row>
    <row r="10" spans="1:3" x14ac:dyDescent="0.3">
      <c r="A10" t="s">
        <v>2300</v>
      </c>
      <c r="B10" s="9">
        <v>0.13590554152930001</v>
      </c>
      <c r="C10" s="7">
        <v>22</v>
      </c>
    </row>
    <row r="11" spans="1:3" x14ac:dyDescent="0.3">
      <c r="A11" t="s">
        <v>522</v>
      </c>
      <c r="B11" s="9">
        <v>0</v>
      </c>
      <c r="C11" s="7">
        <v>0</v>
      </c>
    </row>
    <row r="12" spans="1:3" x14ac:dyDescent="0.3">
      <c r="A12" t="s">
        <v>996</v>
      </c>
      <c r="B12" s="9">
        <v>4.5722468674350002E-2</v>
      </c>
      <c r="C12" s="7">
        <v>6</v>
      </c>
    </row>
    <row r="13" spans="1:3" x14ac:dyDescent="0.3">
      <c r="A13" t="s">
        <v>2301</v>
      </c>
    </row>
    <row r="14" spans="1:3" x14ac:dyDescent="0.3">
      <c r="A14" t="s">
        <v>512</v>
      </c>
    </row>
  </sheetData>
  <dataValidations count="2">
    <dataValidation allowBlank="1" showErrorMessage="1" prompt="dcfa68b0-16f3-4dfa-b333-652ed3d0aff9" sqref="A2 C14" xr:uid="{00000000-0002-0000-A500-000000000000}"/>
    <dataValidation allowBlank="1" error="dcfa68b0-16f3-4dfa-b333-652ed3d0aff9" sqref="A1" xr:uid="{00000000-0002-0000-A500-000001000000}"/>
  </dataValidations>
  <hyperlinks>
    <hyperlink ref="A1" location="'TOC'!A1" display="Back to TOC" xr:uid="{00000000-0004-0000-A500-000000000000}"/>
  </hyperlinks>
  <pageMargins left="0.7" right="0.7" top="0.75" bottom="0.75" header="0.3" footer="0.3"/>
</worksheet>
</file>

<file path=xl/worksheets/sheet1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600-000000000000}">
  <dimension ref="A1:AZ16"/>
  <sheetViews>
    <sheetView workbookViewId="0">
      <pane xSplit="1" topLeftCell="B1" activePane="topRight" state="frozen"/>
      <selection pane="topRight" activeCell="B5" sqref="B5:D13"/>
    </sheetView>
  </sheetViews>
  <sheetFormatPr defaultRowHeight="14.4" x14ac:dyDescent="0.3"/>
  <cols>
    <col min="1" max="1" width="45.109375" bestFit="1" customWidth="1"/>
    <col min="2" max="52" width="12.6640625" bestFit="1" customWidth="1"/>
  </cols>
  <sheetData>
    <row r="1" spans="1:52" x14ac:dyDescent="0.3">
      <c r="A1" s="4" t="s">
        <v>448</v>
      </c>
    </row>
    <row r="2" spans="1:52" x14ac:dyDescent="0.3">
      <c r="A2" t="s">
        <v>353</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2294</v>
      </c>
      <c r="B5" s="8">
        <v>0.59703295610179996</v>
      </c>
      <c r="C5" s="8">
        <v>0.4554184491378</v>
      </c>
      <c r="D5" s="8">
        <v>0.51598890290499999</v>
      </c>
      <c r="E5" s="8">
        <v>0.57119735238390001</v>
      </c>
      <c r="F5" s="8">
        <v>0.12912540358249999</v>
      </c>
      <c r="G5" s="8">
        <v>0.44482825544549998</v>
      </c>
      <c r="H5" s="8">
        <v>0.60508002460949994</v>
      </c>
      <c r="I5" s="8">
        <v>0.40803009339419999</v>
      </c>
      <c r="J5" s="8">
        <v>0.2733569006537</v>
      </c>
      <c r="K5" s="8">
        <v>0.35201930046719998</v>
      </c>
      <c r="L5" s="8">
        <v>0.43496115116189998</v>
      </c>
      <c r="M5" s="8">
        <v>0.52423172973849996</v>
      </c>
      <c r="N5" s="8">
        <v>0.61359079474260003</v>
      </c>
      <c r="O5" s="8">
        <v>1</v>
      </c>
      <c r="P5" s="8">
        <v>1</v>
      </c>
      <c r="Q5" s="8">
        <v>0.50472975789009999</v>
      </c>
      <c r="R5" s="8">
        <v>0.34231777985060002</v>
      </c>
      <c r="S5" s="8">
        <v>0.70600224875039996</v>
      </c>
      <c r="T5" s="8">
        <v>0.52877412435360005</v>
      </c>
      <c r="V5" s="8">
        <v>0.57336173353480002</v>
      </c>
      <c r="W5" s="8">
        <v>0.49723726946410002</v>
      </c>
      <c r="X5" s="8">
        <v>0.63201870984279995</v>
      </c>
      <c r="Z5" s="8">
        <v>0.67362938561340002</v>
      </c>
      <c r="AA5" s="8">
        <v>0.472166594286</v>
      </c>
      <c r="AB5" s="8">
        <v>0.65207929522179997</v>
      </c>
      <c r="AC5" s="8">
        <v>0.50723567439100004</v>
      </c>
      <c r="AD5" s="8">
        <v>0.5268593456556</v>
      </c>
      <c r="AF5" s="8">
        <v>0.39877950983409999</v>
      </c>
      <c r="AG5" s="8">
        <v>0.57972390220250003</v>
      </c>
      <c r="AH5" s="8">
        <v>0.5576743816727</v>
      </c>
      <c r="AI5" s="8">
        <v>0.51573207038869995</v>
      </c>
      <c r="AJ5" s="8">
        <v>0.58194081072680004</v>
      </c>
      <c r="AK5" s="8">
        <v>0.450467976454</v>
      </c>
      <c r="AL5" s="8">
        <v>0.50910397155529996</v>
      </c>
      <c r="AM5" s="8">
        <v>0.45586995180939999</v>
      </c>
      <c r="AN5" s="8">
        <v>0.37730706829630001</v>
      </c>
      <c r="AO5" s="8">
        <v>0.73272379408559996</v>
      </c>
      <c r="AP5" s="8">
        <v>0.59895350423329996</v>
      </c>
      <c r="AQ5" s="8">
        <v>0.4253832599781</v>
      </c>
      <c r="AR5" s="8">
        <v>0.6519290509547</v>
      </c>
      <c r="AS5" s="8">
        <v>0.30010693510230002</v>
      </c>
      <c r="AT5" s="8">
        <v>0.69133472633390003</v>
      </c>
      <c r="AU5" s="8">
        <v>0.60534448224350001</v>
      </c>
      <c r="AW5" s="8">
        <v>0</v>
      </c>
      <c r="AX5" s="8">
        <v>0.55984988410939995</v>
      </c>
      <c r="AY5" s="8">
        <v>0.34075221154680002</v>
      </c>
      <c r="AZ5" s="8">
        <v>0</v>
      </c>
    </row>
    <row r="6" spans="1:52" x14ac:dyDescent="0.3">
      <c r="A6" t="s">
        <v>2295</v>
      </c>
      <c r="B6" s="8">
        <v>0.3814695351531</v>
      </c>
      <c r="C6" s="8">
        <v>0.52222770192669998</v>
      </c>
      <c r="D6" s="8">
        <v>0.48839449749899999</v>
      </c>
      <c r="E6" s="8">
        <v>0.42544506652859998</v>
      </c>
      <c r="F6" s="8">
        <v>0.74272791848609998</v>
      </c>
      <c r="G6" s="8">
        <v>0.5136519702058</v>
      </c>
      <c r="H6" s="8">
        <v>0.34216924527199999</v>
      </c>
      <c r="I6" s="8">
        <v>0.66848751795570005</v>
      </c>
      <c r="J6" s="8">
        <v>0.47871672485389999</v>
      </c>
      <c r="K6" s="8">
        <v>0.61746294628800003</v>
      </c>
      <c r="L6" s="8">
        <v>0.68753693970910001</v>
      </c>
      <c r="M6" s="8">
        <v>0.3923686079475</v>
      </c>
      <c r="N6" s="8">
        <v>0.4984775213862</v>
      </c>
      <c r="O6" s="8">
        <v>0</v>
      </c>
      <c r="P6" s="8">
        <v>0</v>
      </c>
      <c r="Q6" s="8">
        <v>0.42785265482509999</v>
      </c>
      <c r="R6" s="8">
        <v>0.44934122287189998</v>
      </c>
      <c r="S6" s="8">
        <v>0.4319571038542</v>
      </c>
      <c r="T6" s="8">
        <v>0.67442447304709996</v>
      </c>
      <c r="V6" s="8">
        <v>0.31346323077130001</v>
      </c>
      <c r="W6" s="8">
        <v>0.4863995432912</v>
      </c>
      <c r="X6" s="8">
        <v>0.44022141105739998</v>
      </c>
      <c r="Z6" s="8">
        <v>0.3242797372715</v>
      </c>
      <c r="AA6" s="8">
        <v>0.50638357863600003</v>
      </c>
      <c r="AB6" s="8">
        <v>0.5430350011899</v>
      </c>
      <c r="AC6" s="8">
        <v>0.44345509729470001</v>
      </c>
      <c r="AD6" s="8">
        <v>0.45694635971550002</v>
      </c>
      <c r="AF6" s="8">
        <v>0.51183751386910004</v>
      </c>
      <c r="AG6" s="8">
        <v>0.43429020541879998</v>
      </c>
      <c r="AH6" s="8">
        <v>0.43046852866719998</v>
      </c>
      <c r="AI6" s="8">
        <v>0.46650747508730001</v>
      </c>
      <c r="AJ6" s="8">
        <v>0.56248395228320003</v>
      </c>
      <c r="AK6" s="8">
        <v>0.40763495314050002</v>
      </c>
      <c r="AL6" s="8">
        <v>0.38505560812270001</v>
      </c>
      <c r="AM6" s="8">
        <v>0.48829796715529999</v>
      </c>
      <c r="AN6" s="8">
        <v>0.53618058415259995</v>
      </c>
      <c r="AO6" s="8">
        <v>0.36202696544969998</v>
      </c>
      <c r="AP6" s="8">
        <v>0.1879109962146</v>
      </c>
      <c r="AQ6" s="8">
        <v>0.52167982186009998</v>
      </c>
      <c r="AR6" s="8">
        <v>0.37901479326740001</v>
      </c>
      <c r="AS6" s="8">
        <v>0.42499942694010001</v>
      </c>
      <c r="AT6" s="8">
        <v>0.33218297091019999</v>
      </c>
      <c r="AU6" s="8">
        <v>0.67995107505139996</v>
      </c>
      <c r="AW6" s="8">
        <v>1</v>
      </c>
      <c r="AX6" s="8">
        <v>0.46571061965650001</v>
      </c>
      <c r="AY6" s="8">
        <v>0.36661800932470001</v>
      </c>
      <c r="AZ6" s="8">
        <v>1</v>
      </c>
    </row>
    <row r="7" spans="1:52" x14ac:dyDescent="0.3">
      <c r="A7" t="s">
        <v>2296</v>
      </c>
      <c r="B7" s="8">
        <v>0.38764357930830001</v>
      </c>
      <c r="C7" s="8">
        <v>0.34902473383229998</v>
      </c>
      <c r="D7" s="8">
        <v>0.37950388476129998</v>
      </c>
      <c r="E7" s="8">
        <v>0.35733884113609998</v>
      </c>
      <c r="F7" s="8">
        <v>0.42899659296780002</v>
      </c>
      <c r="G7" s="8">
        <v>0.43225592766920001</v>
      </c>
      <c r="H7" s="8">
        <v>0.34619492803660001</v>
      </c>
      <c r="I7" s="8">
        <v>0.19916732432420001</v>
      </c>
      <c r="J7" s="8">
        <v>0.33561642023850002</v>
      </c>
      <c r="K7" s="8">
        <v>0.71978546647399999</v>
      </c>
      <c r="L7" s="8">
        <v>0.25943785692900001</v>
      </c>
      <c r="M7" s="8">
        <v>0.39629792091970001</v>
      </c>
      <c r="N7" s="8">
        <v>0.54482658048980004</v>
      </c>
      <c r="O7" s="8">
        <v>0</v>
      </c>
      <c r="P7" s="8">
        <v>0</v>
      </c>
      <c r="Q7" s="8">
        <v>0.31277925374620003</v>
      </c>
      <c r="R7" s="8">
        <v>0.42529833711819998</v>
      </c>
      <c r="S7" s="8">
        <v>0.43035339565160002</v>
      </c>
      <c r="T7" s="8">
        <v>0.3505100610729</v>
      </c>
      <c r="V7" s="8">
        <v>0.20510902088880001</v>
      </c>
      <c r="W7" s="8">
        <v>0.38884254350449998</v>
      </c>
      <c r="X7" s="8">
        <v>0.43590083716779998</v>
      </c>
      <c r="Z7" s="8">
        <v>0.41693815871560003</v>
      </c>
      <c r="AA7" s="8">
        <v>0.35462167276529999</v>
      </c>
      <c r="AB7" s="8">
        <v>0.3455969627819</v>
      </c>
      <c r="AC7" s="8">
        <v>0.3756047466977</v>
      </c>
      <c r="AD7" s="8">
        <v>0.37153923878259998</v>
      </c>
      <c r="AF7" s="8">
        <v>0.31155195236080002</v>
      </c>
      <c r="AG7" s="8">
        <v>0.3962988059291</v>
      </c>
      <c r="AH7" s="8">
        <v>0.2780614429985</v>
      </c>
      <c r="AI7" s="8">
        <v>0.40529396697609998</v>
      </c>
      <c r="AJ7" s="8">
        <v>0.44279332643250002</v>
      </c>
      <c r="AK7" s="8">
        <v>0.37400548132580003</v>
      </c>
      <c r="AL7" s="8">
        <v>0.34231830808219998</v>
      </c>
      <c r="AM7" s="8">
        <v>0.23267652378680001</v>
      </c>
      <c r="AN7" s="8">
        <v>0.27524093442359998</v>
      </c>
      <c r="AO7" s="8">
        <v>0.43236529404009999</v>
      </c>
      <c r="AP7" s="8">
        <v>0</v>
      </c>
      <c r="AQ7" s="8">
        <v>0.36817540792030001</v>
      </c>
      <c r="AR7" s="8">
        <v>0.3634378856503</v>
      </c>
      <c r="AS7" s="8">
        <v>0.4606658717971</v>
      </c>
      <c r="AT7" s="8">
        <v>0.57572972263660005</v>
      </c>
      <c r="AU7" s="8">
        <v>0.32004892494859999</v>
      </c>
      <c r="AW7" s="8">
        <v>0</v>
      </c>
      <c r="AX7" s="8">
        <v>0.40426530471819999</v>
      </c>
      <c r="AY7" s="8">
        <v>0.1180166399882</v>
      </c>
      <c r="AZ7" s="8">
        <v>1</v>
      </c>
    </row>
    <row r="8" spans="1:52" x14ac:dyDescent="0.3">
      <c r="A8" t="s">
        <v>2297</v>
      </c>
      <c r="B8" s="8">
        <v>0.22829703783880001</v>
      </c>
      <c r="C8" s="8">
        <v>0.25684174535280002</v>
      </c>
      <c r="D8" s="8">
        <v>0.34712662451519999</v>
      </c>
      <c r="E8" s="8">
        <v>0.26188729756610002</v>
      </c>
      <c r="F8" s="8">
        <v>0.24190749992650001</v>
      </c>
      <c r="G8" s="8">
        <v>0.29357808072570002</v>
      </c>
      <c r="H8" s="8">
        <v>0.21580308854979999</v>
      </c>
      <c r="I8" s="8">
        <v>0.28797926815390001</v>
      </c>
      <c r="J8" s="8">
        <v>0.31058843578540002</v>
      </c>
      <c r="K8" s="8">
        <v>0.43719552666770001</v>
      </c>
      <c r="L8" s="8">
        <v>0.37028107153549999</v>
      </c>
      <c r="M8" s="8">
        <v>0.29663622313479998</v>
      </c>
      <c r="N8" s="8">
        <v>0.25944006832470001</v>
      </c>
      <c r="O8" s="8">
        <v>0</v>
      </c>
      <c r="P8" s="8">
        <v>0</v>
      </c>
      <c r="Q8" s="8">
        <v>0.2214857781996</v>
      </c>
      <c r="R8" s="8">
        <v>0.30770821559110001</v>
      </c>
      <c r="S8" s="8">
        <v>0.26927717403860002</v>
      </c>
      <c r="T8" s="8">
        <v>0.3505100610729</v>
      </c>
      <c r="V8" s="8">
        <v>0.2440099909157</v>
      </c>
      <c r="W8" s="8">
        <v>0.2951723717136</v>
      </c>
      <c r="X8" s="8">
        <v>0.1320189319775</v>
      </c>
      <c r="Z8" s="8">
        <v>0.19144047032299999</v>
      </c>
      <c r="AA8" s="8">
        <v>0.2920029893335</v>
      </c>
      <c r="AB8" s="8">
        <v>0.18791693031260001</v>
      </c>
      <c r="AC8" s="8">
        <v>0.27673579809049997</v>
      </c>
      <c r="AD8" s="8">
        <v>0.26470245997469999</v>
      </c>
      <c r="AF8" s="8">
        <v>0.2391093973616</v>
      </c>
      <c r="AG8" s="8">
        <v>0.2752659175014</v>
      </c>
      <c r="AH8" s="8">
        <v>0.16690883404619999</v>
      </c>
      <c r="AI8" s="8">
        <v>0.30001562963810002</v>
      </c>
      <c r="AJ8" s="8">
        <v>0.25686649078320001</v>
      </c>
      <c r="AK8" s="8">
        <v>0.3287354868256</v>
      </c>
      <c r="AL8" s="8">
        <v>0.27180153573729998</v>
      </c>
      <c r="AM8" s="8">
        <v>0.26554480299959998</v>
      </c>
      <c r="AN8" s="8">
        <v>0.1824218904828</v>
      </c>
      <c r="AO8" s="8">
        <v>0.16117208549430001</v>
      </c>
      <c r="AP8" s="8">
        <v>0</v>
      </c>
      <c r="AQ8" s="8">
        <v>0.20237964907629999</v>
      </c>
      <c r="AR8" s="8">
        <v>0.33352801873600002</v>
      </c>
      <c r="AS8" s="8">
        <v>0.31164063994809998</v>
      </c>
      <c r="AT8" s="8">
        <v>0.49827445636529999</v>
      </c>
      <c r="AU8" s="8">
        <v>7.4606592807829997E-2</v>
      </c>
      <c r="AW8" s="8">
        <v>0</v>
      </c>
      <c r="AX8" s="8">
        <v>0.2679198798929</v>
      </c>
      <c r="AY8" s="8">
        <v>0.19945971114649999</v>
      </c>
      <c r="AZ8" s="8">
        <v>1</v>
      </c>
    </row>
    <row r="9" spans="1:52" x14ac:dyDescent="0.3">
      <c r="A9" t="s">
        <v>2298</v>
      </c>
      <c r="B9" s="8">
        <v>0.25706931015430001</v>
      </c>
      <c r="C9" s="8">
        <v>0.21885781369499999</v>
      </c>
      <c r="D9" s="8">
        <v>0.29344064060469999</v>
      </c>
      <c r="E9" s="8">
        <v>0.23787943592409999</v>
      </c>
      <c r="F9" s="8">
        <v>0.12912540358249999</v>
      </c>
      <c r="G9" s="8">
        <v>0.39160161322120002</v>
      </c>
      <c r="H9" s="8">
        <v>0.15223714608610001</v>
      </c>
      <c r="I9" s="8">
        <v>0.16416650801140001</v>
      </c>
      <c r="J9" s="8">
        <v>0.21036893227190001</v>
      </c>
      <c r="K9" s="8">
        <v>0.35201930046719998</v>
      </c>
      <c r="L9" s="8">
        <v>6.4680079626389997E-2</v>
      </c>
      <c r="M9" s="8">
        <v>0.4284993449258</v>
      </c>
      <c r="N9" s="8">
        <v>0.48408620481409997</v>
      </c>
      <c r="O9" s="8">
        <v>0</v>
      </c>
      <c r="P9" s="8">
        <v>1</v>
      </c>
      <c r="Q9" s="8">
        <v>0.22097474338289999</v>
      </c>
      <c r="R9" s="8">
        <v>0.13844118887160001</v>
      </c>
      <c r="S9" s="8">
        <v>0.35603315374259997</v>
      </c>
      <c r="T9" s="8">
        <v>0.33585121564510001</v>
      </c>
      <c r="V9" s="8">
        <v>0.18337871322579999</v>
      </c>
      <c r="W9" s="8">
        <v>0.25967838986280001</v>
      </c>
      <c r="X9" s="8">
        <v>0.26747636107360001</v>
      </c>
      <c r="Z9" s="8">
        <v>0.34616326043700002</v>
      </c>
      <c r="AA9" s="8">
        <v>0.21524109450410001</v>
      </c>
      <c r="AB9" s="8">
        <v>0.27330687626439998</v>
      </c>
      <c r="AC9" s="8">
        <v>0.2472539022295</v>
      </c>
      <c r="AD9" s="8">
        <v>0.25078360547079998</v>
      </c>
      <c r="AF9" s="8">
        <v>0.1747874418708</v>
      </c>
      <c r="AG9" s="8">
        <v>0.28215078721499998</v>
      </c>
      <c r="AH9" s="8">
        <v>0.2457063621627</v>
      </c>
      <c r="AI9" s="8">
        <v>0.25261699238800001</v>
      </c>
      <c r="AJ9" s="8">
        <v>0.25846558851329998</v>
      </c>
      <c r="AK9" s="8">
        <v>0.26964696047820003</v>
      </c>
      <c r="AL9" s="8">
        <v>0.14679041151780001</v>
      </c>
      <c r="AM9" s="8">
        <v>0.25721229877640001</v>
      </c>
      <c r="AN9" s="8">
        <v>0.1793313914919</v>
      </c>
      <c r="AO9" s="8">
        <v>0.38879758167369999</v>
      </c>
      <c r="AP9" s="8">
        <v>0.1879109962146</v>
      </c>
      <c r="AQ9" s="8">
        <v>0.21349635234600001</v>
      </c>
      <c r="AR9" s="8">
        <v>0.28036935030260002</v>
      </c>
      <c r="AS9" s="8">
        <v>0.27489363795760002</v>
      </c>
      <c r="AT9" s="8">
        <v>0.23121000739479999</v>
      </c>
      <c r="AU9" s="8">
        <v>0.35990215010269999</v>
      </c>
      <c r="AW9" s="8">
        <v>0</v>
      </c>
      <c r="AX9" s="8">
        <v>0.2682397081497</v>
      </c>
      <c r="AY9" s="8">
        <v>0.1506341739514</v>
      </c>
      <c r="AZ9" s="8">
        <v>0</v>
      </c>
    </row>
    <row r="10" spans="1:52" x14ac:dyDescent="0.3">
      <c r="A10" t="s">
        <v>2299</v>
      </c>
      <c r="B10" s="8">
        <v>0.17369522529270001</v>
      </c>
      <c r="C10" s="8">
        <v>0.16455977016840001</v>
      </c>
      <c r="D10" s="8">
        <v>0.27098774554369998</v>
      </c>
      <c r="E10" s="8">
        <v>0.1794673821626</v>
      </c>
      <c r="F10" s="8">
        <v>0.31865470730180001</v>
      </c>
      <c r="G10" s="8">
        <v>0.20379195571789999</v>
      </c>
      <c r="H10" s="8">
        <v>0.1381542515901</v>
      </c>
      <c r="I10" s="8">
        <v>0.1844743992872</v>
      </c>
      <c r="J10" s="8">
        <v>0.36401846399010002</v>
      </c>
      <c r="K10" s="8">
        <v>0.1569809931417</v>
      </c>
      <c r="L10" s="8">
        <v>0.24641397409470001</v>
      </c>
      <c r="M10" s="8">
        <v>0.219650211373</v>
      </c>
      <c r="N10" s="8">
        <v>0.19439602896479999</v>
      </c>
      <c r="O10" s="8">
        <v>0</v>
      </c>
      <c r="P10" s="8">
        <v>0</v>
      </c>
      <c r="Q10" s="8">
        <v>0.1981297392236</v>
      </c>
      <c r="R10" s="8">
        <v>0.20061960956720001</v>
      </c>
      <c r="S10" s="8">
        <v>0.17429009591719999</v>
      </c>
      <c r="T10" s="8">
        <v>0.1894558346338</v>
      </c>
      <c r="V10" s="8">
        <v>0.23906804226850001</v>
      </c>
      <c r="W10" s="8">
        <v>0.18228556783120001</v>
      </c>
      <c r="X10" s="8">
        <v>0.19386559606209999</v>
      </c>
      <c r="Z10" s="8">
        <v>0.24823328241959999</v>
      </c>
      <c r="AA10" s="8">
        <v>0.17026951828719999</v>
      </c>
      <c r="AB10" s="8">
        <v>0.28513987701100002</v>
      </c>
      <c r="AC10" s="8">
        <v>0.17675014530909999</v>
      </c>
      <c r="AD10" s="8">
        <v>0.19143497886399999</v>
      </c>
      <c r="AF10" s="8">
        <v>0.1627250484077</v>
      </c>
      <c r="AG10" s="8">
        <v>0.20328491396359999</v>
      </c>
      <c r="AH10" s="8">
        <v>0.14657358431879999</v>
      </c>
      <c r="AI10" s="8">
        <v>0.2076343785883</v>
      </c>
      <c r="AJ10" s="8">
        <v>0.25072194629619998</v>
      </c>
      <c r="AK10" s="8">
        <v>0.1764577160227</v>
      </c>
      <c r="AL10" s="8">
        <v>0.23431689121259999</v>
      </c>
      <c r="AM10" s="8">
        <v>0.20461344872910001</v>
      </c>
      <c r="AN10" s="8">
        <v>0</v>
      </c>
      <c r="AO10" s="8">
        <v>7.0386326663299997E-2</v>
      </c>
      <c r="AP10" s="8">
        <v>0</v>
      </c>
      <c r="AQ10" s="8">
        <v>0.20044622327680001</v>
      </c>
      <c r="AR10" s="8">
        <v>0.23530934807010001</v>
      </c>
      <c r="AS10" s="8">
        <v>0.22769348825480001</v>
      </c>
      <c r="AT10" s="8">
        <v>0</v>
      </c>
      <c r="AU10" s="8">
        <v>0.14921318561569999</v>
      </c>
      <c r="AW10" s="8">
        <v>0</v>
      </c>
      <c r="AX10" s="8">
        <v>0.19895401443089999</v>
      </c>
      <c r="AY10" s="8">
        <v>0.15328992354849999</v>
      </c>
      <c r="AZ10" s="8">
        <v>0</v>
      </c>
    </row>
    <row r="11" spans="1:52" x14ac:dyDescent="0.3">
      <c r="A11" t="s">
        <v>2300</v>
      </c>
      <c r="B11" s="8">
        <v>0.1321284083539</v>
      </c>
      <c r="C11" s="8">
        <v>0.13550595230859999</v>
      </c>
      <c r="D11" s="8">
        <v>0.1437462119505</v>
      </c>
      <c r="E11" s="8">
        <v>0.1231861859455</v>
      </c>
      <c r="F11" s="8">
        <v>0.12912540358249999</v>
      </c>
      <c r="G11" s="8">
        <v>0.2189794637552</v>
      </c>
      <c r="H11" s="8">
        <v>0.14472382969639999</v>
      </c>
      <c r="I11" s="8">
        <v>0.11898696584680001</v>
      </c>
      <c r="J11" s="8">
        <v>3.128818078086E-2</v>
      </c>
      <c r="K11" s="8">
        <v>0.35201930046719998</v>
      </c>
      <c r="L11" s="8">
        <v>0.12184662272460001</v>
      </c>
      <c r="M11" s="8">
        <v>0.16946959660620001</v>
      </c>
      <c r="N11" s="8">
        <v>0.15284134928759999</v>
      </c>
      <c r="O11" s="8">
        <v>0</v>
      </c>
      <c r="P11" s="8">
        <v>0</v>
      </c>
      <c r="Q11" s="8">
        <v>0.20078761865459999</v>
      </c>
      <c r="R11" s="8">
        <v>7.9813893604909994E-2</v>
      </c>
      <c r="S11" s="8">
        <v>4.6598339900770003E-2</v>
      </c>
      <c r="T11" s="8">
        <v>0.22052386223840001</v>
      </c>
      <c r="V11" s="8">
        <v>0.11392547337019999</v>
      </c>
      <c r="W11" s="8">
        <v>0.11912226820129999</v>
      </c>
      <c r="X11" s="8">
        <v>0.2391371955944</v>
      </c>
      <c r="Z11" s="8">
        <v>7.8433171720469999E-2</v>
      </c>
      <c r="AA11" s="8">
        <v>0.15732218782490001</v>
      </c>
      <c r="AB11" s="8">
        <v>5.7704461216479999E-2</v>
      </c>
      <c r="AC11" s="8">
        <v>0.14816071570809999</v>
      </c>
      <c r="AD11" s="8">
        <v>0.13590554152930001</v>
      </c>
      <c r="AF11" s="8">
        <v>0.1058139202512</v>
      </c>
      <c r="AG11" s="8">
        <v>0.148325765247</v>
      </c>
      <c r="AH11" s="8">
        <v>0.17454501844449999</v>
      </c>
      <c r="AI11" s="8">
        <v>0.1219528693478</v>
      </c>
      <c r="AJ11" s="8">
        <v>0.17239136438239999</v>
      </c>
      <c r="AK11" s="8">
        <v>7.4254879908759994E-2</v>
      </c>
      <c r="AL11" s="8">
        <v>0.1396591472199</v>
      </c>
      <c r="AM11" s="8">
        <v>5.8093189582040003E-2</v>
      </c>
      <c r="AN11" s="8">
        <v>0.1424009658266</v>
      </c>
      <c r="AO11" s="8">
        <v>0.26092411437239998</v>
      </c>
      <c r="AP11" s="8">
        <v>0</v>
      </c>
      <c r="AQ11" s="8">
        <v>0.16724125725979999</v>
      </c>
      <c r="AR11" s="8">
        <v>9.7148516781389999E-2</v>
      </c>
      <c r="AS11" s="8">
        <v>0.15528004140730001</v>
      </c>
      <c r="AT11" s="8">
        <v>0.19306026996869999</v>
      </c>
      <c r="AU11" s="8">
        <v>0.170835739333</v>
      </c>
      <c r="AW11" s="8">
        <v>0</v>
      </c>
      <c r="AX11" s="8">
        <v>0.1393531813111</v>
      </c>
      <c r="AY11" s="8">
        <v>0.1212962989549</v>
      </c>
      <c r="AZ11" s="8">
        <v>0</v>
      </c>
    </row>
    <row r="12" spans="1:52" x14ac:dyDescent="0.3">
      <c r="A12" t="s">
        <v>522</v>
      </c>
      <c r="B12" s="8">
        <v>0</v>
      </c>
      <c r="C12" s="8">
        <v>0</v>
      </c>
      <c r="D12" s="8">
        <v>0</v>
      </c>
      <c r="E12" s="8">
        <v>0</v>
      </c>
      <c r="F12" s="8">
        <v>0</v>
      </c>
      <c r="G12" s="8">
        <v>0</v>
      </c>
      <c r="H12" s="8">
        <v>0</v>
      </c>
      <c r="I12" s="8">
        <v>0</v>
      </c>
      <c r="J12" s="8">
        <v>0</v>
      </c>
      <c r="K12" s="8">
        <v>0</v>
      </c>
      <c r="L12" s="8">
        <v>0</v>
      </c>
      <c r="M12" s="8">
        <v>0</v>
      </c>
      <c r="N12" s="8">
        <v>0</v>
      </c>
      <c r="O12" s="8">
        <v>0</v>
      </c>
      <c r="P12" s="8">
        <v>0</v>
      </c>
      <c r="Q12" s="8">
        <v>0</v>
      </c>
      <c r="R12" s="8">
        <v>0</v>
      </c>
      <c r="S12" s="8">
        <v>0</v>
      </c>
      <c r="T12" s="8">
        <v>0</v>
      </c>
      <c r="V12" s="8">
        <v>0</v>
      </c>
      <c r="W12" s="8">
        <v>0</v>
      </c>
      <c r="X12" s="8">
        <v>0</v>
      </c>
      <c r="Z12" s="8">
        <v>0</v>
      </c>
      <c r="AA12" s="8">
        <v>0</v>
      </c>
      <c r="AB12" s="8">
        <v>0</v>
      </c>
      <c r="AC12" s="8">
        <v>0</v>
      </c>
      <c r="AD12" s="8">
        <v>0</v>
      </c>
      <c r="AF12" s="8">
        <v>0</v>
      </c>
      <c r="AG12" s="8">
        <v>0</v>
      </c>
      <c r="AH12" s="8">
        <v>0</v>
      </c>
      <c r="AI12" s="8">
        <v>0</v>
      </c>
      <c r="AJ12" s="8">
        <v>0</v>
      </c>
      <c r="AK12" s="8">
        <v>0</v>
      </c>
      <c r="AL12" s="8">
        <v>0</v>
      </c>
      <c r="AM12" s="8">
        <v>0</v>
      </c>
      <c r="AN12" s="8">
        <v>0</v>
      </c>
      <c r="AO12" s="8">
        <v>0</v>
      </c>
      <c r="AP12" s="8">
        <v>0</v>
      </c>
      <c r="AQ12" s="8">
        <v>0</v>
      </c>
      <c r="AR12" s="8">
        <v>0</v>
      </c>
      <c r="AS12" s="8">
        <v>0</v>
      </c>
      <c r="AT12" s="8">
        <v>0</v>
      </c>
      <c r="AU12" s="8">
        <v>0</v>
      </c>
      <c r="AW12" s="8">
        <v>0</v>
      </c>
      <c r="AX12" s="8">
        <v>0</v>
      </c>
      <c r="AY12" s="8">
        <v>0</v>
      </c>
      <c r="AZ12" s="8">
        <v>0</v>
      </c>
    </row>
    <row r="13" spans="1:52" x14ac:dyDescent="0.3">
      <c r="A13" t="s">
        <v>996</v>
      </c>
      <c r="B13" s="8">
        <v>8.4409793361619995E-2</v>
      </c>
      <c r="C13" s="8">
        <v>2.9580592031320001E-2</v>
      </c>
      <c r="D13" s="8">
        <v>0</v>
      </c>
      <c r="E13" s="8">
        <v>4.6462753971170001E-2</v>
      </c>
      <c r="F13" s="8">
        <v>0</v>
      </c>
      <c r="G13" s="8">
        <v>6.3603354480989999E-2</v>
      </c>
      <c r="H13" s="8">
        <v>8.5917153647169994E-2</v>
      </c>
      <c r="I13" s="8">
        <v>0</v>
      </c>
      <c r="J13" s="8">
        <v>0</v>
      </c>
      <c r="K13" s="8">
        <v>0.19503830732550001</v>
      </c>
      <c r="L13" s="8">
        <v>0</v>
      </c>
      <c r="M13" s="8">
        <v>0</v>
      </c>
      <c r="N13" s="8">
        <v>2.874659535258E-2</v>
      </c>
      <c r="O13" s="8">
        <v>0</v>
      </c>
      <c r="P13" s="8">
        <v>0</v>
      </c>
      <c r="Q13" s="8">
        <v>9.4322550902870006E-2</v>
      </c>
      <c r="R13" s="8">
        <v>0</v>
      </c>
      <c r="S13" s="8">
        <v>2.0477688236519999E-2</v>
      </c>
      <c r="T13" s="8">
        <v>0</v>
      </c>
      <c r="V13" s="8">
        <v>0.13960648614810001</v>
      </c>
      <c r="W13" s="8">
        <v>3.785690308879E-2</v>
      </c>
      <c r="X13" s="8">
        <v>0</v>
      </c>
      <c r="Z13" s="8">
        <v>0</v>
      </c>
      <c r="AA13" s="8">
        <v>6.2760602696300002E-2</v>
      </c>
      <c r="AB13" s="8">
        <v>0</v>
      </c>
      <c r="AC13" s="8">
        <v>5.2887802135850003E-2</v>
      </c>
      <c r="AD13" s="8">
        <v>4.5722468674350002E-2</v>
      </c>
      <c r="AF13" s="8">
        <v>1.8793180689600002E-2</v>
      </c>
      <c r="AG13" s="8">
        <v>5.6837449095009998E-2</v>
      </c>
      <c r="AH13" s="8">
        <v>4.1391701307189999E-2</v>
      </c>
      <c r="AI13" s="8">
        <v>4.7286303958679998E-2</v>
      </c>
      <c r="AJ13" s="8">
        <v>5.3034140558990001E-2</v>
      </c>
      <c r="AK13" s="8">
        <v>3.2571579923240002E-2</v>
      </c>
      <c r="AL13" s="8">
        <v>7.187749474987E-2</v>
      </c>
      <c r="AM13" s="8">
        <v>7.4471583941910002E-2</v>
      </c>
      <c r="AN13" s="8">
        <v>0</v>
      </c>
      <c r="AO13" s="8">
        <v>0</v>
      </c>
      <c r="AP13" s="8">
        <v>0.40104649576669998</v>
      </c>
      <c r="AQ13" s="8">
        <v>0</v>
      </c>
      <c r="AR13" s="8">
        <v>7.3463013938099994E-2</v>
      </c>
      <c r="AS13" s="8">
        <v>0.1080798917045</v>
      </c>
      <c r="AT13" s="8">
        <v>0</v>
      </c>
      <c r="AU13" s="8">
        <v>0</v>
      </c>
      <c r="AW13" s="8">
        <v>0</v>
      </c>
      <c r="AX13" s="8">
        <v>3.6045422370249998E-2</v>
      </c>
      <c r="AY13" s="8">
        <v>0.1123012369632</v>
      </c>
      <c r="AZ13" s="8">
        <v>0</v>
      </c>
    </row>
    <row r="14" spans="1:52" x14ac:dyDescent="0.3">
      <c r="A14" t="s">
        <v>587</v>
      </c>
      <c r="B14" s="7">
        <v>46</v>
      </c>
      <c r="C14" s="7">
        <v>59</v>
      </c>
      <c r="D14" s="7">
        <v>55</v>
      </c>
      <c r="E14" s="7">
        <v>130</v>
      </c>
      <c r="F14" s="7">
        <v>11</v>
      </c>
      <c r="G14" s="7">
        <v>19</v>
      </c>
      <c r="H14" s="7">
        <v>63</v>
      </c>
      <c r="I14" s="7">
        <v>20</v>
      </c>
      <c r="J14" s="7">
        <v>21</v>
      </c>
      <c r="K14" s="7">
        <v>6</v>
      </c>
      <c r="L14" s="7">
        <v>9</v>
      </c>
      <c r="M14" s="7">
        <v>11</v>
      </c>
      <c r="N14" s="7">
        <v>27</v>
      </c>
      <c r="O14" s="7">
        <v>2</v>
      </c>
      <c r="P14" s="7">
        <v>1</v>
      </c>
      <c r="Q14" s="7">
        <v>72</v>
      </c>
      <c r="R14" s="7">
        <v>34</v>
      </c>
      <c r="S14" s="7">
        <v>42</v>
      </c>
      <c r="T14" s="7">
        <v>12</v>
      </c>
      <c r="U14" s="7">
        <v>0</v>
      </c>
      <c r="V14" s="7">
        <v>23</v>
      </c>
      <c r="W14" s="7">
        <v>116</v>
      </c>
      <c r="X14" s="7">
        <v>21</v>
      </c>
      <c r="Y14" s="7">
        <v>0</v>
      </c>
      <c r="Z14" s="7">
        <v>41</v>
      </c>
      <c r="AA14" s="7">
        <v>119</v>
      </c>
      <c r="AB14" s="7">
        <v>20</v>
      </c>
      <c r="AC14" s="7">
        <v>140</v>
      </c>
      <c r="AD14" s="7">
        <v>160</v>
      </c>
      <c r="AE14" s="7">
        <v>0</v>
      </c>
      <c r="AF14" s="7">
        <v>46</v>
      </c>
      <c r="AG14" s="7">
        <v>114</v>
      </c>
      <c r="AH14" s="7">
        <v>40</v>
      </c>
      <c r="AI14" s="7">
        <v>120</v>
      </c>
      <c r="AJ14" s="7">
        <v>40</v>
      </c>
      <c r="AK14" s="7">
        <v>37</v>
      </c>
      <c r="AL14" s="7">
        <v>31</v>
      </c>
      <c r="AM14" s="7">
        <v>26</v>
      </c>
      <c r="AN14" s="7">
        <v>10</v>
      </c>
      <c r="AO14" s="7">
        <v>16</v>
      </c>
      <c r="AP14" s="7">
        <v>3</v>
      </c>
      <c r="AQ14" s="7">
        <v>54</v>
      </c>
      <c r="AR14" s="7">
        <v>68</v>
      </c>
      <c r="AS14" s="7">
        <v>14</v>
      </c>
      <c r="AT14" s="7">
        <v>11</v>
      </c>
      <c r="AU14" s="7">
        <v>9</v>
      </c>
      <c r="AV14" s="7">
        <v>0</v>
      </c>
      <c r="AW14" s="7">
        <v>1</v>
      </c>
      <c r="AX14" s="7">
        <v>139</v>
      </c>
      <c r="AY14" s="7">
        <v>20</v>
      </c>
      <c r="AZ14" s="7">
        <v>1</v>
      </c>
    </row>
    <row r="15" spans="1:52" x14ac:dyDescent="0.3">
      <c r="A15" t="s">
        <v>2302</v>
      </c>
    </row>
    <row r="16" spans="1:52" x14ac:dyDescent="0.3">
      <c r="A16"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8875b46a-f254-4084-ae29-1cddba628628" sqref="A2 AZ16" xr:uid="{00000000-0002-0000-A600-000000000000}"/>
    <dataValidation allowBlank="1" error="8875b46a-f254-4084-ae29-1cddba628628" sqref="A1" xr:uid="{00000000-0002-0000-A600-000001000000}"/>
  </dataValidations>
  <hyperlinks>
    <hyperlink ref="A1" location="'TOC'!A1" display="Back to TOC" xr:uid="{00000000-0004-0000-A600-000000000000}"/>
  </hyperlinks>
  <pageMargins left="0.7" right="0.7" top="0.75" bottom="0.75" header="0.3" footer="0.3"/>
</worksheet>
</file>

<file path=xl/worksheets/sheet1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700-000000000000}">
  <dimension ref="A1:BU16"/>
  <sheetViews>
    <sheetView workbookViewId="0">
      <pane xSplit="1" topLeftCell="B1" activePane="topRight" state="frozen"/>
      <selection pane="topRight" sqref="A1:A1048576"/>
    </sheetView>
  </sheetViews>
  <sheetFormatPr defaultRowHeight="14.4" x14ac:dyDescent="0.3"/>
  <cols>
    <col min="1" max="1" width="45.109375" bestFit="1" customWidth="1"/>
    <col min="2" max="73" width="12.6640625" bestFit="1" customWidth="1"/>
  </cols>
  <sheetData>
    <row r="1" spans="1:73" x14ac:dyDescent="0.3">
      <c r="A1" s="4" t="s">
        <v>448</v>
      </c>
    </row>
    <row r="2" spans="1:73" x14ac:dyDescent="0.3">
      <c r="A2" t="s">
        <v>356</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2294</v>
      </c>
      <c r="B5" s="8">
        <v>0.52137097742810001</v>
      </c>
      <c r="C5" s="8">
        <v>0.3747941330158</v>
      </c>
      <c r="D5" s="8">
        <v>0.47855818676779999</v>
      </c>
      <c r="E5" s="8">
        <v>0.61459146164370004</v>
      </c>
      <c r="F5" s="8">
        <v>0.62814145920179998</v>
      </c>
      <c r="G5" s="8">
        <v>0.56056695482259999</v>
      </c>
      <c r="H5" s="8">
        <v>0.4794674592357</v>
      </c>
      <c r="J5" s="8">
        <v>0.3790089978899</v>
      </c>
      <c r="K5" s="8">
        <v>0.56910543653989998</v>
      </c>
      <c r="L5" s="8">
        <v>0.62862282611819997</v>
      </c>
      <c r="M5" s="8">
        <v>0.69730261050620002</v>
      </c>
      <c r="N5" s="8">
        <v>0.51039692583249996</v>
      </c>
      <c r="O5" s="8">
        <v>0.1309433096557</v>
      </c>
      <c r="P5" s="8">
        <v>0.84152506401369997</v>
      </c>
      <c r="Q5" s="8">
        <v>0.28632465013980002</v>
      </c>
      <c r="R5" s="8">
        <v>0.60534448224350001</v>
      </c>
      <c r="V5" s="8">
        <v>1</v>
      </c>
      <c r="W5" s="8">
        <v>0</v>
      </c>
      <c r="X5" s="8">
        <v>0.42144908236959999</v>
      </c>
      <c r="Y5" s="8">
        <v>0.63537949507960001</v>
      </c>
      <c r="Z5" s="8">
        <v>0.3370990745754</v>
      </c>
      <c r="AA5" s="8">
        <v>0.69133472633390003</v>
      </c>
      <c r="AB5" s="8">
        <v>0.60534448224350001</v>
      </c>
      <c r="AD5" s="8">
        <v>1</v>
      </c>
      <c r="AE5" s="8">
        <v>0</v>
      </c>
      <c r="AF5" s="8">
        <v>0.55984988410939995</v>
      </c>
      <c r="AG5" s="8">
        <v>0.34075221154680002</v>
      </c>
      <c r="AH5" s="8">
        <v>0</v>
      </c>
      <c r="AI5" s="8">
        <v>0.59895350423329996</v>
      </c>
      <c r="AJ5" s="8">
        <v>0.38813116426619998</v>
      </c>
      <c r="AK5" s="8">
        <v>0.50827026343790005</v>
      </c>
      <c r="AL5" s="8">
        <v>0.66383770956559995</v>
      </c>
      <c r="AM5" s="8">
        <v>0.60937706142280001</v>
      </c>
      <c r="AN5" s="8">
        <v>0.33077706423230002</v>
      </c>
      <c r="AO5" s="8">
        <v>0.2323620143366</v>
      </c>
      <c r="AP5" s="8">
        <v>0.84717495236990004</v>
      </c>
      <c r="AQ5" s="8">
        <v>0.20729687996179999</v>
      </c>
      <c r="AR5" s="8">
        <v>0.60534448224350001</v>
      </c>
      <c r="AU5" s="8">
        <v>0</v>
      </c>
      <c r="AV5" s="8">
        <v>0</v>
      </c>
      <c r="AW5" s="8">
        <v>0.5</v>
      </c>
      <c r="AX5" s="8">
        <v>0.53728260281780005</v>
      </c>
      <c r="AY5" s="8">
        <v>0.58313673057399995</v>
      </c>
      <c r="AZ5" s="8">
        <v>0.74733365443190003</v>
      </c>
      <c r="BA5" s="8">
        <v>0.3317479085717</v>
      </c>
      <c r="BB5" s="8">
        <v>0.31107523262980002</v>
      </c>
      <c r="BC5" s="8">
        <v>0</v>
      </c>
      <c r="BD5" s="8">
        <v>0.13978123173019999</v>
      </c>
      <c r="BE5" s="8">
        <v>0</v>
      </c>
      <c r="BF5" s="8">
        <v>0.43248331989299998</v>
      </c>
      <c r="BG5" s="8">
        <v>0.35340834520699999</v>
      </c>
      <c r="BH5" s="8">
        <v>0.78630556236280003</v>
      </c>
      <c r="BI5" s="8">
        <v>0.63499598850880001</v>
      </c>
      <c r="BJ5" s="8">
        <v>0.34913944865039998</v>
      </c>
      <c r="BK5" s="8">
        <v>0.76928635906730003</v>
      </c>
      <c r="BL5" s="8">
        <v>0.87763296449570005</v>
      </c>
      <c r="BM5" s="8">
        <v>0.78734645762590005</v>
      </c>
      <c r="BN5" s="8">
        <v>0.51073429623699995</v>
      </c>
      <c r="BO5" s="8">
        <v>0.44162568413609998</v>
      </c>
      <c r="BQ5" s="8">
        <v>0.4190984617038</v>
      </c>
      <c r="BR5" s="8">
        <v>0.66901571915189995</v>
      </c>
      <c r="BS5" s="8">
        <v>0.49634122476600001</v>
      </c>
      <c r="BT5" s="8">
        <v>0.51177045783249997</v>
      </c>
      <c r="BU5" s="8">
        <v>0</v>
      </c>
    </row>
    <row r="6" spans="1:73" x14ac:dyDescent="0.3">
      <c r="A6" t="s">
        <v>2295</v>
      </c>
      <c r="B6" s="8">
        <v>0.60159988619049998</v>
      </c>
      <c r="C6" s="8">
        <v>0.40458274424840002</v>
      </c>
      <c r="D6" s="8">
        <v>0.28678021630540002</v>
      </c>
      <c r="E6" s="8">
        <v>0.49370113360189999</v>
      </c>
      <c r="F6" s="8">
        <v>0.53491057758839999</v>
      </c>
      <c r="G6" s="8">
        <v>0.35089760203999998</v>
      </c>
      <c r="H6" s="8">
        <v>0.60604772889970004</v>
      </c>
      <c r="J6" s="8">
        <v>0.56704513331880002</v>
      </c>
      <c r="K6" s="8">
        <v>0.47223967521010002</v>
      </c>
      <c r="L6" s="8">
        <v>0.39602531682339998</v>
      </c>
      <c r="M6" s="8">
        <v>0.29595391575930002</v>
      </c>
      <c r="N6" s="8">
        <v>0.3636405719504</v>
      </c>
      <c r="O6" s="8">
        <v>0.32638130277889998</v>
      </c>
      <c r="P6" s="8">
        <v>0.29689181603190001</v>
      </c>
      <c r="Q6" s="8">
        <v>0.42735069972029999</v>
      </c>
      <c r="R6" s="8">
        <v>0.67995107505139996</v>
      </c>
      <c r="V6" s="8">
        <v>0</v>
      </c>
      <c r="W6" s="8">
        <v>1</v>
      </c>
      <c r="X6" s="8">
        <v>0.54587928886720005</v>
      </c>
      <c r="Y6" s="8">
        <v>0.38618036265650002</v>
      </c>
      <c r="Z6" s="8">
        <v>0.34662412774860002</v>
      </c>
      <c r="AA6" s="8">
        <v>0.33218297091019999</v>
      </c>
      <c r="AB6" s="8">
        <v>0.67995107505139996</v>
      </c>
      <c r="AD6" s="8">
        <v>0</v>
      </c>
      <c r="AE6" s="8">
        <v>1</v>
      </c>
      <c r="AF6" s="8">
        <v>0.46571061965650001</v>
      </c>
      <c r="AG6" s="8">
        <v>0.36661800932470001</v>
      </c>
      <c r="AH6" s="8">
        <v>1</v>
      </c>
      <c r="AI6" s="8">
        <v>0.1879109962146</v>
      </c>
      <c r="AJ6" s="8">
        <v>0.50055025603189995</v>
      </c>
      <c r="AK6" s="8">
        <v>0.56869372436480004</v>
      </c>
      <c r="AL6" s="8">
        <v>0.40475693445819999</v>
      </c>
      <c r="AM6" s="8">
        <v>0.28703303795200003</v>
      </c>
      <c r="AN6" s="8">
        <v>0.44364302733790001</v>
      </c>
      <c r="AO6" s="8">
        <v>0.38381899283170001</v>
      </c>
      <c r="AP6" s="8">
        <v>0.21956609457910001</v>
      </c>
      <c r="AQ6" s="8">
        <v>0.68196961888319996</v>
      </c>
      <c r="AR6" s="8">
        <v>0.67995107505139996</v>
      </c>
      <c r="AU6" s="8">
        <v>1</v>
      </c>
      <c r="AV6" s="8">
        <v>0.28295120014390002</v>
      </c>
      <c r="AW6" s="8">
        <v>0.5</v>
      </c>
      <c r="AX6" s="8">
        <v>0.43672190284099999</v>
      </c>
      <c r="AY6" s="8">
        <v>0.41193420155999999</v>
      </c>
      <c r="AZ6" s="8">
        <v>0.57716606977980001</v>
      </c>
      <c r="BA6" s="8">
        <v>0.55335256724920001</v>
      </c>
      <c r="BB6" s="8">
        <v>0.46935506193080001</v>
      </c>
      <c r="BC6" s="8">
        <v>1</v>
      </c>
      <c r="BD6" s="8">
        <v>0.36702881711570001</v>
      </c>
      <c r="BE6" s="8">
        <v>0.58846666705149997</v>
      </c>
      <c r="BF6" s="8">
        <v>0.26420153270710001</v>
      </c>
      <c r="BG6" s="8">
        <v>0.83839757362940004</v>
      </c>
      <c r="BH6" s="8">
        <v>0.26036793590399998</v>
      </c>
      <c r="BI6" s="8">
        <v>0.44919163248290001</v>
      </c>
      <c r="BJ6" s="8">
        <v>0</v>
      </c>
      <c r="BK6" s="8">
        <v>0.16698553703999999</v>
      </c>
      <c r="BL6" s="8">
        <v>0.4766375276416</v>
      </c>
      <c r="BM6" s="8">
        <v>0</v>
      </c>
      <c r="BN6" s="8">
        <v>0.5985974067098</v>
      </c>
      <c r="BO6" s="8">
        <v>0.55837431586389996</v>
      </c>
      <c r="BQ6" s="8">
        <v>0.60188543970870001</v>
      </c>
      <c r="BR6" s="8">
        <v>0.50758940095549998</v>
      </c>
      <c r="BS6" s="8">
        <v>0.50400170380569997</v>
      </c>
      <c r="BT6" s="8">
        <v>0.59479463905569996</v>
      </c>
      <c r="BU6" s="8">
        <v>0</v>
      </c>
    </row>
    <row r="7" spans="1:73" x14ac:dyDescent="0.3">
      <c r="A7" t="s">
        <v>2296</v>
      </c>
      <c r="B7" s="8">
        <v>0.4014280107582</v>
      </c>
      <c r="C7" s="8">
        <v>0.27475127970480001</v>
      </c>
      <c r="D7" s="8">
        <v>0.32095189142719999</v>
      </c>
      <c r="E7" s="8">
        <v>0.39610599633940002</v>
      </c>
      <c r="F7" s="8">
        <v>0.45840014550120001</v>
      </c>
      <c r="G7" s="8">
        <v>0.35305532487969998</v>
      </c>
      <c r="H7" s="8">
        <v>0.39752706675159999</v>
      </c>
      <c r="J7" s="8">
        <v>0.371898673412</v>
      </c>
      <c r="K7" s="8">
        <v>0.36602717577490002</v>
      </c>
      <c r="L7" s="8">
        <v>0.3965146968537</v>
      </c>
      <c r="M7" s="8">
        <v>9.865130525311E-2</v>
      </c>
      <c r="N7" s="8">
        <v>0.41785584003569998</v>
      </c>
      <c r="O7" s="8">
        <v>0.19543799312320001</v>
      </c>
      <c r="P7" s="8">
        <v>0.524575192041</v>
      </c>
      <c r="Q7" s="8">
        <v>0.71367534986019998</v>
      </c>
      <c r="R7" s="8">
        <v>0.32004892494859999</v>
      </c>
      <c r="V7" s="8">
        <v>0.5</v>
      </c>
      <c r="W7" s="8">
        <v>0</v>
      </c>
      <c r="X7" s="8">
        <v>0.37058782899260001</v>
      </c>
      <c r="Y7" s="8">
        <v>0.3672111055467</v>
      </c>
      <c r="Z7" s="8">
        <v>0.31627679767599998</v>
      </c>
      <c r="AA7" s="8">
        <v>0.57572972263660005</v>
      </c>
      <c r="AB7" s="8">
        <v>0.32004892494859999</v>
      </c>
      <c r="AD7" s="8">
        <v>0.5</v>
      </c>
      <c r="AE7" s="8">
        <v>0</v>
      </c>
      <c r="AF7" s="8">
        <v>0.40426530471819999</v>
      </c>
      <c r="AG7" s="8">
        <v>0.1180166399882</v>
      </c>
      <c r="AH7" s="8">
        <v>1</v>
      </c>
      <c r="AI7" s="8">
        <v>0</v>
      </c>
      <c r="AJ7" s="8">
        <v>0.39073307721259998</v>
      </c>
      <c r="AK7" s="8">
        <v>0.31798393340190001</v>
      </c>
      <c r="AL7" s="8">
        <v>0.3905473405346</v>
      </c>
      <c r="AM7" s="8">
        <v>0.26657044842249999</v>
      </c>
      <c r="AN7" s="8">
        <v>0.60065388238939998</v>
      </c>
      <c r="AO7" s="8">
        <v>0.15145697849510001</v>
      </c>
      <c r="AP7" s="8">
        <v>0.43913218915809998</v>
      </c>
      <c r="AQ7" s="8">
        <v>1</v>
      </c>
      <c r="AR7" s="8">
        <v>0.32004892494859999</v>
      </c>
      <c r="AU7" s="8">
        <v>0</v>
      </c>
      <c r="AV7" s="8">
        <v>0.28295120014390002</v>
      </c>
      <c r="AW7" s="8">
        <v>0</v>
      </c>
      <c r="AX7" s="8">
        <v>0.38078687913420001</v>
      </c>
      <c r="AY7" s="8">
        <v>0.36782566861900001</v>
      </c>
      <c r="AZ7" s="8">
        <v>0.57064611768999995</v>
      </c>
      <c r="BA7" s="8">
        <v>0.26797724318029997</v>
      </c>
      <c r="BB7" s="8">
        <v>0.3721568818796</v>
      </c>
      <c r="BC7" s="8">
        <v>0</v>
      </c>
      <c r="BD7" s="8">
        <v>0.29074896887719998</v>
      </c>
      <c r="BE7" s="8">
        <v>0</v>
      </c>
      <c r="BF7" s="8">
        <v>0.24558294267979999</v>
      </c>
      <c r="BG7" s="8">
        <v>0.29167179445329999</v>
      </c>
      <c r="BH7" s="8">
        <v>0.27847620229949999</v>
      </c>
      <c r="BI7" s="8">
        <v>0.26683033007020002</v>
      </c>
      <c r="BJ7" s="8">
        <v>0</v>
      </c>
      <c r="BK7" s="8">
        <v>0.35306839980190002</v>
      </c>
      <c r="BL7" s="8">
        <v>0.4766375276416</v>
      </c>
      <c r="BM7" s="8">
        <v>0</v>
      </c>
      <c r="BN7" s="8">
        <v>0.5985974067098</v>
      </c>
      <c r="BO7" s="8">
        <v>0.29588887905369998</v>
      </c>
      <c r="BQ7" s="8">
        <v>0.41653601271340002</v>
      </c>
      <c r="BR7" s="8">
        <v>0.51663319964370003</v>
      </c>
      <c r="BS7" s="8">
        <v>0.60298033381829996</v>
      </c>
      <c r="BT7" s="8">
        <v>0.26920038454590001</v>
      </c>
      <c r="BU7" s="8">
        <v>1</v>
      </c>
    </row>
    <row r="8" spans="1:73" x14ac:dyDescent="0.3">
      <c r="A8" t="s">
        <v>2297</v>
      </c>
      <c r="B8" s="8">
        <v>0.24945298670669999</v>
      </c>
      <c r="C8" s="8">
        <v>0.25524789181399998</v>
      </c>
      <c r="D8" s="8">
        <v>0.17325676455299999</v>
      </c>
      <c r="E8" s="8">
        <v>0.27951618878520001</v>
      </c>
      <c r="F8" s="8">
        <v>0.34354120692189999</v>
      </c>
      <c r="G8" s="8">
        <v>0.20959531843170001</v>
      </c>
      <c r="H8" s="8">
        <v>0.3421814463956</v>
      </c>
      <c r="J8" s="8">
        <v>0.24431904650469999</v>
      </c>
      <c r="K8" s="8">
        <v>8.1474457504980002E-2</v>
      </c>
      <c r="L8" s="8">
        <v>0.35223261922089999</v>
      </c>
      <c r="M8" s="8">
        <v>0.19730261050619999</v>
      </c>
      <c r="N8" s="8">
        <v>0.25356752010700001</v>
      </c>
      <c r="O8" s="8">
        <v>0.26188661931129997</v>
      </c>
      <c r="P8" s="8">
        <v>0.524575192041</v>
      </c>
      <c r="Q8" s="8">
        <v>0.42735069972029999</v>
      </c>
      <c r="R8" s="8">
        <v>7.4606592807829997E-2</v>
      </c>
      <c r="V8" s="8">
        <v>0</v>
      </c>
      <c r="W8" s="8">
        <v>0</v>
      </c>
      <c r="X8" s="8">
        <v>0.2079630886378</v>
      </c>
      <c r="Y8" s="8">
        <v>0.33699071375489997</v>
      </c>
      <c r="Z8" s="8">
        <v>0.2573668830727</v>
      </c>
      <c r="AA8" s="8">
        <v>0.49827445636529999</v>
      </c>
      <c r="AB8" s="8">
        <v>7.4606592807829997E-2</v>
      </c>
      <c r="AD8" s="8">
        <v>0</v>
      </c>
      <c r="AE8" s="8">
        <v>0</v>
      </c>
      <c r="AF8" s="8">
        <v>0.2679198798929</v>
      </c>
      <c r="AG8" s="8">
        <v>0.19945971114649999</v>
      </c>
      <c r="AH8" s="8">
        <v>1</v>
      </c>
      <c r="AI8" s="8">
        <v>0</v>
      </c>
      <c r="AJ8" s="8">
        <v>0.22938505954470001</v>
      </c>
      <c r="AK8" s="8">
        <v>0.14229182024029999</v>
      </c>
      <c r="AL8" s="8">
        <v>0.35883390423830003</v>
      </c>
      <c r="AM8" s="8">
        <v>0.243105091169</v>
      </c>
      <c r="AN8" s="8">
        <v>0.27896336498329999</v>
      </c>
      <c r="AO8" s="8">
        <v>0.38381899283170001</v>
      </c>
      <c r="AP8" s="8">
        <v>0.43913218915809998</v>
      </c>
      <c r="AQ8" s="8">
        <v>0.68196961888319996</v>
      </c>
      <c r="AR8" s="8">
        <v>7.4606592807829997E-2</v>
      </c>
      <c r="AU8" s="8">
        <v>0</v>
      </c>
      <c r="AV8" s="8">
        <v>0.71704879985610004</v>
      </c>
      <c r="AW8" s="8">
        <v>0</v>
      </c>
      <c r="AX8" s="8">
        <v>0.27201685150030003</v>
      </c>
      <c r="AY8" s="8">
        <v>0.2832643462453</v>
      </c>
      <c r="AZ8" s="8">
        <v>0.309804861712</v>
      </c>
      <c r="BA8" s="8">
        <v>0.1949060565454</v>
      </c>
      <c r="BB8" s="8">
        <v>0.13175670926620001</v>
      </c>
      <c r="BC8" s="8">
        <v>0</v>
      </c>
      <c r="BD8" s="8">
        <v>0</v>
      </c>
      <c r="BE8" s="8">
        <v>0</v>
      </c>
      <c r="BF8" s="8">
        <v>0.2298342036372</v>
      </c>
      <c r="BG8" s="8">
        <v>0</v>
      </c>
      <c r="BH8" s="8">
        <v>0.13269341765199999</v>
      </c>
      <c r="BI8" s="8">
        <v>0.56272191315270004</v>
      </c>
      <c r="BJ8" s="8">
        <v>0.40784829132</v>
      </c>
      <c r="BK8" s="8">
        <v>0.21267960662079999</v>
      </c>
      <c r="BL8" s="8">
        <v>0.45200458417290001</v>
      </c>
      <c r="BM8" s="8">
        <v>0</v>
      </c>
      <c r="BN8" s="8">
        <v>0.28674741293009998</v>
      </c>
      <c r="BO8" s="8">
        <v>0.29588887905369998</v>
      </c>
      <c r="BQ8" s="8">
        <v>0.1554563169624</v>
      </c>
      <c r="BR8" s="8">
        <v>0.33023396797990001</v>
      </c>
      <c r="BS8" s="8">
        <v>0.40423531857220002</v>
      </c>
      <c r="BT8" s="8">
        <v>0.41445199029430002</v>
      </c>
      <c r="BU8" s="8">
        <v>1</v>
      </c>
    </row>
    <row r="9" spans="1:73" x14ac:dyDescent="0.3">
      <c r="A9" t="s">
        <v>2298</v>
      </c>
      <c r="B9" s="8">
        <v>0.3044910964998</v>
      </c>
      <c r="C9" s="8">
        <v>0.15049100305070001</v>
      </c>
      <c r="D9" s="8">
        <v>0.11096620514739999</v>
      </c>
      <c r="E9" s="8">
        <v>0.29416865086909999</v>
      </c>
      <c r="F9" s="8">
        <v>0.38628293289870003</v>
      </c>
      <c r="G9" s="8">
        <v>0.1987113996447</v>
      </c>
      <c r="H9" s="8">
        <v>0.32399556339739999</v>
      </c>
      <c r="J9" s="8">
        <v>0.20832370950119999</v>
      </c>
      <c r="K9" s="8">
        <v>8.1474457504980002E-2</v>
      </c>
      <c r="L9" s="8">
        <v>0.27614725315650002</v>
      </c>
      <c r="M9" s="8">
        <v>0.34865130525310001</v>
      </c>
      <c r="N9" s="8">
        <v>0.40032387398910002</v>
      </c>
      <c r="O9" s="8">
        <v>0.2162940847865</v>
      </c>
      <c r="P9" s="8">
        <v>0.31694987197259999</v>
      </c>
      <c r="Q9" s="8">
        <v>0</v>
      </c>
      <c r="R9" s="8">
        <v>0.35990215010269999</v>
      </c>
      <c r="V9" s="8">
        <v>0.5</v>
      </c>
      <c r="W9" s="8">
        <v>0</v>
      </c>
      <c r="X9" s="8">
        <v>0.1800039103028</v>
      </c>
      <c r="Y9" s="8">
        <v>0.28328015088969999</v>
      </c>
      <c r="Z9" s="8">
        <v>0.31627679767599998</v>
      </c>
      <c r="AA9" s="8">
        <v>0.23121000739479999</v>
      </c>
      <c r="AB9" s="8">
        <v>0.35990215010269999</v>
      </c>
      <c r="AD9" s="8">
        <v>0.5</v>
      </c>
      <c r="AE9" s="8">
        <v>0</v>
      </c>
      <c r="AF9" s="8">
        <v>0.2682397081497</v>
      </c>
      <c r="AG9" s="8">
        <v>0.1506341739514</v>
      </c>
      <c r="AH9" s="8">
        <v>0</v>
      </c>
      <c r="AI9" s="8">
        <v>0.1879109962146</v>
      </c>
      <c r="AJ9" s="8">
        <v>0.2472102684304</v>
      </c>
      <c r="AK9" s="8">
        <v>0.13848190213270001</v>
      </c>
      <c r="AL9" s="8">
        <v>0.30881860187560001</v>
      </c>
      <c r="AM9" s="8">
        <v>0.1787145548563</v>
      </c>
      <c r="AN9" s="8">
        <v>0.1570108550515</v>
      </c>
      <c r="AO9" s="8">
        <v>0.53527597132680005</v>
      </c>
      <c r="AP9" s="8">
        <v>0.30565009526030001</v>
      </c>
      <c r="AQ9" s="8">
        <v>0</v>
      </c>
      <c r="AR9" s="8">
        <v>0.35990215010269999</v>
      </c>
      <c r="AU9" s="8">
        <v>0</v>
      </c>
      <c r="AV9" s="8">
        <v>0.56590240028780003</v>
      </c>
      <c r="AW9" s="8">
        <v>0.5</v>
      </c>
      <c r="AX9" s="8">
        <v>0.1958457535815</v>
      </c>
      <c r="AY9" s="8">
        <v>0.39357505263629999</v>
      </c>
      <c r="AZ9" s="8">
        <v>0.26007934092750001</v>
      </c>
      <c r="BA9" s="8">
        <v>0.2771225933257</v>
      </c>
      <c r="BB9" s="8">
        <v>0.17931852336369999</v>
      </c>
      <c r="BC9" s="8">
        <v>0</v>
      </c>
      <c r="BD9" s="8">
        <v>0.20244098227679999</v>
      </c>
      <c r="BE9" s="8">
        <v>0.41153333294849997</v>
      </c>
      <c r="BF9" s="8">
        <v>0.15883017612959999</v>
      </c>
      <c r="BG9" s="8">
        <v>0.16160242637059999</v>
      </c>
      <c r="BH9" s="8">
        <v>0.23180270403280001</v>
      </c>
      <c r="BI9" s="8">
        <v>0.40669715255869998</v>
      </c>
      <c r="BJ9" s="8">
        <v>0.1061271886207</v>
      </c>
      <c r="BK9" s="8">
        <v>0</v>
      </c>
      <c r="BL9" s="8">
        <v>0.38476523870009999</v>
      </c>
      <c r="BM9" s="8">
        <v>0.35537931196759998</v>
      </c>
      <c r="BN9" s="8">
        <v>0.29390237872370001</v>
      </c>
      <c r="BO9" s="8">
        <v>0</v>
      </c>
      <c r="BQ9" s="8">
        <v>0.3069802772868</v>
      </c>
      <c r="BR9" s="8">
        <v>0.21987350460980001</v>
      </c>
      <c r="BS9" s="8">
        <v>0.56910859352730003</v>
      </c>
      <c r="BT9" s="8">
        <v>6.3433608488850005E-2</v>
      </c>
      <c r="BU9" s="8">
        <v>0</v>
      </c>
    </row>
    <row r="10" spans="1:73" x14ac:dyDescent="0.3">
      <c r="A10" t="s">
        <v>2299</v>
      </c>
      <c r="B10" s="8">
        <v>0.22383630194019999</v>
      </c>
      <c r="C10" s="8">
        <v>0.25461237902130002</v>
      </c>
      <c r="D10" s="8">
        <v>9.6645538958229998E-2</v>
      </c>
      <c r="E10" s="8">
        <v>0.29280571387170001</v>
      </c>
      <c r="F10" s="8">
        <v>0.1222817362729</v>
      </c>
      <c r="G10" s="8">
        <v>0.22736793056089999</v>
      </c>
      <c r="H10" s="8">
        <v>0.14091432766279999</v>
      </c>
      <c r="J10" s="8">
        <v>0.17441517122069999</v>
      </c>
      <c r="K10" s="8">
        <v>0.32468206402499999</v>
      </c>
      <c r="L10" s="8">
        <v>0.25076330389509999</v>
      </c>
      <c r="M10" s="8">
        <v>9.865130525311E-2</v>
      </c>
      <c r="N10" s="8">
        <v>0.34610860590390002</v>
      </c>
      <c r="O10" s="8">
        <v>0</v>
      </c>
      <c r="P10" s="8">
        <v>0</v>
      </c>
      <c r="Q10" s="8">
        <v>0</v>
      </c>
      <c r="R10" s="8">
        <v>0.14921318561569999</v>
      </c>
      <c r="V10" s="8">
        <v>0</v>
      </c>
      <c r="W10" s="8">
        <v>0</v>
      </c>
      <c r="X10" s="8">
        <v>0.2079630886378</v>
      </c>
      <c r="Y10" s="8">
        <v>0.23579863228129999</v>
      </c>
      <c r="Z10" s="8">
        <v>0.1880395425251</v>
      </c>
      <c r="AA10" s="8">
        <v>0</v>
      </c>
      <c r="AB10" s="8">
        <v>0.14921318561569999</v>
      </c>
      <c r="AD10" s="8">
        <v>0</v>
      </c>
      <c r="AE10" s="8">
        <v>0</v>
      </c>
      <c r="AF10" s="8">
        <v>0.19895401443089999</v>
      </c>
      <c r="AG10" s="8">
        <v>0.15328992354849999</v>
      </c>
      <c r="AH10" s="8">
        <v>0</v>
      </c>
      <c r="AI10" s="8">
        <v>0</v>
      </c>
      <c r="AJ10" s="8">
        <v>0.18828893702899999</v>
      </c>
      <c r="AK10" s="8">
        <v>0.2274965410649</v>
      </c>
      <c r="AL10" s="8">
        <v>0.2484254216181</v>
      </c>
      <c r="AM10" s="8">
        <v>0.18844302646739999</v>
      </c>
      <c r="AN10" s="8">
        <v>0.33077706423230002</v>
      </c>
      <c r="AO10" s="8">
        <v>0</v>
      </c>
      <c r="AP10" s="8">
        <v>0</v>
      </c>
      <c r="AQ10" s="8">
        <v>0</v>
      </c>
      <c r="AR10" s="8">
        <v>0.14921318561569999</v>
      </c>
      <c r="AU10" s="8">
        <v>0</v>
      </c>
      <c r="AV10" s="8">
        <v>0</v>
      </c>
      <c r="AW10" s="8">
        <v>0</v>
      </c>
      <c r="AX10" s="8">
        <v>0.16749038455689999</v>
      </c>
      <c r="AY10" s="8">
        <v>0.30918498590780003</v>
      </c>
      <c r="AZ10" s="8">
        <v>0.1217566651208</v>
      </c>
      <c r="BA10" s="8">
        <v>0.1562070791679</v>
      </c>
      <c r="BB10" s="8">
        <v>0.17931852336369999</v>
      </c>
      <c r="BC10" s="8">
        <v>0</v>
      </c>
      <c r="BD10" s="8">
        <v>9.5505454680710006E-2</v>
      </c>
      <c r="BE10" s="8">
        <v>0</v>
      </c>
      <c r="BF10" s="8">
        <v>0.35095429925740002</v>
      </c>
      <c r="BG10" s="8">
        <v>7.0574263137560003E-2</v>
      </c>
      <c r="BH10" s="8">
        <v>0.45282421881820001</v>
      </c>
      <c r="BI10" s="8">
        <v>0</v>
      </c>
      <c r="BJ10" s="8">
        <v>0.65086055134959997</v>
      </c>
      <c r="BK10" s="8">
        <v>0</v>
      </c>
      <c r="BL10" s="8">
        <v>0.32963754866860001</v>
      </c>
      <c r="BM10" s="8">
        <v>0</v>
      </c>
      <c r="BN10" s="8">
        <v>0.2550992246323</v>
      </c>
      <c r="BO10" s="8">
        <v>0</v>
      </c>
      <c r="BQ10" s="8">
        <v>0.14255167255609999</v>
      </c>
      <c r="BR10" s="8">
        <v>5.3947615664420003E-2</v>
      </c>
      <c r="BS10" s="8">
        <v>0.1645303463834</v>
      </c>
      <c r="BT10" s="8">
        <v>0.14525160574839999</v>
      </c>
      <c r="BU10" s="8">
        <v>0</v>
      </c>
    </row>
    <row r="11" spans="1:73" x14ac:dyDescent="0.3">
      <c r="A11" t="s">
        <v>2300</v>
      </c>
      <c r="B11" s="8">
        <v>0.23906946273640001</v>
      </c>
      <c r="C11" s="8">
        <v>0.1136647696376</v>
      </c>
      <c r="D11" s="8">
        <v>0.2049638355052</v>
      </c>
      <c r="E11" s="8">
        <v>1.8489232725080001E-2</v>
      </c>
      <c r="F11" s="8">
        <v>0.1333594142881</v>
      </c>
      <c r="G11" s="8">
        <v>0.1039285847571</v>
      </c>
      <c r="H11" s="8">
        <v>0.1808641826447</v>
      </c>
      <c r="J11" s="8">
        <v>0.19783294337740001</v>
      </c>
      <c r="K11" s="8">
        <v>8.1474457504980002E-2</v>
      </c>
      <c r="L11" s="8">
        <v>0.1088674145567</v>
      </c>
      <c r="M11" s="8">
        <v>0</v>
      </c>
      <c r="N11" s="8">
        <v>7.1747234131790003E-2</v>
      </c>
      <c r="O11" s="8">
        <v>0.19543799312320001</v>
      </c>
      <c r="P11" s="8">
        <v>0.1584749359863</v>
      </c>
      <c r="Q11" s="8">
        <v>0.28632465013980002</v>
      </c>
      <c r="R11" s="8">
        <v>0.170835739333</v>
      </c>
      <c r="V11" s="8">
        <v>0</v>
      </c>
      <c r="W11" s="8">
        <v>0</v>
      </c>
      <c r="X11" s="8">
        <v>0.17185526591309999</v>
      </c>
      <c r="Y11" s="8">
        <v>9.8157114758939998E-2</v>
      </c>
      <c r="Z11" s="8">
        <v>0.12823725515080001</v>
      </c>
      <c r="AA11" s="8">
        <v>0.19306026996869999</v>
      </c>
      <c r="AB11" s="8">
        <v>0.170835739333</v>
      </c>
      <c r="AD11" s="8">
        <v>0</v>
      </c>
      <c r="AE11" s="8">
        <v>0</v>
      </c>
      <c r="AF11" s="8">
        <v>0.1393531813111</v>
      </c>
      <c r="AG11" s="8">
        <v>0.1212962989549</v>
      </c>
      <c r="AH11" s="8">
        <v>0</v>
      </c>
      <c r="AI11" s="8">
        <v>0</v>
      </c>
      <c r="AJ11" s="8">
        <v>0.1910913068117</v>
      </c>
      <c r="AK11" s="8">
        <v>0.1141741988316</v>
      </c>
      <c r="AL11" s="8">
        <v>0.112042899069</v>
      </c>
      <c r="AM11" s="8">
        <v>4.3927946783089998E-2</v>
      </c>
      <c r="AN11" s="8">
        <v>0.2255799084298</v>
      </c>
      <c r="AO11" s="8">
        <v>0</v>
      </c>
      <c r="AP11" s="8">
        <v>0.2552177155816</v>
      </c>
      <c r="AQ11" s="8">
        <v>0</v>
      </c>
      <c r="AR11" s="8">
        <v>0.170835739333</v>
      </c>
      <c r="AU11" s="8">
        <v>0</v>
      </c>
      <c r="AV11" s="8">
        <v>0</v>
      </c>
      <c r="AW11" s="8">
        <v>0</v>
      </c>
      <c r="AX11" s="8">
        <v>0.1439423583154</v>
      </c>
      <c r="AY11" s="8">
        <v>0.15583170813399999</v>
      </c>
      <c r="AZ11" s="8">
        <v>0</v>
      </c>
      <c r="BA11" s="8">
        <v>0.126659416542</v>
      </c>
      <c r="BB11" s="8">
        <v>0.15827982930100001</v>
      </c>
      <c r="BC11" s="8">
        <v>0</v>
      </c>
      <c r="BD11" s="8">
        <v>0.2352866864109</v>
      </c>
      <c r="BE11" s="8">
        <v>0</v>
      </c>
      <c r="BF11" s="8">
        <v>0</v>
      </c>
      <c r="BG11" s="8">
        <v>0</v>
      </c>
      <c r="BH11" s="8">
        <v>0.1887624662772</v>
      </c>
      <c r="BI11" s="8">
        <v>5.7765940711519997E-2</v>
      </c>
      <c r="BJ11" s="8">
        <v>0</v>
      </c>
      <c r="BK11" s="8">
        <v>0.1218700118883</v>
      </c>
      <c r="BL11" s="8">
        <v>0.50387237304929999</v>
      </c>
      <c r="BM11" s="8">
        <v>0</v>
      </c>
      <c r="BN11" s="8">
        <v>0.17283226262859999</v>
      </c>
      <c r="BO11" s="8">
        <v>0</v>
      </c>
      <c r="BQ11" s="8">
        <v>0.38207024377859999</v>
      </c>
      <c r="BR11" s="8">
        <v>5.3947615664420003E-2</v>
      </c>
      <c r="BS11" s="8">
        <v>0.13695982052569999</v>
      </c>
      <c r="BT11" s="8">
        <v>0</v>
      </c>
      <c r="BU11" s="8">
        <v>0</v>
      </c>
    </row>
    <row r="12" spans="1:73" x14ac:dyDescent="0.3">
      <c r="A12" t="s">
        <v>522</v>
      </c>
      <c r="B12" s="8">
        <v>0</v>
      </c>
      <c r="C12" s="8">
        <v>0</v>
      </c>
      <c r="D12" s="8">
        <v>0</v>
      </c>
      <c r="E12" s="8">
        <v>0</v>
      </c>
      <c r="F12" s="8">
        <v>0</v>
      </c>
      <c r="G12" s="8">
        <v>0</v>
      </c>
      <c r="H12" s="8">
        <v>0</v>
      </c>
      <c r="J12" s="8">
        <v>0</v>
      </c>
      <c r="K12" s="8">
        <v>0</v>
      </c>
      <c r="L12" s="8">
        <v>0</v>
      </c>
      <c r="M12" s="8">
        <v>0</v>
      </c>
      <c r="N12" s="8">
        <v>0</v>
      </c>
      <c r="O12" s="8">
        <v>0</v>
      </c>
      <c r="P12" s="8">
        <v>0</v>
      </c>
      <c r="Q12" s="8">
        <v>0</v>
      </c>
      <c r="R12" s="8">
        <v>0</v>
      </c>
      <c r="V12" s="8">
        <v>0</v>
      </c>
      <c r="W12" s="8">
        <v>0</v>
      </c>
      <c r="X12" s="8">
        <v>0</v>
      </c>
      <c r="Y12" s="8">
        <v>0</v>
      </c>
      <c r="Z12" s="8">
        <v>0</v>
      </c>
      <c r="AA12" s="8">
        <v>0</v>
      </c>
      <c r="AB12" s="8">
        <v>0</v>
      </c>
      <c r="AD12" s="8">
        <v>0</v>
      </c>
      <c r="AE12" s="8">
        <v>0</v>
      </c>
      <c r="AF12" s="8">
        <v>0</v>
      </c>
      <c r="AG12" s="8">
        <v>0</v>
      </c>
      <c r="AH12" s="8">
        <v>0</v>
      </c>
      <c r="AI12" s="8">
        <v>0</v>
      </c>
      <c r="AJ12" s="8">
        <v>0</v>
      </c>
      <c r="AK12" s="8">
        <v>0</v>
      </c>
      <c r="AL12" s="8">
        <v>0</v>
      </c>
      <c r="AM12" s="8">
        <v>0</v>
      </c>
      <c r="AN12" s="8">
        <v>0</v>
      </c>
      <c r="AO12" s="8">
        <v>0</v>
      </c>
      <c r="AP12" s="8">
        <v>0</v>
      </c>
      <c r="AQ12" s="8">
        <v>0</v>
      </c>
      <c r="AR12" s="8">
        <v>0</v>
      </c>
      <c r="AU12" s="8">
        <v>0</v>
      </c>
      <c r="AV12" s="8">
        <v>0</v>
      </c>
      <c r="AW12" s="8">
        <v>0</v>
      </c>
      <c r="AX12" s="8">
        <v>0</v>
      </c>
      <c r="AY12" s="8">
        <v>0</v>
      </c>
      <c r="AZ12" s="8">
        <v>0</v>
      </c>
      <c r="BA12" s="8">
        <v>0</v>
      </c>
      <c r="BB12" s="8">
        <v>0</v>
      </c>
      <c r="BC12" s="8">
        <v>0</v>
      </c>
      <c r="BD12" s="8">
        <v>0</v>
      </c>
      <c r="BE12" s="8">
        <v>0</v>
      </c>
      <c r="BF12" s="8">
        <v>0</v>
      </c>
      <c r="BG12" s="8">
        <v>0</v>
      </c>
      <c r="BH12" s="8">
        <v>0</v>
      </c>
      <c r="BI12" s="8">
        <v>0</v>
      </c>
      <c r="BJ12" s="8">
        <v>0</v>
      </c>
      <c r="BK12" s="8">
        <v>0</v>
      </c>
      <c r="BL12" s="8">
        <v>0</v>
      </c>
      <c r="BM12" s="8">
        <v>0</v>
      </c>
      <c r="BN12" s="8">
        <v>0</v>
      </c>
      <c r="BO12" s="8">
        <v>0</v>
      </c>
      <c r="BQ12" s="8">
        <v>0</v>
      </c>
      <c r="BR12" s="8">
        <v>0</v>
      </c>
      <c r="BS12" s="8">
        <v>0</v>
      </c>
      <c r="BT12" s="8">
        <v>0</v>
      </c>
      <c r="BU12" s="8">
        <v>0</v>
      </c>
    </row>
    <row r="13" spans="1:73" x14ac:dyDescent="0.3">
      <c r="A13" t="s">
        <v>996</v>
      </c>
      <c r="B13" s="8">
        <v>6.8781075463449998E-2</v>
      </c>
      <c r="C13" s="8">
        <v>0</v>
      </c>
      <c r="D13" s="8">
        <v>9.7309647879300007E-2</v>
      </c>
      <c r="E13" s="8">
        <v>0</v>
      </c>
      <c r="F13" s="8">
        <v>6.4276389004749995E-2</v>
      </c>
      <c r="G13" s="8">
        <v>5.3144952411479998E-2</v>
      </c>
      <c r="H13" s="8">
        <v>3.5286679399580002E-2</v>
      </c>
      <c r="J13" s="8">
        <v>0</v>
      </c>
      <c r="K13" s="8">
        <v>0</v>
      </c>
      <c r="L13" s="8">
        <v>6.5810523274050001E-2</v>
      </c>
      <c r="M13" s="8">
        <v>0.15134869474689999</v>
      </c>
      <c r="N13" s="8">
        <v>0.16428831992869999</v>
      </c>
      <c r="O13" s="8">
        <v>0.19543799312320001</v>
      </c>
      <c r="P13" s="8">
        <v>0</v>
      </c>
      <c r="Q13" s="8">
        <v>0</v>
      </c>
      <c r="R13" s="8">
        <v>0</v>
      </c>
      <c r="V13" s="8">
        <v>0</v>
      </c>
      <c r="W13" s="8">
        <v>0</v>
      </c>
      <c r="X13" s="8">
        <v>0</v>
      </c>
      <c r="Y13" s="8">
        <v>7.422570851891E-2</v>
      </c>
      <c r="Z13" s="8">
        <v>0.17851448935190001</v>
      </c>
      <c r="AA13" s="8">
        <v>0</v>
      </c>
      <c r="AB13" s="8">
        <v>0</v>
      </c>
      <c r="AD13" s="8">
        <v>0</v>
      </c>
      <c r="AE13" s="8">
        <v>0</v>
      </c>
      <c r="AF13" s="8">
        <v>3.6045422370249998E-2</v>
      </c>
      <c r="AG13" s="8">
        <v>0.1123012369632</v>
      </c>
      <c r="AH13" s="8">
        <v>0</v>
      </c>
      <c r="AI13" s="8">
        <v>0.40104649576669998</v>
      </c>
      <c r="AJ13" s="8">
        <v>0</v>
      </c>
      <c r="AK13" s="8">
        <v>0</v>
      </c>
      <c r="AL13" s="8">
        <v>7.516169134141E-2</v>
      </c>
      <c r="AM13" s="8">
        <v>6.7393304036609994E-2</v>
      </c>
      <c r="AN13" s="8">
        <v>0.1570108550515</v>
      </c>
      <c r="AO13" s="8">
        <v>0</v>
      </c>
      <c r="AP13" s="8">
        <v>0</v>
      </c>
      <c r="AQ13" s="8">
        <v>0</v>
      </c>
      <c r="AR13" s="8">
        <v>0</v>
      </c>
      <c r="AU13" s="8">
        <v>0</v>
      </c>
      <c r="AV13" s="8">
        <v>0</v>
      </c>
      <c r="AW13" s="8">
        <v>0</v>
      </c>
      <c r="AX13" s="8">
        <v>6.2856560800280001E-2</v>
      </c>
      <c r="AY13" s="8">
        <v>0</v>
      </c>
      <c r="AZ13" s="8">
        <v>0</v>
      </c>
      <c r="BA13" s="8">
        <v>5.4506348926400001E-2</v>
      </c>
      <c r="BB13" s="8">
        <v>0.33780657955330001</v>
      </c>
      <c r="BC13" s="8">
        <v>0</v>
      </c>
      <c r="BD13" s="8">
        <v>0</v>
      </c>
      <c r="BE13" s="8">
        <v>0</v>
      </c>
      <c r="BF13" s="8">
        <v>5.4503593973080001E-2</v>
      </c>
      <c r="BG13" s="8">
        <v>0</v>
      </c>
      <c r="BH13" s="8">
        <v>0</v>
      </c>
      <c r="BI13" s="8">
        <v>0</v>
      </c>
      <c r="BJ13" s="8">
        <v>0</v>
      </c>
      <c r="BK13" s="8">
        <v>0</v>
      </c>
      <c r="BL13" s="8">
        <v>0</v>
      </c>
      <c r="BM13" s="8">
        <v>0.2126535423741</v>
      </c>
      <c r="BN13" s="8">
        <v>6.1770301524309998E-2</v>
      </c>
      <c r="BO13" s="8">
        <v>0</v>
      </c>
      <c r="BQ13" s="8">
        <v>0</v>
      </c>
      <c r="BR13" s="8">
        <v>0</v>
      </c>
      <c r="BS13" s="8">
        <v>0</v>
      </c>
      <c r="BT13" s="8">
        <v>0.30788689340609998</v>
      </c>
      <c r="BU13" s="8">
        <v>0</v>
      </c>
    </row>
    <row r="14" spans="1:73" x14ac:dyDescent="0.3">
      <c r="A14" t="s">
        <v>587</v>
      </c>
      <c r="B14" s="7">
        <v>18</v>
      </c>
      <c r="C14" s="7">
        <v>37</v>
      </c>
      <c r="D14" s="7">
        <v>33</v>
      </c>
      <c r="E14" s="7">
        <v>31</v>
      </c>
      <c r="F14" s="7">
        <v>41</v>
      </c>
      <c r="G14" s="7">
        <v>92</v>
      </c>
      <c r="H14" s="7">
        <v>68</v>
      </c>
      <c r="I14" s="7">
        <v>0</v>
      </c>
      <c r="J14" s="7">
        <v>43</v>
      </c>
      <c r="K14" s="7">
        <v>11</v>
      </c>
      <c r="L14" s="7">
        <v>59</v>
      </c>
      <c r="M14" s="7">
        <v>8</v>
      </c>
      <c r="N14" s="7">
        <v>9</v>
      </c>
      <c r="O14" s="7">
        <v>7</v>
      </c>
      <c r="P14" s="7">
        <v>8</v>
      </c>
      <c r="Q14" s="7">
        <v>3</v>
      </c>
      <c r="R14" s="7">
        <v>9</v>
      </c>
      <c r="S14" s="7">
        <v>0</v>
      </c>
      <c r="T14" s="7">
        <v>0</v>
      </c>
      <c r="U14" s="7">
        <v>0</v>
      </c>
      <c r="V14" s="7">
        <v>2</v>
      </c>
      <c r="W14" s="7">
        <v>1</v>
      </c>
      <c r="X14" s="7">
        <v>54</v>
      </c>
      <c r="Y14" s="7">
        <v>67</v>
      </c>
      <c r="Z14" s="7">
        <v>16</v>
      </c>
      <c r="AA14" s="7">
        <v>11</v>
      </c>
      <c r="AB14" s="7">
        <v>9</v>
      </c>
      <c r="AC14" s="7">
        <v>0</v>
      </c>
      <c r="AD14" s="7">
        <v>2</v>
      </c>
      <c r="AE14" s="7">
        <v>1</v>
      </c>
      <c r="AF14" s="7">
        <v>139</v>
      </c>
      <c r="AG14" s="7">
        <v>20</v>
      </c>
      <c r="AH14" s="7">
        <v>1</v>
      </c>
      <c r="AI14" s="7">
        <v>3</v>
      </c>
      <c r="AJ14" s="7">
        <v>39</v>
      </c>
      <c r="AK14" s="7">
        <v>15</v>
      </c>
      <c r="AL14" s="7">
        <v>51</v>
      </c>
      <c r="AM14" s="7">
        <v>17</v>
      </c>
      <c r="AN14" s="7">
        <v>9</v>
      </c>
      <c r="AO14" s="7">
        <v>5</v>
      </c>
      <c r="AP14" s="7">
        <v>8</v>
      </c>
      <c r="AQ14" s="7">
        <v>3</v>
      </c>
      <c r="AR14" s="7">
        <v>9</v>
      </c>
      <c r="AS14" s="7">
        <v>0</v>
      </c>
      <c r="AT14" s="7">
        <v>0</v>
      </c>
      <c r="AU14" s="7">
        <v>1</v>
      </c>
      <c r="AV14" s="7">
        <v>3</v>
      </c>
      <c r="AW14" s="7">
        <v>2</v>
      </c>
      <c r="AX14" s="7">
        <v>82</v>
      </c>
      <c r="AY14" s="7">
        <v>35</v>
      </c>
      <c r="AZ14" s="7">
        <v>11</v>
      </c>
      <c r="BA14" s="7">
        <v>32</v>
      </c>
      <c r="BB14" s="7">
        <v>5</v>
      </c>
      <c r="BC14" s="7">
        <v>1</v>
      </c>
      <c r="BD14" s="7">
        <v>8</v>
      </c>
      <c r="BE14" s="7">
        <v>2</v>
      </c>
      <c r="BF14" s="7">
        <v>14</v>
      </c>
      <c r="BG14" s="7">
        <v>7</v>
      </c>
      <c r="BH14" s="7">
        <v>15</v>
      </c>
      <c r="BI14" s="7">
        <v>14</v>
      </c>
      <c r="BJ14" s="7">
        <v>6</v>
      </c>
      <c r="BK14" s="7">
        <v>6</v>
      </c>
      <c r="BL14" s="7">
        <v>7</v>
      </c>
      <c r="BM14" s="7">
        <v>3</v>
      </c>
      <c r="BN14" s="7">
        <v>21</v>
      </c>
      <c r="BO14" s="7">
        <v>3</v>
      </c>
      <c r="BP14" s="7">
        <v>0</v>
      </c>
      <c r="BQ14" s="7">
        <v>16</v>
      </c>
      <c r="BR14" s="7">
        <v>14</v>
      </c>
      <c r="BS14" s="7">
        <v>8</v>
      </c>
      <c r="BT14" s="7">
        <v>9</v>
      </c>
      <c r="BU14" s="7">
        <v>1</v>
      </c>
    </row>
    <row r="15" spans="1:73" x14ac:dyDescent="0.3">
      <c r="A15" t="s">
        <v>2303</v>
      </c>
    </row>
    <row r="16" spans="1:73" x14ac:dyDescent="0.3">
      <c r="A16"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26ed4f0d-7940-4fed-9b8e-997f574eac1f" sqref="A2 BU16" xr:uid="{00000000-0002-0000-A700-000000000000}"/>
    <dataValidation allowBlank="1" error="26ed4f0d-7940-4fed-9b8e-997f574eac1f" sqref="A1" xr:uid="{00000000-0002-0000-A700-000001000000}"/>
  </dataValidations>
  <hyperlinks>
    <hyperlink ref="A1" location="'TOC'!A1" display="Back to TOC" xr:uid="{00000000-0004-0000-A700-000000000000}"/>
  </hyperlinks>
  <pageMargins left="0.7" right="0.7" top="0.75" bottom="0.75" header="0.3" footer="0.3"/>
</worksheet>
</file>

<file path=xl/worksheets/sheet1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800-000000000000}">
  <dimension ref="A1:C10"/>
  <sheetViews>
    <sheetView workbookViewId="0"/>
  </sheetViews>
  <sheetFormatPr defaultRowHeight="14.4" x14ac:dyDescent="0.3"/>
  <cols>
    <col min="1" max="1" width="58.44140625" bestFit="1" customWidth="1"/>
    <col min="2" max="3" width="12.6640625" bestFit="1" customWidth="1"/>
  </cols>
  <sheetData>
    <row r="1" spans="1:3" x14ac:dyDescent="0.3">
      <c r="A1" s="4" t="s">
        <v>448</v>
      </c>
    </row>
    <row r="2" spans="1:3" x14ac:dyDescent="0.3">
      <c r="A2" t="s">
        <v>359</v>
      </c>
    </row>
    <row r="3" spans="1:3" x14ac:dyDescent="0.3">
      <c r="A3" s="5" t="s">
        <v>449</v>
      </c>
      <c r="B3" s="5" t="s">
        <v>450</v>
      </c>
      <c r="C3" s="5" t="s">
        <v>451</v>
      </c>
    </row>
    <row r="4" spans="1:3" x14ac:dyDescent="0.3">
      <c r="A4" t="s">
        <v>2304</v>
      </c>
      <c r="B4" s="6">
        <v>0.49202251339980002</v>
      </c>
      <c r="C4" s="7">
        <v>82</v>
      </c>
    </row>
    <row r="5" spans="1:3" x14ac:dyDescent="0.3">
      <c r="A5" t="s">
        <v>2305</v>
      </c>
      <c r="B5" s="8">
        <v>0.30466803763740002</v>
      </c>
      <c r="C5" s="7">
        <v>48</v>
      </c>
    </row>
    <row r="6" spans="1:3" x14ac:dyDescent="0.3">
      <c r="A6" t="s">
        <v>2306</v>
      </c>
      <c r="B6" s="8">
        <v>0.25530165167699997</v>
      </c>
      <c r="C6" s="7">
        <v>41</v>
      </c>
    </row>
    <row r="7" spans="1:3" x14ac:dyDescent="0.3">
      <c r="A7" t="s">
        <v>2307</v>
      </c>
      <c r="B7" s="8">
        <v>0.24831560223919999</v>
      </c>
      <c r="C7" s="7">
        <v>41</v>
      </c>
    </row>
    <row r="8" spans="1:3" x14ac:dyDescent="0.3">
      <c r="A8" t="s">
        <v>522</v>
      </c>
      <c r="B8" s="9">
        <v>5.7255377515789997E-2</v>
      </c>
      <c r="C8" s="7">
        <v>7</v>
      </c>
    </row>
    <row r="9" spans="1:3" x14ac:dyDescent="0.3">
      <c r="A9" t="s">
        <v>2302</v>
      </c>
    </row>
    <row r="10" spans="1:3" x14ac:dyDescent="0.3">
      <c r="A10" t="s">
        <v>512</v>
      </c>
    </row>
  </sheetData>
  <dataValidations count="2">
    <dataValidation allowBlank="1" showErrorMessage="1" prompt="f87097b0-b9b3-4baa-8a17-99539342b5ae" sqref="A2 C10" xr:uid="{00000000-0002-0000-A800-000000000000}"/>
    <dataValidation allowBlank="1" error="f87097b0-b9b3-4baa-8a17-99539342b5ae" sqref="A1" xr:uid="{00000000-0002-0000-A800-000001000000}"/>
  </dataValidations>
  <hyperlinks>
    <hyperlink ref="A1" location="'TOC'!A1" display="Back to TOC" xr:uid="{00000000-0004-0000-A800-000000000000}"/>
  </hyperlinks>
  <pageMargins left="0.7" right="0.7" top="0.75" bottom="0.75" header="0.3" footer="0.3"/>
</worksheet>
</file>

<file path=xl/worksheets/sheet1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900-000000000000}">
  <dimension ref="A1:AZ12"/>
  <sheetViews>
    <sheetView workbookViewId="0">
      <pane xSplit="1" topLeftCell="B1" activePane="topRight" state="frozen"/>
      <selection pane="topRight" activeCell="B5" sqref="B5:D9"/>
    </sheetView>
  </sheetViews>
  <sheetFormatPr defaultRowHeight="14.4" x14ac:dyDescent="0.3"/>
  <cols>
    <col min="1" max="1" width="58.44140625" bestFit="1" customWidth="1"/>
    <col min="2" max="52" width="12.6640625" bestFit="1" customWidth="1"/>
  </cols>
  <sheetData>
    <row r="1" spans="1:52" x14ac:dyDescent="0.3">
      <c r="A1" s="4" t="s">
        <v>448</v>
      </c>
    </row>
    <row r="2" spans="1:52" x14ac:dyDescent="0.3">
      <c r="A2" t="s">
        <v>361</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2304</v>
      </c>
      <c r="B5" s="8">
        <v>0.38935604918170003</v>
      </c>
      <c r="C5" s="8">
        <v>0.56287596314270005</v>
      </c>
      <c r="D5" s="8">
        <v>0.56547111368820002</v>
      </c>
      <c r="E5" s="8">
        <v>0.48432335062269999</v>
      </c>
      <c r="F5" s="8">
        <v>0.61368615401530002</v>
      </c>
      <c r="G5" s="8">
        <v>0.48035858796980002</v>
      </c>
      <c r="H5" s="8">
        <v>0.40559007950339998</v>
      </c>
      <c r="I5" s="8">
        <v>0.69242208817390005</v>
      </c>
      <c r="J5" s="8">
        <v>0.53832270482379996</v>
      </c>
      <c r="K5" s="8">
        <v>0.61746294628800003</v>
      </c>
      <c r="L5" s="8">
        <v>0.35523671398500001</v>
      </c>
      <c r="M5" s="8">
        <v>0.60293489679010004</v>
      </c>
      <c r="N5" s="8">
        <v>0.53244246943639995</v>
      </c>
      <c r="O5" s="8">
        <v>0.40119733741109997</v>
      </c>
      <c r="P5" s="8">
        <v>0</v>
      </c>
      <c r="Q5" s="8">
        <v>0.54853784077760004</v>
      </c>
      <c r="R5" s="8">
        <v>0.56650006305779999</v>
      </c>
      <c r="S5" s="8">
        <v>0.42172032965810002</v>
      </c>
      <c r="T5" s="8">
        <v>0.27247018862599998</v>
      </c>
      <c r="V5" s="8">
        <v>0.52758280103660005</v>
      </c>
      <c r="W5" s="8">
        <v>0.47104902505349999</v>
      </c>
      <c r="X5" s="8">
        <v>0.56409916283219996</v>
      </c>
      <c r="Z5" s="8">
        <v>0.49793045432659999</v>
      </c>
      <c r="AA5" s="8">
        <v>0.48982096365360001</v>
      </c>
      <c r="AB5" s="8">
        <v>0.69979602421690001</v>
      </c>
      <c r="AC5" s="8">
        <v>0.4594615749239</v>
      </c>
      <c r="AD5" s="8">
        <v>0.49202251339980002</v>
      </c>
      <c r="AF5" s="8">
        <v>0.4877872516242</v>
      </c>
      <c r="AG5" s="8">
        <v>0.49377060461330002</v>
      </c>
      <c r="AH5" s="8">
        <v>0.54684410587959997</v>
      </c>
      <c r="AI5" s="8">
        <v>0.47222649726810001</v>
      </c>
      <c r="AJ5" s="8">
        <v>0.44084355470620001</v>
      </c>
      <c r="AK5" s="8">
        <v>0.47000683688770001</v>
      </c>
      <c r="AL5" s="8">
        <v>0.64668321761449998</v>
      </c>
      <c r="AM5" s="8">
        <v>0.48185262880500002</v>
      </c>
      <c r="AN5" s="8">
        <v>0.17008430156009999</v>
      </c>
      <c r="AO5" s="8">
        <v>0.54928958804950001</v>
      </c>
      <c r="AP5" s="8">
        <v>0.1879109962146</v>
      </c>
      <c r="AQ5" s="8">
        <v>0.46350185873720001</v>
      </c>
      <c r="AR5" s="8">
        <v>0.4868621341439</v>
      </c>
      <c r="AS5" s="8">
        <v>0.54461302349039997</v>
      </c>
      <c r="AT5" s="8">
        <v>0.53757998521049999</v>
      </c>
      <c r="AU5" s="8">
        <v>0.56549125708939996</v>
      </c>
      <c r="AW5" s="8">
        <v>1</v>
      </c>
      <c r="AX5" s="8">
        <v>0.49348538814580001</v>
      </c>
      <c r="AY5" s="8">
        <v>0.51182524621110004</v>
      </c>
      <c r="AZ5" s="8">
        <v>0</v>
      </c>
    </row>
    <row r="6" spans="1:52" x14ac:dyDescent="0.3">
      <c r="A6" t="s">
        <v>2305</v>
      </c>
      <c r="B6" s="8">
        <v>0.39813008696020002</v>
      </c>
      <c r="C6" s="8">
        <v>0.19116302010639999</v>
      </c>
      <c r="D6" s="8">
        <v>0.32156310627079998</v>
      </c>
      <c r="E6" s="8">
        <v>0.35346686397170002</v>
      </c>
      <c r="F6" s="8">
        <v>0.12912540358249999</v>
      </c>
      <c r="G6" s="8">
        <v>8.5228400147260006E-2</v>
      </c>
      <c r="H6" s="8">
        <v>0.28100744684669998</v>
      </c>
      <c r="I6" s="8">
        <v>0.39652623835840001</v>
      </c>
      <c r="J6" s="8">
        <v>0.2038224768488</v>
      </c>
      <c r="K6" s="8">
        <v>0.10232252018599999</v>
      </c>
      <c r="L6" s="8">
        <v>0.3833049543698</v>
      </c>
      <c r="M6" s="8">
        <v>0.2698308261397</v>
      </c>
      <c r="N6" s="8">
        <v>0.42122213562729999</v>
      </c>
      <c r="O6" s="8">
        <v>0</v>
      </c>
      <c r="P6" s="8">
        <v>0</v>
      </c>
      <c r="Q6" s="8">
        <v>0.24960185813550001</v>
      </c>
      <c r="R6" s="8">
        <v>0.25944029374369998</v>
      </c>
      <c r="S6" s="8">
        <v>0.38415968286460001</v>
      </c>
      <c r="T6" s="8">
        <v>0.42730496170990001</v>
      </c>
      <c r="V6" s="8">
        <v>0.27289246715600002</v>
      </c>
      <c r="W6" s="8">
        <v>0.28912444524399999</v>
      </c>
      <c r="X6" s="8">
        <v>0.41058853545680002</v>
      </c>
      <c r="Z6" s="8">
        <v>0.42637977610420003</v>
      </c>
      <c r="AA6" s="8">
        <v>0.25931307382719998</v>
      </c>
      <c r="AB6" s="8">
        <v>0.51117399073379999</v>
      </c>
      <c r="AC6" s="8">
        <v>0.27230574271719998</v>
      </c>
      <c r="AD6" s="8">
        <v>0.30466803763740002</v>
      </c>
      <c r="AF6" s="8">
        <v>0.24708916857509999</v>
      </c>
      <c r="AG6" s="8">
        <v>0.3284335379594</v>
      </c>
      <c r="AH6" s="8">
        <v>0.2249516026601</v>
      </c>
      <c r="AI6" s="8">
        <v>0.33345355373410002</v>
      </c>
      <c r="AJ6" s="8">
        <v>0.33091133067369999</v>
      </c>
      <c r="AK6" s="8">
        <v>0.30802426199310001</v>
      </c>
      <c r="AL6" s="8">
        <v>0.29317978467330003</v>
      </c>
      <c r="AM6" s="8">
        <v>0.22902803684719999</v>
      </c>
      <c r="AN6" s="8">
        <v>0.42688899018199999</v>
      </c>
      <c r="AO6" s="8">
        <v>0.28451225566650001</v>
      </c>
      <c r="AP6" s="8">
        <v>0.40104649576669998</v>
      </c>
      <c r="AQ6" s="8">
        <v>0.2522530864284</v>
      </c>
      <c r="AR6" s="8">
        <v>0.3203115109254</v>
      </c>
      <c r="AS6" s="8">
        <v>0.38297352966210002</v>
      </c>
      <c r="AT6" s="8">
        <v>0.33218297091019999</v>
      </c>
      <c r="AU6" s="8">
        <v>0.41627807147380003</v>
      </c>
      <c r="AW6" s="8">
        <v>0</v>
      </c>
      <c r="AX6" s="8">
        <v>0.330502535333</v>
      </c>
      <c r="AY6" s="8">
        <v>0.15247005007860001</v>
      </c>
      <c r="AZ6" s="8">
        <v>0</v>
      </c>
    </row>
    <row r="7" spans="1:52" x14ac:dyDescent="0.3">
      <c r="A7" t="s">
        <v>2306</v>
      </c>
      <c r="B7" s="8">
        <v>0.26099020763449998</v>
      </c>
      <c r="C7" s="8">
        <v>0.26267881816010002</v>
      </c>
      <c r="D7" s="8">
        <v>0.23191255518830001</v>
      </c>
      <c r="E7" s="8">
        <v>0.24777244047249999</v>
      </c>
      <c r="F7" s="8">
        <v>0.25718844240220001</v>
      </c>
      <c r="G7" s="8">
        <v>0.3015708788941</v>
      </c>
      <c r="H7" s="8">
        <v>0.23697455609080001</v>
      </c>
      <c r="I7" s="8">
        <v>0.22895246901579999</v>
      </c>
      <c r="J7" s="8">
        <v>0.41535007811750002</v>
      </c>
      <c r="K7" s="8">
        <v>8.5176226200539995E-2</v>
      </c>
      <c r="L7" s="8">
        <v>0.32613841127159998</v>
      </c>
      <c r="M7" s="8">
        <v>7.6986011761870005E-2</v>
      </c>
      <c r="N7" s="8">
        <v>0.27417168323579999</v>
      </c>
      <c r="O7" s="8">
        <v>0.59880266258890003</v>
      </c>
      <c r="P7" s="8">
        <v>0</v>
      </c>
      <c r="Q7" s="8">
        <v>0.1967117602283</v>
      </c>
      <c r="R7" s="8">
        <v>0.19419541902740001</v>
      </c>
      <c r="S7" s="8">
        <v>0.35643016190139998</v>
      </c>
      <c r="T7" s="8">
        <v>0.36783532591059998</v>
      </c>
      <c r="V7" s="8">
        <v>0.1502279683346</v>
      </c>
      <c r="W7" s="8">
        <v>0.27665231887929997</v>
      </c>
      <c r="X7" s="8">
        <v>0.24413737952770001</v>
      </c>
      <c r="Z7" s="8">
        <v>0.1945816046386</v>
      </c>
      <c r="AA7" s="8">
        <v>0.27792852046290001</v>
      </c>
      <c r="AB7" s="8">
        <v>0.2392655452013</v>
      </c>
      <c r="AC7" s="8">
        <v>0.25781472793150001</v>
      </c>
      <c r="AD7" s="8">
        <v>0.25530165167699997</v>
      </c>
      <c r="AF7" s="8">
        <v>0.36582194791240003</v>
      </c>
      <c r="AG7" s="8">
        <v>0.2096847408461</v>
      </c>
      <c r="AH7" s="8">
        <v>0.3566687450737</v>
      </c>
      <c r="AI7" s="8">
        <v>0.21869810688140001</v>
      </c>
      <c r="AJ7" s="8">
        <v>0.26666898580460002</v>
      </c>
      <c r="AK7" s="8">
        <v>0.31237703370960002</v>
      </c>
      <c r="AL7" s="8">
        <v>0.2198677940995</v>
      </c>
      <c r="AM7" s="8">
        <v>0.22979838318699999</v>
      </c>
      <c r="AN7" s="8">
        <v>9.2819043940819995E-2</v>
      </c>
      <c r="AO7" s="8">
        <v>0.25450958091909998</v>
      </c>
      <c r="AP7" s="8">
        <v>0</v>
      </c>
      <c r="AQ7" s="8">
        <v>0.31056156920950001</v>
      </c>
      <c r="AR7" s="8">
        <v>0.15096378657619999</v>
      </c>
      <c r="AS7" s="8">
        <v>0.50581357079889999</v>
      </c>
      <c r="AT7" s="8">
        <v>0.52524324087889995</v>
      </c>
      <c r="AU7" s="8">
        <v>7.4606592807829997E-2</v>
      </c>
      <c r="AW7" s="8">
        <v>0</v>
      </c>
      <c r="AX7" s="8">
        <v>0.2485734474988</v>
      </c>
      <c r="AY7" s="8">
        <v>0.2551097284546</v>
      </c>
      <c r="AZ7" s="8">
        <v>1</v>
      </c>
    </row>
    <row r="8" spans="1:52" x14ac:dyDescent="0.3">
      <c r="A8" t="s">
        <v>2307</v>
      </c>
      <c r="B8" s="8">
        <v>0.24667005951929999</v>
      </c>
      <c r="C8" s="8">
        <v>0.26086701166409998</v>
      </c>
      <c r="D8" s="8">
        <v>0.22998068684869999</v>
      </c>
      <c r="E8" s="8">
        <v>0.2477945022243</v>
      </c>
      <c r="F8" s="8">
        <v>0</v>
      </c>
      <c r="G8" s="8">
        <v>0.37389515927509998</v>
      </c>
      <c r="H8" s="8">
        <v>0.24828002881639999</v>
      </c>
      <c r="I8" s="8">
        <v>0.27616020017039999</v>
      </c>
      <c r="J8" s="8">
        <v>0.16434163663679999</v>
      </c>
      <c r="K8" s="8">
        <v>0.1569809931417</v>
      </c>
      <c r="L8" s="8">
        <v>0.2176454797806</v>
      </c>
      <c r="M8" s="8">
        <v>0.15397202352370001</v>
      </c>
      <c r="N8" s="8">
        <v>0.28879246820030002</v>
      </c>
      <c r="O8" s="8">
        <v>0.59880266258890003</v>
      </c>
      <c r="P8" s="8">
        <v>1</v>
      </c>
      <c r="Q8" s="8">
        <v>0.27323511223640001</v>
      </c>
      <c r="R8" s="8">
        <v>0.1475394804365</v>
      </c>
      <c r="S8" s="8">
        <v>0.24936757533959999</v>
      </c>
      <c r="T8" s="8">
        <v>0.35611198339259997</v>
      </c>
      <c r="V8" s="8">
        <v>0.25315318750749999</v>
      </c>
      <c r="W8" s="8">
        <v>0.24489979676990001</v>
      </c>
      <c r="X8" s="8">
        <v>0.26091578121499998</v>
      </c>
      <c r="Z8" s="8">
        <v>0.33127410640170002</v>
      </c>
      <c r="AA8" s="8">
        <v>0.2174017396863</v>
      </c>
      <c r="AB8" s="8">
        <v>0.35988422391539998</v>
      </c>
      <c r="AC8" s="8">
        <v>0.23083127995030001</v>
      </c>
      <c r="AD8" s="8">
        <v>0.24831560223919999</v>
      </c>
      <c r="AF8" s="8">
        <v>0.24594865756930001</v>
      </c>
      <c r="AG8" s="8">
        <v>0.24929255133940001</v>
      </c>
      <c r="AH8" s="8">
        <v>0.34177427000909999</v>
      </c>
      <c r="AI8" s="8">
        <v>0.21456778115030001</v>
      </c>
      <c r="AJ8" s="8">
        <v>0.29892437839379998</v>
      </c>
      <c r="AK8" s="8">
        <v>0.29696639946499997</v>
      </c>
      <c r="AL8" s="8">
        <v>0.119059131885</v>
      </c>
      <c r="AM8" s="8">
        <v>0.34187257786539998</v>
      </c>
      <c r="AN8" s="8">
        <v>0.31020766431699998</v>
      </c>
      <c r="AO8" s="8">
        <v>0.1051914856642</v>
      </c>
      <c r="AP8" s="8">
        <v>0.41104250801870001</v>
      </c>
      <c r="AQ8" s="8">
        <v>0.1185056555016</v>
      </c>
      <c r="AR8" s="8">
        <v>0.39056387120969999</v>
      </c>
      <c r="AS8" s="8">
        <v>0.1668137462531</v>
      </c>
      <c r="AT8" s="8">
        <v>0.28169648915250001</v>
      </c>
      <c r="AU8" s="8">
        <v>0.2454423321408</v>
      </c>
      <c r="AW8" s="8">
        <v>0</v>
      </c>
      <c r="AX8" s="8">
        <v>0.2604551497741</v>
      </c>
      <c r="AY8" s="8">
        <v>0.12323055867009999</v>
      </c>
      <c r="AZ8" s="8">
        <v>1</v>
      </c>
    </row>
    <row r="9" spans="1:52" x14ac:dyDescent="0.3">
      <c r="A9" t="s">
        <v>522</v>
      </c>
      <c r="B9" s="8">
        <v>8.7660219074559995E-2</v>
      </c>
      <c r="C9" s="8">
        <v>4.5462431697550001E-2</v>
      </c>
      <c r="D9" s="8">
        <v>1.9794928817570001E-2</v>
      </c>
      <c r="E9" s="8">
        <v>6.0741621579639998E-2</v>
      </c>
      <c r="F9" s="8">
        <v>0</v>
      </c>
      <c r="G9" s="8">
        <v>6.3603354480989999E-2</v>
      </c>
      <c r="H9" s="8">
        <v>4.2017455543600001E-2</v>
      </c>
      <c r="I9" s="8">
        <v>0</v>
      </c>
      <c r="J9" s="8">
        <v>3.7586608991030002E-2</v>
      </c>
      <c r="K9" s="8">
        <v>0.19503830732550001</v>
      </c>
      <c r="L9" s="8">
        <v>0</v>
      </c>
      <c r="M9" s="8">
        <v>0.26989847668130001</v>
      </c>
      <c r="N9" s="8">
        <v>5.154243479521E-2</v>
      </c>
      <c r="O9" s="8">
        <v>0</v>
      </c>
      <c r="P9" s="8">
        <v>0</v>
      </c>
      <c r="Q9" s="8">
        <v>4.8505180222129997E-2</v>
      </c>
      <c r="R9" s="8">
        <v>4.6851979296509999E-2</v>
      </c>
      <c r="S9" s="8">
        <v>9.9660690457160001E-2</v>
      </c>
      <c r="T9" s="8">
        <v>0</v>
      </c>
      <c r="V9" s="8">
        <v>0</v>
      </c>
      <c r="W9" s="8">
        <v>6.6182649835370005E-2</v>
      </c>
      <c r="X9" s="8">
        <v>6.4619445787090002E-2</v>
      </c>
      <c r="Z9" s="8">
        <v>6.216710237459E-2</v>
      </c>
      <c r="AA9" s="8">
        <v>5.5425060193709998E-2</v>
      </c>
      <c r="AB9" s="8">
        <v>0</v>
      </c>
      <c r="AC9" s="8">
        <v>6.6228074840740003E-2</v>
      </c>
      <c r="AD9" s="8">
        <v>5.7255377515789997E-2</v>
      </c>
      <c r="AF9" s="8">
        <v>0</v>
      </c>
      <c r="AG9" s="8">
        <v>8.0887357701299997E-2</v>
      </c>
      <c r="AH9" s="8">
        <v>2.8166682361959999E-2</v>
      </c>
      <c r="AI9" s="8">
        <v>6.7759273015119997E-2</v>
      </c>
      <c r="AJ9" s="8">
        <v>6.2619978906330004E-2</v>
      </c>
      <c r="AK9" s="8">
        <v>3.2571579923240002E-2</v>
      </c>
      <c r="AL9" s="8">
        <v>4.3040435236440001E-2</v>
      </c>
      <c r="AM9" s="8">
        <v>0</v>
      </c>
      <c r="AN9" s="8">
        <v>0</v>
      </c>
      <c r="AO9" s="8">
        <v>0.21038944642730001</v>
      </c>
      <c r="AP9" s="8">
        <v>0</v>
      </c>
      <c r="AQ9" s="8">
        <v>8.9616071942779998E-2</v>
      </c>
      <c r="AR9" s="8">
        <v>4.3989848347940001E-2</v>
      </c>
      <c r="AS9" s="8">
        <v>0</v>
      </c>
      <c r="AT9" s="8">
        <v>0</v>
      </c>
      <c r="AU9" s="8">
        <v>0.1144598179619</v>
      </c>
      <c r="AW9" s="8">
        <v>0</v>
      </c>
      <c r="AX9" s="8">
        <v>5.502743769086E-2</v>
      </c>
      <c r="AY9" s="8">
        <v>7.5381056573840005E-2</v>
      </c>
      <c r="AZ9" s="8">
        <v>0</v>
      </c>
    </row>
    <row r="10" spans="1:52" x14ac:dyDescent="0.3">
      <c r="A10" t="s">
        <v>587</v>
      </c>
      <c r="B10" s="7">
        <v>46</v>
      </c>
      <c r="C10" s="7">
        <v>59</v>
      </c>
      <c r="D10" s="7">
        <v>55</v>
      </c>
      <c r="E10" s="7">
        <v>130</v>
      </c>
      <c r="F10" s="7">
        <v>11</v>
      </c>
      <c r="G10" s="7">
        <v>19</v>
      </c>
      <c r="H10" s="7">
        <v>63</v>
      </c>
      <c r="I10" s="7">
        <v>20</v>
      </c>
      <c r="J10" s="7">
        <v>21</v>
      </c>
      <c r="K10" s="7">
        <v>6</v>
      </c>
      <c r="L10" s="7">
        <v>9</v>
      </c>
      <c r="M10" s="7">
        <v>11</v>
      </c>
      <c r="N10" s="7">
        <v>27</v>
      </c>
      <c r="O10" s="7">
        <v>2</v>
      </c>
      <c r="P10" s="7">
        <v>1</v>
      </c>
      <c r="Q10" s="7">
        <v>72</v>
      </c>
      <c r="R10" s="7">
        <v>34</v>
      </c>
      <c r="S10" s="7">
        <v>42</v>
      </c>
      <c r="T10" s="7">
        <v>12</v>
      </c>
      <c r="U10" s="7">
        <v>0</v>
      </c>
      <c r="V10" s="7">
        <v>23</v>
      </c>
      <c r="W10" s="7">
        <v>116</v>
      </c>
      <c r="X10" s="7">
        <v>21</v>
      </c>
      <c r="Y10" s="7">
        <v>0</v>
      </c>
      <c r="Z10" s="7">
        <v>41</v>
      </c>
      <c r="AA10" s="7">
        <v>119</v>
      </c>
      <c r="AB10" s="7">
        <v>20</v>
      </c>
      <c r="AC10" s="7">
        <v>140</v>
      </c>
      <c r="AD10" s="7">
        <v>160</v>
      </c>
      <c r="AE10" s="7">
        <v>0</v>
      </c>
      <c r="AF10" s="7">
        <v>46</v>
      </c>
      <c r="AG10" s="7">
        <v>114</v>
      </c>
      <c r="AH10" s="7">
        <v>40</v>
      </c>
      <c r="AI10" s="7">
        <v>120</v>
      </c>
      <c r="AJ10" s="7">
        <v>40</v>
      </c>
      <c r="AK10" s="7">
        <v>37</v>
      </c>
      <c r="AL10" s="7">
        <v>31</v>
      </c>
      <c r="AM10" s="7">
        <v>26</v>
      </c>
      <c r="AN10" s="7">
        <v>10</v>
      </c>
      <c r="AO10" s="7">
        <v>16</v>
      </c>
      <c r="AP10" s="7">
        <v>3</v>
      </c>
      <c r="AQ10" s="7">
        <v>54</v>
      </c>
      <c r="AR10" s="7">
        <v>68</v>
      </c>
      <c r="AS10" s="7">
        <v>14</v>
      </c>
      <c r="AT10" s="7">
        <v>11</v>
      </c>
      <c r="AU10" s="7">
        <v>9</v>
      </c>
      <c r="AV10" s="7">
        <v>0</v>
      </c>
      <c r="AW10" s="7">
        <v>1</v>
      </c>
      <c r="AX10" s="7">
        <v>139</v>
      </c>
      <c r="AY10" s="7">
        <v>20</v>
      </c>
      <c r="AZ10" s="7">
        <v>1</v>
      </c>
    </row>
    <row r="11" spans="1:52" x14ac:dyDescent="0.3">
      <c r="A11" t="s">
        <v>2302</v>
      </c>
    </row>
    <row r="12" spans="1:52" x14ac:dyDescent="0.3">
      <c r="A12"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4f3a3573-ba96-479b-8947-42e635ed28bd" sqref="A2 AZ12" xr:uid="{00000000-0002-0000-A900-000000000000}"/>
    <dataValidation allowBlank="1" error="4f3a3573-ba96-479b-8947-42e635ed28bd" sqref="A1" xr:uid="{00000000-0002-0000-A900-000001000000}"/>
  </dataValidations>
  <hyperlinks>
    <hyperlink ref="A1" location="'TOC'!A1" display="Back to TOC" xr:uid="{00000000-0004-0000-A900-000000000000}"/>
  </hyperlinks>
  <pageMargins left="0.7" right="0.7" top="0.75" bottom="0.75" header="0.3" footer="0.3"/>
</worksheet>
</file>

<file path=xl/worksheets/sheet1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A00-000000000000}">
  <dimension ref="A1:BU12"/>
  <sheetViews>
    <sheetView workbookViewId="0">
      <pane xSplit="1" topLeftCell="B1" activePane="topRight" state="frozen"/>
      <selection pane="topRight" sqref="A1:A1048576"/>
    </sheetView>
  </sheetViews>
  <sheetFormatPr defaultRowHeight="14.4" x14ac:dyDescent="0.3"/>
  <cols>
    <col min="1" max="1" width="58.44140625" bestFit="1" customWidth="1"/>
    <col min="2" max="73" width="12.6640625" bestFit="1" customWidth="1"/>
  </cols>
  <sheetData>
    <row r="1" spans="1:73" x14ac:dyDescent="0.3">
      <c r="A1" s="4" t="s">
        <v>448</v>
      </c>
    </row>
    <row r="2" spans="1:73" x14ac:dyDescent="0.3">
      <c r="A2" t="s">
        <v>363</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2304</v>
      </c>
      <c r="B5" s="8">
        <v>0.60422088962959997</v>
      </c>
      <c r="C5" s="8">
        <v>0.54193315727589997</v>
      </c>
      <c r="D5" s="8">
        <v>0.47478113495070001</v>
      </c>
      <c r="E5" s="8">
        <v>0.28047107667260002</v>
      </c>
      <c r="F5" s="8">
        <v>0.56663833905570005</v>
      </c>
      <c r="G5" s="8">
        <v>0.50853029056989996</v>
      </c>
      <c r="H5" s="8">
        <v>0.46881307434359998</v>
      </c>
      <c r="J5" s="8">
        <v>0.48456369318800002</v>
      </c>
      <c r="K5" s="8">
        <v>0.63518859021999996</v>
      </c>
      <c r="L5" s="8">
        <v>0.50538211141029998</v>
      </c>
      <c r="M5" s="8">
        <v>0.25</v>
      </c>
      <c r="N5" s="8">
        <v>0.37953002232400002</v>
      </c>
      <c r="O5" s="8">
        <v>0.39282992896699997</v>
      </c>
      <c r="P5" s="8">
        <v>0.524575192041</v>
      </c>
      <c r="Q5" s="8">
        <v>0.57264930027969996</v>
      </c>
      <c r="R5" s="8">
        <v>0.56549125708939996</v>
      </c>
      <c r="V5" s="8">
        <v>0</v>
      </c>
      <c r="W5" s="8">
        <v>1</v>
      </c>
      <c r="X5" s="8">
        <v>0.51819153703499998</v>
      </c>
      <c r="Y5" s="8">
        <v>0.48025779861829998</v>
      </c>
      <c r="Z5" s="8">
        <v>0.38560413822349998</v>
      </c>
      <c r="AA5" s="8">
        <v>0.53757998521049999</v>
      </c>
      <c r="AB5" s="8">
        <v>0.56549125708939996</v>
      </c>
      <c r="AD5" s="8">
        <v>0</v>
      </c>
      <c r="AE5" s="8">
        <v>1</v>
      </c>
      <c r="AF5" s="8">
        <v>0.49348538814580001</v>
      </c>
      <c r="AG5" s="8">
        <v>0.51182524621110004</v>
      </c>
      <c r="AH5" s="8">
        <v>0</v>
      </c>
      <c r="AI5" s="8">
        <v>0.1879109962146</v>
      </c>
      <c r="AJ5" s="8">
        <v>0.53982697978439997</v>
      </c>
      <c r="AK5" s="8">
        <v>0.29367623010080002</v>
      </c>
      <c r="AL5" s="8">
        <v>0.51379576844849995</v>
      </c>
      <c r="AM5" s="8">
        <v>0.39062293857719999</v>
      </c>
      <c r="AN5" s="8">
        <v>0.4070149249137</v>
      </c>
      <c r="AO5" s="8">
        <v>0.84854302150490002</v>
      </c>
      <c r="AP5" s="8">
        <v>0.54152485710959997</v>
      </c>
      <c r="AQ5" s="8">
        <v>0.52532726107859995</v>
      </c>
      <c r="AR5" s="8">
        <v>0.56549125708939996</v>
      </c>
      <c r="AU5" s="8">
        <v>1</v>
      </c>
      <c r="AV5" s="8">
        <v>0.71704879985610004</v>
      </c>
      <c r="AW5" s="8">
        <v>1</v>
      </c>
      <c r="AX5" s="8">
        <v>0.49215857339390001</v>
      </c>
      <c r="AY5" s="8">
        <v>0.39846225874989999</v>
      </c>
      <c r="AZ5" s="8">
        <v>0.83072545861750002</v>
      </c>
      <c r="BA5" s="8">
        <v>0.49293288580040001</v>
      </c>
      <c r="BB5" s="8">
        <v>0.53043671118059998</v>
      </c>
      <c r="BC5" s="8">
        <v>0</v>
      </c>
      <c r="BD5" s="8">
        <v>0.41130459416519999</v>
      </c>
      <c r="BE5" s="8">
        <v>0</v>
      </c>
      <c r="BF5" s="8">
        <v>0.31870512668020001</v>
      </c>
      <c r="BG5" s="8">
        <v>0.86993063191719999</v>
      </c>
      <c r="BH5" s="8">
        <v>0.3644961216848</v>
      </c>
      <c r="BI5" s="8">
        <v>0.4484564729253</v>
      </c>
      <c r="BJ5" s="8">
        <v>0.7569877399703</v>
      </c>
      <c r="BK5" s="8">
        <v>0.75076757777449998</v>
      </c>
      <c r="BL5" s="8">
        <v>0.4409999369191</v>
      </c>
      <c r="BM5" s="8">
        <v>0.2126535423741</v>
      </c>
      <c r="BN5" s="8">
        <v>0.55853540657</v>
      </c>
      <c r="BO5" s="8">
        <v>0.70411112094630002</v>
      </c>
      <c r="BQ5" s="8">
        <v>0.3815576833862</v>
      </c>
      <c r="BR5" s="8">
        <v>0.5321557189685</v>
      </c>
      <c r="BS5" s="8">
        <v>0.57917632961099996</v>
      </c>
      <c r="BT5" s="8">
        <v>0.51177045783249997</v>
      </c>
      <c r="BU5" s="8">
        <v>1</v>
      </c>
    </row>
    <row r="6" spans="1:73" x14ac:dyDescent="0.3">
      <c r="A6" t="s">
        <v>2305</v>
      </c>
      <c r="B6" s="8">
        <v>0.37124147713220002</v>
      </c>
      <c r="C6" s="8">
        <v>0.24432062339829999</v>
      </c>
      <c r="D6" s="8">
        <v>0.32720602537339999</v>
      </c>
      <c r="E6" s="8">
        <v>0.25550733106309997</v>
      </c>
      <c r="F6" s="8">
        <v>0.33876033258900001</v>
      </c>
      <c r="G6" s="8">
        <v>0.35569530157590001</v>
      </c>
      <c r="H6" s="8">
        <v>0.23292523663049999</v>
      </c>
      <c r="J6" s="8">
        <v>0.30979908078129997</v>
      </c>
      <c r="K6" s="8">
        <v>0.12160380326</v>
      </c>
      <c r="L6" s="8">
        <v>0.30654541066829999</v>
      </c>
      <c r="M6" s="8">
        <v>0.39460522101239998</v>
      </c>
      <c r="N6" s="8">
        <v>0.30778278819220001</v>
      </c>
      <c r="O6" s="8">
        <v>0.52181929590209997</v>
      </c>
      <c r="P6" s="8">
        <v>0.45536675201819998</v>
      </c>
      <c r="Q6" s="8">
        <v>0</v>
      </c>
      <c r="R6" s="8">
        <v>0.41627807147380003</v>
      </c>
      <c r="V6" s="8">
        <v>0</v>
      </c>
      <c r="W6" s="8">
        <v>0</v>
      </c>
      <c r="X6" s="8">
        <v>0.26778344107020002</v>
      </c>
      <c r="Y6" s="8">
        <v>0.31520867297470001</v>
      </c>
      <c r="Z6" s="8">
        <v>0.40553404235189999</v>
      </c>
      <c r="AA6" s="8">
        <v>0.33218297091019999</v>
      </c>
      <c r="AB6" s="8">
        <v>0.41627807147380003</v>
      </c>
      <c r="AD6" s="8">
        <v>0</v>
      </c>
      <c r="AE6" s="8">
        <v>0</v>
      </c>
      <c r="AF6" s="8">
        <v>0.330502535333</v>
      </c>
      <c r="AG6" s="8">
        <v>0.15247005007860001</v>
      </c>
      <c r="AH6" s="8">
        <v>0</v>
      </c>
      <c r="AI6" s="8">
        <v>0.40104649576669998</v>
      </c>
      <c r="AJ6" s="8">
        <v>0.18700480344369999</v>
      </c>
      <c r="AK6" s="8">
        <v>0.39743242611739998</v>
      </c>
      <c r="AL6" s="8">
        <v>0.3148563592893</v>
      </c>
      <c r="AM6" s="8">
        <v>0.33980384527629998</v>
      </c>
      <c r="AN6" s="8">
        <v>0.3825907634813</v>
      </c>
      <c r="AO6" s="8">
        <v>0.38381899283170001</v>
      </c>
      <c r="AP6" s="8">
        <v>0.3723911422092</v>
      </c>
      <c r="AQ6" s="8">
        <v>0.20729687996179999</v>
      </c>
      <c r="AR6" s="8">
        <v>0.41627807147380003</v>
      </c>
      <c r="AU6" s="8">
        <v>0</v>
      </c>
      <c r="AV6" s="8">
        <v>0.28295120014390002</v>
      </c>
      <c r="AW6" s="8">
        <v>0.5</v>
      </c>
      <c r="AX6" s="8">
        <v>0.3246050937303</v>
      </c>
      <c r="AY6" s="8">
        <v>0.31390486124310002</v>
      </c>
      <c r="AZ6" s="8">
        <v>0.31166175393180001</v>
      </c>
      <c r="BA6" s="8">
        <v>0.210786150161</v>
      </c>
      <c r="BB6" s="8">
        <v>0.46956328881940002</v>
      </c>
      <c r="BC6" s="8">
        <v>1</v>
      </c>
      <c r="BD6" s="8">
        <v>0.1147310611229</v>
      </c>
      <c r="BE6" s="8">
        <v>0</v>
      </c>
      <c r="BF6" s="8">
        <v>0.23043219317720001</v>
      </c>
      <c r="BG6" s="8">
        <v>7.0574263137560003E-2</v>
      </c>
      <c r="BH6" s="8">
        <v>0.40234104474010002</v>
      </c>
      <c r="BI6" s="8">
        <v>0.41808165296959998</v>
      </c>
      <c r="BJ6" s="8">
        <v>0.2430122600297</v>
      </c>
      <c r="BK6" s="8">
        <v>0</v>
      </c>
      <c r="BL6" s="8">
        <v>0.4366330275766</v>
      </c>
      <c r="BM6" s="8">
        <v>0.43196714565830002</v>
      </c>
      <c r="BN6" s="8">
        <v>0.43965807558789999</v>
      </c>
      <c r="BO6" s="8">
        <v>0.44162568413609998</v>
      </c>
      <c r="BQ6" s="8">
        <v>0.46342611847600002</v>
      </c>
      <c r="BR6" s="8">
        <v>0.13535102475630001</v>
      </c>
      <c r="BS6" s="8">
        <v>0.29518895247589999</v>
      </c>
      <c r="BT6" s="8">
        <v>0.1239487787976</v>
      </c>
      <c r="BU6" s="8">
        <v>0</v>
      </c>
    </row>
    <row r="7" spans="1:73" x14ac:dyDescent="0.3">
      <c r="A7" t="s">
        <v>2306</v>
      </c>
      <c r="B7" s="8">
        <v>0.38365569593350002</v>
      </c>
      <c r="C7" s="8">
        <v>0.21789284444990001</v>
      </c>
      <c r="D7" s="8">
        <v>0.17116271360470001</v>
      </c>
      <c r="E7" s="8">
        <v>0.307719477026</v>
      </c>
      <c r="F7" s="8">
        <v>0.2476502355996</v>
      </c>
      <c r="G7" s="8">
        <v>0.27488483533050001</v>
      </c>
      <c r="H7" s="8">
        <v>0.2277682834442</v>
      </c>
      <c r="J7" s="8">
        <v>0.34137057677740001</v>
      </c>
      <c r="K7" s="8">
        <v>0.12160380326</v>
      </c>
      <c r="L7" s="8">
        <v>0.1361458747682</v>
      </c>
      <c r="M7" s="8">
        <v>0.40134869474689999</v>
      </c>
      <c r="N7" s="8">
        <v>0.54872274354420003</v>
      </c>
      <c r="O7" s="8">
        <v>0.39282992896699997</v>
      </c>
      <c r="P7" s="8">
        <v>0.45536675201819998</v>
      </c>
      <c r="Q7" s="8">
        <v>0.71367534986019998</v>
      </c>
      <c r="R7" s="8">
        <v>7.4606592807829997E-2</v>
      </c>
      <c r="V7" s="8">
        <v>0</v>
      </c>
      <c r="W7" s="8">
        <v>0</v>
      </c>
      <c r="X7" s="8">
        <v>0.2923064254437</v>
      </c>
      <c r="Y7" s="8">
        <v>0.1622363419731</v>
      </c>
      <c r="Z7" s="8">
        <v>0.47752592622340001</v>
      </c>
      <c r="AA7" s="8">
        <v>0.52524324087889995</v>
      </c>
      <c r="AB7" s="8">
        <v>7.4606592807829997E-2</v>
      </c>
      <c r="AD7" s="8">
        <v>0</v>
      </c>
      <c r="AE7" s="8">
        <v>0</v>
      </c>
      <c r="AF7" s="8">
        <v>0.2485734474988</v>
      </c>
      <c r="AG7" s="8">
        <v>0.2551097284546</v>
      </c>
      <c r="AH7" s="8">
        <v>1</v>
      </c>
      <c r="AI7" s="8">
        <v>0</v>
      </c>
      <c r="AJ7" s="8">
        <v>0.38618742769609998</v>
      </c>
      <c r="AK7" s="8">
        <v>0.14229182024029999</v>
      </c>
      <c r="AL7" s="8">
        <v>0.13090368229570001</v>
      </c>
      <c r="AM7" s="8">
        <v>0.2226425016394</v>
      </c>
      <c r="AN7" s="8">
        <v>0.52441602170809998</v>
      </c>
      <c r="AO7" s="8">
        <v>0.46472402867320001</v>
      </c>
      <c r="AP7" s="8">
        <v>0.3723911422092</v>
      </c>
      <c r="AQ7" s="8">
        <v>1</v>
      </c>
      <c r="AR7" s="8">
        <v>7.4606592807829997E-2</v>
      </c>
      <c r="AU7" s="8">
        <v>0</v>
      </c>
      <c r="AV7" s="9">
        <v>0</v>
      </c>
      <c r="AW7" s="6">
        <v>1</v>
      </c>
      <c r="AX7" s="8">
        <v>0.2598097780941</v>
      </c>
      <c r="AY7" s="8">
        <v>0.16544418289900001</v>
      </c>
      <c r="AZ7" s="8">
        <v>0.42689846696279998</v>
      </c>
      <c r="BA7" s="8">
        <v>0.29417392186340002</v>
      </c>
      <c r="BB7" s="8">
        <v>0.53043671118059998</v>
      </c>
      <c r="BC7" s="8">
        <v>0</v>
      </c>
      <c r="BD7" s="8">
        <v>0.36702881711570001</v>
      </c>
      <c r="BE7" s="8">
        <v>1</v>
      </c>
      <c r="BF7" s="8">
        <v>0.26092446110079998</v>
      </c>
      <c r="BG7" s="8">
        <v>0.25130102378160002</v>
      </c>
      <c r="BH7" s="8">
        <v>0.22653856099440001</v>
      </c>
      <c r="BI7" s="8">
        <v>0.1218586013904</v>
      </c>
      <c r="BJ7" s="8">
        <v>0</v>
      </c>
      <c r="BK7" s="8">
        <v>0</v>
      </c>
      <c r="BL7" s="8">
        <v>7.9760633500270003E-2</v>
      </c>
      <c r="BM7" s="8">
        <v>0</v>
      </c>
      <c r="BN7" s="8">
        <v>0.2469545141998</v>
      </c>
      <c r="BO7" s="8">
        <v>0.73751456318980002</v>
      </c>
      <c r="BQ7" s="8">
        <v>0.28795377549360002</v>
      </c>
      <c r="BR7" s="8">
        <v>0.24112250297089999</v>
      </c>
      <c r="BS7" s="8">
        <v>0.386951930098</v>
      </c>
      <c r="BT7" s="8">
        <v>0.340059498239</v>
      </c>
      <c r="BU7" s="8">
        <v>1</v>
      </c>
    </row>
    <row r="8" spans="1:73" x14ac:dyDescent="0.3">
      <c r="A8" t="s">
        <v>2307</v>
      </c>
      <c r="B8" s="8">
        <v>0.20307239099259999</v>
      </c>
      <c r="C8" s="8">
        <v>0.2226788551037</v>
      </c>
      <c r="D8" s="8">
        <v>0.22366488366930001</v>
      </c>
      <c r="E8" s="8">
        <v>0.24684739163149999</v>
      </c>
      <c r="F8" s="8">
        <v>0.31432904518819998</v>
      </c>
      <c r="G8" s="8">
        <v>0.18895368586799999</v>
      </c>
      <c r="H8" s="8">
        <v>0.33177667431930002</v>
      </c>
      <c r="J8" s="8">
        <v>7.7363640947990003E-2</v>
      </c>
      <c r="K8" s="8">
        <v>0.16294891501</v>
      </c>
      <c r="L8" s="8">
        <v>0.42116283979519997</v>
      </c>
      <c r="M8" s="8">
        <v>0.15134869474689999</v>
      </c>
      <c r="N8" s="8">
        <v>0.2360355540605</v>
      </c>
      <c r="O8" s="8">
        <v>0.2162940847865</v>
      </c>
      <c r="P8" s="8">
        <v>0.22768337600909999</v>
      </c>
      <c r="Q8" s="8">
        <v>0.42735069972029999</v>
      </c>
      <c r="R8" s="8">
        <v>0.2454423321408</v>
      </c>
      <c r="V8" s="8">
        <v>0.5</v>
      </c>
      <c r="W8" s="8">
        <v>0</v>
      </c>
      <c r="X8" s="8">
        <v>9.6471028162620001E-2</v>
      </c>
      <c r="Y8" s="8">
        <v>0.394618713668</v>
      </c>
      <c r="Z8" s="8">
        <v>0.22701955300000001</v>
      </c>
      <c r="AA8" s="8">
        <v>0.28169648915250001</v>
      </c>
      <c r="AB8" s="8">
        <v>0.2454423321408</v>
      </c>
      <c r="AD8" s="8">
        <v>0.5</v>
      </c>
      <c r="AE8" s="8">
        <v>0</v>
      </c>
      <c r="AF8" s="8">
        <v>0.2604551497741</v>
      </c>
      <c r="AG8" s="8">
        <v>0.12323055867009999</v>
      </c>
      <c r="AH8" s="8">
        <v>1</v>
      </c>
      <c r="AI8" s="8">
        <v>0.41104250801870001</v>
      </c>
      <c r="AJ8" s="8">
        <v>0.1204523519885</v>
      </c>
      <c r="AK8" s="8">
        <v>0.1141741988316</v>
      </c>
      <c r="AL8" s="8">
        <v>0.40284107644380002</v>
      </c>
      <c r="AM8" s="8">
        <v>0.34669499179410002</v>
      </c>
      <c r="AN8" s="8">
        <v>0</v>
      </c>
      <c r="AO8" s="8">
        <v>0.53527597132680005</v>
      </c>
      <c r="AP8" s="8">
        <v>0.21956609457910001</v>
      </c>
      <c r="AQ8" s="8">
        <v>0.47467273892139999</v>
      </c>
      <c r="AR8" s="8">
        <v>0.2454423321408</v>
      </c>
      <c r="AU8" s="8">
        <v>0</v>
      </c>
      <c r="AV8" s="8">
        <v>0.56590240028780003</v>
      </c>
      <c r="AW8" s="8">
        <v>0.5</v>
      </c>
      <c r="AX8" s="8">
        <v>0.24695394298769999</v>
      </c>
      <c r="AY8" s="8">
        <v>0.28919851273710001</v>
      </c>
      <c r="AZ8" s="8">
        <v>0.22311043583420001</v>
      </c>
      <c r="BA8" s="8">
        <v>0.20884319295879999</v>
      </c>
      <c r="BB8" s="8">
        <v>0</v>
      </c>
      <c r="BC8" s="8">
        <v>0</v>
      </c>
      <c r="BD8" s="8">
        <v>0.10693552759610001</v>
      </c>
      <c r="BE8" s="8">
        <v>0</v>
      </c>
      <c r="BF8" s="8">
        <v>0.13210965907780001</v>
      </c>
      <c r="BG8" s="8">
        <v>0</v>
      </c>
      <c r="BH8" s="8">
        <v>0.35282744035750002</v>
      </c>
      <c r="BI8" s="8">
        <v>0.4464548721721</v>
      </c>
      <c r="BJ8" s="8">
        <v>0.2430122600297</v>
      </c>
      <c r="BK8" s="8">
        <v>0.35306839980190002</v>
      </c>
      <c r="BL8" s="8">
        <v>0.26936701447729999</v>
      </c>
      <c r="BM8" s="8">
        <v>0.35537931196759998</v>
      </c>
      <c r="BN8" s="8">
        <v>0.2975885318348</v>
      </c>
      <c r="BO8" s="8">
        <v>0.73751456318980002</v>
      </c>
      <c r="BQ8" s="8">
        <v>0.1997958261661</v>
      </c>
      <c r="BR8" s="8">
        <v>0.30039242357529999</v>
      </c>
      <c r="BS8" s="8">
        <v>0.13695982052569999</v>
      </c>
      <c r="BT8" s="8">
        <v>0.2905032114967</v>
      </c>
      <c r="BU8" s="8">
        <v>0</v>
      </c>
    </row>
    <row r="9" spans="1:73" x14ac:dyDescent="0.3">
      <c r="A9" t="s">
        <v>522</v>
      </c>
      <c r="B9" s="8">
        <v>0</v>
      </c>
      <c r="C9" s="8">
        <v>0</v>
      </c>
      <c r="D9" s="8">
        <v>0</v>
      </c>
      <c r="E9" s="8">
        <v>0.1380504091078</v>
      </c>
      <c r="F9" s="8">
        <v>0.1197447132929</v>
      </c>
      <c r="G9" s="8">
        <v>5.14976892332E-2</v>
      </c>
      <c r="H9" s="8">
        <v>6.5350514366879997E-2</v>
      </c>
      <c r="J9" s="8">
        <v>5.0215985959299998E-2</v>
      </c>
      <c r="K9" s="8">
        <v>0.12160380326</v>
      </c>
      <c r="L9" s="8">
        <v>4.9296285883159999E-2</v>
      </c>
      <c r="M9" s="8">
        <v>0</v>
      </c>
      <c r="N9" s="8">
        <v>0</v>
      </c>
      <c r="O9" s="8">
        <v>0</v>
      </c>
      <c r="P9" s="8">
        <v>0</v>
      </c>
      <c r="Q9" s="8">
        <v>0</v>
      </c>
      <c r="R9" s="8">
        <v>0.1144598179619</v>
      </c>
      <c r="V9" s="8">
        <v>0.5</v>
      </c>
      <c r="W9" s="8">
        <v>0</v>
      </c>
      <c r="X9" s="8">
        <v>6.6153712192249997E-2</v>
      </c>
      <c r="Y9" s="8">
        <v>4.444655189367E-2</v>
      </c>
      <c r="Z9" s="8">
        <v>0</v>
      </c>
      <c r="AA9" s="8">
        <v>0</v>
      </c>
      <c r="AB9" s="8">
        <v>0.1144598179619</v>
      </c>
      <c r="AD9" s="8">
        <v>0.5</v>
      </c>
      <c r="AE9" s="8">
        <v>0</v>
      </c>
      <c r="AF9" s="8">
        <v>5.502743769086E-2</v>
      </c>
      <c r="AG9" s="8">
        <v>7.5381056573840005E-2</v>
      </c>
      <c r="AH9" s="8">
        <v>0</v>
      </c>
      <c r="AI9" s="8">
        <v>0</v>
      </c>
      <c r="AJ9" s="8">
        <v>5.5017223058300001E-2</v>
      </c>
      <c r="AK9" s="8">
        <v>0.16659952354140001</v>
      </c>
      <c r="AL9" s="8">
        <v>5.6300908114629997E-2</v>
      </c>
      <c r="AM9" s="8">
        <v>0</v>
      </c>
      <c r="AN9" s="8">
        <v>0</v>
      </c>
      <c r="AO9" s="8">
        <v>0</v>
      </c>
      <c r="AP9" s="8">
        <v>0</v>
      </c>
      <c r="AQ9" s="8">
        <v>0</v>
      </c>
      <c r="AR9" s="8">
        <v>0.1144598179619</v>
      </c>
      <c r="AU9" s="8">
        <v>0</v>
      </c>
      <c r="AV9" s="8">
        <v>0</v>
      </c>
      <c r="AW9" s="8">
        <v>0</v>
      </c>
      <c r="AX9" s="8">
        <v>5.9220614492990001E-2</v>
      </c>
      <c r="AY9" s="8">
        <v>4.7390566759199997E-2</v>
      </c>
      <c r="AZ9" s="8">
        <v>0</v>
      </c>
      <c r="BA9" s="8">
        <v>8.3101895436020007E-2</v>
      </c>
      <c r="BB9" s="8">
        <v>0</v>
      </c>
      <c r="BC9" s="8">
        <v>0</v>
      </c>
      <c r="BD9" s="8">
        <v>0</v>
      </c>
      <c r="BE9" s="8">
        <v>0.41153333294849997</v>
      </c>
      <c r="BF9" s="8">
        <v>9.3354804147399995E-2</v>
      </c>
      <c r="BG9" s="8">
        <v>0</v>
      </c>
      <c r="BH9" s="8">
        <v>0</v>
      </c>
      <c r="BI9" s="8">
        <v>0</v>
      </c>
      <c r="BJ9" s="8">
        <v>0</v>
      </c>
      <c r="BK9" s="8">
        <v>0</v>
      </c>
      <c r="BL9" s="8">
        <v>0</v>
      </c>
      <c r="BM9" s="8">
        <v>0</v>
      </c>
      <c r="BN9" s="8">
        <v>6.1770301524309998E-2</v>
      </c>
      <c r="BO9" s="8">
        <v>0</v>
      </c>
      <c r="BQ9" s="8">
        <v>7.0002042308690005E-2</v>
      </c>
      <c r="BR9" s="8">
        <v>9.6727679526459998E-2</v>
      </c>
      <c r="BS9" s="8">
        <v>0.1645303463834</v>
      </c>
      <c r="BT9" s="8">
        <v>0.14525160574839999</v>
      </c>
      <c r="BU9" s="8">
        <v>0</v>
      </c>
    </row>
    <row r="10" spans="1:73" x14ac:dyDescent="0.3">
      <c r="A10" t="s">
        <v>587</v>
      </c>
      <c r="B10" s="7">
        <v>18</v>
      </c>
      <c r="C10" s="7">
        <v>37</v>
      </c>
      <c r="D10" s="7">
        <v>33</v>
      </c>
      <c r="E10" s="7">
        <v>31</v>
      </c>
      <c r="F10" s="7">
        <v>41</v>
      </c>
      <c r="G10" s="7">
        <v>92</v>
      </c>
      <c r="H10" s="7">
        <v>68</v>
      </c>
      <c r="I10" s="7">
        <v>0</v>
      </c>
      <c r="J10" s="7">
        <v>43</v>
      </c>
      <c r="K10" s="7">
        <v>11</v>
      </c>
      <c r="L10" s="7">
        <v>59</v>
      </c>
      <c r="M10" s="7">
        <v>8</v>
      </c>
      <c r="N10" s="7">
        <v>9</v>
      </c>
      <c r="O10" s="7">
        <v>7</v>
      </c>
      <c r="P10" s="7">
        <v>8</v>
      </c>
      <c r="Q10" s="7">
        <v>3</v>
      </c>
      <c r="R10" s="7">
        <v>9</v>
      </c>
      <c r="S10" s="7">
        <v>0</v>
      </c>
      <c r="T10" s="7">
        <v>0</v>
      </c>
      <c r="U10" s="7">
        <v>0</v>
      </c>
      <c r="V10" s="7">
        <v>2</v>
      </c>
      <c r="W10" s="7">
        <v>1</v>
      </c>
      <c r="X10" s="7">
        <v>54</v>
      </c>
      <c r="Y10" s="7">
        <v>67</v>
      </c>
      <c r="Z10" s="7">
        <v>16</v>
      </c>
      <c r="AA10" s="7">
        <v>11</v>
      </c>
      <c r="AB10" s="7">
        <v>9</v>
      </c>
      <c r="AC10" s="7">
        <v>0</v>
      </c>
      <c r="AD10" s="7">
        <v>2</v>
      </c>
      <c r="AE10" s="7">
        <v>1</v>
      </c>
      <c r="AF10" s="7">
        <v>139</v>
      </c>
      <c r="AG10" s="7">
        <v>20</v>
      </c>
      <c r="AH10" s="7">
        <v>1</v>
      </c>
      <c r="AI10" s="7">
        <v>3</v>
      </c>
      <c r="AJ10" s="7">
        <v>39</v>
      </c>
      <c r="AK10" s="7">
        <v>15</v>
      </c>
      <c r="AL10" s="7">
        <v>51</v>
      </c>
      <c r="AM10" s="7">
        <v>17</v>
      </c>
      <c r="AN10" s="7">
        <v>9</v>
      </c>
      <c r="AO10" s="7">
        <v>5</v>
      </c>
      <c r="AP10" s="7">
        <v>8</v>
      </c>
      <c r="AQ10" s="7">
        <v>3</v>
      </c>
      <c r="AR10" s="7">
        <v>9</v>
      </c>
      <c r="AS10" s="7">
        <v>0</v>
      </c>
      <c r="AT10" s="7">
        <v>0</v>
      </c>
      <c r="AU10" s="7">
        <v>1</v>
      </c>
      <c r="AV10" s="7">
        <v>3</v>
      </c>
      <c r="AW10" s="7">
        <v>2</v>
      </c>
      <c r="AX10" s="7">
        <v>82</v>
      </c>
      <c r="AY10" s="7">
        <v>35</v>
      </c>
      <c r="AZ10" s="7">
        <v>11</v>
      </c>
      <c r="BA10" s="7">
        <v>32</v>
      </c>
      <c r="BB10" s="7">
        <v>5</v>
      </c>
      <c r="BC10" s="7">
        <v>1</v>
      </c>
      <c r="BD10" s="7">
        <v>8</v>
      </c>
      <c r="BE10" s="7">
        <v>2</v>
      </c>
      <c r="BF10" s="7">
        <v>14</v>
      </c>
      <c r="BG10" s="7">
        <v>7</v>
      </c>
      <c r="BH10" s="7">
        <v>15</v>
      </c>
      <c r="BI10" s="7">
        <v>14</v>
      </c>
      <c r="BJ10" s="7">
        <v>6</v>
      </c>
      <c r="BK10" s="7">
        <v>6</v>
      </c>
      <c r="BL10" s="7">
        <v>7</v>
      </c>
      <c r="BM10" s="7">
        <v>3</v>
      </c>
      <c r="BN10" s="7">
        <v>21</v>
      </c>
      <c r="BO10" s="7">
        <v>3</v>
      </c>
      <c r="BP10" s="7">
        <v>0</v>
      </c>
      <c r="BQ10" s="7">
        <v>16</v>
      </c>
      <c r="BR10" s="7">
        <v>14</v>
      </c>
      <c r="BS10" s="7">
        <v>8</v>
      </c>
      <c r="BT10" s="7">
        <v>9</v>
      </c>
      <c r="BU10" s="7">
        <v>1</v>
      </c>
    </row>
    <row r="11" spans="1:73" x14ac:dyDescent="0.3">
      <c r="A11" t="s">
        <v>2303</v>
      </c>
    </row>
    <row r="12" spans="1:73" x14ac:dyDescent="0.3">
      <c r="A12"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bb08063e-48be-4f2a-a3a5-9ca4cf0e01f5" sqref="A2 BU12" xr:uid="{00000000-0002-0000-AA00-000000000000}"/>
    <dataValidation allowBlank="1" error="bb08063e-48be-4f2a-a3a5-9ca4cf0e01f5" sqref="A1" xr:uid="{00000000-0002-0000-AA00-000001000000}"/>
  </dataValidations>
  <hyperlinks>
    <hyperlink ref="A1" location="'TOC'!A1" display="Back to TOC" xr:uid="{00000000-0004-0000-AA00-000000000000}"/>
  </hyperlinks>
  <pageMargins left="0.7" right="0.7" top="0.75" bottom="0.75" header="0.3" footer="0.3"/>
</worksheet>
</file>

<file path=xl/worksheets/sheet1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C00-000000000000}">
  <dimension ref="A1:C12"/>
  <sheetViews>
    <sheetView workbookViewId="0">
      <selection activeCell="A2" sqref="A2:C12"/>
    </sheetView>
  </sheetViews>
  <sheetFormatPr defaultRowHeight="14.4" x14ac:dyDescent="0.3"/>
  <cols>
    <col min="1" max="1" width="92" bestFit="1" customWidth="1"/>
    <col min="2" max="3" width="12.6640625" bestFit="1" customWidth="1"/>
  </cols>
  <sheetData>
    <row r="1" spans="1:3" x14ac:dyDescent="0.3">
      <c r="A1" s="4" t="s">
        <v>448</v>
      </c>
    </row>
    <row r="2" spans="1:3" x14ac:dyDescent="0.3">
      <c r="A2" t="s">
        <v>365</v>
      </c>
    </row>
    <row r="3" spans="1:3" x14ac:dyDescent="0.3">
      <c r="A3" s="5" t="s">
        <v>449</v>
      </c>
      <c r="B3" s="5" t="s">
        <v>450</v>
      </c>
      <c r="C3" s="5" t="s">
        <v>451</v>
      </c>
    </row>
    <row r="4" spans="1:3" x14ac:dyDescent="0.3">
      <c r="A4" t="s">
        <v>2308</v>
      </c>
      <c r="B4" s="6">
        <v>0.45930317290520001</v>
      </c>
      <c r="C4" s="7">
        <v>59</v>
      </c>
    </row>
    <row r="5" spans="1:3" x14ac:dyDescent="0.3">
      <c r="A5" t="s">
        <v>2309</v>
      </c>
      <c r="B5" s="8">
        <v>0.25474983994700001</v>
      </c>
      <c r="C5" s="7">
        <v>34</v>
      </c>
    </row>
    <row r="6" spans="1:3" x14ac:dyDescent="0.3">
      <c r="A6" t="s">
        <v>2310</v>
      </c>
      <c r="B6" s="8">
        <v>0.2442508313982</v>
      </c>
      <c r="C6" s="7">
        <v>32</v>
      </c>
    </row>
    <row r="7" spans="1:3" x14ac:dyDescent="0.3">
      <c r="A7" t="s">
        <v>2311</v>
      </c>
      <c r="B7" s="8">
        <v>0.14333430626890001</v>
      </c>
      <c r="C7" s="7">
        <v>17</v>
      </c>
    </row>
    <row r="8" spans="1:3" x14ac:dyDescent="0.3">
      <c r="A8" t="s">
        <v>2312</v>
      </c>
      <c r="B8" s="8">
        <v>0.13821358250740001</v>
      </c>
      <c r="C8" s="7">
        <v>20</v>
      </c>
    </row>
    <row r="9" spans="1:3" x14ac:dyDescent="0.3">
      <c r="A9" t="s">
        <v>2313</v>
      </c>
      <c r="B9" s="8">
        <v>0.1239571985351</v>
      </c>
      <c r="C9" s="7">
        <v>15</v>
      </c>
    </row>
    <row r="10" spans="1:3" x14ac:dyDescent="0.3">
      <c r="A10" t="s">
        <v>2264</v>
      </c>
      <c r="B10" s="9">
        <v>3.7866249413489997E-2</v>
      </c>
      <c r="C10" s="7">
        <v>5</v>
      </c>
    </row>
    <row r="11" spans="1:3" x14ac:dyDescent="0.3">
      <c r="A11" t="s">
        <v>2314</v>
      </c>
    </row>
    <row r="12" spans="1:3" x14ac:dyDescent="0.3">
      <c r="A12" t="s">
        <v>512</v>
      </c>
    </row>
  </sheetData>
  <dataValidations count="2">
    <dataValidation allowBlank="1" showErrorMessage="1" prompt="2a45fd09-4dee-41e8-86b5-8a55331b08d9" sqref="A2 C12" xr:uid="{00000000-0002-0000-AC00-000000000000}"/>
    <dataValidation allowBlank="1" error="2a45fd09-4dee-41e8-86b5-8a55331b08d9" sqref="A1" xr:uid="{00000000-0002-0000-AC00-000001000000}"/>
  </dataValidations>
  <hyperlinks>
    <hyperlink ref="A1" location="'TOC'!A1" display="Back to TOC" xr:uid="{00000000-0004-0000-AC00-000000000000}"/>
  </hyperlinks>
  <pageMargins left="0.7" right="0.7" top="0.75" bottom="0.75" header="0.3" footer="0.3"/>
</worksheet>
</file>

<file path=xl/worksheets/sheet1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D00-000000000000}">
  <dimension ref="A1:AZ14"/>
  <sheetViews>
    <sheetView workbookViewId="0">
      <pane xSplit="1" topLeftCell="B1" activePane="topRight" state="frozen"/>
      <selection pane="topRight" sqref="A1:A1048576"/>
    </sheetView>
  </sheetViews>
  <sheetFormatPr defaultRowHeight="14.4" x14ac:dyDescent="0.3"/>
  <cols>
    <col min="1" max="1" width="92" bestFit="1" customWidth="1"/>
    <col min="2" max="52" width="12.6640625" bestFit="1" customWidth="1"/>
  </cols>
  <sheetData>
    <row r="1" spans="1:52" x14ac:dyDescent="0.3">
      <c r="A1" s="4" t="s">
        <v>448</v>
      </c>
    </row>
    <row r="2" spans="1:52" x14ac:dyDescent="0.3">
      <c r="A2" t="s">
        <v>368</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2308</v>
      </c>
      <c r="B5" s="8">
        <v>0.45871071576569999</v>
      </c>
      <c r="C5" s="8">
        <v>0.47383496875589998</v>
      </c>
      <c r="D5" s="8">
        <v>0.42684635148</v>
      </c>
      <c r="E5" s="8">
        <v>0.4543356000814</v>
      </c>
      <c r="F5" s="8">
        <v>0.43108358762080001</v>
      </c>
      <c r="G5" s="8">
        <v>0.73450220036909997</v>
      </c>
      <c r="H5" s="8">
        <v>0.37970043472769999</v>
      </c>
      <c r="I5" s="8">
        <v>0.52524234129729996</v>
      </c>
      <c r="J5" s="8">
        <v>0.46838579294240001</v>
      </c>
      <c r="K5" s="8">
        <v>0.39053079677649999</v>
      </c>
      <c r="L5" s="8">
        <v>0.72470601574269999</v>
      </c>
      <c r="M5" s="8">
        <v>0.65355162829629998</v>
      </c>
      <c r="N5" s="8">
        <v>0.35831377075339998</v>
      </c>
      <c r="P5" s="8">
        <v>1</v>
      </c>
      <c r="Q5" s="8">
        <v>0.38183670301599998</v>
      </c>
      <c r="R5" s="8">
        <v>0.54146720270269999</v>
      </c>
      <c r="S5" s="8">
        <v>0.49444916470290001</v>
      </c>
      <c r="T5" s="8">
        <v>0.57268906061750002</v>
      </c>
      <c r="V5" s="8">
        <v>0.34944661700829999</v>
      </c>
      <c r="W5" s="8">
        <v>0.52681647886560001</v>
      </c>
      <c r="X5" s="8">
        <v>0.41472184396439998</v>
      </c>
      <c r="Y5" s="8">
        <v>0</v>
      </c>
      <c r="Z5" s="8">
        <v>0.50492242028860002</v>
      </c>
      <c r="AA5" s="8">
        <v>0.43927438629690002</v>
      </c>
      <c r="AB5" s="8">
        <v>0.35010424907030002</v>
      </c>
      <c r="AC5" s="8">
        <v>0.46933364056560001</v>
      </c>
      <c r="AD5" s="8">
        <v>0.45930317290520001</v>
      </c>
      <c r="AF5" s="8">
        <v>0.51839151445020004</v>
      </c>
      <c r="AG5" s="8">
        <v>0.44813661821450002</v>
      </c>
      <c r="AH5" s="8">
        <v>0.53866157489419997</v>
      </c>
      <c r="AI5" s="8">
        <v>0.44023282050899998</v>
      </c>
      <c r="AJ5" s="8">
        <v>0.43356245621079997</v>
      </c>
      <c r="AK5" s="8">
        <v>0.3819780552266</v>
      </c>
      <c r="AL5" s="8">
        <v>0.5689584204507</v>
      </c>
      <c r="AM5" s="8">
        <v>0.43825346364720003</v>
      </c>
      <c r="AN5" s="8">
        <v>0.30491134284490001</v>
      </c>
      <c r="AO5" s="8">
        <v>0.70140070882789995</v>
      </c>
      <c r="AP5" s="8">
        <v>0</v>
      </c>
      <c r="AQ5" s="8">
        <v>0.48353155824209998</v>
      </c>
      <c r="AR5" s="8">
        <v>0.4217432042641</v>
      </c>
      <c r="AS5" s="8">
        <v>0.44116614865830001</v>
      </c>
      <c r="AT5" s="8">
        <v>0.70735095623029998</v>
      </c>
      <c r="AU5" s="8">
        <v>0.38515428111610001</v>
      </c>
      <c r="AV5" s="8">
        <v>0.5</v>
      </c>
      <c r="AW5" s="8">
        <v>1</v>
      </c>
      <c r="AX5" s="8">
        <v>0.40296023208039999</v>
      </c>
      <c r="AY5" s="8">
        <v>0.58304204629620004</v>
      </c>
      <c r="AZ5" s="8">
        <v>1</v>
      </c>
    </row>
    <row r="6" spans="1:52" x14ac:dyDescent="0.3">
      <c r="A6" t="s">
        <v>2309</v>
      </c>
      <c r="B6" s="8">
        <v>0.27129861057269999</v>
      </c>
      <c r="C6" s="8">
        <v>0.21148259514769999</v>
      </c>
      <c r="D6" s="8">
        <v>0.32571611652839999</v>
      </c>
      <c r="E6" s="8">
        <v>0.24359200746769999</v>
      </c>
      <c r="F6" s="8">
        <v>0.33430872273459999</v>
      </c>
      <c r="G6" s="8">
        <v>0.50015414966539995</v>
      </c>
      <c r="H6" s="8">
        <v>0.26637376908119997</v>
      </c>
      <c r="I6" s="8">
        <v>0.2301185353263</v>
      </c>
      <c r="J6" s="8">
        <v>0.5139102870558</v>
      </c>
      <c r="K6" s="8">
        <v>0.18839833750839999</v>
      </c>
      <c r="L6" s="8">
        <v>0</v>
      </c>
      <c r="M6" s="8">
        <v>0.25584732446809999</v>
      </c>
      <c r="N6" s="8">
        <v>0.27142785263239999</v>
      </c>
      <c r="P6" s="8">
        <v>0</v>
      </c>
      <c r="Q6" s="8">
        <v>0.18227668712090001</v>
      </c>
      <c r="R6" s="8">
        <v>0.12042448395249999</v>
      </c>
      <c r="S6" s="8">
        <v>0.46263223361770001</v>
      </c>
      <c r="T6" s="8">
        <v>0.1019115728254</v>
      </c>
      <c r="V6" s="8">
        <v>0.240824612435</v>
      </c>
      <c r="W6" s="8">
        <v>0.27398507447280002</v>
      </c>
      <c r="X6" s="8">
        <v>0.25271445869390002</v>
      </c>
      <c r="Y6" s="8">
        <v>0</v>
      </c>
      <c r="Z6" s="8">
        <v>0.33095129964179998</v>
      </c>
      <c r="AA6" s="8">
        <v>0.22129416360410001</v>
      </c>
      <c r="AB6" s="8">
        <v>0.60831288229479996</v>
      </c>
      <c r="AC6" s="8">
        <v>0.22227330503580001</v>
      </c>
      <c r="AD6" s="8">
        <v>0.25474983994700001</v>
      </c>
      <c r="AF6" s="8">
        <v>0.30416769606900002</v>
      </c>
      <c r="AG6" s="8">
        <v>0.24541082012259999</v>
      </c>
      <c r="AH6" s="8">
        <v>0.15155583836559999</v>
      </c>
      <c r="AI6" s="8">
        <v>0.27954804563169999</v>
      </c>
      <c r="AJ6" s="8">
        <v>0.41969253807360002</v>
      </c>
      <c r="AK6" s="8">
        <v>0.11096739057339999</v>
      </c>
      <c r="AL6" s="8">
        <v>0.2829776468031</v>
      </c>
      <c r="AM6" s="8">
        <v>0.27541020250210002</v>
      </c>
      <c r="AN6" s="8">
        <v>0.47602819474699998</v>
      </c>
      <c r="AO6" s="8">
        <v>0.32701150099990001</v>
      </c>
      <c r="AP6" s="8">
        <v>0</v>
      </c>
      <c r="AQ6" s="8">
        <v>0.3792619614678</v>
      </c>
      <c r="AR6" s="8">
        <v>0.17895960715549999</v>
      </c>
      <c r="AS6" s="8">
        <v>0.52553963364930001</v>
      </c>
      <c r="AT6" s="8">
        <v>0.1463245218849</v>
      </c>
      <c r="AU6" s="8">
        <v>7.118977973441E-2</v>
      </c>
      <c r="AV6" s="8">
        <v>0</v>
      </c>
      <c r="AW6" s="8">
        <v>0</v>
      </c>
      <c r="AX6" s="8">
        <v>0.22406548074239999</v>
      </c>
      <c r="AY6" s="8">
        <v>0.3447648529415</v>
      </c>
      <c r="AZ6" s="8">
        <v>0</v>
      </c>
    </row>
    <row r="7" spans="1:52" x14ac:dyDescent="0.3">
      <c r="A7" t="s">
        <v>2310</v>
      </c>
      <c r="B7" s="8">
        <v>0.23961789759130001</v>
      </c>
      <c r="C7" s="8">
        <v>0.26223796717210002</v>
      </c>
      <c r="D7" s="8">
        <v>0.21084750064060001</v>
      </c>
      <c r="E7" s="8">
        <v>0.2659610891709</v>
      </c>
      <c r="F7" s="8">
        <v>0</v>
      </c>
      <c r="G7" s="8">
        <v>0</v>
      </c>
      <c r="H7" s="8">
        <v>0.14729375023290001</v>
      </c>
      <c r="I7" s="8">
        <v>0.39613332407579999</v>
      </c>
      <c r="J7" s="8">
        <v>0.61759145322389997</v>
      </c>
      <c r="K7" s="8">
        <v>0</v>
      </c>
      <c r="L7" s="8">
        <v>0.37551076485430002</v>
      </c>
      <c r="M7" s="8">
        <v>0.42945146602299999</v>
      </c>
      <c r="N7" s="8">
        <v>0.11824600415390001</v>
      </c>
      <c r="P7" s="8">
        <v>0</v>
      </c>
      <c r="Q7" s="8">
        <v>0.20742034546310001</v>
      </c>
      <c r="R7" s="8">
        <v>0.50786709419700005</v>
      </c>
      <c r="S7" s="8">
        <v>0.18135856834130001</v>
      </c>
      <c r="T7" s="8">
        <v>0</v>
      </c>
      <c r="V7" s="8">
        <v>0.2109842019855</v>
      </c>
      <c r="W7" s="8">
        <v>0.24690195827639999</v>
      </c>
      <c r="X7" s="8">
        <v>0.24612402355589999</v>
      </c>
      <c r="Y7" s="8">
        <v>0.32511454046920002</v>
      </c>
      <c r="Z7" s="8">
        <v>0.2405455734625</v>
      </c>
      <c r="AA7" s="8">
        <v>0.2458775969583</v>
      </c>
      <c r="AB7" s="8">
        <v>0.15316380040559999</v>
      </c>
      <c r="AC7" s="8">
        <v>0.25261763105669999</v>
      </c>
      <c r="AD7" s="8">
        <v>0.2442508313982</v>
      </c>
      <c r="AF7" s="8">
        <v>0.29598839201229998</v>
      </c>
      <c r="AG7" s="8">
        <v>0.23447343225219999</v>
      </c>
      <c r="AH7" s="8">
        <v>0.21877661628270001</v>
      </c>
      <c r="AI7" s="8">
        <v>0.25037245490740001</v>
      </c>
      <c r="AJ7" s="8">
        <v>0.2323847964262</v>
      </c>
      <c r="AK7" s="8">
        <v>0.27976399860750001</v>
      </c>
      <c r="AL7" s="8">
        <v>0.25167358489739999</v>
      </c>
      <c r="AM7" s="8">
        <v>9.1781848424249995E-2</v>
      </c>
      <c r="AN7" s="8">
        <v>0.195476050884</v>
      </c>
      <c r="AO7" s="8">
        <v>0.345050100034</v>
      </c>
      <c r="AP7" s="8">
        <v>0</v>
      </c>
      <c r="AQ7" s="8">
        <v>0.34431229450529999</v>
      </c>
      <c r="AR7" s="8">
        <v>0.21129114679399999</v>
      </c>
      <c r="AS7" s="8">
        <v>0.186532019588</v>
      </c>
      <c r="AT7" s="8">
        <v>0.4120768266457</v>
      </c>
      <c r="AU7" s="8">
        <v>0.19072374197200001</v>
      </c>
      <c r="AV7" s="8">
        <v>0</v>
      </c>
      <c r="AW7" s="8">
        <v>0</v>
      </c>
      <c r="AX7" s="8">
        <v>0.2439612007517</v>
      </c>
      <c r="AY7" s="8">
        <v>0.25506422068579998</v>
      </c>
      <c r="AZ7" s="8">
        <v>0</v>
      </c>
    </row>
    <row r="8" spans="1:52" x14ac:dyDescent="0.3">
      <c r="A8" t="s">
        <v>2311</v>
      </c>
      <c r="B8" s="8">
        <v>0.27110733273199999</v>
      </c>
      <c r="C8" s="8">
        <v>7.6402650629589994E-2</v>
      </c>
      <c r="D8" s="8">
        <v>7.5708117868250005E-2</v>
      </c>
      <c r="E8" s="8">
        <v>0.1327453806501</v>
      </c>
      <c r="F8" s="8">
        <v>0.36312152900020001</v>
      </c>
      <c r="G8" s="8">
        <v>0</v>
      </c>
      <c r="H8" s="8">
        <v>0.1196605348946</v>
      </c>
      <c r="I8" s="8">
        <v>0.17714252479789999</v>
      </c>
      <c r="J8" s="8">
        <v>0</v>
      </c>
      <c r="K8" s="8">
        <v>0</v>
      </c>
      <c r="L8" s="8">
        <v>0</v>
      </c>
      <c r="M8" s="8">
        <v>9.2539704119210003E-2</v>
      </c>
      <c r="N8" s="8">
        <v>0.28610777775629997</v>
      </c>
      <c r="P8" s="8">
        <v>0</v>
      </c>
      <c r="Q8" s="8">
        <v>0.23064306689620001</v>
      </c>
      <c r="R8" s="8">
        <v>0.112275715406</v>
      </c>
      <c r="S8" s="8">
        <v>6.9619384034579998E-2</v>
      </c>
      <c r="T8" s="8">
        <v>0</v>
      </c>
      <c r="V8" s="8">
        <v>0.26762376160169998</v>
      </c>
      <c r="W8" s="8">
        <v>0.13789009601009999</v>
      </c>
      <c r="X8" s="8">
        <v>5.3844122073860003E-2</v>
      </c>
      <c r="Y8" s="8">
        <v>0.18132508049420001</v>
      </c>
      <c r="Z8" s="8">
        <v>5.7982728257140001E-2</v>
      </c>
      <c r="AA8" s="8">
        <v>0.18080727306979999</v>
      </c>
      <c r="AB8" s="8">
        <v>0</v>
      </c>
      <c r="AC8" s="8">
        <v>0.1565002796427</v>
      </c>
      <c r="AD8" s="8">
        <v>0.14333430626890001</v>
      </c>
      <c r="AF8" s="8">
        <v>0</v>
      </c>
      <c r="AG8" s="8">
        <v>0.17042172026880001</v>
      </c>
      <c r="AH8" s="8">
        <v>0.1186742679775</v>
      </c>
      <c r="AI8" s="8">
        <v>0.14926027766620001</v>
      </c>
      <c r="AJ8" s="8">
        <v>0.1378085568712</v>
      </c>
      <c r="AK8" s="8">
        <v>0.2702545675977</v>
      </c>
      <c r="AL8" s="8">
        <v>0</v>
      </c>
      <c r="AM8" s="8">
        <v>0</v>
      </c>
      <c r="AN8" s="8">
        <v>9.7738025441999998E-2</v>
      </c>
      <c r="AO8" s="8">
        <v>9.1007183293820001E-2</v>
      </c>
      <c r="AP8" s="8">
        <v>0</v>
      </c>
      <c r="AQ8" s="8">
        <v>3.9814101724719997E-2</v>
      </c>
      <c r="AR8" s="8">
        <v>0.29941383751419998</v>
      </c>
      <c r="AS8" s="8">
        <v>0.20355486177179999</v>
      </c>
      <c r="AT8" s="8">
        <v>8.8584101586939995E-2</v>
      </c>
      <c r="AU8" s="8">
        <v>0</v>
      </c>
      <c r="AV8" s="8">
        <v>0.30269738949379998</v>
      </c>
      <c r="AW8" s="8">
        <v>0</v>
      </c>
      <c r="AX8" s="8">
        <v>0.16060012694680001</v>
      </c>
      <c r="AY8" s="8">
        <v>0.104494462117</v>
      </c>
      <c r="AZ8" s="8">
        <v>0</v>
      </c>
    </row>
    <row r="9" spans="1:52" x14ac:dyDescent="0.3">
      <c r="A9" t="s">
        <v>2312</v>
      </c>
      <c r="B9" s="8">
        <v>0.1104337082364</v>
      </c>
      <c r="C9" s="8">
        <v>0.10128632906</v>
      </c>
      <c r="D9" s="8">
        <v>0.27153989448690002</v>
      </c>
      <c r="E9" s="8">
        <v>0.14472465270740001</v>
      </c>
      <c r="F9" s="8">
        <v>8.9873788272509997E-2</v>
      </c>
      <c r="G9" s="8">
        <v>0</v>
      </c>
      <c r="H9" s="8">
        <v>0.19857931414829999</v>
      </c>
      <c r="I9" s="8">
        <v>0.26479712807020001</v>
      </c>
      <c r="J9" s="8">
        <v>0</v>
      </c>
      <c r="K9" s="8">
        <v>0.25814223760900001</v>
      </c>
      <c r="L9" s="8">
        <v>0.17968795316290001</v>
      </c>
      <c r="M9" s="8">
        <v>0.125944881195</v>
      </c>
      <c r="N9" s="8">
        <v>0</v>
      </c>
      <c r="P9" s="8">
        <v>0</v>
      </c>
      <c r="Q9" s="8">
        <v>0.19631165357620001</v>
      </c>
      <c r="R9" s="8">
        <v>0.15778757361990001</v>
      </c>
      <c r="S9" s="8">
        <v>7.2928401569509999E-2</v>
      </c>
      <c r="T9" s="8">
        <v>0</v>
      </c>
      <c r="V9" s="8">
        <v>3.5100717038920003E-2</v>
      </c>
      <c r="W9" s="8">
        <v>0.1803413602351</v>
      </c>
      <c r="X9" s="8">
        <v>0.1086882165702</v>
      </c>
      <c r="Y9" s="8">
        <v>0</v>
      </c>
      <c r="Z9" s="8">
        <v>8.7885211395429999E-2</v>
      </c>
      <c r="AA9" s="8">
        <v>0.16030987438329999</v>
      </c>
      <c r="AB9" s="8">
        <v>0</v>
      </c>
      <c r="AC9" s="8">
        <v>0.15090919177609999</v>
      </c>
      <c r="AD9" s="8">
        <v>0.13821358250740001</v>
      </c>
      <c r="AF9" s="8">
        <v>0</v>
      </c>
      <c r="AG9" s="8">
        <v>0.1643332786725</v>
      </c>
      <c r="AH9" s="8">
        <v>0.2066064725066</v>
      </c>
      <c r="AI9" s="8">
        <v>0.1217783156548</v>
      </c>
      <c r="AJ9" s="8">
        <v>0.12437829906590001</v>
      </c>
      <c r="AK9" s="8">
        <v>5.0790936947380003E-2</v>
      </c>
      <c r="AL9" s="8">
        <v>0.33294228629240002</v>
      </c>
      <c r="AM9" s="8">
        <v>0.26240387605510002</v>
      </c>
      <c r="AN9" s="8">
        <v>9.7738025441999998E-2</v>
      </c>
      <c r="AO9" s="8">
        <v>0.106426315078</v>
      </c>
      <c r="AP9" s="8">
        <v>0</v>
      </c>
      <c r="AQ9" s="8">
        <v>0.23187729983970001</v>
      </c>
      <c r="AR9" s="8">
        <v>8.245016930238E-2</v>
      </c>
      <c r="AS9" s="8">
        <v>5.1079267298509999E-2</v>
      </c>
      <c r="AT9" s="8">
        <v>0.1463245218849</v>
      </c>
      <c r="AU9" s="8">
        <v>0.17170972314569999</v>
      </c>
      <c r="AV9" s="8">
        <v>0.19730261050619999</v>
      </c>
      <c r="AW9" s="8">
        <v>0</v>
      </c>
      <c r="AX9" s="8">
        <v>0.16229717238060001</v>
      </c>
      <c r="AY9" s="8">
        <v>8.1494266987169994E-2</v>
      </c>
      <c r="AZ9" s="8">
        <v>0</v>
      </c>
    </row>
    <row r="10" spans="1:52" x14ac:dyDescent="0.3">
      <c r="A10" t="s">
        <v>2313</v>
      </c>
      <c r="B10" s="8">
        <v>7.5184267699499999E-2</v>
      </c>
      <c r="C10" s="8">
        <v>0.1789499076229</v>
      </c>
      <c r="D10" s="8">
        <v>8.1923844822020003E-2</v>
      </c>
      <c r="E10" s="8">
        <v>0.1284335960081</v>
      </c>
      <c r="F10" s="8">
        <v>0</v>
      </c>
      <c r="G10" s="8">
        <v>0.26549779963089998</v>
      </c>
      <c r="H10" s="8">
        <v>0.1075990804544</v>
      </c>
      <c r="I10" s="8">
        <v>8.9278185880959995E-2</v>
      </c>
      <c r="J10" s="8">
        <v>0</v>
      </c>
      <c r="K10" s="8">
        <v>0.3513269656145</v>
      </c>
      <c r="L10" s="8">
        <v>0</v>
      </c>
      <c r="M10" s="8">
        <v>0.242948479115</v>
      </c>
      <c r="N10" s="8">
        <v>0.16219051140189999</v>
      </c>
      <c r="P10" s="8">
        <v>0</v>
      </c>
      <c r="Q10" s="8">
        <v>7.7183462559960003E-2</v>
      </c>
      <c r="R10" s="8">
        <v>0.1075775151774</v>
      </c>
      <c r="S10" s="8">
        <v>0.1966823900046</v>
      </c>
      <c r="T10" s="8">
        <v>0.12862955696889999</v>
      </c>
      <c r="V10" s="8">
        <v>4.4826930176939998E-2</v>
      </c>
      <c r="W10" s="8">
        <v>0.1191143971502</v>
      </c>
      <c r="X10" s="8">
        <v>0.13019916801510001</v>
      </c>
      <c r="Y10" s="8">
        <v>0.49356037903659999</v>
      </c>
      <c r="Z10" s="8">
        <v>0.1080087312101</v>
      </c>
      <c r="AA10" s="8">
        <v>0.13095925286749999</v>
      </c>
      <c r="AB10" s="8">
        <v>6.3032009267979999E-2</v>
      </c>
      <c r="AC10" s="8">
        <v>0.1295534820806</v>
      </c>
      <c r="AD10" s="8">
        <v>0.1239571985351</v>
      </c>
      <c r="AF10" s="8">
        <v>0.13168949812629999</v>
      </c>
      <c r="AG10" s="8">
        <v>0.1224959433363</v>
      </c>
      <c r="AH10" s="8">
        <v>0.11857132128510001</v>
      </c>
      <c r="AI10" s="8">
        <v>0.12525146069949999</v>
      </c>
      <c r="AJ10" s="8">
        <v>5.244278218456E-2</v>
      </c>
      <c r="AK10" s="8">
        <v>0.13720577264860001</v>
      </c>
      <c r="AL10" s="8">
        <v>6.9418389680270004E-2</v>
      </c>
      <c r="AM10" s="8">
        <v>0.1728755073578</v>
      </c>
      <c r="AN10" s="8">
        <v>0</v>
      </c>
      <c r="AO10" s="8">
        <v>0.21748210092299999</v>
      </c>
      <c r="AP10" s="8">
        <v>0</v>
      </c>
      <c r="AQ10" s="8">
        <v>9.60315990575E-2</v>
      </c>
      <c r="AR10" s="8">
        <v>4.5713475607990002E-2</v>
      </c>
      <c r="AS10" s="8">
        <v>8.4373484990950001E-2</v>
      </c>
      <c r="AT10" s="8">
        <v>8.8584101586939995E-2</v>
      </c>
      <c r="AU10" s="6">
        <v>0.39014535791970001</v>
      </c>
      <c r="AV10" s="8">
        <v>0</v>
      </c>
      <c r="AW10" s="8">
        <v>0</v>
      </c>
      <c r="AX10" s="8">
        <v>0.15726998613509999</v>
      </c>
      <c r="AY10" s="8">
        <v>4.2732727454860002E-2</v>
      </c>
      <c r="AZ10" s="8">
        <v>0</v>
      </c>
    </row>
    <row r="11" spans="1:52" x14ac:dyDescent="0.3">
      <c r="A11" t="s">
        <v>2264</v>
      </c>
      <c r="B11" s="8">
        <v>0</v>
      </c>
      <c r="C11" s="8">
        <v>5.9225237766729999E-2</v>
      </c>
      <c r="D11" s="8">
        <v>5.4397243822299997E-2</v>
      </c>
      <c r="E11" s="8">
        <v>4.1231994500000001E-2</v>
      </c>
      <c r="F11" s="8">
        <v>0</v>
      </c>
      <c r="G11" s="8">
        <v>0</v>
      </c>
      <c r="H11" s="8">
        <v>6.8912967809550002E-2</v>
      </c>
      <c r="I11" s="8">
        <v>4.5594996261230002E-2</v>
      </c>
      <c r="J11" s="8">
        <v>0</v>
      </c>
      <c r="K11" s="8">
        <v>0</v>
      </c>
      <c r="L11" s="8">
        <v>0</v>
      </c>
      <c r="M11" s="8">
        <v>6.7199405583579994E-2</v>
      </c>
      <c r="N11" s="8">
        <v>0</v>
      </c>
      <c r="P11" s="8">
        <v>0</v>
      </c>
      <c r="Q11" s="8">
        <v>4.3739241543540003E-2</v>
      </c>
      <c r="R11" s="8">
        <v>0</v>
      </c>
      <c r="S11" s="8">
        <v>2.3117378198459999E-2</v>
      </c>
      <c r="T11" s="8">
        <v>0.19676980958820001</v>
      </c>
      <c r="V11" s="8">
        <v>8.8351312516739999E-2</v>
      </c>
      <c r="W11" s="8">
        <v>2.0708972131589998E-2</v>
      </c>
      <c r="X11" s="8">
        <v>6.1790847383709997E-2</v>
      </c>
      <c r="Y11" s="8">
        <v>0</v>
      </c>
      <c r="Z11" s="8">
        <v>7.7757674887459993E-2</v>
      </c>
      <c r="AA11" s="8">
        <v>2.0352219828499999E-2</v>
      </c>
      <c r="AB11" s="8">
        <v>0.1947466690405</v>
      </c>
      <c r="AC11" s="8">
        <v>2.3455997733720001E-2</v>
      </c>
      <c r="AD11" s="8">
        <v>3.7866249413489997E-2</v>
      </c>
      <c r="AF11" s="8">
        <v>7.2977830275830005E-2</v>
      </c>
      <c r="AG11" s="8">
        <v>3.1230839149439998E-2</v>
      </c>
      <c r="AH11" s="8">
        <v>0</v>
      </c>
      <c r="AI11" s="8">
        <v>4.6965761275350001E-2</v>
      </c>
      <c r="AJ11" s="8">
        <v>0</v>
      </c>
      <c r="AK11" s="8">
        <v>7.1082034345120004E-2</v>
      </c>
      <c r="AL11" s="8">
        <v>0</v>
      </c>
      <c r="AM11" s="8">
        <v>3.1526786041130003E-2</v>
      </c>
      <c r="AN11" s="8">
        <v>0.133019703485</v>
      </c>
      <c r="AO11" s="8">
        <v>0</v>
      </c>
      <c r="AP11" s="8">
        <v>1</v>
      </c>
      <c r="AQ11" s="8">
        <v>3.0540966047509999E-2</v>
      </c>
      <c r="AR11" s="8">
        <v>0</v>
      </c>
      <c r="AS11" s="8">
        <v>0</v>
      </c>
      <c r="AT11" s="8">
        <v>0</v>
      </c>
      <c r="AU11" s="8">
        <v>3.5594889867199997E-2</v>
      </c>
      <c r="AV11" s="6">
        <v>0.5</v>
      </c>
      <c r="AW11" s="8">
        <v>0</v>
      </c>
      <c r="AX11" s="8">
        <v>1.6259601741910001E-2</v>
      </c>
      <c r="AY11" s="8">
        <v>9.5420724879200003E-2</v>
      </c>
      <c r="AZ11" s="8">
        <v>0</v>
      </c>
    </row>
    <row r="12" spans="1:52" x14ac:dyDescent="0.3">
      <c r="A12" t="s">
        <v>587</v>
      </c>
      <c r="B12" s="7">
        <v>31</v>
      </c>
      <c r="C12" s="7">
        <v>59</v>
      </c>
      <c r="D12" s="7">
        <v>39</v>
      </c>
      <c r="E12" s="7">
        <v>119</v>
      </c>
      <c r="F12" s="7">
        <v>7</v>
      </c>
      <c r="G12" s="7">
        <v>3</v>
      </c>
      <c r="H12" s="7">
        <v>48</v>
      </c>
      <c r="I12" s="7">
        <v>21</v>
      </c>
      <c r="J12" s="7">
        <v>8</v>
      </c>
      <c r="K12" s="7">
        <v>4</v>
      </c>
      <c r="L12" s="7">
        <v>8</v>
      </c>
      <c r="M12" s="7">
        <v>13</v>
      </c>
      <c r="N12" s="7">
        <v>26</v>
      </c>
      <c r="O12" s="7">
        <v>0</v>
      </c>
      <c r="P12" s="7">
        <v>1</v>
      </c>
      <c r="Q12" s="7">
        <v>59</v>
      </c>
      <c r="R12" s="7">
        <v>21</v>
      </c>
      <c r="S12" s="7">
        <v>42</v>
      </c>
      <c r="T12" s="7">
        <v>7</v>
      </c>
      <c r="U12" s="7">
        <v>0</v>
      </c>
      <c r="V12" s="7">
        <v>20</v>
      </c>
      <c r="W12" s="7">
        <v>81</v>
      </c>
      <c r="X12" s="7">
        <v>24</v>
      </c>
      <c r="Y12" s="7">
        <v>4</v>
      </c>
      <c r="Z12" s="7">
        <v>40</v>
      </c>
      <c r="AA12" s="7">
        <v>89</v>
      </c>
      <c r="AB12" s="7">
        <v>11</v>
      </c>
      <c r="AC12" s="7">
        <v>118</v>
      </c>
      <c r="AD12" s="7">
        <v>129</v>
      </c>
      <c r="AE12" s="7">
        <v>0</v>
      </c>
      <c r="AF12" s="7">
        <v>20</v>
      </c>
      <c r="AG12" s="7">
        <v>109</v>
      </c>
      <c r="AH12" s="7">
        <v>26</v>
      </c>
      <c r="AI12" s="7">
        <v>103</v>
      </c>
      <c r="AJ12" s="7">
        <v>19</v>
      </c>
      <c r="AK12" s="7">
        <v>46</v>
      </c>
      <c r="AL12" s="7">
        <v>15</v>
      </c>
      <c r="AM12" s="7">
        <v>22</v>
      </c>
      <c r="AN12" s="7">
        <v>8</v>
      </c>
      <c r="AO12" s="7">
        <v>19</v>
      </c>
      <c r="AP12" s="7">
        <v>1</v>
      </c>
      <c r="AQ12" s="7">
        <v>32</v>
      </c>
      <c r="AR12" s="7">
        <v>42</v>
      </c>
      <c r="AS12" s="7">
        <v>19</v>
      </c>
      <c r="AT12" s="7">
        <v>11</v>
      </c>
      <c r="AU12" s="7">
        <v>19</v>
      </c>
      <c r="AV12" s="7">
        <v>4</v>
      </c>
      <c r="AW12" s="7">
        <v>1</v>
      </c>
      <c r="AX12" s="7">
        <v>92</v>
      </c>
      <c r="AY12" s="7">
        <v>36</v>
      </c>
      <c r="AZ12" s="7">
        <v>1</v>
      </c>
    </row>
    <row r="13" spans="1:52" x14ac:dyDescent="0.3">
      <c r="A13" t="s">
        <v>2314</v>
      </c>
    </row>
    <row r="14" spans="1:52" x14ac:dyDescent="0.3">
      <c r="A14"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1413e253-1efc-4dc4-b2b4-180363fbcbf2" sqref="A2 AZ14" xr:uid="{00000000-0002-0000-AD00-000000000000}"/>
    <dataValidation allowBlank="1" error="1413e253-1efc-4dc4-b2b4-180363fbcbf2" sqref="A1" xr:uid="{00000000-0002-0000-AD00-000001000000}"/>
  </dataValidations>
  <hyperlinks>
    <hyperlink ref="A1" location="'TOC'!A1" display="Back to TOC" xr:uid="{00000000-0004-0000-AD00-000000000000}"/>
  </hyperlinks>
  <pageMargins left="0.7" right="0.7" top="0.75" bottom="0.75" header="0.3" footer="0.3"/>
</worksheet>
</file>

<file path=xl/worksheets/sheet1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E00-000000000000}">
  <dimension ref="A1:BU14"/>
  <sheetViews>
    <sheetView workbookViewId="0">
      <pane xSplit="1" topLeftCell="B1" activePane="topRight" state="frozen"/>
      <selection pane="topRight" sqref="A1:A1048576"/>
    </sheetView>
  </sheetViews>
  <sheetFormatPr defaultRowHeight="14.4" x14ac:dyDescent="0.3"/>
  <cols>
    <col min="1" max="1" width="92" bestFit="1" customWidth="1"/>
    <col min="2" max="73" width="12.6640625" bestFit="1" customWidth="1"/>
  </cols>
  <sheetData>
    <row r="1" spans="1:73" x14ac:dyDescent="0.3">
      <c r="A1" s="4" t="s">
        <v>448</v>
      </c>
    </row>
    <row r="2" spans="1:73" x14ac:dyDescent="0.3">
      <c r="A2" t="s">
        <v>370</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2308</v>
      </c>
      <c r="B5" s="8">
        <v>0.1728043373583</v>
      </c>
      <c r="C5" s="8">
        <v>0.45710091456610003</v>
      </c>
      <c r="D5" s="8">
        <v>0.46879529790180002</v>
      </c>
      <c r="E5" s="8">
        <v>0.55251950610699996</v>
      </c>
      <c r="F5" s="8">
        <v>0.44173407485569999</v>
      </c>
      <c r="G5" s="8">
        <v>0.50815312372370003</v>
      </c>
      <c r="H5" s="8">
        <v>0.37308364777469999</v>
      </c>
      <c r="J5" s="8">
        <v>0.35901691909349998</v>
      </c>
      <c r="K5" s="8">
        <v>0.66556103938309996</v>
      </c>
      <c r="L5" s="8">
        <v>0.36239895632230001</v>
      </c>
      <c r="M5" s="8">
        <v>0.61996189614679997</v>
      </c>
      <c r="N5" s="8">
        <v>0.80561212122549997</v>
      </c>
      <c r="O5" s="8">
        <v>0.34102724914190002</v>
      </c>
      <c r="P5" s="8">
        <v>0.64433916518720002</v>
      </c>
      <c r="Q5" s="8">
        <v>1</v>
      </c>
      <c r="R5" s="8">
        <v>0.34054455919479998</v>
      </c>
      <c r="S5" s="8">
        <v>0.60539477898759997</v>
      </c>
      <c r="T5" s="8">
        <v>1</v>
      </c>
      <c r="U5" s="8">
        <v>0.5</v>
      </c>
      <c r="V5" s="8">
        <v>0</v>
      </c>
      <c r="W5" s="8">
        <v>1</v>
      </c>
      <c r="X5" s="8">
        <v>0.48453496539340002</v>
      </c>
      <c r="Y5" s="8">
        <v>0.41193343642969998</v>
      </c>
      <c r="Z5" s="8">
        <v>0.45917257469060002</v>
      </c>
      <c r="AA5" s="8">
        <v>0.70735095623029998</v>
      </c>
      <c r="AB5" s="8">
        <v>0.36521001126129998</v>
      </c>
      <c r="AC5" s="8">
        <v>0.58239462971800005</v>
      </c>
      <c r="AD5" s="8">
        <v>0</v>
      </c>
      <c r="AE5" s="8">
        <v>1</v>
      </c>
      <c r="AF5" s="8">
        <v>0.40296023208039999</v>
      </c>
      <c r="AG5" s="8">
        <v>0.58304204629620004</v>
      </c>
      <c r="AH5" s="8">
        <v>1</v>
      </c>
      <c r="AI5" s="8">
        <v>0</v>
      </c>
      <c r="AJ5" s="8">
        <v>0.36446194331760001</v>
      </c>
      <c r="AK5" s="8">
        <v>0.59964247952950001</v>
      </c>
      <c r="AL5" s="8">
        <v>0.34257219622759999</v>
      </c>
      <c r="AM5" s="8">
        <v>0.78771849189739995</v>
      </c>
      <c r="AN5" s="8">
        <v>0.82829668211490004</v>
      </c>
      <c r="AO5" s="8">
        <v>0.34804215436640001</v>
      </c>
      <c r="AP5" s="8">
        <v>0.65276260555779997</v>
      </c>
      <c r="AQ5" s="8">
        <v>0.8215093699946</v>
      </c>
      <c r="AR5" s="8">
        <v>0.33374402935559999</v>
      </c>
      <c r="AS5" s="8">
        <v>0.48149963727340001</v>
      </c>
      <c r="AT5" s="8">
        <v>0.5</v>
      </c>
      <c r="AU5" s="8">
        <v>1</v>
      </c>
      <c r="AV5" s="8">
        <v>0.28859209828850002</v>
      </c>
      <c r="AW5" s="8">
        <v>0.41991202190389998</v>
      </c>
      <c r="AX5" s="8">
        <v>0.48169200582440003</v>
      </c>
      <c r="AY5" s="8">
        <v>0.48077516875089998</v>
      </c>
      <c r="AZ5" s="8">
        <v>0.35678312552829999</v>
      </c>
      <c r="BA5" s="8">
        <v>0.31937756860119998</v>
      </c>
      <c r="BB5" s="8">
        <v>0.3036423221558</v>
      </c>
      <c r="BC5" s="8">
        <v>1</v>
      </c>
      <c r="BD5" s="8">
        <v>0.42280968393649998</v>
      </c>
      <c r="BE5" s="8">
        <v>0.80775613538860003</v>
      </c>
      <c r="BF5" s="8">
        <v>0.64877588990220003</v>
      </c>
      <c r="BG5" s="8">
        <v>8.695884731504E-2</v>
      </c>
      <c r="BH5" s="8">
        <v>0.37829425201099998</v>
      </c>
      <c r="BI5" s="8">
        <v>0.45070413612510002</v>
      </c>
      <c r="BJ5" s="8">
        <v>0.83701253935380004</v>
      </c>
      <c r="BK5" s="8">
        <v>0</v>
      </c>
      <c r="BL5" s="8">
        <v>0.4894328287452</v>
      </c>
      <c r="BM5" s="8">
        <v>0.427598611011</v>
      </c>
      <c r="BN5" s="8">
        <v>0.28289280102350001</v>
      </c>
      <c r="BO5" s="8">
        <v>1</v>
      </c>
      <c r="BQ5" s="8">
        <v>0.28820628677530002</v>
      </c>
      <c r="BR5" s="8">
        <v>0.36722723768269999</v>
      </c>
      <c r="BS5" s="8">
        <v>0.31346106834120002</v>
      </c>
      <c r="BT5" s="8">
        <v>0.66986441897939997</v>
      </c>
      <c r="BU5" s="8">
        <v>1</v>
      </c>
    </row>
    <row r="6" spans="1:73" x14ac:dyDescent="0.3">
      <c r="A6" t="s">
        <v>2309</v>
      </c>
      <c r="B6" s="8">
        <v>0.30414578123309999</v>
      </c>
      <c r="C6" s="8">
        <v>0.13794260649420001</v>
      </c>
      <c r="D6" s="8">
        <v>0.23943320306499999</v>
      </c>
      <c r="E6" s="8">
        <v>0.17110740284000001</v>
      </c>
      <c r="F6" s="8">
        <v>0.35498592286839997</v>
      </c>
      <c r="G6" s="8">
        <v>0.3274446440614</v>
      </c>
      <c r="H6" s="8">
        <v>0.1264444602042</v>
      </c>
      <c r="J6" s="8">
        <v>0.27298550464920002</v>
      </c>
      <c r="K6" s="8">
        <v>0.53073767821770002</v>
      </c>
      <c r="L6" s="8">
        <v>0.15678927773609999</v>
      </c>
      <c r="M6" s="8">
        <v>0.19964437620270001</v>
      </c>
      <c r="N6" s="6">
        <v>1</v>
      </c>
      <c r="O6" s="8">
        <v>0.38423706528130003</v>
      </c>
      <c r="P6" s="8">
        <v>7.0172811163389998E-2</v>
      </c>
      <c r="Q6" s="8">
        <v>0.5</v>
      </c>
      <c r="R6" s="8">
        <v>8.1046906148190004E-2</v>
      </c>
      <c r="S6" s="8">
        <v>0</v>
      </c>
      <c r="T6" s="8">
        <v>0</v>
      </c>
      <c r="U6" s="8">
        <v>0</v>
      </c>
      <c r="V6" s="8">
        <v>0</v>
      </c>
      <c r="W6" s="8">
        <v>0</v>
      </c>
      <c r="X6" s="8">
        <v>0.37852512232410002</v>
      </c>
      <c r="Y6" s="8">
        <v>0.1650311662001</v>
      </c>
      <c r="Z6" s="8">
        <v>0.54082742530939998</v>
      </c>
      <c r="AA6" s="8">
        <v>0.1463245218849</v>
      </c>
      <c r="AB6" s="8">
        <v>7.3499022743379994E-2</v>
      </c>
      <c r="AC6" s="8">
        <v>0</v>
      </c>
      <c r="AD6" s="8">
        <v>0</v>
      </c>
      <c r="AE6" s="8">
        <v>0</v>
      </c>
      <c r="AF6" s="8">
        <v>0.22406548074239999</v>
      </c>
      <c r="AG6" s="8">
        <v>0.3447648529415</v>
      </c>
      <c r="AH6" s="8">
        <v>0</v>
      </c>
      <c r="AI6" s="8">
        <v>0</v>
      </c>
      <c r="AJ6" s="8">
        <v>0.32716031124869999</v>
      </c>
      <c r="AK6" s="8">
        <v>0.43006896719600002</v>
      </c>
      <c r="AL6" s="8">
        <v>0.17175111910499999</v>
      </c>
      <c r="AM6" s="8">
        <v>0.21228150810259999</v>
      </c>
      <c r="AN6" s="8">
        <v>0.82829668211490004</v>
      </c>
      <c r="AO6" s="8">
        <v>0.45271162547999999</v>
      </c>
      <c r="AP6" s="8">
        <v>8.5350775130869999E-2</v>
      </c>
      <c r="AQ6" s="8">
        <v>0.27383645666489997</v>
      </c>
      <c r="AR6" s="8">
        <v>0.1091769193838</v>
      </c>
      <c r="AS6" s="8">
        <v>0</v>
      </c>
      <c r="AT6" s="8">
        <v>0</v>
      </c>
      <c r="AU6" s="8">
        <v>0</v>
      </c>
      <c r="AV6" s="8">
        <v>0.47984313884899998</v>
      </c>
      <c r="AW6" s="8">
        <v>0.41991202190389998</v>
      </c>
      <c r="AX6" s="8">
        <v>0.2287365495434</v>
      </c>
      <c r="AY6" s="8">
        <v>0.30327804002179998</v>
      </c>
      <c r="AZ6" s="8">
        <v>0.12744092758600001</v>
      </c>
      <c r="BA6" s="8">
        <v>0.34025471251029998</v>
      </c>
      <c r="BB6" s="8">
        <v>0.48658715229569999</v>
      </c>
      <c r="BC6" s="8">
        <v>1</v>
      </c>
      <c r="BD6" s="8">
        <v>0.429065947309</v>
      </c>
      <c r="BE6" s="8">
        <v>0.13135052161169999</v>
      </c>
      <c r="BF6" s="8">
        <v>0.1212598573757</v>
      </c>
      <c r="BG6" s="8">
        <v>0.2207014199416</v>
      </c>
      <c r="BH6" s="8">
        <v>0.157287626929</v>
      </c>
      <c r="BI6" s="8">
        <v>0.4178840207476</v>
      </c>
      <c r="BJ6" s="8">
        <v>0.74994816981269996</v>
      </c>
      <c r="BK6" s="8">
        <v>0</v>
      </c>
      <c r="BL6" s="8">
        <v>0</v>
      </c>
      <c r="BM6" s="8">
        <v>0</v>
      </c>
      <c r="BN6" s="8">
        <v>0.28289280102350001</v>
      </c>
      <c r="BO6" s="8">
        <v>0.62563161488160002</v>
      </c>
      <c r="BQ6" s="8">
        <v>0.21176346549719999</v>
      </c>
      <c r="BR6" s="8">
        <v>0.1820631456049</v>
      </c>
      <c r="BS6" s="8">
        <v>0</v>
      </c>
      <c r="BT6" s="8">
        <v>0.33149463294140002</v>
      </c>
      <c r="BU6" s="8">
        <v>0</v>
      </c>
    </row>
    <row r="7" spans="1:73" x14ac:dyDescent="0.3">
      <c r="A7" t="s">
        <v>2310</v>
      </c>
      <c r="B7" s="8">
        <v>0.266566142738</v>
      </c>
      <c r="C7" s="8">
        <v>0.2014335875221</v>
      </c>
      <c r="D7" s="8">
        <v>0.22877373795110001</v>
      </c>
      <c r="E7" s="8">
        <v>0.25348372009640002</v>
      </c>
      <c r="F7" s="8">
        <v>0.2664281223651</v>
      </c>
      <c r="G7" s="8">
        <v>0.24227129747910001</v>
      </c>
      <c r="H7" s="8">
        <v>0.24774468290919999</v>
      </c>
      <c r="J7" s="8">
        <v>0.2909576727282</v>
      </c>
      <c r="K7" s="8">
        <v>0.4196283063979</v>
      </c>
      <c r="L7" s="8">
        <v>0.22308617803020001</v>
      </c>
      <c r="M7" s="8">
        <v>0.18039372765049999</v>
      </c>
      <c r="N7" s="8">
        <v>0.19438787877450001</v>
      </c>
      <c r="O7" s="8">
        <v>0.17579294326940001</v>
      </c>
      <c r="P7" s="8">
        <v>0.39314562989239998</v>
      </c>
      <c r="Q7" s="8">
        <v>0.5</v>
      </c>
      <c r="R7" s="8">
        <v>0.21713185900429999</v>
      </c>
      <c r="S7" s="8">
        <v>0</v>
      </c>
      <c r="T7" s="8">
        <v>0</v>
      </c>
      <c r="U7" s="8">
        <v>0</v>
      </c>
      <c r="V7" s="8">
        <v>0</v>
      </c>
      <c r="W7" s="8">
        <v>0</v>
      </c>
      <c r="X7" s="8">
        <v>0.34364335640440002</v>
      </c>
      <c r="Y7" s="8">
        <v>0.21487557003079999</v>
      </c>
      <c r="Z7" s="8">
        <v>0.1805216911061</v>
      </c>
      <c r="AA7" s="8">
        <v>0.4120768266457</v>
      </c>
      <c r="AB7" s="8">
        <v>0.1969104090671</v>
      </c>
      <c r="AC7" s="8">
        <v>0</v>
      </c>
      <c r="AD7" s="8">
        <v>0</v>
      </c>
      <c r="AE7" s="8">
        <v>0</v>
      </c>
      <c r="AF7" s="8">
        <v>0.2439612007517</v>
      </c>
      <c r="AG7" s="8">
        <v>0.25506422068579998</v>
      </c>
      <c r="AH7" s="8">
        <v>0</v>
      </c>
      <c r="AI7" s="8">
        <v>0</v>
      </c>
      <c r="AJ7" s="8">
        <v>0.25637040341299999</v>
      </c>
      <c r="AK7" s="8">
        <v>0.43006896719600002</v>
      </c>
      <c r="AL7" s="8">
        <v>0.21550497700820001</v>
      </c>
      <c r="AM7" s="8">
        <v>0.1918123279316</v>
      </c>
      <c r="AN7" s="8">
        <v>0.17170331788509999</v>
      </c>
      <c r="AO7" s="8">
        <v>0.19009905399470001</v>
      </c>
      <c r="AP7" s="8">
        <v>0.39282992896699997</v>
      </c>
      <c r="AQ7" s="8">
        <v>0.45232708667030003</v>
      </c>
      <c r="AR7" s="8">
        <v>0.29249466257000001</v>
      </c>
      <c r="AS7" s="8">
        <v>0</v>
      </c>
      <c r="AT7" s="8">
        <v>0</v>
      </c>
      <c r="AU7" s="8">
        <v>0</v>
      </c>
      <c r="AV7" s="8">
        <v>0.1157823814312</v>
      </c>
      <c r="AW7" s="8">
        <v>0.27994134793589998</v>
      </c>
      <c r="AX7" s="8">
        <v>0.28777438624649998</v>
      </c>
      <c r="AY7" s="8">
        <v>0.1182727606233</v>
      </c>
      <c r="AZ7" s="8">
        <v>0.46618043430810002</v>
      </c>
      <c r="BA7" s="8">
        <v>0.29173454976509999</v>
      </c>
      <c r="BB7" s="8">
        <v>0.1218204911742</v>
      </c>
      <c r="BC7" s="8">
        <v>1</v>
      </c>
      <c r="BD7" s="8">
        <v>0.43264628841800001</v>
      </c>
      <c r="BE7" s="8">
        <v>0.5656752608058</v>
      </c>
      <c r="BF7" s="8">
        <v>0.25100329622930001</v>
      </c>
      <c r="BG7" s="8">
        <v>8.0232582017569998E-2</v>
      </c>
      <c r="BH7" s="8">
        <v>0.19166074287000001</v>
      </c>
      <c r="BI7" s="8">
        <v>0.25026469290100001</v>
      </c>
      <c r="BJ7" s="8">
        <v>0.54353218477059995</v>
      </c>
      <c r="BK7" s="8">
        <v>0</v>
      </c>
      <c r="BL7" s="8">
        <v>0</v>
      </c>
      <c r="BM7" s="8">
        <v>0.25836099193430001</v>
      </c>
      <c r="BN7" s="8">
        <v>0.27747108861530001</v>
      </c>
      <c r="BO7" s="8">
        <v>0</v>
      </c>
      <c r="BQ7" s="8">
        <v>0.17044261499560001</v>
      </c>
      <c r="BR7" s="8">
        <v>0.39468435811430003</v>
      </c>
      <c r="BS7" s="8">
        <v>0.12369337415160001</v>
      </c>
      <c r="BT7" s="8">
        <v>0.27773518102200001</v>
      </c>
      <c r="BU7" s="8">
        <v>0</v>
      </c>
    </row>
    <row r="8" spans="1:73" x14ac:dyDescent="0.3">
      <c r="A8" t="s">
        <v>2311</v>
      </c>
      <c r="B8" s="8">
        <v>0.25648373867059998</v>
      </c>
      <c r="C8" s="8">
        <v>0.13257192106269999</v>
      </c>
      <c r="D8" s="8">
        <v>0.25989554092950001</v>
      </c>
      <c r="E8" s="8">
        <v>0.13322522656079999</v>
      </c>
      <c r="F8" s="8">
        <v>5.150651486354E-2</v>
      </c>
      <c r="G8" s="8">
        <v>0.1050027661323</v>
      </c>
      <c r="H8" s="8">
        <v>0.21098897393429999</v>
      </c>
      <c r="J8" s="8">
        <v>6.7289019674600006E-2</v>
      </c>
      <c r="K8" s="8">
        <v>0</v>
      </c>
      <c r="L8" s="8">
        <v>0.33404302598750002</v>
      </c>
      <c r="M8" s="8">
        <v>0.18039372765049999</v>
      </c>
      <c r="N8" s="8">
        <v>0</v>
      </c>
      <c r="O8" s="8">
        <v>0.26417704817990001</v>
      </c>
      <c r="P8" s="8">
        <v>0.107657606243</v>
      </c>
      <c r="Q8" s="8">
        <v>0</v>
      </c>
      <c r="R8" s="8">
        <v>0</v>
      </c>
      <c r="S8" s="8">
        <v>0</v>
      </c>
      <c r="T8" s="8">
        <v>0</v>
      </c>
      <c r="U8" s="8">
        <v>0.30269738949379998</v>
      </c>
      <c r="V8" s="8">
        <v>0</v>
      </c>
      <c r="W8" s="8">
        <v>0</v>
      </c>
      <c r="X8" s="8">
        <v>3.9736749942570003E-2</v>
      </c>
      <c r="Y8" s="8">
        <v>0.30449320753469999</v>
      </c>
      <c r="Z8" s="8">
        <v>0.19699603296570001</v>
      </c>
      <c r="AA8" s="8">
        <v>8.8584101586939995E-2</v>
      </c>
      <c r="AB8" s="8">
        <v>0</v>
      </c>
      <c r="AC8" s="8">
        <v>0.2528161108459</v>
      </c>
      <c r="AD8" s="8">
        <v>0</v>
      </c>
      <c r="AE8" s="8">
        <v>0</v>
      </c>
      <c r="AF8" s="8">
        <v>0.16060012694680001</v>
      </c>
      <c r="AG8" s="8">
        <v>0.104494462117</v>
      </c>
      <c r="AH8" s="8">
        <v>0</v>
      </c>
      <c r="AI8" s="8">
        <v>0</v>
      </c>
      <c r="AJ8" s="8">
        <v>4.0321365503739999E-2</v>
      </c>
      <c r="AK8" s="8">
        <v>3.9319442656949997E-2</v>
      </c>
      <c r="AL8" s="6">
        <v>0.36418568451330002</v>
      </c>
      <c r="AM8" s="8">
        <v>0</v>
      </c>
      <c r="AN8" s="8">
        <v>0</v>
      </c>
      <c r="AO8" s="8">
        <v>0.2525198494118</v>
      </c>
      <c r="AP8" s="8">
        <v>0.1309433096557</v>
      </c>
      <c r="AQ8" s="8">
        <v>0</v>
      </c>
      <c r="AR8" s="8">
        <v>0</v>
      </c>
      <c r="AS8" s="8">
        <v>0</v>
      </c>
      <c r="AT8" s="8">
        <v>0.30269738949379998</v>
      </c>
      <c r="AU8" s="8">
        <v>0</v>
      </c>
      <c r="AV8" s="8">
        <v>0.28859209828850002</v>
      </c>
      <c r="AW8" s="8">
        <v>0.20891168619719999</v>
      </c>
      <c r="AX8" s="8">
        <v>0.17960018627589999</v>
      </c>
      <c r="AY8" s="8">
        <v>9.0183369951380002E-2</v>
      </c>
      <c r="AZ8" s="8">
        <v>0.22404067768120001</v>
      </c>
      <c r="BA8" s="8">
        <v>5.7834290649639998E-2</v>
      </c>
      <c r="BB8" s="8">
        <v>0</v>
      </c>
      <c r="BC8" s="8">
        <v>0</v>
      </c>
      <c r="BD8" s="8">
        <v>0.14738284912089999</v>
      </c>
      <c r="BE8" s="8">
        <v>0</v>
      </c>
      <c r="BF8" s="8">
        <v>0</v>
      </c>
      <c r="BG8" s="8">
        <v>0.34114627524820001</v>
      </c>
      <c r="BH8" s="8">
        <v>9.084019833458E-2</v>
      </c>
      <c r="BI8" s="8">
        <v>0.16226587746859999</v>
      </c>
      <c r="BJ8" s="8">
        <v>0</v>
      </c>
      <c r="BK8" s="6">
        <v>1</v>
      </c>
      <c r="BL8" s="8">
        <v>0</v>
      </c>
      <c r="BM8" s="8">
        <v>0</v>
      </c>
      <c r="BN8" s="8">
        <v>0.13830842221539999</v>
      </c>
      <c r="BO8" s="8">
        <v>0</v>
      </c>
      <c r="BQ8" s="8">
        <v>0.23710727292200001</v>
      </c>
      <c r="BR8" s="8">
        <v>0.15755442757839999</v>
      </c>
      <c r="BS8" s="8">
        <v>0.47154714872280001</v>
      </c>
      <c r="BT8" s="8">
        <v>9.9862857041390002E-2</v>
      </c>
      <c r="BU8" s="8">
        <v>0</v>
      </c>
    </row>
    <row r="9" spans="1:73" x14ac:dyDescent="0.3">
      <c r="A9" t="s">
        <v>2312</v>
      </c>
      <c r="B9" s="8">
        <v>0</v>
      </c>
      <c r="C9" s="8">
        <v>0.1781285875219</v>
      </c>
      <c r="D9" s="8">
        <v>7.6803534016220004E-2</v>
      </c>
      <c r="E9" s="8">
        <v>0.23367836581920001</v>
      </c>
      <c r="F9" s="8">
        <v>0.13404111350770001</v>
      </c>
      <c r="G9" s="8">
        <v>0.1419222564099</v>
      </c>
      <c r="H9" s="8">
        <v>0.13166782151100001</v>
      </c>
      <c r="J9" s="8">
        <v>0.27298550464920002</v>
      </c>
      <c r="K9" s="8">
        <v>0.17148953671950001</v>
      </c>
      <c r="L9" s="8">
        <v>0.1038144753022</v>
      </c>
      <c r="M9" s="8">
        <v>0</v>
      </c>
      <c r="N9" s="8">
        <v>0</v>
      </c>
      <c r="O9" s="8">
        <v>6.6291563564989997E-2</v>
      </c>
      <c r="P9" s="8">
        <v>0.17783041740639999</v>
      </c>
      <c r="Q9" s="8">
        <v>0</v>
      </c>
      <c r="R9" s="8">
        <v>0.1954851085148</v>
      </c>
      <c r="S9" s="8">
        <v>0</v>
      </c>
      <c r="T9" s="8">
        <v>0</v>
      </c>
      <c r="U9" s="8">
        <v>0.19730261050619999</v>
      </c>
      <c r="V9" s="8">
        <v>0</v>
      </c>
      <c r="W9" s="8">
        <v>0</v>
      </c>
      <c r="X9" s="8">
        <v>0.2314268031161</v>
      </c>
      <c r="Y9" s="8">
        <v>8.384888527895E-2</v>
      </c>
      <c r="Z9" s="8">
        <v>4.9433420243629997E-2</v>
      </c>
      <c r="AA9" s="8">
        <v>0.1463245218849</v>
      </c>
      <c r="AB9" s="8">
        <v>0.1772796164538</v>
      </c>
      <c r="AC9" s="8">
        <v>0.16478925943610001</v>
      </c>
      <c r="AD9" s="8">
        <v>0</v>
      </c>
      <c r="AE9" s="8">
        <v>0</v>
      </c>
      <c r="AF9" s="8">
        <v>0.16229717238060001</v>
      </c>
      <c r="AG9" s="8">
        <v>8.1494266987169994E-2</v>
      </c>
      <c r="AH9" s="8">
        <v>0</v>
      </c>
      <c r="AI9" s="8">
        <v>0</v>
      </c>
      <c r="AJ9" s="8">
        <v>0.23483160372430001</v>
      </c>
      <c r="AK9" s="8">
        <v>0.2289964057844</v>
      </c>
      <c r="AL9" s="8">
        <v>0.1002865184686</v>
      </c>
      <c r="AM9" s="8">
        <v>0</v>
      </c>
      <c r="AN9" s="8">
        <v>0</v>
      </c>
      <c r="AO9" s="8">
        <v>6.3366351331560003E-2</v>
      </c>
      <c r="AP9" s="8">
        <v>0.1309433096557</v>
      </c>
      <c r="AQ9" s="8">
        <v>0.1784906300054</v>
      </c>
      <c r="AR9" s="8">
        <v>0.26333469033380003</v>
      </c>
      <c r="AS9" s="8">
        <v>0</v>
      </c>
      <c r="AT9" s="8">
        <v>0.19730261050619999</v>
      </c>
      <c r="AU9" s="8">
        <v>0</v>
      </c>
      <c r="AV9" s="8">
        <v>0</v>
      </c>
      <c r="AW9" s="8">
        <v>0.139970673968</v>
      </c>
      <c r="AX9" s="8">
        <v>0.12619804171990001</v>
      </c>
      <c r="AY9" s="8">
        <v>0.1170991473627</v>
      </c>
      <c r="AZ9" s="8">
        <v>0.13758373767740001</v>
      </c>
      <c r="BA9" s="8">
        <v>0.3126116936742</v>
      </c>
      <c r="BB9" s="8">
        <v>0</v>
      </c>
      <c r="BC9" s="8">
        <v>0</v>
      </c>
      <c r="BD9" s="8">
        <v>0.21428418196769999</v>
      </c>
      <c r="BE9" s="8">
        <v>0</v>
      </c>
      <c r="BF9" s="8">
        <v>0.14772711536700001</v>
      </c>
      <c r="BG9" s="8">
        <v>0.21004993600749999</v>
      </c>
      <c r="BH9" s="8">
        <v>0.17645599334590001</v>
      </c>
      <c r="BI9" s="8">
        <v>0.1402481911979</v>
      </c>
      <c r="BJ9" s="8">
        <v>0</v>
      </c>
      <c r="BK9" s="8">
        <v>0</v>
      </c>
      <c r="BL9" s="8">
        <v>0.38765665809889999</v>
      </c>
      <c r="BM9" s="8">
        <v>0</v>
      </c>
      <c r="BN9" s="8">
        <v>0.19352590482580001</v>
      </c>
      <c r="BO9" s="8">
        <v>0</v>
      </c>
      <c r="BQ9" s="8">
        <v>9.2480359809999996E-2</v>
      </c>
      <c r="BR9" s="8">
        <v>0</v>
      </c>
      <c r="BS9" s="8">
        <v>0</v>
      </c>
      <c r="BT9" s="8">
        <v>0.31560880540250003</v>
      </c>
      <c r="BU9" s="8">
        <v>0</v>
      </c>
    </row>
    <row r="10" spans="1:73" x14ac:dyDescent="0.3">
      <c r="A10" t="s">
        <v>2313</v>
      </c>
      <c r="B10" s="8">
        <v>0</v>
      </c>
      <c r="C10" s="8">
        <v>6.0443316757860001E-2</v>
      </c>
      <c r="D10" s="8">
        <v>0.1018812568365</v>
      </c>
      <c r="E10" s="8">
        <v>0.1092646939586</v>
      </c>
      <c r="F10" s="8">
        <v>0.19243749524000001</v>
      </c>
      <c r="G10" s="8">
        <v>0.1034118693656</v>
      </c>
      <c r="H10" s="8">
        <v>0.16021943616189999</v>
      </c>
      <c r="J10" s="8">
        <v>0.12865658144539999</v>
      </c>
      <c r="K10" s="8">
        <v>4.8523170226910002E-2</v>
      </c>
      <c r="L10" s="8">
        <v>5.7558650572079997E-2</v>
      </c>
      <c r="M10" s="8">
        <v>0</v>
      </c>
      <c r="N10" s="8">
        <v>0</v>
      </c>
      <c r="O10" s="8">
        <v>0.10950137970440001</v>
      </c>
      <c r="P10" s="8">
        <v>0</v>
      </c>
      <c r="Q10" s="8">
        <v>0.5</v>
      </c>
      <c r="R10" s="6">
        <v>0.44416592276919997</v>
      </c>
      <c r="S10" s="8">
        <v>0</v>
      </c>
      <c r="T10" s="8">
        <v>0</v>
      </c>
      <c r="U10" s="8">
        <v>0</v>
      </c>
      <c r="V10" s="8">
        <v>0</v>
      </c>
      <c r="W10" s="8">
        <v>0</v>
      </c>
      <c r="X10" s="8">
        <v>9.5845026586749996E-2</v>
      </c>
      <c r="Y10" s="8">
        <v>4.6488976364610003E-2</v>
      </c>
      <c r="Z10" s="8">
        <v>8.1654850618799998E-2</v>
      </c>
      <c r="AA10" s="8">
        <v>8.8584101586939995E-2</v>
      </c>
      <c r="AB10" s="6">
        <v>0.40280083239390002</v>
      </c>
      <c r="AC10" s="8">
        <v>0</v>
      </c>
      <c r="AD10" s="8">
        <v>0</v>
      </c>
      <c r="AE10" s="8">
        <v>0</v>
      </c>
      <c r="AF10" s="8">
        <v>0.15726998613509999</v>
      </c>
      <c r="AG10" s="8">
        <v>4.2732727454860002E-2</v>
      </c>
      <c r="AH10" s="8">
        <v>0</v>
      </c>
      <c r="AI10" s="8">
        <v>0</v>
      </c>
      <c r="AJ10" s="8">
        <v>0.15418887271680001</v>
      </c>
      <c r="AK10" s="8">
        <v>3.9319442656949997E-2</v>
      </c>
      <c r="AL10" s="8">
        <v>5.560261858302E-2</v>
      </c>
      <c r="AM10" s="8">
        <v>0</v>
      </c>
      <c r="AN10" s="8">
        <v>0</v>
      </c>
      <c r="AO10" s="8">
        <v>0.1046694711136</v>
      </c>
      <c r="AP10" s="8">
        <v>0</v>
      </c>
      <c r="AQ10" s="8">
        <v>0.27383645666489997</v>
      </c>
      <c r="AR10" s="8">
        <v>0.37624309449810001</v>
      </c>
      <c r="AS10" s="8">
        <v>0.41619888761219997</v>
      </c>
      <c r="AT10" s="8">
        <v>0</v>
      </c>
      <c r="AU10" s="8">
        <v>0</v>
      </c>
      <c r="AV10" s="8">
        <v>0</v>
      </c>
      <c r="AW10" s="8">
        <v>0.2312056179309</v>
      </c>
      <c r="AX10" s="8">
        <v>0.1289677335826</v>
      </c>
      <c r="AY10" s="8">
        <v>0.14246265930509999</v>
      </c>
      <c r="AZ10" s="8">
        <v>0</v>
      </c>
      <c r="BA10" s="8">
        <v>0.13423243690270001</v>
      </c>
      <c r="BB10" s="8">
        <v>0.45341150789689999</v>
      </c>
      <c r="BC10" s="8">
        <v>0</v>
      </c>
      <c r="BD10" s="8">
        <v>0.12972652498289999</v>
      </c>
      <c r="BE10" s="8">
        <v>0</v>
      </c>
      <c r="BF10" s="8">
        <v>0</v>
      </c>
      <c r="BG10" s="8">
        <v>0.2207014199416</v>
      </c>
      <c r="BH10" s="8">
        <v>0.24398369864219999</v>
      </c>
      <c r="BI10" s="8">
        <v>4.9515166863379999E-2</v>
      </c>
      <c r="BJ10" s="8">
        <v>0</v>
      </c>
      <c r="BK10" s="8">
        <v>0</v>
      </c>
      <c r="BL10" s="8">
        <v>0.1229105131558</v>
      </c>
      <c r="BM10" s="8">
        <v>0.31404039705469999</v>
      </c>
      <c r="BN10" s="8">
        <v>0</v>
      </c>
      <c r="BO10" s="8">
        <v>0</v>
      </c>
      <c r="BQ10" s="8">
        <v>0</v>
      </c>
      <c r="BR10" s="8">
        <v>0.152441362952</v>
      </c>
      <c r="BS10" s="8">
        <v>0.21499178293599999</v>
      </c>
      <c r="BT10" s="8">
        <v>0.21082714127140001</v>
      </c>
      <c r="BU10" s="8">
        <v>0</v>
      </c>
    </row>
    <row r="11" spans="1:73" x14ac:dyDescent="0.3">
      <c r="A11" t="s">
        <v>2264</v>
      </c>
      <c r="B11" s="8">
        <v>0</v>
      </c>
      <c r="C11" s="8">
        <v>8.4726704072599995E-2</v>
      </c>
      <c r="D11" s="8">
        <v>4.4381570967940001E-2</v>
      </c>
      <c r="E11" s="8">
        <v>0</v>
      </c>
      <c r="F11" s="8">
        <v>3.8004527530300002E-2</v>
      </c>
      <c r="G11" s="8">
        <v>4.6575767136440002E-2</v>
      </c>
      <c r="H11" s="8">
        <v>2.249406439377E-2</v>
      </c>
      <c r="J11" s="8">
        <v>0</v>
      </c>
      <c r="K11" s="8">
        <v>7.4443196265690001E-2</v>
      </c>
      <c r="L11" s="8">
        <v>0</v>
      </c>
      <c r="M11" s="8">
        <v>0</v>
      </c>
      <c r="N11" s="8">
        <v>0</v>
      </c>
      <c r="O11" s="8">
        <v>0</v>
      </c>
      <c r="P11" s="8">
        <v>0</v>
      </c>
      <c r="Q11" s="8">
        <v>0</v>
      </c>
      <c r="R11" s="8">
        <v>0</v>
      </c>
      <c r="S11" s="8">
        <v>0.39460522101239998</v>
      </c>
      <c r="T11" s="8">
        <v>0</v>
      </c>
      <c r="U11" s="6">
        <v>0.5</v>
      </c>
      <c r="V11" s="8">
        <v>1</v>
      </c>
      <c r="W11" s="8">
        <v>0</v>
      </c>
      <c r="X11" s="8">
        <v>3.0481630333530001E-2</v>
      </c>
      <c r="Y11" s="8">
        <v>0</v>
      </c>
      <c r="Z11" s="8">
        <v>0</v>
      </c>
      <c r="AA11" s="8">
        <v>0</v>
      </c>
      <c r="AB11" s="8">
        <v>3.6749511371689997E-2</v>
      </c>
      <c r="AC11" s="6">
        <v>0.41760537028200001</v>
      </c>
      <c r="AD11" s="8">
        <v>1</v>
      </c>
      <c r="AE11" s="8">
        <v>0</v>
      </c>
      <c r="AF11" s="8">
        <v>1.6259601741910001E-2</v>
      </c>
      <c r="AG11" s="8">
        <v>9.5420724879200003E-2</v>
      </c>
      <c r="AH11" s="8">
        <v>0</v>
      </c>
      <c r="AI11" s="8">
        <v>1</v>
      </c>
      <c r="AJ11" s="8">
        <v>0</v>
      </c>
      <c r="AK11" s="8">
        <v>6.0323036872509998E-2</v>
      </c>
      <c r="AL11" s="8">
        <v>0</v>
      </c>
      <c r="AM11" s="8">
        <v>0</v>
      </c>
      <c r="AN11" s="8">
        <v>0</v>
      </c>
      <c r="AO11" s="8">
        <v>0</v>
      </c>
      <c r="AP11" s="8">
        <v>0</v>
      </c>
      <c r="AQ11" s="8">
        <v>0</v>
      </c>
      <c r="AR11" s="8">
        <v>0</v>
      </c>
      <c r="AS11" s="8">
        <v>0.10230147511440001</v>
      </c>
      <c r="AT11" s="6">
        <v>0.5</v>
      </c>
      <c r="AU11" s="8">
        <v>0</v>
      </c>
      <c r="AV11" s="8">
        <v>0</v>
      </c>
      <c r="AW11" s="8">
        <v>0</v>
      </c>
      <c r="AX11" s="8">
        <v>0</v>
      </c>
      <c r="AY11" s="8">
        <v>7.9585027512850001E-2</v>
      </c>
      <c r="AZ11" s="8">
        <v>7.7452867788779994E-2</v>
      </c>
      <c r="BA11" s="8">
        <v>6.268280446308E-2</v>
      </c>
      <c r="BB11" s="8">
        <v>0</v>
      </c>
      <c r="BC11" s="8">
        <v>0</v>
      </c>
      <c r="BD11" s="8">
        <v>0.1206314401349</v>
      </c>
      <c r="BE11" s="8">
        <v>0</v>
      </c>
      <c r="BF11" s="8">
        <v>0</v>
      </c>
      <c r="BG11" s="8">
        <v>0.14786978678519999</v>
      </c>
      <c r="BH11" s="8">
        <v>0</v>
      </c>
      <c r="BI11" s="8">
        <v>4.467333948821E-2</v>
      </c>
      <c r="BJ11" s="8">
        <v>0</v>
      </c>
      <c r="BK11" s="8">
        <v>0</v>
      </c>
      <c r="BL11" s="8">
        <v>0</v>
      </c>
      <c r="BM11" s="8">
        <v>0</v>
      </c>
      <c r="BN11" s="8">
        <v>0.15872103174550001</v>
      </c>
      <c r="BO11" s="8">
        <v>0</v>
      </c>
      <c r="BQ11" s="8">
        <v>0</v>
      </c>
      <c r="BR11" s="8">
        <v>0</v>
      </c>
      <c r="BS11" s="8">
        <v>0</v>
      </c>
      <c r="BT11" s="8">
        <v>7.2517247563430004E-2</v>
      </c>
      <c r="BU11" s="8">
        <v>0</v>
      </c>
    </row>
    <row r="12" spans="1:73" x14ac:dyDescent="0.3">
      <c r="A12" t="s">
        <v>587</v>
      </c>
      <c r="B12" s="7">
        <v>7</v>
      </c>
      <c r="C12" s="7">
        <v>20</v>
      </c>
      <c r="D12" s="7">
        <v>34</v>
      </c>
      <c r="E12" s="7">
        <v>24</v>
      </c>
      <c r="F12" s="7">
        <v>44</v>
      </c>
      <c r="G12" s="7">
        <v>81</v>
      </c>
      <c r="H12" s="7">
        <v>48</v>
      </c>
      <c r="I12" s="7">
        <v>0</v>
      </c>
      <c r="J12" s="7">
        <v>19</v>
      </c>
      <c r="K12" s="7">
        <v>13</v>
      </c>
      <c r="L12" s="7">
        <v>34</v>
      </c>
      <c r="M12" s="7">
        <v>7</v>
      </c>
      <c r="N12" s="7">
        <v>5</v>
      </c>
      <c r="O12" s="7">
        <v>15</v>
      </c>
      <c r="P12" s="7">
        <v>9</v>
      </c>
      <c r="Q12" s="7">
        <v>2</v>
      </c>
      <c r="R12" s="7">
        <v>16</v>
      </c>
      <c r="S12" s="7">
        <v>2</v>
      </c>
      <c r="T12" s="7">
        <v>1</v>
      </c>
      <c r="U12" s="7">
        <v>4</v>
      </c>
      <c r="V12" s="7">
        <v>1</v>
      </c>
      <c r="W12" s="7">
        <v>1</v>
      </c>
      <c r="X12" s="7">
        <v>32</v>
      </c>
      <c r="Y12" s="7">
        <v>41</v>
      </c>
      <c r="Z12" s="7">
        <v>20</v>
      </c>
      <c r="AA12" s="7">
        <v>11</v>
      </c>
      <c r="AB12" s="7">
        <v>18</v>
      </c>
      <c r="AC12" s="7">
        <v>5</v>
      </c>
      <c r="AD12" s="7">
        <v>1</v>
      </c>
      <c r="AE12" s="7">
        <v>1</v>
      </c>
      <c r="AF12" s="7">
        <v>92</v>
      </c>
      <c r="AG12" s="7">
        <v>36</v>
      </c>
      <c r="AH12" s="7">
        <v>1</v>
      </c>
      <c r="AI12" s="7">
        <v>1</v>
      </c>
      <c r="AJ12" s="7">
        <v>16</v>
      </c>
      <c r="AK12" s="7">
        <v>16</v>
      </c>
      <c r="AL12" s="7">
        <v>35</v>
      </c>
      <c r="AM12" s="7">
        <v>7</v>
      </c>
      <c r="AN12" s="7">
        <v>4</v>
      </c>
      <c r="AO12" s="7">
        <v>15</v>
      </c>
      <c r="AP12" s="7">
        <v>7</v>
      </c>
      <c r="AQ12" s="7">
        <v>4</v>
      </c>
      <c r="AR12" s="7">
        <v>12</v>
      </c>
      <c r="AS12" s="7">
        <v>7</v>
      </c>
      <c r="AT12" s="7">
        <v>4</v>
      </c>
      <c r="AU12" s="7">
        <v>1</v>
      </c>
      <c r="AV12" s="7">
        <v>8</v>
      </c>
      <c r="AW12" s="7">
        <v>7</v>
      </c>
      <c r="AX12" s="7">
        <v>56</v>
      </c>
      <c r="AY12" s="7">
        <v>46</v>
      </c>
      <c r="AZ12" s="7">
        <v>12</v>
      </c>
      <c r="BA12" s="7">
        <v>15</v>
      </c>
      <c r="BB12" s="7">
        <v>6</v>
      </c>
      <c r="BC12" s="7">
        <v>1</v>
      </c>
      <c r="BD12" s="7">
        <v>8</v>
      </c>
      <c r="BE12" s="7">
        <v>5</v>
      </c>
      <c r="BF12" s="7">
        <v>13</v>
      </c>
      <c r="BG12" s="7">
        <v>8</v>
      </c>
      <c r="BH12" s="7">
        <v>10</v>
      </c>
      <c r="BI12" s="7">
        <v>15</v>
      </c>
      <c r="BJ12" s="7">
        <v>4</v>
      </c>
      <c r="BK12" s="7">
        <v>3</v>
      </c>
      <c r="BL12" s="7">
        <v>7</v>
      </c>
      <c r="BM12" s="7">
        <v>4</v>
      </c>
      <c r="BN12" s="7">
        <v>9</v>
      </c>
      <c r="BO12" s="7">
        <v>2</v>
      </c>
      <c r="BP12" s="7">
        <v>0</v>
      </c>
      <c r="BQ12" s="7">
        <v>5</v>
      </c>
      <c r="BR12" s="7">
        <v>9</v>
      </c>
      <c r="BS12" s="7">
        <v>5</v>
      </c>
      <c r="BT12" s="7">
        <v>14</v>
      </c>
      <c r="BU12" s="7">
        <v>1</v>
      </c>
    </row>
    <row r="13" spans="1:73" x14ac:dyDescent="0.3">
      <c r="A13" t="s">
        <v>2315</v>
      </c>
    </row>
    <row r="14" spans="1:73" x14ac:dyDescent="0.3">
      <c r="A14"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2bb7ab53-2946-4c54-a103-d8066e40f154" sqref="A2 BU14" xr:uid="{00000000-0002-0000-AE00-000000000000}"/>
    <dataValidation allowBlank="1" error="2bb7ab53-2946-4c54-a103-d8066e40f154" sqref="A1" xr:uid="{00000000-0002-0000-AE00-000001000000}"/>
  </dataValidations>
  <hyperlinks>
    <hyperlink ref="A1" location="'TOC'!A1" display="Back to TOC" xr:uid="{00000000-0004-0000-AE00-000000000000}"/>
  </hyperlinks>
  <pageMargins left="0.7" right="0.7" top="0.75" bottom="0.75" header="0.3" footer="0.3"/>
</worksheet>
</file>

<file path=xl/worksheets/sheet1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000-000000000000}">
  <dimension ref="A1:C14"/>
  <sheetViews>
    <sheetView workbookViewId="0">
      <selection activeCell="A2" sqref="A2:C14"/>
    </sheetView>
  </sheetViews>
  <sheetFormatPr defaultRowHeight="14.4" x14ac:dyDescent="0.3"/>
  <cols>
    <col min="1" max="1" width="45.109375" bestFit="1" customWidth="1"/>
    <col min="2" max="3" width="12.6640625" bestFit="1" customWidth="1"/>
  </cols>
  <sheetData>
    <row r="1" spans="1:3" x14ac:dyDescent="0.3">
      <c r="A1" s="4" t="s">
        <v>448</v>
      </c>
    </row>
    <row r="2" spans="1:3" x14ac:dyDescent="0.3">
      <c r="A2" t="s">
        <v>373</v>
      </c>
    </row>
    <row r="3" spans="1:3" x14ac:dyDescent="0.3">
      <c r="A3" s="5" t="s">
        <v>449</v>
      </c>
      <c r="B3" s="5" t="s">
        <v>450</v>
      </c>
      <c r="C3" s="5" t="s">
        <v>451</v>
      </c>
    </row>
    <row r="4" spans="1:3" x14ac:dyDescent="0.3">
      <c r="A4" t="s">
        <v>2294</v>
      </c>
      <c r="B4" s="6">
        <v>0.40918193084089999</v>
      </c>
      <c r="C4" s="7">
        <v>54</v>
      </c>
    </row>
    <row r="5" spans="1:3" x14ac:dyDescent="0.3">
      <c r="A5" t="s">
        <v>2295</v>
      </c>
      <c r="B5" s="8">
        <v>0.2461783714112</v>
      </c>
      <c r="C5" s="7">
        <v>33</v>
      </c>
    </row>
    <row r="6" spans="1:3" x14ac:dyDescent="0.3">
      <c r="A6" t="s">
        <v>2298</v>
      </c>
      <c r="B6" s="8">
        <v>0.22944101381570001</v>
      </c>
      <c r="C6" s="7">
        <v>30</v>
      </c>
    </row>
    <row r="7" spans="1:3" x14ac:dyDescent="0.3">
      <c r="A7" t="s">
        <v>2296</v>
      </c>
      <c r="B7" s="8">
        <v>0.2032218052175</v>
      </c>
      <c r="C7" s="7">
        <v>26</v>
      </c>
    </row>
    <row r="8" spans="1:3" x14ac:dyDescent="0.3">
      <c r="A8" t="s">
        <v>2297</v>
      </c>
      <c r="B8" s="8">
        <v>0.1607120080077</v>
      </c>
      <c r="C8" s="7">
        <v>22</v>
      </c>
    </row>
    <row r="9" spans="1:3" x14ac:dyDescent="0.3">
      <c r="A9" t="s">
        <v>2299</v>
      </c>
      <c r="B9" s="8">
        <v>0.14825977675999999</v>
      </c>
      <c r="C9" s="7">
        <v>20</v>
      </c>
    </row>
    <row r="10" spans="1:3" x14ac:dyDescent="0.3">
      <c r="A10" t="s">
        <v>2300</v>
      </c>
      <c r="B10" s="8">
        <v>0.12810900440860001</v>
      </c>
      <c r="C10" s="7">
        <v>16</v>
      </c>
    </row>
    <row r="11" spans="1:3" x14ac:dyDescent="0.3">
      <c r="A11" t="s">
        <v>2264</v>
      </c>
      <c r="B11" s="9">
        <v>5.3027237881889998E-3</v>
      </c>
      <c r="C11" s="7">
        <v>1</v>
      </c>
    </row>
    <row r="12" spans="1:3" x14ac:dyDescent="0.3">
      <c r="A12" t="s">
        <v>996</v>
      </c>
      <c r="B12" s="8">
        <v>0.2151007475701</v>
      </c>
      <c r="C12" s="7">
        <v>27</v>
      </c>
    </row>
    <row r="13" spans="1:3" x14ac:dyDescent="0.3">
      <c r="A13" t="s">
        <v>2316</v>
      </c>
    </row>
    <row r="14" spans="1:3" x14ac:dyDescent="0.3">
      <c r="A14" t="s">
        <v>512</v>
      </c>
    </row>
  </sheetData>
  <dataValidations count="2">
    <dataValidation allowBlank="1" showErrorMessage="1" prompt="2cecc9e4-76fc-4449-94f6-5a496038d282" sqref="A2 C14" xr:uid="{00000000-0002-0000-B000-000000000000}"/>
    <dataValidation allowBlank="1" error="2cecc9e4-76fc-4449-94f6-5a496038d282" sqref="A1" xr:uid="{00000000-0002-0000-B000-000001000000}"/>
  </dataValidations>
  <hyperlinks>
    <hyperlink ref="A1" location="'TOC'!A1" display="Back to TOC" xr:uid="{00000000-0004-0000-B000-000000000000}"/>
  </hyperlinks>
  <pageMargins left="0.7" right="0.7" top="0.75" bottom="0.75" header="0.3" footer="0.3"/>
</worksheet>
</file>

<file path=xl/worksheets/sheet1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100-000000000000}">
  <dimension ref="A1:AZ16"/>
  <sheetViews>
    <sheetView workbookViewId="0">
      <pane xSplit="1" topLeftCell="B1" activePane="topRight" state="frozen"/>
      <selection pane="topRight" sqref="A1:A1048576"/>
    </sheetView>
  </sheetViews>
  <sheetFormatPr defaultRowHeight="14.4" x14ac:dyDescent="0.3"/>
  <cols>
    <col min="1" max="1" width="45.109375" bestFit="1" customWidth="1"/>
    <col min="2" max="52" width="12.6640625" bestFit="1" customWidth="1"/>
  </cols>
  <sheetData>
    <row r="1" spans="1:52" x14ac:dyDescent="0.3">
      <c r="A1" s="4" t="s">
        <v>448</v>
      </c>
    </row>
    <row r="2" spans="1:52" x14ac:dyDescent="0.3">
      <c r="A2" t="s">
        <v>376</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2294</v>
      </c>
      <c r="B5" s="8">
        <v>0.30515032546760001</v>
      </c>
      <c r="C5" s="8">
        <v>0.46453819823940001</v>
      </c>
      <c r="D5" s="8">
        <v>0.4622582269535</v>
      </c>
      <c r="E5" s="8">
        <v>0.439010555064</v>
      </c>
      <c r="F5" s="8">
        <v>0</v>
      </c>
      <c r="G5" s="8">
        <v>0.26549779963089998</v>
      </c>
      <c r="H5" s="8">
        <v>0.30514033426589998</v>
      </c>
      <c r="I5" s="8">
        <v>0.5835556549816</v>
      </c>
      <c r="J5" s="8">
        <v>0.27014322709880001</v>
      </c>
      <c r="K5" s="8">
        <v>0.3513269656145</v>
      </c>
      <c r="L5" s="8">
        <v>0.47952253369909997</v>
      </c>
      <c r="M5" s="8">
        <v>0.60887745962990003</v>
      </c>
      <c r="N5" s="8">
        <v>0.37486791200660002</v>
      </c>
      <c r="P5" s="8">
        <v>1</v>
      </c>
      <c r="Q5" s="8">
        <v>0.41585109609479998</v>
      </c>
      <c r="R5" s="8">
        <v>0.57340119934760003</v>
      </c>
      <c r="S5" s="8">
        <v>0.31578482084940002</v>
      </c>
      <c r="T5" s="8">
        <v>0.33167289910960002</v>
      </c>
      <c r="V5" s="8">
        <v>0.26117600982529998</v>
      </c>
      <c r="W5" s="8">
        <v>0.45962515229450002</v>
      </c>
      <c r="X5" s="8">
        <v>0.2922037040148</v>
      </c>
      <c r="Y5" s="8">
        <v>0.75321981048169995</v>
      </c>
      <c r="Z5" s="8">
        <v>0.44354917291360002</v>
      </c>
      <c r="AA5" s="8">
        <v>0.39409325232749998</v>
      </c>
      <c r="AB5" s="8">
        <v>0.14700023220380001</v>
      </c>
      <c r="AC5" s="8">
        <v>0.43326463199740001</v>
      </c>
      <c r="AD5" s="8">
        <v>0.40918193084089999</v>
      </c>
      <c r="AF5" s="8">
        <v>0.31625870726700001</v>
      </c>
      <c r="AG5" s="8">
        <v>0.42674262438779997</v>
      </c>
      <c r="AH5" s="8">
        <v>0.40586741354630002</v>
      </c>
      <c r="AI5" s="8">
        <v>0.40997843141610002</v>
      </c>
      <c r="AJ5" s="8">
        <v>0.49758263367119998</v>
      </c>
      <c r="AK5" s="8">
        <v>0.37924945726600001</v>
      </c>
      <c r="AL5" s="8">
        <v>0.53469081021109999</v>
      </c>
      <c r="AM5" s="8">
        <v>0.37103772422620002</v>
      </c>
      <c r="AN5" s="8">
        <v>9.7738025441999998E-2</v>
      </c>
      <c r="AO5" s="8">
        <v>0.41699763052869998</v>
      </c>
      <c r="AP5" s="8">
        <v>0</v>
      </c>
      <c r="AQ5" s="8">
        <v>0.49857417434220003</v>
      </c>
      <c r="AR5" s="8">
        <v>0.26496300233140002</v>
      </c>
      <c r="AS5" s="8">
        <v>0.26276981682459999</v>
      </c>
      <c r="AT5" s="8">
        <v>0.45570794920649998</v>
      </c>
      <c r="AU5" s="8">
        <v>0.68765376949330004</v>
      </c>
      <c r="AV5" s="8">
        <v>0.39460522101239998</v>
      </c>
      <c r="AW5" s="8">
        <v>0</v>
      </c>
      <c r="AX5" s="8">
        <v>0.38927740259069998</v>
      </c>
      <c r="AY5" s="8">
        <v>0.47762299885050002</v>
      </c>
      <c r="AZ5" s="8">
        <v>0</v>
      </c>
    </row>
    <row r="6" spans="1:52" x14ac:dyDescent="0.3">
      <c r="A6" t="s">
        <v>2295</v>
      </c>
      <c r="B6" s="8">
        <v>6.7927491539280002E-2</v>
      </c>
      <c r="C6" s="8">
        <v>0.36868843192680001</v>
      </c>
      <c r="D6" s="8">
        <v>0.27338190237839999</v>
      </c>
      <c r="E6" s="8">
        <v>0.24862097692189999</v>
      </c>
      <c r="F6" s="8">
        <v>0.3025697482652</v>
      </c>
      <c r="G6" s="8">
        <v>0</v>
      </c>
      <c r="H6" s="8">
        <v>0.2257143501451</v>
      </c>
      <c r="I6" s="8">
        <v>0.40872143418419998</v>
      </c>
      <c r="J6" s="8">
        <v>0.12703906184040001</v>
      </c>
      <c r="K6" s="8">
        <v>0.3513269656145</v>
      </c>
      <c r="L6" s="8">
        <v>0.100216780597</v>
      </c>
      <c r="M6" s="8">
        <v>0.20590607000530001</v>
      </c>
      <c r="N6" s="8">
        <v>0.27799592638010001</v>
      </c>
      <c r="P6" s="8">
        <v>0</v>
      </c>
      <c r="Q6" s="8">
        <v>0.237759025273</v>
      </c>
      <c r="R6" s="8">
        <v>0.28000897973099997</v>
      </c>
      <c r="S6" s="8">
        <v>0.23781581501140001</v>
      </c>
      <c r="T6" s="8">
        <v>0.24351022011099999</v>
      </c>
      <c r="V6" s="8">
        <v>0.2222128961748</v>
      </c>
      <c r="W6" s="8">
        <v>0.2595377966636</v>
      </c>
      <c r="X6" s="8">
        <v>0.18487159772619999</v>
      </c>
      <c r="Y6" s="8">
        <v>0.42810527001249998</v>
      </c>
      <c r="Z6" s="8">
        <v>0.283697919613</v>
      </c>
      <c r="AA6" s="8">
        <v>0.22970569665929999</v>
      </c>
      <c r="AB6" s="8">
        <v>9.0131791137629994E-2</v>
      </c>
      <c r="AC6" s="8">
        <v>0.26051203077320001</v>
      </c>
      <c r="AD6" s="8">
        <v>0.2461783714112</v>
      </c>
      <c r="AF6" s="8">
        <v>0.25090158050229999</v>
      </c>
      <c r="AG6" s="8">
        <v>0.24528577616729999</v>
      </c>
      <c r="AH6" s="8">
        <v>0.17466494948450001</v>
      </c>
      <c r="AI6" s="8">
        <v>0.26336352286350001</v>
      </c>
      <c r="AJ6" s="8">
        <v>0.19012304003530001</v>
      </c>
      <c r="AK6" s="8">
        <v>0.2701337290718</v>
      </c>
      <c r="AL6" s="8">
        <v>6.9418389680270004E-2</v>
      </c>
      <c r="AM6" s="8">
        <v>0.38245649083029998</v>
      </c>
      <c r="AN6" s="8">
        <v>9.7738025441999998E-2</v>
      </c>
      <c r="AO6" s="8">
        <v>0.30393917198730003</v>
      </c>
      <c r="AP6" s="8">
        <v>0</v>
      </c>
      <c r="AQ6" s="8">
        <v>0.25360086405729998</v>
      </c>
      <c r="AR6" s="8">
        <v>0.165918740589</v>
      </c>
      <c r="AS6" s="8">
        <v>0.15323780189549999</v>
      </c>
      <c r="AT6" s="8">
        <v>0.27853974603260001</v>
      </c>
      <c r="AU6" s="8">
        <v>0.4447542666132</v>
      </c>
      <c r="AV6" s="8">
        <v>0</v>
      </c>
      <c r="AW6" s="8">
        <v>1</v>
      </c>
      <c r="AX6" s="8">
        <v>0.26626562417600003</v>
      </c>
      <c r="AY6" s="8">
        <v>0.16306508120150001</v>
      </c>
      <c r="AZ6" s="8">
        <v>1</v>
      </c>
    </row>
    <row r="7" spans="1:52" x14ac:dyDescent="0.3">
      <c r="A7" t="s">
        <v>2298</v>
      </c>
      <c r="B7" s="8">
        <v>0.1782176578129</v>
      </c>
      <c r="C7" s="8">
        <v>0.26820214383149998</v>
      </c>
      <c r="D7" s="8">
        <v>0.22906473443120001</v>
      </c>
      <c r="E7" s="8">
        <v>0.23751169696880001</v>
      </c>
      <c r="F7" s="8">
        <v>0</v>
      </c>
      <c r="G7" s="8">
        <v>0.50015414966539995</v>
      </c>
      <c r="H7" s="8">
        <v>0.19633605589770001</v>
      </c>
      <c r="I7" s="8">
        <v>0.29530001260939998</v>
      </c>
      <c r="J7" s="8">
        <v>0.1517359800094</v>
      </c>
      <c r="K7" s="8">
        <v>0</v>
      </c>
      <c r="L7" s="8">
        <v>0.48809599025520001</v>
      </c>
      <c r="M7" s="8">
        <v>0.25956208221600002</v>
      </c>
      <c r="N7" s="8">
        <v>0.16797640709100001</v>
      </c>
      <c r="P7" s="8">
        <v>1</v>
      </c>
      <c r="Q7" s="8">
        <v>0.17310868654280001</v>
      </c>
      <c r="R7" s="8">
        <v>0.1885000529835</v>
      </c>
      <c r="S7" s="8">
        <v>0.32025791558420003</v>
      </c>
      <c r="T7" s="8">
        <v>0.28634453030880003</v>
      </c>
      <c r="V7" s="8">
        <v>0.1861882169787</v>
      </c>
      <c r="W7" s="8">
        <v>0.2387325184104</v>
      </c>
      <c r="X7" s="8">
        <v>0.22992090520799999</v>
      </c>
      <c r="Y7" s="8">
        <v>0.2467801895183</v>
      </c>
      <c r="Z7" s="8">
        <v>0.3319139206508</v>
      </c>
      <c r="AA7" s="8">
        <v>0.18445105668459999</v>
      </c>
      <c r="AB7" s="8">
        <v>0.4340724720061</v>
      </c>
      <c r="AC7" s="8">
        <v>0.21064459026499999</v>
      </c>
      <c r="AD7" s="8">
        <v>0.22944101381570001</v>
      </c>
      <c r="AF7" s="8">
        <v>0.1942778958054</v>
      </c>
      <c r="AG7" s="8">
        <v>0.2360861636048</v>
      </c>
      <c r="AH7" s="8">
        <v>0.33624899921529999</v>
      </c>
      <c r="AI7" s="8">
        <v>0.20377434375619999</v>
      </c>
      <c r="AJ7" s="8">
        <v>0.12577314282820001</v>
      </c>
      <c r="AK7" s="8">
        <v>0.1784462921552</v>
      </c>
      <c r="AL7" s="8">
        <v>0.38619327161790001</v>
      </c>
      <c r="AM7" s="8">
        <v>0.2661730341245</v>
      </c>
      <c r="AN7" s="8">
        <v>9.7738025441999998E-2</v>
      </c>
      <c r="AO7" s="8">
        <v>0.38143816218479998</v>
      </c>
      <c r="AP7" s="8">
        <v>0</v>
      </c>
      <c r="AQ7" s="8">
        <v>0.2230598980098</v>
      </c>
      <c r="AR7" s="8">
        <v>0.20579313181180001</v>
      </c>
      <c r="AS7" s="8">
        <v>0.26276981682459999</v>
      </c>
      <c r="AT7" s="8">
        <v>0.48655163049560002</v>
      </c>
      <c r="AU7" s="8">
        <v>0.109217817387</v>
      </c>
      <c r="AV7" s="8">
        <v>0.19730261050619999</v>
      </c>
      <c r="AW7" s="8">
        <v>1</v>
      </c>
      <c r="AX7" s="8">
        <v>0.1872150856134</v>
      </c>
      <c r="AY7" s="8">
        <v>0.30712511262940001</v>
      </c>
      <c r="AZ7" s="8">
        <v>1</v>
      </c>
    </row>
    <row r="8" spans="1:52" x14ac:dyDescent="0.3">
      <c r="A8" t="s">
        <v>2296</v>
      </c>
      <c r="B8" s="8">
        <v>0.2019733933915</v>
      </c>
      <c r="C8" s="8">
        <v>0.1930357750634</v>
      </c>
      <c r="D8" s="8">
        <v>0.2288610660907</v>
      </c>
      <c r="E8" s="8">
        <v>0.20896199158580001</v>
      </c>
      <c r="F8" s="8">
        <v>0</v>
      </c>
      <c r="G8" s="8">
        <v>0.50015414966539995</v>
      </c>
      <c r="H8" s="8">
        <v>0.260718578122</v>
      </c>
      <c r="I8" s="8">
        <v>0.16837472204840001</v>
      </c>
      <c r="J8" s="8">
        <v>8.2805928981739996E-2</v>
      </c>
      <c r="K8" s="8">
        <v>0</v>
      </c>
      <c r="L8" s="8">
        <v>0.38012151435680003</v>
      </c>
      <c r="M8" s="8">
        <v>0.125944881195</v>
      </c>
      <c r="N8" s="8">
        <v>0.14205751484320001</v>
      </c>
      <c r="P8" s="8">
        <v>1</v>
      </c>
      <c r="Q8" s="8">
        <v>0.21683630226969999</v>
      </c>
      <c r="R8" s="8">
        <v>0.23132071364250001</v>
      </c>
      <c r="S8" s="8">
        <v>0.12376536303460001</v>
      </c>
      <c r="T8" s="8">
        <v>0.44028002969919999</v>
      </c>
      <c r="V8" s="8">
        <v>0</v>
      </c>
      <c r="W8" s="8">
        <v>0.2634573914851</v>
      </c>
      <c r="X8" s="8">
        <v>0.15791809791360001</v>
      </c>
      <c r="Y8" s="8">
        <v>0.2467801895183</v>
      </c>
      <c r="Z8" s="8">
        <v>0.23825188002190001</v>
      </c>
      <c r="AA8" s="8">
        <v>0.18784211499090001</v>
      </c>
      <c r="AB8" s="8">
        <v>0.228010019112</v>
      </c>
      <c r="AC8" s="8">
        <v>0.20094488371409999</v>
      </c>
      <c r="AD8" s="8">
        <v>0.2032218052175</v>
      </c>
      <c r="AF8" s="8">
        <v>0.15525708818020001</v>
      </c>
      <c r="AG8" s="8">
        <v>0.2122862098363</v>
      </c>
      <c r="AH8" s="8">
        <v>0.23856197134660001</v>
      </c>
      <c r="AI8" s="8">
        <v>0.19472932798850001</v>
      </c>
      <c r="AJ8" s="8">
        <v>0.16291134225510001</v>
      </c>
      <c r="AK8" s="8">
        <v>0.167000140573</v>
      </c>
      <c r="AL8" s="8">
        <v>0.21355925712279999</v>
      </c>
      <c r="AM8" s="8">
        <v>0.1995005374411</v>
      </c>
      <c r="AN8" s="8">
        <v>0</v>
      </c>
      <c r="AO8" s="8">
        <v>0.43077223179649998</v>
      </c>
      <c r="AP8" s="8">
        <v>1</v>
      </c>
      <c r="AQ8" s="8">
        <v>0.23187729983970001</v>
      </c>
      <c r="AR8" s="8">
        <v>0.18149443104480001</v>
      </c>
      <c r="AS8" s="8">
        <v>0.2116905495261</v>
      </c>
      <c r="AT8" s="8">
        <v>8.8584101586939995E-2</v>
      </c>
      <c r="AU8" s="8">
        <v>0.22631863183920001</v>
      </c>
      <c r="AV8" s="8">
        <v>0</v>
      </c>
      <c r="AW8" s="8">
        <v>0</v>
      </c>
      <c r="AX8" s="8">
        <v>0.24358312916399999</v>
      </c>
      <c r="AY8" s="8">
        <v>0.1069963813866</v>
      </c>
      <c r="AZ8" s="8">
        <v>0</v>
      </c>
    </row>
    <row r="9" spans="1:52" x14ac:dyDescent="0.3">
      <c r="A9" t="s">
        <v>2297</v>
      </c>
      <c r="B9" s="8">
        <v>0.11511909486209999</v>
      </c>
      <c r="C9" s="8">
        <v>0.163632520049</v>
      </c>
      <c r="D9" s="8">
        <v>0.2331467167523</v>
      </c>
      <c r="E9" s="8">
        <v>0.16922285284229999</v>
      </c>
      <c r="F9" s="8">
        <v>0</v>
      </c>
      <c r="G9" s="8">
        <v>0.23434805070369999</v>
      </c>
      <c r="H9" s="8">
        <v>0.25584107328439998</v>
      </c>
      <c r="I9" s="8">
        <v>0.13527341657469999</v>
      </c>
      <c r="J9" s="8">
        <v>0</v>
      </c>
      <c r="K9" s="8">
        <v>0.39053079677649999</v>
      </c>
      <c r="L9" s="8">
        <v>0</v>
      </c>
      <c r="M9" s="8">
        <v>7.4482673977610006E-2</v>
      </c>
      <c r="N9" s="8">
        <v>0.14231059137409999</v>
      </c>
      <c r="P9" s="8">
        <v>0</v>
      </c>
      <c r="Q9" s="8">
        <v>0.19311520123000001</v>
      </c>
      <c r="R9" s="8">
        <v>9.4156623888310004E-2</v>
      </c>
      <c r="S9" s="8">
        <v>0.1625068660799</v>
      </c>
      <c r="T9" s="8">
        <v>0.12862955696889999</v>
      </c>
      <c r="V9" s="8">
        <v>0</v>
      </c>
      <c r="W9" s="8">
        <v>0.19317201694450001</v>
      </c>
      <c r="X9" s="8">
        <v>0.11595035446099999</v>
      </c>
      <c r="Y9" s="8">
        <v>0.49356037903659999</v>
      </c>
      <c r="Z9" s="8">
        <v>0.1428900693762</v>
      </c>
      <c r="AA9" s="8">
        <v>0.1685365957918</v>
      </c>
      <c r="AB9" s="8">
        <v>9.0131791137629994E-2</v>
      </c>
      <c r="AC9" s="8">
        <v>0.16719515415899999</v>
      </c>
      <c r="AD9" s="8">
        <v>0.1607120080077</v>
      </c>
      <c r="AF9" s="8">
        <v>6.4457822890249997E-2</v>
      </c>
      <c r="AG9" s="8">
        <v>0.17890218891670001</v>
      </c>
      <c r="AH9" s="8">
        <v>7.0353421421180007E-2</v>
      </c>
      <c r="AI9" s="8">
        <v>0.18242577800609999</v>
      </c>
      <c r="AJ9" s="8">
        <v>0.1033893006363</v>
      </c>
      <c r="AK9" s="8">
        <v>0.1428988817389</v>
      </c>
      <c r="AL9" s="8">
        <v>0.1146663170706</v>
      </c>
      <c r="AM9" s="8">
        <v>0.30140894791919998</v>
      </c>
      <c r="AN9" s="8">
        <v>0.1094352919609</v>
      </c>
      <c r="AO9" s="8">
        <v>0.185626823956</v>
      </c>
      <c r="AP9" s="8">
        <v>0</v>
      </c>
      <c r="AQ9" s="8">
        <v>0.13720648029019999</v>
      </c>
      <c r="AR9" s="8">
        <v>7.4491789372979997E-2</v>
      </c>
      <c r="AS9" s="8">
        <v>0.21982623728039999</v>
      </c>
      <c r="AT9" s="8">
        <v>5.7740420297910003E-2</v>
      </c>
      <c r="AU9" s="8">
        <v>0.35825726522450002</v>
      </c>
      <c r="AV9" s="8">
        <v>0.19730261050619999</v>
      </c>
      <c r="AW9" s="8">
        <v>0</v>
      </c>
      <c r="AX9" s="8">
        <v>0.20126795307510001</v>
      </c>
      <c r="AY9" s="8">
        <v>6.2230870667049999E-2</v>
      </c>
      <c r="AZ9" s="8">
        <v>0</v>
      </c>
    </row>
    <row r="10" spans="1:52" x14ac:dyDescent="0.3">
      <c r="A10" t="s">
        <v>2299</v>
      </c>
      <c r="B10" s="8">
        <v>0.15262005709920001</v>
      </c>
      <c r="C10" s="8">
        <v>0.1374707863205</v>
      </c>
      <c r="D10" s="8">
        <v>0.1655498844644</v>
      </c>
      <c r="E10" s="8">
        <v>0.15566380386670001</v>
      </c>
      <c r="F10" s="8">
        <v>0</v>
      </c>
      <c r="G10" s="8">
        <v>0.23434805070369999</v>
      </c>
      <c r="H10" s="8">
        <v>0.12730218254190001</v>
      </c>
      <c r="I10" s="8">
        <v>0.11077647354429999</v>
      </c>
      <c r="J10" s="8">
        <v>0.29252625990320003</v>
      </c>
      <c r="K10" s="8">
        <v>0.55345942488269995</v>
      </c>
      <c r="L10" s="8">
        <v>0</v>
      </c>
      <c r="M10" s="8">
        <v>0.1545412368728</v>
      </c>
      <c r="N10" s="8">
        <v>0.16253238784589999</v>
      </c>
      <c r="P10" s="8">
        <v>0</v>
      </c>
      <c r="Q10" s="8">
        <v>0.19886301134119999</v>
      </c>
      <c r="R10" s="8">
        <v>0.23492447243389999</v>
      </c>
      <c r="S10" s="8">
        <v>3.340277574469E-2</v>
      </c>
      <c r="T10" s="8">
        <v>0.11488066314210001</v>
      </c>
      <c r="V10" s="8">
        <v>0.21688149264789999</v>
      </c>
      <c r="W10" s="8">
        <v>0.1411139968175</v>
      </c>
      <c r="X10" s="8">
        <v>0.14627992093700001</v>
      </c>
      <c r="Y10" s="8">
        <v>0</v>
      </c>
      <c r="Z10" s="8">
        <v>0.2030810704538</v>
      </c>
      <c r="AA10" s="8">
        <v>0.1241909010999</v>
      </c>
      <c r="AB10" s="8">
        <v>0.10692409737020001</v>
      </c>
      <c r="AC10" s="8">
        <v>0.15205666578400001</v>
      </c>
      <c r="AD10" s="8">
        <v>0.14825977675999999</v>
      </c>
      <c r="AF10" s="8">
        <v>0.16045039386580001</v>
      </c>
      <c r="AG10" s="8">
        <v>0.1459559857064</v>
      </c>
      <c r="AH10" s="8">
        <v>5.6687798597730002E-2</v>
      </c>
      <c r="AI10" s="8">
        <v>0.1702651328333</v>
      </c>
      <c r="AJ10" s="8">
        <v>6.908946404546E-2</v>
      </c>
      <c r="AK10" s="8">
        <v>0.24305666184499999</v>
      </c>
      <c r="AL10" s="8">
        <v>0.1599142444609</v>
      </c>
      <c r="AM10" s="8">
        <v>6.0614975741160003E-2</v>
      </c>
      <c r="AN10" s="8">
        <v>9.7738025441999998E-2</v>
      </c>
      <c r="AO10" s="8">
        <v>8.6543062389680001E-2</v>
      </c>
      <c r="AP10" s="8">
        <v>0</v>
      </c>
      <c r="AQ10" s="8">
        <v>0.15711353115250001</v>
      </c>
      <c r="AR10" s="8">
        <v>0.2268668372498</v>
      </c>
      <c r="AS10" s="8">
        <v>0</v>
      </c>
      <c r="AT10" s="8">
        <v>0.1463245218849</v>
      </c>
      <c r="AU10" s="8">
        <v>0.140636507361</v>
      </c>
      <c r="AV10" s="8">
        <v>0.19730261050619999</v>
      </c>
      <c r="AW10" s="8">
        <v>0</v>
      </c>
      <c r="AX10" s="8">
        <v>0.13571886177779999</v>
      </c>
      <c r="AY10" s="8">
        <v>0.18686812851430001</v>
      </c>
      <c r="AZ10" s="8">
        <v>0</v>
      </c>
    </row>
    <row r="11" spans="1:52" x14ac:dyDescent="0.3">
      <c r="A11" t="s">
        <v>2300</v>
      </c>
      <c r="B11" s="8">
        <v>0.18898615670650001</v>
      </c>
      <c r="C11" s="8">
        <v>9.4165864544500003E-2</v>
      </c>
      <c r="D11" s="8">
        <v>0.100621026424</v>
      </c>
      <c r="E11" s="8">
        <v>0.1148495799074</v>
      </c>
      <c r="F11" s="8">
        <v>0.19181191401280001</v>
      </c>
      <c r="G11" s="8">
        <v>0.50015414966539995</v>
      </c>
      <c r="H11" s="8">
        <v>0.185516097144</v>
      </c>
      <c r="I11" s="8">
        <v>0.21064406470399999</v>
      </c>
      <c r="J11" s="8">
        <v>0</v>
      </c>
      <c r="K11" s="8">
        <v>0.18839833750839999</v>
      </c>
      <c r="L11" s="8">
        <v>0</v>
      </c>
      <c r="M11" s="8">
        <v>0</v>
      </c>
      <c r="N11" s="8">
        <v>0.124992080363</v>
      </c>
      <c r="P11" s="8">
        <v>0</v>
      </c>
      <c r="Q11" s="8">
        <v>0.2259891482261</v>
      </c>
      <c r="R11" s="8">
        <v>0</v>
      </c>
      <c r="S11" s="8">
        <v>9.5488280667590006E-2</v>
      </c>
      <c r="T11" s="8">
        <v>0</v>
      </c>
      <c r="V11" s="8">
        <v>0.1117328705774</v>
      </c>
      <c r="W11" s="8">
        <v>0.1674367151983</v>
      </c>
      <c r="X11" s="8">
        <v>0</v>
      </c>
      <c r="Y11" s="8">
        <v>0.18132508049420001</v>
      </c>
      <c r="Z11" s="8">
        <v>2.2196735207229999E-2</v>
      </c>
      <c r="AA11" s="8">
        <v>0.17460898765480001</v>
      </c>
      <c r="AB11" s="8">
        <v>8.0497827871570005E-2</v>
      </c>
      <c r="AC11" s="8">
        <v>0.1324823292524</v>
      </c>
      <c r="AD11" s="8">
        <v>0.12810900440860001</v>
      </c>
      <c r="AF11" s="8">
        <v>0</v>
      </c>
      <c r="AG11" s="8">
        <v>0.1523191305804</v>
      </c>
      <c r="AH11" s="8">
        <v>0.1249928703622</v>
      </c>
      <c r="AI11" s="8">
        <v>0.12885783216829999</v>
      </c>
      <c r="AJ11" s="8">
        <v>9.6045111958789994E-2</v>
      </c>
      <c r="AK11" s="8">
        <v>0.15163699724019999</v>
      </c>
      <c r="AL11" s="8">
        <v>0.21827596922190001</v>
      </c>
      <c r="AM11" s="8">
        <v>7.3714659997139997E-2</v>
      </c>
      <c r="AN11" s="8">
        <v>0.1094352919609</v>
      </c>
      <c r="AO11" s="8">
        <v>9.1007183293820001E-2</v>
      </c>
      <c r="AP11" s="8">
        <v>0</v>
      </c>
      <c r="AQ11" s="8">
        <v>0.1464796159674</v>
      </c>
      <c r="AR11" s="8">
        <v>0.18581228730009999</v>
      </c>
      <c r="AS11" s="8">
        <v>0.18576981216579999</v>
      </c>
      <c r="AT11" s="8">
        <v>8.8584101586939995E-2</v>
      </c>
      <c r="AU11" s="8">
        <v>0</v>
      </c>
      <c r="AV11" s="8">
        <v>0</v>
      </c>
      <c r="AW11" s="8">
        <v>0</v>
      </c>
      <c r="AX11" s="8">
        <v>0.14451395509020001</v>
      </c>
      <c r="AY11" s="8">
        <v>9.0872875496709998E-2</v>
      </c>
      <c r="AZ11" s="8">
        <v>0</v>
      </c>
    </row>
    <row r="12" spans="1:52" x14ac:dyDescent="0.3">
      <c r="A12" t="s">
        <v>2264</v>
      </c>
      <c r="B12" s="8">
        <v>0</v>
      </c>
      <c r="C12" s="8">
        <v>0</v>
      </c>
      <c r="D12" s="8">
        <v>2.6729044112009999E-2</v>
      </c>
      <c r="E12" s="8">
        <v>5.7740568832710002E-3</v>
      </c>
      <c r="F12" s="8">
        <v>0</v>
      </c>
      <c r="G12" s="8">
        <v>0</v>
      </c>
      <c r="H12" s="8">
        <v>0</v>
      </c>
      <c r="I12" s="8">
        <v>4.02455256146E-2</v>
      </c>
      <c r="J12" s="8">
        <v>0</v>
      </c>
      <c r="K12" s="8">
        <v>0</v>
      </c>
      <c r="L12" s="8">
        <v>0</v>
      </c>
      <c r="M12" s="8">
        <v>0</v>
      </c>
      <c r="N12" s="8">
        <v>0</v>
      </c>
      <c r="P12" s="8">
        <v>0</v>
      </c>
      <c r="Q12" s="8">
        <v>0</v>
      </c>
      <c r="R12" s="8">
        <v>0</v>
      </c>
      <c r="S12" s="8">
        <v>1.670138787234E-2</v>
      </c>
      <c r="T12" s="8">
        <v>0</v>
      </c>
      <c r="V12" s="8">
        <v>0</v>
      </c>
      <c r="W12" s="8">
        <v>8.4998467233120007E-3</v>
      </c>
      <c r="X12" s="8">
        <v>0</v>
      </c>
      <c r="Y12" s="8">
        <v>0</v>
      </c>
      <c r="Z12" s="8">
        <v>1.7380653072199999E-2</v>
      </c>
      <c r="AA12" s="8">
        <v>0</v>
      </c>
      <c r="AB12" s="8">
        <v>6.3032009267979999E-2</v>
      </c>
      <c r="AC12" s="8">
        <v>0</v>
      </c>
      <c r="AD12" s="8">
        <v>5.3027237881889998E-3</v>
      </c>
      <c r="AF12" s="8">
        <v>0</v>
      </c>
      <c r="AG12" s="8">
        <v>6.3048361108879996E-3</v>
      </c>
      <c r="AH12" s="8">
        <v>0</v>
      </c>
      <c r="AI12" s="8">
        <v>6.5770036220300001E-3</v>
      </c>
      <c r="AJ12" s="8">
        <v>0</v>
      </c>
      <c r="AK12" s="8">
        <v>0</v>
      </c>
      <c r="AL12" s="8">
        <v>0</v>
      </c>
      <c r="AM12" s="8">
        <v>3.494375144945E-2</v>
      </c>
      <c r="AN12" s="8">
        <v>0</v>
      </c>
      <c r="AO12" s="8">
        <v>0</v>
      </c>
      <c r="AP12" s="8">
        <v>0</v>
      </c>
      <c r="AQ12" s="8">
        <v>1.9907050862359998E-2</v>
      </c>
      <c r="AR12" s="8">
        <v>0</v>
      </c>
      <c r="AS12" s="8">
        <v>0</v>
      </c>
      <c r="AT12" s="8">
        <v>0</v>
      </c>
      <c r="AU12" s="8">
        <v>0</v>
      </c>
      <c r="AV12" s="8">
        <v>0</v>
      </c>
      <c r="AW12" s="8">
        <v>0</v>
      </c>
      <c r="AX12" s="8">
        <v>0</v>
      </c>
      <c r="AY12" s="8">
        <v>1.9263396320119999E-2</v>
      </c>
      <c r="AZ12" s="8">
        <v>0</v>
      </c>
    </row>
    <row r="13" spans="1:52" x14ac:dyDescent="0.3">
      <c r="A13" t="s">
        <v>996</v>
      </c>
      <c r="B13" s="8">
        <v>0.28531596918750002</v>
      </c>
      <c r="C13" s="8">
        <v>0.20377485268100001</v>
      </c>
      <c r="D13" s="8">
        <v>0.1192820107312</v>
      </c>
      <c r="E13" s="8">
        <v>0.2017358983584</v>
      </c>
      <c r="F13" s="8">
        <v>0.50561833772200004</v>
      </c>
      <c r="G13" s="8">
        <v>0</v>
      </c>
      <c r="H13" s="8">
        <v>0.2310370185069</v>
      </c>
      <c r="I13" s="8">
        <v>9.6992332807370005E-2</v>
      </c>
      <c r="J13" s="8">
        <v>0.37922150218509998</v>
      </c>
      <c r="K13" s="8">
        <v>0.25814223760900001</v>
      </c>
      <c r="L13" s="8">
        <v>9.560603109443E-2</v>
      </c>
      <c r="M13" s="8">
        <v>0.29858283625089999</v>
      </c>
      <c r="N13" s="8">
        <v>0.2124798281518</v>
      </c>
      <c r="P13" s="8">
        <v>0</v>
      </c>
      <c r="Q13" s="8">
        <v>0.18889332161729999</v>
      </c>
      <c r="R13" s="8">
        <v>0.1858676061947</v>
      </c>
      <c r="S13" s="8">
        <v>0.2764904107517</v>
      </c>
      <c r="T13" s="8">
        <v>0.17146386716670001</v>
      </c>
      <c r="V13" s="8">
        <v>0.47270812598020001</v>
      </c>
      <c r="W13" s="8">
        <v>0.1491363266456</v>
      </c>
      <c r="X13" s="8">
        <v>0.2698046224565</v>
      </c>
      <c r="Y13" s="8">
        <v>0</v>
      </c>
      <c r="Z13" s="8">
        <v>0.1817881287923</v>
      </c>
      <c r="AA13" s="8">
        <v>0.22972640167729999</v>
      </c>
      <c r="AB13" s="8">
        <v>0.14433201543829999</v>
      </c>
      <c r="AC13" s="8">
        <v>0.2216012097915</v>
      </c>
      <c r="AD13" s="8">
        <v>0.2151007475701</v>
      </c>
      <c r="AF13" s="8">
        <v>0.24657815179039999</v>
      </c>
      <c r="AG13" s="8">
        <v>0.20915212646219999</v>
      </c>
      <c r="AH13" s="8">
        <v>0.1839941136805</v>
      </c>
      <c r="AI13" s="8">
        <v>0.22257587881339999</v>
      </c>
      <c r="AJ13" s="8">
        <v>0.2115096474963</v>
      </c>
      <c r="AK13" s="8">
        <v>0.24045673433680001</v>
      </c>
      <c r="AL13" s="8">
        <v>0.230813917816</v>
      </c>
      <c r="AM13" s="8">
        <v>0.13922029755750001</v>
      </c>
      <c r="AN13" s="8">
        <v>0.69508865715510004</v>
      </c>
      <c r="AO13" s="8">
        <v>5.2392718128309999E-2</v>
      </c>
      <c r="AP13" s="8">
        <v>0</v>
      </c>
      <c r="AQ13" s="8">
        <v>0.16729171249040001</v>
      </c>
      <c r="AR13" s="8">
        <v>0.32159324273689999</v>
      </c>
      <c r="AS13" s="8">
        <v>0.28055486643069999</v>
      </c>
      <c r="AT13" s="8">
        <v>0.1771682031739</v>
      </c>
      <c r="AU13" s="8">
        <v>3.5594889867199997E-2</v>
      </c>
      <c r="AV13" s="8">
        <v>0.60539477898759997</v>
      </c>
      <c r="AW13" s="8">
        <v>0</v>
      </c>
      <c r="AX13" s="8">
        <v>0.19802386428890001</v>
      </c>
      <c r="AY13" s="8">
        <v>0.26821798796750002</v>
      </c>
      <c r="AZ13" s="8">
        <v>0</v>
      </c>
    </row>
    <row r="14" spans="1:52" x14ac:dyDescent="0.3">
      <c r="A14" t="s">
        <v>587</v>
      </c>
      <c r="B14" s="7">
        <v>31</v>
      </c>
      <c r="C14" s="7">
        <v>59</v>
      </c>
      <c r="D14" s="7">
        <v>39</v>
      </c>
      <c r="E14" s="7">
        <v>119</v>
      </c>
      <c r="F14" s="7">
        <v>7</v>
      </c>
      <c r="G14" s="7">
        <v>3</v>
      </c>
      <c r="H14" s="7">
        <v>48</v>
      </c>
      <c r="I14" s="7">
        <v>21</v>
      </c>
      <c r="J14" s="7">
        <v>8</v>
      </c>
      <c r="K14" s="7">
        <v>4</v>
      </c>
      <c r="L14" s="7">
        <v>8</v>
      </c>
      <c r="M14" s="7">
        <v>13</v>
      </c>
      <c r="N14" s="7">
        <v>26</v>
      </c>
      <c r="O14" s="7">
        <v>0</v>
      </c>
      <c r="P14" s="7">
        <v>1</v>
      </c>
      <c r="Q14" s="7">
        <v>59</v>
      </c>
      <c r="R14" s="7">
        <v>21</v>
      </c>
      <c r="S14" s="7">
        <v>42</v>
      </c>
      <c r="T14" s="7">
        <v>7</v>
      </c>
      <c r="U14" s="7">
        <v>0</v>
      </c>
      <c r="V14" s="7">
        <v>20</v>
      </c>
      <c r="W14" s="7">
        <v>81</v>
      </c>
      <c r="X14" s="7">
        <v>24</v>
      </c>
      <c r="Y14" s="7">
        <v>4</v>
      </c>
      <c r="Z14" s="7">
        <v>40</v>
      </c>
      <c r="AA14" s="7">
        <v>89</v>
      </c>
      <c r="AB14" s="7">
        <v>11</v>
      </c>
      <c r="AC14" s="7">
        <v>118</v>
      </c>
      <c r="AD14" s="7">
        <v>129</v>
      </c>
      <c r="AE14" s="7">
        <v>0</v>
      </c>
      <c r="AF14" s="7">
        <v>20</v>
      </c>
      <c r="AG14" s="7">
        <v>109</v>
      </c>
      <c r="AH14" s="7">
        <v>26</v>
      </c>
      <c r="AI14" s="7">
        <v>103</v>
      </c>
      <c r="AJ14" s="7">
        <v>19</v>
      </c>
      <c r="AK14" s="7">
        <v>46</v>
      </c>
      <c r="AL14" s="7">
        <v>15</v>
      </c>
      <c r="AM14" s="7">
        <v>22</v>
      </c>
      <c r="AN14" s="7">
        <v>8</v>
      </c>
      <c r="AO14" s="7">
        <v>19</v>
      </c>
      <c r="AP14" s="7">
        <v>1</v>
      </c>
      <c r="AQ14" s="7">
        <v>32</v>
      </c>
      <c r="AR14" s="7">
        <v>42</v>
      </c>
      <c r="AS14" s="7">
        <v>19</v>
      </c>
      <c r="AT14" s="7">
        <v>11</v>
      </c>
      <c r="AU14" s="7">
        <v>19</v>
      </c>
      <c r="AV14" s="7">
        <v>4</v>
      </c>
      <c r="AW14" s="7">
        <v>1</v>
      </c>
      <c r="AX14" s="7">
        <v>92</v>
      </c>
      <c r="AY14" s="7">
        <v>36</v>
      </c>
      <c r="AZ14" s="7">
        <v>1</v>
      </c>
    </row>
    <row r="15" spans="1:52" x14ac:dyDescent="0.3">
      <c r="A15" t="s">
        <v>2314</v>
      </c>
    </row>
    <row r="16" spans="1:52" x14ac:dyDescent="0.3">
      <c r="A16"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e3aaa38d-236a-4771-91d9-699674bb554a" sqref="A2 AZ16" xr:uid="{00000000-0002-0000-B100-000000000000}"/>
    <dataValidation allowBlank="1" error="e3aaa38d-236a-4771-91d9-699674bb554a" sqref="A1" xr:uid="{00000000-0002-0000-B100-000001000000}"/>
  </dataValidations>
  <hyperlinks>
    <hyperlink ref="A1" location="'TOC'!A1" display="Back to TOC" xr:uid="{00000000-0004-0000-B100-000000000000}"/>
  </hyperlinks>
  <pageMargins left="0.7" right="0.7" top="0.75" bottom="0.75" header="0.3" footer="0.3"/>
</worksheet>
</file>

<file path=xl/worksheets/sheet1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200-000000000000}">
  <dimension ref="A1:BU16"/>
  <sheetViews>
    <sheetView workbookViewId="0">
      <pane xSplit="1" topLeftCell="B1" activePane="topRight" state="frozen"/>
      <selection pane="topRight" sqref="A1:A1048576"/>
    </sheetView>
  </sheetViews>
  <sheetFormatPr defaultRowHeight="14.4" x14ac:dyDescent="0.3"/>
  <cols>
    <col min="1" max="1" width="45.109375" bestFit="1" customWidth="1"/>
    <col min="2" max="73" width="12.6640625" bestFit="1" customWidth="1"/>
  </cols>
  <sheetData>
    <row r="1" spans="1:73" x14ac:dyDescent="0.3">
      <c r="A1" s="4" t="s">
        <v>448</v>
      </c>
    </row>
    <row r="2" spans="1:73" x14ac:dyDescent="0.3">
      <c r="A2" t="s">
        <v>378</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2294</v>
      </c>
      <c r="B5" s="8">
        <v>0.52304988140859998</v>
      </c>
      <c r="C5" s="8">
        <v>0.45771795103689999</v>
      </c>
      <c r="D5" s="8">
        <v>0.23704177478399999</v>
      </c>
      <c r="E5" s="8">
        <v>0.47842090496810002</v>
      </c>
      <c r="F5" s="8">
        <v>0.46390660942930001</v>
      </c>
      <c r="G5" s="8">
        <v>0.39340813076719999</v>
      </c>
      <c r="H5" s="8">
        <v>0.4370224819379</v>
      </c>
      <c r="J5" s="8">
        <v>0.39189120224009999</v>
      </c>
      <c r="K5" s="8">
        <v>0.60629171964090001</v>
      </c>
      <c r="L5" s="8">
        <v>0.24771110173239999</v>
      </c>
      <c r="M5" s="8">
        <v>0.36078745530099998</v>
      </c>
      <c r="N5" s="8">
        <v>0.19438787877450001</v>
      </c>
      <c r="O5" s="8">
        <v>0.27473568557689998</v>
      </c>
      <c r="P5" s="8">
        <v>0.44617119687849999</v>
      </c>
      <c r="Q5" s="8">
        <v>0.5</v>
      </c>
      <c r="R5" s="8">
        <v>0.72069793743209998</v>
      </c>
      <c r="S5" s="8">
        <v>0.60539477898759997</v>
      </c>
      <c r="T5" s="8">
        <v>1</v>
      </c>
      <c r="U5" s="8">
        <v>0.39460522101239998</v>
      </c>
      <c r="V5" s="8">
        <v>0</v>
      </c>
      <c r="W5" s="8">
        <v>0</v>
      </c>
      <c r="X5" s="8">
        <v>0.4796799813705</v>
      </c>
      <c r="Y5" s="8">
        <v>0.26945793530360002</v>
      </c>
      <c r="Z5" s="8">
        <v>0.2543029974671</v>
      </c>
      <c r="AA5" s="8">
        <v>0.45570794920649998</v>
      </c>
      <c r="AB5" s="8">
        <v>0.70995977557610002</v>
      </c>
      <c r="AC5" s="8">
        <v>0.49436777830829998</v>
      </c>
      <c r="AD5" s="8">
        <v>0</v>
      </c>
      <c r="AE5" s="8">
        <v>0</v>
      </c>
      <c r="AF5" s="8">
        <v>0.38927740259069998</v>
      </c>
      <c r="AG5" s="8">
        <v>0.47762299885050002</v>
      </c>
      <c r="AH5" s="8">
        <v>0</v>
      </c>
      <c r="AI5" s="8">
        <v>0</v>
      </c>
      <c r="AJ5" s="8">
        <v>0.50604175898909998</v>
      </c>
      <c r="AK5" s="8">
        <v>0.49129214749009997</v>
      </c>
      <c r="AL5" s="8">
        <v>0.23929306492620001</v>
      </c>
      <c r="AM5" s="8">
        <v>0.38362465586319999</v>
      </c>
      <c r="AN5" s="8">
        <v>0.17170331788509999</v>
      </c>
      <c r="AO5" s="8">
        <v>0.2846758030348</v>
      </c>
      <c r="AP5" s="8">
        <v>0.45732461243459999</v>
      </c>
      <c r="AQ5" s="8">
        <v>0.45232708667030003</v>
      </c>
      <c r="AR5" s="8">
        <v>0.8325031361438</v>
      </c>
      <c r="AS5" s="8">
        <v>0.41619888761219997</v>
      </c>
      <c r="AT5" s="8">
        <v>0.39460522101239998</v>
      </c>
      <c r="AU5" s="8">
        <v>0</v>
      </c>
      <c r="AV5" s="8">
        <v>0.28859209828850002</v>
      </c>
      <c r="AW5" s="8">
        <v>0.27994134793589998</v>
      </c>
      <c r="AX5" s="8">
        <v>0.39560861477749998</v>
      </c>
      <c r="AY5" s="8">
        <v>0.37082157737600002</v>
      </c>
      <c r="AZ5" s="8">
        <v>0.62185546597279995</v>
      </c>
      <c r="BA5" s="8">
        <v>0.45400593269599998</v>
      </c>
      <c r="BB5" s="8">
        <v>0.68786107842040001</v>
      </c>
      <c r="BC5" s="8">
        <v>0</v>
      </c>
      <c r="BD5" s="8">
        <v>0.73198571074420005</v>
      </c>
      <c r="BE5" s="8">
        <v>0.37343139619440002</v>
      </c>
      <c r="BF5" s="8">
        <v>0.50720164988009997</v>
      </c>
      <c r="BG5" s="8">
        <v>0.2348286341002</v>
      </c>
      <c r="BH5" s="8">
        <v>0.52648463984680005</v>
      </c>
      <c r="BI5" s="8">
        <v>0.32389357946160002</v>
      </c>
      <c r="BJ5" s="8">
        <v>0</v>
      </c>
      <c r="BK5" s="8">
        <v>0</v>
      </c>
      <c r="BL5" s="8">
        <v>0.30720892737139999</v>
      </c>
      <c r="BM5" s="8">
        <v>0.25836099193430001</v>
      </c>
      <c r="BN5" s="8">
        <v>0.35967633148</v>
      </c>
      <c r="BO5" s="8">
        <v>1</v>
      </c>
      <c r="BQ5" s="8">
        <v>0.28820628677530002</v>
      </c>
      <c r="BR5" s="8">
        <v>0.45086216078020003</v>
      </c>
      <c r="BS5" s="8">
        <v>0.52845285127719999</v>
      </c>
      <c r="BT5" s="8">
        <v>0.41857511731000002</v>
      </c>
      <c r="BU5" s="8">
        <v>0</v>
      </c>
    </row>
    <row r="6" spans="1:73" x14ac:dyDescent="0.3">
      <c r="A6" t="s">
        <v>2295</v>
      </c>
      <c r="B6" s="8">
        <v>0.41041347273459999</v>
      </c>
      <c r="C6" s="8">
        <v>0.24633382849900001</v>
      </c>
      <c r="D6" s="8">
        <v>0.14340959823259999</v>
      </c>
      <c r="E6" s="8">
        <v>0.20591824020819999</v>
      </c>
      <c r="F6" s="8">
        <v>0.32210977408480002</v>
      </c>
      <c r="G6" s="8">
        <v>0.20851752218219999</v>
      </c>
      <c r="H6" s="8">
        <v>0.3126492783848</v>
      </c>
      <c r="J6" s="8">
        <v>0.1884945435863</v>
      </c>
      <c r="K6" s="8">
        <v>0.34629595528969997</v>
      </c>
      <c r="L6" s="8">
        <v>0.20891123866440001</v>
      </c>
      <c r="M6" s="8">
        <v>0</v>
      </c>
      <c r="N6" s="8">
        <v>0.19438787877450001</v>
      </c>
      <c r="O6" s="8">
        <v>0.13258312713000001</v>
      </c>
      <c r="P6" s="8">
        <v>0.33851359063550002</v>
      </c>
      <c r="Q6" s="8">
        <v>0</v>
      </c>
      <c r="R6" s="8">
        <v>0.50633612633280001</v>
      </c>
      <c r="S6" s="8">
        <v>0</v>
      </c>
      <c r="T6" s="8">
        <v>0</v>
      </c>
      <c r="U6" s="8">
        <v>0</v>
      </c>
      <c r="V6" s="8">
        <v>0</v>
      </c>
      <c r="W6" s="8">
        <v>1</v>
      </c>
      <c r="X6" s="8">
        <v>0.25310816227729999</v>
      </c>
      <c r="Y6" s="8">
        <v>0.16873344909999999</v>
      </c>
      <c r="Z6" s="8">
        <v>0.1483002607309</v>
      </c>
      <c r="AA6" s="8">
        <v>0.27853974603260001</v>
      </c>
      <c r="AB6" s="8">
        <v>0.45918113637899999</v>
      </c>
      <c r="AC6" s="8">
        <v>0</v>
      </c>
      <c r="AD6" s="8">
        <v>0</v>
      </c>
      <c r="AE6" s="8">
        <v>1</v>
      </c>
      <c r="AF6" s="8">
        <v>0.26626562417600003</v>
      </c>
      <c r="AG6" s="8">
        <v>0.16306508120150001</v>
      </c>
      <c r="AH6" s="8">
        <v>1</v>
      </c>
      <c r="AI6" s="8">
        <v>0</v>
      </c>
      <c r="AJ6" s="8">
        <v>0.16404169588859999</v>
      </c>
      <c r="AK6" s="8">
        <v>0.3409346270195</v>
      </c>
      <c r="AL6" s="8">
        <v>0.20181174863740001</v>
      </c>
      <c r="AM6" s="8">
        <v>0</v>
      </c>
      <c r="AN6" s="8">
        <v>0</v>
      </c>
      <c r="AO6" s="8">
        <v>0.19009905399470001</v>
      </c>
      <c r="AP6" s="8">
        <v>0.32638130277889998</v>
      </c>
      <c r="AQ6" s="8">
        <v>0.1784906300054</v>
      </c>
      <c r="AR6" s="8">
        <v>0.59832841804619996</v>
      </c>
      <c r="AS6" s="8">
        <v>0.15694870624890001</v>
      </c>
      <c r="AT6" s="8">
        <v>0</v>
      </c>
      <c r="AU6" s="8">
        <v>1</v>
      </c>
      <c r="AV6" s="8">
        <v>0</v>
      </c>
      <c r="AW6" s="8">
        <v>0.41991202190389998</v>
      </c>
      <c r="AX6" s="8">
        <v>0.13652872799579999</v>
      </c>
      <c r="AY6" s="8">
        <v>0.36831676280760001</v>
      </c>
      <c r="AZ6" s="8">
        <v>0.24648573949800001</v>
      </c>
      <c r="BA6" s="8">
        <v>0.42828027497350002</v>
      </c>
      <c r="BB6" s="8">
        <v>0.28761599953560002</v>
      </c>
      <c r="BC6" s="8">
        <v>0</v>
      </c>
      <c r="BD6" s="8">
        <v>0.1731932384523</v>
      </c>
      <c r="BE6" s="8">
        <v>0.2420808745827</v>
      </c>
      <c r="BF6" s="8">
        <v>0.47255228330010002</v>
      </c>
      <c r="BG6" s="8">
        <v>0.22810236880279999</v>
      </c>
      <c r="BH6" s="8">
        <v>0.32936271046729998</v>
      </c>
      <c r="BI6" s="8">
        <v>0.18355427104550001</v>
      </c>
      <c r="BJ6" s="8">
        <v>0</v>
      </c>
      <c r="BK6" s="8">
        <v>0</v>
      </c>
      <c r="BL6" s="8">
        <v>0.16727900877099999</v>
      </c>
      <c r="BM6" s="8">
        <v>0.74163900806570004</v>
      </c>
      <c r="BN6" s="8">
        <v>0.111320661961</v>
      </c>
      <c r="BO6" s="8">
        <v>0</v>
      </c>
      <c r="BQ6" s="8">
        <v>0.28820628677530002</v>
      </c>
      <c r="BR6" s="8">
        <v>0</v>
      </c>
      <c r="BS6" s="8">
        <v>0.40475947712569998</v>
      </c>
      <c r="BT6" s="8">
        <v>0.26157665960100002</v>
      </c>
      <c r="BU6" s="8">
        <v>1</v>
      </c>
    </row>
    <row r="7" spans="1:73" x14ac:dyDescent="0.3">
      <c r="A7" t="s">
        <v>2298</v>
      </c>
      <c r="B7" s="8">
        <v>0</v>
      </c>
      <c r="C7" s="8">
        <v>0.1266090076368</v>
      </c>
      <c r="D7" s="8">
        <v>0.2746345788356</v>
      </c>
      <c r="E7" s="8">
        <v>0.31997447865270001</v>
      </c>
      <c r="F7" s="8">
        <v>0.22278180861560001</v>
      </c>
      <c r="G7" s="8">
        <v>0.26639698408630003</v>
      </c>
      <c r="H7" s="8">
        <v>0.16421420899649999</v>
      </c>
      <c r="J7" s="8">
        <v>0.1884945435863</v>
      </c>
      <c r="K7" s="8">
        <v>0.27185275902400002</v>
      </c>
      <c r="L7" s="8">
        <v>0.15220542959790001</v>
      </c>
      <c r="M7" s="8">
        <v>0.36078745530099998</v>
      </c>
      <c r="N7" s="8">
        <v>0.4845193640339</v>
      </c>
      <c r="O7" s="8">
        <v>0.21900275940880001</v>
      </c>
      <c r="P7" s="8">
        <v>0.37599838571510003</v>
      </c>
      <c r="Q7" s="8">
        <v>1</v>
      </c>
      <c r="R7" s="8">
        <v>0.1243404071272</v>
      </c>
      <c r="S7" s="8">
        <v>0</v>
      </c>
      <c r="T7" s="8">
        <v>0</v>
      </c>
      <c r="U7" s="8">
        <v>0.19730261050619999</v>
      </c>
      <c r="V7" s="8">
        <v>0</v>
      </c>
      <c r="W7" s="8">
        <v>1</v>
      </c>
      <c r="X7" s="8">
        <v>0.2226265319438</v>
      </c>
      <c r="Y7" s="8">
        <v>0.19231990495679999</v>
      </c>
      <c r="Z7" s="8">
        <v>0.28652442784229998</v>
      </c>
      <c r="AA7" s="8">
        <v>0.48655163049560002</v>
      </c>
      <c r="AB7" s="8">
        <v>0.1127606079701</v>
      </c>
      <c r="AC7" s="8">
        <v>0.16478925943610001</v>
      </c>
      <c r="AD7" s="8">
        <v>0</v>
      </c>
      <c r="AE7" s="8">
        <v>1</v>
      </c>
      <c r="AF7" s="8">
        <v>0.1872150856134</v>
      </c>
      <c r="AG7" s="8">
        <v>0.30712511262940001</v>
      </c>
      <c r="AH7" s="8">
        <v>1</v>
      </c>
      <c r="AI7" s="8">
        <v>0</v>
      </c>
      <c r="AJ7" s="8">
        <v>0.22590186108099999</v>
      </c>
      <c r="AK7" s="8">
        <v>0.2202885532745</v>
      </c>
      <c r="AL7" s="8">
        <v>0.16732304518150001</v>
      </c>
      <c r="AM7" s="8">
        <v>0.38362465586319999</v>
      </c>
      <c r="AN7" s="8">
        <v>0.39316985473900001</v>
      </c>
      <c r="AO7" s="8">
        <v>0.2314021737767</v>
      </c>
      <c r="AP7" s="8">
        <v>0.32638130277889998</v>
      </c>
      <c r="AQ7" s="8">
        <v>0.8215093699946</v>
      </c>
      <c r="AR7" s="8">
        <v>8.3748431928119996E-2</v>
      </c>
      <c r="AS7" s="8">
        <v>0.15694870624890001</v>
      </c>
      <c r="AT7" s="8">
        <v>0.19730261050619999</v>
      </c>
      <c r="AU7" s="8">
        <v>1</v>
      </c>
      <c r="AV7" s="8">
        <v>0.30703342199169997</v>
      </c>
      <c r="AW7" s="8">
        <v>0.139970673968</v>
      </c>
      <c r="AX7" s="8">
        <v>0.17700708302269999</v>
      </c>
      <c r="AY7" s="8">
        <v>0.32518159350339998</v>
      </c>
      <c r="AZ7" s="8">
        <v>0.31561849668539999</v>
      </c>
      <c r="BA7" s="8">
        <v>6.268280446308E-2</v>
      </c>
      <c r="BB7" s="8">
        <v>0.49396075256119998</v>
      </c>
      <c r="BC7" s="8">
        <v>0</v>
      </c>
      <c r="BD7" s="8">
        <v>0.42280968393649998</v>
      </c>
      <c r="BE7" s="8">
        <v>0.5656752608058</v>
      </c>
      <c r="BF7" s="8">
        <v>0.34507123475290002</v>
      </c>
      <c r="BG7" s="8">
        <v>0</v>
      </c>
      <c r="BH7" s="8">
        <v>0.11438947455909999</v>
      </c>
      <c r="BI7" s="8">
        <v>0.2665361423398</v>
      </c>
      <c r="BJ7" s="8">
        <v>0.29348035458319999</v>
      </c>
      <c r="BK7" s="8">
        <v>0</v>
      </c>
      <c r="BL7" s="8">
        <v>0</v>
      </c>
      <c r="BM7" s="8">
        <v>0.31404039705469999</v>
      </c>
      <c r="BN7" s="8">
        <v>0.1548611453663</v>
      </c>
      <c r="BO7" s="8">
        <v>0.37436838511839998</v>
      </c>
      <c r="BQ7" s="8">
        <v>0</v>
      </c>
      <c r="BR7" s="8">
        <v>0.32277697178690001</v>
      </c>
      <c r="BS7" s="8">
        <v>0.31346106834120002</v>
      </c>
      <c r="BT7" s="8">
        <v>0.14869393393809999</v>
      </c>
      <c r="BU7" s="8">
        <v>0</v>
      </c>
    </row>
    <row r="8" spans="1:73" x14ac:dyDescent="0.3">
      <c r="A8" t="s">
        <v>2296</v>
      </c>
      <c r="B8" s="8">
        <v>0</v>
      </c>
      <c r="C8" s="8">
        <v>0.2482232731264</v>
      </c>
      <c r="D8" s="8">
        <v>0.19027704397850001</v>
      </c>
      <c r="E8" s="8">
        <v>0.27445323028250002</v>
      </c>
      <c r="F8" s="8">
        <v>0.18245250644540001</v>
      </c>
      <c r="G8" s="8">
        <v>0.2078826018852</v>
      </c>
      <c r="H8" s="8">
        <v>0.1949955599771</v>
      </c>
      <c r="J8" s="8">
        <v>0.30663001448650001</v>
      </c>
      <c r="K8" s="8">
        <v>0.1229663664926</v>
      </c>
      <c r="L8" s="8">
        <v>0.16680981551810001</v>
      </c>
      <c r="M8" s="8">
        <v>0.25917444084579999</v>
      </c>
      <c r="N8" s="8">
        <v>0.29013148525940002</v>
      </c>
      <c r="O8" s="8">
        <v>0.17579294326940001</v>
      </c>
      <c r="P8" s="8">
        <v>0</v>
      </c>
      <c r="Q8" s="8">
        <v>0.5</v>
      </c>
      <c r="R8" s="8">
        <v>0.25765531207839998</v>
      </c>
      <c r="S8" s="8">
        <v>0</v>
      </c>
      <c r="T8" s="8">
        <v>0</v>
      </c>
      <c r="U8" s="8">
        <v>0</v>
      </c>
      <c r="V8" s="8">
        <v>1</v>
      </c>
      <c r="W8" s="8">
        <v>0</v>
      </c>
      <c r="X8" s="8">
        <v>0.2314268031161</v>
      </c>
      <c r="Y8" s="8">
        <v>0.1845733714825</v>
      </c>
      <c r="Z8" s="8">
        <v>0.20486957722349999</v>
      </c>
      <c r="AA8" s="8">
        <v>8.8584101586939995E-2</v>
      </c>
      <c r="AB8" s="8">
        <v>0.23365992043879999</v>
      </c>
      <c r="AC8" s="8">
        <v>0</v>
      </c>
      <c r="AD8" s="8">
        <v>1</v>
      </c>
      <c r="AE8" s="8">
        <v>0</v>
      </c>
      <c r="AF8" s="8">
        <v>0.24358312916399999</v>
      </c>
      <c r="AG8" s="8">
        <v>0.1069963813866</v>
      </c>
      <c r="AH8" s="8">
        <v>0</v>
      </c>
      <c r="AI8" s="8">
        <v>1</v>
      </c>
      <c r="AJ8" s="8">
        <v>0.23483160372430001</v>
      </c>
      <c r="AK8" s="8">
        <v>0.2289964057844</v>
      </c>
      <c r="AL8" s="8">
        <v>0.16114107012539999</v>
      </c>
      <c r="AM8" s="8">
        <v>0.2755797193533</v>
      </c>
      <c r="AN8" s="8">
        <v>0.39316985473900001</v>
      </c>
      <c r="AO8" s="8">
        <v>0.16803582244519999</v>
      </c>
      <c r="AP8" s="8">
        <v>0</v>
      </c>
      <c r="AQ8" s="8">
        <v>0.27383645666489997</v>
      </c>
      <c r="AR8" s="8">
        <v>0.26333469033380003</v>
      </c>
      <c r="AS8" s="8">
        <v>0.15694870624890001</v>
      </c>
      <c r="AT8" s="8">
        <v>0</v>
      </c>
      <c r="AU8" s="8">
        <v>0</v>
      </c>
      <c r="AV8" s="8">
        <v>0.1157823814312</v>
      </c>
      <c r="AW8" s="8">
        <v>0.2312056179309</v>
      </c>
      <c r="AX8" s="8">
        <v>0.13901672675189999</v>
      </c>
      <c r="AY8" s="8">
        <v>0.29038017430559998</v>
      </c>
      <c r="AZ8" s="8">
        <v>0.17325073865230001</v>
      </c>
      <c r="BA8" s="8">
        <v>0.27077816211110001</v>
      </c>
      <c r="BB8" s="8">
        <v>0.34761733934290001</v>
      </c>
      <c r="BC8" s="8">
        <v>0</v>
      </c>
      <c r="BD8" s="8">
        <v>0.12972652498289999</v>
      </c>
      <c r="BE8" s="8">
        <v>0</v>
      </c>
      <c r="BF8" s="8">
        <v>0.16876615887419999</v>
      </c>
      <c r="BG8" s="8">
        <v>0</v>
      </c>
      <c r="BH8" s="8">
        <v>9.5221108142140007E-2</v>
      </c>
      <c r="BI8" s="8">
        <v>0.2110517516382</v>
      </c>
      <c r="BJ8" s="8">
        <v>0</v>
      </c>
      <c r="BK8" s="8">
        <v>0.33333333333330001</v>
      </c>
      <c r="BL8" s="8">
        <v>0.38765665809889999</v>
      </c>
      <c r="BM8" s="8">
        <v>0</v>
      </c>
      <c r="BN8" s="8">
        <v>0.3739835906474</v>
      </c>
      <c r="BO8" s="8">
        <v>0.37436838511839998</v>
      </c>
      <c r="BQ8" s="8">
        <v>0</v>
      </c>
      <c r="BR8" s="8">
        <v>0.2953198513552</v>
      </c>
      <c r="BS8" s="8">
        <v>0.12369337415160001</v>
      </c>
      <c r="BT8" s="8">
        <v>0.36618428524449997</v>
      </c>
      <c r="BU8" s="8">
        <v>0</v>
      </c>
    </row>
    <row r="9" spans="1:73" x14ac:dyDescent="0.3">
      <c r="A9" t="s">
        <v>2297</v>
      </c>
      <c r="B9" s="8">
        <v>0.266566142738</v>
      </c>
      <c r="C9" s="8">
        <v>0.11124794995080001</v>
      </c>
      <c r="D9" s="8">
        <v>0.15466317090750001</v>
      </c>
      <c r="E9" s="8">
        <v>0.16529785143959999</v>
      </c>
      <c r="F9" s="8">
        <v>0.1700467351286</v>
      </c>
      <c r="G9" s="8">
        <v>0.1075785135446</v>
      </c>
      <c r="H9" s="8">
        <v>0.25449193172029999</v>
      </c>
      <c r="J9" s="8">
        <v>0.21391776919909999</v>
      </c>
      <c r="K9" s="8">
        <v>7.4443196265690001E-2</v>
      </c>
      <c r="L9" s="8">
        <v>7.5035150016179997E-2</v>
      </c>
      <c r="M9" s="8">
        <v>7.8780713195350002E-2</v>
      </c>
      <c r="N9" s="8">
        <v>0.32109275719160002</v>
      </c>
      <c r="O9" s="8">
        <v>0.17579294326940001</v>
      </c>
      <c r="P9" s="8">
        <v>7.0172811163389998E-2</v>
      </c>
      <c r="Q9" s="8">
        <v>0</v>
      </c>
      <c r="R9" s="8">
        <v>0.37209351444490002</v>
      </c>
      <c r="S9" s="8">
        <v>0</v>
      </c>
      <c r="T9" s="8">
        <v>0</v>
      </c>
      <c r="U9" s="8">
        <v>0.19730261050619999</v>
      </c>
      <c r="V9" s="8">
        <v>0</v>
      </c>
      <c r="W9" s="8">
        <v>0</v>
      </c>
      <c r="X9" s="8">
        <v>0.1568082872538</v>
      </c>
      <c r="Y9" s="8">
        <v>7.5755496370809999E-2</v>
      </c>
      <c r="Z9" s="8">
        <v>0.2127431214812</v>
      </c>
      <c r="AA9" s="8">
        <v>5.7740420297910003E-2</v>
      </c>
      <c r="AB9" s="8">
        <v>0.33744051414920001</v>
      </c>
      <c r="AC9" s="8">
        <v>0.16478925943610001</v>
      </c>
      <c r="AD9" s="8">
        <v>0</v>
      </c>
      <c r="AE9" s="8">
        <v>0</v>
      </c>
      <c r="AF9" s="8">
        <v>0.20126795307510001</v>
      </c>
      <c r="AG9" s="8">
        <v>6.2230870667049999E-2</v>
      </c>
      <c r="AH9" s="8">
        <v>0</v>
      </c>
      <c r="AI9" s="8">
        <v>0</v>
      </c>
      <c r="AJ9" s="8">
        <v>0.21604903790919999</v>
      </c>
      <c r="AK9" s="8">
        <v>6.0323036872509998E-2</v>
      </c>
      <c r="AL9" s="8">
        <v>7.2485209177110002E-2</v>
      </c>
      <c r="AM9" s="8">
        <v>8.3767391421670001E-2</v>
      </c>
      <c r="AN9" s="8">
        <v>0.17170331788509999</v>
      </c>
      <c r="AO9" s="8">
        <v>0.2314021737767</v>
      </c>
      <c r="AP9" s="8">
        <v>0</v>
      </c>
      <c r="AQ9" s="8">
        <v>0.1784906300054</v>
      </c>
      <c r="AR9" s="8">
        <v>0.20874623064190001</v>
      </c>
      <c r="AS9" s="8">
        <v>0.63844834352229995</v>
      </c>
      <c r="AT9" s="8">
        <v>0.19730261050619999</v>
      </c>
      <c r="AU9" s="8">
        <v>0</v>
      </c>
      <c r="AV9" s="8">
        <v>0</v>
      </c>
      <c r="AW9" s="8">
        <v>0.5111469658669</v>
      </c>
      <c r="AX9" s="8">
        <v>0.1499749512911</v>
      </c>
      <c r="AY9" s="8">
        <v>0.1819924939634</v>
      </c>
      <c r="AZ9" s="8">
        <v>5.429126121392E-2</v>
      </c>
      <c r="BA9" s="8">
        <v>0.2451803543062</v>
      </c>
      <c r="BB9" s="8">
        <v>0.33159101672270003</v>
      </c>
      <c r="BC9" s="8">
        <v>0</v>
      </c>
      <c r="BD9" s="8">
        <v>8.4557656984850002E-2</v>
      </c>
      <c r="BE9" s="8">
        <v>0</v>
      </c>
      <c r="BF9" s="8">
        <v>0</v>
      </c>
      <c r="BG9" s="8">
        <v>0.45553005404180003</v>
      </c>
      <c r="BH9" s="8">
        <v>0.23852251213270001</v>
      </c>
      <c r="BI9" s="8">
        <v>0.1696694084274</v>
      </c>
      <c r="BJ9" s="8">
        <v>0.29348035458319999</v>
      </c>
      <c r="BK9" s="8">
        <v>0</v>
      </c>
      <c r="BL9" s="8">
        <v>0.26352131504460002</v>
      </c>
      <c r="BM9" s="8">
        <v>0</v>
      </c>
      <c r="BN9" s="8">
        <v>0.12803165565710001</v>
      </c>
      <c r="BO9" s="8">
        <v>0</v>
      </c>
      <c r="BQ9" s="8">
        <v>0.38068664658529999</v>
      </c>
      <c r="BR9" s="8">
        <v>0.1820631456049</v>
      </c>
      <c r="BS9" s="8">
        <v>0</v>
      </c>
      <c r="BT9" s="8">
        <v>0.14983116001220001</v>
      </c>
      <c r="BU9" s="8">
        <v>0</v>
      </c>
    </row>
    <row r="10" spans="1:73" x14ac:dyDescent="0.3">
      <c r="A10" t="s">
        <v>2299</v>
      </c>
      <c r="B10" s="8">
        <v>8.9448034822149997E-2</v>
      </c>
      <c r="C10" s="8">
        <v>0.25330512097609997</v>
      </c>
      <c r="D10" s="8">
        <v>0.1020668845782</v>
      </c>
      <c r="E10" s="8">
        <v>0.1055182320339</v>
      </c>
      <c r="F10" s="8">
        <v>0.1677750215239</v>
      </c>
      <c r="G10" s="8">
        <v>0.18834305237730001</v>
      </c>
      <c r="H10" s="8">
        <v>7.7513318851920004E-2</v>
      </c>
      <c r="J10" s="8">
        <v>0.1189056975909</v>
      </c>
      <c r="K10" s="8">
        <v>0.25999576435119998</v>
      </c>
      <c r="L10" s="8">
        <v>0.22393901953590001</v>
      </c>
      <c r="M10" s="8">
        <v>0.25917444084579999</v>
      </c>
      <c r="N10" s="8">
        <v>0</v>
      </c>
      <c r="O10" s="8">
        <v>0</v>
      </c>
      <c r="P10" s="8">
        <v>0.17783041740639999</v>
      </c>
      <c r="Q10" s="8">
        <v>0</v>
      </c>
      <c r="R10" s="8">
        <v>0.1243404071272</v>
      </c>
      <c r="S10" s="8">
        <v>0</v>
      </c>
      <c r="T10" s="8">
        <v>0</v>
      </c>
      <c r="U10" s="8">
        <v>0.19730261050619999</v>
      </c>
      <c r="V10" s="8">
        <v>0</v>
      </c>
      <c r="W10" s="8">
        <v>0</v>
      </c>
      <c r="X10" s="8">
        <v>0.17667666222510001</v>
      </c>
      <c r="Y10" s="8">
        <v>0.2307154924133</v>
      </c>
      <c r="Z10" s="8">
        <v>0</v>
      </c>
      <c r="AA10" s="8">
        <v>0.1463245218849</v>
      </c>
      <c r="AB10" s="8">
        <v>0.1127606079701</v>
      </c>
      <c r="AC10" s="8">
        <v>0.16478925943610001</v>
      </c>
      <c r="AD10" s="8">
        <v>0</v>
      </c>
      <c r="AE10" s="8">
        <v>0</v>
      </c>
      <c r="AF10" s="8">
        <v>0.13571886177779999</v>
      </c>
      <c r="AG10" s="8">
        <v>0.18686812851430001</v>
      </c>
      <c r="AH10" s="8">
        <v>0</v>
      </c>
      <c r="AI10" s="8">
        <v>0</v>
      </c>
      <c r="AJ10" s="8">
        <v>4.0321365503739999E-2</v>
      </c>
      <c r="AK10" s="8">
        <v>0.2710035942156</v>
      </c>
      <c r="AL10" s="8">
        <v>0.21632883615840001</v>
      </c>
      <c r="AM10" s="8">
        <v>0.2755797193533</v>
      </c>
      <c r="AN10" s="8">
        <v>0</v>
      </c>
      <c r="AO10" s="8">
        <v>0</v>
      </c>
      <c r="AP10" s="8">
        <v>0.2162940847865</v>
      </c>
      <c r="AQ10" s="8">
        <v>0</v>
      </c>
      <c r="AR10" s="8">
        <v>0.1674968638562</v>
      </c>
      <c r="AS10" s="8">
        <v>9.0298869936039999E-2</v>
      </c>
      <c r="AT10" s="8">
        <v>0.19730261050619999</v>
      </c>
      <c r="AU10" s="8">
        <v>0</v>
      </c>
      <c r="AV10" s="8">
        <v>0</v>
      </c>
      <c r="AW10" s="8">
        <v>0</v>
      </c>
      <c r="AX10" s="8">
        <v>0.15080698321970001</v>
      </c>
      <c r="AY10" s="8">
        <v>0.14159469462400001</v>
      </c>
      <c r="AZ10" s="8">
        <v>8.3292476463509998E-2</v>
      </c>
      <c r="BA10" s="8">
        <v>0.2271065131793</v>
      </c>
      <c r="BB10" s="8">
        <v>0.34024373907740002</v>
      </c>
      <c r="BC10" s="8">
        <v>0</v>
      </c>
      <c r="BD10" s="8">
        <v>0.21836210645029999</v>
      </c>
      <c r="BE10" s="8">
        <v>0.13135052161169999</v>
      </c>
      <c r="BF10" s="8">
        <v>0.14266198579879999</v>
      </c>
      <c r="BG10" s="8">
        <v>0</v>
      </c>
      <c r="BH10" s="8">
        <v>0.11438947455909999</v>
      </c>
      <c r="BI10" s="8">
        <v>4.467333948821E-2</v>
      </c>
      <c r="BJ10" s="8">
        <v>0.16298746064620001</v>
      </c>
      <c r="BK10" s="8">
        <v>0.66666666666670005</v>
      </c>
      <c r="BL10" s="8">
        <v>9.6242306273550002E-2</v>
      </c>
      <c r="BM10" s="8">
        <v>0.27719534773670002</v>
      </c>
      <c r="BN10" s="8">
        <v>0.17172207549660001</v>
      </c>
      <c r="BO10" s="8">
        <v>0</v>
      </c>
      <c r="BQ10" s="8">
        <v>0</v>
      </c>
      <c r="BR10" s="8">
        <v>0.28142765236400002</v>
      </c>
      <c r="BS10" s="8">
        <v>0.21499178293599999</v>
      </c>
      <c r="BT10" s="8">
        <v>5.2390832065569999E-2</v>
      </c>
      <c r="BU10" s="8">
        <v>0</v>
      </c>
    </row>
    <row r="11" spans="1:73" x14ac:dyDescent="0.3">
      <c r="A11" t="s">
        <v>2300</v>
      </c>
      <c r="B11" s="8">
        <v>0.3585450764075</v>
      </c>
      <c r="C11" s="8">
        <v>3.4775458357489998E-2</v>
      </c>
      <c r="D11" s="8">
        <v>0.19391239551039999</v>
      </c>
      <c r="E11" s="8">
        <v>0.11842786242470001</v>
      </c>
      <c r="F11" s="8">
        <v>9.3952958104630002E-2</v>
      </c>
      <c r="G11" s="8">
        <v>0.10951296163639999</v>
      </c>
      <c r="H11" s="8">
        <v>0.1609307770052</v>
      </c>
      <c r="J11" s="8">
        <v>0.24756227903639999</v>
      </c>
      <c r="K11" s="8">
        <v>0</v>
      </c>
      <c r="L11" s="8">
        <v>0.1622259673799</v>
      </c>
      <c r="M11" s="8">
        <v>0.30125739065779999</v>
      </c>
      <c r="N11" s="8">
        <v>0.41683636367650001</v>
      </c>
      <c r="O11" s="8">
        <v>9.8942742307449996E-2</v>
      </c>
      <c r="P11" s="8">
        <v>0.107657606243</v>
      </c>
      <c r="Q11" s="8">
        <v>0</v>
      </c>
      <c r="R11" s="8">
        <v>0</v>
      </c>
      <c r="S11" s="8">
        <v>0</v>
      </c>
      <c r="T11" s="8">
        <v>0</v>
      </c>
      <c r="U11" s="8">
        <v>0</v>
      </c>
      <c r="V11" s="8">
        <v>0</v>
      </c>
      <c r="W11" s="8">
        <v>0</v>
      </c>
      <c r="X11" s="8">
        <v>0.14619503189159999</v>
      </c>
      <c r="Y11" s="8">
        <v>0.1889644774907</v>
      </c>
      <c r="Z11" s="8">
        <v>0.17978404309730001</v>
      </c>
      <c r="AA11" s="8">
        <v>8.8584101586939995E-2</v>
      </c>
      <c r="AB11" s="8">
        <v>0</v>
      </c>
      <c r="AC11" s="8">
        <v>0</v>
      </c>
      <c r="AD11" s="8">
        <v>0</v>
      </c>
      <c r="AE11" s="8">
        <v>0</v>
      </c>
      <c r="AF11" s="8">
        <v>0.14451395509020001</v>
      </c>
      <c r="AG11" s="8">
        <v>9.0872875496709998E-2</v>
      </c>
      <c r="AH11" s="8">
        <v>0</v>
      </c>
      <c r="AI11" s="8">
        <v>0</v>
      </c>
      <c r="AJ11" s="8">
        <v>0.25637040341299999</v>
      </c>
      <c r="AK11" s="8">
        <v>3.9319442656949997E-2</v>
      </c>
      <c r="AL11" s="8">
        <v>0.19820753386420001</v>
      </c>
      <c r="AM11" s="8">
        <v>0.12851411668089999</v>
      </c>
      <c r="AN11" s="8">
        <v>0.56487317262409997</v>
      </c>
      <c r="AO11" s="8">
        <v>9.4576749040099994E-2</v>
      </c>
      <c r="AP11" s="8">
        <v>0.1309433096557</v>
      </c>
      <c r="AQ11" s="8">
        <v>0</v>
      </c>
      <c r="AR11" s="8">
        <v>0</v>
      </c>
      <c r="AS11" s="8">
        <v>0</v>
      </c>
      <c r="AT11" s="8">
        <v>0</v>
      </c>
      <c r="AU11" s="8">
        <v>0</v>
      </c>
      <c r="AV11" s="8">
        <v>0</v>
      </c>
      <c r="AW11" s="8">
        <v>0.20891168619719999</v>
      </c>
      <c r="AX11" s="8">
        <v>0.1157941591271</v>
      </c>
      <c r="AY11" s="8">
        <v>0.13043760354539999</v>
      </c>
      <c r="AZ11" s="8">
        <v>0.26056012430059999</v>
      </c>
      <c r="BA11" s="8">
        <v>6.4755886503450003E-2</v>
      </c>
      <c r="BB11" s="8">
        <v>0</v>
      </c>
      <c r="BC11" s="8">
        <v>0</v>
      </c>
      <c r="BD11" s="8">
        <v>0</v>
      </c>
      <c r="BE11" s="8">
        <v>0</v>
      </c>
      <c r="BF11" s="8">
        <v>0</v>
      </c>
      <c r="BG11" s="8">
        <v>0.1230910886924</v>
      </c>
      <c r="BH11" s="8">
        <v>0.3625172998226</v>
      </c>
      <c r="BI11" s="8">
        <v>0.11275071060520001</v>
      </c>
      <c r="BJ11" s="8">
        <v>0</v>
      </c>
      <c r="BK11" s="8">
        <v>0.33333333333330001</v>
      </c>
      <c r="BL11" s="8">
        <v>0.22037764932789999</v>
      </c>
      <c r="BM11" s="8">
        <v>0</v>
      </c>
      <c r="BN11" s="8">
        <v>0.22249138748780001</v>
      </c>
      <c r="BO11" s="8">
        <v>0</v>
      </c>
      <c r="BQ11" s="8">
        <v>0.61931335341469995</v>
      </c>
      <c r="BR11" s="8">
        <v>0</v>
      </c>
      <c r="BS11" s="8">
        <v>0</v>
      </c>
      <c r="BT11" s="8">
        <v>0.15225368910699999</v>
      </c>
      <c r="BU11" s="8">
        <v>0</v>
      </c>
    </row>
    <row r="12" spans="1:73" x14ac:dyDescent="0.3">
      <c r="A12" t="s">
        <v>2264</v>
      </c>
      <c r="B12" s="8">
        <v>0</v>
      </c>
      <c r="C12" s="8">
        <v>0</v>
      </c>
      <c r="D12" s="8">
        <v>0</v>
      </c>
      <c r="E12" s="8">
        <v>0</v>
      </c>
      <c r="F12" s="8">
        <v>1.5098657043560001E-2</v>
      </c>
      <c r="G12" s="8">
        <v>0</v>
      </c>
      <c r="H12" s="8">
        <v>1.466196201166E-2</v>
      </c>
      <c r="J12" s="8">
        <v>0</v>
      </c>
      <c r="K12" s="8">
        <v>4.8523170226910002E-2</v>
      </c>
      <c r="L12" s="8">
        <v>0</v>
      </c>
      <c r="M12" s="8">
        <v>0</v>
      </c>
      <c r="N12" s="8">
        <v>0</v>
      </c>
      <c r="O12" s="8">
        <v>0</v>
      </c>
      <c r="P12" s="8">
        <v>0</v>
      </c>
      <c r="Q12" s="8">
        <v>0</v>
      </c>
      <c r="R12" s="8">
        <v>0</v>
      </c>
      <c r="S12" s="8">
        <v>0</v>
      </c>
      <c r="T12" s="8">
        <v>0</v>
      </c>
      <c r="U12" s="8">
        <v>0</v>
      </c>
      <c r="V12" s="8">
        <v>0</v>
      </c>
      <c r="W12" s="8">
        <v>0</v>
      </c>
      <c r="X12" s="8">
        <v>1.9868374971290001E-2</v>
      </c>
      <c r="Y12" s="8">
        <v>0</v>
      </c>
      <c r="Z12" s="8">
        <v>0</v>
      </c>
      <c r="AA12" s="8">
        <v>0</v>
      </c>
      <c r="AB12" s="8">
        <v>0</v>
      </c>
      <c r="AC12" s="8">
        <v>0</v>
      </c>
      <c r="AD12" s="8">
        <v>0</v>
      </c>
      <c r="AE12" s="8">
        <v>0</v>
      </c>
      <c r="AF12" s="8">
        <v>0</v>
      </c>
      <c r="AG12" s="8">
        <v>1.9263396320119999E-2</v>
      </c>
      <c r="AH12" s="8">
        <v>0</v>
      </c>
      <c r="AI12" s="8">
        <v>0</v>
      </c>
      <c r="AJ12" s="8">
        <v>0</v>
      </c>
      <c r="AK12" s="8">
        <v>3.9319442656949997E-2</v>
      </c>
      <c r="AL12" s="8">
        <v>0</v>
      </c>
      <c r="AM12" s="8">
        <v>0</v>
      </c>
      <c r="AN12" s="8">
        <v>0</v>
      </c>
      <c r="AO12" s="8">
        <v>0</v>
      </c>
      <c r="AP12" s="8">
        <v>0</v>
      </c>
      <c r="AQ12" s="8">
        <v>0</v>
      </c>
      <c r="AR12" s="8">
        <v>0</v>
      </c>
      <c r="AS12" s="8">
        <v>0</v>
      </c>
      <c r="AT12" s="8">
        <v>0</v>
      </c>
      <c r="AU12" s="8">
        <v>0</v>
      </c>
      <c r="AV12" s="8">
        <v>0</v>
      </c>
      <c r="AW12" s="8">
        <v>0</v>
      </c>
      <c r="AX12" s="8">
        <v>0</v>
      </c>
      <c r="AY12" s="8">
        <v>0</v>
      </c>
      <c r="AZ12" s="8">
        <v>0</v>
      </c>
      <c r="BA12" s="8">
        <v>6.9476550399229994E-2</v>
      </c>
      <c r="BB12" s="8">
        <v>0</v>
      </c>
      <c r="BC12" s="8">
        <v>0</v>
      </c>
      <c r="BD12" s="8">
        <v>0</v>
      </c>
      <c r="BE12" s="8">
        <v>0</v>
      </c>
      <c r="BF12" s="8">
        <v>0</v>
      </c>
      <c r="BG12" s="8">
        <v>0</v>
      </c>
      <c r="BH12" s="8">
        <v>0</v>
      </c>
      <c r="BI12" s="8">
        <v>4.9515166863379999E-2</v>
      </c>
      <c r="BJ12" s="8">
        <v>0</v>
      </c>
      <c r="BK12" s="8">
        <v>0</v>
      </c>
      <c r="BL12" s="8">
        <v>0</v>
      </c>
      <c r="BM12" s="8">
        <v>0</v>
      </c>
      <c r="BN12" s="8">
        <v>0</v>
      </c>
      <c r="BO12" s="8">
        <v>0</v>
      </c>
      <c r="BQ12" s="8">
        <v>0</v>
      </c>
      <c r="BR12" s="8">
        <v>0</v>
      </c>
      <c r="BS12" s="8">
        <v>0</v>
      </c>
      <c r="BT12" s="8">
        <v>0</v>
      </c>
      <c r="BU12" s="8">
        <v>0</v>
      </c>
    </row>
    <row r="13" spans="1:73" x14ac:dyDescent="0.3">
      <c r="A13" t="s">
        <v>996</v>
      </c>
      <c r="B13" s="8">
        <v>0</v>
      </c>
      <c r="C13" s="8">
        <v>0.27221752338220001</v>
      </c>
      <c r="D13" s="8">
        <v>0.25461950428079999</v>
      </c>
      <c r="E13" s="8">
        <v>0.1733532669175</v>
      </c>
      <c r="F13" s="8">
        <v>0.2120600754368</v>
      </c>
      <c r="G13" s="8">
        <v>0.2417771134575</v>
      </c>
      <c r="H13" s="8">
        <v>0.16801731021800001</v>
      </c>
      <c r="J13" s="8">
        <v>0.12865658144539999</v>
      </c>
      <c r="K13" s="8">
        <v>0.22221874363960001</v>
      </c>
      <c r="L13" s="8">
        <v>0.34321072226389998</v>
      </c>
      <c r="M13" s="8">
        <v>0.25917444084579999</v>
      </c>
      <c r="N13" s="8">
        <v>0.19438787877450001</v>
      </c>
      <c r="O13" s="8">
        <v>0.29781743300239999</v>
      </c>
      <c r="P13" s="8">
        <v>0.215315212486</v>
      </c>
      <c r="Q13" s="8">
        <v>0</v>
      </c>
      <c r="R13" s="8">
        <v>0</v>
      </c>
      <c r="S13" s="8">
        <v>0.39460522101239998</v>
      </c>
      <c r="T13" s="8">
        <v>0</v>
      </c>
      <c r="U13" s="8">
        <v>0.60539477898759997</v>
      </c>
      <c r="V13" s="8">
        <v>0</v>
      </c>
      <c r="W13" s="8">
        <v>0</v>
      </c>
      <c r="X13" s="8">
        <v>0.16696669417929999</v>
      </c>
      <c r="Y13" s="8">
        <v>0.32704887260859999</v>
      </c>
      <c r="Z13" s="8">
        <v>0.27151498733559998</v>
      </c>
      <c r="AA13" s="8">
        <v>0.1771682031739</v>
      </c>
      <c r="AB13" s="8">
        <v>3.6749511371689997E-2</v>
      </c>
      <c r="AC13" s="8">
        <v>0.50563222169169997</v>
      </c>
      <c r="AD13" s="8">
        <v>0</v>
      </c>
      <c r="AE13" s="8">
        <v>0</v>
      </c>
      <c r="AF13" s="8">
        <v>0.19802386428890001</v>
      </c>
      <c r="AG13" s="8">
        <v>0.26821798796750002</v>
      </c>
      <c r="AH13" s="8">
        <v>0</v>
      </c>
      <c r="AI13" s="8">
        <v>0</v>
      </c>
      <c r="AJ13" s="8">
        <v>0.15418887271680001</v>
      </c>
      <c r="AK13" s="8">
        <v>0.18006896719599999</v>
      </c>
      <c r="AL13" s="8">
        <v>0.3037459854065</v>
      </c>
      <c r="AM13" s="8">
        <v>0.40409383603420002</v>
      </c>
      <c r="AN13" s="8">
        <v>0.26342350949080001</v>
      </c>
      <c r="AO13" s="8">
        <v>0.2846758030348</v>
      </c>
      <c r="AP13" s="8">
        <v>0.26188661931129997</v>
      </c>
      <c r="AQ13" s="8">
        <v>0</v>
      </c>
      <c r="AR13" s="8">
        <v>0</v>
      </c>
      <c r="AS13" s="8">
        <v>0.10230147511440001</v>
      </c>
      <c r="AT13" s="8">
        <v>0.60539477898759997</v>
      </c>
      <c r="AU13" s="8">
        <v>0</v>
      </c>
      <c r="AV13" s="8">
        <v>0.40437447971980001</v>
      </c>
      <c r="AW13" s="8">
        <v>0.139970673968</v>
      </c>
      <c r="AX13" s="8">
        <v>0.26349480634119998</v>
      </c>
      <c r="AY13" s="8">
        <v>0.18384849292739999</v>
      </c>
      <c r="AZ13" s="8">
        <v>7.7452867788779994E-2</v>
      </c>
      <c r="BA13" s="8">
        <v>0.17350287194889999</v>
      </c>
      <c r="BB13" s="8">
        <v>0</v>
      </c>
      <c r="BC13" s="8">
        <v>1</v>
      </c>
      <c r="BD13" s="8">
        <v>0.26801428925580001</v>
      </c>
      <c r="BE13" s="8">
        <v>0.4343247391942</v>
      </c>
      <c r="BF13" s="8">
        <v>3.9385804936429999E-2</v>
      </c>
      <c r="BG13" s="8">
        <v>0.34114627524820001</v>
      </c>
      <c r="BH13" s="8">
        <v>0.106617150523</v>
      </c>
      <c r="BI13" s="8">
        <v>0.22676173300370001</v>
      </c>
      <c r="BJ13" s="8">
        <v>0.54353218477059995</v>
      </c>
      <c r="BK13" s="8">
        <v>0.33333333333330001</v>
      </c>
      <c r="BL13" s="8">
        <v>0.42926975758399999</v>
      </c>
      <c r="BM13" s="8">
        <v>0</v>
      </c>
      <c r="BN13" s="8">
        <v>0.19870983575100001</v>
      </c>
      <c r="BO13" s="8">
        <v>0</v>
      </c>
      <c r="BQ13" s="8">
        <v>0</v>
      </c>
      <c r="BR13" s="8">
        <v>0.15755442757839999</v>
      </c>
      <c r="BS13" s="8">
        <v>0.47154714872280001</v>
      </c>
      <c r="BT13" s="8">
        <v>0.25795251170439998</v>
      </c>
      <c r="BU13" s="8">
        <v>0</v>
      </c>
    </row>
    <row r="14" spans="1:73" x14ac:dyDescent="0.3">
      <c r="A14" t="s">
        <v>587</v>
      </c>
      <c r="B14" s="7">
        <v>7</v>
      </c>
      <c r="C14" s="7">
        <v>20</v>
      </c>
      <c r="D14" s="7">
        <v>34</v>
      </c>
      <c r="E14" s="7">
        <v>24</v>
      </c>
      <c r="F14" s="7">
        <v>44</v>
      </c>
      <c r="G14" s="7">
        <v>81</v>
      </c>
      <c r="H14" s="7">
        <v>48</v>
      </c>
      <c r="I14" s="7">
        <v>0</v>
      </c>
      <c r="J14" s="7">
        <v>19</v>
      </c>
      <c r="K14" s="7">
        <v>13</v>
      </c>
      <c r="L14" s="7">
        <v>34</v>
      </c>
      <c r="M14" s="7">
        <v>7</v>
      </c>
      <c r="N14" s="7">
        <v>5</v>
      </c>
      <c r="O14" s="7">
        <v>15</v>
      </c>
      <c r="P14" s="7">
        <v>9</v>
      </c>
      <c r="Q14" s="7">
        <v>2</v>
      </c>
      <c r="R14" s="7">
        <v>16</v>
      </c>
      <c r="S14" s="7">
        <v>2</v>
      </c>
      <c r="T14" s="7">
        <v>1</v>
      </c>
      <c r="U14" s="7">
        <v>4</v>
      </c>
      <c r="V14" s="7">
        <v>1</v>
      </c>
      <c r="W14" s="7">
        <v>1</v>
      </c>
      <c r="X14" s="7">
        <v>32</v>
      </c>
      <c r="Y14" s="7">
        <v>41</v>
      </c>
      <c r="Z14" s="7">
        <v>20</v>
      </c>
      <c r="AA14" s="7">
        <v>11</v>
      </c>
      <c r="AB14" s="7">
        <v>18</v>
      </c>
      <c r="AC14" s="7">
        <v>5</v>
      </c>
      <c r="AD14" s="7">
        <v>1</v>
      </c>
      <c r="AE14" s="7">
        <v>1</v>
      </c>
      <c r="AF14" s="7">
        <v>92</v>
      </c>
      <c r="AG14" s="7">
        <v>36</v>
      </c>
      <c r="AH14" s="7">
        <v>1</v>
      </c>
      <c r="AI14" s="7">
        <v>1</v>
      </c>
      <c r="AJ14" s="7">
        <v>16</v>
      </c>
      <c r="AK14" s="7">
        <v>16</v>
      </c>
      <c r="AL14" s="7">
        <v>35</v>
      </c>
      <c r="AM14" s="7">
        <v>7</v>
      </c>
      <c r="AN14" s="7">
        <v>4</v>
      </c>
      <c r="AO14" s="7">
        <v>15</v>
      </c>
      <c r="AP14" s="7">
        <v>7</v>
      </c>
      <c r="AQ14" s="7">
        <v>4</v>
      </c>
      <c r="AR14" s="7">
        <v>12</v>
      </c>
      <c r="AS14" s="7">
        <v>7</v>
      </c>
      <c r="AT14" s="7">
        <v>4</v>
      </c>
      <c r="AU14" s="7">
        <v>1</v>
      </c>
      <c r="AV14" s="7">
        <v>8</v>
      </c>
      <c r="AW14" s="7">
        <v>7</v>
      </c>
      <c r="AX14" s="7">
        <v>56</v>
      </c>
      <c r="AY14" s="7">
        <v>46</v>
      </c>
      <c r="AZ14" s="7">
        <v>12</v>
      </c>
      <c r="BA14" s="7">
        <v>15</v>
      </c>
      <c r="BB14" s="7">
        <v>6</v>
      </c>
      <c r="BC14" s="7">
        <v>1</v>
      </c>
      <c r="BD14" s="7">
        <v>8</v>
      </c>
      <c r="BE14" s="7">
        <v>5</v>
      </c>
      <c r="BF14" s="7">
        <v>13</v>
      </c>
      <c r="BG14" s="7">
        <v>8</v>
      </c>
      <c r="BH14" s="7">
        <v>10</v>
      </c>
      <c r="BI14" s="7">
        <v>15</v>
      </c>
      <c r="BJ14" s="7">
        <v>4</v>
      </c>
      <c r="BK14" s="7">
        <v>3</v>
      </c>
      <c r="BL14" s="7">
        <v>7</v>
      </c>
      <c r="BM14" s="7">
        <v>4</v>
      </c>
      <c r="BN14" s="7">
        <v>9</v>
      </c>
      <c r="BO14" s="7">
        <v>2</v>
      </c>
      <c r="BP14" s="7">
        <v>0</v>
      </c>
      <c r="BQ14" s="7">
        <v>5</v>
      </c>
      <c r="BR14" s="7">
        <v>9</v>
      </c>
      <c r="BS14" s="7">
        <v>5</v>
      </c>
      <c r="BT14" s="7">
        <v>14</v>
      </c>
      <c r="BU14" s="7">
        <v>1</v>
      </c>
    </row>
    <row r="15" spans="1:73" x14ac:dyDescent="0.3">
      <c r="A15" t="s">
        <v>2315</v>
      </c>
    </row>
    <row r="16" spans="1:73" x14ac:dyDescent="0.3">
      <c r="A16"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5147dcee-883e-40c0-8d9e-68ce24acfa06" sqref="A2 BU16" xr:uid="{00000000-0002-0000-B200-000000000000}"/>
    <dataValidation allowBlank="1" error="5147dcee-883e-40c0-8d9e-68ce24acfa06" sqref="A1" xr:uid="{00000000-0002-0000-B200-000001000000}"/>
  </dataValidations>
  <hyperlinks>
    <hyperlink ref="A1" location="'TOC'!A1" display="Back to TOC" xr:uid="{00000000-0004-0000-B200-000000000000}"/>
  </hyperlinks>
  <pageMargins left="0.7" right="0.7" top="0.75" bottom="0.75" header="0.3" footer="0.3"/>
</worksheet>
</file>

<file path=xl/worksheets/sheet1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300-000000000000}">
  <dimension ref="A1:C14"/>
  <sheetViews>
    <sheetView workbookViewId="0"/>
  </sheetViews>
  <sheetFormatPr defaultRowHeight="14.4" x14ac:dyDescent="0.3"/>
  <cols>
    <col min="1" max="1" width="73.6640625" bestFit="1" customWidth="1"/>
    <col min="2" max="3" width="12.6640625" bestFit="1" customWidth="1"/>
  </cols>
  <sheetData>
    <row r="1" spans="1:3" x14ac:dyDescent="0.3">
      <c r="A1" s="4" t="s">
        <v>448</v>
      </c>
    </row>
    <row r="2" spans="1:3" x14ac:dyDescent="0.3">
      <c r="A2" t="s">
        <v>380</v>
      </c>
    </row>
    <row r="3" spans="1:3" x14ac:dyDescent="0.3">
      <c r="A3" s="5" t="s">
        <v>449</v>
      </c>
      <c r="B3" s="5" t="s">
        <v>450</v>
      </c>
      <c r="C3" s="5" t="s">
        <v>451</v>
      </c>
    </row>
    <row r="4" spans="1:3" x14ac:dyDescent="0.3">
      <c r="A4" t="s">
        <v>2317</v>
      </c>
      <c r="B4" s="6">
        <v>0.27439052317899998</v>
      </c>
      <c r="C4" s="7">
        <v>76</v>
      </c>
    </row>
    <row r="5" spans="1:3" x14ac:dyDescent="0.3">
      <c r="A5" t="s">
        <v>2318</v>
      </c>
      <c r="B5" s="8">
        <v>0.13995489727570001</v>
      </c>
      <c r="C5" s="7">
        <v>38</v>
      </c>
    </row>
    <row r="6" spans="1:3" x14ac:dyDescent="0.3">
      <c r="A6" t="s">
        <v>2319</v>
      </c>
      <c r="B6" s="8">
        <v>0.1368099140432</v>
      </c>
      <c r="C6" s="7">
        <v>39</v>
      </c>
    </row>
    <row r="7" spans="1:3" x14ac:dyDescent="0.3">
      <c r="A7" t="s">
        <v>2320</v>
      </c>
      <c r="B7" s="6">
        <v>0.26159801162149998</v>
      </c>
      <c r="C7" s="7">
        <v>79</v>
      </c>
    </row>
    <row r="8" spans="1:3" x14ac:dyDescent="0.3">
      <c r="A8" t="s">
        <v>2321</v>
      </c>
      <c r="B8" s="6">
        <v>0.26283561578519998</v>
      </c>
      <c r="C8" s="7">
        <v>79</v>
      </c>
    </row>
    <row r="9" spans="1:3" x14ac:dyDescent="0.3">
      <c r="A9" t="s">
        <v>2322</v>
      </c>
      <c r="B9" s="9">
        <v>9.3778797201529998E-2</v>
      </c>
      <c r="C9" s="7">
        <v>26</v>
      </c>
    </row>
    <row r="10" spans="1:3" x14ac:dyDescent="0.3">
      <c r="A10" t="s">
        <v>2323</v>
      </c>
      <c r="B10" s="6">
        <v>0.31922979695879999</v>
      </c>
      <c r="C10" s="7">
        <v>95</v>
      </c>
    </row>
    <row r="11" spans="1:3" x14ac:dyDescent="0.3">
      <c r="A11" t="s">
        <v>2324</v>
      </c>
      <c r="B11" s="9">
        <v>7.7541758846539993E-2</v>
      </c>
      <c r="C11" s="7">
        <v>21</v>
      </c>
    </row>
    <row r="12" spans="1:3" x14ac:dyDescent="0.3">
      <c r="A12" t="s">
        <v>578</v>
      </c>
      <c r="B12" s="8">
        <v>0.13446924848700001</v>
      </c>
      <c r="C12" s="7">
        <v>39</v>
      </c>
    </row>
    <row r="13" spans="1:3" x14ac:dyDescent="0.3">
      <c r="A13" t="s">
        <v>2325</v>
      </c>
    </row>
    <row r="14" spans="1:3" x14ac:dyDescent="0.3">
      <c r="A14" t="s">
        <v>512</v>
      </c>
    </row>
  </sheetData>
  <dataValidations count="2">
    <dataValidation allowBlank="1" showErrorMessage="1" prompt="9436fa44-d46b-4d74-aa71-de03eace3b80" sqref="A2 C14" xr:uid="{00000000-0002-0000-B300-000000000000}"/>
    <dataValidation allowBlank="1" error="9436fa44-d46b-4d74-aa71-de03eace3b80" sqref="A1" xr:uid="{00000000-0002-0000-B300-000001000000}"/>
  </dataValidations>
  <hyperlinks>
    <hyperlink ref="A1" location="'TOC'!A1" display="Back to TOC" xr:uid="{00000000-0004-0000-B300-000000000000}"/>
  </hyperlinks>
  <pageMargins left="0.7" right="0.7" top="0.75" bottom="0.75" header="0.3" footer="0.3"/>
</worksheet>
</file>

<file path=xl/worksheets/sheet1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400-000000000000}">
  <dimension ref="A1:AZ16"/>
  <sheetViews>
    <sheetView workbookViewId="0">
      <pane xSplit="1" topLeftCell="B1" activePane="topRight" state="frozen"/>
      <selection pane="topRight" activeCell="B5" sqref="B5:D13"/>
    </sheetView>
  </sheetViews>
  <sheetFormatPr defaultRowHeight="14.4" x14ac:dyDescent="0.3"/>
  <cols>
    <col min="1" max="1" width="73.6640625" bestFit="1" customWidth="1"/>
    <col min="2" max="52" width="12.6640625" bestFit="1" customWidth="1"/>
  </cols>
  <sheetData>
    <row r="1" spans="1:52" x14ac:dyDescent="0.3">
      <c r="A1" s="4" t="s">
        <v>448</v>
      </c>
    </row>
    <row r="2" spans="1:52" x14ac:dyDescent="0.3">
      <c r="A2" t="s">
        <v>383</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2317</v>
      </c>
      <c r="B5" s="8">
        <v>0.31820025456619999</v>
      </c>
      <c r="C5" s="8">
        <v>0.26803902149539999</v>
      </c>
      <c r="D5" s="8">
        <v>0.2067928629727</v>
      </c>
      <c r="E5" s="8">
        <v>0.26586721955449999</v>
      </c>
      <c r="F5" s="8">
        <v>0.1650435927318</v>
      </c>
      <c r="G5" s="8">
        <v>0.44696365830840001</v>
      </c>
      <c r="H5" s="8">
        <v>0.31200913132129998</v>
      </c>
      <c r="I5" s="8">
        <v>0.25436222086979998</v>
      </c>
      <c r="J5" s="8">
        <v>0.2626581166809</v>
      </c>
      <c r="K5" s="8">
        <v>0.16077199447660001</v>
      </c>
      <c r="L5" s="8">
        <v>0.33619212611880001</v>
      </c>
      <c r="M5" s="8">
        <v>0.17358407621060001</v>
      </c>
      <c r="N5" s="8">
        <v>0.24253014803090001</v>
      </c>
      <c r="O5" s="8">
        <v>0.59880266258890003</v>
      </c>
      <c r="P5" s="8">
        <v>0.52823062995159997</v>
      </c>
      <c r="Q5" s="8">
        <v>0.27909526633510001</v>
      </c>
      <c r="R5" s="8">
        <v>0.1809743030466</v>
      </c>
      <c r="S5" s="8">
        <v>0.27400872525949999</v>
      </c>
      <c r="T5" s="8">
        <v>0.4885329891877</v>
      </c>
      <c r="V5" s="8">
        <v>0.2388113633484</v>
      </c>
      <c r="W5" s="8">
        <v>0.29908686375650001</v>
      </c>
      <c r="X5" s="8">
        <v>0.23071395622730001</v>
      </c>
      <c r="Y5" s="8">
        <v>0</v>
      </c>
      <c r="Z5" s="8">
        <v>0.31094747149730001</v>
      </c>
      <c r="AA5" s="8">
        <v>0.2597092739763</v>
      </c>
      <c r="AB5" s="8">
        <v>0.48187080617790001</v>
      </c>
      <c r="AC5" s="8">
        <v>0.24809337942340001</v>
      </c>
      <c r="AD5" s="8">
        <v>0.27439052317899998</v>
      </c>
      <c r="AF5" s="8">
        <v>0.32703614452820001</v>
      </c>
      <c r="AG5" s="8">
        <v>0.25844143161040001</v>
      </c>
      <c r="AH5" s="8">
        <v>0.36445318455429998</v>
      </c>
      <c r="AI5" s="8">
        <v>0.24699102850579999</v>
      </c>
      <c r="AJ5" s="8">
        <v>0.30632162867739998</v>
      </c>
      <c r="AK5" s="8">
        <v>0.27408061794630001</v>
      </c>
      <c r="AL5" s="8">
        <v>0.31247118147620001</v>
      </c>
      <c r="AM5" s="8">
        <v>0.19941531667010001</v>
      </c>
      <c r="AN5" s="8">
        <v>0.22635942823089999</v>
      </c>
      <c r="AO5" s="8">
        <v>0.26687102719950001</v>
      </c>
      <c r="AP5" s="8">
        <v>0.42447587569439998</v>
      </c>
      <c r="AQ5" s="8">
        <v>0.27272537348850001</v>
      </c>
      <c r="AR5" s="8">
        <v>0.34614864944020002</v>
      </c>
      <c r="AS5" s="8">
        <v>0.18621775570929999</v>
      </c>
      <c r="AT5" s="8">
        <v>0.27364209934560002</v>
      </c>
      <c r="AU5" s="8">
        <v>0.1162477771162</v>
      </c>
      <c r="AV5" s="8">
        <v>0</v>
      </c>
      <c r="AW5" s="8">
        <v>0.60539477898759997</v>
      </c>
      <c r="AX5" s="8">
        <v>0.31030914214319999</v>
      </c>
      <c r="AY5" s="8">
        <v>0.1192904211656</v>
      </c>
      <c r="AZ5" s="8">
        <v>0.4595307434209</v>
      </c>
    </row>
    <row r="6" spans="1:52" x14ac:dyDescent="0.3">
      <c r="A6" t="s">
        <v>2318</v>
      </c>
      <c r="B6" s="8">
        <v>0.1878077972735</v>
      </c>
      <c r="C6" s="8">
        <v>0.1246262052473</v>
      </c>
      <c r="D6" s="8">
        <v>8.2585355424749998E-2</v>
      </c>
      <c r="E6" s="8">
        <v>0.14845303732769999</v>
      </c>
      <c r="F6" s="8">
        <v>0</v>
      </c>
      <c r="G6" s="8">
        <v>0.1561636517318</v>
      </c>
      <c r="H6" s="8">
        <v>0.18266788865520001</v>
      </c>
      <c r="I6" s="8">
        <v>0.10680684247530001</v>
      </c>
      <c r="J6" s="8">
        <v>7.5128987936119995E-2</v>
      </c>
      <c r="K6" s="8">
        <v>0.1042221554694</v>
      </c>
      <c r="L6" s="8">
        <v>0.21434078138670001</v>
      </c>
      <c r="M6" s="8">
        <v>9.7984677851889995E-2</v>
      </c>
      <c r="N6" s="8">
        <v>0.10111650218109999</v>
      </c>
      <c r="O6" s="8">
        <v>0.59880266258890003</v>
      </c>
      <c r="P6" s="8">
        <v>0</v>
      </c>
      <c r="Q6" s="8">
        <v>0.14877244911359999</v>
      </c>
      <c r="R6" s="8">
        <v>8.5689601153529998E-2</v>
      </c>
      <c r="S6" s="8">
        <v>0.10935526465000001</v>
      </c>
      <c r="T6" s="8">
        <v>0.34290979588819998</v>
      </c>
      <c r="V6" s="8">
        <v>0.14922422724330001</v>
      </c>
      <c r="W6" s="8">
        <v>0.1436123779264</v>
      </c>
      <c r="X6" s="8">
        <v>0.13118760163519999</v>
      </c>
      <c r="Y6" s="8">
        <v>0</v>
      </c>
      <c r="Z6" s="8">
        <v>0.20842856774919999</v>
      </c>
      <c r="AA6" s="8">
        <v>0.1124559110012</v>
      </c>
      <c r="AB6" s="8">
        <v>0.35632089337189998</v>
      </c>
      <c r="AC6" s="8">
        <v>0.1125315314458</v>
      </c>
      <c r="AD6" s="8">
        <v>0.13995489727570001</v>
      </c>
      <c r="AF6" s="8">
        <v>0.15864397070139999</v>
      </c>
      <c r="AG6" s="8">
        <v>0.13429300677539999</v>
      </c>
      <c r="AH6" s="8">
        <v>0.23345852465889999</v>
      </c>
      <c r="AI6" s="8">
        <v>0.11150856778359999</v>
      </c>
      <c r="AJ6" s="8">
        <v>0.18334186910959999</v>
      </c>
      <c r="AK6" s="8">
        <v>0.13025338751859999</v>
      </c>
      <c r="AL6" s="8">
        <v>0.16806638530330001</v>
      </c>
      <c r="AM6" s="8">
        <v>0.1225423787995</v>
      </c>
      <c r="AN6" s="8">
        <v>0</v>
      </c>
      <c r="AO6" s="8">
        <v>0.1174733705284</v>
      </c>
      <c r="AP6" s="8">
        <v>0.29130412846019998</v>
      </c>
      <c r="AQ6" s="8">
        <v>0.1375429136611</v>
      </c>
      <c r="AR6" s="8">
        <v>0.20903847026190001</v>
      </c>
      <c r="AS6" s="8">
        <v>9.4178969416340005E-2</v>
      </c>
      <c r="AT6" s="8">
        <v>0.1233534615746</v>
      </c>
      <c r="AU6" s="8">
        <v>0</v>
      </c>
      <c r="AV6" s="8">
        <v>0</v>
      </c>
      <c r="AW6" s="8">
        <v>0</v>
      </c>
      <c r="AX6" s="8">
        <v>0.1664421636109</v>
      </c>
      <c r="AY6" s="8">
        <v>3.8875842990929999E-2</v>
      </c>
      <c r="AZ6" s="8">
        <v>0</v>
      </c>
    </row>
    <row r="7" spans="1:52" x14ac:dyDescent="0.3">
      <c r="A7" t="s">
        <v>2319</v>
      </c>
      <c r="B7" s="8">
        <v>0.13039245729269999</v>
      </c>
      <c r="C7" s="8">
        <v>0.14341281624819999</v>
      </c>
      <c r="D7" s="8">
        <v>0.13558012884920001</v>
      </c>
      <c r="E7" s="8">
        <v>0.12018384699699999</v>
      </c>
      <c r="F7" s="8">
        <v>0.1650435927318</v>
      </c>
      <c r="G7" s="8">
        <v>0.29080000657659999</v>
      </c>
      <c r="H7" s="8">
        <v>0.1293412426661</v>
      </c>
      <c r="I7" s="8">
        <v>0.1475553783944</v>
      </c>
      <c r="J7" s="8">
        <v>0.21338118010259999</v>
      </c>
      <c r="K7" s="8">
        <v>5.6549839007280001E-2</v>
      </c>
      <c r="L7" s="8">
        <v>0.121851344732</v>
      </c>
      <c r="M7" s="8">
        <v>7.5599398358669995E-2</v>
      </c>
      <c r="N7" s="8">
        <v>0.14141364584980001</v>
      </c>
      <c r="O7" s="8">
        <v>0</v>
      </c>
      <c r="P7" s="8">
        <v>0.52823062995159997</v>
      </c>
      <c r="Q7" s="8">
        <v>0.1303228172216</v>
      </c>
      <c r="R7" s="8">
        <v>9.5284701893099996E-2</v>
      </c>
      <c r="S7" s="8">
        <v>0.17283406012870001</v>
      </c>
      <c r="T7" s="8">
        <v>0.14562319329949999</v>
      </c>
      <c r="V7" s="8">
        <v>8.958713610513E-2</v>
      </c>
      <c r="W7" s="8">
        <v>0.1589731949131</v>
      </c>
      <c r="X7" s="8">
        <v>9.9526354592100005E-2</v>
      </c>
      <c r="Y7" s="8">
        <v>0</v>
      </c>
      <c r="Z7" s="8">
        <v>0.1025189037482</v>
      </c>
      <c r="AA7" s="8">
        <v>0.1505811638523</v>
      </c>
      <c r="AB7" s="8">
        <v>0.125549912806</v>
      </c>
      <c r="AC7" s="8">
        <v>0.1382370659004</v>
      </c>
      <c r="AD7" s="8">
        <v>0.1368099140432</v>
      </c>
      <c r="AF7" s="8">
        <v>0.1683921738268</v>
      </c>
      <c r="AG7" s="8">
        <v>0.12724200810299999</v>
      </c>
      <c r="AH7" s="8">
        <v>0.13099465989539999</v>
      </c>
      <c r="AI7" s="8">
        <v>0.13857907145660001</v>
      </c>
      <c r="AJ7" s="8">
        <v>0.1229797595678</v>
      </c>
      <c r="AK7" s="8">
        <v>0.14382723042769999</v>
      </c>
      <c r="AL7" s="8">
        <v>0.1594679796995</v>
      </c>
      <c r="AM7" s="8">
        <v>7.6872937870619995E-2</v>
      </c>
      <c r="AN7" s="8">
        <v>0.22635942823089999</v>
      </c>
      <c r="AO7" s="8">
        <v>0.1493976566712</v>
      </c>
      <c r="AP7" s="8">
        <v>0.1331717472342</v>
      </c>
      <c r="AQ7" s="8">
        <v>0.1424868481471</v>
      </c>
      <c r="AR7" s="8">
        <v>0.13711017917820001</v>
      </c>
      <c r="AS7" s="8">
        <v>9.2038786292940003E-2</v>
      </c>
      <c r="AT7" s="8">
        <v>0.15028863777099999</v>
      </c>
      <c r="AU7" s="8">
        <v>0.1162477771162</v>
      </c>
      <c r="AV7" s="8">
        <v>0</v>
      </c>
      <c r="AW7" s="8">
        <v>0.60539477898759997</v>
      </c>
      <c r="AX7" s="8">
        <v>0.1468526483465</v>
      </c>
      <c r="AY7" s="8">
        <v>8.0414578174619999E-2</v>
      </c>
      <c r="AZ7" s="8">
        <v>0.4595307434209</v>
      </c>
    </row>
    <row r="8" spans="1:52" x14ac:dyDescent="0.3">
      <c r="A8" t="s">
        <v>2320</v>
      </c>
      <c r="B8" s="8">
        <v>0.2188183572837</v>
      </c>
      <c r="C8" s="8">
        <v>0.2786055654456</v>
      </c>
      <c r="D8" s="8">
        <v>0.30640161174620001</v>
      </c>
      <c r="E8" s="8">
        <v>0.25471111322849999</v>
      </c>
      <c r="F8" s="8">
        <v>0.26119360486249998</v>
      </c>
      <c r="G8" s="8">
        <v>0.33453357200060002</v>
      </c>
      <c r="H8" s="8">
        <v>0.25953561502299999</v>
      </c>
      <c r="I8" s="8">
        <v>0.2616500956501</v>
      </c>
      <c r="J8" s="8">
        <v>0.33454209709240001</v>
      </c>
      <c r="K8" s="8">
        <v>0.2493267017786</v>
      </c>
      <c r="L8" s="8">
        <v>0.26805728405290002</v>
      </c>
      <c r="M8" s="8">
        <v>0.26383085194040001</v>
      </c>
      <c r="N8" s="8">
        <v>0.23916111392430001</v>
      </c>
      <c r="O8" s="8">
        <v>0.40119733741109997</v>
      </c>
      <c r="P8" s="8">
        <v>0</v>
      </c>
      <c r="Q8" s="8">
        <v>0.31266578103670001</v>
      </c>
      <c r="R8" s="8">
        <v>0.26183428992009999</v>
      </c>
      <c r="S8" s="8">
        <v>0.2279022312698</v>
      </c>
      <c r="T8" s="8">
        <v>0.10723050290570001</v>
      </c>
      <c r="V8" s="8">
        <v>0.19809202159209999</v>
      </c>
      <c r="W8" s="8">
        <v>0.26357829035949998</v>
      </c>
      <c r="X8" s="8">
        <v>0.29065460818920003</v>
      </c>
      <c r="Y8" s="8">
        <v>0.42810527001249998</v>
      </c>
      <c r="Z8" s="8">
        <v>0.24319535281230001</v>
      </c>
      <c r="AA8" s="8">
        <v>0.268988508706</v>
      </c>
      <c r="AB8" s="8">
        <v>0.29582838831219999</v>
      </c>
      <c r="AC8" s="8">
        <v>0.25725947340650002</v>
      </c>
      <c r="AD8" s="8">
        <v>0.26159801162149998</v>
      </c>
      <c r="AF8" s="8">
        <v>0.35390228560420001</v>
      </c>
      <c r="AG8" s="8">
        <v>0.23363425546870001</v>
      </c>
      <c r="AH8" s="8">
        <v>0.2801921084033</v>
      </c>
      <c r="AI8" s="8">
        <v>0.2559411850526</v>
      </c>
      <c r="AJ8" s="8">
        <v>0.17564377826800001</v>
      </c>
      <c r="AK8" s="8">
        <v>0.28625787773650002</v>
      </c>
      <c r="AL8" s="8">
        <v>0.39928469851670001</v>
      </c>
      <c r="AM8" s="8">
        <v>0.29973285739439998</v>
      </c>
      <c r="AN8" s="8">
        <v>0.2089269550708</v>
      </c>
      <c r="AO8" s="8">
        <v>0.15952268591140001</v>
      </c>
      <c r="AP8" s="8">
        <v>0.28421999584539998</v>
      </c>
      <c r="AQ8" s="8">
        <v>0.31369239152779999</v>
      </c>
      <c r="AR8" s="8">
        <v>0.27731604739209997</v>
      </c>
      <c r="AS8" s="8">
        <v>0.17360552300769999</v>
      </c>
      <c r="AT8" s="8">
        <v>0.12212889222459999</v>
      </c>
      <c r="AU8" s="8">
        <v>0.25267048908130002</v>
      </c>
      <c r="AV8" s="8">
        <v>0.39460522101239998</v>
      </c>
      <c r="AW8" s="8">
        <v>0</v>
      </c>
      <c r="AX8" s="8">
        <v>0.2648380801047</v>
      </c>
      <c r="AY8" s="8">
        <v>0.26098999912400001</v>
      </c>
      <c r="AZ8" s="8">
        <v>0</v>
      </c>
    </row>
    <row r="9" spans="1:52" x14ac:dyDescent="0.3">
      <c r="A9" t="s">
        <v>2321</v>
      </c>
      <c r="B9" s="8">
        <v>0.19731682349329999</v>
      </c>
      <c r="C9" s="8">
        <v>0.29864494641790001</v>
      </c>
      <c r="D9" s="8">
        <v>0.31229791606739998</v>
      </c>
      <c r="E9" s="8">
        <v>0.2711609610504</v>
      </c>
      <c r="F9" s="8">
        <v>0.25472078940870002</v>
      </c>
      <c r="G9" s="8">
        <v>0.1811721398633</v>
      </c>
      <c r="H9" s="8">
        <v>0.25046345482580001</v>
      </c>
      <c r="I9" s="8">
        <v>0.32621155100080002</v>
      </c>
      <c r="J9" s="8">
        <v>0.20344613550330001</v>
      </c>
      <c r="K9" s="8">
        <v>0.2226246052126</v>
      </c>
      <c r="L9" s="8">
        <v>0.26139937575950001</v>
      </c>
      <c r="M9" s="8">
        <v>0.4269339977719</v>
      </c>
      <c r="N9" s="8">
        <v>0.2124538632862</v>
      </c>
      <c r="O9" s="8">
        <v>0</v>
      </c>
      <c r="P9" s="8">
        <v>0.47176937004840003</v>
      </c>
      <c r="Q9" s="8">
        <v>0.2088729462976</v>
      </c>
      <c r="R9" s="8">
        <v>0.3258350354133</v>
      </c>
      <c r="S9" s="8">
        <v>0.3548510880347</v>
      </c>
      <c r="T9" s="8">
        <v>5.7302586752250001E-2</v>
      </c>
      <c r="V9" s="8">
        <v>0.31730175150930001</v>
      </c>
      <c r="W9" s="8">
        <v>0.24443553322219999</v>
      </c>
      <c r="X9" s="8">
        <v>0.26885814934509999</v>
      </c>
      <c r="Y9" s="8">
        <v>0.49356037903659999</v>
      </c>
      <c r="Z9" s="8">
        <v>0.25381838136809998</v>
      </c>
      <c r="AA9" s="8">
        <v>0.26645693188739999</v>
      </c>
      <c r="AB9" s="8">
        <v>0.15171184318120001</v>
      </c>
      <c r="AC9" s="8">
        <v>0.27692002795479997</v>
      </c>
      <c r="AD9" s="8">
        <v>0.26283561578519998</v>
      </c>
      <c r="AF9" s="8">
        <v>0.21947568626219999</v>
      </c>
      <c r="AG9" s="8">
        <v>0.27597158927440002</v>
      </c>
      <c r="AH9" s="8">
        <v>0.1779951482638</v>
      </c>
      <c r="AI9" s="8">
        <v>0.2886463780081</v>
      </c>
      <c r="AJ9" s="8">
        <v>0.30420841310149999</v>
      </c>
      <c r="AK9" s="8">
        <v>0.19548147731500001</v>
      </c>
      <c r="AL9" s="8">
        <v>0.2195574546789</v>
      </c>
      <c r="AM9" s="8">
        <v>0.35737162308319997</v>
      </c>
      <c r="AN9" s="8">
        <v>0.3833314525705</v>
      </c>
      <c r="AO9" s="8">
        <v>0.2604791144543</v>
      </c>
      <c r="AP9" s="8">
        <v>0.1331717472342</v>
      </c>
      <c r="AQ9" s="8">
        <v>0.26071628702100003</v>
      </c>
      <c r="AR9" s="8">
        <v>0.20733179601089999</v>
      </c>
      <c r="AS9" s="8">
        <v>0.3251009144873</v>
      </c>
      <c r="AT9" s="8">
        <v>0.32997027975229998</v>
      </c>
      <c r="AU9" s="8">
        <v>0.33359518656170001</v>
      </c>
      <c r="AV9" s="8">
        <v>0.30269738949379998</v>
      </c>
      <c r="AW9" s="8">
        <v>0.39460522101239998</v>
      </c>
      <c r="AX9" s="8">
        <v>0.23184673775430001</v>
      </c>
      <c r="AY9" s="8">
        <v>0.37561652258349998</v>
      </c>
      <c r="AZ9" s="8">
        <v>0.54046925657910005</v>
      </c>
    </row>
    <row r="10" spans="1:52" x14ac:dyDescent="0.3">
      <c r="A10" t="s">
        <v>2322</v>
      </c>
      <c r="B10" s="8">
        <v>9.6320754359560001E-2</v>
      </c>
      <c r="C10" s="8">
        <v>8.9939156491950001E-2</v>
      </c>
      <c r="D10" s="8">
        <v>9.6668360692370003E-2</v>
      </c>
      <c r="E10" s="8">
        <v>0.100283542983</v>
      </c>
      <c r="F10" s="8">
        <v>0.12707685254340001</v>
      </c>
      <c r="G10" s="8">
        <v>0</v>
      </c>
      <c r="H10" s="8">
        <v>0.13048062414600001</v>
      </c>
      <c r="I10" s="8">
        <v>0.11062147908680001</v>
      </c>
      <c r="J10" s="8">
        <v>0.1399131331806</v>
      </c>
      <c r="K10" s="8">
        <v>0</v>
      </c>
      <c r="L10" s="8">
        <v>4.0263554836900001E-2</v>
      </c>
      <c r="M10" s="8">
        <v>6.8686021419579996E-2</v>
      </c>
      <c r="N10" s="8">
        <v>5.2442977041480002E-2</v>
      </c>
      <c r="O10" s="8">
        <v>0</v>
      </c>
      <c r="P10" s="8">
        <v>0</v>
      </c>
      <c r="Q10" s="8">
        <v>0.1160271491277</v>
      </c>
      <c r="R10" s="8">
        <v>7.1460136219119993E-2</v>
      </c>
      <c r="S10" s="8">
        <v>8.3150168417819997E-2</v>
      </c>
      <c r="T10" s="8">
        <v>6.8837812511900007E-2</v>
      </c>
      <c r="V10" s="8">
        <v>0.147718219939</v>
      </c>
      <c r="W10" s="8">
        <v>7.9575885757570006E-2</v>
      </c>
      <c r="X10" s="8">
        <v>6.5734061365600005E-2</v>
      </c>
      <c r="Y10" s="8">
        <v>0.49356037903659999</v>
      </c>
      <c r="Z10" s="8">
        <v>0.1367193369418</v>
      </c>
      <c r="AA10" s="8">
        <v>7.6533901393090006E-2</v>
      </c>
      <c r="AB10" s="8">
        <v>6.9438395749900003E-2</v>
      </c>
      <c r="AC10" s="8">
        <v>9.6863827869460004E-2</v>
      </c>
      <c r="AD10" s="8">
        <v>9.3778797201529998E-2</v>
      </c>
      <c r="AF10" s="8">
        <v>0.15096863734570001</v>
      </c>
      <c r="AG10" s="8">
        <v>7.6453025867230004E-2</v>
      </c>
      <c r="AH10" s="8">
        <v>5.8958695064430001E-2</v>
      </c>
      <c r="AI10" s="8">
        <v>0.1043720129522</v>
      </c>
      <c r="AJ10" s="8">
        <v>4.513715668413E-2</v>
      </c>
      <c r="AK10" s="8">
        <v>9.1403962989150003E-2</v>
      </c>
      <c r="AL10" s="8">
        <v>9.2093596218910001E-2</v>
      </c>
      <c r="AM10" s="8">
        <v>0.1703988697869</v>
      </c>
      <c r="AN10" s="8">
        <v>0.18490440691890001</v>
      </c>
      <c r="AO10" s="8">
        <v>7.4258658418500004E-2</v>
      </c>
      <c r="AP10" s="8">
        <v>0</v>
      </c>
      <c r="AQ10" s="8">
        <v>0.10392421083849999</v>
      </c>
      <c r="AR10" s="8">
        <v>7.3271856507239996E-2</v>
      </c>
      <c r="AS10" s="8">
        <v>4.9474780054689999E-2</v>
      </c>
      <c r="AT10" s="8">
        <v>0.14432345805839999</v>
      </c>
      <c r="AU10" s="8">
        <v>0.12912030047770001</v>
      </c>
      <c r="AV10" s="8">
        <v>0</v>
      </c>
      <c r="AW10" s="8">
        <v>0.39460522101239998</v>
      </c>
      <c r="AX10" s="8">
        <v>9.4772096683850005E-2</v>
      </c>
      <c r="AY10" s="8">
        <v>6.8255245570349996E-2</v>
      </c>
      <c r="AZ10" s="8">
        <v>0.54046925657910005</v>
      </c>
    </row>
    <row r="11" spans="1:52" x14ac:dyDescent="0.3">
      <c r="A11" t="s">
        <v>2323</v>
      </c>
      <c r="B11" s="8">
        <v>0.27938785058479998</v>
      </c>
      <c r="C11" s="8">
        <v>0.3287943466462</v>
      </c>
      <c r="D11" s="8">
        <v>0.3732710253898</v>
      </c>
      <c r="E11" s="8">
        <v>0.32783444162359998</v>
      </c>
      <c r="F11" s="8">
        <v>0.38179764195209998</v>
      </c>
      <c r="G11" s="8">
        <v>0.1811721398633</v>
      </c>
      <c r="H11" s="8">
        <v>0.31958379362060002</v>
      </c>
      <c r="I11" s="8">
        <v>0.38663834900249999</v>
      </c>
      <c r="J11" s="8">
        <v>0.34335926868389999</v>
      </c>
      <c r="K11" s="8">
        <v>0.2226246052126</v>
      </c>
      <c r="L11" s="8">
        <v>0.26139937575950001</v>
      </c>
      <c r="M11" s="8">
        <v>0.4269339977719</v>
      </c>
      <c r="N11" s="8">
        <v>0.2648968403277</v>
      </c>
      <c r="O11" s="8">
        <v>0</v>
      </c>
      <c r="P11" s="8">
        <v>0.47176937004840003</v>
      </c>
      <c r="Q11" s="8">
        <v>0.2966884166089</v>
      </c>
      <c r="R11" s="8">
        <v>0.34268567905719999</v>
      </c>
      <c r="S11" s="8">
        <v>0.38883271481569998</v>
      </c>
      <c r="T11" s="8">
        <v>0.12614039926420001</v>
      </c>
      <c r="V11" s="8">
        <v>0.46501997144829998</v>
      </c>
      <c r="W11" s="8">
        <v>0.28108433999889998</v>
      </c>
      <c r="X11" s="8">
        <v>0.3345922107107</v>
      </c>
      <c r="Y11" s="8">
        <v>0.49356037903659999</v>
      </c>
      <c r="Z11" s="8">
        <v>0.33741396215879998</v>
      </c>
      <c r="AA11" s="8">
        <v>0.31192704678069999</v>
      </c>
      <c r="AB11" s="8">
        <v>0.20004319487819999</v>
      </c>
      <c r="AC11" s="8">
        <v>0.33433613459900002</v>
      </c>
      <c r="AD11" s="8">
        <v>0.31922979695879999</v>
      </c>
      <c r="AF11" s="8">
        <v>0.31218161922639998</v>
      </c>
      <c r="AG11" s="8">
        <v>0.32136505586859998</v>
      </c>
      <c r="AH11" s="8">
        <v>0.19595514542379999</v>
      </c>
      <c r="AI11" s="8">
        <v>0.35673327627529999</v>
      </c>
      <c r="AJ11" s="8">
        <v>0.3493455697856</v>
      </c>
      <c r="AK11" s="8">
        <v>0.2410731046372</v>
      </c>
      <c r="AL11" s="8">
        <v>0.25404944791470002</v>
      </c>
      <c r="AM11" s="8">
        <v>0.47297074581139997</v>
      </c>
      <c r="AN11" s="8">
        <v>0.56823585948940003</v>
      </c>
      <c r="AO11" s="8">
        <v>0.27896883653409998</v>
      </c>
      <c r="AP11" s="8">
        <v>0.1331717472342</v>
      </c>
      <c r="AQ11" s="8">
        <v>0.31819789957869998</v>
      </c>
      <c r="AR11" s="8">
        <v>0.26268396871760002</v>
      </c>
      <c r="AS11" s="8">
        <v>0.37457569454200002</v>
      </c>
      <c r="AT11" s="8">
        <v>0.43297037417509998</v>
      </c>
      <c r="AU11" s="8">
        <v>0.3887748373189</v>
      </c>
      <c r="AV11" s="8">
        <v>0.30269738949379998</v>
      </c>
      <c r="AW11" s="8">
        <v>0.39460522101239998</v>
      </c>
      <c r="AX11" s="8">
        <v>0.29355931382040001</v>
      </c>
      <c r="AY11" s="8">
        <v>0.41307551800469999</v>
      </c>
      <c r="AZ11" s="8">
        <v>0.54046925657910005</v>
      </c>
    </row>
    <row r="12" spans="1:52" x14ac:dyDescent="0.3">
      <c r="A12" t="s">
        <v>2324</v>
      </c>
      <c r="B12" s="8">
        <v>6.8367038582989995E-2</v>
      </c>
      <c r="C12" s="8">
        <v>0.1047542291872</v>
      </c>
      <c r="D12" s="8">
        <v>4.0906314813890003E-2</v>
      </c>
      <c r="E12" s="8">
        <v>9.0454344646349993E-2</v>
      </c>
      <c r="F12" s="8">
        <v>0</v>
      </c>
      <c r="G12" s="8">
        <v>0</v>
      </c>
      <c r="H12" s="8">
        <v>9.4624885752019994E-2</v>
      </c>
      <c r="I12" s="8">
        <v>6.7888509517369994E-2</v>
      </c>
      <c r="J12" s="8">
        <v>3.9661656979639998E-2</v>
      </c>
      <c r="K12" s="8">
        <v>0</v>
      </c>
      <c r="L12" s="8">
        <v>0.13311453791200001</v>
      </c>
      <c r="M12" s="8">
        <v>0.10410461516739999</v>
      </c>
      <c r="N12" s="8">
        <v>5.903783339443E-2</v>
      </c>
      <c r="O12" s="8">
        <v>0</v>
      </c>
      <c r="P12" s="8">
        <v>0</v>
      </c>
      <c r="Q12" s="8">
        <v>5.0024883272040001E-2</v>
      </c>
      <c r="R12" s="8">
        <v>0.13570560469910001</v>
      </c>
      <c r="S12" s="8">
        <v>6.2340613407950003E-2</v>
      </c>
      <c r="T12" s="8">
        <v>0.13459755111150001</v>
      </c>
      <c r="V12" s="8">
        <v>5.2861718669280001E-2</v>
      </c>
      <c r="W12" s="8">
        <v>8.5851309348230001E-2</v>
      </c>
      <c r="X12" s="8">
        <v>5.3740448524620003E-2</v>
      </c>
      <c r="Y12" s="8">
        <v>0.18132508049420001</v>
      </c>
      <c r="Z12" s="8">
        <v>6.9064850886590007E-2</v>
      </c>
      <c r="AA12" s="8">
        <v>8.0946080157620004E-2</v>
      </c>
      <c r="AB12" s="8">
        <v>4.6170221536440001E-2</v>
      </c>
      <c r="AC12" s="8">
        <v>8.1517952702420002E-2</v>
      </c>
      <c r="AD12" s="8">
        <v>7.7541758846539993E-2</v>
      </c>
      <c r="AF12" s="8">
        <v>6.138552781033E-2</v>
      </c>
      <c r="AG12" s="8">
        <v>8.2436319905839994E-2</v>
      </c>
      <c r="AH12" s="8">
        <v>5.1138629284099998E-2</v>
      </c>
      <c r="AI12" s="8">
        <v>8.5574304151720001E-2</v>
      </c>
      <c r="AJ12" s="8">
        <v>8.327292968984E-2</v>
      </c>
      <c r="AK12" s="8">
        <v>0.10210375618670001</v>
      </c>
      <c r="AL12" s="8">
        <v>5.7601602983190003E-2</v>
      </c>
      <c r="AM12" s="8">
        <v>3.0806766198230001E-2</v>
      </c>
      <c r="AN12" s="8">
        <v>0</v>
      </c>
      <c r="AO12" s="8">
        <v>0.111982385061</v>
      </c>
      <c r="AP12" s="8">
        <v>0.29130412846019998</v>
      </c>
      <c r="AQ12" s="8">
        <v>9.6787042516049998E-2</v>
      </c>
      <c r="AR12" s="8">
        <v>6.5305665647110003E-2</v>
      </c>
      <c r="AS12" s="8">
        <v>4.9474780054689999E-2</v>
      </c>
      <c r="AT12" s="8">
        <v>4.1323363635539997E-2</v>
      </c>
      <c r="AU12" s="8">
        <v>9.2149975617480007E-2</v>
      </c>
      <c r="AV12" s="8">
        <v>0</v>
      </c>
      <c r="AW12" s="8">
        <v>0</v>
      </c>
      <c r="AX12" s="8">
        <v>7.9520786660630005E-2</v>
      </c>
      <c r="AY12" s="8">
        <v>7.3215514733219994E-2</v>
      </c>
      <c r="AZ12" s="8">
        <v>0</v>
      </c>
    </row>
    <row r="13" spans="1:52" x14ac:dyDescent="0.3">
      <c r="A13" t="s">
        <v>578</v>
      </c>
      <c r="B13" s="8">
        <v>0.1579756807863</v>
      </c>
      <c r="C13" s="8">
        <v>9.9468569549339997E-2</v>
      </c>
      <c r="D13" s="8">
        <v>0.16019730097660001</v>
      </c>
      <c r="E13" s="8">
        <v>0.1247898038718</v>
      </c>
      <c r="F13" s="8">
        <v>0.25627410018410002</v>
      </c>
      <c r="G13" s="8">
        <v>0.1444432841652</v>
      </c>
      <c r="H13" s="8">
        <v>8.5958237548489996E-2</v>
      </c>
      <c r="I13" s="8">
        <v>7.456342381837E-2</v>
      </c>
      <c r="J13" s="8">
        <v>0.14786747176510001</v>
      </c>
      <c r="K13" s="8">
        <v>0.43521023235310002</v>
      </c>
      <c r="L13" s="8">
        <v>0.1230880208889</v>
      </c>
      <c r="M13" s="8">
        <v>0.13457549103899999</v>
      </c>
      <c r="N13" s="8">
        <v>0.21165215362629999</v>
      </c>
      <c r="O13" s="8">
        <v>0</v>
      </c>
      <c r="P13" s="8">
        <v>0</v>
      </c>
      <c r="Q13" s="8">
        <v>0.15051033966089999</v>
      </c>
      <c r="R13" s="8">
        <v>0.12173818719</v>
      </c>
      <c r="S13" s="8">
        <v>9.8390432230099995E-2</v>
      </c>
      <c r="T13" s="8">
        <v>0.21233637004280001</v>
      </c>
      <c r="V13" s="8">
        <v>6.2145574518620003E-2</v>
      </c>
      <c r="W13" s="8">
        <v>0.1353847982543</v>
      </c>
      <c r="X13" s="8">
        <v>0.17298592490110001</v>
      </c>
      <c r="Y13" s="8">
        <v>0.32511454046920002</v>
      </c>
      <c r="Z13" s="8">
        <v>8.8799957692819995E-2</v>
      </c>
      <c r="AA13" s="8">
        <v>0.1528100091331</v>
      </c>
      <c r="AB13" s="8">
        <v>0</v>
      </c>
      <c r="AC13" s="8">
        <v>0.15151258921829999</v>
      </c>
      <c r="AD13" s="8">
        <v>0.13446924848700001</v>
      </c>
      <c r="AF13" s="8">
        <v>4.6634903151359999E-2</v>
      </c>
      <c r="AG13" s="8">
        <v>0.16107883121620001</v>
      </c>
      <c r="AH13" s="8">
        <v>0.17559023470810001</v>
      </c>
      <c r="AI13" s="8">
        <v>0.1219591335769</v>
      </c>
      <c r="AJ13" s="8">
        <v>0.1611161094079</v>
      </c>
      <c r="AK13" s="8">
        <v>0.17926695312169999</v>
      </c>
      <c r="AL13" s="8">
        <v>7.4230473253260001E-2</v>
      </c>
      <c r="AM13" s="8">
        <v>2.906737736514E-2</v>
      </c>
      <c r="AN13" s="8">
        <v>9.1468568251769994E-2</v>
      </c>
      <c r="AO13" s="8">
        <v>0.182655065294</v>
      </c>
      <c r="AP13" s="8">
        <v>0</v>
      </c>
      <c r="AQ13" s="8">
        <v>8.1179658698339999E-2</v>
      </c>
      <c r="AR13" s="8">
        <v>0.12294487556649999</v>
      </c>
      <c r="AS13" s="8">
        <v>0.248261485906</v>
      </c>
      <c r="AT13" s="8">
        <v>0.12993527061919999</v>
      </c>
      <c r="AU13" s="8">
        <v>0.23249555423230001</v>
      </c>
      <c r="AV13" s="8">
        <v>0.30269738949379998</v>
      </c>
      <c r="AW13" s="8">
        <v>0</v>
      </c>
      <c r="AX13" s="8">
        <v>0.1336199244664</v>
      </c>
      <c r="AY13" s="8">
        <v>0.1443925926828</v>
      </c>
      <c r="AZ13" s="8">
        <v>0</v>
      </c>
    </row>
    <row r="14" spans="1:52" x14ac:dyDescent="0.3">
      <c r="A14" t="s">
        <v>587</v>
      </c>
      <c r="B14" s="7">
        <v>77</v>
      </c>
      <c r="C14" s="7">
        <v>118</v>
      </c>
      <c r="D14" s="7">
        <v>94</v>
      </c>
      <c r="E14" s="7">
        <v>249</v>
      </c>
      <c r="F14" s="7">
        <v>18</v>
      </c>
      <c r="G14" s="7">
        <v>22</v>
      </c>
      <c r="H14" s="7">
        <v>111</v>
      </c>
      <c r="I14" s="7">
        <v>41</v>
      </c>
      <c r="J14" s="7">
        <v>29</v>
      </c>
      <c r="K14" s="7">
        <v>10</v>
      </c>
      <c r="L14" s="7">
        <v>17</v>
      </c>
      <c r="M14" s="7">
        <v>24</v>
      </c>
      <c r="N14" s="7">
        <v>53</v>
      </c>
      <c r="O14" s="7">
        <v>2</v>
      </c>
      <c r="P14" s="7">
        <v>2</v>
      </c>
      <c r="Q14" s="7">
        <v>131</v>
      </c>
      <c r="R14" s="7">
        <v>55</v>
      </c>
      <c r="S14" s="7">
        <v>84</v>
      </c>
      <c r="T14" s="7">
        <v>19</v>
      </c>
      <c r="U14" s="7">
        <v>0</v>
      </c>
      <c r="V14" s="7">
        <v>43</v>
      </c>
      <c r="W14" s="7">
        <v>197</v>
      </c>
      <c r="X14" s="7">
        <v>45</v>
      </c>
      <c r="Y14" s="7">
        <v>4</v>
      </c>
      <c r="Z14" s="7">
        <v>81</v>
      </c>
      <c r="AA14" s="7">
        <v>208</v>
      </c>
      <c r="AB14" s="7">
        <v>31</v>
      </c>
      <c r="AC14" s="7">
        <v>258</v>
      </c>
      <c r="AD14" s="7">
        <v>289</v>
      </c>
      <c r="AE14" s="7">
        <v>0</v>
      </c>
      <c r="AF14" s="7">
        <v>66</v>
      </c>
      <c r="AG14" s="7">
        <v>223</v>
      </c>
      <c r="AH14" s="7">
        <v>66</v>
      </c>
      <c r="AI14" s="7">
        <v>223</v>
      </c>
      <c r="AJ14" s="7">
        <v>59</v>
      </c>
      <c r="AK14" s="7">
        <v>83</v>
      </c>
      <c r="AL14" s="7">
        <v>46</v>
      </c>
      <c r="AM14" s="7">
        <v>48</v>
      </c>
      <c r="AN14" s="7">
        <v>18</v>
      </c>
      <c r="AO14" s="7">
        <v>35</v>
      </c>
      <c r="AP14" s="7">
        <v>4</v>
      </c>
      <c r="AQ14" s="7">
        <v>86</v>
      </c>
      <c r="AR14" s="7">
        <v>110</v>
      </c>
      <c r="AS14" s="7">
        <v>33</v>
      </c>
      <c r="AT14" s="7">
        <v>22</v>
      </c>
      <c r="AU14" s="7">
        <v>28</v>
      </c>
      <c r="AV14" s="7">
        <v>4</v>
      </c>
      <c r="AW14" s="7">
        <v>2</v>
      </c>
      <c r="AX14" s="7">
        <v>231</v>
      </c>
      <c r="AY14" s="7">
        <v>56</v>
      </c>
      <c r="AZ14" s="7">
        <v>2</v>
      </c>
    </row>
    <row r="15" spans="1:52" x14ac:dyDescent="0.3">
      <c r="A15" t="s">
        <v>761</v>
      </c>
    </row>
    <row r="16" spans="1:52" x14ac:dyDescent="0.3">
      <c r="A16"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3d73dd30-1a47-401a-8dce-9ed5b553c785" sqref="A2 AZ16" xr:uid="{00000000-0002-0000-B400-000000000000}"/>
    <dataValidation allowBlank="1" error="3d73dd30-1a47-401a-8dce-9ed5b553c785" sqref="A1" xr:uid="{00000000-0002-0000-B400-000001000000}"/>
  </dataValidations>
  <hyperlinks>
    <hyperlink ref="A1" location="'TOC'!A1" display="Back to TOC" xr:uid="{00000000-0004-0000-B400-000000000000}"/>
  </hyperlinks>
  <pageMargins left="0.7" right="0.7" top="0.75" bottom="0.75" header="0.3" footer="0.3"/>
</worksheet>
</file>

<file path=xl/worksheets/sheet1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500-000000000000}">
  <dimension ref="A1:BU16"/>
  <sheetViews>
    <sheetView workbookViewId="0">
      <pane xSplit="1" topLeftCell="B1" activePane="topRight" state="frozen"/>
      <selection pane="topRight" sqref="A1:A1048576"/>
    </sheetView>
  </sheetViews>
  <sheetFormatPr defaultRowHeight="14.4" x14ac:dyDescent="0.3"/>
  <cols>
    <col min="1" max="1" width="73.6640625" bestFit="1" customWidth="1"/>
    <col min="2" max="73" width="12.6640625" bestFit="1" customWidth="1"/>
  </cols>
  <sheetData>
    <row r="1" spans="1:73" x14ac:dyDescent="0.3">
      <c r="A1" s="4" t="s">
        <v>448</v>
      </c>
    </row>
    <row r="2" spans="1:73" x14ac:dyDescent="0.3">
      <c r="A2" t="s">
        <v>385</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2317</v>
      </c>
      <c r="B5" s="8">
        <v>0.407810776534</v>
      </c>
      <c r="C5" s="8">
        <v>0.24929223528380001</v>
      </c>
      <c r="D5" s="8">
        <v>0.21521045349369999</v>
      </c>
      <c r="E5" s="8">
        <v>0.3320474260604</v>
      </c>
      <c r="F5" s="8">
        <v>0.25653108559389998</v>
      </c>
      <c r="G5" s="8">
        <v>0.25287411985550001</v>
      </c>
      <c r="H5" s="8">
        <v>0.30783736554969998</v>
      </c>
      <c r="J5" s="8">
        <v>0.30391879778500003</v>
      </c>
      <c r="K5" s="8">
        <v>0.2779163800178</v>
      </c>
      <c r="L5" s="8">
        <v>0.34773943116220002</v>
      </c>
      <c r="M5" s="8">
        <v>0.2551009427291</v>
      </c>
      <c r="N5" s="8">
        <v>0.25559308555490001</v>
      </c>
      <c r="O5" s="8">
        <v>0.1320319768057</v>
      </c>
      <c r="P5" s="8">
        <v>0.2742007675973</v>
      </c>
      <c r="Q5" s="8">
        <v>0.2717393506895</v>
      </c>
      <c r="R5" s="8">
        <v>0.12667829478600001</v>
      </c>
      <c r="S5" s="8">
        <v>0</v>
      </c>
      <c r="T5" s="8">
        <v>0</v>
      </c>
      <c r="U5" s="8">
        <v>0</v>
      </c>
      <c r="V5" s="8">
        <v>0.33333333333330001</v>
      </c>
      <c r="W5" s="8">
        <v>0.60539477898759997</v>
      </c>
      <c r="X5" s="8">
        <v>0.2963041132202</v>
      </c>
      <c r="Y5" s="8">
        <v>0.33522779427240001</v>
      </c>
      <c r="Z5" s="8">
        <v>0.1796133539882</v>
      </c>
      <c r="AA5" s="8">
        <v>0.27364209934560002</v>
      </c>
      <c r="AB5" s="8">
        <v>0.1187741637995</v>
      </c>
      <c r="AC5" s="8">
        <v>0</v>
      </c>
      <c r="AD5" s="8">
        <v>0.33333333333330001</v>
      </c>
      <c r="AE5" s="8">
        <v>0.60539477898759997</v>
      </c>
      <c r="AF5" s="8">
        <v>0.31030914214319999</v>
      </c>
      <c r="AG5" s="8">
        <v>0.1192904211656</v>
      </c>
      <c r="AH5" s="8">
        <v>0.4595307434209</v>
      </c>
      <c r="AI5" s="8">
        <v>0.42447587569439998</v>
      </c>
      <c r="AJ5" s="8">
        <v>0.31467849003409998</v>
      </c>
      <c r="AK5" s="8">
        <v>0.20487399644070001</v>
      </c>
      <c r="AL5" s="8">
        <v>0.34163918148040001</v>
      </c>
      <c r="AM5" s="8">
        <v>0.363889777897</v>
      </c>
      <c r="AN5" s="8">
        <v>0.31703595111650001</v>
      </c>
      <c r="AO5" s="8">
        <v>9.9577414586489998E-2</v>
      </c>
      <c r="AP5" s="8">
        <v>0.29474042917670001</v>
      </c>
      <c r="AQ5" s="8">
        <v>0.2196147724526</v>
      </c>
      <c r="AR5" s="8">
        <v>0.15206854777930001</v>
      </c>
      <c r="AS5" s="8">
        <v>0</v>
      </c>
      <c r="AT5" s="8">
        <v>0</v>
      </c>
      <c r="AU5" s="8">
        <v>0.60539477898759997</v>
      </c>
      <c r="AV5" s="8">
        <v>0</v>
      </c>
      <c r="AW5" s="8">
        <v>0.21871419998059999</v>
      </c>
      <c r="AX5" s="8">
        <v>0.30871367666319999</v>
      </c>
      <c r="AY5" s="8">
        <v>0.23091805871939999</v>
      </c>
      <c r="AZ5" s="8">
        <v>0.24259960471860001</v>
      </c>
      <c r="BA5" s="8">
        <v>0.2261788304913</v>
      </c>
      <c r="BB5" s="8">
        <v>0.20828867425459999</v>
      </c>
      <c r="BC5" s="8">
        <v>0</v>
      </c>
      <c r="BD5" s="8">
        <v>4.5971184294439998E-2</v>
      </c>
      <c r="BE5" s="8">
        <v>0</v>
      </c>
      <c r="BF5" s="8">
        <v>0.225634559623</v>
      </c>
      <c r="BG5" s="8">
        <v>0.36767139103719998</v>
      </c>
      <c r="BH5" s="8">
        <v>0.28746093074529999</v>
      </c>
      <c r="BI5" s="8">
        <v>0.15100385223859999</v>
      </c>
      <c r="BJ5" s="8">
        <v>0.29979680655829999</v>
      </c>
      <c r="BK5" s="8">
        <v>0.14260617498100001</v>
      </c>
      <c r="BL5" s="8">
        <v>0.46113920079740001</v>
      </c>
      <c r="BM5" s="8">
        <v>0.56034951515130005</v>
      </c>
      <c r="BN5" s="8">
        <v>0.32717952068349998</v>
      </c>
      <c r="BO5" s="8">
        <v>0.57720161873429998</v>
      </c>
      <c r="BQ5" s="8">
        <v>0.31330902068939998</v>
      </c>
      <c r="BR5" s="8">
        <v>0.2388912659271</v>
      </c>
      <c r="BS5" s="8">
        <v>0.4809267930783</v>
      </c>
      <c r="BT5" s="8">
        <v>0.1838473411739</v>
      </c>
      <c r="BU5" s="8">
        <v>0.64826063649099996</v>
      </c>
    </row>
    <row r="6" spans="1:73" x14ac:dyDescent="0.3">
      <c r="A6" t="s">
        <v>2318</v>
      </c>
      <c r="B6" s="8">
        <v>0.17869026936929999</v>
      </c>
      <c r="C6" s="8">
        <v>0.1323871497296</v>
      </c>
      <c r="D6" s="8">
        <v>0.1516958288877</v>
      </c>
      <c r="E6" s="8">
        <v>0.1368237821554</v>
      </c>
      <c r="F6" s="8">
        <v>0.12522316025540001</v>
      </c>
      <c r="G6" s="8">
        <v>0.14535207026800001</v>
      </c>
      <c r="H6" s="8">
        <v>0.13156509384939999</v>
      </c>
      <c r="J6" s="8">
        <v>0.12534992728739999</v>
      </c>
      <c r="K6" s="8">
        <v>0.20011609398220001</v>
      </c>
      <c r="L6" s="8">
        <v>0.21242113065830001</v>
      </c>
      <c r="M6" s="8">
        <v>0.15480294213250001</v>
      </c>
      <c r="N6" s="8">
        <v>0.1507006188809</v>
      </c>
      <c r="O6" s="8">
        <v>4.4010658935239998E-2</v>
      </c>
      <c r="P6" s="8">
        <v>0.15957141527220001</v>
      </c>
      <c r="Q6" s="8">
        <v>0</v>
      </c>
      <c r="R6" s="8">
        <v>0</v>
      </c>
      <c r="S6" s="8">
        <v>0</v>
      </c>
      <c r="T6" s="8">
        <v>0</v>
      </c>
      <c r="U6" s="8">
        <v>0</v>
      </c>
      <c r="V6" s="8">
        <v>0.33333333333330001</v>
      </c>
      <c r="W6" s="8">
        <v>0</v>
      </c>
      <c r="X6" s="8">
        <v>0.14724484416020001</v>
      </c>
      <c r="Y6" s="8">
        <v>0.204639291109</v>
      </c>
      <c r="Z6" s="8">
        <v>8.5095230586849993E-2</v>
      </c>
      <c r="AA6" s="8">
        <v>0.1233534615746</v>
      </c>
      <c r="AB6" s="8">
        <v>0</v>
      </c>
      <c r="AC6" s="8">
        <v>0</v>
      </c>
      <c r="AD6" s="8">
        <v>0.33333333333330001</v>
      </c>
      <c r="AE6" s="8">
        <v>0</v>
      </c>
      <c r="AF6" s="8">
        <v>0.1664421636109</v>
      </c>
      <c r="AG6" s="8">
        <v>3.8875842990929999E-2</v>
      </c>
      <c r="AH6" s="8">
        <v>0</v>
      </c>
      <c r="AI6" s="8">
        <v>0.29130412846019998</v>
      </c>
      <c r="AJ6" s="8">
        <v>0.13218179912389999</v>
      </c>
      <c r="AK6" s="8">
        <v>0.14621352108710001</v>
      </c>
      <c r="AL6" s="8">
        <v>0.19703909654240001</v>
      </c>
      <c r="AM6" s="8">
        <v>0.25624635209169999</v>
      </c>
      <c r="AN6" s="8">
        <v>0.16120379768160001</v>
      </c>
      <c r="AO6" s="8">
        <v>4.9788707293250002E-2</v>
      </c>
      <c r="AP6" s="8">
        <v>0.1715244921952</v>
      </c>
      <c r="AQ6" s="8">
        <v>0</v>
      </c>
      <c r="AR6" s="8">
        <v>0</v>
      </c>
      <c r="AS6" s="8">
        <v>0</v>
      </c>
      <c r="AT6" s="8">
        <v>0</v>
      </c>
      <c r="AU6" s="8">
        <v>0</v>
      </c>
      <c r="AV6" s="8">
        <v>0</v>
      </c>
      <c r="AW6" s="8">
        <v>0.10935709999029999</v>
      </c>
      <c r="AX6" s="8">
        <v>0.18921029258659999</v>
      </c>
      <c r="AY6" s="8">
        <v>8.3691232280480005E-2</v>
      </c>
      <c r="AZ6" s="8">
        <v>3.672744665496E-2</v>
      </c>
      <c r="BA6" s="8">
        <v>8.8863002372720004E-2</v>
      </c>
      <c r="BB6" s="8">
        <v>0.14085827265949999</v>
      </c>
      <c r="BC6" s="8">
        <v>0</v>
      </c>
      <c r="BD6" s="8">
        <v>0</v>
      </c>
      <c r="BE6" s="8">
        <v>0</v>
      </c>
      <c r="BF6" s="8">
        <v>0.15586210481179999</v>
      </c>
      <c r="BG6" s="8">
        <v>8.5976070347979994E-2</v>
      </c>
      <c r="BH6" s="8">
        <v>0.19681460620149999</v>
      </c>
      <c r="BI6" s="8">
        <v>6.0711070301499998E-2</v>
      </c>
      <c r="BJ6" s="8">
        <v>0.29979680655829999</v>
      </c>
      <c r="BK6" s="8">
        <v>0.14260617498100001</v>
      </c>
      <c r="BL6" s="8">
        <v>0.22229237836390001</v>
      </c>
      <c r="BM6" s="8">
        <v>0</v>
      </c>
      <c r="BN6" s="8">
        <v>0.20622564972769999</v>
      </c>
      <c r="BO6" s="8">
        <v>0.41193456718999999</v>
      </c>
      <c r="BQ6" s="8">
        <v>0.1803432274415</v>
      </c>
      <c r="BR6" s="8">
        <v>3.4313073358449998E-2</v>
      </c>
      <c r="BS6" s="8">
        <v>0.2727785112776</v>
      </c>
      <c r="BT6" s="8">
        <v>9.8826239281980005E-2</v>
      </c>
      <c r="BU6" s="8">
        <v>0</v>
      </c>
    </row>
    <row r="7" spans="1:73" x14ac:dyDescent="0.3">
      <c r="A7" t="s">
        <v>2319</v>
      </c>
      <c r="B7" s="8">
        <v>0.2291205071647</v>
      </c>
      <c r="C7" s="8">
        <v>0.11690508555409999</v>
      </c>
      <c r="D7" s="8">
        <v>6.3514624606029996E-2</v>
      </c>
      <c r="E7" s="8">
        <v>0.19522364390489999</v>
      </c>
      <c r="F7" s="8">
        <v>0.1392734531265</v>
      </c>
      <c r="G7" s="8">
        <v>0.11142372081059999</v>
      </c>
      <c r="H7" s="8">
        <v>0.17627227170029999</v>
      </c>
      <c r="J7" s="8">
        <v>0.1890691069214</v>
      </c>
      <c r="K7" s="8">
        <v>7.7800286035670005E-2</v>
      </c>
      <c r="L7" s="8">
        <v>0.13531830050390001</v>
      </c>
      <c r="M7" s="8">
        <v>0.1002980005966</v>
      </c>
      <c r="N7" s="8">
        <v>0.104892466674</v>
      </c>
      <c r="O7" s="8">
        <v>8.8021317870470003E-2</v>
      </c>
      <c r="P7" s="8">
        <v>0.11462935232510001</v>
      </c>
      <c r="Q7" s="8">
        <v>0.2717393506895</v>
      </c>
      <c r="R7" s="8">
        <v>0.12667829478600001</v>
      </c>
      <c r="S7" s="8">
        <v>0</v>
      </c>
      <c r="T7" s="8">
        <v>0</v>
      </c>
      <c r="U7" s="8">
        <v>0</v>
      </c>
      <c r="V7" s="8">
        <v>0</v>
      </c>
      <c r="W7" s="8">
        <v>0.60539477898759997</v>
      </c>
      <c r="X7" s="8">
        <v>0.1564845611098</v>
      </c>
      <c r="Y7" s="8">
        <v>0.13058850316340001</v>
      </c>
      <c r="Z7" s="8">
        <v>9.4518123401330006E-2</v>
      </c>
      <c r="AA7" s="8">
        <v>0.15028863777099999</v>
      </c>
      <c r="AB7" s="8">
        <v>0.1187741637995</v>
      </c>
      <c r="AC7" s="8">
        <v>0</v>
      </c>
      <c r="AD7" s="8">
        <v>0</v>
      </c>
      <c r="AE7" s="8">
        <v>0.60539477898759997</v>
      </c>
      <c r="AF7" s="8">
        <v>0.1468526483465</v>
      </c>
      <c r="AG7" s="8">
        <v>8.0414578174619999E-2</v>
      </c>
      <c r="AH7" s="8">
        <v>0.4595307434209</v>
      </c>
      <c r="AI7" s="8">
        <v>0.1331717472342</v>
      </c>
      <c r="AJ7" s="8">
        <v>0.19431744820890001</v>
      </c>
      <c r="AK7" s="8">
        <v>5.8660475353640003E-2</v>
      </c>
      <c r="AL7" s="8">
        <v>0.1446000849379</v>
      </c>
      <c r="AM7" s="8">
        <v>0.1076434258054</v>
      </c>
      <c r="AN7" s="8">
        <v>0.15583215343490001</v>
      </c>
      <c r="AO7" s="8">
        <v>4.9788707293250002E-2</v>
      </c>
      <c r="AP7" s="8">
        <v>0.1232159369815</v>
      </c>
      <c r="AQ7" s="8">
        <v>0.2196147724526</v>
      </c>
      <c r="AR7" s="8">
        <v>0.15206854777930001</v>
      </c>
      <c r="AS7" s="8">
        <v>0</v>
      </c>
      <c r="AT7" s="8">
        <v>0</v>
      </c>
      <c r="AU7" s="8">
        <v>0.60539477898759997</v>
      </c>
      <c r="AV7" s="8">
        <v>0</v>
      </c>
      <c r="AW7" s="8">
        <v>0.10935709999029999</v>
      </c>
      <c r="AX7" s="8">
        <v>0.11950338407659999</v>
      </c>
      <c r="AY7" s="8">
        <v>0.1472268264389</v>
      </c>
      <c r="AZ7" s="8">
        <v>0.24259960471860001</v>
      </c>
      <c r="BA7" s="8">
        <v>0.13731582811859999</v>
      </c>
      <c r="BB7" s="8">
        <v>6.7430401595130002E-2</v>
      </c>
      <c r="BC7" s="8">
        <v>0</v>
      </c>
      <c r="BD7" s="8">
        <v>4.5971184294439998E-2</v>
      </c>
      <c r="BE7" s="8">
        <v>0</v>
      </c>
      <c r="BF7" s="8">
        <v>6.9772454811220005E-2</v>
      </c>
      <c r="BG7" s="8">
        <v>0.2816953206892</v>
      </c>
      <c r="BH7" s="8">
        <v>9.0646324543739998E-2</v>
      </c>
      <c r="BI7" s="8">
        <v>9.0292781937149999E-2</v>
      </c>
      <c r="BJ7" s="8">
        <v>0</v>
      </c>
      <c r="BK7" s="8">
        <v>0</v>
      </c>
      <c r="BL7" s="8">
        <v>0.2388468224336</v>
      </c>
      <c r="BM7" s="8">
        <v>0.56034951515130005</v>
      </c>
      <c r="BN7" s="8">
        <v>0.1209538709559</v>
      </c>
      <c r="BO7" s="8">
        <v>0.16526705154419999</v>
      </c>
      <c r="BQ7" s="8">
        <v>0.1625249569002</v>
      </c>
      <c r="BR7" s="8">
        <v>0.2045781925687</v>
      </c>
      <c r="BS7" s="8">
        <v>0.2081482818007</v>
      </c>
      <c r="BT7" s="8">
        <v>8.5021101891889994E-2</v>
      </c>
      <c r="BU7" s="8">
        <v>0.64826063649099996</v>
      </c>
    </row>
    <row r="8" spans="1:73" x14ac:dyDescent="0.3">
      <c r="A8" t="s">
        <v>2320</v>
      </c>
      <c r="B8" s="8">
        <v>0.31879024725080002</v>
      </c>
      <c r="C8" s="8">
        <v>0.32304761999199999</v>
      </c>
      <c r="D8" s="8">
        <v>0.29231302902099998</v>
      </c>
      <c r="E8" s="8">
        <v>0.192772328927</v>
      </c>
      <c r="F8" s="8">
        <v>0.22559129283189999</v>
      </c>
      <c r="G8" s="8">
        <v>0.27775692935000001</v>
      </c>
      <c r="H8" s="8">
        <v>0.23647927936749999</v>
      </c>
      <c r="J8" s="8">
        <v>0.30976817936860002</v>
      </c>
      <c r="K8" s="8">
        <v>0.21927593053569999</v>
      </c>
      <c r="L8" s="8">
        <v>0.30910972700889999</v>
      </c>
      <c r="M8" s="8">
        <v>0.16749758620470001</v>
      </c>
      <c r="N8" s="8">
        <v>0.23217205332169999</v>
      </c>
      <c r="O8" s="8">
        <v>0.21939656538720001</v>
      </c>
      <c r="P8" s="8">
        <v>0.1045309340668</v>
      </c>
      <c r="Q8" s="8">
        <v>0.18206516232760001</v>
      </c>
      <c r="R8" s="8">
        <v>0.25216271545009999</v>
      </c>
      <c r="S8" s="8">
        <v>0</v>
      </c>
      <c r="T8" s="8">
        <v>1</v>
      </c>
      <c r="U8" s="8">
        <v>0.39460522101239998</v>
      </c>
      <c r="V8" s="8">
        <v>0.33333333333330001</v>
      </c>
      <c r="W8" s="8">
        <v>0</v>
      </c>
      <c r="X8" s="8">
        <v>0.2832679540204</v>
      </c>
      <c r="Y8" s="8">
        <v>0.28998377067160003</v>
      </c>
      <c r="Z8" s="8">
        <v>0.2243161984032</v>
      </c>
      <c r="AA8" s="8">
        <v>0.12212889222459999</v>
      </c>
      <c r="AB8" s="8">
        <v>0.2364289456185</v>
      </c>
      <c r="AC8" s="8">
        <v>0.49436777830829998</v>
      </c>
      <c r="AD8" s="8">
        <v>0.33333333333330001</v>
      </c>
      <c r="AE8" s="8">
        <v>0</v>
      </c>
      <c r="AF8" s="8">
        <v>0.2648380801047</v>
      </c>
      <c r="AG8" s="8">
        <v>0.26098999912400001</v>
      </c>
      <c r="AH8" s="8">
        <v>0</v>
      </c>
      <c r="AI8" s="8">
        <v>0.28421999584539998</v>
      </c>
      <c r="AJ8" s="8">
        <v>0.3644720008649</v>
      </c>
      <c r="AK8" s="8">
        <v>0.23156580110569999</v>
      </c>
      <c r="AL8" s="8">
        <v>0.30123346129380002</v>
      </c>
      <c r="AM8" s="8">
        <v>0.18322026576729999</v>
      </c>
      <c r="AN8" s="8">
        <v>0.2102045792004</v>
      </c>
      <c r="AO8" s="8">
        <v>0.1493661218797</v>
      </c>
      <c r="AP8" s="8">
        <v>7.4907381767679998E-2</v>
      </c>
      <c r="AQ8" s="8">
        <v>0.2430508799959</v>
      </c>
      <c r="AR8" s="8">
        <v>0.25434151388710002</v>
      </c>
      <c r="AS8" s="8">
        <v>0.24724757618500001</v>
      </c>
      <c r="AT8" s="8">
        <v>0.39460522101239998</v>
      </c>
      <c r="AU8" s="8">
        <v>0</v>
      </c>
      <c r="AV8" s="8">
        <v>0.1828066326901</v>
      </c>
      <c r="AW8" s="8">
        <v>0.10935709999029999</v>
      </c>
      <c r="AX8" s="8">
        <v>0.23635049953180001</v>
      </c>
      <c r="AY8" s="8">
        <v>0.26558128231220002</v>
      </c>
      <c r="AZ8" s="8">
        <v>0.36008648578739999</v>
      </c>
      <c r="BA8" s="8">
        <v>0.31819518079890002</v>
      </c>
      <c r="BB8" s="8">
        <v>0.429941873034</v>
      </c>
      <c r="BC8" s="8">
        <v>0.35803889148570001</v>
      </c>
      <c r="BD8" s="8">
        <v>0.17455288218660001</v>
      </c>
      <c r="BE8" s="8">
        <v>0.16309704415000001</v>
      </c>
      <c r="BF8" s="8">
        <v>0.3329748244688</v>
      </c>
      <c r="BG8" s="8">
        <v>0.27078187825150002</v>
      </c>
      <c r="BH8" s="8">
        <v>0.19536925032810001</v>
      </c>
      <c r="BI8" s="8">
        <v>0.2338901009969</v>
      </c>
      <c r="BJ8" s="8">
        <v>0.3058284836613</v>
      </c>
      <c r="BK8" s="8">
        <v>0.47663544416030001</v>
      </c>
      <c r="BL8" s="8">
        <v>0.27494148832429999</v>
      </c>
      <c r="BM8" s="8">
        <v>0.1106651928756</v>
      </c>
      <c r="BN8" s="8">
        <v>0.47063362250259999</v>
      </c>
      <c r="BO8" s="8">
        <v>0.14660974874640001</v>
      </c>
      <c r="BQ8" s="8">
        <v>0.25633898214110001</v>
      </c>
      <c r="BR8" s="8">
        <v>0.15718650359020001</v>
      </c>
      <c r="BS8" s="8">
        <v>0.1439898554772</v>
      </c>
      <c r="BT8" s="8">
        <v>0.1068076963615</v>
      </c>
      <c r="BU8" s="8">
        <v>0.35173936350899998</v>
      </c>
    </row>
    <row r="9" spans="1:73" x14ac:dyDescent="0.3">
      <c r="A9" t="s">
        <v>2321</v>
      </c>
      <c r="B9" s="8">
        <v>0.1035953779323</v>
      </c>
      <c r="C9" s="8">
        <v>0.31818027224119999</v>
      </c>
      <c r="D9" s="8">
        <v>0.2339420963679</v>
      </c>
      <c r="E9" s="8">
        <v>0.32559733354749998</v>
      </c>
      <c r="F9" s="8">
        <v>0.26136463251280001</v>
      </c>
      <c r="G9" s="8">
        <v>0.27581811471110002</v>
      </c>
      <c r="H9" s="8">
        <v>0.24265456653520001</v>
      </c>
      <c r="J9" s="8">
        <v>0.29550699334179997</v>
      </c>
      <c r="K9" s="8">
        <v>0.25817607355349997</v>
      </c>
      <c r="L9" s="8">
        <v>0.18366259867920001</v>
      </c>
      <c r="M9" s="8">
        <v>0.37879685067160002</v>
      </c>
      <c r="N9" s="8">
        <v>0.35034068225569998</v>
      </c>
      <c r="O9" s="8">
        <v>0.211082531223</v>
      </c>
      <c r="P9" s="8">
        <v>0.3733968737542</v>
      </c>
      <c r="Q9" s="8">
        <v>0.18206516232760001</v>
      </c>
      <c r="R9" s="8">
        <v>0.31408849553410001</v>
      </c>
      <c r="S9" s="8">
        <v>0.39460522101239998</v>
      </c>
      <c r="T9" s="8">
        <v>1</v>
      </c>
      <c r="U9" s="8">
        <v>0.30269738949379998</v>
      </c>
      <c r="V9" s="8">
        <v>0</v>
      </c>
      <c r="W9" s="8">
        <v>0.39460522101239998</v>
      </c>
      <c r="X9" s="8">
        <v>0.284574810756</v>
      </c>
      <c r="Y9" s="8">
        <v>0.2100171835497</v>
      </c>
      <c r="Z9" s="8">
        <v>0.26470858457500002</v>
      </c>
      <c r="AA9" s="8">
        <v>0.32997027975229998</v>
      </c>
      <c r="AB9" s="8">
        <v>0.31911236127089998</v>
      </c>
      <c r="AC9" s="8">
        <v>0.41760537028200001</v>
      </c>
      <c r="AD9" s="8">
        <v>0</v>
      </c>
      <c r="AE9" s="8">
        <v>0.39460522101239998</v>
      </c>
      <c r="AF9" s="8">
        <v>0.23184673775430001</v>
      </c>
      <c r="AG9" s="8">
        <v>0.37561652258349998</v>
      </c>
      <c r="AH9" s="8">
        <v>0.54046925657910005</v>
      </c>
      <c r="AI9" s="8">
        <v>0.1331717472342</v>
      </c>
      <c r="AJ9" s="8">
        <v>0.24453514509579999</v>
      </c>
      <c r="AK9" s="8">
        <v>0.28688627991370003</v>
      </c>
      <c r="AL9" s="8">
        <v>0.18936382438060001</v>
      </c>
      <c r="AM9" s="8">
        <v>0.27802130875320002</v>
      </c>
      <c r="AN9" s="8">
        <v>0.38023818576040003</v>
      </c>
      <c r="AO9" s="8">
        <v>0.2885837314088</v>
      </c>
      <c r="AP9" s="8">
        <v>0.34390641499430002</v>
      </c>
      <c r="AQ9" s="8">
        <v>0.29428346755570001</v>
      </c>
      <c r="AR9" s="8">
        <v>0.28031671968659999</v>
      </c>
      <c r="AS9" s="8">
        <v>0.50649775754829995</v>
      </c>
      <c r="AT9" s="8">
        <v>0.30269738949379998</v>
      </c>
      <c r="AU9" s="8">
        <v>0.39460522101239998</v>
      </c>
      <c r="AV9" s="8">
        <v>0.37880767068400001</v>
      </c>
      <c r="AW9" s="8">
        <v>0.18063766617409999</v>
      </c>
      <c r="AX9" s="8">
        <v>0.21709498364339999</v>
      </c>
      <c r="AY9" s="8">
        <v>0.38038862961499997</v>
      </c>
      <c r="AZ9" s="8">
        <v>0.17942964094700001</v>
      </c>
      <c r="BA9" s="8">
        <v>0.26322602131579997</v>
      </c>
      <c r="BB9" s="8">
        <v>0.59216918917609995</v>
      </c>
      <c r="BC9" s="8">
        <v>0</v>
      </c>
      <c r="BD9" s="8">
        <v>0.522497749723</v>
      </c>
      <c r="BE9" s="8">
        <v>0.72284403980400003</v>
      </c>
      <c r="BF9" s="8">
        <v>0.2830532729054</v>
      </c>
      <c r="BG9" s="8">
        <v>0.2710976152149</v>
      </c>
      <c r="BH9" s="8">
        <v>0.31276552342660002</v>
      </c>
      <c r="BI9" s="8">
        <v>0.1353934519095</v>
      </c>
      <c r="BJ9" s="8">
        <v>0.18611205675270001</v>
      </c>
      <c r="BK9" s="8">
        <v>9.5546030896719994E-2</v>
      </c>
      <c r="BL9" s="8">
        <v>0.3276283588792</v>
      </c>
      <c r="BM9" s="8">
        <v>0.2050757118739</v>
      </c>
      <c r="BN9" s="8">
        <v>0.1841821616555</v>
      </c>
      <c r="BO9" s="8">
        <v>0.27618863251929998</v>
      </c>
      <c r="BQ9" s="8">
        <v>0.1062411311509</v>
      </c>
      <c r="BR9" s="8">
        <v>0.27483577069920001</v>
      </c>
      <c r="BS9" s="8">
        <v>6.9729596795769996E-2</v>
      </c>
      <c r="BT9" s="8">
        <v>0.4014051531019</v>
      </c>
      <c r="BU9" s="8">
        <v>0</v>
      </c>
    </row>
    <row r="10" spans="1:73" x14ac:dyDescent="0.3">
      <c r="A10" t="s">
        <v>2322</v>
      </c>
      <c r="B10" s="8">
        <v>0</v>
      </c>
      <c r="C10" s="8">
        <v>7.2788722936209999E-2</v>
      </c>
      <c r="D10" s="8">
        <v>0.1181586372229</v>
      </c>
      <c r="E10" s="8">
        <v>0.1070635340726</v>
      </c>
      <c r="F10" s="8">
        <v>0.1091577806287</v>
      </c>
      <c r="G10" s="8">
        <v>9.2803377845870005E-2</v>
      </c>
      <c r="H10" s="8">
        <v>9.529506815739E-2</v>
      </c>
      <c r="J10" s="8">
        <v>8.824021925851E-2</v>
      </c>
      <c r="K10" s="8">
        <v>0.1476714933038</v>
      </c>
      <c r="L10" s="8">
        <v>7.8152222150759995E-2</v>
      </c>
      <c r="M10" s="8">
        <v>0</v>
      </c>
      <c r="N10" s="8">
        <v>0</v>
      </c>
      <c r="O10" s="8">
        <v>0.10138424852940001</v>
      </c>
      <c r="P10" s="8">
        <v>0.13324207225660001</v>
      </c>
      <c r="Q10" s="8">
        <v>0.18206516232760001</v>
      </c>
      <c r="R10" s="8">
        <v>0.14070582588800001</v>
      </c>
      <c r="S10" s="8">
        <v>0</v>
      </c>
      <c r="T10" s="8">
        <v>0</v>
      </c>
      <c r="U10" s="8">
        <v>0</v>
      </c>
      <c r="V10" s="8">
        <v>0</v>
      </c>
      <c r="W10" s="8">
        <v>0.39460522101239998</v>
      </c>
      <c r="X10" s="8">
        <v>0.10564438564</v>
      </c>
      <c r="Y10" s="8">
        <v>6.7597082033329994E-2</v>
      </c>
      <c r="Z10" s="8">
        <v>6.2342820215319998E-2</v>
      </c>
      <c r="AA10" s="8">
        <v>0.14432345805839999</v>
      </c>
      <c r="AB10" s="8">
        <v>0.1319264428038</v>
      </c>
      <c r="AC10" s="8">
        <v>0</v>
      </c>
      <c r="AD10" s="8">
        <v>0</v>
      </c>
      <c r="AE10" s="8">
        <v>0.39460522101239998</v>
      </c>
      <c r="AF10" s="8">
        <v>9.4772096683850005E-2</v>
      </c>
      <c r="AG10" s="8">
        <v>6.8255245570349996E-2</v>
      </c>
      <c r="AH10" s="8">
        <v>0.54046925657910005</v>
      </c>
      <c r="AI10" s="8">
        <v>0</v>
      </c>
      <c r="AJ10" s="8">
        <v>9.9337402867949995E-2</v>
      </c>
      <c r="AK10" s="8">
        <v>0.11134252114980001</v>
      </c>
      <c r="AL10" s="8">
        <v>9.189621234091E-2</v>
      </c>
      <c r="AM10" s="8">
        <v>0</v>
      </c>
      <c r="AN10" s="8">
        <v>0</v>
      </c>
      <c r="AO10" s="8">
        <v>8.224171899287E-2</v>
      </c>
      <c r="AP10" s="8">
        <v>0.14322288703059999</v>
      </c>
      <c r="AQ10" s="8">
        <v>0.14714173377779999</v>
      </c>
      <c r="AR10" s="8">
        <v>0</v>
      </c>
      <c r="AS10" s="6">
        <v>0.54814947358629995</v>
      </c>
      <c r="AT10" s="8">
        <v>0</v>
      </c>
      <c r="AU10" s="8">
        <v>0.39460522101239998</v>
      </c>
      <c r="AV10" s="8">
        <v>5.9578025941890003E-2</v>
      </c>
      <c r="AW10" s="8">
        <v>0.10935709999029999</v>
      </c>
      <c r="AX10" s="8">
        <v>7.6915852535349993E-2</v>
      </c>
      <c r="AY10" s="8">
        <v>0.1611935097992</v>
      </c>
      <c r="AZ10" s="8">
        <v>6.8463916342530004E-2</v>
      </c>
      <c r="BA10" s="8">
        <v>3.7120885462209999E-2</v>
      </c>
      <c r="BB10" s="8">
        <v>0.28291199958160002</v>
      </c>
      <c r="BC10" s="8">
        <v>0.64196110851429999</v>
      </c>
      <c r="BD10" s="8">
        <v>0.1979798888214</v>
      </c>
      <c r="BE10" s="8">
        <v>0.1389623317233</v>
      </c>
      <c r="BF10" s="8">
        <v>4.7988827161210001E-2</v>
      </c>
      <c r="BG10" s="8">
        <v>0</v>
      </c>
      <c r="BH10" s="8">
        <v>8.1741797477200007E-2</v>
      </c>
      <c r="BI10" s="8">
        <v>0.2057328292518</v>
      </c>
      <c r="BJ10" s="8">
        <v>0.17791441390330001</v>
      </c>
      <c r="BK10" s="8">
        <v>0</v>
      </c>
      <c r="BL10" s="8">
        <v>0</v>
      </c>
      <c r="BM10" s="8">
        <v>0</v>
      </c>
      <c r="BN10" s="8">
        <v>9.3995576065800002E-2</v>
      </c>
      <c r="BO10" s="8">
        <v>0</v>
      </c>
      <c r="BQ10" s="8">
        <v>0</v>
      </c>
      <c r="BR10" s="8">
        <v>0.1494333696266</v>
      </c>
      <c r="BS10" s="8">
        <v>0.1040741409003</v>
      </c>
      <c r="BT10" s="8">
        <v>2.893665371246E-2</v>
      </c>
      <c r="BU10" s="8">
        <v>0</v>
      </c>
    </row>
    <row r="11" spans="1:73" x14ac:dyDescent="0.3">
      <c r="A11" t="s">
        <v>2323</v>
      </c>
      <c r="B11" s="8">
        <v>0.1035953779323</v>
      </c>
      <c r="C11" s="8">
        <v>0.37455607217629999</v>
      </c>
      <c r="D11" s="8">
        <v>0.339600780421</v>
      </c>
      <c r="E11" s="8">
        <v>0.35854647681579999</v>
      </c>
      <c r="F11" s="8">
        <v>0.31247380396169999</v>
      </c>
      <c r="G11" s="8">
        <v>0.33438833665680001</v>
      </c>
      <c r="H11" s="8">
        <v>0.29566613344929998</v>
      </c>
      <c r="J11" s="8">
        <v>0.34359431606000002</v>
      </c>
      <c r="K11" s="8">
        <v>0.34159173848219998</v>
      </c>
      <c r="L11" s="8">
        <v>0.24082867703229999</v>
      </c>
      <c r="M11" s="8">
        <v>0.37879685067160002</v>
      </c>
      <c r="N11" s="8">
        <v>0.35034068225569998</v>
      </c>
      <c r="O11" s="8">
        <v>0.3124667797524</v>
      </c>
      <c r="P11" s="8">
        <v>0.45318258139029999</v>
      </c>
      <c r="Q11" s="8">
        <v>0.36413032465520001</v>
      </c>
      <c r="R11" s="8">
        <v>0.37421922868200003</v>
      </c>
      <c r="S11" s="8">
        <v>0.39460522101239998</v>
      </c>
      <c r="T11" s="8">
        <v>1</v>
      </c>
      <c r="U11" s="8">
        <v>0.30269738949379998</v>
      </c>
      <c r="V11" s="8">
        <v>0</v>
      </c>
      <c r="W11" s="8">
        <v>0.39460522101239998</v>
      </c>
      <c r="X11" s="8">
        <v>0.34300787072599997</v>
      </c>
      <c r="Y11" s="8">
        <v>0.2594624837806</v>
      </c>
      <c r="Z11" s="8">
        <v>0.32705140479029998</v>
      </c>
      <c r="AA11" s="8">
        <v>0.43297037417509998</v>
      </c>
      <c r="AB11" s="8">
        <v>0.37549121891479997</v>
      </c>
      <c r="AC11" s="8">
        <v>0.41760537028200001</v>
      </c>
      <c r="AD11" s="8">
        <v>0</v>
      </c>
      <c r="AE11" s="8">
        <v>0.39460522101239998</v>
      </c>
      <c r="AF11" s="8">
        <v>0.29355931382040001</v>
      </c>
      <c r="AG11" s="8">
        <v>0.41307551800469999</v>
      </c>
      <c r="AH11" s="8">
        <v>0.54046925657910005</v>
      </c>
      <c r="AI11" s="8">
        <v>0.1331717472342</v>
      </c>
      <c r="AJ11" s="8">
        <v>0.29866998054650001</v>
      </c>
      <c r="AK11" s="8">
        <v>0.34978068308350002</v>
      </c>
      <c r="AL11" s="8">
        <v>0.25878549948290003</v>
      </c>
      <c r="AM11" s="8">
        <v>0.27802130875320002</v>
      </c>
      <c r="AN11" s="8">
        <v>0.38023818576040003</v>
      </c>
      <c r="AO11" s="8">
        <v>0.37082545040159998</v>
      </c>
      <c r="AP11" s="8">
        <v>0.42966866109189999</v>
      </c>
      <c r="AQ11" s="8">
        <v>0.44142520133349999</v>
      </c>
      <c r="AR11" s="8">
        <v>0.28031671968659999</v>
      </c>
      <c r="AS11" s="8">
        <v>0.74074981863669997</v>
      </c>
      <c r="AT11" s="8">
        <v>0.30269738949379998</v>
      </c>
      <c r="AU11" s="8">
        <v>0.39460522101239998</v>
      </c>
      <c r="AV11" s="8">
        <v>0.43838569662589999</v>
      </c>
      <c r="AW11" s="8">
        <v>0.28999476616440001</v>
      </c>
      <c r="AX11" s="8">
        <v>0.27878550207239999</v>
      </c>
      <c r="AY11" s="8">
        <v>0.44024546912509999</v>
      </c>
      <c r="AZ11" s="8">
        <v>0.24789355728949999</v>
      </c>
      <c r="BA11" s="8">
        <v>0.28008915772510001</v>
      </c>
      <c r="BB11" s="8">
        <v>0.59216918917609995</v>
      </c>
      <c r="BC11" s="8">
        <v>0.64196110851429999</v>
      </c>
      <c r="BD11" s="8">
        <v>0.6357520937726</v>
      </c>
      <c r="BE11" s="8">
        <v>0.72284403980400003</v>
      </c>
      <c r="BF11" s="8">
        <v>0.2830532729054</v>
      </c>
      <c r="BG11" s="8">
        <v>0.2710976152149</v>
      </c>
      <c r="BH11" s="8">
        <v>0.39450732090379997</v>
      </c>
      <c r="BI11" s="8">
        <v>0.31446464186610001</v>
      </c>
      <c r="BJ11" s="8">
        <v>0.36402647065600002</v>
      </c>
      <c r="BK11" s="8">
        <v>9.5546030896719994E-2</v>
      </c>
      <c r="BL11" s="8">
        <v>0.3276283588792</v>
      </c>
      <c r="BM11" s="8">
        <v>0.2050757118739</v>
      </c>
      <c r="BN11" s="8">
        <v>0.22688211887189999</v>
      </c>
      <c r="BO11" s="8">
        <v>0.27618863251929998</v>
      </c>
      <c r="BQ11" s="8">
        <v>0.1062411311509</v>
      </c>
      <c r="BR11" s="8">
        <v>0.34873564317110001</v>
      </c>
      <c r="BS11" s="8">
        <v>0.1738037376961</v>
      </c>
      <c r="BT11" s="8">
        <v>0.43034180681439999</v>
      </c>
      <c r="BU11" s="8">
        <v>0</v>
      </c>
    </row>
    <row r="12" spans="1:73" x14ac:dyDescent="0.3">
      <c r="A12" t="s">
        <v>2324</v>
      </c>
      <c r="B12" s="8">
        <v>0.1102384305315</v>
      </c>
      <c r="C12" s="8">
        <v>3.2825846002080002E-2</v>
      </c>
      <c r="D12" s="8">
        <v>9.5308558966549994E-2</v>
      </c>
      <c r="E12" s="8">
        <v>5.0018519040229997E-2</v>
      </c>
      <c r="F12" s="8">
        <v>9.870734890565E-2</v>
      </c>
      <c r="G12" s="8">
        <v>7.4087998633030006E-2</v>
      </c>
      <c r="H12" s="8">
        <v>8.2910563832719997E-2</v>
      </c>
      <c r="J12" s="8">
        <v>9.0806029504579999E-2</v>
      </c>
      <c r="K12" s="8">
        <v>0.1167004290535</v>
      </c>
      <c r="L12" s="8">
        <v>7.6480930429730004E-2</v>
      </c>
      <c r="M12" s="8">
        <v>0</v>
      </c>
      <c r="N12" s="8">
        <v>4.5808152206949997E-2</v>
      </c>
      <c r="O12" s="8">
        <v>4.4010658935239998E-2</v>
      </c>
      <c r="P12" s="8">
        <v>0</v>
      </c>
      <c r="Q12" s="8">
        <v>0.18206516232760001</v>
      </c>
      <c r="R12" s="8">
        <v>6.0130733147959997E-2</v>
      </c>
      <c r="S12" s="8">
        <v>0.60539477898759997</v>
      </c>
      <c r="T12" s="8">
        <v>0</v>
      </c>
      <c r="U12" s="8">
        <v>0</v>
      </c>
      <c r="V12" s="8">
        <v>0.33333333333330001</v>
      </c>
      <c r="W12" s="8">
        <v>0</v>
      </c>
      <c r="X12" s="8">
        <v>9.8389081447160007E-2</v>
      </c>
      <c r="Y12" s="8">
        <v>6.6151512854890002E-2</v>
      </c>
      <c r="Z12" s="8">
        <v>4.4702844415040001E-2</v>
      </c>
      <c r="AA12" s="8">
        <v>4.1323363635539997E-2</v>
      </c>
      <c r="AB12" s="8">
        <v>9.4152650223819995E-2</v>
      </c>
      <c r="AC12" s="8">
        <v>0</v>
      </c>
      <c r="AD12" s="8">
        <v>0.33333333333330001</v>
      </c>
      <c r="AE12" s="8">
        <v>0</v>
      </c>
      <c r="AF12" s="8">
        <v>7.9520786660630005E-2</v>
      </c>
      <c r="AG12" s="8">
        <v>7.3215514733219994E-2</v>
      </c>
      <c r="AH12" s="8">
        <v>0</v>
      </c>
      <c r="AI12" s="8">
        <v>0.29130412846019998</v>
      </c>
      <c r="AJ12" s="8">
        <v>6.333771710925E-2</v>
      </c>
      <c r="AK12" s="8">
        <v>0.15088511620030001</v>
      </c>
      <c r="AL12" s="8">
        <v>8.1905162547350002E-2</v>
      </c>
      <c r="AM12" s="8">
        <v>0</v>
      </c>
      <c r="AN12" s="8">
        <v>0</v>
      </c>
      <c r="AO12" s="8">
        <v>8.224171899287E-2</v>
      </c>
      <c r="AP12" s="8">
        <v>5.7460640933030001E-2</v>
      </c>
      <c r="AQ12" s="8">
        <v>0</v>
      </c>
      <c r="AR12" s="8">
        <v>7.2182794078219994E-2</v>
      </c>
      <c r="AS12" s="8">
        <v>0.15694870624890001</v>
      </c>
      <c r="AT12" s="8">
        <v>0</v>
      </c>
      <c r="AU12" s="8">
        <v>0</v>
      </c>
      <c r="AV12" s="8">
        <v>0.15098134228689999</v>
      </c>
      <c r="AW12" s="8">
        <v>0</v>
      </c>
      <c r="AX12" s="8">
        <v>7.8965078032580002E-2</v>
      </c>
      <c r="AY12" s="8">
        <v>7.026606794576E-2</v>
      </c>
      <c r="AZ12" s="8">
        <v>0.13997831693650001</v>
      </c>
      <c r="BA12" s="8">
        <v>5.260758587962E-2</v>
      </c>
      <c r="BB12" s="8">
        <v>0</v>
      </c>
      <c r="BC12" s="8">
        <v>0</v>
      </c>
      <c r="BD12" s="8">
        <v>6.7283159755190003E-2</v>
      </c>
      <c r="BE12" s="8">
        <v>0</v>
      </c>
      <c r="BF12" s="8">
        <v>3.9000089531029999E-2</v>
      </c>
      <c r="BG12" s="8">
        <v>6.4497926131790007E-2</v>
      </c>
      <c r="BH12" s="8">
        <v>0.16570787973209999</v>
      </c>
      <c r="BI12" s="8">
        <v>0.14661153419799999</v>
      </c>
      <c r="BJ12" s="8">
        <v>0</v>
      </c>
      <c r="BK12" s="8">
        <v>0.28521234996200001</v>
      </c>
      <c r="BL12" s="8">
        <v>0</v>
      </c>
      <c r="BM12" s="8">
        <v>0</v>
      </c>
      <c r="BN12" s="8">
        <v>4.9001941865260003E-2</v>
      </c>
      <c r="BO12" s="8">
        <v>0</v>
      </c>
      <c r="BQ12" s="8">
        <v>4.5349028328679999E-2</v>
      </c>
      <c r="BR12" s="8">
        <v>0.2006427759038</v>
      </c>
      <c r="BS12" s="8">
        <v>0</v>
      </c>
      <c r="BT12" s="8">
        <v>8.0539403056289996E-2</v>
      </c>
      <c r="BU12" s="8">
        <v>0</v>
      </c>
    </row>
    <row r="13" spans="1:73" x14ac:dyDescent="0.3">
      <c r="A13" t="s">
        <v>578</v>
      </c>
      <c r="B13" s="8">
        <v>0.1550677466425</v>
      </c>
      <c r="C13" s="8">
        <v>0.1094798724831</v>
      </c>
      <c r="D13" s="8">
        <v>0.1091173801065</v>
      </c>
      <c r="E13" s="8">
        <v>0.1500501906084</v>
      </c>
      <c r="F13" s="8">
        <v>0.1531073762031</v>
      </c>
      <c r="G13" s="8">
        <v>0.1166522447979</v>
      </c>
      <c r="H13" s="8">
        <v>0.16216544403370001</v>
      </c>
      <c r="J13" s="8">
        <v>8.2153842235449998E-2</v>
      </c>
      <c r="K13" s="8">
        <v>8.3415664928659997E-2</v>
      </c>
      <c r="L13" s="8">
        <v>0.1129718148475</v>
      </c>
      <c r="M13" s="8">
        <v>0.1986046203947</v>
      </c>
      <c r="N13" s="8">
        <v>0.11608602666080001</v>
      </c>
      <c r="O13" s="8">
        <v>0.2920940191195</v>
      </c>
      <c r="P13" s="8">
        <v>0.16808571694560001</v>
      </c>
      <c r="Q13" s="8">
        <v>0</v>
      </c>
      <c r="R13" s="8">
        <v>0.25335658957200002</v>
      </c>
      <c r="S13" s="8">
        <v>0</v>
      </c>
      <c r="T13" s="8">
        <v>0</v>
      </c>
      <c r="U13" s="8">
        <v>0.30269738949379998</v>
      </c>
      <c r="V13" s="8">
        <v>0</v>
      </c>
      <c r="W13" s="8">
        <v>0</v>
      </c>
      <c r="X13" s="8">
        <v>8.2523361019109995E-2</v>
      </c>
      <c r="Y13" s="8">
        <v>0.1245372730818</v>
      </c>
      <c r="Z13" s="8">
        <v>0.2243161984032</v>
      </c>
      <c r="AA13" s="8">
        <v>0.12993527061919999</v>
      </c>
      <c r="AB13" s="8">
        <v>0.2375483275991</v>
      </c>
      <c r="AC13" s="8">
        <v>0.2528161108459</v>
      </c>
      <c r="AD13" s="8">
        <v>0</v>
      </c>
      <c r="AE13" s="8">
        <v>0</v>
      </c>
      <c r="AF13" s="8">
        <v>0.1336199244664</v>
      </c>
      <c r="AG13" s="8">
        <v>0.1443925926828</v>
      </c>
      <c r="AH13" s="8">
        <v>0</v>
      </c>
      <c r="AI13" s="8">
        <v>0</v>
      </c>
      <c r="AJ13" s="8">
        <v>9.2485596611949994E-2</v>
      </c>
      <c r="AK13" s="8">
        <v>6.2894403169829999E-2</v>
      </c>
      <c r="AL13" s="8">
        <v>0.1097468094556</v>
      </c>
      <c r="AM13" s="8">
        <v>0.17486864758250001</v>
      </c>
      <c r="AN13" s="8">
        <v>0.1731775001976</v>
      </c>
      <c r="AO13" s="8">
        <v>0.29798929413929998</v>
      </c>
      <c r="AP13" s="8">
        <v>0.14322288703059999</v>
      </c>
      <c r="AQ13" s="8">
        <v>9.5909146218040003E-2</v>
      </c>
      <c r="AR13" s="8">
        <v>0.27261376006369997</v>
      </c>
      <c r="AS13" s="8">
        <v>0.10230147511440001</v>
      </c>
      <c r="AT13" s="8">
        <v>0.30269738949379998</v>
      </c>
      <c r="AU13" s="8">
        <v>0</v>
      </c>
      <c r="AV13" s="8">
        <v>0.22782632839709999</v>
      </c>
      <c r="AW13" s="8">
        <v>0.38193393386460001</v>
      </c>
      <c r="AX13" s="8">
        <v>0.1565162923773</v>
      </c>
      <c r="AY13" s="8">
        <v>9.3963234744840002E-2</v>
      </c>
      <c r="AZ13" s="8">
        <v>9.3073899429730003E-2</v>
      </c>
      <c r="BA13" s="8">
        <v>0.14318699415800001</v>
      </c>
      <c r="BB13" s="8">
        <v>0</v>
      </c>
      <c r="BC13" s="8">
        <v>0</v>
      </c>
      <c r="BD13" s="8">
        <v>7.6440679991109997E-2</v>
      </c>
      <c r="BE13" s="8">
        <v>0.11405891604600001</v>
      </c>
      <c r="BF13" s="8">
        <v>0.17664893952970001</v>
      </c>
      <c r="BG13" s="8">
        <v>9.5150974241390004E-2</v>
      </c>
      <c r="BH13" s="8">
        <v>2.982855284028E-2</v>
      </c>
      <c r="BI13" s="8">
        <v>0.18807930170670001</v>
      </c>
      <c r="BJ13" s="8">
        <v>9.5811175507860002E-2</v>
      </c>
      <c r="BK13" s="8">
        <v>0</v>
      </c>
      <c r="BL13" s="8">
        <v>0.1012877683101</v>
      </c>
      <c r="BM13" s="8">
        <v>0.1239095800992</v>
      </c>
      <c r="BN13" s="8">
        <v>6.9943346388119998E-2</v>
      </c>
      <c r="BO13" s="8">
        <v>0</v>
      </c>
      <c r="BQ13" s="8">
        <v>0.27876183768989998</v>
      </c>
      <c r="BR13" s="8">
        <v>0.1574830314831</v>
      </c>
      <c r="BS13" s="8">
        <v>0.30535375464879999</v>
      </c>
      <c r="BT13" s="8">
        <v>0.19846375259400001</v>
      </c>
      <c r="BU13" s="8">
        <v>0</v>
      </c>
    </row>
    <row r="14" spans="1:73" x14ac:dyDescent="0.3">
      <c r="A14" t="s">
        <v>587</v>
      </c>
      <c r="B14" s="7">
        <v>25</v>
      </c>
      <c r="C14" s="7">
        <v>57</v>
      </c>
      <c r="D14" s="7">
        <v>67</v>
      </c>
      <c r="E14" s="7">
        <v>55</v>
      </c>
      <c r="F14" s="7">
        <v>85</v>
      </c>
      <c r="G14" s="7">
        <v>173</v>
      </c>
      <c r="H14" s="7">
        <v>116</v>
      </c>
      <c r="I14" s="7">
        <v>0</v>
      </c>
      <c r="J14" s="7">
        <v>62</v>
      </c>
      <c r="K14" s="7">
        <v>24</v>
      </c>
      <c r="L14" s="7">
        <v>93</v>
      </c>
      <c r="M14" s="7">
        <v>15</v>
      </c>
      <c r="N14" s="7">
        <v>14</v>
      </c>
      <c r="O14" s="7">
        <v>22</v>
      </c>
      <c r="P14" s="7">
        <v>17</v>
      </c>
      <c r="Q14" s="7">
        <v>5</v>
      </c>
      <c r="R14" s="7">
        <v>25</v>
      </c>
      <c r="S14" s="7">
        <v>2</v>
      </c>
      <c r="T14" s="7">
        <v>1</v>
      </c>
      <c r="U14" s="7">
        <v>4</v>
      </c>
      <c r="V14" s="7">
        <v>3</v>
      </c>
      <c r="W14" s="7">
        <v>2</v>
      </c>
      <c r="X14" s="7">
        <v>86</v>
      </c>
      <c r="Y14" s="7">
        <v>108</v>
      </c>
      <c r="Z14" s="7">
        <v>36</v>
      </c>
      <c r="AA14" s="7">
        <v>22</v>
      </c>
      <c r="AB14" s="7">
        <v>27</v>
      </c>
      <c r="AC14" s="7">
        <v>5</v>
      </c>
      <c r="AD14" s="7">
        <v>3</v>
      </c>
      <c r="AE14" s="7">
        <v>2</v>
      </c>
      <c r="AF14" s="7">
        <v>231</v>
      </c>
      <c r="AG14" s="7">
        <v>56</v>
      </c>
      <c r="AH14" s="7">
        <v>2</v>
      </c>
      <c r="AI14" s="7">
        <v>4</v>
      </c>
      <c r="AJ14" s="7">
        <v>55</v>
      </c>
      <c r="AK14" s="7">
        <v>31</v>
      </c>
      <c r="AL14" s="7">
        <v>86</v>
      </c>
      <c r="AM14" s="7">
        <v>24</v>
      </c>
      <c r="AN14" s="7">
        <v>13</v>
      </c>
      <c r="AO14" s="7">
        <v>20</v>
      </c>
      <c r="AP14" s="7">
        <v>15</v>
      </c>
      <c r="AQ14" s="7">
        <v>7</v>
      </c>
      <c r="AR14" s="7">
        <v>21</v>
      </c>
      <c r="AS14" s="7">
        <v>7</v>
      </c>
      <c r="AT14" s="7">
        <v>4</v>
      </c>
      <c r="AU14" s="7">
        <v>2</v>
      </c>
      <c r="AV14" s="7">
        <v>11</v>
      </c>
      <c r="AW14" s="7">
        <v>9</v>
      </c>
      <c r="AX14" s="7">
        <v>138</v>
      </c>
      <c r="AY14" s="7">
        <v>81</v>
      </c>
      <c r="AZ14" s="7">
        <v>23</v>
      </c>
      <c r="BA14" s="7">
        <v>47</v>
      </c>
      <c r="BB14" s="7">
        <v>11</v>
      </c>
      <c r="BC14" s="7">
        <v>2</v>
      </c>
      <c r="BD14" s="7">
        <v>16</v>
      </c>
      <c r="BE14" s="7">
        <v>7</v>
      </c>
      <c r="BF14" s="7">
        <v>27</v>
      </c>
      <c r="BG14" s="7">
        <v>15</v>
      </c>
      <c r="BH14" s="7">
        <v>25</v>
      </c>
      <c r="BI14" s="7">
        <v>29</v>
      </c>
      <c r="BJ14" s="7">
        <v>10</v>
      </c>
      <c r="BK14" s="7">
        <v>9</v>
      </c>
      <c r="BL14" s="7">
        <v>14</v>
      </c>
      <c r="BM14" s="7">
        <v>7</v>
      </c>
      <c r="BN14" s="7">
        <v>30</v>
      </c>
      <c r="BO14" s="7">
        <v>5</v>
      </c>
      <c r="BP14" s="7">
        <v>0</v>
      </c>
      <c r="BQ14" s="7">
        <v>21</v>
      </c>
      <c r="BR14" s="7">
        <v>23</v>
      </c>
      <c r="BS14" s="7">
        <v>13</v>
      </c>
      <c r="BT14" s="7">
        <v>23</v>
      </c>
      <c r="BU14" s="7">
        <v>2</v>
      </c>
    </row>
    <row r="15" spans="1:73" x14ac:dyDescent="0.3">
      <c r="A15" t="s">
        <v>2284</v>
      </c>
    </row>
    <row r="16" spans="1:73" x14ac:dyDescent="0.3">
      <c r="A16"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aab39621-b853-4582-a2f6-e75c45e6bcab" sqref="A2 BU16" xr:uid="{00000000-0002-0000-B500-000000000000}"/>
    <dataValidation allowBlank="1" error="aab39621-b853-4582-a2f6-e75c45e6bcab" sqref="A1" xr:uid="{00000000-0002-0000-B500-000001000000}"/>
  </dataValidations>
  <hyperlinks>
    <hyperlink ref="A1" location="'TOC'!A1" display="Back to TOC" xr:uid="{00000000-0004-0000-B500-000000000000}"/>
  </hyperlinks>
  <pageMargins left="0.7" right="0.7" top="0.75" bottom="0.75" header="0.3" footer="0.3"/>
</worksheet>
</file>

<file path=xl/worksheets/sheet1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600-000000000000}">
  <dimension ref="A1:C13"/>
  <sheetViews>
    <sheetView workbookViewId="0"/>
  </sheetViews>
  <sheetFormatPr defaultRowHeight="14.4" x14ac:dyDescent="0.3"/>
  <cols>
    <col min="1" max="1" width="32.88671875" bestFit="1" customWidth="1"/>
    <col min="2" max="3" width="12.6640625" bestFit="1" customWidth="1"/>
  </cols>
  <sheetData>
    <row r="1" spans="1:3" x14ac:dyDescent="0.3">
      <c r="A1" s="4" t="s">
        <v>448</v>
      </c>
    </row>
    <row r="2" spans="1:3" x14ac:dyDescent="0.3">
      <c r="A2" t="s">
        <v>387</v>
      </c>
    </row>
    <row r="3" spans="1:3" x14ac:dyDescent="0.3">
      <c r="A3" s="5" t="s">
        <v>449</v>
      </c>
      <c r="B3" s="5" t="s">
        <v>450</v>
      </c>
      <c r="C3" s="5" t="s">
        <v>451</v>
      </c>
    </row>
    <row r="4" spans="1:3" x14ac:dyDescent="0.3">
      <c r="A4" t="s">
        <v>2326</v>
      </c>
      <c r="B4" s="6">
        <v>0.20798667447470001</v>
      </c>
      <c r="C4" s="7">
        <v>47</v>
      </c>
    </row>
    <row r="5" spans="1:3" x14ac:dyDescent="0.3">
      <c r="A5" t="s">
        <v>2327</v>
      </c>
      <c r="B5" s="6">
        <v>0.2208939557995</v>
      </c>
      <c r="C5" s="7">
        <v>46</v>
      </c>
    </row>
    <row r="6" spans="1:3" x14ac:dyDescent="0.3">
      <c r="A6" t="s">
        <v>2328</v>
      </c>
      <c r="B6" s="6">
        <v>0.49246330873850003</v>
      </c>
      <c r="C6" s="7">
        <v>104</v>
      </c>
    </row>
    <row r="7" spans="1:3" x14ac:dyDescent="0.3">
      <c r="A7" t="s">
        <v>2329</v>
      </c>
      <c r="B7" s="9">
        <v>2.5751786670459999E-2</v>
      </c>
      <c r="C7" s="7">
        <v>8</v>
      </c>
    </row>
    <row r="8" spans="1:3" x14ac:dyDescent="0.3">
      <c r="A8" t="s">
        <v>2330</v>
      </c>
      <c r="B8" s="9">
        <v>2.7427127880039998E-2</v>
      </c>
      <c r="C8" s="7">
        <v>5</v>
      </c>
    </row>
    <row r="9" spans="1:3" x14ac:dyDescent="0.3">
      <c r="A9" t="s">
        <v>2331</v>
      </c>
      <c r="B9" s="9">
        <v>0</v>
      </c>
      <c r="C9" s="7">
        <v>0</v>
      </c>
    </row>
    <row r="10" spans="1:3" x14ac:dyDescent="0.3">
      <c r="A10" t="s">
        <v>578</v>
      </c>
      <c r="B10" s="9">
        <v>2.5477146436700002E-2</v>
      </c>
      <c r="C10" s="7">
        <v>5</v>
      </c>
    </row>
    <row r="11" spans="1:3" x14ac:dyDescent="0.3">
      <c r="A11" t="s">
        <v>2253</v>
      </c>
      <c r="B11" s="7">
        <v>3</v>
      </c>
    </row>
    <row r="12" spans="1:3" x14ac:dyDescent="0.3">
      <c r="A12" t="s">
        <v>2332</v>
      </c>
    </row>
    <row r="13" spans="1:3" x14ac:dyDescent="0.3">
      <c r="A13" t="s">
        <v>512</v>
      </c>
    </row>
  </sheetData>
  <dataValidations count="2">
    <dataValidation allowBlank="1" showErrorMessage="1" prompt="5fcc3e1f-690b-4ca5-b0e7-53f3dec3b740" sqref="A2 C13" xr:uid="{00000000-0002-0000-B600-000000000000}"/>
    <dataValidation allowBlank="1" error="5fcc3e1f-690b-4ca5-b0e7-53f3dec3b740" sqref="A1" xr:uid="{00000000-0002-0000-B600-000001000000}"/>
  </dataValidations>
  <hyperlinks>
    <hyperlink ref="A1" location="'TOC'!A1" display="Back to TOC" xr:uid="{00000000-0004-0000-B600-000000000000}"/>
  </hyperlinks>
  <pageMargins left="0.7" right="0.7" top="0.75" bottom="0.75" header="0.3" footer="0.3"/>
</worksheet>
</file>

<file path=xl/worksheets/sheet1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700-000000000000}">
  <dimension ref="A1:AZ14"/>
  <sheetViews>
    <sheetView workbookViewId="0">
      <pane xSplit="1" topLeftCell="B1" activePane="topRight" state="frozen"/>
      <selection pane="topRight" activeCell="D20" sqref="D20"/>
    </sheetView>
  </sheetViews>
  <sheetFormatPr defaultRowHeight="14.4" x14ac:dyDescent="0.3"/>
  <cols>
    <col min="1" max="1" width="32.88671875" bestFit="1" customWidth="1"/>
    <col min="2" max="52" width="12.6640625" bestFit="1" customWidth="1"/>
  </cols>
  <sheetData>
    <row r="1" spans="1:52" x14ac:dyDescent="0.3">
      <c r="A1" s="4" t="s">
        <v>448</v>
      </c>
    </row>
    <row r="2" spans="1:52" x14ac:dyDescent="0.3">
      <c r="A2" t="s">
        <v>390</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2326</v>
      </c>
      <c r="B5" s="8">
        <v>0.1816377143299</v>
      </c>
      <c r="C5" s="8">
        <v>0.2097322968758</v>
      </c>
      <c r="D5" s="8">
        <v>0.25937809634789999</v>
      </c>
      <c r="E5" s="8">
        <v>0.21050695768790001</v>
      </c>
      <c r="F5" s="8">
        <v>0.1196650302134</v>
      </c>
      <c r="G5" s="8">
        <v>0.23187361509349999</v>
      </c>
      <c r="H5" s="8">
        <v>0.2262451092626</v>
      </c>
      <c r="I5" s="8">
        <v>0.203300786058</v>
      </c>
      <c r="J5" s="8">
        <v>0.22697569928690001</v>
      </c>
      <c r="K5" s="8">
        <v>0.42811142623639997</v>
      </c>
      <c r="L5" s="8">
        <v>0.172556657581</v>
      </c>
      <c r="M5" s="8">
        <v>0.24456173996800001</v>
      </c>
      <c r="N5" s="8">
        <v>0.14868948774820001</v>
      </c>
      <c r="O5" s="8">
        <v>0</v>
      </c>
      <c r="P5" s="8">
        <v>0</v>
      </c>
      <c r="Q5" s="8">
        <v>0.20948480796890001</v>
      </c>
      <c r="R5" s="8">
        <v>0.1709550521689</v>
      </c>
      <c r="S5" s="8">
        <v>0.19872932993680001</v>
      </c>
      <c r="T5" s="8">
        <v>0.28892823342110002</v>
      </c>
      <c r="V5" s="8">
        <v>0.2798552344795</v>
      </c>
      <c r="W5" s="8">
        <v>0.18060168377569999</v>
      </c>
      <c r="X5" s="8">
        <v>0.24814342596540001</v>
      </c>
      <c r="Y5" s="8">
        <v>0.2467801895183</v>
      </c>
      <c r="Z5" s="8">
        <v>0.1881605570331</v>
      </c>
      <c r="AA5" s="8">
        <v>0.214903207662</v>
      </c>
      <c r="AB5" s="8">
        <v>0.31031865405670001</v>
      </c>
      <c r="AC5" s="8">
        <v>0.19826141364870001</v>
      </c>
      <c r="AD5" s="8">
        <v>0.20798667447470001</v>
      </c>
      <c r="AF5" s="8">
        <v>0.24797587771980001</v>
      </c>
      <c r="AG5" s="8">
        <v>0.19687544245489999</v>
      </c>
      <c r="AH5" s="8">
        <v>0.2189008035301</v>
      </c>
      <c r="AI5" s="8">
        <v>0.20481571618309999</v>
      </c>
      <c r="AJ5" s="8">
        <v>0.18000701657900001</v>
      </c>
      <c r="AK5" s="8">
        <v>0.21531839720769999</v>
      </c>
      <c r="AL5" s="8">
        <v>0.14079193952890001</v>
      </c>
      <c r="AM5" s="8">
        <v>0.2173190966677</v>
      </c>
      <c r="AN5" s="8">
        <v>0.23372363864609999</v>
      </c>
      <c r="AO5" s="8">
        <v>0.29029595204769998</v>
      </c>
      <c r="AP5" s="8">
        <v>0.57552412430559996</v>
      </c>
      <c r="AQ5" s="8">
        <v>0.20307051369199999</v>
      </c>
      <c r="AR5" s="8">
        <v>0.21947891818840001</v>
      </c>
      <c r="AS5" s="8">
        <v>5.6300540585299999E-2</v>
      </c>
      <c r="AT5" s="8">
        <v>0.25681996830640003</v>
      </c>
      <c r="AU5" s="8">
        <v>0.15830004626130001</v>
      </c>
      <c r="AV5" s="8">
        <v>0</v>
      </c>
      <c r="AX5" s="8">
        <v>0.2096536238817</v>
      </c>
      <c r="AY5" s="8">
        <v>0.2047061303073</v>
      </c>
      <c r="AZ5" s="8">
        <v>0</v>
      </c>
    </row>
    <row r="6" spans="1:52" x14ac:dyDescent="0.3">
      <c r="A6" t="s">
        <v>2327</v>
      </c>
      <c r="B6" s="8">
        <v>0.23409732479840001</v>
      </c>
      <c r="C6" s="8">
        <v>0.23253750549970001</v>
      </c>
      <c r="D6" s="8">
        <v>0.1725298117496</v>
      </c>
      <c r="E6" s="8">
        <v>0.24449111522719999</v>
      </c>
      <c r="F6" s="8">
        <v>7.1124322825380004E-2</v>
      </c>
      <c r="G6" s="8">
        <v>9.0010674788749995E-2</v>
      </c>
      <c r="H6" s="8">
        <v>0.24095358500799999</v>
      </c>
      <c r="I6" s="8">
        <v>0.33027927431350002</v>
      </c>
      <c r="J6" s="8">
        <v>0.1469969494718</v>
      </c>
      <c r="K6" s="8">
        <v>0.1462084297871</v>
      </c>
      <c r="L6" s="8">
        <v>0.17832064392630001</v>
      </c>
      <c r="M6" s="8">
        <v>0.20382391715459999</v>
      </c>
      <c r="N6" s="8">
        <v>0.21887341683219999</v>
      </c>
      <c r="O6" s="8">
        <v>0</v>
      </c>
      <c r="P6" s="8">
        <v>0</v>
      </c>
      <c r="Q6" s="8">
        <v>0.22176977109230001</v>
      </c>
      <c r="R6" s="8">
        <v>0.23757527310589999</v>
      </c>
      <c r="S6" s="8">
        <v>0.1974502375429</v>
      </c>
      <c r="T6" s="8">
        <v>0.25122425283729999</v>
      </c>
      <c r="V6" s="8">
        <v>0.1065468797295</v>
      </c>
      <c r="W6" s="8">
        <v>0.2361332658684</v>
      </c>
      <c r="X6" s="8">
        <v>0.26691594721930001</v>
      </c>
      <c r="Y6" s="8">
        <v>0.18132508049420001</v>
      </c>
      <c r="Z6" s="8">
        <v>0.36122306953240002</v>
      </c>
      <c r="AA6" s="8">
        <v>0.17193878466580001</v>
      </c>
      <c r="AB6" s="8">
        <v>0.31081361163440002</v>
      </c>
      <c r="AC6" s="8">
        <v>0.21234831728110001</v>
      </c>
      <c r="AD6" s="8">
        <v>0.2208939557995</v>
      </c>
      <c r="AF6" s="8">
        <v>0.2054588783779</v>
      </c>
      <c r="AG6" s="8">
        <v>0.2251826815694</v>
      </c>
      <c r="AH6" s="8">
        <v>0.263549107339</v>
      </c>
      <c r="AI6" s="8">
        <v>0.20850105612139999</v>
      </c>
      <c r="AJ6" s="8">
        <v>0.26838550095390001</v>
      </c>
      <c r="AK6" s="8">
        <v>0.14920878967439999</v>
      </c>
      <c r="AL6" s="8">
        <v>0.2340362462792</v>
      </c>
      <c r="AM6" s="8">
        <v>0.29375995097899998</v>
      </c>
      <c r="AN6" s="8">
        <v>0.15595889605970001</v>
      </c>
      <c r="AO6" s="8">
        <v>0.26037449073250002</v>
      </c>
      <c r="AP6" s="8">
        <v>0.1331717472342</v>
      </c>
      <c r="AQ6" s="8">
        <v>8.4492559747039994E-2</v>
      </c>
      <c r="AR6" s="8">
        <v>0.30432443764310002</v>
      </c>
      <c r="AS6" s="8">
        <v>8.6375069334020005E-2</v>
      </c>
      <c r="AT6" s="8">
        <v>3.6101554424020001E-2</v>
      </c>
      <c r="AU6" s="8">
        <v>0.47675811676800001</v>
      </c>
      <c r="AV6" s="8">
        <v>0</v>
      </c>
      <c r="AX6" s="8">
        <v>0.2272982686109</v>
      </c>
      <c r="AY6" s="8">
        <v>0.1726282308224</v>
      </c>
      <c r="AZ6" s="8">
        <v>0</v>
      </c>
    </row>
    <row r="7" spans="1:52" x14ac:dyDescent="0.3">
      <c r="A7" t="s">
        <v>2328</v>
      </c>
      <c r="B7" s="8">
        <v>0.49450605108450002</v>
      </c>
      <c r="C7" s="8">
        <v>0.50798608301479997</v>
      </c>
      <c r="D7" s="8">
        <v>0.46019546476970002</v>
      </c>
      <c r="E7" s="8">
        <v>0.48197810097560001</v>
      </c>
      <c r="F7" s="8">
        <v>0.41180505077640001</v>
      </c>
      <c r="G7" s="8">
        <v>0.62769018456100001</v>
      </c>
      <c r="H7" s="8">
        <v>0.47568634359310003</v>
      </c>
      <c r="I7" s="8">
        <v>0.3186444763779</v>
      </c>
      <c r="J7" s="8">
        <v>0.48966583870609998</v>
      </c>
      <c r="K7" s="8">
        <v>0.34727618470900001</v>
      </c>
      <c r="L7" s="8">
        <v>0.64912269849269999</v>
      </c>
      <c r="M7" s="8">
        <v>0.47305015915100002</v>
      </c>
      <c r="N7" s="8">
        <v>0.5350348857035</v>
      </c>
      <c r="O7" s="8">
        <v>1</v>
      </c>
      <c r="P7" s="8">
        <v>1</v>
      </c>
      <c r="Q7" s="8">
        <v>0.47549746142060001</v>
      </c>
      <c r="R7" s="8">
        <v>0.50473317419590003</v>
      </c>
      <c r="S7" s="8">
        <v>0.53525326710800003</v>
      </c>
      <c r="T7" s="8">
        <v>0.43382346003130001</v>
      </c>
      <c r="V7" s="8">
        <v>0.42794922032499999</v>
      </c>
      <c r="W7" s="8">
        <v>0.52721593818870005</v>
      </c>
      <c r="X7" s="8">
        <v>0.40061524327870002</v>
      </c>
      <c r="Y7" s="8">
        <v>0.57189472998750002</v>
      </c>
      <c r="Z7" s="8">
        <v>0.3836933164479</v>
      </c>
      <c r="AA7" s="8">
        <v>0.53040877454500002</v>
      </c>
      <c r="AB7" s="8">
        <v>0.29542812560269999</v>
      </c>
      <c r="AC7" s="8">
        <v>0.51118881913839997</v>
      </c>
      <c r="AD7" s="8">
        <v>0.49246330873850003</v>
      </c>
      <c r="AF7" s="8">
        <v>0.45356091993460002</v>
      </c>
      <c r="AG7" s="8">
        <v>0.50327256306339996</v>
      </c>
      <c r="AH7" s="8">
        <v>0.42789509720399999</v>
      </c>
      <c r="AI7" s="8">
        <v>0.51122276308500003</v>
      </c>
      <c r="AJ7" s="8">
        <v>0.45658740660059999</v>
      </c>
      <c r="AK7" s="8">
        <v>0.55251007905799998</v>
      </c>
      <c r="AL7" s="8">
        <v>0.5366888641823</v>
      </c>
      <c r="AM7" s="8">
        <v>0.44879568223249999</v>
      </c>
      <c r="AN7" s="8">
        <v>0.36080671556600002</v>
      </c>
      <c r="AO7" s="8">
        <v>0.4493295572198</v>
      </c>
      <c r="AP7" s="8">
        <v>0.29130412846019998</v>
      </c>
      <c r="AQ7" s="8">
        <v>0.66530555338349995</v>
      </c>
      <c r="AR7" s="8">
        <v>0.3616606107334</v>
      </c>
      <c r="AS7" s="8">
        <v>0.67210569208119997</v>
      </c>
      <c r="AT7" s="8">
        <v>0.70707847726960005</v>
      </c>
      <c r="AU7" s="8">
        <v>0.32324188323199998</v>
      </c>
      <c r="AV7" s="8">
        <v>0</v>
      </c>
      <c r="AX7" s="8">
        <v>0.4872242320056</v>
      </c>
      <c r="AY7" s="8">
        <v>0.51178816287920004</v>
      </c>
      <c r="AZ7" s="8">
        <v>1</v>
      </c>
    </row>
    <row r="8" spans="1:52" x14ac:dyDescent="0.3">
      <c r="A8" t="s">
        <v>2329</v>
      </c>
      <c r="B8" s="8">
        <v>0</v>
      </c>
      <c r="C8" s="8">
        <v>2.4001544316369999E-2</v>
      </c>
      <c r="D8" s="8">
        <v>8.22216808203E-2</v>
      </c>
      <c r="E8" s="8">
        <v>2.44899941127E-2</v>
      </c>
      <c r="F8" s="8">
        <v>0</v>
      </c>
      <c r="G8" s="8">
        <v>5.0425525556749999E-2</v>
      </c>
      <c r="H8" s="8">
        <v>2.4150535066730001E-2</v>
      </c>
      <c r="I8" s="8">
        <v>6.2847451685649994E-2</v>
      </c>
      <c r="J8" s="8">
        <v>5.470787575444E-2</v>
      </c>
      <c r="K8" s="8">
        <v>7.8403959267489998E-2</v>
      </c>
      <c r="L8" s="8">
        <v>0</v>
      </c>
      <c r="M8" s="8">
        <v>0</v>
      </c>
      <c r="N8" s="8">
        <v>1.196071864056E-2</v>
      </c>
      <c r="O8" s="8">
        <v>0</v>
      </c>
      <c r="P8" s="8">
        <v>0</v>
      </c>
      <c r="Q8" s="8">
        <v>3.1167153370729998E-2</v>
      </c>
      <c r="R8" s="8">
        <v>5.1689635485759999E-2</v>
      </c>
      <c r="S8" s="8">
        <v>9.7388359857970008E-3</v>
      </c>
      <c r="T8" s="8">
        <v>0</v>
      </c>
      <c r="V8" s="8">
        <v>1.78193039188E-2</v>
      </c>
      <c r="W8" s="8">
        <v>2.276671667062E-2</v>
      </c>
      <c r="X8" s="8">
        <v>4.812647046732E-2</v>
      </c>
      <c r="Y8" s="8">
        <v>0</v>
      </c>
      <c r="Z8" s="8">
        <v>1.561604545589E-2</v>
      </c>
      <c r="AA8" s="8">
        <v>2.9287738209860002E-2</v>
      </c>
      <c r="AB8" s="8">
        <v>0</v>
      </c>
      <c r="AC8" s="8">
        <v>2.8199143236120001E-2</v>
      </c>
      <c r="AD8" s="8">
        <v>2.5751786670459999E-2</v>
      </c>
      <c r="AF8" s="8">
        <v>3.442077499849E-2</v>
      </c>
      <c r="AG8" s="8">
        <v>2.3343057991879999E-2</v>
      </c>
      <c r="AH8" s="8">
        <v>3.3245071883130001E-2</v>
      </c>
      <c r="AI8" s="8">
        <v>2.3574710079510001E-2</v>
      </c>
      <c r="AJ8" s="8">
        <v>5.5291245969000001E-2</v>
      </c>
      <c r="AK8" s="8">
        <v>7.9517029762460004E-3</v>
      </c>
      <c r="AL8" s="8">
        <v>1.9143172214319999E-2</v>
      </c>
      <c r="AM8" s="8">
        <v>4.0125270120840002E-2</v>
      </c>
      <c r="AN8" s="8">
        <v>5.7360639653700002E-2</v>
      </c>
      <c r="AO8" s="8">
        <v>0</v>
      </c>
      <c r="AP8" s="8">
        <v>0</v>
      </c>
      <c r="AQ8" s="8">
        <v>2.475939518222E-2</v>
      </c>
      <c r="AR8" s="8">
        <v>3.0144975559969998E-2</v>
      </c>
      <c r="AS8" s="8">
        <v>5.6300540585299999E-2</v>
      </c>
      <c r="AT8" s="8">
        <v>0</v>
      </c>
      <c r="AU8" s="8">
        <v>0</v>
      </c>
      <c r="AV8" s="8">
        <v>1</v>
      </c>
      <c r="AX8" s="8">
        <v>1.7107502137370001E-2</v>
      </c>
      <c r="AY8" s="8">
        <v>0.1108774759911</v>
      </c>
      <c r="AZ8" s="8">
        <v>0</v>
      </c>
    </row>
    <row r="9" spans="1:52" x14ac:dyDescent="0.3">
      <c r="A9" t="s">
        <v>2330</v>
      </c>
      <c r="B9" s="8">
        <v>4.5458991109609999E-2</v>
      </c>
      <c r="C9" s="8">
        <v>1.4839238899080001E-2</v>
      </c>
      <c r="D9" s="8">
        <v>1.283747315624E-2</v>
      </c>
      <c r="E9" s="8">
        <v>2.365289400992E-2</v>
      </c>
      <c r="F9" s="8">
        <v>0.143754049877</v>
      </c>
      <c r="G9" s="8">
        <v>0</v>
      </c>
      <c r="H9" s="8">
        <v>0</v>
      </c>
      <c r="I9" s="8">
        <v>8.4928011564989997E-2</v>
      </c>
      <c r="J9" s="8">
        <v>8.1653636780670003E-2</v>
      </c>
      <c r="K9" s="8">
        <v>0</v>
      </c>
      <c r="L9" s="8">
        <v>0</v>
      </c>
      <c r="M9" s="8">
        <v>0</v>
      </c>
      <c r="N9" s="8">
        <v>5.4775808276810001E-2</v>
      </c>
      <c r="O9" s="8">
        <v>0</v>
      </c>
      <c r="P9" s="8">
        <v>0</v>
      </c>
      <c r="Q9" s="8">
        <v>2.5244860922489998E-2</v>
      </c>
      <c r="R9" s="8">
        <v>3.5046865043530002E-2</v>
      </c>
      <c r="S9" s="8">
        <v>3.6528138742789998E-2</v>
      </c>
      <c r="T9" s="8">
        <v>0</v>
      </c>
      <c r="V9" s="8">
        <v>0.12702634609249999</v>
      </c>
      <c r="W9" s="8">
        <v>1.30537526697E-2</v>
      </c>
      <c r="X9" s="8">
        <v>0</v>
      </c>
      <c r="Y9" s="8">
        <v>0</v>
      </c>
      <c r="Z9" s="8">
        <v>5.1307011530790002E-2</v>
      </c>
      <c r="AA9" s="8">
        <v>1.9096399069179999E-2</v>
      </c>
      <c r="AB9" s="8">
        <v>8.3439608706230003E-2</v>
      </c>
      <c r="AC9" s="8">
        <v>2.2103904506729999E-2</v>
      </c>
      <c r="AD9" s="8">
        <v>2.7427127880039998E-2</v>
      </c>
      <c r="AF9" s="8">
        <v>5.8583548969139997E-2</v>
      </c>
      <c r="AG9" s="8">
        <v>1.8770135603709999E-2</v>
      </c>
      <c r="AH9" s="8">
        <v>2.6776251249559999E-2</v>
      </c>
      <c r="AI9" s="8">
        <v>2.761623162234E-2</v>
      </c>
      <c r="AJ9" s="8">
        <v>0</v>
      </c>
      <c r="AK9" s="8">
        <v>3.6415952150560003E-2</v>
      </c>
      <c r="AL9" s="8">
        <v>3.9970737816400002E-2</v>
      </c>
      <c r="AM9" s="8">
        <v>0</v>
      </c>
      <c r="AN9" s="8">
        <v>0.1921501100745</v>
      </c>
      <c r="AO9" s="8">
        <v>0</v>
      </c>
      <c r="AP9" s="8">
        <v>0</v>
      </c>
      <c r="AQ9" s="8">
        <v>2.23719779953E-2</v>
      </c>
      <c r="AR9" s="8">
        <v>3.7095622747610003E-2</v>
      </c>
      <c r="AS9" s="8">
        <v>0</v>
      </c>
      <c r="AT9" s="8">
        <v>0</v>
      </c>
      <c r="AU9" s="8">
        <v>4.1699953738700002E-2</v>
      </c>
      <c r="AV9" s="8">
        <v>0</v>
      </c>
      <c r="AX9" s="8">
        <v>3.0440290538279999E-2</v>
      </c>
      <c r="AY9" s="8">
        <v>0</v>
      </c>
      <c r="AZ9" s="8">
        <v>0</v>
      </c>
    </row>
    <row r="10" spans="1:52" x14ac:dyDescent="0.3">
      <c r="A10" t="s">
        <v>2331</v>
      </c>
      <c r="B10" s="8">
        <v>0</v>
      </c>
      <c r="C10" s="8">
        <v>0</v>
      </c>
      <c r="D10" s="8">
        <v>0</v>
      </c>
      <c r="E10" s="8">
        <v>0</v>
      </c>
      <c r="F10" s="8">
        <v>0</v>
      </c>
      <c r="G10" s="8">
        <v>0</v>
      </c>
      <c r="H10" s="8">
        <v>0</v>
      </c>
      <c r="I10" s="8">
        <v>0</v>
      </c>
      <c r="J10" s="8">
        <v>0</v>
      </c>
      <c r="K10" s="8">
        <v>0</v>
      </c>
      <c r="L10" s="8">
        <v>0</v>
      </c>
      <c r="M10" s="8">
        <v>0</v>
      </c>
      <c r="N10" s="8">
        <v>0</v>
      </c>
      <c r="O10" s="8">
        <v>0</v>
      </c>
      <c r="P10" s="8">
        <v>0</v>
      </c>
      <c r="Q10" s="8">
        <v>0</v>
      </c>
      <c r="R10" s="8">
        <v>0</v>
      </c>
      <c r="S10" s="8">
        <v>0</v>
      </c>
      <c r="T10" s="8">
        <v>0</v>
      </c>
      <c r="V10" s="8">
        <v>0</v>
      </c>
      <c r="W10" s="8">
        <v>0</v>
      </c>
      <c r="X10" s="8">
        <v>0</v>
      </c>
      <c r="Y10" s="8">
        <v>0</v>
      </c>
      <c r="Z10" s="8">
        <v>0</v>
      </c>
      <c r="AA10" s="8">
        <v>0</v>
      </c>
      <c r="AB10" s="8">
        <v>0</v>
      </c>
      <c r="AC10" s="8">
        <v>0</v>
      </c>
      <c r="AD10" s="8">
        <v>0</v>
      </c>
      <c r="AF10" s="8">
        <v>0</v>
      </c>
      <c r="AG10" s="8">
        <v>0</v>
      </c>
      <c r="AH10" s="8">
        <v>0</v>
      </c>
      <c r="AI10" s="8">
        <v>0</v>
      </c>
      <c r="AJ10" s="8">
        <v>0</v>
      </c>
      <c r="AK10" s="8">
        <v>0</v>
      </c>
      <c r="AL10" s="8">
        <v>0</v>
      </c>
      <c r="AM10" s="8">
        <v>0</v>
      </c>
      <c r="AN10" s="8">
        <v>0</v>
      </c>
      <c r="AO10" s="8">
        <v>0</v>
      </c>
      <c r="AP10" s="8">
        <v>0</v>
      </c>
      <c r="AQ10" s="8">
        <v>0</v>
      </c>
      <c r="AR10" s="8">
        <v>0</v>
      </c>
      <c r="AS10" s="8">
        <v>0</v>
      </c>
      <c r="AT10" s="8">
        <v>0</v>
      </c>
      <c r="AU10" s="8">
        <v>0</v>
      </c>
      <c r="AV10" s="8">
        <v>0</v>
      </c>
      <c r="AX10" s="8">
        <v>0</v>
      </c>
      <c r="AY10" s="8">
        <v>0</v>
      </c>
      <c r="AZ10" s="8">
        <v>0</v>
      </c>
    </row>
    <row r="11" spans="1:52" x14ac:dyDescent="0.3">
      <c r="A11" t="s">
        <v>578</v>
      </c>
      <c r="B11" s="8">
        <v>4.4299918677620002E-2</v>
      </c>
      <c r="C11" s="8">
        <v>1.0903331394219999E-2</v>
      </c>
      <c r="D11" s="8">
        <v>1.283747315624E-2</v>
      </c>
      <c r="E11" s="8">
        <v>1.4880937986660001E-2</v>
      </c>
      <c r="F11" s="6">
        <v>0.25365154630780001</v>
      </c>
      <c r="G11" s="8">
        <v>0</v>
      </c>
      <c r="H11" s="8">
        <v>3.296442706957E-2</v>
      </c>
      <c r="I11" s="8">
        <v>0</v>
      </c>
      <c r="J11" s="8">
        <v>0</v>
      </c>
      <c r="K11" s="8">
        <v>0</v>
      </c>
      <c r="L11" s="8">
        <v>0</v>
      </c>
      <c r="M11" s="8">
        <v>7.8564183726490003E-2</v>
      </c>
      <c r="N11" s="8">
        <v>3.066568279878E-2</v>
      </c>
      <c r="O11" s="8">
        <v>0</v>
      </c>
      <c r="P11" s="8">
        <v>0</v>
      </c>
      <c r="Q11" s="8">
        <v>3.6835945224920001E-2</v>
      </c>
      <c r="R11" s="8">
        <v>0</v>
      </c>
      <c r="S11" s="8">
        <v>2.2300190683709999E-2</v>
      </c>
      <c r="T11" s="8">
        <v>2.6024053710319999E-2</v>
      </c>
      <c r="V11" s="8">
        <v>4.0803015454780003E-2</v>
      </c>
      <c r="W11" s="8">
        <v>2.0228642826840001E-2</v>
      </c>
      <c r="X11" s="8">
        <v>3.6198913069240002E-2</v>
      </c>
      <c r="Y11" s="8">
        <v>0</v>
      </c>
      <c r="Z11" s="8">
        <v>0</v>
      </c>
      <c r="AA11" s="8">
        <v>3.4365095848130002E-2</v>
      </c>
      <c r="AB11" s="8">
        <v>0</v>
      </c>
      <c r="AC11" s="8">
        <v>2.7898402188929999E-2</v>
      </c>
      <c r="AD11" s="8">
        <v>2.5477146436700002E-2</v>
      </c>
      <c r="AF11" s="8">
        <v>0</v>
      </c>
      <c r="AG11" s="8">
        <v>3.2556119316630001E-2</v>
      </c>
      <c r="AH11" s="8">
        <v>2.9633668794299999E-2</v>
      </c>
      <c r="AI11" s="8">
        <v>2.4269522908750001E-2</v>
      </c>
      <c r="AJ11" s="8">
        <v>3.9728829897429999E-2</v>
      </c>
      <c r="AK11" s="8">
        <v>3.8595078933190002E-2</v>
      </c>
      <c r="AL11" s="8">
        <v>2.9369039978929999E-2</v>
      </c>
      <c r="AM11" s="8">
        <v>0</v>
      </c>
      <c r="AN11" s="8">
        <v>0</v>
      </c>
      <c r="AO11" s="8">
        <v>0</v>
      </c>
      <c r="AP11" s="8">
        <v>0</v>
      </c>
      <c r="AQ11" s="8">
        <v>0</v>
      </c>
      <c r="AR11" s="8">
        <v>4.7295435127459998E-2</v>
      </c>
      <c r="AS11" s="8">
        <v>0.12891815741420001</v>
      </c>
      <c r="AT11" s="8">
        <v>0</v>
      </c>
      <c r="AU11" s="8">
        <v>0</v>
      </c>
      <c r="AV11" s="8">
        <v>0</v>
      </c>
      <c r="AX11" s="8">
        <v>2.827608282615E-2</v>
      </c>
      <c r="AY11" s="8">
        <v>0</v>
      </c>
      <c r="AZ11" s="8">
        <v>0</v>
      </c>
    </row>
    <row r="12" spans="1:52" x14ac:dyDescent="0.3">
      <c r="A12" t="s">
        <v>587</v>
      </c>
      <c r="B12" s="7">
        <v>65</v>
      </c>
      <c r="C12" s="7">
        <v>80</v>
      </c>
      <c r="D12" s="7">
        <v>70</v>
      </c>
      <c r="E12" s="7">
        <v>186</v>
      </c>
      <c r="F12" s="7">
        <v>10</v>
      </c>
      <c r="G12" s="7">
        <v>19</v>
      </c>
      <c r="H12" s="7">
        <v>87</v>
      </c>
      <c r="I12" s="7">
        <v>26</v>
      </c>
      <c r="J12" s="7">
        <v>22</v>
      </c>
      <c r="K12" s="7">
        <v>7</v>
      </c>
      <c r="L12" s="7">
        <v>14</v>
      </c>
      <c r="M12" s="7">
        <v>16</v>
      </c>
      <c r="N12" s="7">
        <v>40</v>
      </c>
      <c r="O12" s="7">
        <v>2</v>
      </c>
      <c r="P12" s="7">
        <v>1</v>
      </c>
      <c r="Q12" s="7">
        <v>104</v>
      </c>
      <c r="R12" s="7">
        <v>36</v>
      </c>
      <c r="S12" s="7">
        <v>57</v>
      </c>
      <c r="T12" s="7">
        <v>18</v>
      </c>
      <c r="U12" s="7">
        <v>0</v>
      </c>
      <c r="V12" s="7">
        <v>33</v>
      </c>
      <c r="W12" s="7">
        <v>145</v>
      </c>
      <c r="X12" s="7">
        <v>33</v>
      </c>
      <c r="Y12" s="7">
        <v>4</v>
      </c>
      <c r="Z12" s="7">
        <v>54</v>
      </c>
      <c r="AA12" s="7">
        <v>161</v>
      </c>
      <c r="AB12" s="7">
        <v>18</v>
      </c>
      <c r="AC12" s="7">
        <v>197</v>
      </c>
      <c r="AD12" s="7">
        <v>215</v>
      </c>
      <c r="AE12" s="7">
        <v>0</v>
      </c>
      <c r="AF12" s="7">
        <v>46</v>
      </c>
      <c r="AG12" s="7">
        <v>169</v>
      </c>
      <c r="AH12" s="7">
        <v>48</v>
      </c>
      <c r="AI12" s="7">
        <v>167</v>
      </c>
      <c r="AJ12" s="7">
        <v>42</v>
      </c>
      <c r="AK12" s="7">
        <v>64</v>
      </c>
      <c r="AL12" s="7">
        <v>30</v>
      </c>
      <c r="AM12" s="7">
        <v>36</v>
      </c>
      <c r="AN12" s="7">
        <v>15</v>
      </c>
      <c r="AO12" s="7">
        <v>28</v>
      </c>
      <c r="AP12" s="7">
        <v>4</v>
      </c>
      <c r="AQ12" s="7">
        <v>64</v>
      </c>
      <c r="AR12" s="7">
        <v>94</v>
      </c>
      <c r="AS12" s="7">
        <v>11</v>
      </c>
      <c r="AT12" s="7">
        <v>16</v>
      </c>
      <c r="AU12" s="7">
        <v>25</v>
      </c>
      <c r="AV12" s="7">
        <v>1</v>
      </c>
      <c r="AW12" s="7">
        <v>0</v>
      </c>
      <c r="AX12" s="7">
        <v>193</v>
      </c>
      <c r="AY12" s="7">
        <v>21</v>
      </c>
      <c r="AZ12" s="7">
        <v>1</v>
      </c>
    </row>
    <row r="13" spans="1:52" x14ac:dyDescent="0.3">
      <c r="A13" t="s">
        <v>2332</v>
      </c>
    </row>
    <row r="14" spans="1:52" x14ac:dyDescent="0.3">
      <c r="A14"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f5813c82-f601-4bf9-9ecc-b59c10224141" sqref="A2 AZ14" xr:uid="{00000000-0002-0000-B700-000000000000}"/>
    <dataValidation allowBlank="1" error="f5813c82-f601-4bf9-9ecc-b59c10224141" sqref="A1" xr:uid="{00000000-0002-0000-B700-000001000000}"/>
  </dataValidations>
  <hyperlinks>
    <hyperlink ref="A1" location="'TOC'!A1" display="Back to TOC" xr:uid="{00000000-0004-0000-B700-000000000000}"/>
  </hyperlinks>
  <pageMargins left="0.7" right="0.7" top="0.75" bottom="0.75" header="0.3" footer="0.3"/>
</worksheet>
</file>

<file path=xl/worksheets/sheet1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800-000000000000}">
  <dimension ref="A1:BU14"/>
  <sheetViews>
    <sheetView workbookViewId="0">
      <pane xSplit="1" topLeftCell="B1" activePane="topRight" state="frozen"/>
      <selection pane="topRight" sqref="A1:A1048576"/>
    </sheetView>
  </sheetViews>
  <sheetFormatPr defaultRowHeight="14.4" x14ac:dyDescent="0.3"/>
  <cols>
    <col min="1" max="1" width="32.88671875" bestFit="1" customWidth="1"/>
    <col min="2" max="73" width="12.6640625" bestFit="1" customWidth="1"/>
  </cols>
  <sheetData>
    <row r="1" spans="1:73" x14ac:dyDescent="0.3">
      <c r="A1" s="4" t="s">
        <v>448</v>
      </c>
    </row>
    <row r="2" spans="1:73" x14ac:dyDescent="0.3">
      <c r="A2" t="s">
        <v>392</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2326</v>
      </c>
      <c r="B5" s="8">
        <v>0.18784851146789999</v>
      </c>
      <c r="C5" s="8">
        <v>0.20237270240819999</v>
      </c>
      <c r="D5" s="8">
        <v>0.23531466959649999</v>
      </c>
      <c r="E5" s="8">
        <v>0.14629163892450001</v>
      </c>
      <c r="F5" s="8">
        <v>0.23300748637880001</v>
      </c>
      <c r="G5" s="8">
        <v>0.21642662555120001</v>
      </c>
      <c r="H5" s="8">
        <v>0.19470166351660001</v>
      </c>
      <c r="J5" s="8">
        <v>0.22334284789190001</v>
      </c>
      <c r="K5" s="8">
        <v>0.13221522414779999</v>
      </c>
      <c r="L5" s="8">
        <v>0.219868268112</v>
      </c>
      <c r="M5" s="8">
        <v>0.25356752010700001</v>
      </c>
      <c r="N5" s="8">
        <v>0.1127463992349</v>
      </c>
      <c r="O5" s="8">
        <v>0.169968922051</v>
      </c>
      <c r="P5" s="8">
        <v>0.29795308198289999</v>
      </c>
      <c r="Q5" s="8">
        <v>0</v>
      </c>
      <c r="R5" s="8">
        <v>0.16272296099889999</v>
      </c>
      <c r="S5" s="8">
        <v>0</v>
      </c>
      <c r="T5" s="8">
        <v>0</v>
      </c>
      <c r="U5" s="8">
        <v>0</v>
      </c>
      <c r="V5" s="8">
        <v>0.33333333333330001</v>
      </c>
      <c r="X5" s="8">
        <v>0.2075807785878</v>
      </c>
      <c r="Y5" s="8">
        <v>0.2230416667248</v>
      </c>
      <c r="Z5" s="8">
        <v>0.1472518290464</v>
      </c>
      <c r="AA5" s="8">
        <v>0.25681996830640003</v>
      </c>
      <c r="AB5" s="8">
        <v>0.15830004626130001</v>
      </c>
      <c r="AC5" s="8">
        <v>0</v>
      </c>
      <c r="AD5" s="8">
        <v>0.33333333333330001</v>
      </c>
      <c r="AF5" s="8">
        <v>0.2096536238817</v>
      </c>
      <c r="AG5" s="8">
        <v>0.2047061303073</v>
      </c>
      <c r="AH5" s="8">
        <v>0</v>
      </c>
      <c r="AI5" s="8">
        <v>0.57552412430559996</v>
      </c>
      <c r="AJ5" s="8">
        <v>0.23093951899599999</v>
      </c>
      <c r="AK5" s="8">
        <v>0.13227271310499999</v>
      </c>
      <c r="AL5" s="8">
        <v>0.23972782924319999</v>
      </c>
      <c r="AM5" s="8">
        <v>0.108875928927</v>
      </c>
      <c r="AN5" s="8">
        <v>0</v>
      </c>
      <c r="AO5" s="8">
        <v>0.11964330581090001</v>
      </c>
      <c r="AP5" s="8">
        <v>0.2439119578659</v>
      </c>
      <c r="AQ5" s="8">
        <v>0.31803038111679999</v>
      </c>
      <c r="AR5" s="8">
        <v>0.14575011565320001</v>
      </c>
      <c r="AS5" s="8">
        <v>0.20849976869350001</v>
      </c>
      <c r="AT5" s="8">
        <v>0</v>
      </c>
      <c r="AV5" s="8">
        <v>0.28295120014390002</v>
      </c>
      <c r="AW5" s="8">
        <v>0</v>
      </c>
      <c r="AX5" s="8">
        <v>0.14934741345979999</v>
      </c>
      <c r="AY5" s="8">
        <v>0.32825081209250001</v>
      </c>
      <c r="AZ5" s="8">
        <v>7.9403036630350005E-2</v>
      </c>
      <c r="BA5" s="8">
        <v>0.2971591323976</v>
      </c>
      <c r="BB5" s="8">
        <v>0.69645632809369995</v>
      </c>
      <c r="BC5" s="8">
        <v>1</v>
      </c>
      <c r="BD5" s="8">
        <v>0.2145589251834</v>
      </c>
      <c r="BE5" s="8">
        <v>0.39966210216010001</v>
      </c>
      <c r="BF5" s="8">
        <v>0.1215567216216</v>
      </c>
      <c r="BG5" s="8">
        <v>0.1970688210871</v>
      </c>
      <c r="BH5" s="8">
        <v>0.13913543756210001</v>
      </c>
      <c r="BI5" s="8">
        <v>0.24324385242230001</v>
      </c>
      <c r="BJ5" s="8">
        <v>8.8004695123339999E-2</v>
      </c>
      <c r="BK5" s="8">
        <v>0.1532957585078</v>
      </c>
      <c r="BL5" s="8">
        <v>0.30817559640760001</v>
      </c>
      <c r="BM5" s="8">
        <v>0.1329425115082</v>
      </c>
      <c r="BN5" s="8">
        <v>9.7538083661520003E-2</v>
      </c>
      <c r="BO5" s="8">
        <v>0.22832889751300001</v>
      </c>
      <c r="BQ5" s="8">
        <v>0.20563073348620001</v>
      </c>
      <c r="BR5" s="8">
        <v>7.1865078823290005E-2</v>
      </c>
      <c r="BS5" s="8">
        <v>0.33272655831909997</v>
      </c>
      <c r="BT5" s="8">
        <v>0.38292137709980001</v>
      </c>
      <c r="BU5" s="8">
        <v>0</v>
      </c>
    </row>
    <row r="6" spans="1:73" x14ac:dyDescent="0.3">
      <c r="A6" t="s">
        <v>2327</v>
      </c>
      <c r="B6" s="8">
        <v>0.25118247551700001</v>
      </c>
      <c r="C6" s="8">
        <v>0.14053520208219999</v>
      </c>
      <c r="D6" s="8">
        <v>0.1774890645219</v>
      </c>
      <c r="E6" s="8">
        <v>0.30391415845269998</v>
      </c>
      <c r="F6" s="8">
        <v>0.23988321851809999</v>
      </c>
      <c r="G6" s="8">
        <v>0.23874918618419999</v>
      </c>
      <c r="H6" s="8">
        <v>0.1927887062344</v>
      </c>
      <c r="J6" s="8">
        <v>9.7981854817929995E-2</v>
      </c>
      <c r="K6" s="8">
        <v>8.8584101586939995E-2</v>
      </c>
      <c r="L6" s="8">
        <v>0.29581386764720002</v>
      </c>
      <c r="M6" s="8">
        <v>0.43864969170079998</v>
      </c>
      <c r="N6" s="8">
        <v>0</v>
      </c>
      <c r="O6" s="8">
        <v>0.11387905102940001</v>
      </c>
      <c r="P6" s="8">
        <v>4.1883695710829998E-2</v>
      </c>
      <c r="Q6" s="8">
        <v>0</v>
      </c>
      <c r="R6" s="8">
        <v>0.49007877301989999</v>
      </c>
      <c r="S6" s="8">
        <v>0</v>
      </c>
      <c r="T6" s="8">
        <v>0</v>
      </c>
      <c r="U6" s="8">
        <v>0</v>
      </c>
      <c r="V6" s="8">
        <v>0</v>
      </c>
      <c r="X6" s="8">
        <v>9.6356353881509996E-2</v>
      </c>
      <c r="Y6" s="8">
        <v>0.30926446310770001</v>
      </c>
      <c r="Z6" s="8">
        <v>6.8669562419029995E-2</v>
      </c>
      <c r="AA6" s="8">
        <v>3.6101554424020001E-2</v>
      </c>
      <c r="AB6" s="8">
        <v>0.47675811676800001</v>
      </c>
      <c r="AC6" s="8">
        <v>0</v>
      </c>
      <c r="AD6" s="8">
        <v>0</v>
      </c>
      <c r="AF6" s="8">
        <v>0.2272982686109</v>
      </c>
      <c r="AG6" s="8">
        <v>0.1726282308224</v>
      </c>
      <c r="AH6" s="8">
        <v>0</v>
      </c>
      <c r="AI6" s="8">
        <v>0.1331717472342</v>
      </c>
      <c r="AJ6" s="8">
        <v>6.2357067365410003E-2</v>
      </c>
      <c r="AK6" s="8">
        <v>0.14072507175910001</v>
      </c>
      <c r="AL6" s="8">
        <v>0.30216320479940001</v>
      </c>
      <c r="AM6" s="8">
        <v>0.31612945828599998</v>
      </c>
      <c r="AN6" s="8">
        <v>0</v>
      </c>
      <c r="AO6" s="8">
        <v>0.18355416710620001</v>
      </c>
      <c r="AP6" s="8">
        <v>4.3714625795779997E-2</v>
      </c>
      <c r="AQ6" s="8">
        <v>0</v>
      </c>
      <c r="AR6" s="8">
        <v>0.51814913821779995</v>
      </c>
      <c r="AS6" s="8">
        <v>0.31119403096870002</v>
      </c>
      <c r="AT6" s="8">
        <v>0</v>
      </c>
      <c r="AV6" s="8">
        <v>0</v>
      </c>
      <c r="AW6" s="8">
        <v>0.31803038111679999</v>
      </c>
      <c r="AX6" s="8">
        <v>0.26416038129210001</v>
      </c>
      <c r="AY6" s="8">
        <v>0.1235500681447</v>
      </c>
      <c r="AZ6" s="8">
        <v>0.33319688754659998</v>
      </c>
      <c r="BA6" s="8">
        <v>0.1626724430307</v>
      </c>
      <c r="BB6" s="8">
        <v>0</v>
      </c>
      <c r="BC6" s="8">
        <v>0</v>
      </c>
      <c r="BD6" s="8">
        <v>0.16458582676370001</v>
      </c>
      <c r="BE6" s="8">
        <v>0</v>
      </c>
      <c r="BF6" s="8">
        <v>0.30592385699489999</v>
      </c>
      <c r="BG6" s="8">
        <v>6.4226178023690003E-2</v>
      </c>
      <c r="BH6" s="8">
        <v>0.23474580491979999</v>
      </c>
      <c r="BI6" s="8">
        <v>0.24951269673939999</v>
      </c>
      <c r="BJ6" s="8">
        <v>0.21123336867190001</v>
      </c>
      <c r="BK6" s="8">
        <v>0</v>
      </c>
      <c r="BL6" s="8">
        <v>0.25262220614019998</v>
      </c>
      <c r="BM6" s="8">
        <v>0.37540963752770001</v>
      </c>
      <c r="BN6" s="8">
        <v>0.27459800246819999</v>
      </c>
      <c r="BO6" s="8">
        <v>0.56911867607690003</v>
      </c>
      <c r="BQ6" s="8">
        <v>0.18624631844709999</v>
      </c>
      <c r="BR6" s="8">
        <v>8.4746034087439998E-2</v>
      </c>
      <c r="BS6" s="8">
        <v>0.32897951780009999</v>
      </c>
      <c r="BT6" s="8">
        <v>0.29194605229690002</v>
      </c>
      <c r="BU6" s="8">
        <v>1</v>
      </c>
    </row>
    <row r="7" spans="1:73" x14ac:dyDescent="0.3">
      <c r="A7" t="s">
        <v>2328</v>
      </c>
      <c r="B7" s="8">
        <v>0.56096901301500002</v>
      </c>
      <c r="C7" s="8">
        <v>0.44041269138599998</v>
      </c>
      <c r="D7" s="8">
        <v>0.47130934664539997</v>
      </c>
      <c r="E7" s="8">
        <v>0.54979420262279999</v>
      </c>
      <c r="F7" s="8">
        <v>0.48059835759039998</v>
      </c>
      <c r="G7" s="8">
        <v>0.47307325146320001</v>
      </c>
      <c r="H7" s="8">
        <v>0.5229844718412</v>
      </c>
      <c r="J7" s="8">
        <v>0.62042106147169995</v>
      </c>
      <c r="K7" s="8">
        <v>0.77920067426530004</v>
      </c>
      <c r="L7" s="8">
        <v>0.36328108623330002</v>
      </c>
      <c r="M7" s="8">
        <v>0.2360355540605</v>
      </c>
      <c r="N7" s="8">
        <v>0.7745072015301</v>
      </c>
      <c r="O7" s="8">
        <v>0.5461831048686</v>
      </c>
      <c r="P7" s="8">
        <v>0.66016322230629998</v>
      </c>
      <c r="Q7" s="8">
        <v>1</v>
      </c>
      <c r="R7" s="8">
        <v>0.30433321252020001</v>
      </c>
      <c r="S7" s="8">
        <v>1</v>
      </c>
      <c r="T7" s="8">
        <v>1</v>
      </c>
      <c r="U7" s="8">
        <v>0</v>
      </c>
      <c r="V7" s="8">
        <v>0.66666666666670005</v>
      </c>
      <c r="X7" s="8">
        <v>0.64788469058999998</v>
      </c>
      <c r="Y7" s="8">
        <v>0.35129860082570002</v>
      </c>
      <c r="Z7" s="8">
        <v>0.63682677948809996</v>
      </c>
      <c r="AA7" s="8">
        <v>0.70707847726960005</v>
      </c>
      <c r="AB7" s="8">
        <v>0.32324188323199998</v>
      </c>
      <c r="AC7" s="8">
        <v>0.5</v>
      </c>
      <c r="AD7" s="8">
        <v>0.66666666666670005</v>
      </c>
      <c r="AF7" s="8">
        <v>0.4872242320056</v>
      </c>
      <c r="AG7" s="8">
        <v>0.51178816287920004</v>
      </c>
      <c r="AH7" s="8">
        <v>1</v>
      </c>
      <c r="AI7" s="8">
        <v>0.29130412846019998</v>
      </c>
      <c r="AJ7" s="8">
        <v>0.64101914082029998</v>
      </c>
      <c r="AK7" s="8">
        <v>0.72700221513579999</v>
      </c>
      <c r="AL7" s="8">
        <v>0.3425366951339</v>
      </c>
      <c r="AM7" s="8">
        <v>0.46611868385999999</v>
      </c>
      <c r="AN7" s="8">
        <v>0.89365821383739996</v>
      </c>
      <c r="AO7" s="8">
        <v>0.42284077872789999</v>
      </c>
      <c r="AP7" s="8">
        <v>0.71237341633829998</v>
      </c>
      <c r="AQ7" s="8">
        <v>0.68196961888319996</v>
      </c>
      <c r="AR7" s="8">
        <v>0.28397580395549998</v>
      </c>
      <c r="AS7" s="8">
        <v>0.48030620033780003</v>
      </c>
      <c r="AT7" s="8">
        <v>0</v>
      </c>
      <c r="AV7" s="8">
        <v>0.71704879985610004</v>
      </c>
      <c r="AW7" s="8">
        <v>0.20729687996179999</v>
      </c>
      <c r="AX7" s="8">
        <v>0.51738000261369999</v>
      </c>
      <c r="AY7" s="8">
        <v>0.47379341826869997</v>
      </c>
      <c r="AZ7" s="8">
        <v>0.49744271775639998</v>
      </c>
      <c r="BA7" s="8">
        <v>0.41871793301600002</v>
      </c>
      <c r="BB7" s="8">
        <v>0.1926845444992</v>
      </c>
      <c r="BC7" s="8">
        <v>0</v>
      </c>
      <c r="BD7" s="8">
        <v>0.62085524805280001</v>
      </c>
      <c r="BE7" s="8">
        <v>0.60033789783989999</v>
      </c>
      <c r="BF7" s="8">
        <v>0.57251942138360001</v>
      </c>
      <c r="BG7" s="8">
        <v>0.48649851262850002</v>
      </c>
      <c r="BH7" s="8">
        <v>0.46710373478169998</v>
      </c>
      <c r="BI7" s="8">
        <v>0.4070736546623</v>
      </c>
      <c r="BJ7" s="8">
        <v>0.60851307782499997</v>
      </c>
      <c r="BK7" s="8">
        <v>0.47316611085330001</v>
      </c>
      <c r="BL7" s="8">
        <v>0.36828643821520002</v>
      </c>
      <c r="BM7" s="8">
        <v>0.49164785096399999</v>
      </c>
      <c r="BN7" s="8">
        <v>0.60343611487549997</v>
      </c>
      <c r="BO7" s="8">
        <v>0.20255242641009999</v>
      </c>
      <c r="BQ7" s="8">
        <v>0.54225250949070003</v>
      </c>
      <c r="BR7" s="8">
        <v>0.84338888708930004</v>
      </c>
      <c r="BS7" s="8">
        <v>0.12694632927499999</v>
      </c>
      <c r="BT7" s="8">
        <v>0.28785465449960002</v>
      </c>
      <c r="BU7" s="8">
        <v>0</v>
      </c>
    </row>
    <row r="8" spans="1:73" x14ac:dyDescent="0.3">
      <c r="A8" t="s">
        <v>2329</v>
      </c>
      <c r="B8" s="8">
        <v>0</v>
      </c>
      <c r="C8" s="8">
        <v>6.9846625399449996E-2</v>
      </c>
      <c r="D8" s="8">
        <v>5.7021257327179997E-2</v>
      </c>
      <c r="E8" s="8">
        <v>0</v>
      </c>
      <c r="F8" s="8">
        <v>0</v>
      </c>
      <c r="G8" s="8">
        <v>2.6030496558079999E-2</v>
      </c>
      <c r="H8" s="8">
        <v>2.5313079872570001E-2</v>
      </c>
      <c r="J8" s="8">
        <v>3.060253814875E-2</v>
      </c>
      <c r="K8" s="8">
        <v>0</v>
      </c>
      <c r="L8" s="8">
        <v>2.6360305360589999E-2</v>
      </c>
      <c r="M8" s="8">
        <v>7.1747234131790003E-2</v>
      </c>
      <c r="N8" s="8">
        <v>0.1127463992349</v>
      </c>
      <c r="O8" s="8">
        <v>0</v>
      </c>
      <c r="P8" s="8">
        <v>0</v>
      </c>
      <c r="Q8" s="8">
        <v>0</v>
      </c>
      <c r="R8" s="8">
        <v>0</v>
      </c>
      <c r="S8" s="8">
        <v>0</v>
      </c>
      <c r="T8" s="8">
        <v>0</v>
      </c>
      <c r="U8" s="8">
        <v>1</v>
      </c>
      <c r="V8" s="8">
        <v>0</v>
      </c>
      <c r="X8" s="8">
        <v>2.5309309736039998E-2</v>
      </c>
      <c r="Y8" s="8">
        <v>3.063431170415E-2</v>
      </c>
      <c r="Z8" s="8">
        <v>4.4759830767789999E-2</v>
      </c>
      <c r="AA8" s="8">
        <v>0</v>
      </c>
      <c r="AB8" s="8">
        <v>0</v>
      </c>
      <c r="AC8" s="6">
        <v>0.5</v>
      </c>
      <c r="AD8" s="8">
        <v>0</v>
      </c>
      <c r="AF8" s="8">
        <v>1.7107502137370001E-2</v>
      </c>
      <c r="AG8" s="8">
        <v>0.1108774759911</v>
      </c>
      <c r="AH8" s="8">
        <v>0</v>
      </c>
      <c r="AI8" s="8">
        <v>0</v>
      </c>
      <c r="AJ8" s="8">
        <v>3.4505739135550002E-2</v>
      </c>
      <c r="AK8" s="8">
        <v>0</v>
      </c>
      <c r="AL8" s="8">
        <v>2.779828275402E-2</v>
      </c>
      <c r="AM8" s="8">
        <v>4.2963009997170003E-2</v>
      </c>
      <c r="AN8" s="8">
        <v>0.1063417861626</v>
      </c>
      <c r="AO8" s="8">
        <v>0</v>
      </c>
      <c r="AP8" s="8">
        <v>0</v>
      </c>
      <c r="AQ8" s="8">
        <v>0</v>
      </c>
      <c r="AR8" s="8">
        <v>0</v>
      </c>
      <c r="AS8" s="8">
        <v>0</v>
      </c>
      <c r="AT8" s="8">
        <v>1</v>
      </c>
      <c r="AV8" s="8">
        <v>0</v>
      </c>
      <c r="AW8" s="8">
        <v>0</v>
      </c>
      <c r="AX8" s="8">
        <v>1.4393923274070001E-2</v>
      </c>
      <c r="AY8" s="8">
        <v>1.673991584897E-2</v>
      </c>
      <c r="AZ8" s="8">
        <v>0</v>
      </c>
      <c r="BA8" s="8">
        <v>0.1017472896923</v>
      </c>
      <c r="BB8" s="8">
        <v>0.11085912740709999</v>
      </c>
      <c r="BC8" s="8">
        <v>0</v>
      </c>
      <c r="BD8" s="8">
        <v>0</v>
      </c>
      <c r="BE8" s="8">
        <v>0</v>
      </c>
      <c r="BF8" s="8">
        <v>0</v>
      </c>
      <c r="BG8" s="8">
        <v>0.18798031023699999</v>
      </c>
      <c r="BH8" s="8">
        <v>5.2779869562270001E-2</v>
      </c>
      <c r="BI8" s="8">
        <v>0</v>
      </c>
      <c r="BJ8" s="8">
        <v>9.2248858379749998E-2</v>
      </c>
      <c r="BK8" s="8">
        <v>6.6946613623220005E-2</v>
      </c>
      <c r="BL8" s="8">
        <v>0</v>
      </c>
      <c r="BM8" s="8">
        <v>0</v>
      </c>
      <c r="BN8" s="8">
        <v>2.4427798994869999E-2</v>
      </c>
      <c r="BO8" s="8">
        <v>0</v>
      </c>
      <c r="BQ8" s="8">
        <v>0</v>
      </c>
      <c r="BR8" s="8">
        <v>0</v>
      </c>
      <c r="BS8" s="8">
        <v>0</v>
      </c>
      <c r="BT8" s="8">
        <v>3.7277916103760002E-2</v>
      </c>
      <c r="BU8" s="8">
        <v>0</v>
      </c>
    </row>
    <row r="9" spans="1:73" x14ac:dyDescent="0.3">
      <c r="A9" t="s">
        <v>2330</v>
      </c>
      <c r="B9" s="8">
        <v>0</v>
      </c>
      <c r="C9" s="8">
        <v>6.9856481802660006E-2</v>
      </c>
      <c r="D9" s="8">
        <v>3.4707870368489997E-2</v>
      </c>
      <c r="E9" s="8">
        <v>0</v>
      </c>
      <c r="F9" s="8">
        <v>2.4073313193049999E-2</v>
      </c>
      <c r="G9" s="8">
        <v>2.6004937115760001E-2</v>
      </c>
      <c r="H9" s="8">
        <v>2.9665745108600001E-2</v>
      </c>
      <c r="J9" s="8">
        <v>2.765169766973E-2</v>
      </c>
      <c r="K9" s="8">
        <v>0</v>
      </c>
      <c r="L9" s="8">
        <v>4.1616763681060001E-2</v>
      </c>
      <c r="M9" s="8">
        <v>0</v>
      </c>
      <c r="N9" s="8">
        <v>0</v>
      </c>
      <c r="O9" s="8">
        <v>0</v>
      </c>
      <c r="P9" s="8">
        <v>0</v>
      </c>
      <c r="Q9" s="8">
        <v>0</v>
      </c>
      <c r="R9" s="8">
        <v>4.2865053461049997E-2</v>
      </c>
      <c r="S9" s="8">
        <v>0</v>
      </c>
      <c r="T9" s="8">
        <v>0</v>
      </c>
      <c r="U9" s="8">
        <v>0</v>
      </c>
      <c r="V9" s="8">
        <v>0</v>
      </c>
      <c r="X9" s="8">
        <v>2.286886720471E-2</v>
      </c>
      <c r="Y9" s="8">
        <v>3.7697787077289997E-2</v>
      </c>
      <c r="Z9" s="8">
        <v>0</v>
      </c>
      <c r="AA9" s="8">
        <v>0</v>
      </c>
      <c r="AB9" s="8">
        <v>4.1699953738700002E-2</v>
      </c>
      <c r="AC9" s="8">
        <v>0</v>
      </c>
      <c r="AD9" s="8">
        <v>0</v>
      </c>
      <c r="AF9" s="8">
        <v>3.0440290538279999E-2</v>
      </c>
      <c r="AG9" s="8">
        <v>0</v>
      </c>
      <c r="AH9" s="8">
        <v>0</v>
      </c>
      <c r="AI9" s="8">
        <v>0</v>
      </c>
      <c r="AJ9" s="8">
        <v>3.1178533682710001E-2</v>
      </c>
      <c r="AK9" s="8">
        <v>0</v>
      </c>
      <c r="AL9" s="8">
        <v>4.3886994034720003E-2</v>
      </c>
      <c r="AM9" s="8">
        <v>0</v>
      </c>
      <c r="AN9" s="8">
        <v>0</v>
      </c>
      <c r="AO9" s="8">
        <v>0</v>
      </c>
      <c r="AP9" s="8">
        <v>0</v>
      </c>
      <c r="AQ9" s="8">
        <v>0</v>
      </c>
      <c r="AR9" s="8">
        <v>5.2124942173379998E-2</v>
      </c>
      <c r="AS9" s="8">
        <v>0</v>
      </c>
      <c r="AT9" s="8">
        <v>0</v>
      </c>
      <c r="AV9" s="8">
        <v>0</v>
      </c>
      <c r="AW9" s="8">
        <v>0</v>
      </c>
      <c r="AX9" s="8">
        <v>2.1375664724130002E-2</v>
      </c>
      <c r="AY9" s="8">
        <v>3.001454643725E-2</v>
      </c>
      <c r="AZ9" s="8">
        <v>8.9957358066609996E-2</v>
      </c>
      <c r="BA9" s="8">
        <v>1.970320186341E-2</v>
      </c>
      <c r="BB9" s="8">
        <v>0</v>
      </c>
      <c r="BC9" s="8">
        <v>0</v>
      </c>
      <c r="BD9" s="8">
        <v>0</v>
      </c>
      <c r="BE9" s="8">
        <v>0</v>
      </c>
      <c r="BF9" s="8">
        <v>0</v>
      </c>
      <c r="BG9" s="8">
        <v>6.4226178023690003E-2</v>
      </c>
      <c r="BH9" s="8">
        <v>7.1832457913889994E-2</v>
      </c>
      <c r="BI9" s="8">
        <v>0.1001697961761</v>
      </c>
      <c r="BJ9" s="8">
        <v>0</v>
      </c>
      <c r="BK9" s="8">
        <v>0.1532957585078</v>
      </c>
      <c r="BL9" s="8">
        <v>0</v>
      </c>
      <c r="BM9" s="8">
        <v>0</v>
      </c>
      <c r="BN9" s="8">
        <v>0</v>
      </c>
      <c r="BO9" s="8">
        <v>0</v>
      </c>
      <c r="BQ9" s="8">
        <v>0</v>
      </c>
      <c r="BR9" s="8">
        <v>0</v>
      </c>
      <c r="BS9" s="8">
        <v>0.1056737973029</v>
      </c>
      <c r="BT9" s="8">
        <v>0</v>
      </c>
      <c r="BU9" s="8">
        <v>0</v>
      </c>
    </row>
    <row r="10" spans="1:73" x14ac:dyDescent="0.3">
      <c r="A10" t="s">
        <v>2331</v>
      </c>
      <c r="B10" s="8">
        <v>0</v>
      </c>
      <c r="C10" s="8">
        <v>0</v>
      </c>
      <c r="D10" s="8">
        <v>0</v>
      </c>
      <c r="E10" s="8">
        <v>0</v>
      </c>
      <c r="F10" s="8">
        <v>0</v>
      </c>
      <c r="G10" s="8">
        <v>0</v>
      </c>
      <c r="H10" s="8">
        <v>0</v>
      </c>
      <c r="J10" s="8">
        <v>0</v>
      </c>
      <c r="K10" s="8">
        <v>0</v>
      </c>
      <c r="L10" s="8">
        <v>0</v>
      </c>
      <c r="M10" s="8">
        <v>0</v>
      </c>
      <c r="N10" s="8">
        <v>0</v>
      </c>
      <c r="O10" s="8">
        <v>0</v>
      </c>
      <c r="P10" s="8">
        <v>0</v>
      </c>
      <c r="Q10" s="8">
        <v>0</v>
      </c>
      <c r="R10" s="8">
        <v>0</v>
      </c>
      <c r="S10" s="8">
        <v>0</v>
      </c>
      <c r="T10" s="8">
        <v>0</v>
      </c>
      <c r="U10" s="8">
        <v>0</v>
      </c>
      <c r="V10" s="8">
        <v>0</v>
      </c>
      <c r="X10" s="8">
        <v>0</v>
      </c>
      <c r="Y10" s="8">
        <v>0</v>
      </c>
      <c r="Z10" s="8">
        <v>0</v>
      </c>
      <c r="AA10" s="8">
        <v>0</v>
      </c>
      <c r="AB10" s="8">
        <v>0</v>
      </c>
      <c r="AC10" s="8">
        <v>0</v>
      </c>
      <c r="AD10" s="8">
        <v>0</v>
      </c>
      <c r="AF10" s="8">
        <v>0</v>
      </c>
      <c r="AG10" s="8">
        <v>0</v>
      </c>
      <c r="AH10" s="8">
        <v>0</v>
      </c>
      <c r="AI10" s="8">
        <v>0</v>
      </c>
      <c r="AJ10" s="8">
        <v>0</v>
      </c>
      <c r="AK10" s="8">
        <v>0</v>
      </c>
      <c r="AL10" s="8">
        <v>0</v>
      </c>
      <c r="AM10" s="8">
        <v>0</v>
      </c>
      <c r="AN10" s="8">
        <v>0</v>
      </c>
      <c r="AO10" s="8">
        <v>0</v>
      </c>
      <c r="AP10" s="8">
        <v>0</v>
      </c>
      <c r="AQ10" s="8">
        <v>0</v>
      </c>
      <c r="AR10" s="8">
        <v>0</v>
      </c>
      <c r="AS10" s="8">
        <v>0</v>
      </c>
      <c r="AT10" s="8">
        <v>0</v>
      </c>
      <c r="AV10" s="8">
        <v>0</v>
      </c>
      <c r="AW10" s="8">
        <v>0</v>
      </c>
      <c r="AX10" s="8">
        <v>0</v>
      </c>
      <c r="AY10" s="8">
        <v>0</v>
      </c>
      <c r="AZ10" s="8">
        <v>0</v>
      </c>
      <c r="BA10" s="8">
        <v>0</v>
      </c>
      <c r="BB10" s="8">
        <v>0</v>
      </c>
      <c r="BC10" s="8">
        <v>0</v>
      </c>
      <c r="BD10" s="8">
        <v>0</v>
      </c>
      <c r="BE10" s="8">
        <v>0</v>
      </c>
      <c r="BF10" s="8">
        <v>0</v>
      </c>
      <c r="BG10" s="8">
        <v>0</v>
      </c>
      <c r="BH10" s="8">
        <v>0</v>
      </c>
      <c r="BI10" s="8">
        <v>0</v>
      </c>
      <c r="BJ10" s="8">
        <v>0</v>
      </c>
      <c r="BK10" s="8">
        <v>0</v>
      </c>
      <c r="BL10" s="8">
        <v>0</v>
      </c>
      <c r="BM10" s="8">
        <v>0</v>
      </c>
      <c r="BN10" s="8">
        <v>0</v>
      </c>
      <c r="BO10" s="8">
        <v>0</v>
      </c>
      <c r="BQ10" s="8">
        <v>0</v>
      </c>
      <c r="BR10" s="8">
        <v>0</v>
      </c>
      <c r="BS10" s="8">
        <v>0</v>
      </c>
      <c r="BT10" s="8">
        <v>0</v>
      </c>
      <c r="BU10" s="8">
        <v>0</v>
      </c>
    </row>
    <row r="11" spans="1:73" x14ac:dyDescent="0.3">
      <c r="A11" t="s">
        <v>578</v>
      </c>
      <c r="B11" s="8">
        <v>0</v>
      </c>
      <c r="C11" s="8">
        <v>7.6976296921460005E-2</v>
      </c>
      <c r="D11" s="8">
        <v>2.4157791540509999E-2</v>
      </c>
      <c r="E11" s="8">
        <v>0</v>
      </c>
      <c r="F11" s="8">
        <v>2.2437624319759999E-2</v>
      </c>
      <c r="G11" s="8">
        <v>1.971550312759E-2</v>
      </c>
      <c r="H11" s="8">
        <v>3.4546333426680002E-2</v>
      </c>
      <c r="J11" s="8">
        <v>0</v>
      </c>
      <c r="K11" s="8">
        <v>0</v>
      </c>
      <c r="L11" s="8">
        <v>5.3059708965780002E-2</v>
      </c>
      <c r="M11" s="8">
        <v>0</v>
      </c>
      <c r="N11" s="8">
        <v>0</v>
      </c>
      <c r="O11" s="8">
        <v>0.169968922051</v>
      </c>
      <c r="P11" s="8">
        <v>0</v>
      </c>
      <c r="Q11" s="8">
        <v>0</v>
      </c>
      <c r="R11" s="8">
        <v>0</v>
      </c>
      <c r="S11" s="8">
        <v>0</v>
      </c>
      <c r="T11" s="8">
        <v>0</v>
      </c>
      <c r="U11" s="8">
        <v>0</v>
      </c>
      <c r="V11" s="8">
        <v>0</v>
      </c>
      <c r="X11" s="8">
        <v>0</v>
      </c>
      <c r="Y11" s="8">
        <v>4.80631705604E-2</v>
      </c>
      <c r="Z11" s="8">
        <v>0.10249199827860001</v>
      </c>
      <c r="AA11" s="8">
        <v>0</v>
      </c>
      <c r="AB11" s="8">
        <v>0</v>
      </c>
      <c r="AC11" s="8">
        <v>0</v>
      </c>
      <c r="AD11" s="8">
        <v>0</v>
      </c>
      <c r="AF11" s="8">
        <v>2.827608282615E-2</v>
      </c>
      <c r="AG11" s="8">
        <v>0</v>
      </c>
      <c r="AH11" s="8">
        <v>0</v>
      </c>
      <c r="AI11" s="8">
        <v>0</v>
      </c>
      <c r="AJ11" s="8">
        <v>0</v>
      </c>
      <c r="AK11" s="8">
        <v>0</v>
      </c>
      <c r="AL11" s="8">
        <v>4.3886994034720003E-2</v>
      </c>
      <c r="AM11" s="8">
        <v>6.5912918929830006E-2</v>
      </c>
      <c r="AN11" s="8">
        <v>0</v>
      </c>
      <c r="AO11" s="8">
        <v>0.27396174835499998</v>
      </c>
      <c r="AP11" s="8">
        <v>0</v>
      </c>
      <c r="AQ11" s="8">
        <v>0</v>
      </c>
      <c r="AR11" s="8">
        <v>0</v>
      </c>
      <c r="AS11" s="8">
        <v>0</v>
      </c>
      <c r="AT11" s="8">
        <v>0</v>
      </c>
      <c r="AV11" s="8">
        <v>0</v>
      </c>
      <c r="AW11" s="8">
        <v>0.47467273892139999</v>
      </c>
      <c r="AX11" s="8">
        <v>3.3342614636229999E-2</v>
      </c>
      <c r="AY11" s="8">
        <v>2.7651239207849999E-2</v>
      </c>
      <c r="AZ11" s="8">
        <v>0</v>
      </c>
      <c r="BA11" s="8">
        <v>0</v>
      </c>
      <c r="BB11" s="8">
        <v>0</v>
      </c>
      <c r="BC11" s="8">
        <v>0</v>
      </c>
      <c r="BD11" s="8">
        <v>0</v>
      </c>
      <c r="BE11" s="8">
        <v>0</v>
      </c>
      <c r="BF11" s="8">
        <v>0</v>
      </c>
      <c r="BG11" s="8">
        <v>0</v>
      </c>
      <c r="BH11" s="8">
        <v>3.4402695260199997E-2</v>
      </c>
      <c r="BI11" s="8">
        <v>0</v>
      </c>
      <c r="BJ11" s="8">
        <v>0</v>
      </c>
      <c r="BK11" s="8">
        <v>0.1532957585078</v>
      </c>
      <c r="BL11" s="8">
        <v>7.0915759237080003E-2</v>
      </c>
      <c r="BM11" s="8">
        <v>0</v>
      </c>
      <c r="BN11" s="8">
        <v>0</v>
      </c>
      <c r="BO11" s="8">
        <v>0</v>
      </c>
      <c r="BQ11" s="8">
        <v>6.5870438576039997E-2</v>
      </c>
      <c r="BR11" s="8">
        <v>0</v>
      </c>
      <c r="BS11" s="8">
        <v>0.1056737973029</v>
      </c>
      <c r="BT11" s="8">
        <v>0</v>
      </c>
      <c r="BU11" s="8">
        <v>0</v>
      </c>
    </row>
    <row r="12" spans="1:73" x14ac:dyDescent="0.3">
      <c r="A12" t="s">
        <v>587</v>
      </c>
      <c r="B12" s="7">
        <v>21</v>
      </c>
      <c r="C12" s="7">
        <v>38</v>
      </c>
      <c r="D12" s="7">
        <v>53</v>
      </c>
      <c r="E12" s="7">
        <v>40</v>
      </c>
      <c r="F12" s="7">
        <v>63</v>
      </c>
      <c r="G12" s="7">
        <v>129</v>
      </c>
      <c r="H12" s="7">
        <v>86</v>
      </c>
      <c r="I12" s="7">
        <v>0</v>
      </c>
      <c r="J12" s="7">
        <v>53</v>
      </c>
      <c r="K12" s="7">
        <v>11</v>
      </c>
      <c r="L12" s="7">
        <v>83</v>
      </c>
      <c r="M12" s="7">
        <v>9</v>
      </c>
      <c r="N12" s="7">
        <v>5</v>
      </c>
      <c r="O12" s="7">
        <v>8</v>
      </c>
      <c r="P12" s="7">
        <v>14</v>
      </c>
      <c r="Q12" s="7">
        <v>2</v>
      </c>
      <c r="R12" s="7">
        <v>24</v>
      </c>
      <c r="S12" s="7">
        <v>1</v>
      </c>
      <c r="T12" s="7">
        <v>1</v>
      </c>
      <c r="U12" s="7">
        <v>1</v>
      </c>
      <c r="V12" s="7">
        <v>3</v>
      </c>
      <c r="W12" s="7">
        <v>0</v>
      </c>
      <c r="X12" s="7">
        <v>64</v>
      </c>
      <c r="Y12" s="7">
        <v>92</v>
      </c>
      <c r="Z12" s="7">
        <v>13</v>
      </c>
      <c r="AA12" s="7">
        <v>16</v>
      </c>
      <c r="AB12" s="7">
        <v>25</v>
      </c>
      <c r="AC12" s="7">
        <v>2</v>
      </c>
      <c r="AD12" s="7">
        <v>3</v>
      </c>
      <c r="AE12" s="7">
        <v>0</v>
      </c>
      <c r="AF12" s="7">
        <v>193</v>
      </c>
      <c r="AG12" s="7">
        <v>21</v>
      </c>
      <c r="AH12" s="7">
        <v>1</v>
      </c>
      <c r="AI12" s="7">
        <v>4</v>
      </c>
      <c r="AJ12" s="7">
        <v>47</v>
      </c>
      <c r="AK12" s="7">
        <v>17</v>
      </c>
      <c r="AL12" s="7">
        <v>78</v>
      </c>
      <c r="AM12" s="7">
        <v>16</v>
      </c>
      <c r="AN12" s="7">
        <v>5</v>
      </c>
      <c r="AO12" s="7">
        <v>6</v>
      </c>
      <c r="AP12" s="7">
        <v>13</v>
      </c>
      <c r="AQ12" s="7">
        <v>3</v>
      </c>
      <c r="AR12" s="7">
        <v>20</v>
      </c>
      <c r="AS12" s="7">
        <v>5</v>
      </c>
      <c r="AT12" s="7">
        <v>1</v>
      </c>
      <c r="AU12" s="7">
        <v>0</v>
      </c>
      <c r="AV12" s="7">
        <v>3</v>
      </c>
      <c r="AW12" s="7">
        <v>3</v>
      </c>
      <c r="AX12" s="7">
        <v>103</v>
      </c>
      <c r="AY12" s="7">
        <v>54</v>
      </c>
      <c r="AZ12" s="7">
        <v>16</v>
      </c>
      <c r="BA12" s="7">
        <v>42</v>
      </c>
      <c r="BB12" s="7">
        <v>6</v>
      </c>
      <c r="BC12" s="7">
        <v>1</v>
      </c>
      <c r="BD12" s="7">
        <v>7</v>
      </c>
      <c r="BE12" s="7">
        <v>4</v>
      </c>
      <c r="BF12" s="7">
        <v>20</v>
      </c>
      <c r="BG12" s="7">
        <v>10</v>
      </c>
      <c r="BH12" s="7">
        <v>20</v>
      </c>
      <c r="BI12" s="7">
        <v>17</v>
      </c>
      <c r="BJ12" s="7">
        <v>7</v>
      </c>
      <c r="BK12" s="7">
        <v>8</v>
      </c>
      <c r="BL12" s="7">
        <v>12</v>
      </c>
      <c r="BM12" s="7">
        <v>7</v>
      </c>
      <c r="BN12" s="7">
        <v>25</v>
      </c>
      <c r="BO12" s="7">
        <v>4</v>
      </c>
      <c r="BP12" s="7">
        <v>0</v>
      </c>
      <c r="BQ12" s="7">
        <v>20</v>
      </c>
      <c r="BR12" s="7">
        <v>20</v>
      </c>
      <c r="BS12" s="7">
        <v>10</v>
      </c>
      <c r="BT12" s="7">
        <v>16</v>
      </c>
      <c r="BU12" s="7">
        <v>1</v>
      </c>
    </row>
    <row r="13" spans="1:73" x14ac:dyDescent="0.3">
      <c r="A13" t="s">
        <v>2333</v>
      </c>
    </row>
    <row r="14" spans="1:73" x14ac:dyDescent="0.3">
      <c r="A14"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ebd0dd6c-0d00-4c10-a12e-0a9bb77365f5" sqref="A2 BU14" xr:uid="{00000000-0002-0000-B800-000000000000}"/>
    <dataValidation allowBlank="1" error="ebd0dd6c-0d00-4c10-a12e-0a9bb77365f5" sqref="A1" xr:uid="{00000000-0002-0000-B800-000001000000}"/>
  </dataValidations>
  <hyperlinks>
    <hyperlink ref="A1" location="'TOC'!A1" display="Back to TOC" xr:uid="{00000000-0004-0000-B800-000000000000}"/>
  </hyperlinks>
  <pageMargins left="0.7" right="0.7" top="0.75" bottom="0.75" header="0.3" footer="0.3"/>
</worksheet>
</file>

<file path=xl/worksheets/sheet1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A00-000000000000}">
  <dimension ref="A1:D6"/>
  <sheetViews>
    <sheetView workbookViewId="0">
      <selection activeCell="A2" sqref="A2:D6"/>
    </sheetView>
  </sheetViews>
  <sheetFormatPr defaultRowHeight="14.4" x14ac:dyDescent="0.3"/>
  <cols>
    <col min="1" max="1" width="92" bestFit="1" customWidth="1"/>
    <col min="2" max="4" width="12.6640625" bestFit="1" customWidth="1"/>
  </cols>
  <sheetData>
    <row r="1" spans="1:4" x14ac:dyDescent="0.3">
      <c r="A1" s="4" t="s">
        <v>448</v>
      </c>
    </row>
    <row r="2" spans="1:4" x14ac:dyDescent="0.3">
      <c r="A2" t="s">
        <v>395</v>
      </c>
    </row>
    <row r="3" spans="1:4" x14ac:dyDescent="0.3">
      <c r="A3" s="5" t="s">
        <v>449</v>
      </c>
      <c r="B3" s="5" t="s">
        <v>2334</v>
      </c>
      <c r="C3" s="5" t="s">
        <v>2253</v>
      </c>
      <c r="D3" s="5" t="s">
        <v>2335</v>
      </c>
    </row>
    <row r="4" spans="1:4" x14ac:dyDescent="0.3">
      <c r="A4" t="s">
        <v>2336</v>
      </c>
      <c r="B4" s="10">
        <v>388.7370760453</v>
      </c>
      <c r="C4" s="7">
        <v>150</v>
      </c>
      <c r="D4" s="7">
        <v>167</v>
      </c>
    </row>
    <row r="5" spans="1:4" x14ac:dyDescent="0.3">
      <c r="A5" t="s">
        <v>2337</v>
      </c>
    </row>
    <row r="6" spans="1:4" x14ac:dyDescent="0.3">
      <c r="A6" t="s">
        <v>512</v>
      </c>
    </row>
  </sheetData>
  <dataValidations count="2">
    <dataValidation allowBlank="1" showErrorMessage="1" prompt="df4ff923-acf3-43c2-b819-2e52d066dc2c" sqref="A2 D6" xr:uid="{00000000-0002-0000-BA00-000000000000}"/>
    <dataValidation allowBlank="1" error="df4ff923-acf3-43c2-b819-2e52d066dc2c" sqref="A1" xr:uid="{00000000-0002-0000-BA00-000001000000}"/>
  </dataValidations>
  <hyperlinks>
    <hyperlink ref="A1" location="'TOC'!A1" display="Back to TOC" xr:uid="{00000000-0004-0000-BA00-000000000000}"/>
  </hyperlinks>
  <pageMargins left="0.7" right="0.7" top="0.75" bottom="0.75" header="0.3" footer="0.3"/>
</worksheet>
</file>

<file path=xl/worksheets/sheet1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B00-000000000000}">
  <dimension ref="A1:AZ8"/>
  <sheetViews>
    <sheetView workbookViewId="0">
      <pane xSplit="1" topLeftCell="B1" activePane="topRight" state="frozen"/>
      <selection pane="topRight" activeCell="B5" sqref="B5:D5"/>
    </sheetView>
  </sheetViews>
  <sheetFormatPr defaultRowHeight="14.4" x14ac:dyDescent="0.3"/>
  <cols>
    <col min="1" max="1" width="92" bestFit="1" customWidth="1"/>
    <col min="2" max="52" width="12.6640625" bestFit="1" customWidth="1"/>
  </cols>
  <sheetData>
    <row r="1" spans="1:52" x14ac:dyDescent="0.3">
      <c r="A1" s="4" t="s">
        <v>448</v>
      </c>
    </row>
    <row r="2" spans="1:52" x14ac:dyDescent="0.3">
      <c r="A2" t="s">
        <v>398</v>
      </c>
    </row>
    <row r="3" spans="1:52" x14ac:dyDescent="0.3">
      <c r="A3" s="14" t="s">
        <v>2334</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2334</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2336</v>
      </c>
      <c r="B5" s="11">
        <v>344.38821079349998</v>
      </c>
      <c r="C5" s="11">
        <v>313.63970627830003</v>
      </c>
      <c r="D5" s="11">
        <v>669.73949924980002</v>
      </c>
      <c r="E5" s="11">
        <v>412.02349422859999</v>
      </c>
      <c r="F5" s="11">
        <v>122.38443025380001</v>
      </c>
      <c r="G5" s="11">
        <v>225.8800125997</v>
      </c>
      <c r="H5" s="11">
        <v>469.20734925369999</v>
      </c>
      <c r="I5" s="11">
        <v>780.26929741619995</v>
      </c>
      <c r="J5" s="11">
        <v>614.95827334269995</v>
      </c>
      <c r="K5" s="11">
        <v>192.6129401956</v>
      </c>
      <c r="L5" s="11">
        <v>329.07310428779999</v>
      </c>
      <c r="M5" s="11">
        <v>249.02890565120001</v>
      </c>
      <c r="N5" s="12">
        <v>151.71417591260001</v>
      </c>
      <c r="O5" s="11">
        <v>240.11973374109999</v>
      </c>
      <c r="P5" s="11">
        <v>50</v>
      </c>
      <c r="Q5" s="11">
        <v>388.44820760329998</v>
      </c>
      <c r="R5" s="11">
        <v>305.12258945439999</v>
      </c>
      <c r="S5" s="11">
        <v>496.713041584</v>
      </c>
      <c r="T5" s="11">
        <v>259.10419367899999</v>
      </c>
      <c r="V5" s="11">
        <v>802.28199695880005</v>
      </c>
      <c r="W5" s="11">
        <v>283.20407785050003</v>
      </c>
      <c r="X5" s="11">
        <v>440.6153131058</v>
      </c>
      <c r="Y5" s="11">
        <v>470.6996965486</v>
      </c>
      <c r="Z5" s="11">
        <v>348.5881607732</v>
      </c>
      <c r="AA5" s="11">
        <v>405.78522497279999</v>
      </c>
      <c r="AB5" s="11">
        <v>247.23046745529999</v>
      </c>
      <c r="AC5" s="11">
        <v>403.70054195709997</v>
      </c>
      <c r="AD5" s="11">
        <v>388.7370760453</v>
      </c>
      <c r="AF5" s="11">
        <v>235.51211188479999</v>
      </c>
      <c r="AG5" s="11">
        <v>431.91144708799999</v>
      </c>
      <c r="AH5" s="11">
        <v>240.8567160634</v>
      </c>
      <c r="AI5" s="11">
        <v>430.43252636369999</v>
      </c>
      <c r="AJ5" s="11">
        <v>295.19373844770001</v>
      </c>
      <c r="AK5" s="11">
        <v>283.4818967269</v>
      </c>
      <c r="AL5" s="11">
        <v>654.30320921639998</v>
      </c>
      <c r="AM5" s="11">
        <v>460.97161651200003</v>
      </c>
      <c r="AN5" s="11">
        <v>1054.8200469430001</v>
      </c>
      <c r="AO5" s="11">
        <v>233.05164326670001</v>
      </c>
      <c r="AP5" s="11">
        <v>1402.346418395</v>
      </c>
      <c r="AQ5" s="11">
        <v>501.29448604269999</v>
      </c>
      <c r="AR5" s="11">
        <v>320.80845973880002</v>
      </c>
      <c r="AS5" s="11">
        <v>400.37794171910002</v>
      </c>
      <c r="AT5" s="11">
        <v>210.76417533840001</v>
      </c>
      <c r="AU5" s="11">
        <v>228.788841537</v>
      </c>
      <c r="AX5" s="11">
        <v>392.94010754729999</v>
      </c>
      <c r="AY5" s="11">
        <v>363.00178238559999</v>
      </c>
      <c r="AZ5" s="11">
        <v>100</v>
      </c>
    </row>
    <row r="6" spans="1:52" x14ac:dyDescent="0.3">
      <c r="A6" t="s">
        <v>587</v>
      </c>
      <c r="B6" s="7">
        <v>53</v>
      </c>
      <c r="C6" s="7">
        <v>66</v>
      </c>
      <c r="D6" s="7">
        <v>48</v>
      </c>
      <c r="E6" s="7">
        <v>151</v>
      </c>
      <c r="F6" s="7">
        <v>5</v>
      </c>
      <c r="G6" s="7">
        <v>11</v>
      </c>
      <c r="H6" s="7">
        <v>70</v>
      </c>
      <c r="I6" s="7">
        <v>19</v>
      </c>
      <c r="J6" s="7">
        <v>13</v>
      </c>
      <c r="K6" s="7">
        <v>4</v>
      </c>
      <c r="L6" s="7">
        <v>13</v>
      </c>
      <c r="M6" s="7">
        <v>13</v>
      </c>
      <c r="N6" s="7">
        <v>32</v>
      </c>
      <c r="O6" s="7">
        <v>2</v>
      </c>
      <c r="P6" s="7">
        <v>1</v>
      </c>
      <c r="Q6" s="7">
        <v>80</v>
      </c>
      <c r="R6" s="7">
        <v>29</v>
      </c>
      <c r="S6" s="7">
        <v>43</v>
      </c>
      <c r="T6" s="7">
        <v>15</v>
      </c>
      <c r="U6" s="7">
        <v>0</v>
      </c>
      <c r="V6" s="7">
        <v>27</v>
      </c>
      <c r="W6" s="7">
        <v>112</v>
      </c>
      <c r="X6" s="7">
        <v>24</v>
      </c>
      <c r="Y6" s="7">
        <v>4</v>
      </c>
      <c r="Z6" s="7">
        <v>48</v>
      </c>
      <c r="AA6" s="7">
        <v>119</v>
      </c>
      <c r="AB6" s="7">
        <v>15</v>
      </c>
      <c r="AC6" s="7">
        <v>152</v>
      </c>
      <c r="AD6" s="7">
        <v>167</v>
      </c>
      <c r="AE6" s="7">
        <v>0</v>
      </c>
      <c r="AF6" s="7">
        <v>36</v>
      </c>
      <c r="AG6" s="7">
        <v>131</v>
      </c>
      <c r="AH6" s="7">
        <v>36</v>
      </c>
      <c r="AI6" s="7">
        <v>131</v>
      </c>
      <c r="AJ6" s="7">
        <v>37</v>
      </c>
      <c r="AK6" s="7">
        <v>53</v>
      </c>
      <c r="AL6" s="7">
        <v>21</v>
      </c>
      <c r="AM6" s="7">
        <v>27</v>
      </c>
      <c r="AN6" s="7">
        <v>11</v>
      </c>
      <c r="AO6" s="7">
        <v>18</v>
      </c>
      <c r="AP6" s="7">
        <v>3</v>
      </c>
      <c r="AQ6" s="7">
        <v>52</v>
      </c>
      <c r="AR6" s="7">
        <v>71</v>
      </c>
      <c r="AS6" s="7">
        <v>7</v>
      </c>
      <c r="AT6" s="7">
        <v>14</v>
      </c>
      <c r="AU6" s="7">
        <v>20</v>
      </c>
      <c r="AV6" s="7">
        <v>0</v>
      </c>
      <c r="AW6" s="7">
        <v>0</v>
      </c>
      <c r="AX6" s="7">
        <v>153</v>
      </c>
      <c r="AY6" s="7">
        <v>13</v>
      </c>
      <c r="AZ6" s="7">
        <v>1</v>
      </c>
    </row>
    <row r="7" spans="1:52" x14ac:dyDescent="0.3">
      <c r="A7" t="s">
        <v>2338</v>
      </c>
    </row>
    <row r="8" spans="1:52" x14ac:dyDescent="0.3">
      <c r="A8"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cdc1a176-1c89-479e-a55a-67079938d931" sqref="A2 AZ8" xr:uid="{00000000-0002-0000-BB00-000000000000}"/>
    <dataValidation allowBlank="1" error="cdc1a176-1c89-479e-a55a-67079938d931" sqref="A1" xr:uid="{00000000-0002-0000-BB00-000001000000}"/>
  </dataValidations>
  <hyperlinks>
    <hyperlink ref="A1" location="'TOC'!A1" display="Back to TOC" xr:uid="{00000000-0004-0000-BB00-000000000000}"/>
  </hyperlinks>
  <pageMargins left="0.7" right="0.7" top="0.75" bottom="0.75" header="0.3" footer="0.3"/>
</worksheet>
</file>

<file path=xl/worksheets/sheet1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C00-000000000000}">
  <dimension ref="A1:BU8"/>
  <sheetViews>
    <sheetView workbookViewId="0">
      <pane xSplit="1" topLeftCell="B1" activePane="topRight" state="frozen"/>
      <selection pane="topRight" sqref="A1:A1048576"/>
    </sheetView>
  </sheetViews>
  <sheetFormatPr defaultRowHeight="14.4" x14ac:dyDescent="0.3"/>
  <cols>
    <col min="1" max="1" width="92" bestFit="1" customWidth="1"/>
    <col min="2" max="73" width="12.6640625" bestFit="1" customWidth="1"/>
  </cols>
  <sheetData>
    <row r="1" spans="1:73" x14ac:dyDescent="0.3">
      <c r="A1" s="4" t="s">
        <v>448</v>
      </c>
    </row>
    <row r="2" spans="1:73" x14ac:dyDescent="0.3">
      <c r="A2" t="s">
        <v>401</v>
      </c>
    </row>
    <row r="3" spans="1:73" x14ac:dyDescent="0.3">
      <c r="A3" s="14" t="s">
        <v>2334</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2334</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2336</v>
      </c>
      <c r="B5" s="11">
        <v>565.25996597150004</v>
      </c>
      <c r="C5" s="11">
        <v>279.36449593589998</v>
      </c>
      <c r="D5" s="11">
        <v>583.77368747139997</v>
      </c>
      <c r="E5" s="11">
        <v>299.53443071840002</v>
      </c>
      <c r="F5" s="11">
        <v>268.06609944479999</v>
      </c>
      <c r="G5" s="11">
        <v>418.44320334010001</v>
      </c>
      <c r="H5" s="11">
        <v>337.5972696229</v>
      </c>
      <c r="J5" s="11">
        <v>649.21731192530001</v>
      </c>
      <c r="K5" s="11">
        <v>324.58159111520001</v>
      </c>
      <c r="L5" s="11">
        <v>325.17635459399997</v>
      </c>
      <c r="M5" s="11">
        <v>283.38709356089998</v>
      </c>
      <c r="N5" s="11">
        <v>352.9435186229</v>
      </c>
      <c r="O5" s="11">
        <v>329.16251627359998</v>
      </c>
      <c r="P5" s="11">
        <v>229.64595688700001</v>
      </c>
      <c r="Q5" s="12">
        <v>108.0239467482</v>
      </c>
      <c r="R5" s="11">
        <v>231.55810634779999</v>
      </c>
      <c r="S5" s="11">
        <v>145</v>
      </c>
      <c r="T5" s="11">
        <v>125</v>
      </c>
      <c r="V5" s="11">
        <v>413.3333333333</v>
      </c>
      <c r="X5" s="11">
        <v>581.84965623849996</v>
      </c>
      <c r="Y5" s="11">
        <v>320.80845973880002</v>
      </c>
      <c r="Z5" s="11">
        <v>343.98751255339999</v>
      </c>
      <c r="AA5" s="11">
        <v>210.76417533840001</v>
      </c>
      <c r="AB5" s="11">
        <v>228.788841537</v>
      </c>
      <c r="AC5" s="11">
        <v>125</v>
      </c>
      <c r="AD5" s="11">
        <v>413.3333333333</v>
      </c>
      <c r="AF5" s="11">
        <v>392.94010754729999</v>
      </c>
      <c r="AG5" s="11">
        <v>363.00178238559999</v>
      </c>
      <c r="AH5" s="11">
        <v>100</v>
      </c>
      <c r="AI5" s="11">
        <v>1402.346418395</v>
      </c>
      <c r="AJ5" s="11">
        <v>511.62001763260002</v>
      </c>
      <c r="AK5" s="11">
        <v>477.29474461609999</v>
      </c>
      <c r="AL5" s="11">
        <v>296.1692825037</v>
      </c>
      <c r="AM5" s="11">
        <v>436.68910338500001</v>
      </c>
      <c r="AN5" s="11">
        <v>300.19114948020001</v>
      </c>
      <c r="AO5" s="11">
        <v>594.17025294619998</v>
      </c>
      <c r="AP5" s="11">
        <v>221.27865266820001</v>
      </c>
      <c r="AQ5" s="11">
        <v>142.5555074465</v>
      </c>
      <c r="AR5" s="11">
        <v>218.74628931769999</v>
      </c>
      <c r="AS5" s="11">
        <v>261.40592003289999</v>
      </c>
      <c r="AV5" s="11">
        <v>849.74991992360003</v>
      </c>
      <c r="AW5" s="11">
        <v>172</v>
      </c>
      <c r="AX5" s="11">
        <v>373.8313981448</v>
      </c>
      <c r="AY5" s="11">
        <v>267.79718289099998</v>
      </c>
      <c r="AZ5" s="11">
        <v>794.34068721259996</v>
      </c>
      <c r="BA5" s="11">
        <v>573.901329068</v>
      </c>
      <c r="BB5" s="11">
        <v>720.95265260669998</v>
      </c>
      <c r="BC5" s="11">
        <v>250</v>
      </c>
      <c r="BD5" s="11">
        <v>225.19045862339999</v>
      </c>
      <c r="BE5" s="11">
        <v>482.72100293779999</v>
      </c>
      <c r="BF5" s="11">
        <v>164.98596348219999</v>
      </c>
      <c r="BG5" s="11">
        <v>331.30460664999998</v>
      </c>
      <c r="BH5" s="11">
        <v>653.48042251859999</v>
      </c>
      <c r="BI5" s="11">
        <v>775.9391391506</v>
      </c>
      <c r="BJ5" s="11">
        <v>440.84910234889998</v>
      </c>
      <c r="BK5" s="11">
        <v>253.68118118949999</v>
      </c>
      <c r="BL5" s="11">
        <v>179.5131579984</v>
      </c>
      <c r="BM5" s="11">
        <v>165.48620663220001</v>
      </c>
      <c r="BN5" s="11">
        <v>251.3404977463</v>
      </c>
      <c r="BO5" s="12">
        <v>112.0359201223</v>
      </c>
      <c r="BQ5" s="11">
        <v>288.8763974126</v>
      </c>
      <c r="BR5" s="11">
        <v>777.9097255419</v>
      </c>
      <c r="BS5" s="11">
        <v>300.14511864569999</v>
      </c>
      <c r="BT5" s="11">
        <v>221.0227226893</v>
      </c>
    </row>
    <row r="6" spans="1:73" x14ac:dyDescent="0.3">
      <c r="A6" t="s">
        <v>587</v>
      </c>
      <c r="B6" s="7">
        <v>18</v>
      </c>
      <c r="C6" s="7">
        <v>25</v>
      </c>
      <c r="D6" s="7">
        <v>42</v>
      </c>
      <c r="E6" s="7">
        <v>31</v>
      </c>
      <c r="F6" s="7">
        <v>51</v>
      </c>
      <c r="G6" s="7">
        <v>104</v>
      </c>
      <c r="H6" s="7">
        <v>63</v>
      </c>
      <c r="I6" s="7">
        <v>0</v>
      </c>
      <c r="J6" s="7">
        <v>39</v>
      </c>
      <c r="K6" s="7">
        <v>11</v>
      </c>
      <c r="L6" s="7">
        <v>63</v>
      </c>
      <c r="M6" s="7">
        <v>8</v>
      </c>
      <c r="N6" s="7">
        <v>5</v>
      </c>
      <c r="O6" s="7">
        <v>3</v>
      </c>
      <c r="P6" s="7">
        <v>12</v>
      </c>
      <c r="Q6" s="7">
        <v>2</v>
      </c>
      <c r="R6" s="7">
        <v>19</v>
      </c>
      <c r="S6" s="7">
        <v>1</v>
      </c>
      <c r="T6" s="7">
        <v>1</v>
      </c>
      <c r="U6" s="7">
        <v>0</v>
      </c>
      <c r="V6" s="7">
        <v>3</v>
      </c>
      <c r="W6" s="7">
        <v>0</v>
      </c>
      <c r="X6" s="7">
        <v>50</v>
      </c>
      <c r="Y6" s="7">
        <v>71</v>
      </c>
      <c r="Z6" s="7">
        <v>8</v>
      </c>
      <c r="AA6" s="7">
        <v>14</v>
      </c>
      <c r="AB6" s="7">
        <v>20</v>
      </c>
      <c r="AC6" s="7">
        <v>1</v>
      </c>
      <c r="AD6" s="7">
        <v>3</v>
      </c>
      <c r="AE6" s="7">
        <v>0</v>
      </c>
      <c r="AF6" s="7">
        <v>153</v>
      </c>
      <c r="AG6" s="7">
        <v>13</v>
      </c>
      <c r="AH6" s="7">
        <v>1</v>
      </c>
      <c r="AI6" s="7">
        <v>3</v>
      </c>
      <c r="AJ6" s="7">
        <v>37</v>
      </c>
      <c r="AK6" s="7">
        <v>15</v>
      </c>
      <c r="AL6" s="7">
        <v>58</v>
      </c>
      <c r="AM6" s="7">
        <v>13</v>
      </c>
      <c r="AN6" s="7">
        <v>4</v>
      </c>
      <c r="AO6" s="7">
        <v>3</v>
      </c>
      <c r="AP6" s="7">
        <v>12</v>
      </c>
      <c r="AQ6" s="7">
        <v>2</v>
      </c>
      <c r="AR6" s="7">
        <v>15</v>
      </c>
      <c r="AS6" s="7">
        <v>5</v>
      </c>
      <c r="AT6" s="7">
        <v>0</v>
      </c>
      <c r="AU6" s="7">
        <v>0</v>
      </c>
      <c r="AV6" s="7">
        <v>2</v>
      </c>
      <c r="AW6" s="7">
        <v>1</v>
      </c>
      <c r="AX6" s="7">
        <v>91</v>
      </c>
      <c r="AY6" s="7">
        <v>40</v>
      </c>
      <c r="AZ6" s="7">
        <v>9</v>
      </c>
      <c r="BA6" s="7">
        <v>27</v>
      </c>
      <c r="BB6" s="7">
        <v>5</v>
      </c>
      <c r="BC6" s="7">
        <v>1</v>
      </c>
      <c r="BD6" s="7">
        <v>6</v>
      </c>
      <c r="BE6" s="7">
        <v>4</v>
      </c>
      <c r="BF6" s="7">
        <v>15</v>
      </c>
      <c r="BG6" s="7">
        <v>4</v>
      </c>
      <c r="BH6" s="7">
        <v>15</v>
      </c>
      <c r="BI6" s="7">
        <v>15</v>
      </c>
      <c r="BJ6" s="7">
        <v>6</v>
      </c>
      <c r="BK6" s="7">
        <v>7</v>
      </c>
      <c r="BL6" s="7">
        <v>10</v>
      </c>
      <c r="BM6" s="7">
        <v>6</v>
      </c>
      <c r="BN6" s="7">
        <v>20</v>
      </c>
      <c r="BO6" s="7">
        <v>2</v>
      </c>
      <c r="BP6" s="7">
        <v>0</v>
      </c>
      <c r="BQ6" s="7">
        <v>16</v>
      </c>
      <c r="BR6" s="7">
        <v>16</v>
      </c>
      <c r="BS6" s="7">
        <v>7</v>
      </c>
      <c r="BT6" s="7">
        <v>12</v>
      </c>
      <c r="BU6" s="7">
        <v>0</v>
      </c>
    </row>
    <row r="7" spans="1:73" x14ac:dyDescent="0.3">
      <c r="A7" t="s">
        <v>2339</v>
      </c>
    </row>
    <row r="8" spans="1:73" x14ac:dyDescent="0.3">
      <c r="A8"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4cabd79d-b261-42d8-81c9-4e24e3522b73" sqref="A2 BU8" xr:uid="{00000000-0002-0000-BC00-000000000000}"/>
    <dataValidation allowBlank="1" error="4cabd79d-b261-42d8-81c9-4e24e3522b73" sqref="A1" xr:uid="{00000000-0002-0000-BC00-000001000000}"/>
  </dataValidations>
  <hyperlinks>
    <hyperlink ref="A1" location="'TOC'!A1" display="Back to TOC" xr:uid="{00000000-0004-0000-BC00-000000000000}"/>
  </hyperlinks>
  <pageMargins left="0.7" right="0.7" top="0.75" bottom="0.75" header="0.3" footer="0.3"/>
</worksheet>
</file>

<file path=xl/worksheets/sheet1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D00-000000000000}">
  <dimension ref="A1:D6"/>
  <sheetViews>
    <sheetView workbookViewId="0"/>
  </sheetViews>
  <sheetFormatPr defaultRowHeight="14.4" x14ac:dyDescent="0.3"/>
  <cols>
    <col min="1" max="1" width="92" bestFit="1" customWidth="1"/>
    <col min="2" max="4" width="12.6640625" bestFit="1" customWidth="1"/>
  </cols>
  <sheetData>
    <row r="1" spans="1:4" x14ac:dyDescent="0.3">
      <c r="A1" s="4" t="s">
        <v>448</v>
      </c>
    </row>
    <row r="2" spans="1:4" x14ac:dyDescent="0.3">
      <c r="A2" t="s">
        <v>404</v>
      </c>
    </row>
    <row r="3" spans="1:4" x14ac:dyDescent="0.3">
      <c r="A3" s="5" t="s">
        <v>449</v>
      </c>
      <c r="B3" s="5" t="s">
        <v>2334</v>
      </c>
      <c r="C3" s="5" t="s">
        <v>2253</v>
      </c>
      <c r="D3" s="5" t="s">
        <v>2335</v>
      </c>
    </row>
    <row r="4" spans="1:4" x14ac:dyDescent="0.3">
      <c r="A4" t="s">
        <v>2340</v>
      </c>
      <c r="B4" s="10">
        <v>434.42761650009999</v>
      </c>
      <c r="C4" s="7">
        <v>100</v>
      </c>
      <c r="D4" s="7">
        <v>59</v>
      </c>
    </row>
    <row r="5" spans="1:4" x14ac:dyDescent="0.3">
      <c r="A5" t="s">
        <v>2341</v>
      </c>
    </row>
    <row r="6" spans="1:4" x14ac:dyDescent="0.3">
      <c r="A6" t="s">
        <v>512</v>
      </c>
    </row>
  </sheetData>
  <dataValidations count="2">
    <dataValidation allowBlank="1" showErrorMessage="1" prompt="dda84df0-e4c2-4d89-a24e-1c8b8366d9d0" sqref="A2 D6" xr:uid="{00000000-0002-0000-BD00-000000000000}"/>
    <dataValidation allowBlank="1" error="dda84df0-e4c2-4d89-a24e-1c8b8366d9d0" sqref="A1" xr:uid="{00000000-0002-0000-BD00-000001000000}"/>
  </dataValidations>
  <hyperlinks>
    <hyperlink ref="A1" location="'TOC'!A1" display="Back to TOC" xr:uid="{00000000-0004-0000-BD00-000000000000}"/>
  </hyperlinks>
  <pageMargins left="0.7" right="0.7" top="0.75" bottom="0.75" header="0.3" footer="0.3"/>
</worksheet>
</file>

<file path=xl/worksheets/sheet1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E00-000000000000}">
  <dimension ref="A1:AZ8"/>
  <sheetViews>
    <sheetView workbookViewId="0">
      <pane xSplit="1" topLeftCell="B1" activePane="topRight" state="frozen"/>
      <selection pane="topRight" activeCell="B5" sqref="B5:D5"/>
    </sheetView>
  </sheetViews>
  <sheetFormatPr defaultRowHeight="14.4" x14ac:dyDescent="0.3"/>
  <cols>
    <col min="1" max="1" width="92" bestFit="1" customWidth="1"/>
    <col min="2" max="52" width="12.6640625" bestFit="1" customWidth="1"/>
  </cols>
  <sheetData>
    <row r="1" spans="1:52" x14ac:dyDescent="0.3">
      <c r="A1" s="4" t="s">
        <v>448</v>
      </c>
    </row>
    <row r="2" spans="1:52" x14ac:dyDescent="0.3">
      <c r="A2" t="s">
        <v>407</v>
      </c>
    </row>
    <row r="3" spans="1:52" x14ac:dyDescent="0.3">
      <c r="A3" s="14" t="s">
        <v>2334</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2334</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2340</v>
      </c>
      <c r="B5" s="11">
        <v>114.3649610383</v>
      </c>
      <c r="C5" s="11">
        <v>351.84289406570002</v>
      </c>
      <c r="D5" s="11">
        <v>1077.6526099079999</v>
      </c>
      <c r="E5" s="11">
        <v>461.69433191079997</v>
      </c>
      <c r="F5" s="11">
        <v>317.04128978390003</v>
      </c>
      <c r="G5" s="11">
        <v>75.605403793319994</v>
      </c>
      <c r="H5" s="11">
        <v>700.35540983249996</v>
      </c>
      <c r="I5" s="11">
        <v>850.56008730910003</v>
      </c>
      <c r="J5" s="11">
        <v>183.97492853150001</v>
      </c>
      <c r="K5" s="11">
        <v>175</v>
      </c>
      <c r="L5" s="11">
        <v>57.43668730572</v>
      </c>
      <c r="M5" s="11">
        <v>56.241449840450002</v>
      </c>
      <c r="N5" s="11">
        <v>113.1802953304</v>
      </c>
      <c r="P5" s="11">
        <v>65</v>
      </c>
      <c r="Q5" s="11">
        <v>663.04348869499995</v>
      </c>
      <c r="R5" s="11">
        <v>362.22158782259999</v>
      </c>
      <c r="S5" s="11">
        <v>265.4044789985</v>
      </c>
      <c r="T5" s="11">
        <v>160</v>
      </c>
      <c r="V5" s="11">
        <v>169.3242271853</v>
      </c>
      <c r="W5" s="11">
        <v>552.05851152210005</v>
      </c>
      <c r="X5" s="11">
        <v>94.148134558730007</v>
      </c>
      <c r="Z5" s="11">
        <v>551.05564918360005</v>
      </c>
      <c r="AA5" s="11">
        <v>358.02524111150001</v>
      </c>
      <c r="AB5" s="11">
        <v>1050.849323873</v>
      </c>
      <c r="AC5" s="11">
        <v>258.70020061560001</v>
      </c>
      <c r="AD5" s="11">
        <v>434.42761650009999</v>
      </c>
      <c r="AF5" s="11">
        <v>781.35391911119996</v>
      </c>
      <c r="AG5" s="11">
        <v>306.76180255819997</v>
      </c>
      <c r="AH5" s="11">
        <v>590.88034693049997</v>
      </c>
      <c r="AI5" s="11">
        <v>379.3218041252</v>
      </c>
      <c r="AJ5" s="11">
        <v>210.2261389265</v>
      </c>
      <c r="AK5" s="11">
        <v>211.51213648539999</v>
      </c>
      <c r="AL5" s="11">
        <v>719.10433477330002</v>
      </c>
      <c r="AM5" s="11">
        <v>1206.548002795</v>
      </c>
      <c r="AN5" s="11">
        <v>430.29078465179998</v>
      </c>
      <c r="AO5" s="11">
        <v>64.244164638559994</v>
      </c>
      <c r="AQ5" s="11">
        <v>207.02794094250001</v>
      </c>
      <c r="AR5" s="11">
        <v>468.17306112559999</v>
      </c>
      <c r="AS5" s="11">
        <v>179.5513808995</v>
      </c>
      <c r="AT5" s="11">
        <v>296.58921095919999</v>
      </c>
      <c r="AU5" s="11">
        <v>63.486715647030003</v>
      </c>
      <c r="AV5" s="11">
        <v>1781.777442346</v>
      </c>
      <c r="AW5" s="11">
        <v>2802.6973894940002</v>
      </c>
      <c r="AX5" s="11">
        <v>184.6074589465</v>
      </c>
      <c r="AY5" s="11">
        <v>540.11217557320003</v>
      </c>
      <c r="AZ5" s="11">
        <v>2500</v>
      </c>
    </row>
    <row r="6" spans="1:52" x14ac:dyDescent="0.3">
      <c r="A6" t="s">
        <v>587</v>
      </c>
      <c r="B6" s="7">
        <v>11</v>
      </c>
      <c r="C6" s="7">
        <v>30</v>
      </c>
      <c r="D6" s="7">
        <v>18</v>
      </c>
      <c r="E6" s="7">
        <v>51</v>
      </c>
      <c r="F6" s="7">
        <v>5</v>
      </c>
      <c r="G6" s="7">
        <v>3</v>
      </c>
      <c r="H6" s="7">
        <v>19</v>
      </c>
      <c r="I6" s="7">
        <v>13</v>
      </c>
      <c r="J6" s="7">
        <v>5</v>
      </c>
      <c r="K6" s="7">
        <v>2</v>
      </c>
      <c r="L6" s="7">
        <v>3</v>
      </c>
      <c r="M6" s="7">
        <v>8</v>
      </c>
      <c r="N6" s="7">
        <v>8</v>
      </c>
      <c r="O6" s="7">
        <v>0</v>
      </c>
      <c r="P6" s="7">
        <v>1</v>
      </c>
      <c r="Q6" s="7">
        <v>23</v>
      </c>
      <c r="R6" s="7">
        <v>13</v>
      </c>
      <c r="S6" s="7">
        <v>22</v>
      </c>
      <c r="T6" s="7">
        <v>1</v>
      </c>
      <c r="U6" s="7">
        <v>0</v>
      </c>
      <c r="V6" s="7">
        <v>10</v>
      </c>
      <c r="W6" s="7">
        <v>41</v>
      </c>
      <c r="X6" s="7">
        <v>8</v>
      </c>
      <c r="Y6" s="7">
        <v>0</v>
      </c>
      <c r="Z6" s="7">
        <v>23</v>
      </c>
      <c r="AA6" s="7">
        <v>36</v>
      </c>
      <c r="AB6" s="7">
        <v>12</v>
      </c>
      <c r="AC6" s="7">
        <v>47</v>
      </c>
      <c r="AD6" s="7">
        <v>59</v>
      </c>
      <c r="AE6" s="7">
        <v>0</v>
      </c>
      <c r="AF6" s="7">
        <v>15</v>
      </c>
      <c r="AG6" s="7">
        <v>44</v>
      </c>
      <c r="AH6" s="7">
        <v>14</v>
      </c>
      <c r="AI6" s="7">
        <v>45</v>
      </c>
      <c r="AJ6" s="7">
        <v>14</v>
      </c>
      <c r="AK6" s="7">
        <v>15</v>
      </c>
      <c r="AL6" s="7">
        <v>13</v>
      </c>
      <c r="AM6" s="7">
        <v>8</v>
      </c>
      <c r="AN6" s="7">
        <v>3</v>
      </c>
      <c r="AO6" s="7">
        <v>6</v>
      </c>
      <c r="AP6" s="7">
        <v>0</v>
      </c>
      <c r="AQ6" s="7">
        <v>18</v>
      </c>
      <c r="AR6" s="7">
        <v>9</v>
      </c>
      <c r="AS6" s="7">
        <v>19</v>
      </c>
      <c r="AT6" s="7">
        <v>6</v>
      </c>
      <c r="AU6" s="7">
        <v>3</v>
      </c>
      <c r="AV6" s="7">
        <v>2</v>
      </c>
      <c r="AW6" s="7">
        <v>2</v>
      </c>
      <c r="AX6" s="7">
        <v>27</v>
      </c>
      <c r="AY6" s="7">
        <v>31</v>
      </c>
      <c r="AZ6" s="7">
        <v>1</v>
      </c>
    </row>
    <row r="7" spans="1:52" x14ac:dyDescent="0.3">
      <c r="A7" t="s">
        <v>2342</v>
      </c>
    </row>
    <row r="8" spans="1:52" x14ac:dyDescent="0.3">
      <c r="A8"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dd7239b5-2e2c-4218-a076-89d707d7bc5e" sqref="A2 AZ8" xr:uid="{00000000-0002-0000-BE00-000000000000}"/>
    <dataValidation allowBlank="1" error="dd7239b5-2e2c-4218-a076-89d707d7bc5e" sqref="A1" xr:uid="{00000000-0002-0000-BE00-000001000000}"/>
  </dataValidations>
  <hyperlinks>
    <hyperlink ref="A1" location="'TOC'!A1" display="Back to TOC" xr:uid="{00000000-0004-0000-BE00-000000000000}"/>
  </hyperlinks>
  <pageMargins left="0.7" right="0.7" top="0.75" bottom="0.75" header="0.3" footer="0.3"/>
</worksheet>
</file>

<file path=xl/worksheets/sheet1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F00-000000000000}">
  <dimension ref="A1:BU8"/>
  <sheetViews>
    <sheetView workbookViewId="0">
      <pane xSplit="1" topLeftCell="B1" activePane="topRight" state="frozen"/>
      <selection pane="topRight" sqref="A1:A1048576"/>
    </sheetView>
  </sheetViews>
  <sheetFormatPr defaultRowHeight="14.4" x14ac:dyDescent="0.3"/>
  <cols>
    <col min="1" max="1" width="92" bestFit="1" customWidth="1"/>
    <col min="2" max="73" width="12.6640625" bestFit="1" customWidth="1"/>
  </cols>
  <sheetData>
    <row r="1" spans="1:73" x14ac:dyDescent="0.3">
      <c r="A1" s="4" t="s">
        <v>448</v>
      </c>
    </row>
    <row r="2" spans="1:73" x14ac:dyDescent="0.3">
      <c r="A2" t="s">
        <v>410</v>
      </c>
    </row>
    <row r="3" spans="1:73" x14ac:dyDescent="0.3">
      <c r="A3" s="14" t="s">
        <v>2334</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2334</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2340</v>
      </c>
      <c r="B5" s="11">
        <v>1340.8404766210001</v>
      </c>
      <c r="C5" s="11">
        <v>398.50558926730002</v>
      </c>
      <c r="D5" s="11">
        <v>194.5158348256</v>
      </c>
      <c r="E5" s="11">
        <v>586.90085927059999</v>
      </c>
      <c r="F5" s="11">
        <v>180.1954268213</v>
      </c>
      <c r="G5" s="11">
        <v>390.10300206660003</v>
      </c>
      <c r="H5" s="11">
        <v>524.63778666439998</v>
      </c>
      <c r="J5" s="11">
        <v>155.5047693363</v>
      </c>
      <c r="K5" s="11">
        <v>202.93292935060001</v>
      </c>
      <c r="L5" s="11">
        <v>405.11107638070001</v>
      </c>
      <c r="M5" s="11">
        <v>505.58789029640002</v>
      </c>
      <c r="N5" s="11">
        <v>214.3283032928</v>
      </c>
      <c r="O5" s="11">
        <v>173.95489368919999</v>
      </c>
      <c r="P5" s="11">
        <v>382.3835140562</v>
      </c>
      <c r="Q5" s="11">
        <v>206.6666666667</v>
      </c>
      <c r="R5" s="11">
        <v>40</v>
      </c>
      <c r="S5" s="11">
        <v>20</v>
      </c>
      <c r="U5" s="11">
        <v>1781.777442346</v>
      </c>
      <c r="W5" s="11">
        <v>2802.6973894940002</v>
      </c>
      <c r="X5" s="11">
        <v>188.74694859120001</v>
      </c>
      <c r="Y5" s="11">
        <v>458.06870567470003</v>
      </c>
      <c r="Z5" s="11">
        <v>192.00498323759999</v>
      </c>
      <c r="AA5" s="11">
        <v>296.58921095919999</v>
      </c>
      <c r="AB5" s="11">
        <v>31.976053251780002</v>
      </c>
      <c r="AC5" s="11">
        <v>1781.777442346</v>
      </c>
      <c r="AE5" s="11">
        <v>2802.6973894940002</v>
      </c>
      <c r="AF5" s="11">
        <v>184.6074589465</v>
      </c>
      <c r="AG5" s="11">
        <v>540.11217557320003</v>
      </c>
      <c r="AH5" s="11">
        <v>2500</v>
      </c>
      <c r="AJ5" s="11">
        <v>213.6659052974</v>
      </c>
      <c r="AK5" s="11">
        <v>204.21306525489999</v>
      </c>
      <c r="AL5" s="11">
        <v>415.10771339519999</v>
      </c>
      <c r="AM5" s="11">
        <v>505.58789029640002</v>
      </c>
      <c r="AN5" s="11">
        <v>231.6638036823</v>
      </c>
      <c r="AO5" s="11">
        <v>146.01093173230001</v>
      </c>
      <c r="AP5" s="11">
        <v>90.119733741109997</v>
      </c>
      <c r="AQ5" s="11">
        <v>437.5145481404</v>
      </c>
      <c r="AR5" s="11">
        <v>40</v>
      </c>
      <c r="AS5" s="11">
        <v>85.738952184219997</v>
      </c>
      <c r="AT5" s="11">
        <v>1781.777442346</v>
      </c>
      <c r="AU5" s="11">
        <v>2802.6973894940002</v>
      </c>
      <c r="AV5" s="11">
        <v>188.0114635251</v>
      </c>
      <c r="AW5" s="11">
        <v>110</v>
      </c>
      <c r="AX5" s="11">
        <v>196.97501378659999</v>
      </c>
      <c r="AY5" s="11">
        <v>384.93971772740002</v>
      </c>
      <c r="AZ5" s="11">
        <v>381.22532185220001</v>
      </c>
      <c r="BA5" s="11">
        <v>2505.9126253989998</v>
      </c>
      <c r="BB5" s="11">
        <v>520.6418060446</v>
      </c>
      <c r="BC5" s="11">
        <v>45</v>
      </c>
      <c r="BD5" s="11">
        <v>469.7124756856</v>
      </c>
      <c r="BE5" s="11">
        <v>143.80227018560001</v>
      </c>
      <c r="BF5" s="11">
        <v>533.00825027999997</v>
      </c>
      <c r="BG5" s="11">
        <v>1426.3566284189999</v>
      </c>
      <c r="BH5" s="11">
        <v>242.8207798386</v>
      </c>
      <c r="BI5" s="11">
        <v>602.98315386520005</v>
      </c>
      <c r="BJ5" s="11">
        <v>140</v>
      </c>
      <c r="BK5" s="11">
        <v>452</v>
      </c>
      <c r="BL5" s="11">
        <v>103.22136104339999</v>
      </c>
      <c r="BN5" s="11">
        <v>366.85066826000002</v>
      </c>
      <c r="BO5" s="11">
        <v>150</v>
      </c>
      <c r="BQ5" s="11">
        <v>100</v>
      </c>
      <c r="BR5" s="11">
        <v>165.7157133234</v>
      </c>
      <c r="BS5" s="11">
        <v>25</v>
      </c>
      <c r="BT5" s="11">
        <v>85.479133022569997</v>
      </c>
      <c r="BU5" s="11">
        <v>100</v>
      </c>
    </row>
    <row r="6" spans="1:73" x14ac:dyDescent="0.3">
      <c r="A6" t="s">
        <v>587</v>
      </c>
      <c r="B6" s="7">
        <v>4</v>
      </c>
      <c r="C6" s="7">
        <v>15</v>
      </c>
      <c r="D6" s="7">
        <v>9</v>
      </c>
      <c r="E6" s="7">
        <v>12</v>
      </c>
      <c r="F6" s="7">
        <v>19</v>
      </c>
      <c r="G6" s="7">
        <v>39</v>
      </c>
      <c r="H6" s="7">
        <v>20</v>
      </c>
      <c r="I6" s="7">
        <v>0</v>
      </c>
      <c r="J6" s="7">
        <v>6</v>
      </c>
      <c r="K6" s="7">
        <v>11</v>
      </c>
      <c r="L6" s="7">
        <v>5</v>
      </c>
      <c r="M6" s="7">
        <v>5</v>
      </c>
      <c r="N6" s="7">
        <v>9</v>
      </c>
      <c r="O6" s="7">
        <v>11</v>
      </c>
      <c r="P6" s="7">
        <v>3</v>
      </c>
      <c r="Q6" s="7">
        <v>3</v>
      </c>
      <c r="R6" s="7">
        <v>1</v>
      </c>
      <c r="S6" s="7">
        <v>1</v>
      </c>
      <c r="T6" s="7">
        <v>0</v>
      </c>
      <c r="U6" s="7">
        <v>2</v>
      </c>
      <c r="V6" s="7">
        <v>0</v>
      </c>
      <c r="W6" s="7">
        <v>2</v>
      </c>
      <c r="X6" s="7">
        <v>17</v>
      </c>
      <c r="Y6" s="7">
        <v>10</v>
      </c>
      <c r="Z6" s="7">
        <v>20</v>
      </c>
      <c r="AA6" s="7">
        <v>6</v>
      </c>
      <c r="AB6" s="7">
        <v>2</v>
      </c>
      <c r="AC6" s="7">
        <v>2</v>
      </c>
      <c r="AD6" s="7">
        <v>0</v>
      </c>
      <c r="AE6" s="7">
        <v>2</v>
      </c>
      <c r="AF6" s="7">
        <v>27</v>
      </c>
      <c r="AG6" s="7">
        <v>31</v>
      </c>
      <c r="AH6" s="7">
        <v>1</v>
      </c>
      <c r="AI6" s="7">
        <v>0</v>
      </c>
      <c r="AJ6" s="7">
        <v>6</v>
      </c>
      <c r="AK6" s="7">
        <v>12</v>
      </c>
      <c r="AL6" s="7">
        <v>4</v>
      </c>
      <c r="AM6" s="7">
        <v>5</v>
      </c>
      <c r="AN6" s="7">
        <v>8</v>
      </c>
      <c r="AO6" s="7">
        <v>11</v>
      </c>
      <c r="AP6" s="7">
        <v>2</v>
      </c>
      <c r="AQ6" s="7">
        <v>4</v>
      </c>
      <c r="AR6" s="7">
        <v>1</v>
      </c>
      <c r="AS6" s="7">
        <v>2</v>
      </c>
      <c r="AT6" s="7">
        <v>2</v>
      </c>
      <c r="AU6" s="7">
        <v>2</v>
      </c>
      <c r="AV6" s="7">
        <v>5</v>
      </c>
      <c r="AW6" s="7">
        <v>6</v>
      </c>
      <c r="AX6" s="7">
        <v>28</v>
      </c>
      <c r="AY6" s="7">
        <v>21</v>
      </c>
      <c r="AZ6" s="7">
        <v>6</v>
      </c>
      <c r="BA6" s="7">
        <v>4</v>
      </c>
      <c r="BB6" s="7">
        <v>4</v>
      </c>
      <c r="BC6" s="7">
        <v>1</v>
      </c>
      <c r="BD6" s="7">
        <v>6</v>
      </c>
      <c r="BE6" s="7">
        <v>3</v>
      </c>
      <c r="BF6" s="7">
        <v>6</v>
      </c>
      <c r="BG6" s="7">
        <v>4</v>
      </c>
      <c r="BH6" s="7">
        <v>5</v>
      </c>
      <c r="BI6" s="7">
        <v>9</v>
      </c>
      <c r="BJ6" s="7">
        <v>2</v>
      </c>
      <c r="BK6" s="7">
        <v>1</v>
      </c>
      <c r="BL6" s="7">
        <v>2</v>
      </c>
      <c r="BM6" s="7">
        <v>0</v>
      </c>
      <c r="BN6" s="7">
        <v>4</v>
      </c>
      <c r="BO6" s="7">
        <v>1</v>
      </c>
      <c r="BP6" s="7">
        <v>0</v>
      </c>
      <c r="BQ6" s="7">
        <v>1</v>
      </c>
      <c r="BR6" s="7">
        <v>2</v>
      </c>
      <c r="BS6" s="7">
        <v>1</v>
      </c>
      <c r="BT6" s="7">
        <v>6</v>
      </c>
      <c r="BU6" s="7">
        <v>1</v>
      </c>
    </row>
    <row r="7" spans="1:73" x14ac:dyDescent="0.3">
      <c r="A7" t="s">
        <v>2343</v>
      </c>
    </row>
    <row r="8" spans="1:73" x14ac:dyDescent="0.3">
      <c r="A8"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29a8b2a1-324a-4ed5-a2ab-e9bca859868e" sqref="A2 BU8" xr:uid="{00000000-0002-0000-BF00-000000000000}"/>
    <dataValidation allowBlank="1" error="29a8b2a1-324a-4ed5-a2ab-e9bca859868e" sqref="A1" xr:uid="{00000000-0002-0000-BF00-000001000000}"/>
  </dataValidations>
  <hyperlinks>
    <hyperlink ref="A1" location="'TOC'!A1" display="Back to TOC" xr:uid="{00000000-0004-0000-BF00-000000000000}"/>
  </hyperlinks>
  <pageMargins left="0.7" right="0.7" top="0.75" bottom="0.75" header="0.3" footer="0.3"/>
</worksheet>
</file>

<file path=xl/worksheets/sheet1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000-000000000000}">
  <dimension ref="A1:C14"/>
  <sheetViews>
    <sheetView workbookViewId="0"/>
  </sheetViews>
  <sheetFormatPr defaultRowHeight="14.4" x14ac:dyDescent="0.3"/>
  <cols>
    <col min="1" max="1" width="43" bestFit="1" customWidth="1"/>
    <col min="2" max="3" width="12.6640625" bestFit="1" customWidth="1"/>
  </cols>
  <sheetData>
    <row r="1" spans="1:3" x14ac:dyDescent="0.3">
      <c r="A1" s="4" t="s">
        <v>448</v>
      </c>
    </row>
    <row r="2" spans="1:3" x14ac:dyDescent="0.3">
      <c r="A2" t="s">
        <v>413</v>
      </c>
    </row>
    <row r="3" spans="1:3" x14ac:dyDescent="0.3">
      <c r="A3" s="5" t="s">
        <v>449</v>
      </c>
      <c r="B3" s="5" t="s">
        <v>450</v>
      </c>
      <c r="C3" s="5" t="s">
        <v>451</v>
      </c>
    </row>
    <row r="4" spans="1:3" x14ac:dyDescent="0.3">
      <c r="A4" t="s">
        <v>2344</v>
      </c>
      <c r="B4" s="6">
        <v>0.25990630536089998</v>
      </c>
      <c r="C4" s="7">
        <v>203</v>
      </c>
    </row>
    <row r="5" spans="1:3" x14ac:dyDescent="0.3">
      <c r="A5" t="s">
        <v>2345</v>
      </c>
      <c r="B5" s="6">
        <v>0.22629119487239999</v>
      </c>
      <c r="C5" s="7">
        <v>168</v>
      </c>
    </row>
    <row r="6" spans="1:3" x14ac:dyDescent="0.3">
      <c r="A6" t="s">
        <v>2346</v>
      </c>
      <c r="B6" s="8">
        <v>0.12620329260980001</v>
      </c>
      <c r="C6" s="7">
        <v>101</v>
      </c>
    </row>
    <row r="7" spans="1:3" x14ac:dyDescent="0.3">
      <c r="A7" t="s">
        <v>2347</v>
      </c>
      <c r="B7" s="9">
        <v>8.3431407877299996E-2</v>
      </c>
      <c r="C7" s="7">
        <v>60</v>
      </c>
    </row>
    <row r="8" spans="1:3" x14ac:dyDescent="0.3">
      <c r="A8" t="s">
        <v>2348</v>
      </c>
      <c r="B8" s="9">
        <v>6.6782004835520006E-2</v>
      </c>
      <c r="C8" s="7">
        <v>54</v>
      </c>
    </row>
    <row r="9" spans="1:3" x14ac:dyDescent="0.3">
      <c r="A9" t="s">
        <v>2349</v>
      </c>
      <c r="B9" s="9">
        <v>5.8474462660350002E-2</v>
      </c>
      <c r="C9" s="7">
        <v>44</v>
      </c>
    </row>
    <row r="10" spans="1:3" x14ac:dyDescent="0.3">
      <c r="A10" t="s">
        <v>2350</v>
      </c>
      <c r="B10" s="9">
        <v>3.5713581168639999E-2</v>
      </c>
      <c r="C10" s="7">
        <v>30</v>
      </c>
    </row>
    <row r="11" spans="1:3" x14ac:dyDescent="0.3">
      <c r="A11" t="s">
        <v>2244</v>
      </c>
      <c r="B11" s="9">
        <v>5.236525955567E-2</v>
      </c>
      <c r="C11" s="7">
        <v>36</v>
      </c>
    </row>
    <row r="12" spans="1:3" x14ac:dyDescent="0.3">
      <c r="A12" t="s">
        <v>903</v>
      </c>
      <c r="B12" s="8">
        <v>9.0832491059439996E-2</v>
      </c>
      <c r="C12" s="7">
        <v>63</v>
      </c>
    </row>
    <row r="13" spans="1:3" x14ac:dyDescent="0.3">
      <c r="A13" t="s">
        <v>2221</v>
      </c>
    </row>
    <row r="14" spans="1:3" x14ac:dyDescent="0.3">
      <c r="A14" t="s">
        <v>512</v>
      </c>
    </row>
  </sheetData>
  <dataValidations count="2">
    <dataValidation allowBlank="1" showErrorMessage="1" prompt="8decdf06-2d87-4bb9-b319-3d0c67589a41" sqref="A2 C14" xr:uid="{00000000-0002-0000-C000-000000000000}"/>
    <dataValidation allowBlank="1" error="8decdf06-2d87-4bb9-b319-3d0c67589a41" sqref="A1" xr:uid="{00000000-0002-0000-C000-000001000000}"/>
  </dataValidations>
  <hyperlinks>
    <hyperlink ref="A1" location="'TOC'!A1" display="Back to TOC" xr:uid="{00000000-0004-0000-C000-000000000000}"/>
  </hyperlinks>
  <pageMargins left="0.7" right="0.7" top="0.75" bottom="0.75" header="0.3" footer="0.3"/>
</worksheet>
</file>

<file path=xl/worksheets/sheet1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100-000000000000}">
  <dimension ref="A1:AZ16"/>
  <sheetViews>
    <sheetView workbookViewId="0">
      <pane xSplit="1" topLeftCell="B1" activePane="topRight" state="frozen"/>
      <selection pane="topRight" activeCell="B5" sqref="B5:D13"/>
    </sheetView>
  </sheetViews>
  <sheetFormatPr defaultRowHeight="14.4" x14ac:dyDescent="0.3"/>
  <cols>
    <col min="1" max="1" width="43" bestFit="1" customWidth="1"/>
    <col min="2" max="52" width="12.6640625" bestFit="1" customWidth="1"/>
  </cols>
  <sheetData>
    <row r="1" spans="1:52" x14ac:dyDescent="0.3">
      <c r="A1" s="4" t="s">
        <v>448</v>
      </c>
    </row>
    <row r="2" spans="1:52" x14ac:dyDescent="0.3">
      <c r="A2" t="s">
        <v>415</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2344</v>
      </c>
      <c r="B5" s="8">
        <v>0.21696351501309999</v>
      </c>
      <c r="C5" s="8">
        <v>0.30586215133950001</v>
      </c>
      <c r="D5" s="8">
        <v>0.24031919455760001</v>
      </c>
      <c r="E5" s="6">
        <v>0.29221102213790001</v>
      </c>
      <c r="F5" s="8">
        <v>8.222718989543E-2</v>
      </c>
      <c r="G5" s="8">
        <v>0.15759402819169999</v>
      </c>
      <c r="H5" s="8">
        <v>0.27345804488600001</v>
      </c>
      <c r="I5" s="8">
        <v>0.27516421857009998</v>
      </c>
      <c r="J5" s="8">
        <v>0.18336386035800001</v>
      </c>
      <c r="K5" s="8">
        <v>0.2227588094504</v>
      </c>
      <c r="L5" s="8">
        <v>0.25755658283380001</v>
      </c>
      <c r="M5" s="8">
        <v>0.33060869305160001</v>
      </c>
      <c r="N5" s="8">
        <v>0.26470449606849999</v>
      </c>
      <c r="O5" s="8">
        <v>0</v>
      </c>
      <c r="P5" s="8">
        <v>0.17083050739690001</v>
      </c>
      <c r="Q5" s="8">
        <v>0.25530461035099999</v>
      </c>
      <c r="R5" s="8">
        <v>0.29800633643879998</v>
      </c>
      <c r="S5" s="8">
        <v>0.249231096456</v>
      </c>
      <c r="T5" s="8">
        <v>0.2639419549848</v>
      </c>
      <c r="U5" s="8">
        <v>0.30396791033190002</v>
      </c>
      <c r="V5" s="8">
        <v>0.25634299040410002</v>
      </c>
      <c r="W5" s="8">
        <v>0.2615673939257</v>
      </c>
      <c r="X5" s="8">
        <v>0.27470486007709999</v>
      </c>
      <c r="Y5" s="8">
        <v>0.127230696822</v>
      </c>
      <c r="Z5" s="8">
        <v>0.29090951770419998</v>
      </c>
      <c r="AA5" s="8">
        <v>0.25158032389910001</v>
      </c>
      <c r="AB5" s="8">
        <v>0.35738496099299999</v>
      </c>
      <c r="AC5" s="8">
        <v>0.25350249455439999</v>
      </c>
      <c r="AD5" s="8">
        <v>0.24838261773279999</v>
      </c>
      <c r="AE5" s="8">
        <v>0.26722917988290001</v>
      </c>
      <c r="AF5" s="8">
        <v>0.21744108236490001</v>
      </c>
      <c r="AG5" s="8">
        <v>0.27058999410680001</v>
      </c>
      <c r="AH5" s="8">
        <v>0.19018535159450001</v>
      </c>
      <c r="AI5" s="8">
        <v>0.2771408561905</v>
      </c>
      <c r="AJ5" s="8">
        <v>0.21462318096749999</v>
      </c>
      <c r="AK5" s="8">
        <v>0.276716033611</v>
      </c>
      <c r="AL5" s="8">
        <v>0.2430137528738</v>
      </c>
      <c r="AM5" s="8">
        <v>0.30172483451510002</v>
      </c>
      <c r="AN5" s="8">
        <v>0.20619439048140001</v>
      </c>
      <c r="AO5" s="8">
        <v>0.28303690752049998</v>
      </c>
      <c r="AP5" s="8">
        <v>0.27206574950739998</v>
      </c>
      <c r="AQ5" s="8">
        <v>0.30995212957860002</v>
      </c>
      <c r="AR5" s="8">
        <v>0.305971553605</v>
      </c>
      <c r="AS5" s="8">
        <v>0.23142100599250001</v>
      </c>
      <c r="AT5" s="8">
        <v>0.28081740775210001</v>
      </c>
      <c r="AU5" s="9">
        <v>7.6201684353580004E-2</v>
      </c>
      <c r="AV5" s="8">
        <v>8.6846757777280001E-2</v>
      </c>
      <c r="AW5" s="8">
        <v>0</v>
      </c>
      <c r="AX5" s="8">
        <v>0.27261167852649998</v>
      </c>
      <c r="AY5" s="8">
        <v>0.2158909766471</v>
      </c>
      <c r="AZ5" s="8">
        <v>0.23893990286969999</v>
      </c>
    </row>
    <row r="6" spans="1:52" x14ac:dyDescent="0.3">
      <c r="A6" t="s">
        <v>2345</v>
      </c>
      <c r="B6" s="8">
        <v>0.21494059074419999</v>
      </c>
      <c r="C6" s="8">
        <v>0.24344404938790001</v>
      </c>
      <c r="D6" s="8">
        <v>0.21235372198540001</v>
      </c>
      <c r="E6" s="8">
        <v>0.21172713451190001</v>
      </c>
      <c r="F6" s="8">
        <v>0.32938906300859999</v>
      </c>
      <c r="G6" s="8">
        <v>0.25928532488509998</v>
      </c>
      <c r="H6" s="8">
        <v>0.22292574424780001</v>
      </c>
      <c r="I6" s="8">
        <v>0.1818704450941</v>
      </c>
      <c r="J6" s="8">
        <v>0.29411730897690003</v>
      </c>
      <c r="K6" s="8">
        <v>0.31191003373830001</v>
      </c>
      <c r="L6" s="8">
        <v>0.1359671861315</v>
      </c>
      <c r="M6" s="8">
        <v>0.21148563201930001</v>
      </c>
      <c r="N6" s="8">
        <v>0.25224057668599997</v>
      </c>
      <c r="O6" s="8">
        <v>0.16815308663299999</v>
      </c>
      <c r="P6" s="8">
        <v>0.35181596683369998</v>
      </c>
      <c r="Q6" s="8">
        <v>0.2420422236767</v>
      </c>
      <c r="R6" s="8">
        <v>0.21826199855719999</v>
      </c>
      <c r="S6" s="8">
        <v>0.19839411157590001</v>
      </c>
      <c r="T6" s="8">
        <v>0.2311654266832</v>
      </c>
      <c r="U6" s="8">
        <v>0</v>
      </c>
      <c r="V6" s="8">
        <v>0.21516121677530001</v>
      </c>
      <c r="W6" s="8">
        <v>0.22975655573100001</v>
      </c>
      <c r="X6" s="8">
        <v>0.22906945614919999</v>
      </c>
      <c r="Y6" s="8">
        <v>0.18370164958640001</v>
      </c>
      <c r="Z6" s="8">
        <v>0.19674145857110001</v>
      </c>
      <c r="AA6" s="8">
        <v>0.2342268421183</v>
      </c>
      <c r="AB6" s="8">
        <v>0.1057107044516</v>
      </c>
      <c r="AC6" s="8">
        <v>0.23421266899000001</v>
      </c>
      <c r="AD6" s="8">
        <v>0.22089251046639999</v>
      </c>
      <c r="AE6" s="8">
        <v>0.22972185784820001</v>
      </c>
      <c r="AF6" s="8">
        <v>0.21265593634300001</v>
      </c>
      <c r="AG6" s="8">
        <v>0.22972164567010001</v>
      </c>
      <c r="AH6" s="8">
        <v>0.28400078134720003</v>
      </c>
      <c r="AI6" s="8">
        <v>0.21202577324909999</v>
      </c>
      <c r="AJ6" s="8">
        <v>0.20514550679429999</v>
      </c>
      <c r="AK6" s="8">
        <v>0.25558586004290001</v>
      </c>
      <c r="AL6" s="8">
        <v>0.29610586156070001</v>
      </c>
      <c r="AM6" s="8">
        <v>0.2133918778169</v>
      </c>
      <c r="AN6" s="8">
        <v>0.16946992530630001</v>
      </c>
      <c r="AO6" s="8">
        <v>0.14881203757100001</v>
      </c>
      <c r="AP6" s="8">
        <v>0.18107598179289999</v>
      </c>
      <c r="AQ6" s="8">
        <v>0.1752117376315</v>
      </c>
      <c r="AR6" s="8">
        <v>0.2224047186542</v>
      </c>
      <c r="AS6" s="8">
        <v>0.28259663775580002</v>
      </c>
      <c r="AT6" s="8">
        <v>8.2224020916859999E-2</v>
      </c>
      <c r="AU6" s="8">
        <v>0.32504802210849998</v>
      </c>
      <c r="AV6" s="8">
        <v>0.49617872705869998</v>
      </c>
      <c r="AW6" s="8">
        <v>0.5</v>
      </c>
      <c r="AX6" s="8">
        <v>0.20396691077439999</v>
      </c>
      <c r="AY6" s="8">
        <v>0.30305789703149999</v>
      </c>
      <c r="AZ6" s="8">
        <v>0.28102509684049998</v>
      </c>
    </row>
    <row r="7" spans="1:52" x14ac:dyDescent="0.3">
      <c r="A7" t="s">
        <v>2346</v>
      </c>
      <c r="B7" s="8">
        <v>0.1120042486533</v>
      </c>
      <c r="C7" s="8">
        <v>0.11880267336270001</v>
      </c>
      <c r="D7" s="8">
        <v>0.1592696885637</v>
      </c>
      <c r="E7" s="8">
        <v>0.1420944944792</v>
      </c>
      <c r="F7" s="8">
        <v>0.10472551881059999</v>
      </c>
      <c r="G7" s="8">
        <v>3.822491131723E-2</v>
      </c>
      <c r="H7" s="8">
        <v>0.1138027970176</v>
      </c>
      <c r="I7" s="8">
        <v>0.16619601235270001</v>
      </c>
      <c r="J7" s="8">
        <v>0.1116204673778</v>
      </c>
      <c r="K7" s="8">
        <v>0</v>
      </c>
      <c r="L7" s="8">
        <v>0.15049967218839999</v>
      </c>
      <c r="M7" s="8">
        <v>0.13992014879369999</v>
      </c>
      <c r="N7" s="8">
        <v>0.14891981304720001</v>
      </c>
      <c r="O7" s="8">
        <v>0.10747909612870001</v>
      </c>
      <c r="P7" s="8">
        <v>0</v>
      </c>
      <c r="Q7" s="8">
        <v>9.9784476410800002E-2</v>
      </c>
      <c r="R7" s="8">
        <v>0.16241114527129999</v>
      </c>
      <c r="S7" s="8">
        <v>0.1637731867493</v>
      </c>
      <c r="T7" s="8">
        <v>0.13130273553579999</v>
      </c>
      <c r="U7" s="8">
        <v>0</v>
      </c>
      <c r="V7" s="8">
        <v>0.13145584930519999</v>
      </c>
      <c r="W7" s="8">
        <v>0.1312394161056</v>
      </c>
      <c r="X7" s="8">
        <v>0.11862843034080001</v>
      </c>
      <c r="Y7" s="8">
        <v>5.9013197039130001E-2</v>
      </c>
      <c r="Z7" s="8">
        <v>0.1902659510959</v>
      </c>
      <c r="AA7" s="8">
        <v>0.1089991235372</v>
      </c>
      <c r="AB7" s="8">
        <v>0.15043807574609999</v>
      </c>
      <c r="AC7" s="8">
        <v>0.124611200832</v>
      </c>
      <c r="AD7" s="8">
        <v>0.15787814049560001</v>
      </c>
      <c r="AE7" s="8">
        <v>0.1060751058645</v>
      </c>
      <c r="AF7" s="8">
        <v>0.12871547803690001</v>
      </c>
      <c r="AG7" s="8">
        <v>0.12557125996560001</v>
      </c>
      <c r="AH7" s="8">
        <v>0.13966869594029999</v>
      </c>
      <c r="AI7" s="8">
        <v>0.1228747354744</v>
      </c>
      <c r="AJ7" s="8">
        <v>9.3516476730230003E-2</v>
      </c>
      <c r="AK7" s="8">
        <v>0.1346966761615</v>
      </c>
      <c r="AL7" s="8">
        <v>8.2676474843809994E-2</v>
      </c>
      <c r="AM7" s="8">
        <v>0.1420924827933</v>
      </c>
      <c r="AN7" s="8">
        <v>0.23908085670000001</v>
      </c>
      <c r="AO7" s="8">
        <v>0.15191089494609999</v>
      </c>
      <c r="AP7" s="8">
        <v>9.0537990896469994E-2</v>
      </c>
      <c r="AQ7" s="8">
        <v>0.1348177222443</v>
      </c>
      <c r="AR7" s="8">
        <v>0.1078845016152</v>
      </c>
      <c r="AS7" s="8">
        <v>0.1178652928234</v>
      </c>
      <c r="AT7" s="8">
        <v>0.21056812472059999</v>
      </c>
      <c r="AU7" s="8">
        <v>0.1261592811907</v>
      </c>
      <c r="AV7" s="8">
        <v>0.1100425857956</v>
      </c>
      <c r="AW7" s="8">
        <v>0</v>
      </c>
      <c r="AX7" s="8">
        <v>0.13032681593109999</v>
      </c>
      <c r="AY7" s="8">
        <v>0.11573141240730001</v>
      </c>
      <c r="AZ7" s="8">
        <v>0</v>
      </c>
    </row>
    <row r="8" spans="1:52" x14ac:dyDescent="0.3">
      <c r="A8" t="s">
        <v>2347</v>
      </c>
      <c r="B8" s="8">
        <v>0.10741834060570001</v>
      </c>
      <c r="C8" s="8">
        <v>6.5544850860059997E-2</v>
      </c>
      <c r="D8" s="8">
        <v>8.0751394625550005E-2</v>
      </c>
      <c r="E8" s="9">
        <v>5.4400461356740003E-2</v>
      </c>
      <c r="F8" s="8">
        <v>0.16554270429080001</v>
      </c>
      <c r="G8" s="6">
        <v>0.21967009178159999</v>
      </c>
      <c r="H8" s="8">
        <v>7.5245233619259999E-2</v>
      </c>
      <c r="I8" s="8">
        <v>9.6932400422309994E-2</v>
      </c>
      <c r="J8" s="8">
        <v>3.0586184900799999E-2</v>
      </c>
      <c r="K8" s="8">
        <v>0.2507738798536</v>
      </c>
      <c r="L8" s="8">
        <v>0.14454845186340001</v>
      </c>
      <c r="M8" s="8">
        <v>4.7268021985919999E-2</v>
      </c>
      <c r="N8" s="8">
        <v>6.0826365066940002E-2</v>
      </c>
      <c r="O8" s="8">
        <v>0.35533450223980001</v>
      </c>
      <c r="P8" s="8">
        <v>0.19127546692559999</v>
      </c>
      <c r="Q8" s="8">
        <v>0.10970851587409999</v>
      </c>
      <c r="R8" s="8">
        <v>7.9116071329669996E-2</v>
      </c>
      <c r="S8" s="8">
        <v>4.4855882794509999E-2</v>
      </c>
      <c r="T8" s="8">
        <v>1.4669067870499999E-2</v>
      </c>
      <c r="U8" s="6">
        <v>0.69603208966810004</v>
      </c>
      <c r="V8" s="8">
        <v>0.1177796186952</v>
      </c>
      <c r="W8" s="8">
        <v>7.9479380240580003E-2</v>
      </c>
      <c r="X8" s="8">
        <v>6.8793352888209994E-2</v>
      </c>
      <c r="Y8" s="8">
        <v>0.1245866981744</v>
      </c>
      <c r="Z8" s="8">
        <v>7.7925809369910004E-2</v>
      </c>
      <c r="AA8" s="8">
        <v>8.4909948571759999E-2</v>
      </c>
      <c r="AB8" s="8">
        <v>0.1091988714401</v>
      </c>
      <c r="AC8" s="8">
        <v>8.1738627436820005E-2</v>
      </c>
      <c r="AD8" s="8">
        <v>9.9883658822820007E-2</v>
      </c>
      <c r="AE8" s="8">
        <v>7.2976614831270006E-2</v>
      </c>
      <c r="AF8" s="8">
        <v>0.12887470102510001</v>
      </c>
      <c r="AG8" s="8">
        <v>7.1998476049099994E-2</v>
      </c>
      <c r="AH8" s="8">
        <v>9.8849422248579996E-2</v>
      </c>
      <c r="AI8" s="8">
        <v>7.9620178425910001E-2</v>
      </c>
      <c r="AJ8" s="8">
        <v>0.1102918712844</v>
      </c>
      <c r="AK8" s="8">
        <v>6.2295384180480001E-2</v>
      </c>
      <c r="AL8" s="8">
        <v>9.7492323650350002E-2</v>
      </c>
      <c r="AM8" s="8">
        <v>0.1078056619437</v>
      </c>
      <c r="AN8" s="8">
        <v>4.0366654372299998E-2</v>
      </c>
      <c r="AO8" s="8">
        <v>4.8306669712789997E-2</v>
      </c>
      <c r="AP8" s="8">
        <v>0.1004040784041</v>
      </c>
      <c r="AQ8" s="8">
        <v>7.4793699736629998E-2</v>
      </c>
      <c r="AR8" s="8">
        <v>9.313884553066E-2</v>
      </c>
      <c r="AS8" s="8">
        <v>8.0062506298000005E-2</v>
      </c>
      <c r="AT8" s="8">
        <v>2.7245079911529999E-2</v>
      </c>
      <c r="AU8" s="8">
        <v>0.1224136703993</v>
      </c>
      <c r="AV8" s="8">
        <v>0</v>
      </c>
      <c r="AW8" s="8">
        <v>0.30269738949379998</v>
      </c>
      <c r="AX8" s="8">
        <v>9.4321466096359996E-2</v>
      </c>
      <c r="AY8" s="8">
        <v>4.3041152823409999E-2</v>
      </c>
      <c r="AZ8" s="8">
        <v>0.1488657295296</v>
      </c>
    </row>
    <row r="9" spans="1:52" x14ac:dyDescent="0.3">
      <c r="A9" t="s">
        <v>2348</v>
      </c>
      <c r="B9" s="8">
        <v>5.6026894694410002E-2</v>
      </c>
      <c r="C9" s="8">
        <v>7.4384196752680001E-2</v>
      </c>
      <c r="D9" s="8">
        <v>6.8714575013719997E-2</v>
      </c>
      <c r="E9" s="6">
        <v>8.1496123556509995E-2</v>
      </c>
      <c r="F9" s="8">
        <v>2.1190430775679999E-2</v>
      </c>
      <c r="G9" s="8">
        <v>0</v>
      </c>
      <c r="H9" s="8">
        <v>6.3901348545159997E-2</v>
      </c>
      <c r="I9" s="8">
        <v>9.9633499792130001E-2</v>
      </c>
      <c r="J9" s="8">
        <v>0.1171939875848</v>
      </c>
      <c r="K9" s="8">
        <v>4.3526257438309998E-2</v>
      </c>
      <c r="L9" s="8">
        <v>1.581728951595E-2</v>
      </c>
      <c r="M9" s="8">
        <v>4.9155725972240001E-2</v>
      </c>
      <c r="N9" s="8">
        <v>3.3143486431739998E-2</v>
      </c>
      <c r="O9" s="8">
        <v>0</v>
      </c>
      <c r="P9" s="8">
        <v>0</v>
      </c>
      <c r="Q9" s="8">
        <v>6.3914835218320004E-2</v>
      </c>
      <c r="R9" s="8">
        <v>6.9374253546759995E-2</v>
      </c>
      <c r="S9" s="8">
        <v>6.8316353153539996E-2</v>
      </c>
      <c r="T9" s="8">
        <v>7.952604466266E-2</v>
      </c>
      <c r="U9" s="8">
        <v>0</v>
      </c>
      <c r="V9" s="8">
        <v>6.2611711983009993E-2</v>
      </c>
      <c r="W9" s="8">
        <v>5.9168105339029997E-2</v>
      </c>
      <c r="X9" s="8">
        <v>8.3654200118279995E-2</v>
      </c>
      <c r="Y9" s="8">
        <v>0.1095815612027</v>
      </c>
      <c r="Z9" s="8">
        <v>7.5599851727369993E-2</v>
      </c>
      <c r="AA9" s="8">
        <v>6.4413952488510007E-2</v>
      </c>
      <c r="AB9" s="8">
        <v>0.117934442064</v>
      </c>
      <c r="AC9" s="8">
        <v>6.3421571434209997E-2</v>
      </c>
      <c r="AD9" s="8">
        <v>7.5296965316460004E-2</v>
      </c>
      <c r="AE9" s="8">
        <v>6.1371064416590002E-2</v>
      </c>
      <c r="AF9" s="8">
        <v>0.1020888730424</v>
      </c>
      <c r="AG9" s="8">
        <v>5.7899263526180002E-2</v>
      </c>
      <c r="AH9" s="8">
        <v>5.7904814321589997E-2</v>
      </c>
      <c r="AI9" s="8">
        <v>6.8976386622800007E-2</v>
      </c>
      <c r="AJ9" s="8">
        <v>8.5749119899439993E-2</v>
      </c>
      <c r="AK9" s="8">
        <v>8.5303877980290002E-2</v>
      </c>
      <c r="AL9" s="8">
        <v>6.4847583127139993E-2</v>
      </c>
      <c r="AM9" s="8">
        <v>2.8123593859159999E-2</v>
      </c>
      <c r="AN9" s="8">
        <v>6.7949335877010006E-2</v>
      </c>
      <c r="AO9" s="8">
        <v>4.207915676092E-2</v>
      </c>
      <c r="AP9" s="8">
        <v>0</v>
      </c>
      <c r="AQ9" s="8">
        <v>9.4241889994920003E-2</v>
      </c>
      <c r="AR9" s="8">
        <v>8.456662954692E-2</v>
      </c>
      <c r="AS9" s="8">
        <v>3.0227419455519999E-2</v>
      </c>
      <c r="AT9" s="8">
        <v>0.12022015160839999</v>
      </c>
      <c r="AU9" s="8">
        <v>0</v>
      </c>
      <c r="AV9" s="8">
        <v>0</v>
      </c>
      <c r="AW9" s="8">
        <v>0</v>
      </c>
      <c r="AX9" s="8">
        <v>6.3714423593900005E-2</v>
      </c>
      <c r="AY9" s="8">
        <v>7.6370941227109995E-2</v>
      </c>
      <c r="AZ9" s="8">
        <v>0.104348727664</v>
      </c>
    </row>
    <row r="10" spans="1:52" x14ac:dyDescent="0.3">
      <c r="A10" t="s">
        <v>2349</v>
      </c>
      <c r="B10" s="8">
        <v>7.3355914873799999E-2</v>
      </c>
      <c r="C10" s="8">
        <v>4.7889604191519997E-2</v>
      </c>
      <c r="D10" s="8">
        <v>5.591590767843E-2</v>
      </c>
      <c r="E10" s="8">
        <v>6.1159664827269998E-2</v>
      </c>
      <c r="F10" s="8">
        <v>0</v>
      </c>
      <c r="G10" s="8">
        <v>7.4929992682380001E-2</v>
      </c>
      <c r="H10" s="8">
        <v>5.193926984872E-2</v>
      </c>
      <c r="I10" s="8">
        <v>5.3738975354950001E-2</v>
      </c>
      <c r="J10" s="8">
        <v>5.6097108803089997E-2</v>
      </c>
      <c r="K10" s="8">
        <v>0</v>
      </c>
      <c r="L10" s="8">
        <v>7.8062150328670005E-2</v>
      </c>
      <c r="M10" s="8">
        <v>3.8742201210539999E-2</v>
      </c>
      <c r="N10" s="8">
        <v>0.103297841987</v>
      </c>
      <c r="O10" s="8">
        <v>0.1126624426534</v>
      </c>
      <c r="P10" s="8">
        <v>0</v>
      </c>
      <c r="Q10" s="8">
        <v>5.4675921211150003E-2</v>
      </c>
      <c r="R10" s="8">
        <v>2.6886309453410001E-2</v>
      </c>
      <c r="S10" s="8">
        <v>7.0112870529289995E-2</v>
      </c>
      <c r="T10" s="8">
        <v>9.7872793993590002E-2</v>
      </c>
      <c r="U10" s="8">
        <v>0</v>
      </c>
      <c r="V10" s="8">
        <v>7.2431499983659997E-2</v>
      </c>
      <c r="W10" s="8">
        <v>6.2489383732849998E-2</v>
      </c>
      <c r="X10" s="8">
        <v>4.1334828986959997E-2</v>
      </c>
      <c r="Y10" s="8">
        <v>4.7498106432020001E-2</v>
      </c>
      <c r="Z10" s="8">
        <v>4.8098484877919997E-2</v>
      </c>
      <c r="AA10" s="8">
        <v>6.1260954515060001E-2</v>
      </c>
      <c r="AB10" s="8">
        <v>6.256123205486E-2</v>
      </c>
      <c r="AC10" s="8">
        <v>5.8205984419220001E-2</v>
      </c>
      <c r="AD10" s="8">
        <v>6.4027072152539999E-2</v>
      </c>
      <c r="AE10" s="8">
        <v>5.4945986022200001E-2</v>
      </c>
      <c r="AF10" s="8">
        <v>7.2964479983489997E-2</v>
      </c>
      <c r="AG10" s="8">
        <v>5.4828965849499998E-2</v>
      </c>
      <c r="AH10" s="8">
        <v>4.7759046692770001E-2</v>
      </c>
      <c r="AI10" s="8">
        <v>6.1123241415910003E-2</v>
      </c>
      <c r="AJ10" s="8">
        <v>0.1107491695179</v>
      </c>
      <c r="AK10" s="8">
        <v>2.368558269736E-2</v>
      </c>
      <c r="AL10" s="8">
        <v>4.5459743125120002E-2</v>
      </c>
      <c r="AM10" s="8">
        <v>4.1061502653510003E-2</v>
      </c>
      <c r="AN10" s="8">
        <v>0.14054698192510001</v>
      </c>
      <c r="AO10" s="8">
        <v>5.6166090017920001E-2</v>
      </c>
      <c r="AP10" s="8">
        <v>5.9013994087410003E-2</v>
      </c>
      <c r="AQ10" s="8">
        <v>6.9629425290120006E-2</v>
      </c>
      <c r="AR10" s="8">
        <v>6.104403707054E-2</v>
      </c>
      <c r="AS10" s="8">
        <v>1.9429006834109998E-2</v>
      </c>
      <c r="AT10" s="8">
        <v>0.14795401270219999</v>
      </c>
      <c r="AU10" s="8">
        <v>3.4069563275310001E-2</v>
      </c>
      <c r="AV10" s="8">
        <v>6.6619206906930004E-2</v>
      </c>
      <c r="AW10" s="8">
        <v>0</v>
      </c>
      <c r="AX10" s="8">
        <v>6.2696694818010004E-2</v>
      </c>
      <c r="AY10" s="8">
        <v>4.2159722803090001E-2</v>
      </c>
      <c r="AZ10" s="8">
        <v>0.104348727664</v>
      </c>
    </row>
    <row r="11" spans="1:52" x14ac:dyDescent="0.3">
      <c r="A11" t="s">
        <v>2350</v>
      </c>
      <c r="B11" s="8">
        <v>2.2347824955830001E-2</v>
      </c>
      <c r="C11" s="8">
        <v>3.4989292478170002E-2</v>
      </c>
      <c r="D11" s="8">
        <v>5.591590767843E-2</v>
      </c>
      <c r="E11" s="8">
        <v>4.126962703822E-2</v>
      </c>
      <c r="F11" s="8">
        <v>2.5015113916350001E-2</v>
      </c>
      <c r="G11" s="8">
        <v>6.774985565194E-3</v>
      </c>
      <c r="H11" s="8">
        <v>4.113050305543E-2</v>
      </c>
      <c r="I11" s="8">
        <v>3.8413740183139998E-2</v>
      </c>
      <c r="J11" s="8">
        <v>4.4151293844800002E-2</v>
      </c>
      <c r="K11" s="8">
        <v>2.361688682835E-2</v>
      </c>
      <c r="L11" s="8">
        <v>4.3509733427650001E-2</v>
      </c>
      <c r="M11" s="8">
        <v>1.7599661637279999E-2</v>
      </c>
      <c r="N11" s="8">
        <v>2.3451732004709999E-2</v>
      </c>
      <c r="O11" s="8">
        <v>0</v>
      </c>
      <c r="P11" s="8">
        <v>0</v>
      </c>
      <c r="Q11" s="8">
        <v>2.3917250709370001E-2</v>
      </c>
      <c r="R11" s="8">
        <v>5.4064317758950001E-2</v>
      </c>
      <c r="S11" s="8">
        <v>4.7251653688920002E-2</v>
      </c>
      <c r="T11" s="8">
        <v>5.0532113247510002E-2</v>
      </c>
      <c r="U11" s="8">
        <v>0</v>
      </c>
      <c r="V11" s="8">
        <v>1.8549769358500001E-2</v>
      </c>
      <c r="W11" s="8">
        <v>3.7758997311339998E-2</v>
      </c>
      <c r="X11" s="8">
        <v>3.0911998470239999E-2</v>
      </c>
      <c r="Y11" s="8">
        <v>0.1076231929941</v>
      </c>
      <c r="Z11" s="8">
        <v>2.123244392016E-2</v>
      </c>
      <c r="AA11" s="8">
        <v>3.960252270609E-2</v>
      </c>
      <c r="AB11" s="8">
        <v>6.1870260564150001E-2</v>
      </c>
      <c r="AC11" s="8">
        <v>3.3995231391569999E-2</v>
      </c>
      <c r="AD11" s="8">
        <v>5.2593852245800002E-2</v>
      </c>
      <c r="AE11" s="8">
        <v>2.4986797261860001E-2</v>
      </c>
      <c r="AF11" s="8">
        <v>2.994712276731E-2</v>
      </c>
      <c r="AG11" s="8">
        <v>3.7164345873970002E-2</v>
      </c>
      <c r="AH11" s="8">
        <v>1.708301689438E-2</v>
      </c>
      <c r="AI11" s="8">
        <v>4.031893134852E-2</v>
      </c>
      <c r="AJ11" s="8">
        <v>3.7826715861890001E-2</v>
      </c>
      <c r="AK11" s="8">
        <v>3.7745722891420003E-2</v>
      </c>
      <c r="AL11" s="8">
        <v>3.978238610722E-2</v>
      </c>
      <c r="AM11" s="8">
        <v>2.463603245432E-2</v>
      </c>
      <c r="AN11" s="8">
        <v>3.0964823196569999E-2</v>
      </c>
      <c r="AO11" s="8">
        <v>4.0218712717989998E-2</v>
      </c>
      <c r="AP11" s="8">
        <v>5.9013994087410003E-2</v>
      </c>
      <c r="AQ11" s="8">
        <v>3.5735965892590003E-2</v>
      </c>
      <c r="AR11" s="8">
        <v>3.542004498628E-2</v>
      </c>
      <c r="AS11" s="8">
        <v>3.2593602653850001E-2</v>
      </c>
      <c r="AT11" s="8">
        <v>4.3739109043069997E-2</v>
      </c>
      <c r="AU11" s="8">
        <v>4.2132121078270003E-2</v>
      </c>
      <c r="AV11" s="8">
        <v>0</v>
      </c>
      <c r="AW11" s="8">
        <v>0</v>
      </c>
      <c r="AX11" s="8">
        <v>4.3292968847180001E-2</v>
      </c>
      <c r="AY11" s="8">
        <v>1.019738654422E-2</v>
      </c>
      <c r="AZ11" s="8">
        <v>0</v>
      </c>
    </row>
    <row r="12" spans="1:52" x14ac:dyDescent="0.3">
      <c r="A12" t="s">
        <v>2244</v>
      </c>
      <c r="B12" s="8">
        <v>5.9804539876310001E-2</v>
      </c>
      <c r="C12" s="8">
        <v>5.0725487738409999E-2</v>
      </c>
      <c r="D12" s="8">
        <v>4.4695879781650003E-2</v>
      </c>
      <c r="E12" s="8">
        <v>4.6623980465529999E-2</v>
      </c>
      <c r="F12" s="8">
        <v>0.12820816171009999</v>
      </c>
      <c r="G12" s="8">
        <v>4.5268983097639999E-2</v>
      </c>
      <c r="H12" s="8">
        <v>4.2018659425559997E-2</v>
      </c>
      <c r="I12" s="8">
        <v>6.8989345748710004E-2</v>
      </c>
      <c r="J12" s="8">
        <v>2.6771556318180002E-2</v>
      </c>
      <c r="K12" s="8">
        <v>5.4078442269250002E-2</v>
      </c>
      <c r="L12" s="8">
        <v>4.3509733427650001E-2</v>
      </c>
      <c r="M12" s="8">
        <v>8.5601548609909997E-2</v>
      </c>
      <c r="N12" s="8">
        <v>6.4277640875010006E-2</v>
      </c>
      <c r="O12" s="8">
        <v>8.8217785712300004E-2</v>
      </c>
      <c r="P12" s="8">
        <v>8.0858729211279998E-2</v>
      </c>
      <c r="Q12" s="8">
        <v>4.0397274034900003E-2</v>
      </c>
      <c r="R12" s="8">
        <v>3.8787977019709999E-2</v>
      </c>
      <c r="S12" s="8">
        <v>9.3352189837939997E-2</v>
      </c>
      <c r="T12" s="8">
        <v>2.4514443487859999E-2</v>
      </c>
      <c r="U12" s="8">
        <v>0</v>
      </c>
      <c r="V12" s="8">
        <v>3.3350709502130003E-2</v>
      </c>
      <c r="W12" s="8">
        <v>5.7395908678059999E-2</v>
      </c>
      <c r="X12" s="8">
        <v>4.8292382009379999E-2</v>
      </c>
      <c r="Y12" s="8">
        <v>6.6075884163990004E-2</v>
      </c>
      <c r="Z12" s="8">
        <v>6.9322750808249997E-2</v>
      </c>
      <c r="AA12" s="8">
        <v>4.7811287656129998E-2</v>
      </c>
      <c r="AB12" s="8">
        <v>3.4901452686100003E-2</v>
      </c>
      <c r="AC12" s="8">
        <v>5.3512535484219997E-2</v>
      </c>
      <c r="AD12" s="8">
        <v>3.4375854139919997E-2</v>
      </c>
      <c r="AE12" s="8">
        <v>6.3796857047450001E-2</v>
      </c>
      <c r="AF12" s="8">
        <v>4.3032505168559998E-2</v>
      </c>
      <c r="AG12" s="8">
        <v>5.4713257187149998E-2</v>
      </c>
      <c r="AH12" s="8">
        <v>5.5276943642490001E-2</v>
      </c>
      <c r="AI12" s="8">
        <v>5.1645510833330001E-2</v>
      </c>
      <c r="AJ12" s="8">
        <v>3.5728255833010002E-2</v>
      </c>
      <c r="AK12" s="8">
        <v>5.4054417615049997E-2</v>
      </c>
      <c r="AL12" s="8">
        <v>6.792655327522E-2</v>
      </c>
      <c r="AM12" s="8">
        <v>5.3199420569439999E-2</v>
      </c>
      <c r="AN12" s="8">
        <v>1.6028200598959999E-2</v>
      </c>
      <c r="AO12" s="8">
        <v>7.5183602729859994E-2</v>
      </c>
      <c r="AP12" s="8">
        <v>9.0537990896469994E-2</v>
      </c>
      <c r="AQ12" s="8">
        <v>3.4570786876149999E-2</v>
      </c>
      <c r="AR12" s="8">
        <v>1.162828324935E-2</v>
      </c>
      <c r="AS12" s="8">
        <v>8.2024491860199999E-2</v>
      </c>
      <c r="AT12" s="8">
        <v>1.075105077999E-2</v>
      </c>
      <c r="AU12" s="6">
        <v>0.1659979061172</v>
      </c>
      <c r="AV12" s="8">
        <v>0.13027013666590001</v>
      </c>
      <c r="AW12" s="8">
        <v>0</v>
      </c>
      <c r="AX12" s="8">
        <v>4.0838768462040001E-2</v>
      </c>
      <c r="AY12" s="8">
        <v>9.4576465076169999E-2</v>
      </c>
      <c r="AZ12" s="8">
        <v>0</v>
      </c>
    </row>
    <row r="13" spans="1:52" x14ac:dyDescent="0.3">
      <c r="A13" t="s">
        <v>903</v>
      </c>
      <c r="B13" s="8">
        <v>0.13713813058339999</v>
      </c>
      <c r="C13" s="8">
        <v>5.8357693888980003E-2</v>
      </c>
      <c r="D13" s="8">
        <v>8.2063730115480002E-2</v>
      </c>
      <c r="E13" s="9">
        <v>6.9017491626699998E-2</v>
      </c>
      <c r="F13" s="8">
        <v>0.1437018175925</v>
      </c>
      <c r="G13" s="6">
        <v>0.1982516824792</v>
      </c>
      <c r="H13" s="8">
        <v>0.1155783993545</v>
      </c>
      <c r="I13" s="8">
        <v>1.9061362481930001E-2</v>
      </c>
      <c r="J13" s="8">
        <v>0.1360982318357</v>
      </c>
      <c r="K13" s="8">
        <v>9.3335690421709999E-2</v>
      </c>
      <c r="L13" s="8">
        <v>0.130529200283</v>
      </c>
      <c r="M13" s="8">
        <v>7.9618366719499997E-2</v>
      </c>
      <c r="N13" s="8">
        <v>4.913804783293E-2</v>
      </c>
      <c r="O13" s="8">
        <v>0.16815308663299999</v>
      </c>
      <c r="P13" s="8">
        <v>0.2052193296325</v>
      </c>
      <c r="Q13" s="8">
        <v>0.11025489251370001</v>
      </c>
      <c r="R13" s="8">
        <v>5.3091590624209997E-2</v>
      </c>
      <c r="S13" s="8">
        <v>6.4712655214660006E-2</v>
      </c>
      <c r="T13" s="8">
        <v>0.1064754195341</v>
      </c>
      <c r="U13" s="8">
        <v>0</v>
      </c>
      <c r="V13" s="8">
        <v>9.2316633992879996E-2</v>
      </c>
      <c r="W13" s="8">
        <v>8.1144858935910003E-2</v>
      </c>
      <c r="X13" s="8">
        <v>0.10461049095989999</v>
      </c>
      <c r="Y13" s="8">
        <v>0.17468901358540001</v>
      </c>
      <c r="Z13" s="8">
        <v>2.9903731925199999E-2</v>
      </c>
      <c r="AA13" s="8">
        <v>0.1071950445079</v>
      </c>
      <c r="AB13" s="8">
        <v>0</v>
      </c>
      <c r="AC13" s="8">
        <v>9.679968545756E-2</v>
      </c>
      <c r="AD13" s="8">
        <v>4.6669328627740002E-2</v>
      </c>
      <c r="AE13" s="8">
        <v>0.118896536825</v>
      </c>
      <c r="AF13" s="8">
        <v>6.4279821268329998E-2</v>
      </c>
      <c r="AG13" s="8">
        <v>9.751279177161E-2</v>
      </c>
      <c r="AH13" s="8">
        <v>0.1092719273183</v>
      </c>
      <c r="AI13" s="8">
        <v>8.6274386439449999E-2</v>
      </c>
      <c r="AJ13" s="8">
        <v>0.10636970311130001</v>
      </c>
      <c r="AK13" s="8">
        <v>6.9916444819990001E-2</v>
      </c>
      <c r="AL13" s="8">
        <v>6.2695321436699994E-2</v>
      </c>
      <c r="AM13" s="8">
        <v>8.7964593394580001E-2</v>
      </c>
      <c r="AN13" s="8">
        <v>8.9398831542340004E-2</v>
      </c>
      <c r="AO13" s="8">
        <v>0.1542859280229</v>
      </c>
      <c r="AP13" s="8">
        <v>0.14735022032789999</v>
      </c>
      <c r="AQ13" s="8">
        <v>7.1046642755150005E-2</v>
      </c>
      <c r="AR13" s="8">
        <v>7.7941385741729999E-2</v>
      </c>
      <c r="AS13" s="8">
        <v>0.12378003632659999</v>
      </c>
      <c r="AT13" s="8">
        <v>7.6481042565310006E-2</v>
      </c>
      <c r="AU13" s="8">
        <v>0.1079777514771</v>
      </c>
      <c r="AV13" s="8">
        <v>0.1100425857956</v>
      </c>
      <c r="AW13" s="8">
        <v>0.19730261050619999</v>
      </c>
      <c r="AX13" s="8">
        <v>8.8230272950519995E-2</v>
      </c>
      <c r="AY13" s="8">
        <v>9.8974045440070005E-2</v>
      </c>
      <c r="AZ13" s="8">
        <v>0.12247181543210001</v>
      </c>
    </row>
    <row r="14" spans="1:52" x14ac:dyDescent="0.3">
      <c r="A14" t="s">
        <v>587</v>
      </c>
      <c r="B14" s="7">
        <v>175</v>
      </c>
      <c r="C14" s="7">
        <v>312</v>
      </c>
      <c r="D14" s="7">
        <v>272</v>
      </c>
      <c r="E14" s="7">
        <v>620</v>
      </c>
      <c r="F14" s="7">
        <v>54</v>
      </c>
      <c r="G14" s="7">
        <v>85</v>
      </c>
      <c r="H14" s="7">
        <v>326</v>
      </c>
      <c r="I14" s="7">
        <v>148</v>
      </c>
      <c r="J14" s="7">
        <v>83</v>
      </c>
      <c r="K14" s="7">
        <v>24</v>
      </c>
      <c r="L14" s="7">
        <v>30</v>
      </c>
      <c r="M14" s="7">
        <v>48</v>
      </c>
      <c r="N14" s="7">
        <v>87</v>
      </c>
      <c r="O14" s="7">
        <v>7</v>
      </c>
      <c r="P14" s="7">
        <v>6</v>
      </c>
      <c r="Q14" s="7">
        <v>421</v>
      </c>
      <c r="R14" s="7">
        <v>91</v>
      </c>
      <c r="S14" s="7">
        <v>196</v>
      </c>
      <c r="T14" s="7">
        <v>49</v>
      </c>
      <c r="U14" s="7">
        <v>2</v>
      </c>
      <c r="V14" s="7">
        <v>111</v>
      </c>
      <c r="W14" s="7">
        <v>462</v>
      </c>
      <c r="X14" s="7">
        <v>165</v>
      </c>
      <c r="Y14" s="7">
        <v>21</v>
      </c>
      <c r="Z14" s="7">
        <v>157</v>
      </c>
      <c r="AA14" s="7">
        <v>602</v>
      </c>
      <c r="AB14" s="7">
        <v>45</v>
      </c>
      <c r="AC14" s="7">
        <v>714</v>
      </c>
      <c r="AD14" s="7">
        <v>289</v>
      </c>
      <c r="AE14" s="7">
        <v>470</v>
      </c>
      <c r="AF14" s="7">
        <v>152</v>
      </c>
      <c r="AG14" s="7">
        <v>607</v>
      </c>
      <c r="AH14" s="7">
        <v>144</v>
      </c>
      <c r="AI14" s="7">
        <v>615</v>
      </c>
      <c r="AJ14" s="7">
        <v>137</v>
      </c>
      <c r="AK14" s="7">
        <v>209</v>
      </c>
      <c r="AL14" s="7">
        <v>108</v>
      </c>
      <c r="AM14" s="7">
        <v>169</v>
      </c>
      <c r="AN14" s="7">
        <v>49</v>
      </c>
      <c r="AO14" s="7">
        <v>87</v>
      </c>
      <c r="AP14" s="7">
        <v>14</v>
      </c>
      <c r="AQ14" s="7">
        <v>238</v>
      </c>
      <c r="AR14" s="7">
        <v>215</v>
      </c>
      <c r="AS14" s="7">
        <v>147</v>
      </c>
      <c r="AT14" s="7">
        <v>56</v>
      </c>
      <c r="AU14" s="7">
        <v>67</v>
      </c>
      <c r="AV14" s="7">
        <v>18</v>
      </c>
      <c r="AW14" s="7">
        <v>4</v>
      </c>
      <c r="AX14" s="7">
        <v>590</v>
      </c>
      <c r="AY14" s="7">
        <v>163</v>
      </c>
      <c r="AZ14" s="7">
        <v>6</v>
      </c>
    </row>
    <row r="15" spans="1:52" x14ac:dyDescent="0.3">
      <c r="A15" t="s">
        <v>591</v>
      </c>
    </row>
    <row r="16" spans="1:52" x14ac:dyDescent="0.3">
      <c r="A16"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e06785eb-8472-4f1c-b51a-9ce46eab2941" sqref="A2 AZ16" xr:uid="{00000000-0002-0000-C100-000000000000}"/>
    <dataValidation allowBlank="1" error="e06785eb-8472-4f1c-b51a-9ce46eab2941" sqref="A1" xr:uid="{00000000-0002-0000-C100-000001000000}"/>
  </dataValidations>
  <hyperlinks>
    <hyperlink ref="A1" location="'TOC'!A1" display="Back to TOC" xr:uid="{00000000-0004-0000-C100-000000000000}"/>
  </hyperlinks>
  <pageMargins left="0.7" right="0.7" top="0.75" bottom="0.75" header="0.3" footer="0.3"/>
</worksheet>
</file>

<file path=xl/worksheets/sheet1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200-000000000000}">
  <dimension ref="A1:BU16"/>
  <sheetViews>
    <sheetView workbookViewId="0">
      <pane xSplit="1" topLeftCell="B1" activePane="topRight" state="frozen"/>
      <selection pane="topRight" activeCell="A7" sqref="A7:XFD7"/>
    </sheetView>
  </sheetViews>
  <sheetFormatPr defaultRowHeight="14.4" x14ac:dyDescent="0.3"/>
  <cols>
    <col min="1" max="1" width="43" bestFit="1" customWidth="1"/>
    <col min="2" max="73" width="12.6640625" bestFit="1" customWidth="1"/>
  </cols>
  <sheetData>
    <row r="1" spans="1:73" x14ac:dyDescent="0.3">
      <c r="A1" s="4" t="s">
        <v>448</v>
      </c>
    </row>
    <row r="2" spans="1:73" x14ac:dyDescent="0.3">
      <c r="A2" t="s">
        <v>417</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2344</v>
      </c>
      <c r="B5" s="8">
        <v>0.1111342029529</v>
      </c>
      <c r="C5" s="8">
        <v>0.1798332875327</v>
      </c>
      <c r="D5" s="8">
        <v>0.34153827909709999</v>
      </c>
      <c r="E5" s="8">
        <v>0.30982101174620003</v>
      </c>
      <c r="F5" s="8">
        <v>0.2470716073773</v>
      </c>
      <c r="G5" s="8">
        <v>0.25883781896809999</v>
      </c>
      <c r="H5" s="8">
        <v>0.26170531304279998</v>
      </c>
      <c r="I5" s="8">
        <v>0</v>
      </c>
      <c r="J5" s="8">
        <v>0.31496972205790003</v>
      </c>
      <c r="K5" s="8">
        <v>0.3163174302524</v>
      </c>
      <c r="L5" s="8">
        <v>0.31649324952879998</v>
      </c>
      <c r="M5" s="8">
        <v>0.25491328006399999</v>
      </c>
      <c r="N5" s="8">
        <v>0.28372574709679999</v>
      </c>
      <c r="O5" s="8">
        <v>0.16972621580159999</v>
      </c>
      <c r="P5" s="8">
        <v>0.26029179827990001</v>
      </c>
      <c r="Q5" s="8">
        <v>0.33945362140419999</v>
      </c>
      <c r="R5" s="8">
        <v>8.7334654280899995E-2</v>
      </c>
      <c r="S5" s="8">
        <v>0</v>
      </c>
      <c r="T5" s="8">
        <v>0.22665459687709999</v>
      </c>
      <c r="U5" s="8">
        <v>6.5767536835400001E-2</v>
      </c>
      <c r="V5" s="8">
        <v>0.33333333333330001</v>
      </c>
      <c r="W5" s="8">
        <v>0</v>
      </c>
      <c r="X5" s="8">
        <v>0.31533701214979998</v>
      </c>
      <c r="Y5" s="8">
        <v>0.3053915537968</v>
      </c>
      <c r="Z5" s="8">
        <v>0.2175361648312</v>
      </c>
      <c r="AA5" s="8">
        <v>0.2733694356329</v>
      </c>
      <c r="AB5" s="8">
        <v>7.6904671599300006E-2</v>
      </c>
      <c r="AC5" s="8">
        <v>0.1248487807554</v>
      </c>
      <c r="AD5" s="8">
        <v>0.33333333333330001</v>
      </c>
      <c r="AE5" s="8">
        <v>0</v>
      </c>
      <c r="AF5" s="8">
        <v>0.27261167852649998</v>
      </c>
      <c r="AG5" s="8">
        <v>0.2158909766471</v>
      </c>
      <c r="AH5" s="8">
        <v>0.23893990286969999</v>
      </c>
      <c r="AI5" s="8">
        <v>0.27206574950739998</v>
      </c>
      <c r="AJ5" s="8">
        <v>0.29069620682550001</v>
      </c>
      <c r="AK5" s="8">
        <v>0.34571829311419999</v>
      </c>
      <c r="AL5" s="8">
        <v>0.32802269420590002</v>
      </c>
      <c r="AM5" s="8">
        <v>0.23587854852619999</v>
      </c>
      <c r="AN5" s="8">
        <v>0.28697956364330002</v>
      </c>
      <c r="AO5" s="8">
        <v>0.19225200540920001</v>
      </c>
      <c r="AP5" s="8">
        <v>0.2412672697736</v>
      </c>
      <c r="AQ5" s="8">
        <v>0.482486569137</v>
      </c>
      <c r="AR5" s="8">
        <v>6.506694696899E-2</v>
      </c>
      <c r="AS5" s="8">
        <v>0.12266425222290001</v>
      </c>
      <c r="AT5" s="8">
        <v>8.6846757777280001E-2</v>
      </c>
      <c r="AU5" s="8">
        <v>0</v>
      </c>
      <c r="AV5" s="8">
        <v>0.1000854041574</v>
      </c>
      <c r="AW5" s="8">
        <v>0.33885668846669997</v>
      </c>
      <c r="AX5" s="8">
        <v>0.25217596950760002</v>
      </c>
      <c r="AY5" s="8">
        <v>0.28891157662020001</v>
      </c>
      <c r="AZ5" s="8">
        <v>0.2809821104386</v>
      </c>
      <c r="BA5" s="8">
        <v>0.204295669653</v>
      </c>
      <c r="BB5" s="8">
        <v>0.28518300836440003</v>
      </c>
      <c r="BC5" s="8">
        <v>0.25286712247609999</v>
      </c>
      <c r="BD5" s="8">
        <v>0.33870482770999999</v>
      </c>
      <c r="BE5" s="8">
        <v>0.61125971404299995</v>
      </c>
      <c r="BF5" s="8">
        <v>0.2879258520813</v>
      </c>
      <c r="BG5" s="8">
        <v>0.1665461623036</v>
      </c>
      <c r="BH5" s="8">
        <v>0.24395183972869999</v>
      </c>
      <c r="BI5" s="8">
        <v>0.2288464427421</v>
      </c>
      <c r="BJ5" s="8">
        <v>0.32833011620989999</v>
      </c>
      <c r="BK5" s="8">
        <v>0.25242972545530001</v>
      </c>
      <c r="BL5" s="8">
        <v>0.2313514043138</v>
      </c>
      <c r="BM5" s="8">
        <v>2.9262383658979998E-2</v>
      </c>
      <c r="BN5" s="8">
        <v>0.31328109257730002</v>
      </c>
      <c r="BO5" s="8">
        <v>0.45675680271699998</v>
      </c>
      <c r="BP5" s="8">
        <v>0.60539477898759997</v>
      </c>
      <c r="BQ5" s="8">
        <v>0.17165931177550001</v>
      </c>
      <c r="BR5" s="8">
        <v>0.29388623673550002</v>
      </c>
      <c r="BS5" s="8">
        <v>0.21170572828369999</v>
      </c>
      <c r="BT5" s="8">
        <v>0.2320744357159</v>
      </c>
      <c r="BU5" s="8">
        <v>0</v>
      </c>
    </row>
    <row r="6" spans="1:73" x14ac:dyDescent="0.3">
      <c r="A6" t="s">
        <v>2345</v>
      </c>
      <c r="B6" s="8">
        <v>0.2877703694189</v>
      </c>
      <c r="C6" s="8">
        <v>0.30683822699199997</v>
      </c>
      <c r="D6" s="8">
        <v>0.19532433910550001</v>
      </c>
      <c r="E6" s="8">
        <v>0.1791058354958</v>
      </c>
      <c r="F6" s="8">
        <v>0.22384761247849999</v>
      </c>
      <c r="G6" s="8">
        <v>0.24036595773</v>
      </c>
      <c r="H6" s="8">
        <v>0.20893593683260001</v>
      </c>
      <c r="I6" s="8">
        <v>0</v>
      </c>
      <c r="J6" s="8">
        <v>0.2080237598286</v>
      </c>
      <c r="K6" s="8">
        <v>7.8451886019359998E-2</v>
      </c>
      <c r="L6" s="8">
        <v>0.20442843869169999</v>
      </c>
      <c r="M6" s="8">
        <v>0.31668089448800002</v>
      </c>
      <c r="N6" s="8">
        <v>0.2427205728646</v>
      </c>
      <c r="O6" s="8">
        <v>0.29876203867869999</v>
      </c>
      <c r="P6" s="8">
        <v>7.6649222230910002E-2</v>
      </c>
      <c r="Q6" s="8">
        <v>0.19438787877450001</v>
      </c>
      <c r="R6" s="8">
        <v>0.3242495571672</v>
      </c>
      <c r="S6" s="8">
        <v>0.35604467315589999</v>
      </c>
      <c r="T6" s="8">
        <v>0.54669080624580002</v>
      </c>
      <c r="U6" s="8">
        <v>0.43423246316460001</v>
      </c>
      <c r="V6" s="8">
        <v>0.20179825966250001</v>
      </c>
      <c r="W6" s="8">
        <v>0.5</v>
      </c>
      <c r="X6" s="8">
        <v>0.1727116161292</v>
      </c>
      <c r="Y6" s="8">
        <v>0.2246654186747</v>
      </c>
      <c r="Z6" s="8">
        <v>0.27525896288820001</v>
      </c>
      <c r="AA6" s="8">
        <v>9.6099803229919997E-2</v>
      </c>
      <c r="AB6" s="8">
        <v>0.32804670403690001</v>
      </c>
      <c r="AC6" s="8">
        <v>0.475529624022</v>
      </c>
      <c r="AD6" s="8">
        <v>0.20179825966250001</v>
      </c>
      <c r="AE6" s="8">
        <v>0.5</v>
      </c>
      <c r="AF6" s="8">
        <v>0.20396691077439999</v>
      </c>
      <c r="AG6" s="8">
        <v>0.30305789703149999</v>
      </c>
      <c r="AH6" s="8">
        <v>0.28102509684049998</v>
      </c>
      <c r="AI6" s="8">
        <v>0.18107598179289999</v>
      </c>
      <c r="AJ6" s="8">
        <v>0.22612402191120001</v>
      </c>
      <c r="AK6" s="8">
        <v>8.0646698663450006E-2</v>
      </c>
      <c r="AL6" s="8">
        <v>0.226252434335</v>
      </c>
      <c r="AM6" s="8">
        <v>0.21017415155419999</v>
      </c>
      <c r="AN6" s="8">
        <v>0.22077341984669999</v>
      </c>
      <c r="AO6" s="8">
        <v>0.32618224833920001</v>
      </c>
      <c r="AP6" s="8">
        <v>9.834929931875E-2</v>
      </c>
      <c r="AQ6" s="8">
        <v>0</v>
      </c>
      <c r="AR6" s="8">
        <v>0.33787871467039998</v>
      </c>
      <c r="AS6" s="8">
        <v>0.27150864319239998</v>
      </c>
      <c r="AT6" s="8">
        <v>0.49617872705869998</v>
      </c>
      <c r="AU6" s="8">
        <v>0.5</v>
      </c>
      <c r="AV6" s="8">
        <v>0.45303607785819999</v>
      </c>
      <c r="AW6" s="8">
        <v>0.1244023712615</v>
      </c>
      <c r="AX6" s="8">
        <v>0.23735611840240001</v>
      </c>
      <c r="AY6" s="8">
        <v>0.2149317336471</v>
      </c>
      <c r="AZ6" s="8">
        <v>0.2380974136198</v>
      </c>
      <c r="BA6" s="8">
        <v>0.204001023984</v>
      </c>
      <c r="BB6" s="8">
        <v>0.21279211537830001</v>
      </c>
      <c r="BC6" s="8">
        <v>0</v>
      </c>
      <c r="BD6" s="8">
        <v>0.1824618217541</v>
      </c>
      <c r="BE6" s="8">
        <v>0.1402265141764</v>
      </c>
      <c r="BF6" s="8">
        <v>0.15904855092260001</v>
      </c>
      <c r="BG6" s="8">
        <v>0.19383163421399999</v>
      </c>
      <c r="BH6" s="8">
        <v>0.22879254611550001</v>
      </c>
      <c r="BI6" s="8">
        <v>0.22263195341610001</v>
      </c>
      <c r="BJ6" s="8">
        <v>0.31100623682180001</v>
      </c>
      <c r="BK6" s="8">
        <v>0.26647957851519999</v>
      </c>
      <c r="BL6" s="8">
        <v>0.2561779251363</v>
      </c>
      <c r="BM6" s="8">
        <v>0.54511604269790004</v>
      </c>
      <c r="BN6" s="8">
        <v>0.21694683946000001</v>
      </c>
      <c r="BO6" s="8">
        <v>0.20036141117869999</v>
      </c>
      <c r="BP6" s="8">
        <v>0.39460522101239998</v>
      </c>
      <c r="BQ6" s="8">
        <v>0.26789726738289998</v>
      </c>
      <c r="BR6" s="8">
        <v>0.2472198634518</v>
      </c>
      <c r="BS6" s="8">
        <v>0.23113981965790001</v>
      </c>
      <c r="BT6" s="8">
        <v>0.1666142450318</v>
      </c>
      <c r="BU6" s="8">
        <v>1</v>
      </c>
    </row>
    <row r="7" spans="1:73" x14ac:dyDescent="0.3">
      <c r="A7" t="s">
        <v>2346</v>
      </c>
      <c r="B7" s="8">
        <v>1.334919520022E-2</v>
      </c>
      <c r="C7" s="8">
        <v>4.8144962104639998E-2</v>
      </c>
      <c r="D7" s="8">
        <v>9.297507284407E-2</v>
      </c>
      <c r="E7" s="8">
        <v>0.1642572593895</v>
      </c>
      <c r="F7" s="8">
        <v>0.1838835976172</v>
      </c>
      <c r="G7" s="8">
        <v>0.1354131410303</v>
      </c>
      <c r="H7" s="8">
        <v>0.1148088416042</v>
      </c>
      <c r="I7" s="8">
        <v>0</v>
      </c>
      <c r="J7" s="8">
        <v>0.1447873365863</v>
      </c>
      <c r="K7" s="8">
        <v>0.1124331507936</v>
      </c>
      <c r="L7" s="8">
        <v>9.6794874978029993E-2</v>
      </c>
      <c r="M7" s="8">
        <v>0.16439076301110001</v>
      </c>
      <c r="N7" s="8">
        <v>0.1508616774964</v>
      </c>
      <c r="O7" s="8">
        <v>8.8059296184020003E-2</v>
      </c>
      <c r="P7" s="8">
        <v>0.19760658730780001</v>
      </c>
      <c r="Q7" s="8">
        <v>0.24225968201690001</v>
      </c>
      <c r="R7" s="8">
        <v>0.1327219326063</v>
      </c>
      <c r="S7" s="8">
        <v>8.7515599763919996E-2</v>
      </c>
      <c r="T7" s="8">
        <v>0.11332729843849999</v>
      </c>
      <c r="U7" s="8">
        <v>0.10089912983130001</v>
      </c>
      <c r="V7" s="8">
        <v>0.10089912983130001</v>
      </c>
      <c r="W7" s="8">
        <v>0</v>
      </c>
      <c r="X7" s="8">
        <v>0.135969870076</v>
      </c>
      <c r="Y7" s="8">
        <v>0.1089811262574</v>
      </c>
      <c r="Z7" s="8">
        <v>0.1143978136794</v>
      </c>
      <c r="AA7" s="8">
        <v>0.20498333731490001</v>
      </c>
      <c r="AB7" s="8">
        <v>0.12732314477660001</v>
      </c>
      <c r="AC7" s="8">
        <v>0.1054630249063</v>
      </c>
      <c r="AD7" s="8">
        <v>0.10089912983130001</v>
      </c>
      <c r="AE7" s="8">
        <v>0</v>
      </c>
      <c r="AF7" s="8">
        <v>0.13032681593109999</v>
      </c>
      <c r="AG7" s="8">
        <v>0.11573141240730001</v>
      </c>
      <c r="AH7" s="8">
        <v>0</v>
      </c>
      <c r="AI7" s="8">
        <v>9.0537990896469994E-2</v>
      </c>
      <c r="AJ7" s="8">
        <v>0.1606626885645</v>
      </c>
      <c r="AK7" s="8">
        <v>8.6812996434739997E-2</v>
      </c>
      <c r="AL7" s="8">
        <v>9.3126262214740005E-2</v>
      </c>
      <c r="AM7" s="8">
        <v>0.1547958776742</v>
      </c>
      <c r="AN7" s="8">
        <v>0.1683634392469</v>
      </c>
      <c r="AO7" s="8">
        <v>8.226390196036E-2</v>
      </c>
      <c r="AP7" s="8">
        <v>0.20268882398509999</v>
      </c>
      <c r="AQ7" s="8">
        <v>0.25074527840080002</v>
      </c>
      <c r="AR7" s="8">
        <v>0.1435554282591</v>
      </c>
      <c r="AS7" s="8">
        <v>5.3569364076859999E-2</v>
      </c>
      <c r="AT7" s="8">
        <v>0.1100425857956</v>
      </c>
      <c r="AU7" s="8">
        <v>0</v>
      </c>
      <c r="AV7" s="8">
        <v>4.347205715751E-2</v>
      </c>
      <c r="AW7" s="8">
        <v>0.14396809887440001</v>
      </c>
      <c r="AX7" s="8">
        <v>0.11420834036370001</v>
      </c>
      <c r="AY7" s="8">
        <v>0.14894016481880001</v>
      </c>
      <c r="AZ7" s="8">
        <v>0.11952629089730001</v>
      </c>
      <c r="BA7" s="8">
        <v>0.1212790831169</v>
      </c>
      <c r="BB7" s="8">
        <v>4.5573188702250002E-2</v>
      </c>
      <c r="BC7" s="8">
        <v>0</v>
      </c>
      <c r="BD7" s="8">
        <v>0.1655327317211</v>
      </c>
      <c r="BE7" s="8">
        <v>0.2485137717807</v>
      </c>
      <c r="BF7" s="8">
        <v>0.1235849726179</v>
      </c>
      <c r="BG7" s="8">
        <v>0.18039447912020001</v>
      </c>
      <c r="BH7" s="8">
        <v>0.12818824452220001</v>
      </c>
      <c r="BI7" s="8">
        <v>0.12812407464180001</v>
      </c>
      <c r="BJ7" s="8">
        <v>0.20346418299960001</v>
      </c>
      <c r="BK7" s="8">
        <v>3.7120177228929997E-2</v>
      </c>
      <c r="BL7" s="8">
        <v>5.9033154760469997E-2</v>
      </c>
      <c r="BM7" s="8">
        <v>0.17684002023420001</v>
      </c>
      <c r="BN7" s="8">
        <v>0.14719021643569999</v>
      </c>
      <c r="BO7" s="8">
        <v>6.7643729306990003E-2</v>
      </c>
      <c r="BP7" s="8">
        <v>0</v>
      </c>
      <c r="BQ7" s="8">
        <v>0.15984703399960001</v>
      </c>
      <c r="BR7" s="8">
        <v>8.6329084427280003E-2</v>
      </c>
      <c r="BS7" s="8">
        <v>0.16224691038319999</v>
      </c>
      <c r="BT7" s="8">
        <v>0.14041485663680001</v>
      </c>
      <c r="BU7" s="8">
        <v>0</v>
      </c>
    </row>
    <row r="8" spans="1:73" x14ac:dyDescent="0.3">
      <c r="A8" t="s">
        <v>2347</v>
      </c>
      <c r="B8" s="8">
        <v>5.7149878387980003E-2</v>
      </c>
      <c r="C8" s="8">
        <v>0.12834556859499999</v>
      </c>
      <c r="D8" s="8">
        <v>7.2780695288719999E-2</v>
      </c>
      <c r="E8" s="8">
        <v>7.9817931152009997E-2</v>
      </c>
      <c r="F8" s="8">
        <v>7.52647012364E-2</v>
      </c>
      <c r="G8" s="8">
        <v>7.9668519614030001E-2</v>
      </c>
      <c r="H8" s="8">
        <v>8.8321439922549996E-2</v>
      </c>
      <c r="I8" s="8">
        <v>0</v>
      </c>
      <c r="J8" s="8">
        <v>7.0046096145830003E-2</v>
      </c>
      <c r="K8" s="8">
        <v>6.7492862657980005E-2</v>
      </c>
      <c r="L8" s="8">
        <v>9.7051031749880001E-2</v>
      </c>
      <c r="M8" s="8">
        <v>6.5156535372179997E-2</v>
      </c>
      <c r="N8" s="8">
        <v>9.8904465517609993E-2</v>
      </c>
      <c r="O8" s="8">
        <v>0.101565458778</v>
      </c>
      <c r="P8" s="8">
        <v>3.1771100651559997E-2</v>
      </c>
      <c r="Q8" s="8">
        <v>0</v>
      </c>
      <c r="R8" s="8">
        <v>0.1179525797598</v>
      </c>
      <c r="S8" s="8">
        <v>8.7515599763919996E-2</v>
      </c>
      <c r="T8" s="8">
        <v>0</v>
      </c>
      <c r="U8" s="8">
        <v>0</v>
      </c>
      <c r="V8" s="8">
        <v>6.5767536835400001E-2</v>
      </c>
      <c r="W8" s="8">
        <v>0.30269738949379998</v>
      </c>
      <c r="X8" s="8">
        <v>6.9350264981469997E-2</v>
      </c>
      <c r="Y8" s="8">
        <v>9.1301061469189995E-2</v>
      </c>
      <c r="Z8" s="8">
        <v>0.1004494721533</v>
      </c>
      <c r="AA8" s="8">
        <v>2.652247301479E-2</v>
      </c>
      <c r="AB8" s="8">
        <v>0.11431762892779999</v>
      </c>
      <c r="AC8" s="8">
        <v>0</v>
      </c>
      <c r="AD8" s="8">
        <v>6.5767536835400001E-2</v>
      </c>
      <c r="AE8" s="8">
        <v>0.30269738949379998</v>
      </c>
      <c r="AF8" s="8">
        <v>9.4321466096359996E-2</v>
      </c>
      <c r="AG8" s="8">
        <v>4.3041152823409999E-2</v>
      </c>
      <c r="AH8" s="8">
        <v>0.1488657295296</v>
      </c>
      <c r="AI8" s="8">
        <v>0.1004040784041</v>
      </c>
      <c r="AJ8" s="8">
        <v>6.9516584085310001E-2</v>
      </c>
      <c r="AK8" s="8">
        <v>8.4595472614539993E-2</v>
      </c>
      <c r="AL8" s="8">
        <v>8.4848905482200004E-2</v>
      </c>
      <c r="AM8" s="8">
        <v>0.1194897187322</v>
      </c>
      <c r="AN8" s="8">
        <v>9.2642776267950006E-2</v>
      </c>
      <c r="AO8" s="8">
        <v>7.1193366733810007E-2</v>
      </c>
      <c r="AP8" s="8">
        <v>3.2588220440979997E-2</v>
      </c>
      <c r="AQ8" s="8">
        <v>0</v>
      </c>
      <c r="AR8" s="8">
        <v>0.12758051943009999</v>
      </c>
      <c r="AS8" s="8">
        <v>0.10085365820769999</v>
      </c>
      <c r="AT8" s="8">
        <v>0</v>
      </c>
      <c r="AU8" s="8">
        <v>0.30269738949379998</v>
      </c>
      <c r="AV8" s="8">
        <v>5.6613346999870001E-2</v>
      </c>
      <c r="AW8" s="8">
        <v>9.4385055946980004E-2</v>
      </c>
      <c r="AX8" s="8">
        <v>0.1086014420327</v>
      </c>
      <c r="AY8" s="8">
        <v>6.1360885268520002E-2</v>
      </c>
      <c r="AZ8" s="8">
        <v>3.2869872716649998E-2</v>
      </c>
      <c r="BA8" s="8">
        <v>8.0382437528409997E-2</v>
      </c>
      <c r="BB8" s="8">
        <v>3.5837089687510003E-2</v>
      </c>
      <c r="BC8" s="8">
        <v>0.1694207834975</v>
      </c>
      <c r="BD8" s="8">
        <v>9.9756866862659999E-2</v>
      </c>
      <c r="BE8" s="8">
        <v>0</v>
      </c>
      <c r="BF8" s="8">
        <v>8.6478170137649996E-2</v>
      </c>
      <c r="BG8" s="8">
        <v>0.1340685886321</v>
      </c>
      <c r="BH8" s="8">
        <v>0.13294715901359999</v>
      </c>
      <c r="BI8" s="8">
        <v>3.5165193655790003E-2</v>
      </c>
      <c r="BJ8" s="8">
        <v>0.1032744462085</v>
      </c>
      <c r="BK8" s="8">
        <v>4.7405971534759998E-2</v>
      </c>
      <c r="BL8" s="8">
        <v>8.7346778857860005E-2</v>
      </c>
      <c r="BM8" s="8">
        <v>7.5024837736709996E-2</v>
      </c>
      <c r="BN8" s="8">
        <v>8.5870674840490005E-2</v>
      </c>
      <c r="BO8" s="8">
        <v>0.10096090237749999</v>
      </c>
      <c r="BP8" s="8">
        <v>0</v>
      </c>
      <c r="BQ8" s="8">
        <v>4.8953314957139997E-2</v>
      </c>
      <c r="BR8" s="8">
        <v>8.6908347527729995E-2</v>
      </c>
      <c r="BS8" s="8">
        <v>0.1058353444859</v>
      </c>
      <c r="BT8" s="8">
        <v>3.8926043512919999E-2</v>
      </c>
      <c r="BU8" s="8">
        <v>0</v>
      </c>
    </row>
    <row r="9" spans="1:73" x14ac:dyDescent="0.3">
      <c r="A9" t="s">
        <v>2348</v>
      </c>
      <c r="B9" s="8">
        <v>9.6145111741739994E-2</v>
      </c>
      <c r="C9" s="8">
        <v>0.1004137663546</v>
      </c>
      <c r="D9" s="8">
        <v>4.5623057163820001E-2</v>
      </c>
      <c r="E9" s="8">
        <v>7.0437849907439995E-2</v>
      </c>
      <c r="F9" s="8">
        <v>5.4354736912140003E-2</v>
      </c>
      <c r="G9" s="8">
        <v>5.9175365218460001E-2</v>
      </c>
      <c r="H9" s="8">
        <v>7.4752462388650007E-2</v>
      </c>
      <c r="I9" s="8">
        <v>1</v>
      </c>
      <c r="J9" s="8">
        <v>6.9283016705700001E-2</v>
      </c>
      <c r="K9" s="8">
        <v>0.1594103490271</v>
      </c>
      <c r="L9" s="8">
        <v>6.5473804072900002E-2</v>
      </c>
      <c r="M9" s="8">
        <v>0.1556790524251</v>
      </c>
      <c r="N9" s="8">
        <v>4.3976213885490001E-2</v>
      </c>
      <c r="O9" s="8">
        <v>3.0124949662460002E-2</v>
      </c>
      <c r="P9" s="8">
        <v>0.1276543813396</v>
      </c>
      <c r="Q9" s="8">
        <v>6.3352439208540001E-2</v>
      </c>
      <c r="R9" s="8">
        <v>0</v>
      </c>
      <c r="S9" s="8">
        <v>0</v>
      </c>
      <c r="T9" s="8">
        <v>0</v>
      </c>
      <c r="U9" s="8">
        <v>0</v>
      </c>
      <c r="V9" s="8">
        <v>0</v>
      </c>
      <c r="W9" s="8">
        <v>0</v>
      </c>
      <c r="X9" s="8">
        <v>9.384536358402E-2</v>
      </c>
      <c r="Y9" s="8">
        <v>8.17360924328E-2</v>
      </c>
      <c r="Z9" s="8">
        <v>3.5933993164430002E-2</v>
      </c>
      <c r="AA9" s="8">
        <v>0.1170316158815</v>
      </c>
      <c r="AB9" s="8">
        <v>0</v>
      </c>
      <c r="AC9" s="8">
        <v>0</v>
      </c>
      <c r="AD9" s="8">
        <v>0</v>
      </c>
      <c r="AE9" s="8">
        <v>0</v>
      </c>
      <c r="AF9" s="8">
        <v>6.3714423593900005E-2</v>
      </c>
      <c r="AG9" s="8">
        <v>7.6370941227109995E-2</v>
      </c>
      <c r="AH9" s="8">
        <v>0.104348727664</v>
      </c>
      <c r="AI9" s="8">
        <v>0</v>
      </c>
      <c r="AJ9" s="8">
        <v>7.9157467360159994E-2</v>
      </c>
      <c r="AK9" s="8">
        <v>0.122259863151</v>
      </c>
      <c r="AL9" s="8">
        <v>4.7448439496149998E-2</v>
      </c>
      <c r="AM9" s="6">
        <v>0.20255261180709999</v>
      </c>
      <c r="AN9" s="8">
        <v>4.5955248459270001E-2</v>
      </c>
      <c r="AO9" s="8">
        <v>1.91392384539E-2</v>
      </c>
      <c r="AP9" s="8">
        <v>0.1112087812483</v>
      </c>
      <c r="AQ9" s="8">
        <v>0.16616981439949999</v>
      </c>
      <c r="AR9" s="8">
        <v>0</v>
      </c>
      <c r="AS9" s="8">
        <v>0</v>
      </c>
      <c r="AT9" s="8">
        <v>0</v>
      </c>
      <c r="AU9" s="8">
        <v>0</v>
      </c>
      <c r="AV9" s="8">
        <v>1.2300470745440001E-2</v>
      </c>
      <c r="AW9" s="8">
        <v>3.001731531455E-2</v>
      </c>
      <c r="AX9" s="8">
        <v>6.4618656656109996E-2</v>
      </c>
      <c r="AY9" s="8">
        <v>6.9707089681040002E-2</v>
      </c>
      <c r="AZ9" s="8">
        <v>8.1671098796059993E-2</v>
      </c>
      <c r="BA9" s="8">
        <v>5.691327337345E-2</v>
      </c>
      <c r="BB9" s="8">
        <v>5.9311932727640002E-2</v>
      </c>
      <c r="BC9" s="8">
        <v>0</v>
      </c>
      <c r="BD9" s="8">
        <v>4.2608433190920003E-2</v>
      </c>
      <c r="BE9" s="8">
        <v>0</v>
      </c>
      <c r="BF9" s="8">
        <v>0.12543939621719999</v>
      </c>
      <c r="BG9" s="8">
        <v>9.0123214161500001E-2</v>
      </c>
      <c r="BH9" s="8">
        <v>0.12644513846540001</v>
      </c>
      <c r="BI9" s="8">
        <v>0.1575232080375</v>
      </c>
      <c r="BJ9" s="8">
        <v>0</v>
      </c>
      <c r="BK9" s="8">
        <v>0</v>
      </c>
      <c r="BL9" s="8">
        <v>6.8459364980110002E-2</v>
      </c>
      <c r="BM9" s="8">
        <v>0</v>
      </c>
      <c r="BN9" s="8">
        <v>3.1095065401519999E-2</v>
      </c>
      <c r="BO9" s="8">
        <v>0</v>
      </c>
      <c r="BP9" s="8">
        <v>0</v>
      </c>
      <c r="BQ9" s="8">
        <v>1.3289725297019999E-2</v>
      </c>
      <c r="BR9" s="8">
        <v>5.7531848492900002E-2</v>
      </c>
      <c r="BS9" s="8">
        <v>2.590421202422E-2</v>
      </c>
      <c r="BT9" s="8">
        <v>7.7876481065730002E-2</v>
      </c>
      <c r="BU9" s="8">
        <v>0</v>
      </c>
    </row>
    <row r="10" spans="1:73" x14ac:dyDescent="0.3">
      <c r="A10" t="s">
        <v>2349</v>
      </c>
      <c r="B10" s="8">
        <v>0.14242604069940001</v>
      </c>
      <c r="C10" s="8">
        <v>2.109680255828E-2</v>
      </c>
      <c r="D10" s="8">
        <v>8.6647016996469997E-2</v>
      </c>
      <c r="E10" s="8">
        <v>4.1082434960059998E-2</v>
      </c>
      <c r="F10" s="8">
        <v>5.4186945846500002E-2</v>
      </c>
      <c r="G10" s="8">
        <v>5.9910482930130002E-2</v>
      </c>
      <c r="H10" s="8">
        <v>5.6765229817210001E-2</v>
      </c>
      <c r="I10" s="8">
        <v>0</v>
      </c>
      <c r="J10" s="8">
        <v>7.5090659863510004E-2</v>
      </c>
      <c r="K10" s="8">
        <v>5.723503044574E-2</v>
      </c>
      <c r="L10" s="8">
        <v>7.5226430392249993E-2</v>
      </c>
      <c r="M10" s="8">
        <v>0</v>
      </c>
      <c r="N10" s="8">
        <v>2.5978605989400001E-2</v>
      </c>
      <c r="O10" s="8">
        <v>7.4046973212649999E-3</v>
      </c>
      <c r="P10" s="8">
        <v>0.15329844446179999</v>
      </c>
      <c r="Q10" s="8">
        <v>0.16054637859580001</v>
      </c>
      <c r="R10" s="8">
        <v>3.9047083478420001E-2</v>
      </c>
      <c r="S10" s="8">
        <v>0</v>
      </c>
      <c r="T10" s="8">
        <v>0</v>
      </c>
      <c r="U10" s="8">
        <v>0.10089912983130001</v>
      </c>
      <c r="V10" s="8">
        <v>6.5767536835400001E-2</v>
      </c>
      <c r="W10" s="8">
        <v>0</v>
      </c>
      <c r="X10" s="8">
        <v>7.0224476074490005E-2</v>
      </c>
      <c r="Y10" s="8">
        <v>6.1664537645740002E-2</v>
      </c>
      <c r="Z10" s="8">
        <v>1.5194357652450001E-2</v>
      </c>
      <c r="AA10" s="8">
        <v>0.1544958127187</v>
      </c>
      <c r="AB10" s="8">
        <v>3.4383866937399997E-2</v>
      </c>
      <c r="AC10" s="8">
        <v>6.384676465453E-2</v>
      </c>
      <c r="AD10" s="8">
        <v>6.5767536835400001E-2</v>
      </c>
      <c r="AE10" s="8">
        <v>0</v>
      </c>
      <c r="AF10" s="8">
        <v>6.2696694818010004E-2</v>
      </c>
      <c r="AG10" s="8">
        <v>4.2159722803090001E-2</v>
      </c>
      <c r="AH10" s="8">
        <v>0.104348727664</v>
      </c>
      <c r="AI10" s="8">
        <v>5.9013994087410003E-2</v>
      </c>
      <c r="AJ10" s="8">
        <v>7.2517797805510001E-2</v>
      </c>
      <c r="AK10" s="8">
        <v>6.4264530288130006E-2</v>
      </c>
      <c r="AL10" s="8">
        <v>7.4115475967980002E-2</v>
      </c>
      <c r="AM10" s="8">
        <v>1.9494420676000001E-2</v>
      </c>
      <c r="AN10" s="8">
        <v>1.0712626232799999E-2</v>
      </c>
      <c r="AO10" s="8">
        <v>2.557408927131E-2</v>
      </c>
      <c r="AP10" s="8">
        <v>0.15724112161459999</v>
      </c>
      <c r="AQ10" s="8">
        <v>0.1005983380628</v>
      </c>
      <c r="AR10" s="8">
        <v>4.2234321644789997E-2</v>
      </c>
      <c r="AS10" s="8">
        <v>0</v>
      </c>
      <c r="AT10" s="8">
        <v>6.6619206906930004E-2</v>
      </c>
      <c r="AU10" s="8">
        <v>0</v>
      </c>
      <c r="AV10" s="8">
        <v>2.278074710476E-2</v>
      </c>
      <c r="AW10" s="8">
        <v>3.001731531455E-2</v>
      </c>
      <c r="AX10" s="8">
        <v>6.2217540469720001E-2</v>
      </c>
      <c r="AY10" s="8">
        <v>4.6973850616799998E-2</v>
      </c>
      <c r="AZ10" s="8">
        <v>8.1505933731299995E-2</v>
      </c>
      <c r="BA10" s="8">
        <v>5.5112034423920001E-2</v>
      </c>
      <c r="BB10" s="8">
        <v>6.2540554637510001E-2</v>
      </c>
      <c r="BC10" s="8">
        <v>0</v>
      </c>
      <c r="BD10" s="8">
        <v>3.3424441158609999E-2</v>
      </c>
      <c r="BE10" s="8">
        <v>0</v>
      </c>
      <c r="BF10" s="8">
        <v>6.1355254791269999E-2</v>
      </c>
      <c r="BG10" s="8">
        <v>6.4754426909719998E-2</v>
      </c>
      <c r="BH10" s="8">
        <v>4.0152663296759997E-2</v>
      </c>
      <c r="BI10" s="8">
        <v>0.1036160175378</v>
      </c>
      <c r="BJ10" s="8">
        <v>5.3925017760219997E-2</v>
      </c>
      <c r="BK10" s="8">
        <v>8.2003975750740005E-2</v>
      </c>
      <c r="BL10" s="8">
        <v>0.1018594446955</v>
      </c>
      <c r="BM10" s="8">
        <v>0.1309284599993</v>
      </c>
      <c r="BN10" s="8">
        <v>4.7588408750009997E-2</v>
      </c>
      <c r="BO10" s="8">
        <v>8.0176156340980007E-2</v>
      </c>
      <c r="BP10" s="8">
        <v>0</v>
      </c>
      <c r="BQ10" s="8">
        <v>9.7839316816209998E-2</v>
      </c>
      <c r="BR10" s="8">
        <v>1.6993057732579999E-2</v>
      </c>
      <c r="BS10" s="8">
        <v>7.0847284186389997E-2</v>
      </c>
      <c r="BT10" s="8">
        <v>4.3847713037519997E-2</v>
      </c>
      <c r="BU10" s="8">
        <v>0</v>
      </c>
    </row>
    <row r="11" spans="1:73" x14ac:dyDescent="0.3">
      <c r="A11" t="s">
        <v>2350</v>
      </c>
      <c r="B11" s="8">
        <v>6.7124600462710002E-2</v>
      </c>
      <c r="C11" s="8">
        <v>5.9222175927279998E-2</v>
      </c>
      <c r="D11" s="8">
        <v>2.6290968579080001E-2</v>
      </c>
      <c r="E11" s="8">
        <v>3.4301398203439998E-2</v>
      </c>
      <c r="F11" s="8">
        <v>2.4121362639110001E-2</v>
      </c>
      <c r="G11" s="8">
        <v>2.1615151593689999E-2</v>
      </c>
      <c r="H11" s="8">
        <v>5.3553960789889998E-2</v>
      </c>
      <c r="I11" s="8">
        <v>0</v>
      </c>
      <c r="J11" s="8">
        <v>4.1857694799050001E-2</v>
      </c>
      <c r="K11" s="8">
        <v>2.0515664424460001E-2</v>
      </c>
      <c r="L11" s="8">
        <v>3.990184625064E-2</v>
      </c>
      <c r="M11" s="8">
        <v>1.7038846133369999E-2</v>
      </c>
      <c r="N11" s="8">
        <v>1.0251293558039999E-2</v>
      </c>
      <c r="O11" s="8">
        <v>4.7080380728360002E-2</v>
      </c>
      <c r="P11" s="8">
        <v>5.1005159108700002E-2</v>
      </c>
      <c r="Q11" s="8">
        <v>0</v>
      </c>
      <c r="R11" s="8">
        <v>4.828757080249E-2</v>
      </c>
      <c r="S11" s="8">
        <v>0</v>
      </c>
      <c r="T11" s="8">
        <v>0</v>
      </c>
      <c r="U11" s="8">
        <v>0</v>
      </c>
      <c r="V11" s="8">
        <v>6.5767536835400001E-2</v>
      </c>
      <c r="W11" s="8">
        <v>0</v>
      </c>
      <c r="X11" s="8">
        <v>3.6041364284810001E-2</v>
      </c>
      <c r="Y11" s="8">
        <v>3.5780082744960001E-2</v>
      </c>
      <c r="Z11" s="8">
        <v>3.1634731431259999E-2</v>
      </c>
      <c r="AA11" s="8">
        <v>4.2579039703779999E-2</v>
      </c>
      <c r="AB11" s="8">
        <v>4.2520804661900002E-2</v>
      </c>
      <c r="AC11" s="8">
        <v>0</v>
      </c>
      <c r="AD11" s="8">
        <v>6.5767536835400001E-2</v>
      </c>
      <c r="AE11" s="8">
        <v>0</v>
      </c>
      <c r="AF11" s="8">
        <v>4.3292968847180001E-2</v>
      </c>
      <c r="AG11" s="8">
        <v>1.019738654422E-2</v>
      </c>
      <c r="AH11" s="8">
        <v>0</v>
      </c>
      <c r="AI11" s="8">
        <v>5.9013994087410003E-2</v>
      </c>
      <c r="AJ11" s="8">
        <v>3.336312596688E-2</v>
      </c>
      <c r="AK11" s="8">
        <v>4.0143304970260002E-2</v>
      </c>
      <c r="AL11" s="8">
        <v>3.4570564953990003E-2</v>
      </c>
      <c r="AM11" s="8">
        <v>3.8120250354119999E-2</v>
      </c>
      <c r="AN11" s="8">
        <v>0</v>
      </c>
      <c r="AO11" s="8">
        <v>5.5572220086350002E-2</v>
      </c>
      <c r="AP11" s="8">
        <v>5.2316958952439999E-2</v>
      </c>
      <c r="AQ11" s="8">
        <v>0</v>
      </c>
      <c r="AR11" s="8">
        <v>1.283787849465E-2</v>
      </c>
      <c r="AS11" s="8">
        <v>0.16436991503869999</v>
      </c>
      <c r="AT11" s="8">
        <v>0</v>
      </c>
      <c r="AU11" s="8">
        <v>0</v>
      </c>
      <c r="AV11" s="8">
        <v>3.1171586412070001E-2</v>
      </c>
      <c r="AW11" s="8">
        <v>9.4385055946980004E-2</v>
      </c>
      <c r="AX11" s="8">
        <v>3.0414583857320002E-2</v>
      </c>
      <c r="AY11" s="8">
        <v>3.4357099733870002E-2</v>
      </c>
      <c r="AZ11" s="8">
        <v>9.7889519160469993E-3</v>
      </c>
      <c r="BA11" s="8">
        <v>7.7249072634099997E-2</v>
      </c>
      <c r="BB11" s="8">
        <v>0.11218269856599999</v>
      </c>
      <c r="BC11" s="8">
        <v>0</v>
      </c>
      <c r="BD11" s="8">
        <v>2.9420225127040001E-2</v>
      </c>
      <c r="BE11" s="8">
        <v>0</v>
      </c>
      <c r="BF11" s="8">
        <v>2.0626898697420001E-2</v>
      </c>
      <c r="BG11" s="8">
        <v>6.5003024133160003E-2</v>
      </c>
      <c r="BH11" s="8">
        <v>2.555644026106E-2</v>
      </c>
      <c r="BI11" s="8">
        <v>1.9190481574050001E-2</v>
      </c>
      <c r="BJ11" s="8">
        <v>0</v>
      </c>
      <c r="BK11" s="8">
        <v>0.1000959179192</v>
      </c>
      <c r="BL11" s="8">
        <v>3.0807970009020001E-2</v>
      </c>
      <c r="BM11" s="8">
        <v>4.2828255672830003E-2</v>
      </c>
      <c r="BN11" s="8">
        <v>6.1381303737609999E-2</v>
      </c>
      <c r="BO11" s="8">
        <v>0</v>
      </c>
      <c r="BP11" s="8">
        <v>0</v>
      </c>
      <c r="BQ11" s="8">
        <v>5.4924243666810001E-2</v>
      </c>
      <c r="BR11" s="8">
        <v>1.8602123503520002E-2</v>
      </c>
      <c r="BS11" s="8">
        <v>2.4144120630089999E-2</v>
      </c>
      <c r="BT11" s="8">
        <v>2.272218936786E-2</v>
      </c>
      <c r="BU11" s="8">
        <v>0</v>
      </c>
    </row>
    <row r="12" spans="1:73" x14ac:dyDescent="0.3">
      <c r="A12" t="s">
        <v>2244</v>
      </c>
      <c r="B12" s="8">
        <v>0</v>
      </c>
      <c r="C12" s="8">
        <v>2.7602194814970001E-2</v>
      </c>
      <c r="D12" s="8">
        <v>4.7540345556549998E-2</v>
      </c>
      <c r="E12" s="8">
        <v>4.6891020847959999E-2</v>
      </c>
      <c r="F12" s="8">
        <v>8.2381961048130004E-2</v>
      </c>
      <c r="G12" s="8">
        <v>6.6901795069679998E-2</v>
      </c>
      <c r="H12" s="8">
        <v>3.4125473931350001E-2</v>
      </c>
      <c r="I12" s="8">
        <v>0</v>
      </c>
      <c r="J12" s="8">
        <v>1.5634086172239998E-2</v>
      </c>
      <c r="K12" s="8">
        <v>8.6203141243190007E-2</v>
      </c>
      <c r="L12" s="8">
        <v>8.5807753455180002E-3</v>
      </c>
      <c r="M12" s="8">
        <v>2.6140628506249999E-2</v>
      </c>
      <c r="N12" s="8">
        <v>2.3473626769399999E-2</v>
      </c>
      <c r="O12" s="8">
        <v>0.1201607658899</v>
      </c>
      <c r="P12" s="8">
        <v>1.2537042194419999E-2</v>
      </c>
      <c r="Q12" s="8">
        <v>0</v>
      </c>
      <c r="R12" s="6">
        <v>0.17204073551640001</v>
      </c>
      <c r="S12" s="8">
        <v>0.134264536696</v>
      </c>
      <c r="T12" s="8">
        <v>0</v>
      </c>
      <c r="U12" s="8">
        <v>0.19730261050619999</v>
      </c>
      <c r="V12" s="8">
        <v>0.10089912983130001</v>
      </c>
      <c r="W12" s="8">
        <v>0</v>
      </c>
      <c r="X12" s="8">
        <v>3.486622768672E-2</v>
      </c>
      <c r="Y12" s="8">
        <v>1.174648245097E-2</v>
      </c>
      <c r="Z12" s="8">
        <v>7.9611413268430006E-2</v>
      </c>
      <c r="AA12" s="8">
        <v>1.04659063258E-2</v>
      </c>
      <c r="AB12" s="6">
        <v>0.1675292949809</v>
      </c>
      <c r="AC12" s="8">
        <v>0.1248487807554</v>
      </c>
      <c r="AD12" s="8">
        <v>0.10089912983130001</v>
      </c>
      <c r="AE12" s="8">
        <v>0</v>
      </c>
      <c r="AF12" s="8">
        <v>4.0838768462040001E-2</v>
      </c>
      <c r="AG12" s="8">
        <v>9.4576465076169999E-2</v>
      </c>
      <c r="AH12" s="8">
        <v>0</v>
      </c>
      <c r="AI12" s="8">
        <v>9.0537990896469994E-2</v>
      </c>
      <c r="AJ12" s="8">
        <v>1.080625237867E-2</v>
      </c>
      <c r="AK12" s="8">
        <v>7.8711295647340002E-2</v>
      </c>
      <c r="AL12" s="8">
        <v>9.1536097468390004E-3</v>
      </c>
      <c r="AM12" s="8">
        <v>1.9494420676000001E-2</v>
      </c>
      <c r="AN12" s="8">
        <v>4.9059991987359997E-2</v>
      </c>
      <c r="AO12" s="8">
        <v>0.1052645932837</v>
      </c>
      <c r="AP12" s="8">
        <v>1.2859481929509999E-2</v>
      </c>
      <c r="AQ12" s="8">
        <v>0</v>
      </c>
      <c r="AR12" s="6">
        <v>0.18608364857320001</v>
      </c>
      <c r="AS12" s="8">
        <v>8.2184957519329999E-2</v>
      </c>
      <c r="AT12" s="8">
        <v>0.13027013666590001</v>
      </c>
      <c r="AU12" s="8">
        <v>0</v>
      </c>
      <c r="AV12" s="8">
        <v>0.17144174119450001</v>
      </c>
      <c r="AW12" s="8">
        <v>0</v>
      </c>
      <c r="AX12" s="8">
        <v>2.9832638886090002E-2</v>
      </c>
      <c r="AY12" s="8">
        <v>7.0904985594899994E-2</v>
      </c>
      <c r="AZ12" s="8">
        <v>5.8756310333359998E-2</v>
      </c>
      <c r="BA12" s="8">
        <v>8.6370465802850002E-2</v>
      </c>
      <c r="BB12" s="8">
        <v>6.6171671961039999E-2</v>
      </c>
      <c r="BC12" s="8">
        <v>0.30377022319590002</v>
      </c>
      <c r="BD12" s="8">
        <v>8.3942820856650002E-2</v>
      </c>
      <c r="BE12" s="8">
        <v>0</v>
      </c>
      <c r="BF12" s="8">
        <v>8.0428522072490002E-2</v>
      </c>
      <c r="BG12" s="8">
        <v>4.4263355841080002E-2</v>
      </c>
      <c r="BH12" s="8">
        <v>1.515437237955E-2</v>
      </c>
      <c r="BI12" s="8">
        <v>4.4755121727030001E-2</v>
      </c>
      <c r="BJ12" s="8">
        <v>0</v>
      </c>
      <c r="BK12" s="8">
        <v>0</v>
      </c>
      <c r="BL12" s="8">
        <v>6.552417817358E-2</v>
      </c>
      <c r="BM12" s="8">
        <v>0</v>
      </c>
      <c r="BN12" s="8">
        <v>4.5819898176160001E-2</v>
      </c>
      <c r="BO12" s="8">
        <v>0</v>
      </c>
      <c r="BP12" s="8">
        <v>0</v>
      </c>
      <c r="BQ12" s="8">
        <v>8.9570685247620005E-2</v>
      </c>
      <c r="BR12" s="8">
        <v>4.056768799464E-2</v>
      </c>
      <c r="BS12" s="8">
        <v>4.5033293752259999E-2</v>
      </c>
      <c r="BT12" s="8">
        <v>9.3819549163859997E-2</v>
      </c>
      <c r="BU12" s="8">
        <v>0</v>
      </c>
    </row>
    <row r="13" spans="1:73" x14ac:dyDescent="0.3">
      <c r="A13" t="s">
        <v>903</v>
      </c>
      <c r="B13" s="8">
        <v>0.2249006011362</v>
      </c>
      <c r="C13" s="8">
        <v>0.1285030151206</v>
      </c>
      <c r="D13" s="8">
        <v>9.1280225368659998E-2</v>
      </c>
      <c r="E13" s="8">
        <v>7.4285258297550005E-2</v>
      </c>
      <c r="F13" s="8">
        <v>5.4887474844700003E-2</v>
      </c>
      <c r="G13" s="8">
        <v>7.8111767845640001E-2</v>
      </c>
      <c r="H13" s="8">
        <v>0.1070313416708</v>
      </c>
      <c r="I13" s="8">
        <v>0</v>
      </c>
      <c r="J13" s="8">
        <v>6.0307627840800002E-2</v>
      </c>
      <c r="K13" s="8">
        <v>0.1019404851361</v>
      </c>
      <c r="L13" s="8">
        <v>9.6049548990349995E-2</v>
      </c>
      <c r="M13" s="8">
        <v>0</v>
      </c>
      <c r="N13" s="8">
        <v>0.12010779682229999</v>
      </c>
      <c r="O13" s="8">
        <v>0.13711619695579999</v>
      </c>
      <c r="P13" s="8">
        <v>8.9186264425320003E-2</v>
      </c>
      <c r="Q13" s="8">
        <v>0</v>
      </c>
      <c r="R13" s="8">
        <v>7.8365886388470002E-2</v>
      </c>
      <c r="S13" s="8">
        <v>0.33465959062029998</v>
      </c>
      <c r="T13" s="8">
        <v>0.11332729843849999</v>
      </c>
      <c r="U13" s="8">
        <v>0.10089912983130001</v>
      </c>
      <c r="V13" s="8">
        <v>6.5767536835400001E-2</v>
      </c>
      <c r="W13" s="8">
        <v>0.19730261050619999</v>
      </c>
      <c r="X13" s="8">
        <v>7.1653805033490003E-2</v>
      </c>
      <c r="Y13" s="8">
        <v>7.8733644527450006E-2</v>
      </c>
      <c r="Z13" s="8">
        <v>0.12998309093140001</v>
      </c>
      <c r="AA13" s="8">
        <v>7.4452576177730004E-2</v>
      </c>
      <c r="AB13" s="8">
        <v>0.1089738840791</v>
      </c>
      <c r="AC13" s="8">
        <v>0.1054630249063</v>
      </c>
      <c r="AD13" s="8">
        <v>6.5767536835400001E-2</v>
      </c>
      <c r="AE13" s="8">
        <v>0.19730261050619999</v>
      </c>
      <c r="AF13" s="8">
        <v>8.8230272950519995E-2</v>
      </c>
      <c r="AG13" s="8">
        <v>9.8974045440070005E-2</v>
      </c>
      <c r="AH13" s="8">
        <v>0.12247181543210001</v>
      </c>
      <c r="AI13" s="8">
        <v>0.14735022032789999</v>
      </c>
      <c r="AJ13" s="8">
        <v>5.7155855102309999E-2</v>
      </c>
      <c r="AK13" s="8">
        <v>9.6847545116350006E-2</v>
      </c>
      <c r="AL13" s="8">
        <v>0.10246161359729999</v>
      </c>
      <c r="AM13" s="8">
        <v>0</v>
      </c>
      <c r="AN13" s="8">
        <v>0.12551293431569999</v>
      </c>
      <c r="AO13" s="8">
        <v>0.1225583364622</v>
      </c>
      <c r="AP13" s="8">
        <v>9.1480042736799994E-2</v>
      </c>
      <c r="AQ13" s="8">
        <v>0</v>
      </c>
      <c r="AR13" s="8">
        <v>8.4762541958840004E-2</v>
      </c>
      <c r="AS13" s="8">
        <v>0.2048492097422</v>
      </c>
      <c r="AT13" s="8">
        <v>0.1100425857956</v>
      </c>
      <c r="AU13" s="8">
        <v>0.19730261050619999</v>
      </c>
      <c r="AV13" s="8">
        <v>0.10909856837030001</v>
      </c>
      <c r="AW13" s="8">
        <v>0.14396809887440001</v>
      </c>
      <c r="AX13" s="8">
        <v>0.1005747098243</v>
      </c>
      <c r="AY13" s="8">
        <v>6.3912614018779998E-2</v>
      </c>
      <c r="AZ13" s="8">
        <v>9.6802017550899996E-2</v>
      </c>
      <c r="BA13" s="8">
        <v>0.1143969394834</v>
      </c>
      <c r="BB13" s="8">
        <v>0.12040773997529999</v>
      </c>
      <c r="BC13" s="8">
        <v>0.27394187083049998</v>
      </c>
      <c r="BD13" s="8">
        <v>2.4147831618880001E-2</v>
      </c>
      <c r="BE13" s="8">
        <v>0</v>
      </c>
      <c r="BF13" s="8">
        <v>5.5112382462080001E-2</v>
      </c>
      <c r="BG13" s="8">
        <v>6.1015114684620002E-2</v>
      </c>
      <c r="BH13" s="8">
        <v>5.8811596217299998E-2</v>
      </c>
      <c r="BI13" s="8">
        <v>6.0147506667770002E-2</v>
      </c>
      <c r="BJ13" s="8">
        <v>0</v>
      </c>
      <c r="BK13" s="8">
        <v>0.2144646535959</v>
      </c>
      <c r="BL13" s="8">
        <v>9.9439779073389994E-2</v>
      </c>
      <c r="BM13" s="8">
        <v>0</v>
      </c>
      <c r="BN13" s="8">
        <v>5.0826500621259998E-2</v>
      </c>
      <c r="BO13" s="8">
        <v>9.4100998078850001E-2</v>
      </c>
      <c r="BP13" s="8">
        <v>0</v>
      </c>
      <c r="BQ13" s="8">
        <v>9.6019100857209994E-2</v>
      </c>
      <c r="BR13" s="8">
        <v>0.15196175013400001</v>
      </c>
      <c r="BS13" s="8">
        <v>0.1231432865962</v>
      </c>
      <c r="BT13" s="8">
        <v>0.18370448646759999</v>
      </c>
      <c r="BU13" s="8">
        <v>0</v>
      </c>
    </row>
    <row r="14" spans="1:73" x14ac:dyDescent="0.3">
      <c r="A14" t="s">
        <v>587</v>
      </c>
      <c r="B14" s="7">
        <v>48</v>
      </c>
      <c r="C14" s="7">
        <v>125</v>
      </c>
      <c r="D14" s="7">
        <v>162</v>
      </c>
      <c r="E14" s="7">
        <v>174</v>
      </c>
      <c r="F14" s="7">
        <v>250</v>
      </c>
      <c r="G14" s="7">
        <v>429</v>
      </c>
      <c r="H14" s="7">
        <v>329</v>
      </c>
      <c r="I14" s="7">
        <v>1</v>
      </c>
      <c r="J14" s="7">
        <v>178</v>
      </c>
      <c r="K14" s="7">
        <v>59</v>
      </c>
      <c r="L14" s="7">
        <v>174</v>
      </c>
      <c r="M14" s="7">
        <v>38</v>
      </c>
      <c r="N14" s="7">
        <v>64</v>
      </c>
      <c r="O14" s="7">
        <v>87</v>
      </c>
      <c r="P14" s="7">
        <v>48</v>
      </c>
      <c r="Q14" s="7">
        <v>10</v>
      </c>
      <c r="R14" s="7">
        <v>58</v>
      </c>
      <c r="S14" s="7">
        <v>8</v>
      </c>
      <c r="T14" s="7">
        <v>7</v>
      </c>
      <c r="U14" s="7">
        <v>12</v>
      </c>
      <c r="V14" s="7">
        <v>12</v>
      </c>
      <c r="W14" s="7">
        <v>4</v>
      </c>
      <c r="X14" s="7">
        <v>237</v>
      </c>
      <c r="Y14" s="7">
        <v>212</v>
      </c>
      <c r="Z14" s="7">
        <v>151</v>
      </c>
      <c r="AA14" s="7">
        <v>58</v>
      </c>
      <c r="AB14" s="7">
        <v>66</v>
      </c>
      <c r="AC14" s="7">
        <v>19</v>
      </c>
      <c r="AD14" s="7">
        <v>12</v>
      </c>
      <c r="AE14" s="7">
        <v>4</v>
      </c>
      <c r="AF14" s="7">
        <v>590</v>
      </c>
      <c r="AG14" s="7">
        <v>163</v>
      </c>
      <c r="AH14" s="7">
        <v>6</v>
      </c>
      <c r="AI14" s="7">
        <v>14</v>
      </c>
      <c r="AJ14" s="7">
        <v>162</v>
      </c>
      <c r="AK14" s="7">
        <v>76</v>
      </c>
      <c r="AL14" s="7">
        <v>162</v>
      </c>
      <c r="AM14" s="7">
        <v>53</v>
      </c>
      <c r="AN14" s="7">
        <v>60</v>
      </c>
      <c r="AO14" s="7">
        <v>87</v>
      </c>
      <c r="AP14" s="7">
        <v>46</v>
      </c>
      <c r="AQ14" s="7">
        <v>10</v>
      </c>
      <c r="AR14" s="7">
        <v>54</v>
      </c>
      <c r="AS14" s="7">
        <v>13</v>
      </c>
      <c r="AT14" s="7">
        <v>18</v>
      </c>
      <c r="AU14" s="7">
        <v>4</v>
      </c>
      <c r="AV14" s="7">
        <v>54</v>
      </c>
      <c r="AW14" s="7">
        <v>33</v>
      </c>
      <c r="AX14" s="7">
        <v>296</v>
      </c>
      <c r="AY14" s="7">
        <v>250</v>
      </c>
      <c r="AZ14" s="7">
        <v>85</v>
      </c>
      <c r="BA14" s="7">
        <v>128</v>
      </c>
      <c r="BB14" s="7">
        <v>28</v>
      </c>
      <c r="BC14" s="7">
        <v>5</v>
      </c>
      <c r="BD14" s="7">
        <v>35</v>
      </c>
      <c r="BE14" s="7">
        <v>8</v>
      </c>
      <c r="BF14" s="7">
        <v>78</v>
      </c>
      <c r="BG14" s="7">
        <v>36</v>
      </c>
      <c r="BH14" s="7">
        <v>92</v>
      </c>
      <c r="BI14" s="7">
        <v>40</v>
      </c>
      <c r="BJ14" s="7">
        <v>21</v>
      </c>
      <c r="BK14" s="7">
        <v>21</v>
      </c>
      <c r="BL14" s="7">
        <v>47</v>
      </c>
      <c r="BM14" s="7">
        <v>18</v>
      </c>
      <c r="BN14" s="7">
        <v>94</v>
      </c>
      <c r="BO14" s="7">
        <v>14</v>
      </c>
      <c r="BP14" s="7">
        <v>2</v>
      </c>
      <c r="BQ14" s="7">
        <v>40</v>
      </c>
      <c r="BR14" s="7">
        <v>71</v>
      </c>
      <c r="BS14" s="7">
        <v>38</v>
      </c>
      <c r="BT14" s="7">
        <v>69</v>
      </c>
      <c r="BU14" s="7">
        <v>2</v>
      </c>
    </row>
    <row r="15" spans="1:73" x14ac:dyDescent="0.3">
      <c r="A15" t="s">
        <v>589</v>
      </c>
    </row>
    <row r="16" spans="1:73" x14ac:dyDescent="0.3">
      <c r="A16"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e5bdafe0-9145-4f66-8c31-e03629c83cf8" sqref="A2 BU16" xr:uid="{00000000-0002-0000-C200-000000000000}"/>
    <dataValidation allowBlank="1" error="e5bdafe0-9145-4f66-8c31-e03629c83cf8" sqref="A1" xr:uid="{00000000-0002-0000-C200-000001000000}"/>
  </dataValidations>
  <hyperlinks>
    <hyperlink ref="A1" location="'TOC'!A1" display="Back to TOC" xr:uid="{00000000-0004-0000-C200-000000000000}"/>
  </hyperlinks>
  <pageMargins left="0.7" right="0.7" top="0.75" bottom="0.75" header="0.3" footer="0.3"/>
</worksheet>
</file>

<file path=xl/worksheets/sheet1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400-000000000000}">
  <dimension ref="A1:C12"/>
  <sheetViews>
    <sheetView workbookViewId="0"/>
  </sheetViews>
  <sheetFormatPr defaultRowHeight="14.4" x14ac:dyDescent="0.3"/>
  <cols>
    <col min="1" max="1" width="37" bestFit="1" customWidth="1"/>
    <col min="2" max="3" width="12.6640625" bestFit="1" customWidth="1"/>
  </cols>
  <sheetData>
    <row r="1" spans="1:3" x14ac:dyDescent="0.3">
      <c r="A1" s="4" t="s">
        <v>448</v>
      </c>
    </row>
    <row r="2" spans="1:3" x14ac:dyDescent="0.3">
      <c r="A2" t="s">
        <v>419</v>
      </c>
    </row>
    <row r="3" spans="1:3" x14ac:dyDescent="0.3">
      <c r="A3" s="5" t="s">
        <v>449</v>
      </c>
      <c r="B3" s="5" t="s">
        <v>450</v>
      </c>
      <c r="C3" s="5" t="s">
        <v>451</v>
      </c>
    </row>
    <row r="4" spans="1:3" x14ac:dyDescent="0.3">
      <c r="A4" t="s">
        <v>740</v>
      </c>
      <c r="B4" s="6">
        <v>0.53376079025650003</v>
      </c>
      <c r="C4" s="7">
        <v>402</v>
      </c>
    </row>
    <row r="5" spans="1:3" x14ac:dyDescent="0.3">
      <c r="A5" t="s">
        <v>741</v>
      </c>
      <c r="B5" s="9">
        <v>0.12064776173739999</v>
      </c>
      <c r="C5" s="7">
        <v>88</v>
      </c>
    </row>
    <row r="6" spans="1:3" x14ac:dyDescent="0.3">
      <c r="A6" t="s">
        <v>2351</v>
      </c>
      <c r="B6" s="6">
        <v>0.41311302851920001</v>
      </c>
      <c r="C6" s="7">
        <v>314</v>
      </c>
    </row>
    <row r="7" spans="1:3" x14ac:dyDescent="0.3">
      <c r="A7" t="s">
        <v>743</v>
      </c>
      <c r="B7" s="6">
        <v>0.37213598393519998</v>
      </c>
      <c r="C7" s="7">
        <v>286</v>
      </c>
    </row>
    <row r="8" spans="1:3" x14ac:dyDescent="0.3">
      <c r="A8" t="s">
        <v>744</v>
      </c>
      <c r="B8" s="9">
        <v>6.8737350918980006E-2</v>
      </c>
      <c r="C8" s="7">
        <v>52</v>
      </c>
    </row>
    <row r="9" spans="1:3" x14ac:dyDescent="0.3">
      <c r="A9" t="s">
        <v>745</v>
      </c>
      <c r="B9" s="9">
        <v>2.5365874889340001E-2</v>
      </c>
      <c r="C9" s="7">
        <v>19</v>
      </c>
    </row>
    <row r="10" spans="1:3" x14ac:dyDescent="0.3">
      <c r="A10" t="s">
        <v>746</v>
      </c>
      <c r="B10" s="9">
        <v>9.4103225808329999E-2</v>
      </c>
      <c r="C10" s="7">
        <v>71</v>
      </c>
    </row>
    <row r="11" spans="1:3" x14ac:dyDescent="0.3">
      <c r="A11" t="s">
        <v>2221</v>
      </c>
    </row>
    <row r="12" spans="1:3" x14ac:dyDescent="0.3">
      <c r="A12" t="s">
        <v>512</v>
      </c>
    </row>
  </sheetData>
  <dataValidations count="2">
    <dataValidation allowBlank="1" showErrorMessage="1" prompt="bc3554a9-0c19-4b00-9ed7-f0850f87c08c" sqref="A2 C12" xr:uid="{00000000-0002-0000-C400-000000000000}"/>
    <dataValidation allowBlank="1" error="bc3554a9-0c19-4b00-9ed7-f0850f87c08c" sqref="A1" xr:uid="{00000000-0002-0000-C400-000001000000}"/>
  </dataValidations>
  <hyperlinks>
    <hyperlink ref="A1" location="'TOC'!A1" display="Back to TOC" xr:uid="{00000000-0004-0000-C400-000000000000}"/>
  </hyperlinks>
  <pageMargins left="0.7" right="0.7" top="0.75" bottom="0.75" header="0.3" footer="0.3"/>
</worksheet>
</file>

<file path=xl/worksheets/sheet1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500-000000000000}">
  <dimension ref="A1:AZ14"/>
  <sheetViews>
    <sheetView workbookViewId="0">
      <pane xSplit="1" topLeftCell="B1" activePane="topRight" state="frozen"/>
      <selection pane="topRight" activeCell="F23" sqref="F23"/>
    </sheetView>
  </sheetViews>
  <sheetFormatPr defaultRowHeight="14.4" x14ac:dyDescent="0.3"/>
  <cols>
    <col min="1" max="1" width="37" bestFit="1" customWidth="1"/>
    <col min="2" max="52" width="12.6640625" bestFit="1" customWidth="1"/>
  </cols>
  <sheetData>
    <row r="1" spans="1:52" x14ac:dyDescent="0.3">
      <c r="A1" s="4" t="s">
        <v>448</v>
      </c>
    </row>
    <row r="2" spans="1:52" x14ac:dyDescent="0.3">
      <c r="A2" t="s">
        <v>421</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740</v>
      </c>
      <c r="B5" s="8">
        <v>0.55865329380619999</v>
      </c>
      <c r="C5" s="8">
        <v>0.52141854691550005</v>
      </c>
      <c r="D5" s="8">
        <v>0.52009533607470004</v>
      </c>
      <c r="E5" s="8">
        <v>0.53959125195629998</v>
      </c>
      <c r="F5" s="8">
        <v>0.49475028347360001</v>
      </c>
      <c r="G5" s="8">
        <v>0.5192598673712</v>
      </c>
      <c r="H5" s="8">
        <v>0.51572746532070002</v>
      </c>
      <c r="I5" s="8">
        <v>0.51024296384279999</v>
      </c>
      <c r="J5" s="8">
        <v>0.42114727244729999</v>
      </c>
      <c r="K5" s="8">
        <v>0.47525639970669997</v>
      </c>
      <c r="L5" s="8">
        <v>0.54610737222320005</v>
      </c>
      <c r="M5" s="8">
        <v>0.59811113538460003</v>
      </c>
      <c r="N5" s="8">
        <v>0.67109813785679995</v>
      </c>
      <c r="O5" s="8">
        <v>0.67851534514809997</v>
      </c>
      <c r="P5" s="8">
        <v>0.63900767729740005</v>
      </c>
      <c r="Q5" s="8">
        <v>0.49961966743800001</v>
      </c>
      <c r="R5" s="8">
        <v>0.51362090776250002</v>
      </c>
      <c r="S5" s="8">
        <v>0.60382184583999998</v>
      </c>
      <c r="T5" s="8">
        <v>0.56319577148809996</v>
      </c>
      <c r="U5" s="8">
        <v>0.69603208966810004</v>
      </c>
      <c r="V5" s="8">
        <v>0.6555451647803</v>
      </c>
      <c r="W5" s="8">
        <v>0.55133557225759999</v>
      </c>
      <c r="X5" s="8">
        <v>0.45813588410279998</v>
      </c>
      <c r="Y5" s="8">
        <v>0.220423628269</v>
      </c>
      <c r="Z5" s="8">
        <v>0.64235833305669998</v>
      </c>
      <c r="AA5" s="8">
        <v>0.50459667919160001</v>
      </c>
      <c r="AB5" s="6">
        <v>0.78840235444100004</v>
      </c>
      <c r="AC5" s="9">
        <v>0.51703224194069997</v>
      </c>
      <c r="AD5" s="8">
        <v>0.59036276912590002</v>
      </c>
      <c r="AE5" s="8">
        <v>0.4977923396758</v>
      </c>
      <c r="AF5" s="8">
        <v>0.50158919443399996</v>
      </c>
      <c r="AG5" s="8">
        <v>0.54185473847999999</v>
      </c>
      <c r="AH5" s="8">
        <v>0.54669544462950004</v>
      </c>
      <c r="AI5" s="8">
        <v>0.53056343069370004</v>
      </c>
      <c r="AJ5" s="8">
        <v>0.57279901135449995</v>
      </c>
      <c r="AK5" s="8">
        <v>0.49231554445719999</v>
      </c>
      <c r="AL5" s="8">
        <v>0.53458157790180005</v>
      </c>
      <c r="AM5" s="8">
        <v>0.51989637694019997</v>
      </c>
      <c r="AN5" s="8">
        <v>0.59751125237280001</v>
      </c>
      <c r="AO5" s="8">
        <v>0.56015557520070003</v>
      </c>
      <c r="AP5" s="8">
        <v>0.57116971947509998</v>
      </c>
      <c r="AQ5" s="8">
        <v>0.5802349881294</v>
      </c>
      <c r="AR5" s="8">
        <v>0.58098798166669996</v>
      </c>
      <c r="AS5" s="8">
        <v>0.42734217405539998</v>
      </c>
      <c r="AT5" s="8">
        <v>0.47800738310800001</v>
      </c>
      <c r="AU5" s="8">
        <v>0.47792221403090002</v>
      </c>
      <c r="AV5" s="8">
        <v>0.59363630786650001</v>
      </c>
      <c r="AW5" s="8">
        <v>0.60539477898759997</v>
      </c>
      <c r="AX5" s="8">
        <v>0.53381115044659999</v>
      </c>
      <c r="AY5" s="8">
        <v>0.5390880439204</v>
      </c>
      <c r="AZ5" s="8">
        <v>0.36141171830180002</v>
      </c>
    </row>
    <row r="6" spans="1:52" x14ac:dyDescent="0.3">
      <c r="A6" t="s">
        <v>741</v>
      </c>
      <c r="B6" s="8">
        <v>0.1557739767047</v>
      </c>
      <c r="C6" s="8">
        <v>9.6011300547350006E-2</v>
      </c>
      <c r="D6" s="8">
        <v>0.11399943094950001</v>
      </c>
      <c r="E6" s="8">
        <v>0.1239194121012</v>
      </c>
      <c r="F6" s="8">
        <v>8.0057293984460001E-2</v>
      </c>
      <c r="G6" s="8">
        <v>0.1231905118714</v>
      </c>
      <c r="H6" s="8">
        <v>9.4915170973079999E-2</v>
      </c>
      <c r="I6" s="8">
        <v>0.1249938346026</v>
      </c>
      <c r="J6" s="8">
        <v>0.1161622552106</v>
      </c>
      <c r="K6" s="8">
        <v>0.13391731220069999</v>
      </c>
      <c r="L6" s="8">
        <v>0.1370213676641</v>
      </c>
      <c r="M6" s="8">
        <v>0.12970706487030001</v>
      </c>
      <c r="N6" s="8">
        <v>0.19394448911330001</v>
      </c>
      <c r="O6" s="8">
        <v>8.8217785712300004E-2</v>
      </c>
      <c r="P6" s="8">
        <v>0</v>
      </c>
      <c r="Q6" s="8">
        <v>0.1059434798995</v>
      </c>
      <c r="R6" s="8">
        <v>0.1043046989942</v>
      </c>
      <c r="S6" s="8">
        <v>0.15325830677480001</v>
      </c>
      <c r="T6" s="8">
        <v>0.14464288962460001</v>
      </c>
      <c r="U6" s="8">
        <v>0</v>
      </c>
      <c r="V6" s="6">
        <v>0.29916735780280002</v>
      </c>
      <c r="W6" s="8">
        <v>9.4578056842230002E-2</v>
      </c>
      <c r="X6" s="8">
        <v>8.9281504184829996E-2</v>
      </c>
      <c r="Y6" s="8">
        <v>0.10056892520169999</v>
      </c>
      <c r="Z6" s="8">
        <v>0.16896432015730001</v>
      </c>
      <c r="AA6" s="8">
        <v>0.1076722427735</v>
      </c>
      <c r="AB6" s="6">
        <v>0.33004135904569998</v>
      </c>
      <c r="AC6" s="9">
        <v>0.1068917556399</v>
      </c>
      <c r="AD6" s="8">
        <v>0.1625033084593</v>
      </c>
      <c r="AE6" s="8">
        <v>9.4050119855079994E-2</v>
      </c>
      <c r="AF6" s="8">
        <v>0.1285366696037</v>
      </c>
      <c r="AG6" s="8">
        <v>0.1186630168039</v>
      </c>
      <c r="AH6" s="8">
        <v>0.14193209028430001</v>
      </c>
      <c r="AI6" s="8">
        <v>0.1153864188784</v>
      </c>
      <c r="AJ6" s="8">
        <v>0.1234909198834</v>
      </c>
      <c r="AK6" s="8">
        <v>0.1110896773304</v>
      </c>
      <c r="AL6" s="8">
        <v>0.1054585555871</v>
      </c>
      <c r="AM6" s="8">
        <v>0.1091466367135</v>
      </c>
      <c r="AN6" s="8">
        <v>0.20354135212970001</v>
      </c>
      <c r="AO6" s="8">
        <v>0.14314469995189999</v>
      </c>
      <c r="AP6" s="8">
        <v>0.11802798817479999</v>
      </c>
      <c r="AQ6" s="8">
        <v>8.7930809946130006E-2</v>
      </c>
      <c r="AR6" s="8">
        <v>0.16217237441820001</v>
      </c>
      <c r="AS6" s="8">
        <v>6.8635787942490006E-2</v>
      </c>
      <c r="AT6" s="8">
        <v>0.24569103208660001</v>
      </c>
      <c r="AU6" s="8">
        <v>8.6557738308300006E-2</v>
      </c>
      <c r="AV6" s="8">
        <v>0.15346596468420001</v>
      </c>
      <c r="AW6" s="8">
        <v>0.60539477898759997</v>
      </c>
      <c r="AX6" s="8">
        <v>0.11884225344050001</v>
      </c>
      <c r="AY6" s="8">
        <v>0.13085092331939999</v>
      </c>
      <c r="AZ6" s="8">
        <v>0</v>
      </c>
    </row>
    <row r="7" spans="1:52" x14ac:dyDescent="0.3">
      <c r="A7" t="s">
        <v>2351</v>
      </c>
      <c r="B7" s="8">
        <v>0.40287931710149999</v>
      </c>
      <c r="C7" s="8">
        <v>0.42540724636810001</v>
      </c>
      <c r="D7" s="8">
        <v>0.4060959051252</v>
      </c>
      <c r="E7" s="8">
        <v>0.41567183985520001</v>
      </c>
      <c r="F7" s="8">
        <v>0.41469298948920003</v>
      </c>
      <c r="G7" s="8">
        <v>0.39606935549990002</v>
      </c>
      <c r="H7" s="8">
        <v>0.42081229434759998</v>
      </c>
      <c r="I7" s="8">
        <v>0.38524912924019999</v>
      </c>
      <c r="J7" s="8">
        <v>0.30498501723679999</v>
      </c>
      <c r="K7" s="8">
        <v>0.34133908750600001</v>
      </c>
      <c r="L7" s="8">
        <v>0.40908600455909999</v>
      </c>
      <c r="M7" s="8">
        <v>0.4684040705143</v>
      </c>
      <c r="N7" s="8">
        <v>0.47715364874339999</v>
      </c>
      <c r="O7" s="8">
        <v>0.59029755943579998</v>
      </c>
      <c r="P7" s="8">
        <v>0.63900767729740005</v>
      </c>
      <c r="Q7" s="8">
        <v>0.39367618753849998</v>
      </c>
      <c r="R7" s="8">
        <v>0.40931620876829999</v>
      </c>
      <c r="S7" s="8">
        <v>0.45056353906520002</v>
      </c>
      <c r="T7" s="8">
        <v>0.41855288186349998</v>
      </c>
      <c r="U7" s="8">
        <v>0.69603208966810004</v>
      </c>
      <c r="V7" s="8">
        <v>0.35637780697749999</v>
      </c>
      <c r="W7" s="8">
        <v>0.4567575154154</v>
      </c>
      <c r="X7" s="8">
        <v>0.36885437991800002</v>
      </c>
      <c r="Y7" s="8">
        <v>0.11985470306730001</v>
      </c>
      <c r="Z7" s="8">
        <v>0.47339401289939997</v>
      </c>
      <c r="AA7" s="8">
        <v>0.39692443641809999</v>
      </c>
      <c r="AB7" s="8">
        <v>0.45836099539530001</v>
      </c>
      <c r="AC7" s="8">
        <v>0.41014048630080002</v>
      </c>
      <c r="AD7" s="8">
        <v>0.42785946066660002</v>
      </c>
      <c r="AE7" s="8">
        <v>0.40374221982070002</v>
      </c>
      <c r="AF7" s="8">
        <v>0.37305252483029999</v>
      </c>
      <c r="AG7" s="8">
        <v>0.42319172167609997</v>
      </c>
      <c r="AH7" s="8">
        <v>0.40476335434510002</v>
      </c>
      <c r="AI7" s="8">
        <v>0.41517701181529998</v>
      </c>
      <c r="AJ7" s="8">
        <v>0.44930809147110001</v>
      </c>
      <c r="AK7" s="8">
        <v>0.38122586712680001</v>
      </c>
      <c r="AL7" s="8">
        <v>0.42912302231470001</v>
      </c>
      <c r="AM7" s="8">
        <v>0.41074974022670002</v>
      </c>
      <c r="AN7" s="8">
        <v>0.3939699002432</v>
      </c>
      <c r="AO7" s="8">
        <v>0.41701087524870001</v>
      </c>
      <c r="AP7" s="8">
        <v>0.4531417313003</v>
      </c>
      <c r="AQ7" s="8">
        <v>0.49230417818319999</v>
      </c>
      <c r="AR7" s="8">
        <v>0.41881560724849998</v>
      </c>
      <c r="AS7" s="8">
        <v>0.35870638611290001</v>
      </c>
      <c r="AT7" s="8">
        <v>0.2323163510214</v>
      </c>
      <c r="AU7" s="8">
        <v>0.39136447572260002</v>
      </c>
      <c r="AV7" s="8">
        <v>0.44017034318229997</v>
      </c>
      <c r="AW7" s="8">
        <v>0</v>
      </c>
      <c r="AX7" s="8">
        <v>0.41496889700610001</v>
      </c>
      <c r="AY7" s="8">
        <v>0.40823712060099998</v>
      </c>
      <c r="AZ7" s="8">
        <v>0.36141171830180002</v>
      </c>
    </row>
    <row r="8" spans="1:52" x14ac:dyDescent="0.3">
      <c r="A8" t="s">
        <v>743</v>
      </c>
      <c r="B8" s="8">
        <v>0.34246326519839998</v>
      </c>
      <c r="C8" s="8">
        <v>0.38717106613419999</v>
      </c>
      <c r="D8" s="8">
        <v>0.38786094163059998</v>
      </c>
      <c r="E8" s="8">
        <v>0.35154579767760002</v>
      </c>
      <c r="F8" s="8">
        <v>0.47518612910789998</v>
      </c>
      <c r="G8" s="8">
        <v>0.44317109059929999</v>
      </c>
      <c r="H8" s="8">
        <v>0.38706645437769999</v>
      </c>
      <c r="I8" s="8">
        <v>0.39294535248329998</v>
      </c>
      <c r="J8" s="8">
        <v>0.4485961257362</v>
      </c>
      <c r="K8" s="8">
        <v>0.47275565868809999</v>
      </c>
      <c r="L8" s="8">
        <v>0.35211918022889999</v>
      </c>
      <c r="M8" s="8">
        <v>0.31671905136200001</v>
      </c>
      <c r="N8" s="8">
        <v>0.26340757763770001</v>
      </c>
      <c r="O8" s="8">
        <v>0.32148465485189998</v>
      </c>
      <c r="P8" s="8">
        <v>0.2052193296325</v>
      </c>
      <c r="Q8" s="8">
        <v>0.40991417744000003</v>
      </c>
      <c r="R8" s="8">
        <v>0.36727966953500002</v>
      </c>
      <c r="S8" s="8">
        <v>0.30616107898790001</v>
      </c>
      <c r="T8" s="8">
        <v>0.34058695586359999</v>
      </c>
      <c r="U8" s="8">
        <v>0.30396791033190002</v>
      </c>
      <c r="V8" s="8">
        <v>0.2886217909803</v>
      </c>
      <c r="W8" s="8">
        <v>0.36458743868499999</v>
      </c>
      <c r="X8" s="8">
        <v>0.38732151472909998</v>
      </c>
      <c r="Y8" s="6">
        <v>0.77957637173100003</v>
      </c>
      <c r="Z8" s="8">
        <v>0.26134103367310002</v>
      </c>
      <c r="AA8" s="8">
        <v>0.4018902136493</v>
      </c>
      <c r="AB8" s="8">
        <v>0.21159764555900001</v>
      </c>
      <c r="AC8" s="8">
        <v>0.3826824685936</v>
      </c>
      <c r="AD8" s="8">
        <v>0.31874928762470001</v>
      </c>
      <c r="AE8" s="8">
        <v>0.4060612421375</v>
      </c>
      <c r="AF8" s="8">
        <v>0.40883507967659999</v>
      </c>
      <c r="AG8" s="8">
        <v>0.36290297658240001</v>
      </c>
      <c r="AH8" s="8">
        <v>0.40212692793979998</v>
      </c>
      <c r="AI8" s="8">
        <v>0.36472242429559998</v>
      </c>
      <c r="AJ8" s="8">
        <v>0.37186584224469998</v>
      </c>
      <c r="AK8" s="8">
        <v>0.39523909490379999</v>
      </c>
      <c r="AL8" s="8">
        <v>0.34296982738019999</v>
      </c>
      <c r="AM8" s="8">
        <v>0.40638496512849998</v>
      </c>
      <c r="AN8" s="8">
        <v>0.32151851431829997</v>
      </c>
      <c r="AO8" s="8">
        <v>0.31500210256830002</v>
      </c>
      <c r="AP8" s="8">
        <v>0.29910396996779998</v>
      </c>
      <c r="AQ8" s="8">
        <v>0.3360550627435</v>
      </c>
      <c r="AR8" s="8">
        <v>0.3620980223029</v>
      </c>
      <c r="AS8" s="8">
        <v>0.4207137623801</v>
      </c>
      <c r="AT8" s="8">
        <v>0.42639044661050002</v>
      </c>
      <c r="AU8" s="8">
        <v>0.41831646849850002</v>
      </c>
      <c r="AV8" s="8">
        <v>0.2760935554676</v>
      </c>
      <c r="AW8" s="8">
        <v>0.39460522101239998</v>
      </c>
      <c r="AX8" s="8">
        <v>0.37934984206830002</v>
      </c>
      <c r="AY8" s="8">
        <v>0.34158760707870001</v>
      </c>
      <c r="AZ8" s="8">
        <v>0.53423955403419998</v>
      </c>
    </row>
    <row r="9" spans="1:52" x14ac:dyDescent="0.3">
      <c r="A9" t="s">
        <v>744</v>
      </c>
      <c r="B9" s="8">
        <v>7.0547888301070005E-2</v>
      </c>
      <c r="C9" s="8">
        <v>6.5730118769630003E-2</v>
      </c>
      <c r="D9" s="8">
        <v>7.1435079222380002E-2</v>
      </c>
      <c r="E9" s="8">
        <v>7.9375936406029995E-2</v>
      </c>
      <c r="F9" s="8">
        <v>3.006358741848E-2</v>
      </c>
      <c r="G9" s="8">
        <v>2.3713738031429999E-2</v>
      </c>
      <c r="H9" s="8">
        <v>7.3540323201399999E-2</v>
      </c>
      <c r="I9" s="8">
        <v>6.9176708546650006E-2</v>
      </c>
      <c r="J9" s="8">
        <v>8.9019921704629995E-2</v>
      </c>
      <c r="K9" s="8">
        <v>5.1987941605220002E-2</v>
      </c>
      <c r="L9" s="8">
        <v>6.1220032856959997E-2</v>
      </c>
      <c r="M9" s="8">
        <v>4.5757842303980001E-2</v>
      </c>
      <c r="N9" s="8">
        <v>6.5494284505520001E-2</v>
      </c>
      <c r="O9" s="8">
        <v>0</v>
      </c>
      <c r="P9" s="8">
        <v>0</v>
      </c>
      <c r="Q9" s="8">
        <v>6.3617615530050006E-2</v>
      </c>
      <c r="R9" s="8">
        <v>9.9040164340869999E-2</v>
      </c>
      <c r="S9" s="8">
        <v>5.6921473535639998E-2</v>
      </c>
      <c r="T9" s="8">
        <v>9.6217272648230004E-2</v>
      </c>
      <c r="U9" s="8">
        <v>0</v>
      </c>
      <c r="V9" s="8">
        <v>2.8694507729450001E-2</v>
      </c>
      <c r="W9" s="8">
        <v>7.1091591111270003E-2</v>
      </c>
      <c r="X9" s="8">
        <v>9.439892863372E-2</v>
      </c>
      <c r="Y9" s="8">
        <v>0</v>
      </c>
      <c r="Z9" s="8">
        <v>4.7127160221309999E-2</v>
      </c>
      <c r="AA9" s="8">
        <v>7.4540815577469999E-2</v>
      </c>
      <c r="AB9" s="8">
        <v>0</v>
      </c>
      <c r="AC9" s="8">
        <v>7.3253016299960005E-2</v>
      </c>
      <c r="AD9" s="8">
        <v>6.4991673174720002E-2</v>
      </c>
      <c r="AE9" s="8">
        <v>7.1117589693790006E-2</v>
      </c>
      <c r="AF9" s="8">
        <v>8.5298156824140006E-2</v>
      </c>
      <c r="AG9" s="8">
        <v>6.4570871075230005E-2</v>
      </c>
      <c r="AH9" s="8">
        <v>4.6839313341859999E-2</v>
      </c>
      <c r="AI9" s="8">
        <v>7.4150398522380007E-2</v>
      </c>
      <c r="AJ9" s="8">
        <v>3.2987796333039998E-2</v>
      </c>
      <c r="AK9" s="8">
        <v>8.5562036100439998E-2</v>
      </c>
      <c r="AL9" s="8">
        <v>0.110910426523</v>
      </c>
      <c r="AM9" s="8">
        <v>4.4534500261670003E-2</v>
      </c>
      <c r="AN9" s="8">
        <v>8.0970233308889999E-2</v>
      </c>
      <c r="AO9" s="8">
        <v>7.6360082857790001E-2</v>
      </c>
      <c r="AP9" s="8">
        <v>4.1390084316659997E-2</v>
      </c>
      <c r="AQ9" s="8">
        <v>8.0938076704820006E-2</v>
      </c>
      <c r="AR9" s="8">
        <v>3.6163103915419999E-2</v>
      </c>
      <c r="AS9" s="8">
        <v>8.5473074494990003E-2</v>
      </c>
      <c r="AT9" s="8">
        <v>7.9108141149950004E-2</v>
      </c>
      <c r="AU9" s="8">
        <v>7.1985250346999999E-2</v>
      </c>
      <c r="AV9" s="8">
        <v>0.13027013666590001</v>
      </c>
      <c r="AW9" s="8">
        <v>0</v>
      </c>
      <c r="AX9" s="8">
        <v>6.4015983236580004E-2</v>
      </c>
      <c r="AY9" s="8">
        <v>8.4205121315809997E-2</v>
      </c>
      <c r="AZ9" s="8">
        <v>0.104348727664</v>
      </c>
    </row>
    <row r="10" spans="1:52" x14ac:dyDescent="0.3">
      <c r="A10" t="s">
        <v>745</v>
      </c>
      <c r="B10" s="8">
        <v>2.8335552694369999E-2</v>
      </c>
      <c r="C10" s="8">
        <v>2.568026818073E-2</v>
      </c>
      <c r="D10" s="8">
        <v>2.060864307229E-2</v>
      </c>
      <c r="E10" s="8">
        <v>2.948701395999E-2</v>
      </c>
      <c r="F10" s="8">
        <v>0</v>
      </c>
      <c r="G10" s="8">
        <v>1.385530399803E-2</v>
      </c>
      <c r="H10" s="8">
        <v>2.3665757100160001E-2</v>
      </c>
      <c r="I10" s="8">
        <v>2.7634975127220001E-2</v>
      </c>
      <c r="J10" s="8">
        <v>4.1236680111900001E-2</v>
      </c>
      <c r="K10" s="8">
        <v>0</v>
      </c>
      <c r="L10" s="8">
        <v>4.0553414690950002E-2</v>
      </c>
      <c r="M10" s="8">
        <v>3.9411970949440003E-2</v>
      </c>
      <c r="N10" s="8">
        <v>0</v>
      </c>
      <c r="O10" s="8">
        <v>0</v>
      </c>
      <c r="P10" s="8">
        <v>0.15577299307020001</v>
      </c>
      <c r="Q10" s="8">
        <v>2.684853959192E-2</v>
      </c>
      <c r="R10" s="8">
        <v>2.0059258361660001E-2</v>
      </c>
      <c r="S10" s="8">
        <v>3.3095601636420002E-2</v>
      </c>
      <c r="T10" s="8">
        <v>0</v>
      </c>
      <c r="U10" s="8">
        <v>0</v>
      </c>
      <c r="V10" s="8">
        <v>2.713853650992E-2</v>
      </c>
      <c r="W10" s="8">
        <v>1.2985397946169999E-2</v>
      </c>
      <c r="X10" s="8">
        <v>6.0143672534329999E-2</v>
      </c>
      <c r="Y10" s="8">
        <v>0</v>
      </c>
      <c r="Z10" s="8">
        <v>4.917347304888E-2</v>
      </c>
      <c r="AA10" s="8">
        <v>1.8972291581569999E-2</v>
      </c>
      <c r="AB10" s="8">
        <v>0</v>
      </c>
      <c r="AC10" s="8">
        <v>2.703227316575E-2</v>
      </c>
      <c r="AD10" s="8">
        <v>2.5896270074629999E-2</v>
      </c>
      <c r="AE10" s="8">
        <v>2.5028828492889999E-2</v>
      </c>
      <c r="AF10" s="8">
        <v>4.2775690652449997E-3</v>
      </c>
      <c r="AG10" s="8">
        <v>3.0671413862390001E-2</v>
      </c>
      <c r="AH10" s="8">
        <v>4.3383140888840002E-3</v>
      </c>
      <c r="AI10" s="8">
        <v>3.0563746488360001E-2</v>
      </c>
      <c r="AJ10" s="8">
        <v>2.2347350067820002E-2</v>
      </c>
      <c r="AK10" s="8">
        <v>2.6883324538570001E-2</v>
      </c>
      <c r="AL10" s="8">
        <v>1.153816819497E-2</v>
      </c>
      <c r="AM10" s="8">
        <v>2.9184157669669999E-2</v>
      </c>
      <c r="AN10" s="8">
        <v>0</v>
      </c>
      <c r="AO10" s="8">
        <v>4.8482239373210001E-2</v>
      </c>
      <c r="AP10" s="8">
        <v>8.8336226240469995E-2</v>
      </c>
      <c r="AQ10" s="9">
        <v>2.7718724222770001E-3</v>
      </c>
      <c r="AR10" s="8">
        <v>2.0750892115029999E-2</v>
      </c>
      <c r="AS10" s="6">
        <v>6.6470989069569997E-2</v>
      </c>
      <c r="AT10" s="8">
        <v>1.6494029131540001E-2</v>
      </c>
      <c r="AU10" s="8">
        <v>3.1776067123560001E-2</v>
      </c>
      <c r="AV10" s="8">
        <v>0</v>
      </c>
      <c r="AW10" s="8">
        <v>0</v>
      </c>
      <c r="AX10" s="8">
        <v>2.2823024248569999E-2</v>
      </c>
      <c r="AY10" s="8">
        <v>3.511922768504E-2</v>
      </c>
      <c r="AZ10" s="8">
        <v>0</v>
      </c>
    </row>
    <row r="11" spans="1:52" x14ac:dyDescent="0.3">
      <c r="A11" t="s">
        <v>746</v>
      </c>
      <c r="B11" s="8">
        <v>9.8883440995439997E-2</v>
      </c>
      <c r="C11" s="8">
        <v>9.1410386950359995E-2</v>
      </c>
      <c r="D11" s="8">
        <v>9.2043722294670005E-2</v>
      </c>
      <c r="E11" s="8">
        <v>0.10886295036599999</v>
      </c>
      <c r="F11" s="8">
        <v>3.006358741848E-2</v>
      </c>
      <c r="G11" s="8">
        <v>3.7569042029450002E-2</v>
      </c>
      <c r="H11" s="8">
        <v>9.7206080301570005E-2</v>
      </c>
      <c r="I11" s="8">
        <v>9.6811683673869997E-2</v>
      </c>
      <c r="J11" s="8">
        <v>0.13025660181650001</v>
      </c>
      <c r="K11" s="8">
        <v>5.1987941605220002E-2</v>
      </c>
      <c r="L11" s="8">
        <v>0.10177344754790001</v>
      </c>
      <c r="M11" s="8">
        <v>8.5169813253420004E-2</v>
      </c>
      <c r="N11" s="8">
        <v>6.5494284505520001E-2</v>
      </c>
      <c r="O11" s="8">
        <v>0</v>
      </c>
      <c r="P11" s="8">
        <v>0.15577299307020001</v>
      </c>
      <c r="Q11" s="8">
        <v>9.0466155121969996E-2</v>
      </c>
      <c r="R11" s="8">
        <v>0.1190994227025</v>
      </c>
      <c r="S11" s="8">
        <v>9.0017075172050001E-2</v>
      </c>
      <c r="T11" s="8">
        <v>9.6217272648230004E-2</v>
      </c>
      <c r="U11" s="8">
        <v>0</v>
      </c>
      <c r="V11" s="8">
        <v>5.5833044239370001E-2</v>
      </c>
      <c r="W11" s="8">
        <v>8.4076989057440002E-2</v>
      </c>
      <c r="X11" s="8">
        <v>0.154542601168</v>
      </c>
      <c r="Y11" s="8">
        <v>0</v>
      </c>
      <c r="Z11" s="8">
        <v>9.6300633270190006E-2</v>
      </c>
      <c r="AA11" s="8">
        <v>9.3513107159040001E-2</v>
      </c>
      <c r="AB11" s="8">
        <v>0</v>
      </c>
      <c r="AC11" s="8">
        <v>0.10028528946570001</v>
      </c>
      <c r="AD11" s="8">
        <v>9.0887943249349998E-2</v>
      </c>
      <c r="AE11" s="8">
        <v>9.6146418186680002E-2</v>
      </c>
      <c r="AF11" s="8">
        <v>8.9575725889390001E-2</v>
      </c>
      <c r="AG11" s="8">
        <v>9.5242284937620006E-2</v>
      </c>
      <c r="AH11" s="8">
        <v>5.1177627430750001E-2</v>
      </c>
      <c r="AI11" s="8">
        <v>0.1047141450107</v>
      </c>
      <c r="AJ11" s="8">
        <v>5.533514640086E-2</v>
      </c>
      <c r="AK11" s="8">
        <v>0.112445360639</v>
      </c>
      <c r="AL11" s="8">
        <v>0.1224485947179</v>
      </c>
      <c r="AM11" s="8">
        <v>7.3718657931339998E-2</v>
      </c>
      <c r="AN11" s="8">
        <v>8.0970233308889999E-2</v>
      </c>
      <c r="AO11" s="8">
        <v>0.124842322231</v>
      </c>
      <c r="AP11" s="8">
        <v>0.12972631055709999</v>
      </c>
      <c r="AQ11" s="8">
        <v>8.3709949127100003E-2</v>
      </c>
      <c r="AR11" s="8">
        <v>5.6913996030449998E-2</v>
      </c>
      <c r="AS11" s="8">
        <v>0.1519440635646</v>
      </c>
      <c r="AT11" s="8">
        <v>9.5602170281489998E-2</v>
      </c>
      <c r="AU11" s="8">
        <v>0.1037613174706</v>
      </c>
      <c r="AV11" s="8">
        <v>0.13027013666590001</v>
      </c>
      <c r="AW11" s="8">
        <v>0</v>
      </c>
      <c r="AX11" s="8">
        <v>8.6839007485149999E-2</v>
      </c>
      <c r="AY11" s="8">
        <v>0.1193243490009</v>
      </c>
      <c r="AZ11" s="8">
        <v>0.104348727664</v>
      </c>
    </row>
    <row r="12" spans="1:52" x14ac:dyDescent="0.3">
      <c r="A12" t="s">
        <v>587</v>
      </c>
      <c r="B12" s="7">
        <v>175</v>
      </c>
      <c r="C12" s="7">
        <v>312</v>
      </c>
      <c r="D12" s="7">
        <v>272</v>
      </c>
      <c r="E12" s="7">
        <v>620</v>
      </c>
      <c r="F12" s="7">
        <v>54</v>
      </c>
      <c r="G12" s="7">
        <v>85</v>
      </c>
      <c r="H12" s="7">
        <v>326</v>
      </c>
      <c r="I12" s="7">
        <v>148</v>
      </c>
      <c r="J12" s="7">
        <v>83</v>
      </c>
      <c r="K12" s="7">
        <v>24</v>
      </c>
      <c r="L12" s="7">
        <v>30</v>
      </c>
      <c r="M12" s="7">
        <v>48</v>
      </c>
      <c r="N12" s="7">
        <v>87</v>
      </c>
      <c r="O12" s="7">
        <v>7</v>
      </c>
      <c r="P12" s="7">
        <v>6</v>
      </c>
      <c r="Q12" s="7">
        <v>421</v>
      </c>
      <c r="R12" s="7">
        <v>91</v>
      </c>
      <c r="S12" s="7">
        <v>196</v>
      </c>
      <c r="T12" s="7">
        <v>49</v>
      </c>
      <c r="U12" s="7">
        <v>2</v>
      </c>
      <c r="V12" s="7">
        <v>111</v>
      </c>
      <c r="W12" s="7">
        <v>462</v>
      </c>
      <c r="X12" s="7">
        <v>165</v>
      </c>
      <c r="Y12" s="7">
        <v>21</v>
      </c>
      <c r="Z12" s="7">
        <v>157</v>
      </c>
      <c r="AA12" s="7">
        <v>602</v>
      </c>
      <c r="AB12" s="7">
        <v>45</v>
      </c>
      <c r="AC12" s="7">
        <v>714</v>
      </c>
      <c r="AD12" s="7">
        <v>289</v>
      </c>
      <c r="AE12" s="7">
        <v>470</v>
      </c>
      <c r="AF12" s="7">
        <v>152</v>
      </c>
      <c r="AG12" s="7">
        <v>607</v>
      </c>
      <c r="AH12" s="7">
        <v>144</v>
      </c>
      <c r="AI12" s="7">
        <v>615</v>
      </c>
      <c r="AJ12" s="7">
        <v>137</v>
      </c>
      <c r="AK12" s="7">
        <v>209</v>
      </c>
      <c r="AL12" s="7">
        <v>108</v>
      </c>
      <c r="AM12" s="7">
        <v>169</v>
      </c>
      <c r="AN12" s="7">
        <v>49</v>
      </c>
      <c r="AO12" s="7">
        <v>87</v>
      </c>
      <c r="AP12" s="7">
        <v>14</v>
      </c>
      <c r="AQ12" s="7">
        <v>238</v>
      </c>
      <c r="AR12" s="7">
        <v>215</v>
      </c>
      <c r="AS12" s="7">
        <v>147</v>
      </c>
      <c r="AT12" s="7">
        <v>56</v>
      </c>
      <c r="AU12" s="7">
        <v>67</v>
      </c>
      <c r="AV12" s="7">
        <v>18</v>
      </c>
      <c r="AW12" s="7">
        <v>4</v>
      </c>
      <c r="AX12" s="7">
        <v>590</v>
      </c>
      <c r="AY12" s="7">
        <v>163</v>
      </c>
      <c r="AZ12" s="7">
        <v>6</v>
      </c>
    </row>
    <row r="13" spans="1:52" x14ac:dyDescent="0.3">
      <c r="A13" t="s">
        <v>635</v>
      </c>
    </row>
    <row r="14" spans="1:52" x14ac:dyDescent="0.3">
      <c r="A14"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503b5f4a-d0ce-496e-a96d-fa2a1aa7b813" sqref="A2 AZ14" xr:uid="{00000000-0002-0000-C500-000000000000}"/>
    <dataValidation allowBlank="1" error="503b5f4a-d0ce-496e-a96d-fa2a1aa7b813" sqref="A1" xr:uid="{00000000-0002-0000-C500-000001000000}"/>
  </dataValidations>
  <hyperlinks>
    <hyperlink ref="A1" location="'TOC'!A1" display="Back to TOC" xr:uid="{00000000-0004-0000-C500-000000000000}"/>
  </hyperlinks>
  <pageMargins left="0.7" right="0.7" top="0.75" bottom="0.75" header="0.3" footer="0.3"/>
</worksheet>
</file>

<file path=xl/worksheets/sheet1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600-000000000000}">
  <dimension ref="A1:BU14"/>
  <sheetViews>
    <sheetView workbookViewId="0">
      <pane xSplit="1" topLeftCell="N1" activePane="topRight" state="frozen"/>
      <selection pane="topRight" activeCell="A10" sqref="A10:XFD10"/>
    </sheetView>
  </sheetViews>
  <sheetFormatPr defaultRowHeight="14.4" x14ac:dyDescent="0.3"/>
  <cols>
    <col min="1" max="1" width="37" bestFit="1" customWidth="1"/>
    <col min="2" max="73" width="12.6640625" bestFit="1" customWidth="1"/>
  </cols>
  <sheetData>
    <row r="1" spans="1:73" x14ac:dyDescent="0.3">
      <c r="A1" s="4" t="s">
        <v>448</v>
      </c>
    </row>
    <row r="2" spans="1:73" x14ac:dyDescent="0.3">
      <c r="A2" t="s">
        <v>423</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740</v>
      </c>
      <c r="B5" s="8">
        <v>0.58130340982420003</v>
      </c>
      <c r="C5" s="8">
        <v>0.5768924443697</v>
      </c>
      <c r="D5" s="8">
        <v>0.50653222622899996</v>
      </c>
      <c r="E5" s="8">
        <v>0.4808439361911</v>
      </c>
      <c r="F5" s="8">
        <v>0.5546157913416</v>
      </c>
      <c r="G5" s="8">
        <v>0.55934019843149996</v>
      </c>
      <c r="H5" s="8">
        <v>0.50243229030759995</v>
      </c>
      <c r="I5" s="8">
        <v>0</v>
      </c>
      <c r="J5" s="8">
        <v>0.55655213225870004</v>
      </c>
      <c r="K5" s="8">
        <v>0.61916595096850002</v>
      </c>
      <c r="L5" s="8">
        <v>0.6027259284391</v>
      </c>
      <c r="M5" s="8">
        <v>0.50149942458060004</v>
      </c>
      <c r="N5" s="8">
        <v>0.49475701134330002</v>
      </c>
      <c r="O5" s="8">
        <v>0.39044011971460002</v>
      </c>
      <c r="P5" s="8">
        <v>0.45177134805829999</v>
      </c>
      <c r="Q5" s="8">
        <v>0.63103543956599994</v>
      </c>
      <c r="R5" s="8">
        <v>0.48758941525240002</v>
      </c>
      <c r="S5" s="8">
        <v>0.44356027291979999</v>
      </c>
      <c r="T5" s="8">
        <v>0.40051888234049998</v>
      </c>
      <c r="U5" s="8">
        <v>0.73243420350209998</v>
      </c>
      <c r="V5" s="8">
        <v>0.56576753683540004</v>
      </c>
      <c r="W5" s="8">
        <v>0.60539477898759997</v>
      </c>
      <c r="X5" s="8">
        <v>0.5736162380623</v>
      </c>
      <c r="Y5" s="8">
        <v>0.58447671760630004</v>
      </c>
      <c r="Z5" s="8">
        <v>0.43418929319830002</v>
      </c>
      <c r="AA5" s="8">
        <v>0.48138601187770003</v>
      </c>
      <c r="AB5" s="8">
        <v>0.48233121396</v>
      </c>
      <c r="AC5" s="8">
        <v>0.61054764503519998</v>
      </c>
      <c r="AD5" s="8">
        <v>0.56576753683540004</v>
      </c>
      <c r="AE5" s="8">
        <v>0.60539477898759997</v>
      </c>
      <c r="AF5" s="8">
        <v>0.53381115044659999</v>
      </c>
      <c r="AG5" s="8">
        <v>0.5390880439204</v>
      </c>
      <c r="AH5" s="8">
        <v>0.36141171830180002</v>
      </c>
      <c r="AI5" s="8">
        <v>0.57116971947509998</v>
      </c>
      <c r="AJ5" s="8">
        <v>0.54750759063550003</v>
      </c>
      <c r="AK5" s="8">
        <v>0.64102321759320002</v>
      </c>
      <c r="AL5" s="8">
        <v>0.6074483043544</v>
      </c>
      <c r="AM5" s="8">
        <v>0.4968797005526</v>
      </c>
      <c r="AN5" s="8">
        <v>0.43484686246859999</v>
      </c>
      <c r="AO5" s="8">
        <v>0.42205133935299999</v>
      </c>
      <c r="AP5" s="8">
        <v>0.4505309571021</v>
      </c>
      <c r="AQ5" s="8">
        <v>0.6181117689258</v>
      </c>
      <c r="AR5" s="8">
        <v>0.52738915073509995</v>
      </c>
      <c r="AS5" s="8">
        <v>0.27150864319239998</v>
      </c>
      <c r="AT5" s="8">
        <v>0.59363630786650001</v>
      </c>
      <c r="AU5" s="8">
        <v>0.60539477898759997</v>
      </c>
      <c r="AV5" s="8">
        <v>0.37811480668550002</v>
      </c>
      <c r="AW5" s="8">
        <v>0.49193892725220001</v>
      </c>
      <c r="AX5" s="8">
        <v>0.54675484430550003</v>
      </c>
      <c r="AY5" s="8">
        <v>0.52028743386980003</v>
      </c>
      <c r="AZ5" s="8">
        <v>0.442925536934</v>
      </c>
      <c r="BA5" s="8">
        <v>0.58438916150709996</v>
      </c>
      <c r="BB5" s="8">
        <v>0.4791417639992</v>
      </c>
      <c r="BC5" s="8">
        <v>0.57258246419869996</v>
      </c>
      <c r="BD5" s="8">
        <v>0.50049805579910001</v>
      </c>
      <c r="BE5" s="8">
        <v>0.55037809663920001</v>
      </c>
      <c r="BF5" s="8">
        <v>0.50148151011919995</v>
      </c>
      <c r="BG5" s="8">
        <v>0.58868562736639996</v>
      </c>
      <c r="BH5" s="8">
        <v>0.57363343063250005</v>
      </c>
      <c r="BI5" s="8">
        <v>0.51093008167770004</v>
      </c>
      <c r="BJ5" s="8">
        <v>0.61535497187770005</v>
      </c>
      <c r="BK5" s="8">
        <v>0.69693335619880004</v>
      </c>
      <c r="BL5" s="8">
        <v>0.57211982490400004</v>
      </c>
      <c r="BM5" s="8">
        <v>0.80808045591449995</v>
      </c>
      <c r="BN5" s="8">
        <v>0.45732620527939999</v>
      </c>
      <c r="BO5" s="8">
        <v>0.63673558750019998</v>
      </c>
      <c r="BP5" s="8">
        <v>0</v>
      </c>
      <c r="BQ5" s="8">
        <v>0.46942111730469999</v>
      </c>
      <c r="BR5" s="8">
        <v>0.46290147247219998</v>
      </c>
      <c r="BS5" s="8">
        <v>0.5968827313749</v>
      </c>
      <c r="BT5" s="8">
        <v>0.54855573988130002</v>
      </c>
      <c r="BU5" s="8">
        <v>0</v>
      </c>
    </row>
    <row r="6" spans="1:73" x14ac:dyDescent="0.3">
      <c r="A6" t="s">
        <v>741</v>
      </c>
      <c r="B6" s="8">
        <v>0.1456487189241</v>
      </c>
      <c r="C6" s="8">
        <v>9.7973015247649994E-2</v>
      </c>
      <c r="D6" s="8">
        <v>0.1163244089603</v>
      </c>
      <c r="E6" s="8">
        <v>6.9108464337180001E-2</v>
      </c>
      <c r="F6" s="8">
        <v>0.1642624192056</v>
      </c>
      <c r="G6" s="8">
        <v>0.1452192492836</v>
      </c>
      <c r="H6" s="8">
        <v>8.9872410509630005E-2</v>
      </c>
      <c r="I6" s="8">
        <v>0</v>
      </c>
      <c r="J6" s="8">
        <v>9.1575800185279999E-2</v>
      </c>
      <c r="K6" s="8">
        <v>8.0958463007759995E-2</v>
      </c>
      <c r="L6" s="8">
        <v>0.1722762532413</v>
      </c>
      <c r="M6" s="8">
        <v>0.1253748561452</v>
      </c>
      <c r="N6" s="8">
        <v>6.5179545190169996E-2</v>
      </c>
      <c r="O6" s="8">
        <v>6.7654596646179996E-2</v>
      </c>
      <c r="P6" s="8">
        <v>0.26727178167830001</v>
      </c>
      <c r="Q6" s="8">
        <v>9.7193939387259995E-2</v>
      </c>
      <c r="R6" s="8">
        <v>5.725633869492E-2</v>
      </c>
      <c r="S6" s="8">
        <v>0.30929573622380002</v>
      </c>
      <c r="T6" s="8">
        <v>0</v>
      </c>
      <c r="U6" s="8">
        <v>0.23243420350210001</v>
      </c>
      <c r="V6" s="8">
        <v>0.1315350736708</v>
      </c>
      <c r="W6" s="8">
        <v>0.60539477898759997</v>
      </c>
      <c r="X6" s="8">
        <v>8.8682263763409999E-2</v>
      </c>
      <c r="Y6" s="8">
        <v>0.16382082456069999</v>
      </c>
      <c r="Z6" s="8">
        <v>6.6616591642010003E-2</v>
      </c>
      <c r="AA6" s="8">
        <v>0.23917469831810001</v>
      </c>
      <c r="AB6" s="8">
        <v>8.7356263781389998E-2</v>
      </c>
      <c r="AC6" s="8">
        <v>0.14707928515810001</v>
      </c>
      <c r="AD6" s="8">
        <v>0.1315350736708</v>
      </c>
      <c r="AE6" s="8">
        <v>0.60539477898759997</v>
      </c>
      <c r="AF6" s="8">
        <v>0.11884225344050001</v>
      </c>
      <c r="AG6" s="8">
        <v>0.13085092331939999</v>
      </c>
      <c r="AH6" s="8">
        <v>0</v>
      </c>
      <c r="AI6" s="8">
        <v>0.11802798817479999</v>
      </c>
      <c r="AJ6" s="8">
        <v>9.0810467785529994E-2</v>
      </c>
      <c r="AK6" s="8">
        <v>8.2582101679570002E-2</v>
      </c>
      <c r="AL6" s="8">
        <v>0.16964909548750001</v>
      </c>
      <c r="AM6" s="8">
        <v>0.13840644514620001</v>
      </c>
      <c r="AN6" s="8">
        <v>4.0965075017569998E-2</v>
      </c>
      <c r="AO6" s="8">
        <v>8.8143748849389997E-2</v>
      </c>
      <c r="AP6" s="8">
        <v>0.26128625304230002</v>
      </c>
      <c r="AQ6" s="8">
        <v>0.16616981439949999</v>
      </c>
      <c r="AR6" s="8">
        <v>6.1929916634630003E-2</v>
      </c>
      <c r="AS6" s="8">
        <v>0.18932368567300001</v>
      </c>
      <c r="AT6" s="8">
        <v>0.15346596468420001</v>
      </c>
      <c r="AU6" s="8">
        <v>0.60539477898759997</v>
      </c>
      <c r="AV6" s="8">
        <v>7.4643643569569998E-2</v>
      </c>
      <c r="AW6" s="8">
        <v>0.1096176735565</v>
      </c>
      <c r="AX6" s="8">
        <v>0.1277532868182</v>
      </c>
      <c r="AY6" s="8">
        <v>0.11619696074370001</v>
      </c>
      <c r="AZ6" s="8">
        <v>8.6483731446930001E-2</v>
      </c>
      <c r="BA6" s="8">
        <v>0.13011494360359999</v>
      </c>
      <c r="BB6" s="8">
        <v>0.10984476082649999</v>
      </c>
      <c r="BC6" s="8">
        <v>0.25286712247609999</v>
      </c>
      <c r="BD6" s="8">
        <v>0.1070130958047</v>
      </c>
      <c r="BE6" s="8">
        <v>0</v>
      </c>
      <c r="BF6" s="8">
        <v>9.6093081585800003E-2</v>
      </c>
      <c r="BG6" s="8">
        <v>0.15929085985579999</v>
      </c>
      <c r="BH6" s="8">
        <v>9.4840712165879998E-2</v>
      </c>
      <c r="BI6" s="8">
        <v>0.1156123874635</v>
      </c>
      <c r="BJ6" s="8">
        <v>0.12580734636400001</v>
      </c>
      <c r="BK6" s="8">
        <v>0.10023353403849999</v>
      </c>
      <c r="BL6" s="8">
        <v>0.21782946191970001</v>
      </c>
      <c r="BM6" s="8">
        <v>0.17926506842439999</v>
      </c>
      <c r="BN6" s="8">
        <v>0.1122223405735</v>
      </c>
      <c r="BO6" s="8">
        <v>0.24131227586510001</v>
      </c>
      <c r="BP6" s="8">
        <v>0</v>
      </c>
      <c r="BQ6" s="8">
        <v>8.0789559920979997E-2</v>
      </c>
      <c r="BR6" s="8">
        <v>8.9165956348289999E-2</v>
      </c>
      <c r="BS6" s="8">
        <v>0.2064575049164</v>
      </c>
      <c r="BT6" s="8">
        <v>9.8978559906339997E-2</v>
      </c>
      <c r="BU6" s="8">
        <v>0</v>
      </c>
    </row>
    <row r="7" spans="1:73" x14ac:dyDescent="0.3">
      <c r="A7" t="s">
        <v>2351</v>
      </c>
      <c r="B7" s="8">
        <v>0.43565469090010001</v>
      </c>
      <c r="C7" s="8">
        <v>0.47891942912199997</v>
      </c>
      <c r="D7" s="8">
        <v>0.39020781726870002</v>
      </c>
      <c r="E7" s="8">
        <v>0.411735471854</v>
      </c>
      <c r="F7" s="8">
        <v>0.3903533721361</v>
      </c>
      <c r="G7" s="8">
        <v>0.41412094914789999</v>
      </c>
      <c r="H7" s="8">
        <v>0.41255987979789999</v>
      </c>
      <c r="I7" s="8">
        <v>0</v>
      </c>
      <c r="J7" s="8">
        <v>0.4649763320734</v>
      </c>
      <c r="K7" s="8">
        <v>0.53820748796069995</v>
      </c>
      <c r="L7" s="8">
        <v>0.43044967519779997</v>
      </c>
      <c r="M7" s="8">
        <v>0.37612456843550002</v>
      </c>
      <c r="N7" s="8">
        <v>0.42957746615320003</v>
      </c>
      <c r="O7" s="8">
        <v>0.3227855230685</v>
      </c>
      <c r="P7" s="8">
        <v>0.18449956638000001</v>
      </c>
      <c r="Q7" s="8">
        <v>0.53384150017870002</v>
      </c>
      <c r="R7" s="8">
        <v>0.43033307655750003</v>
      </c>
      <c r="S7" s="8">
        <v>0.134264536696</v>
      </c>
      <c r="T7" s="8">
        <v>0.40051888234049998</v>
      </c>
      <c r="U7" s="8">
        <v>0.5</v>
      </c>
      <c r="V7" s="8">
        <v>0.43423246316460001</v>
      </c>
      <c r="W7" s="8">
        <v>0</v>
      </c>
      <c r="X7" s="8">
        <v>0.48493397429890001</v>
      </c>
      <c r="Y7" s="8">
        <v>0.42065589304560003</v>
      </c>
      <c r="Z7" s="8">
        <v>0.36757270155630001</v>
      </c>
      <c r="AA7" s="8">
        <v>0.24221131355950001</v>
      </c>
      <c r="AB7" s="8">
        <v>0.39497495017860001</v>
      </c>
      <c r="AC7" s="8">
        <v>0.4634683598771</v>
      </c>
      <c r="AD7" s="8">
        <v>0.43423246316460001</v>
      </c>
      <c r="AE7" s="8">
        <v>0</v>
      </c>
      <c r="AF7" s="8">
        <v>0.41496889700610001</v>
      </c>
      <c r="AG7" s="8">
        <v>0.40823712060099998</v>
      </c>
      <c r="AH7" s="8">
        <v>0.36141171830180002</v>
      </c>
      <c r="AI7" s="8">
        <v>0.4531417313003</v>
      </c>
      <c r="AJ7" s="8">
        <v>0.45669712285000003</v>
      </c>
      <c r="AK7" s="8">
        <v>0.55844111591360002</v>
      </c>
      <c r="AL7" s="8">
        <v>0.43779920886689999</v>
      </c>
      <c r="AM7" s="8">
        <v>0.35847325540640002</v>
      </c>
      <c r="AN7" s="8">
        <v>0.393881787451</v>
      </c>
      <c r="AO7" s="8">
        <v>0.33390759050360003</v>
      </c>
      <c r="AP7" s="8">
        <v>0.18924470405970001</v>
      </c>
      <c r="AQ7" s="8">
        <v>0.45194195452629998</v>
      </c>
      <c r="AR7" s="8">
        <v>0.4654592341005</v>
      </c>
      <c r="AS7" s="8">
        <v>8.2184957519329999E-2</v>
      </c>
      <c r="AT7" s="8">
        <v>0.44017034318229997</v>
      </c>
      <c r="AU7" s="8">
        <v>0</v>
      </c>
      <c r="AV7" s="8">
        <v>0.3034711631159</v>
      </c>
      <c r="AW7" s="8">
        <v>0.38232125369570003</v>
      </c>
      <c r="AX7" s="8">
        <v>0.41900155748739998</v>
      </c>
      <c r="AY7" s="8">
        <v>0.4040904731262</v>
      </c>
      <c r="AZ7" s="8">
        <v>0.35644180548710003</v>
      </c>
      <c r="BA7" s="8">
        <v>0.45427421790349998</v>
      </c>
      <c r="BB7" s="8">
        <v>0.36929700317280001</v>
      </c>
      <c r="BC7" s="8">
        <v>0.31971534172260002</v>
      </c>
      <c r="BD7" s="8">
        <v>0.39348495999439997</v>
      </c>
      <c r="BE7" s="8">
        <v>0.55037809663920001</v>
      </c>
      <c r="BF7" s="8">
        <v>0.40538842853340001</v>
      </c>
      <c r="BG7" s="8">
        <v>0.42939476751060002</v>
      </c>
      <c r="BH7" s="8">
        <v>0.47879271846670002</v>
      </c>
      <c r="BI7" s="8">
        <v>0.39531769421419999</v>
      </c>
      <c r="BJ7" s="8">
        <v>0.48954762551370001</v>
      </c>
      <c r="BK7" s="8">
        <v>0.59669982216039996</v>
      </c>
      <c r="BL7" s="8">
        <v>0.35429036298439998</v>
      </c>
      <c r="BM7" s="8">
        <v>0.62881538749010002</v>
      </c>
      <c r="BN7" s="8">
        <v>0.34510386470589999</v>
      </c>
      <c r="BO7" s="8">
        <v>0.39542331163510003</v>
      </c>
      <c r="BP7" s="8">
        <v>0</v>
      </c>
      <c r="BQ7" s="8">
        <v>0.38863155738380001</v>
      </c>
      <c r="BR7" s="8">
        <v>0.37373551612389999</v>
      </c>
      <c r="BS7" s="8">
        <v>0.39042522645849997</v>
      </c>
      <c r="BT7" s="8">
        <v>0.44957717997500002</v>
      </c>
      <c r="BU7" s="8">
        <v>0</v>
      </c>
    </row>
    <row r="8" spans="1:73" x14ac:dyDescent="0.3">
      <c r="A8" t="s">
        <v>743</v>
      </c>
      <c r="B8" s="8">
        <v>0.36131292384949998</v>
      </c>
      <c r="C8" s="8">
        <v>0.32440224136750001</v>
      </c>
      <c r="D8" s="8">
        <v>0.40146506229000001</v>
      </c>
      <c r="E8" s="8">
        <v>0.4088362082118</v>
      </c>
      <c r="F8" s="8">
        <v>0.35560062088279998</v>
      </c>
      <c r="G8" s="8">
        <v>0.35770452107439998</v>
      </c>
      <c r="H8" s="8">
        <v>0.38924324523519999</v>
      </c>
      <c r="I8" s="8">
        <v>1</v>
      </c>
      <c r="J8" s="8">
        <v>0.35750500100229998</v>
      </c>
      <c r="K8" s="8">
        <v>0.3023821630122</v>
      </c>
      <c r="L8" s="8">
        <v>0.32713721682140001</v>
      </c>
      <c r="M8" s="8">
        <v>0.49850057541940002</v>
      </c>
      <c r="N8" s="8">
        <v>0.403833543919</v>
      </c>
      <c r="O8" s="8">
        <v>0.4118571400073</v>
      </c>
      <c r="P8" s="8">
        <v>0.46851591094610001</v>
      </c>
      <c r="Q8" s="8">
        <v>0.20841818183819999</v>
      </c>
      <c r="R8" s="8">
        <v>0.44038489320610003</v>
      </c>
      <c r="S8" s="8">
        <v>0.28791065368829999</v>
      </c>
      <c r="T8" s="8">
        <v>0.25949922234389999</v>
      </c>
      <c r="U8" s="8">
        <v>0.26756579649790002</v>
      </c>
      <c r="V8" s="8">
        <v>0.33333333333330001</v>
      </c>
      <c r="W8" s="8">
        <v>0.39460522101239998</v>
      </c>
      <c r="X8" s="8">
        <v>0.34248240760300003</v>
      </c>
      <c r="Y8" s="8">
        <v>0.35803076683919999</v>
      </c>
      <c r="Z8" s="8">
        <v>0.40849214617219998</v>
      </c>
      <c r="AA8" s="8">
        <v>0.42554742382229999</v>
      </c>
      <c r="AB8" s="8">
        <v>0.42217558453409998</v>
      </c>
      <c r="AC8" s="8">
        <v>0.26460357420940001</v>
      </c>
      <c r="AD8" s="8">
        <v>0.33333333333330001</v>
      </c>
      <c r="AE8" s="8">
        <v>0.39460522101239998</v>
      </c>
      <c r="AF8" s="8">
        <v>0.37934984206830002</v>
      </c>
      <c r="AG8" s="8">
        <v>0.34158760707870001</v>
      </c>
      <c r="AH8" s="8">
        <v>0.53423955403419998</v>
      </c>
      <c r="AI8" s="8">
        <v>0.29910396996779998</v>
      </c>
      <c r="AJ8" s="8">
        <v>0.37541892123440002</v>
      </c>
      <c r="AK8" s="8">
        <v>0.26294019734739998</v>
      </c>
      <c r="AL8" s="8">
        <v>0.3452849977852</v>
      </c>
      <c r="AM8" s="8">
        <v>0.41554085477340003</v>
      </c>
      <c r="AN8" s="8">
        <v>0.41821495075010001</v>
      </c>
      <c r="AO8" s="8">
        <v>0.42247543435879997</v>
      </c>
      <c r="AP8" s="8">
        <v>0.4805656547271</v>
      </c>
      <c r="AQ8" s="8">
        <v>0.150146940338</v>
      </c>
      <c r="AR8" s="8">
        <v>0.39470602380129999</v>
      </c>
      <c r="AS8" s="8">
        <v>0.51683714763809996</v>
      </c>
      <c r="AT8" s="8">
        <v>0.2760935554676</v>
      </c>
      <c r="AU8" s="8">
        <v>0.39460522101239998</v>
      </c>
      <c r="AV8" s="8">
        <v>0.43457804723900001</v>
      </c>
      <c r="AW8" s="8">
        <v>0.4032244290991</v>
      </c>
      <c r="AX8" s="8">
        <v>0.36817595220260002</v>
      </c>
      <c r="AY8" s="8">
        <v>0.36501555882219999</v>
      </c>
      <c r="AZ8" s="8">
        <v>0.43104703082169998</v>
      </c>
      <c r="BA8" s="8">
        <v>0.36040676322780002</v>
      </c>
      <c r="BB8" s="8">
        <v>0.38536004690960002</v>
      </c>
      <c r="BC8" s="8">
        <v>0.1236473126054</v>
      </c>
      <c r="BD8" s="8">
        <v>0.35941219438659999</v>
      </c>
      <c r="BE8" s="8">
        <v>0.35155707152269999</v>
      </c>
      <c r="BF8" s="8">
        <v>0.39410143301110001</v>
      </c>
      <c r="BG8" s="8">
        <v>0.41131437263359999</v>
      </c>
      <c r="BH8" s="8">
        <v>0.31961890812850002</v>
      </c>
      <c r="BI8" s="8">
        <v>0.37866644192139998</v>
      </c>
      <c r="BJ8" s="8">
        <v>0.3846450281223</v>
      </c>
      <c r="BK8" s="8">
        <v>0.26846863958520001</v>
      </c>
      <c r="BL8" s="8">
        <v>0.37715867421459998</v>
      </c>
      <c r="BM8" s="8">
        <v>0.19191954408549999</v>
      </c>
      <c r="BN8" s="8">
        <v>0.41620531976820002</v>
      </c>
      <c r="BO8" s="8">
        <v>0.30021681395749999</v>
      </c>
      <c r="BP8" s="8">
        <v>1</v>
      </c>
      <c r="BQ8" s="8">
        <v>0.3599189143821</v>
      </c>
      <c r="BR8" s="8">
        <v>0.38816965408830001</v>
      </c>
      <c r="BS8" s="8">
        <v>0.38398818689699998</v>
      </c>
      <c r="BT8" s="8">
        <v>0.39786489398980002</v>
      </c>
      <c r="BU8" s="8">
        <v>1</v>
      </c>
    </row>
    <row r="9" spans="1:73" x14ac:dyDescent="0.3">
      <c r="A9" t="s">
        <v>744</v>
      </c>
      <c r="B9" s="8">
        <v>5.738366632631E-2</v>
      </c>
      <c r="C9" s="8">
        <v>7.9025740737790007E-2</v>
      </c>
      <c r="D9" s="8">
        <v>7.0304855294669996E-2</v>
      </c>
      <c r="E9" s="8">
        <v>8.3860110413849998E-2</v>
      </c>
      <c r="F9" s="8">
        <v>5.4756739682839999E-2</v>
      </c>
      <c r="G9" s="8">
        <v>5.3601487266150001E-2</v>
      </c>
      <c r="H9" s="8">
        <v>8.7943334116530006E-2</v>
      </c>
      <c r="I9" s="8">
        <v>0</v>
      </c>
      <c r="J9" s="8">
        <v>8.2100016301159998E-2</v>
      </c>
      <c r="K9" s="8">
        <v>7.8451886019359998E-2</v>
      </c>
      <c r="L9" s="8">
        <v>4.4564896917239999E-2</v>
      </c>
      <c r="M9" s="8">
        <v>0</v>
      </c>
      <c r="N9" s="8">
        <v>8.5682132306250006E-2</v>
      </c>
      <c r="O9" s="8">
        <v>8.0991242860169996E-2</v>
      </c>
      <c r="P9" s="8">
        <v>6.047868253844E-2</v>
      </c>
      <c r="Q9" s="8">
        <v>0.16054637859580001</v>
      </c>
      <c r="R9" s="8">
        <v>5.3816436324969998E-2</v>
      </c>
      <c r="S9" s="8">
        <v>0.134264536696</v>
      </c>
      <c r="T9" s="8">
        <v>0.33998189531560002</v>
      </c>
      <c r="U9" s="8">
        <v>0</v>
      </c>
      <c r="V9" s="8">
        <v>0.10089912983130001</v>
      </c>
      <c r="W9" s="8">
        <v>0</v>
      </c>
      <c r="X9" s="8">
        <v>8.1105793581689997E-2</v>
      </c>
      <c r="Y9" s="8">
        <v>3.6530694721290002E-2</v>
      </c>
      <c r="Z9" s="8">
        <v>8.2958542047919998E-2</v>
      </c>
      <c r="AA9" s="8">
        <v>7.7009997611049999E-2</v>
      </c>
      <c r="AB9" s="8">
        <v>6.3423989026079999E-2</v>
      </c>
      <c r="AC9" s="8">
        <v>0.1248487807554</v>
      </c>
      <c r="AD9" s="8">
        <v>0.10089912983130001</v>
      </c>
      <c r="AE9" s="8">
        <v>0</v>
      </c>
      <c r="AF9" s="8">
        <v>6.4015983236580004E-2</v>
      </c>
      <c r="AG9" s="8">
        <v>8.4205121315809997E-2</v>
      </c>
      <c r="AH9" s="8">
        <v>0.104348727664</v>
      </c>
      <c r="AI9" s="8">
        <v>4.1390084316659997E-2</v>
      </c>
      <c r="AJ9" s="8">
        <v>7.2809284521849996E-2</v>
      </c>
      <c r="AK9" s="8">
        <v>9.6036585059359997E-2</v>
      </c>
      <c r="AL9" s="8">
        <v>3.5274131707060001E-2</v>
      </c>
      <c r="AM9" s="8">
        <v>3.8988841352000002E-2</v>
      </c>
      <c r="AN9" s="8">
        <v>9.5260485530960004E-2</v>
      </c>
      <c r="AO9" s="8">
        <v>7.8572911409650004E-2</v>
      </c>
      <c r="AP9" s="8">
        <v>4.9174649659380003E-2</v>
      </c>
      <c r="AQ9" s="8">
        <v>0.23174129073620001</v>
      </c>
      <c r="AR9" s="8">
        <v>5.82092304738E-2</v>
      </c>
      <c r="AS9" s="8">
        <v>0.12946925165020001</v>
      </c>
      <c r="AT9" s="8">
        <v>0.13027013666590001</v>
      </c>
      <c r="AU9" s="8">
        <v>0</v>
      </c>
      <c r="AV9" s="8">
        <v>0.12796968403699999</v>
      </c>
      <c r="AW9" s="8">
        <v>0</v>
      </c>
      <c r="AX9" s="8">
        <v>6.6336884692699993E-2</v>
      </c>
      <c r="AY9" s="8">
        <v>7.8664745419250004E-2</v>
      </c>
      <c r="AZ9" s="8">
        <v>7.6982182446399997E-2</v>
      </c>
      <c r="BA9" s="8">
        <v>4.8052644822149999E-2</v>
      </c>
      <c r="BB9" s="8">
        <v>3.8449591261529997E-2</v>
      </c>
      <c r="BC9" s="8">
        <v>0.30377022319590002</v>
      </c>
      <c r="BD9" s="8">
        <v>0.11998839612910001</v>
      </c>
      <c r="BE9" s="8">
        <v>0</v>
      </c>
      <c r="BF9" s="8">
        <v>7.5879092139120002E-2</v>
      </c>
      <c r="BG9" s="8">
        <v>0</v>
      </c>
      <c r="BH9" s="8">
        <v>6.5500305005399995E-2</v>
      </c>
      <c r="BI9" s="8">
        <v>9.2516914105939999E-2</v>
      </c>
      <c r="BJ9" s="8">
        <v>0</v>
      </c>
      <c r="BK9" s="8">
        <v>3.4598004215979999E-2</v>
      </c>
      <c r="BL9" s="8">
        <v>5.0721500881420002E-2</v>
      </c>
      <c r="BM9" s="8">
        <v>0</v>
      </c>
      <c r="BN9" s="8">
        <v>9.9132535671740005E-2</v>
      </c>
      <c r="BO9" s="8">
        <v>0</v>
      </c>
      <c r="BP9" s="8">
        <v>0</v>
      </c>
      <c r="BQ9" s="8">
        <v>0.12369170915659999</v>
      </c>
      <c r="BR9" s="8">
        <v>0.12188982196129999</v>
      </c>
      <c r="BS9" s="8">
        <v>1.9129081728039999E-2</v>
      </c>
      <c r="BT9" s="8">
        <v>3.9850305199180001E-2</v>
      </c>
      <c r="BU9" s="8">
        <v>0</v>
      </c>
    </row>
    <row r="10" spans="1:73" x14ac:dyDescent="0.3">
      <c r="A10" t="s">
        <v>745</v>
      </c>
      <c r="B10" s="8">
        <v>0</v>
      </c>
      <c r="C10" s="8">
        <v>1.96795735251E-2</v>
      </c>
      <c r="D10" s="8">
        <v>2.169785618628E-2</v>
      </c>
      <c r="E10" s="8">
        <v>2.645974518323E-2</v>
      </c>
      <c r="F10" s="8">
        <v>3.5026848092729997E-2</v>
      </c>
      <c r="G10" s="8">
        <v>2.935379322794E-2</v>
      </c>
      <c r="H10" s="8">
        <v>2.03811303407E-2</v>
      </c>
      <c r="I10" s="8">
        <v>0</v>
      </c>
      <c r="J10" s="8">
        <v>3.8428504378309998E-3</v>
      </c>
      <c r="K10" s="8">
        <v>0</v>
      </c>
      <c r="L10" s="8">
        <v>2.5571957822259999E-2</v>
      </c>
      <c r="M10" s="8">
        <v>0</v>
      </c>
      <c r="N10" s="8">
        <v>1.572731243136E-2</v>
      </c>
      <c r="O10" s="6">
        <v>0.1167114974179</v>
      </c>
      <c r="P10" s="8">
        <v>1.9234058457140001E-2</v>
      </c>
      <c r="Q10" s="8">
        <v>0</v>
      </c>
      <c r="R10" s="8">
        <v>1.8209255216499999E-2</v>
      </c>
      <c r="S10" s="8">
        <v>0.134264536696</v>
      </c>
      <c r="T10" s="8">
        <v>0</v>
      </c>
      <c r="U10" s="8">
        <v>0</v>
      </c>
      <c r="V10" s="8">
        <v>0</v>
      </c>
      <c r="W10" s="8">
        <v>0</v>
      </c>
      <c r="X10" s="8">
        <v>2.7955607530670001E-3</v>
      </c>
      <c r="Y10" s="8">
        <v>2.0961820833230001E-2</v>
      </c>
      <c r="Z10" s="6">
        <v>7.436001858157E-2</v>
      </c>
      <c r="AA10" s="8">
        <v>1.6056566688989998E-2</v>
      </c>
      <c r="AB10" s="8">
        <v>3.2069212479809997E-2</v>
      </c>
      <c r="AC10" s="8">
        <v>0</v>
      </c>
      <c r="AD10" s="8">
        <v>0</v>
      </c>
      <c r="AE10" s="8">
        <v>0</v>
      </c>
      <c r="AF10" s="8">
        <v>2.2823024248569999E-2</v>
      </c>
      <c r="AG10" s="8">
        <v>3.511922768504E-2</v>
      </c>
      <c r="AH10" s="8">
        <v>0</v>
      </c>
      <c r="AI10" s="8">
        <v>8.8336226240469995E-2</v>
      </c>
      <c r="AJ10" s="8">
        <v>4.2642036082010002E-3</v>
      </c>
      <c r="AK10" s="8">
        <v>0</v>
      </c>
      <c r="AL10" s="8">
        <v>1.1992566153379999E-2</v>
      </c>
      <c r="AM10" s="8">
        <v>4.8590603322040002E-2</v>
      </c>
      <c r="AN10" s="8">
        <v>5.1677701250370002E-2</v>
      </c>
      <c r="AO10" s="8">
        <v>7.6900314878570006E-2</v>
      </c>
      <c r="AP10" s="8">
        <v>1.9728738511459998E-2</v>
      </c>
      <c r="AQ10" s="8">
        <v>0</v>
      </c>
      <c r="AR10" s="8">
        <v>1.9695594989839998E-2</v>
      </c>
      <c r="AS10" s="8">
        <v>8.2184957519329999E-2</v>
      </c>
      <c r="AT10" s="8">
        <v>0</v>
      </c>
      <c r="AU10" s="8">
        <v>0</v>
      </c>
      <c r="AV10" s="8">
        <v>5.9337462038549997E-2</v>
      </c>
      <c r="AW10" s="8">
        <v>0.1048366436487</v>
      </c>
      <c r="AX10" s="8">
        <v>1.873231879913E-2</v>
      </c>
      <c r="AY10" s="8">
        <v>3.603226188875E-2</v>
      </c>
      <c r="AZ10" s="8">
        <v>4.9045249797859999E-2</v>
      </c>
      <c r="BA10" s="8">
        <v>7.1514304429960004E-3</v>
      </c>
      <c r="BB10" s="8">
        <v>9.7048597829639996E-2</v>
      </c>
      <c r="BC10" s="8">
        <v>0</v>
      </c>
      <c r="BD10" s="8">
        <v>2.010135368523E-2</v>
      </c>
      <c r="BE10" s="8">
        <v>9.8064831838140007E-2</v>
      </c>
      <c r="BF10" s="8">
        <v>2.8537964730620001E-2</v>
      </c>
      <c r="BG10" s="8">
        <v>0</v>
      </c>
      <c r="BH10" s="8">
        <v>4.1247356233510002E-2</v>
      </c>
      <c r="BI10" s="8">
        <v>1.7886562294970001E-2</v>
      </c>
      <c r="BJ10" s="8">
        <v>0</v>
      </c>
      <c r="BK10" s="8">
        <v>0</v>
      </c>
      <c r="BL10" s="8">
        <v>0</v>
      </c>
      <c r="BM10" s="8">
        <v>0</v>
      </c>
      <c r="BN10" s="8">
        <v>2.7335939280640001E-2</v>
      </c>
      <c r="BO10" s="8">
        <v>6.3047598542290001E-2</v>
      </c>
      <c r="BP10" s="8">
        <v>0</v>
      </c>
      <c r="BQ10" s="8">
        <v>4.6968259156559999E-2</v>
      </c>
      <c r="BR10" s="8">
        <v>2.7039051478229999E-2</v>
      </c>
      <c r="BS10" s="8">
        <v>0</v>
      </c>
      <c r="BT10" s="8">
        <v>1.372906092964E-2</v>
      </c>
      <c r="BU10" s="8">
        <v>0</v>
      </c>
    </row>
    <row r="11" spans="1:73" x14ac:dyDescent="0.3">
      <c r="A11" t="s">
        <v>746</v>
      </c>
      <c r="B11" s="8">
        <v>5.738366632631E-2</v>
      </c>
      <c r="C11" s="8">
        <v>9.8705314262879998E-2</v>
      </c>
      <c r="D11" s="8">
        <v>9.2002711480950003E-2</v>
      </c>
      <c r="E11" s="8">
        <v>0.1103198555971</v>
      </c>
      <c r="F11" s="8">
        <v>8.9783587775569995E-2</v>
      </c>
      <c r="G11" s="8">
        <v>8.2955280494089997E-2</v>
      </c>
      <c r="H11" s="8">
        <v>0.1083244644572</v>
      </c>
      <c r="I11" s="8">
        <v>0</v>
      </c>
      <c r="J11" s="8">
        <v>8.5942866738990001E-2</v>
      </c>
      <c r="K11" s="8">
        <v>7.8451886019359998E-2</v>
      </c>
      <c r="L11" s="8">
        <v>7.0136854739500001E-2</v>
      </c>
      <c r="M11" s="8">
        <v>0</v>
      </c>
      <c r="N11" s="8">
        <v>0.1014094447376</v>
      </c>
      <c r="O11" s="8">
        <v>0.1977027402781</v>
      </c>
      <c r="P11" s="8">
        <v>7.9712740995590003E-2</v>
      </c>
      <c r="Q11" s="8">
        <v>0.16054637859580001</v>
      </c>
      <c r="R11" s="8">
        <v>7.2025691541469997E-2</v>
      </c>
      <c r="S11" s="8">
        <v>0.26852907339190002</v>
      </c>
      <c r="T11" s="8">
        <v>0.33998189531560002</v>
      </c>
      <c r="U11" s="8">
        <v>0</v>
      </c>
      <c r="V11" s="8">
        <v>0.10089912983130001</v>
      </c>
      <c r="W11" s="8">
        <v>0</v>
      </c>
      <c r="X11" s="8">
        <v>8.3901354334759995E-2</v>
      </c>
      <c r="Y11" s="8">
        <v>5.7492515554529999E-2</v>
      </c>
      <c r="Z11" s="8">
        <v>0.1573185606295</v>
      </c>
      <c r="AA11" s="8">
        <v>9.3066564300039997E-2</v>
      </c>
      <c r="AB11" s="8">
        <v>9.5493201505889996E-2</v>
      </c>
      <c r="AC11" s="8">
        <v>0.1248487807554</v>
      </c>
      <c r="AD11" s="8">
        <v>0.10089912983130001</v>
      </c>
      <c r="AE11" s="8">
        <v>0</v>
      </c>
      <c r="AF11" s="8">
        <v>8.6839007485149999E-2</v>
      </c>
      <c r="AG11" s="8">
        <v>0.1193243490009</v>
      </c>
      <c r="AH11" s="8">
        <v>0.104348727664</v>
      </c>
      <c r="AI11" s="8">
        <v>0.12972631055709999</v>
      </c>
      <c r="AJ11" s="8">
        <v>7.7073488130049994E-2</v>
      </c>
      <c r="AK11" s="8">
        <v>9.6036585059359997E-2</v>
      </c>
      <c r="AL11" s="8">
        <v>4.7266697860449999E-2</v>
      </c>
      <c r="AM11" s="8">
        <v>8.7579444674039997E-2</v>
      </c>
      <c r="AN11" s="8">
        <v>0.1469381867813</v>
      </c>
      <c r="AO11" s="8">
        <v>0.15547322628820001</v>
      </c>
      <c r="AP11" s="8">
        <v>6.8903388170840005E-2</v>
      </c>
      <c r="AQ11" s="8">
        <v>0.23174129073620001</v>
      </c>
      <c r="AR11" s="8">
        <v>7.7904825463639998E-2</v>
      </c>
      <c r="AS11" s="8">
        <v>0.21165420916960001</v>
      </c>
      <c r="AT11" s="8">
        <v>0.13027013666590001</v>
      </c>
      <c r="AU11" s="8">
        <v>0</v>
      </c>
      <c r="AV11" s="8">
        <v>0.1873071460755</v>
      </c>
      <c r="AW11" s="8">
        <v>0.1048366436487</v>
      </c>
      <c r="AX11" s="8">
        <v>8.5069203491830003E-2</v>
      </c>
      <c r="AY11" s="8">
        <v>0.114697007308</v>
      </c>
      <c r="AZ11" s="8">
        <v>0.12602743224429999</v>
      </c>
      <c r="BA11" s="8">
        <v>5.5204075265149997E-2</v>
      </c>
      <c r="BB11" s="8">
        <v>0.13549818909120001</v>
      </c>
      <c r="BC11" s="8">
        <v>0.30377022319590002</v>
      </c>
      <c r="BD11" s="8">
        <v>0.1400897498143</v>
      </c>
      <c r="BE11" s="8">
        <v>9.8064831838140007E-2</v>
      </c>
      <c r="BF11" s="8">
        <v>0.1044170568697</v>
      </c>
      <c r="BG11" s="8">
        <v>0</v>
      </c>
      <c r="BH11" s="8">
        <v>0.1067476612389</v>
      </c>
      <c r="BI11" s="8">
        <v>0.11040347640089999</v>
      </c>
      <c r="BJ11" s="8">
        <v>0</v>
      </c>
      <c r="BK11" s="8">
        <v>3.4598004215979999E-2</v>
      </c>
      <c r="BL11" s="8">
        <v>5.0721500881420002E-2</v>
      </c>
      <c r="BM11" s="8">
        <v>0</v>
      </c>
      <c r="BN11" s="8">
        <v>0.12646847495239999</v>
      </c>
      <c r="BO11" s="8">
        <v>6.3047598542290001E-2</v>
      </c>
      <c r="BP11" s="8">
        <v>0</v>
      </c>
      <c r="BQ11" s="8">
        <v>0.17065996831310001</v>
      </c>
      <c r="BR11" s="8">
        <v>0.14892887343950001</v>
      </c>
      <c r="BS11" s="8">
        <v>1.9129081728039999E-2</v>
      </c>
      <c r="BT11" s="8">
        <v>5.357936612882E-2</v>
      </c>
      <c r="BU11" s="8">
        <v>0</v>
      </c>
    </row>
    <row r="12" spans="1:73" x14ac:dyDescent="0.3">
      <c r="A12" t="s">
        <v>587</v>
      </c>
      <c r="B12" s="7">
        <v>48</v>
      </c>
      <c r="C12" s="7">
        <v>125</v>
      </c>
      <c r="D12" s="7">
        <v>162</v>
      </c>
      <c r="E12" s="7">
        <v>174</v>
      </c>
      <c r="F12" s="7">
        <v>250</v>
      </c>
      <c r="G12" s="7">
        <v>429</v>
      </c>
      <c r="H12" s="7">
        <v>329</v>
      </c>
      <c r="I12" s="7">
        <v>1</v>
      </c>
      <c r="J12" s="7">
        <v>178</v>
      </c>
      <c r="K12" s="7">
        <v>59</v>
      </c>
      <c r="L12" s="7">
        <v>174</v>
      </c>
      <c r="M12" s="7">
        <v>38</v>
      </c>
      <c r="N12" s="7">
        <v>64</v>
      </c>
      <c r="O12" s="7">
        <v>87</v>
      </c>
      <c r="P12" s="7">
        <v>48</v>
      </c>
      <c r="Q12" s="7">
        <v>10</v>
      </c>
      <c r="R12" s="7">
        <v>58</v>
      </c>
      <c r="S12" s="7">
        <v>8</v>
      </c>
      <c r="T12" s="7">
        <v>7</v>
      </c>
      <c r="U12" s="7">
        <v>12</v>
      </c>
      <c r="V12" s="7">
        <v>12</v>
      </c>
      <c r="W12" s="7">
        <v>4</v>
      </c>
      <c r="X12" s="7">
        <v>237</v>
      </c>
      <c r="Y12" s="7">
        <v>212</v>
      </c>
      <c r="Z12" s="7">
        <v>151</v>
      </c>
      <c r="AA12" s="7">
        <v>58</v>
      </c>
      <c r="AB12" s="7">
        <v>66</v>
      </c>
      <c r="AC12" s="7">
        <v>19</v>
      </c>
      <c r="AD12" s="7">
        <v>12</v>
      </c>
      <c r="AE12" s="7">
        <v>4</v>
      </c>
      <c r="AF12" s="7">
        <v>590</v>
      </c>
      <c r="AG12" s="7">
        <v>163</v>
      </c>
      <c r="AH12" s="7">
        <v>6</v>
      </c>
      <c r="AI12" s="7">
        <v>14</v>
      </c>
      <c r="AJ12" s="7">
        <v>162</v>
      </c>
      <c r="AK12" s="7">
        <v>76</v>
      </c>
      <c r="AL12" s="7">
        <v>162</v>
      </c>
      <c r="AM12" s="7">
        <v>53</v>
      </c>
      <c r="AN12" s="7">
        <v>60</v>
      </c>
      <c r="AO12" s="7">
        <v>87</v>
      </c>
      <c r="AP12" s="7">
        <v>46</v>
      </c>
      <c r="AQ12" s="7">
        <v>10</v>
      </c>
      <c r="AR12" s="7">
        <v>54</v>
      </c>
      <c r="AS12" s="7">
        <v>13</v>
      </c>
      <c r="AT12" s="7">
        <v>18</v>
      </c>
      <c r="AU12" s="7">
        <v>4</v>
      </c>
      <c r="AV12" s="7">
        <v>54</v>
      </c>
      <c r="AW12" s="7">
        <v>33</v>
      </c>
      <c r="AX12" s="7">
        <v>296</v>
      </c>
      <c r="AY12" s="7">
        <v>250</v>
      </c>
      <c r="AZ12" s="7">
        <v>85</v>
      </c>
      <c r="BA12" s="7">
        <v>128</v>
      </c>
      <c r="BB12" s="7">
        <v>28</v>
      </c>
      <c r="BC12" s="7">
        <v>5</v>
      </c>
      <c r="BD12" s="7">
        <v>35</v>
      </c>
      <c r="BE12" s="7">
        <v>8</v>
      </c>
      <c r="BF12" s="7">
        <v>78</v>
      </c>
      <c r="BG12" s="7">
        <v>36</v>
      </c>
      <c r="BH12" s="7">
        <v>92</v>
      </c>
      <c r="BI12" s="7">
        <v>40</v>
      </c>
      <c r="BJ12" s="7">
        <v>21</v>
      </c>
      <c r="BK12" s="7">
        <v>21</v>
      </c>
      <c r="BL12" s="7">
        <v>47</v>
      </c>
      <c r="BM12" s="7">
        <v>18</v>
      </c>
      <c r="BN12" s="7">
        <v>94</v>
      </c>
      <c r="BO12" s="7">
        <v>14</v>
      </c>
      <c r="BP12" s="7">
        <v>2</v>
      </c>
      <c r="BQ12" s="7">
        <v>40</v>
      </c>
      <c r="BR12" s="7">
        <v>71</v>
      </c>
      <c r="BS12" s="7">
        <v>38</v>
      </c>
      <c r="BT12" s="7">
        <v>69</v>
      </c>
      <c r="BU12" s="7">
        <v>2</v>
      </c>
    </row>
    <row r="13" spans="1:73" x14ac:dyDescent="0.3">
      <c r="A13" t="s">
        <v>589</v>
      </c>
    </row>
    <row r="14" spans="1:73" x14ac:dyDescent="0.3">
      <c r="A14"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ac99617a-f4d9-4204-9442-255cee217dbb" sqref="A2 BU14" xr:uid="{00000000-0002-0000-C600-000000000000}"/>
    <dataValidation allowBlank="1" error="ac99617a-f4d9-4204-9442-255cee217dbb" sqref="A1" xr:uid="{00000000-0002-0000-C600-000001000000}"/>
  </dataValidations>
  <hyperlinks>
    <hyperlink ref="A1" location="'TOC'!A1" display="Back to TOC" xr:uid="{00000000-0004-0000-C600-000000000000}"/>
  </hyperlinks>
  <pageMargins left="0.7" right="0.7" top="0.75" bottom="0.75" header="0.3" footer="0.3"/>
</worksheet>
</file>

<file path=xl/worksheets/sheet1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700-000000000000}">
  <dimension ref="A1:C13"/>
  <sheetViews>
    <sheetView workbookViewId="0">
      <selection activeCell="A2" sqref="A2:C13"/>
    </sheetView>
  </sheetViews>
  <sheetFormatPr defaultRowHeight="14.4" x14ac:dyDescent="0.3"/>
  <cols>
    <col min="1" max="1" width="32.88671875" bestFit="1" customWidth="1"/>
    <col min="2" max="3" width="12.6640625" bestFit="1" customWidth="1"/>
  </cols>
  <sheetData>
    <row r="1" spans="1:3" x14ac:dyDescent="0.3">
      <c r="A1" s="4" t="s">
        <v>448</v>
      </c>
    </row>
    <row r="2" spans="1:3" x14ac:dyDescent="0.3">
      <c r="A2" t="s">
        <v>425</v>
      </c>
    </row>
    <row r="3" spans="1:3" x14ac:dyDescent="0.3">
      <c r="A3" s="5" t="s">
        <v>449</v>
      </c>
      <c r="B3" s="5" t="s">
        <v>450</v>
      </c>
      <c r="C3" s="5" t="s">
        <v>451</v>
      </c>
    </row>
    <row r="4" spans="1:3" x14ac:dyDescent="0.3">
      <c r="A4" t="s">
        <v>2326</v>
      </c>
      <c r="B4" s="6">
        <v>0.34878021331519998</v>
      </c>
      <c r="C4" s="7">
        <v>266</v>
      </c>
    </row>
    <row r="5" spans="1:3" x14ac:dyDescent="0.3">
      <c r="A5" t="s">
        <v>2327</v>
      </c>
      <c r="B5" s="8">
        <v>0.14410042808699999</v>
      </c>
      <c r="C5" s="7">
        <v>107</v>
      </c>
    </row>
    <row r="6" spans="1:3" x14ac:dyDescent="0.3">
      <c r="A6" t="s">
        <v>2328</v>
      </c>
      <c r="B6" s="6">
        <v>0.42131327972560001</v>
      </c>
      <c r="C6" s="7">
        <v>327</v>
      </c>
    </row>
    <row r="7" spans="1:3" x14ac:dyDescent="0.3">
      <c r="A7" t="s">
        <v>2329</v>
      </c>
      <c r="B7" s="9">
        <v>1.4491614805999999E-2</v>
      </c>
      <c r="C7" s="7">
        <v>12</v>
      </c>
    </row>
    <row r="8" spans="1:3" x14ac:dyDescent="0.3">
      <c r="A8" t="s">
        <v>2330</v>
      </c>
      <c r="B8" s="9">
        <v>7.8408842616309992E-3</v>
      </c>
      <c r="C8" s="7">
        <v>7</v>
      </c>
    </row>
    <row r="9" spans="1:3" x14ac:dyDescent="0.3">
      <c r="A9" t="s">
        <v>2331</v>
      </c>
      <c r="B9" s="9">
        <v>8.9005704430299998E-3</v>
      </c>
      <c r="C9" s="7">
        <v>6</v>
      </c>
    </row>
    <row r="10" spans="1:3" x14ac:dyDescent="0.3">
      <c r="A10" t="s">
        <v>578</v>
      </c>
      <c r="B10" s="9">
        <v>5.4573009361500002E-2</v>
      </c>
      <c r="C10" s="7">
        <v>34</v>
      </c>
    </row>
    <row r="11" spans="1:3" x14ac:dyDescent="0.3">
      <c r="A11" t="s">
        <v>2253</v>
      </c>
      <c r="B11" s="7">
        <v>3</v>
      </c>
    </row>
    <row r="12" spans="1:3" x14ac:dyDescent="0.3">
      <c r="A12" t="s">
        <v>625</v>
      </c>
    </row>
    <row r="13" spans="1:3" x14ac:dyDescent="0.3">
      <c r="A13" t="s">
        <v>512</v>
      </c>
    </row>
  </sheetData>
  <dataValidations count="2">
    <dataValidation allowBlank="1" showErrorMessage="1" prompt="2a80bdba-8ea5-436e-9638-d3d215f0c6f6" sqref="A2 C13" xr:uid="{00000000-0002-0000-C700-000000000000}"/>
    <dataValidation allowBlank="1" error="2a80bdba-8ea5-436e-9638-d3d215f0c6f6" sqref="A1" xr:uid="{00000000-0002-0000-C700-000001000000}"/>
  </dataValidations>
  <hyperlinks>
    <hyperlink ref="A1" location="'TOC'!A1" display="Back to TOC" xr:uid="{00000000-0004-0000-C700-000000000000}"/>
  </hyperlinks>
  <pageMargins left="0.7" right="0.7" top="0.75" bottom="0.75" header="0.3" footer="0.3"/>
</worksheet>
</file>

<file path=xl/worksheets/sheet1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800-000000000000}">
  <dimension ref="A1:AZ14"/>
  <sheetViews>
    <sheetView workbookViewId="0">
      <pane xSplit="1" topLeftCell="B1" activePane="topRight" state="frozen"/>
      <selection pane="topRight" activeCell="B5" sqref="B5:D11"/>
    </sheetView>
  </sheetViews>
  <sheetFormatPr defaultRowHeight="14.4" x14ac:dyDescent="0.3"/>
  <cols>
    <col min="1" max="1" width="32.88671875" bestFit="1" customWidth="1"/>
    <col min="2" max="52" width="12.6640625" bestFit="1" customWidth="1"/>
  </cols>
  <sheetData>
    <row r="1" spans="1:52" x14ac:dyDescent="0.3">
      <c r="A1" s="4" t="s">
        <v>448</v>
      </c>
    </row>
    <row r="2" spans="1:52" x14ac:dyDescent="0.3">
      <c r="A2" t="s">
        <v>427</v>
      </c>
    </row>
    <row r="3" spans="1:52" x14ac:dyDescent="0.3">
      <c r="A3" s="14" t="s">
        <v>586</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586</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2326</v>
      </c>
      <c r="B5" s="8">
        <v>0.34436189170100001</v>
      </c>
      <c r="C5" s="8">
        <v>0.37194029780620003</v>
      </c>
      <c r="D5" s="8">
        <v>0.31450935440970001</v>
      </c>
      <c r="E5" s="8">
        <v>0.3660306647221</v>
      </c>
      <c r="F5" s="8">
        <v>0.2660182417227</v>
      </c>
      <c r="G5" s="8">
        <v>0.28722628608040002</v>
      </c>
      <c r="H5" s="8">
        <v>0.3410630995824</v>
      </c>
      <c r="I5" s="8">
        <v>0.37269281324879999</v>
      </c>
      <c r="J5" s="8">
        <v>0.35257930326319997</v>
      </c>
      <c r="K5" s="8">
        <v>0.36326872694619999</v>
      </c>
      <c r="L5" s="8">
        <v>0.30410451628189999</v>
      </c>
      <c r="M5" s="8">
        <v>0.30603586937830002</v>
      </c>
      <c r="N5" s="8">
        <v>0.36647900066869998</v>
      </c>
      <c r="O5" s="8">
        <v>0.16815308663299999</v>
      </c>
      <c r="P5" s="8">
        <v>0.59253777032160004</v>
      </c>
      <c r="Q5" s="8">
        <v>0.3291936651672</v>
      </c>
      <c r="R5" s="8">
        <v>0.33732874361109999</v>
      </c>
      <c r="S5" s="8">
        <v>0.38953626764909999</v>
      </c>
      <c r="T5" s="8">
        <v>0.38041107059219997</v>
      </c>
      <c r="U5" s="8">
        <v>0</v>
      </c>
      <c r="V5" s="8">
        <v>0.37761553573090001</v>
      </c>
      <c r="W5" s="8">
        <v>0.33965427899130002</v>
      </c>
      <c r="X5" s="8">
        <v>0.36214676623179998</v>
      </c>
      <c r="Y5" s="8">
        <v>0.30273911837049999</v>
      </c>
      <c r="Z5" s="6">
        <v>0.46049917381490002</v>
      </c>
      <c r="AA5" s="9">
        <v>0.3187778386017</v>
      </c>
      <c r="AB5" s="8">
        <v>0.47027357835400002</v>
      </c>
      <c r="AC5" s="8">
        <v>0.34079876836299999</v>
      </c>
      <c r="AD5" s="8">
        <v>0.39429893000689997</v>
      </c>
      <c r="AE5" s="8">
        <v>0.31985476327750001</v>
      </c>
      <c r="AF5" s="8">
        <v>0.33298823239789999</v>
      </c>
      <c r="AG5" s="8">
        <v>0.35275326695539999</v>
      </c>
      <c r="AH5" s="8">
        <v>0.35462202518199998</v>
      </c>
      <c r="AI5" s="8">
        <v>0.3473361567137</v>
      </c>
      <c r="AJ5" s="8">
        <v>0.3441108166938</v>
      </c>
      <c r="AK5" s="8">
        <v>0.4012785093349</v>
      </c>
      <c r="AL5" s="8">
        <v>0.26056418993870001</v>
      </c>
      <c r="AM5" s="8">
        <v>0.3199486000988</v>
      </c>
      <c r="AN5" s="8">
        <v>0.32160898992190001</v>
      </c>
      <c r="AO5" s="8">
        <v>0.38296740649240002</v>
      </c>
      <c r="AP5" s="8">
        <v>0.4531417313003</v>
      </c>
      <c r="AQ5" s="8">
        <v>0.30933583536319997</v>
      </c>
      <c r="AR5" s="6">
        <v>0.4670830463772</v>
      </c>
      <c r="AS5" s="8">
        <v>0.3408113275288</v>
      </c>
      <c r="AT5" s="8">
        <v>0.3391583532652</v>
      </c>
      <c r="AU5" s="9">
        <v>0.1468713891001</v>
      </c>
      <c r="AV5" s="8">
        <v>0.45275534817009999</v>
      </c>
      <c r="AW5" s="8">
        <v>0.5</v>
      </c>
      <c r="AX5" s="8">
        <v>0.34568787090179998</v>
      </c>
      <c r="AY5" s="8">
        <v>0.3570655589715</v>
      </c>
      <c r="AZ5" s="8">
        <v>0.42989082637010001</v>
      </c>
    </row>
    <row r="6" spans="1:52" x14ac:dyDescent="0.3">
      <c r="A6" t="s">
        <v>2327</v>
      </c>
      <c r="B6" s="8">
        <v>0.10081847645020001</v>
      </c>
      <c r="C6" s="8">
        <v>0.17926067560510001</v>
      </c>
      <c r="D6" s="8">
        <v>0.1438860930826</v>
      </c>
      <c r="E6" s="8">
        <v>0.15186735549470001</v>
      </c>
      <c r="F6" s="8">
        <v>0.2002605168686</v>
      </c>
      <c r="G6" s="8">
        <v>6.3032984701200001E-2</v>
      </c>
      <c r="H6" s="8">
        <v>0.14135350106450001</v>
      </c>
      <c r="I6" s="8">
        <v>0.16890060264660001</v>
      </c>
      <c r="J6" s="8">
        <v>0.12581930530739999</v>
      </c>
      <c r="K6" s="8">
        <v>0.18558746488899999</v>
      </c>
      <c r="L6" s="8">
        <v>0.16012962967780001</v>
      </c>
      <c r="M6" s="8">
        <v>0.1624635116525</v>
      </c>
      <c r="N6" s="8">
        <v>0.1121695726568</v>
      </c>
      <c r="O6" s="8">
        <v>0.10747909612870001</v>
      </c>
      <c r="P6" s="8">
        <v>0.15577299307020001</v>
      </c>
      <c r="Q6" s="8">
        <v>0.1297268247976</v>
      </c>
      <c r="R6" s="8">
        <v>0.1844832581251</v>
      </c>
      <c r="S6" s="8">
        <v>0.1559176100006</v>
      </c>
      <c r="T6" s="8">
        <v>0.145171002918</v>
      </c>
      <c r="U6" s="8">
        <v>0</v>
      </c>
      <c r="V6" s="8">
        <v>0.18534185828729999</v>
      </c>
      <c r="W6" s="8">
        <v>0.1449127783045</v>
      </c>
      <c r="X6" s="8">
        <v>0.12779681786989999</v>
      </c>
      <c r="Y6" s="8">
        <v>7.049876237885E-2</v>
      </c>
      <c r="Z6" s="8">
        <v>0.16879918814110001</v>
      </c>
      <c r="AA6" s="8">
        <v>0.13746752127529999</v>
      </c>
      <c r="AB6" s="8">
        <v>9.3462494256009998E-2</v>
      </c>
      <c r="AC6" s="8">
        <v>0.1474270614488</v>
      </c>
      <c r="AD6" s="8">
        <v>0.16671834990100001</v>
      </c>
      <c r="AE6" s="8">
        <v>0.12972758071919999</v>
      </c>
      <c r="AF6" s="8">
        <v>0.17791904836190001</v>
      </c>
      <c r="AG6" s="8">
        <v>0.1355921102838</v>
      </c>
      <c r="AH6" s="8">
        <v>0.14039377165399999</v>
      </c>
      <c r="AI6" s="8">
        <v>0.14501668862639999</v>
      </c>
      <c r="AJ6" s="8">
        <v>0.1044024536882</v>
      </c>
      <c r="AK6" s="8">
        <v>0.13618761567029999</v>
      </c>
      <c r="AL6" s="8">
        <v>0.17975023863510001</v>
      </c>
      <c r="AM6" s="8">
        <v>0.1789605497334</v>
      </c>
      <c r="AN6" s="8">
        <v>0.16083344300890001</v>
      </c>
      <c r="AO6" s="8">
        <v>0.13958730459640001</v>
      </c>
      <c r="AP6" s="8">
        <v>4.1390084316659997E-2</v>
      </c>
      <c r="AQ6" s="9">
        <v>6.3408352966940001E-2</v>
      </c>
      <c r="AR6" s="8">
        <v>0.14601906566360001</v>
      </c>
      <c r="AS6" s="9">
        <v>6.2335435909309997E-2</v>
      </c>
      <c r="AT6" s="8">
        <v>5.4490159823059998E-2</v>
      </c>
      <c r="AU6" s="6">
        <v>0.65751465755810001</v>
      </c>
      <c r="AV6" s="8">
        <v>0</v>
      </c>
      <c r="AW6" s="8">
        <v>0.30269738949379998</v>
      </c>
      <c r="AX6" s="8">
        <v>0.1519383734275</v>
      </c>
      <c r="AY6" s="8">
        <v>0.12113647091599999</v>
      </c>
      <c r="AZ6" s="8">
        <v>0</v>
      </c>
    </row>
    <row r="7" spans="1:52" x14ac:dyDescent="0.3">
      <c r="A7" t="s">
        <v>2328</v>
      </c>
      <c r="B7" s="8">
        <v>0.42097640951409998</v>
      </c>
      <c r="C7" s="8">
        <v>0.39930806140879999</v>
      </c>
      <c r="D7" s="8">
        <v>0.46029964457950001</v>
      </c>
      <c r="E7" s="8">
        <v>0.4328203648051</v>
      </c>
      <c r="F7" s="8">
        <v>0.33357051498930002</v>
      </c>
      <c r="G7" s="8">
        <v>0.39883386686470002</v>
      </c>
      <c r="H7" s="8">
        <v>0.4390606836557</v>
      </c>
      <c r="I7" s="8">
        <v>0.41165621432319999</v>
      </c>
      <c r="J7" s="8">
        <v>0.38010179607360001</v>
      </c>
      <c r="K7" s="8">
        <v>0.22603434637620001</v>
      </c>
      <c r="L7" s="8">
        <v>0.44874638718499998</v>
      </c>
      <c r="M7" s="8">
        <v>0.43933687490079998</v>
      </c>
      <c r="N7" s="8">
        <v>0.46443633433710002</v>
      </c>
      <c r="O7" s="8">
        <v>0.31466537667420003</v>
      </c>
      <c r="P7" s="8">
        <v>0.25168923660819997</v>
      </c>
      <c r="Q7" s="8">
        <v>0.43691826062869998</v>
      </c>
      <c r="R7" s="8">
        <v>0.41320543252719999</v>
      </c>
      <c r="S7" s="8">
        <v>0.39491180261019998</v>
      </c>
      <c r="T7" s="8">
        <v>0.39209500746420001</v>
      </c>
      <c r="U7" s="8">
        <v>1</v>
      </c>
      <c r="V7" s="8">
        <v>0.32279639221419998</v>
      </c>
      <c r="W7" s="8">
        <v>0.44133438362080002</v>
      </c>
      <c r="X7" s="8">
        <v>0.42551690299509998</v>
      </c>
      <c r="Y7" s="8">
        <v>0.41925530704039998</v>
      </c>
      <c r="Z7" s="9">
        <v>0.31291145068609999</v>
      </c>
      <c r="AA7" s="6">
        <v>0.45042483142579998</v>
      </c>
      <c r="AB7" s="8">
        <v>0.34068843436250001</v>
      </c>
      <c r="AC7" s="8">
        <v>0.42660988802060001</v>
      </c>
      <c r="AD7" s="8">
        <v>0.37820244420830001</v>
      </c>
      <c r="AE7" s="8">
        <v>0.44870861090960001</v>
      </c>
      <c r="AF7" s="8">
        <v>0.37385376830669997</v>
      </c>
      <c r="AG7" s="8">
        <v>0.43325346541780002</v>
      </c>
      <c r="AH7" s="8">
        <v>0.38600176949780002</v>
      </c>
      <c r="AI7" s="8">
        <v>0.43004204754949998</v>
      </c>
      <c r="AJ7" s="8">
        <v>0.4264348094007</v>
      </c>
      <c r="AK7" s="8">
        <v>0.39780006085500003</v>
      </c>
      <c r="AL7" s="8">
        <v>0.5090223322795</v>
      </c>
      <c r="AM7" s="8">
        <v>0.42786825180319998</v>
      </c>
      <c r="AN7" s="8">
        <v>0.41755566343229999</v>
      </c>
      <c r="AO7" s="8">
        <v>0.35746284389400002</v>
      </c>
      <c r="AP7" s="8">
        <v>0.26757997315870002</v>
      </c>
      <c r="AQ7" s="6">
        <v>0.55047594812940004</v>
      </c>
      <c r="AR7" s="9">
        <v>0.30251083233089998</v>
      </c>
      <c r="AS7" s="8">
        <v>0.52595267207639995</v>
      </c>
      <c r="AT7" s="8">
        <v>0.54636447347799999</v>
      </c>
      <c r="AU7" s="9">
        <v>8.787328390877E-2</v>
      </c>
      <c r="AV7" s="8">
        <v>0.39377868714570002</v>
      </c>
      <c r="AW7" s="8">
        <v>0</v>
      </c>
      <c r="AX7" s="8">
        <v>0.42247075402529999</v>
      </c>
      <c r="AY7" s="8">
        <v>0.41249028449140002</v>
      </c>
      <c r="AZ7" s="8">
        <v>0.57010917362989999</v>
      </c>
    </row>
    <row r="8" spans="1:52" x14ac:dyDescent="0.3">
      <c r="A8" t="s">
        <v>2329</v>
      </c>
      <c r="B8" s="8">
        <v>1.200396470923E-2</v>
      </c>
      <c r="C8" s="8">
        <v>1.5490862235880001E-2</v>
      </c>
      <c r="D8" s="8">
        <v>1.6267102774130002E-2</v>
      </c>
      <c r="E8" s="8">
        <v>1.264677626337E-2</v>
      </c>
      <c r="F8" s="8">
        <v>4.0717563032259999E-2</v>
      </c>
      <c r="G8" s="8">
        <v>1.1151754810200001E-2</v>
      </c>
      <c r="H8" s="8">
        <v>1.4804380512310001E-2</v>
      </c>
      <c r="I8" s="8">
        <v>1.2659686649400001E-2</v>
      </c>
      <c r="J8" s="8">
        <v>1.9361955695519999E-2</v>
      </c>
      <c r="K8" s="8">
        <v>2.361688682835E-2</v>
      </c>
      <c r="L8" s="8">
        <v>0</v>
      </c>
      <c r="M8" s="8">
        <v>0</v>
      </c>
      <c r="N8" s="8">
        <v>2.4296207246370001E-2</v>
      </c>
      <c r="O8" s="8">
        <v>0</v>
      </c>
      <c r="P8" s="8">
        <v>0</v>
      </c>
      <c r="Q8" s="8">
        <v>6.6168766017139996E-3</v>
      </c>
      <c r="R8" s="6">
        <v>6.4982565736590003E-2</v>
      </c>
      <c r="S8" s="8">
        <v>8.1466896434080008E-3</v>
      </c>
      <c r="T8" s="8">
        <v>9.5615141887509993E-3</v>
      </c>
      <c r="U8" s="8">
        <v>0</v>
      </c>
      <c r="V8" s="8">
        <v>0</v>
      </c>
      <c r="W8" s="8">
        <v>1.8345097994400001E-2</v>
      </c>
      <c r="X8" s="8">
        <v>1.455421553597E-2</v>
      </c>
      <c r="Y8" s="8">
        <v>0</v>
      </c>
      <c r="Z8" s="8">
        <v>1.1796569993270001E-2</v>
      </c>
      <c r="AA8" s="8">
        <v>1.5215375069959999E-2</v>
      </c>
      <c r="AB8" s="8">
        <v>1.2457583319630001E-2</v>
      </c>
      <c r="AC8" s="8">
        <v>1.4625239472119999E-2</v>
      </c>
      <c r="AD8" s="8">
        <v>2.685112472337E-2</v>
      </c>
      <c r="AE8" s="8">
        <v>6.6376063323599997E-3</v>
      </c>
      <c r="AF8" s="8">
        <v>2.0542759218820001E-2</v>
      </c>
      <c r="AG8" s="8">
        <v>1.2969226863520001E-2</v>
      </c>
      <c r="AH8" s="8">
        <v>1.7671297255440001E-2</v>
      </c>
      <c r="AI8" s="8">
        <v>1.370561869096E-2</v>
      </c>
      <c r="AJ8" s="8">
        <v>1.7752144635500001E-2</v>
      </c>
      <c r="AK8" s="8">
        <v>2.4523671785229999E-2</v>
      </c>
      <c r="AL8" s="8">
        <v>0</v>
      </c>
      <c r="AM8" s="8">
        <v>1.346577315101E-2</v>
      </c>
      <c r="AN8" s="8">
        <v>1.6801185494290001E-2</v>
      </c>
      <c r="AO8" s="8">
        <v>0</v>
      </c>
      <c r="AP8" s="8">
        <v>0</v>
      </c>
      <c r="AQ8" s="8">
        <v>1.485218475511E-2</v>
      </c>
      <c r="AR8" s="8">
        <v>2.1493951044170002E-2</v>
      </c>
      <c r="AS8" s="8">
        <v>1.6938693207860001E-2</v>
      </c>
      <c r="AT8" s="8">
        <v>0</v>
      </c>
      <c r="AU8" s="8">
        <v>0</v>
      </c>
      <c r="AV8" s="8">
        <v>4.342337888864E-2</v>
      </c>
      <c r="AW8" s="8">
        <v>0</v>
      </c>
      <c r="AX8" s="8">
        <v>1.328988272887E-2</v>
      </c>
      <c r="AY8" s="8">
        <v>1.9180943631000001E-2</v>
      </c>
      <c r="AZ8" s="8">
        <v>0</v>
      </c>
    </row>
    <row r="9" spans="1:52" x14ac:dyDescent="0.3">
      <c r="A9" t="s">
        <v>2330</v>
      </c>
      <c r="B9" s="8">
        <v>1.114704027441E-2</v>
      </c>
      <c r="C9" s="8">
        <v>0</v>
      </c>
      <c r="D9" s="8">
        <v>1.6878710701380001E-2</v>
      </c>
      <c r="E9" s="8">
        <v>6.0028549388919999E-3</v>
      </c>
      <c r="F9" s="8">
        <v>4.1873077962340001E-2</v>
      </c>
      <c r="G9" s="8">
        <v>0</v>
      </c>
      <c r="H9" s="8">
        <v>1.8062456136499999E-3</v>
      </c>
      <c r="I9" s="8">
        <v>4.3253641162920003E-3</v>
      </c>
      <c r="J9" s="8">
        <v>2.6359167499079999E-2</v>
      </c>
      <c r="K9" s="8">
        <v>0</v>
      </c>
      <c r="L9" s="8">
        <v>0</v>
      </c>
      <c r="M9" s="8">
        <v>0</v>
      </c>
      <c r="N9" s="8">
        <v>1.8070251501079999E-2</v>
      </c>
      <c r="O9" s="8">
        <v>8.8217785712300004E-2</v>
      </c>
      <c r="P9" s="8">
        <v>0</v>
      </c>
      <c r="Q9" s="8">
        <v>6.2841169251839999E-3</v>
      </c>
      <c r="R9" s="8">
        <v>0</v>
      </c>
      <c r="S9" s="8">
        <v>1.74590208734E-2</v>
      </c>
      <c r="T9" s="8">
        <v>0</v>
      </c>
      <c r="U9" s="8">
        <v>0</v>
      </c>
      <c r="V9" s="6">
        <v>4.714674311362E-2</v>
      </c>
      <c r="W9" s="8">
        <v>2.6247519085199999E-3</v>
      </c>
      <c r="X9" s="8">
        <v>0</v>
      </c>
      <c r="Y9" s="8">
        <v>0</v>
      </c>
      <c r="Z9" s="8">
        <v>1.404013034756E-2</v>
      </c>
      <c r="AA9" s="8">
        <v>6.1760629709580002E-3</v>
      </c>
      <c r="AB9" s="6">
        <v>4.8216457021750002E-2</v>
      </c>
      <c r="AC9" s="9">
        <v>5.1884315017750003E-3</v>
      </c>
      <c r="AD9" s="8">
        <v>7.4131208682380002E-3</v>
      </c>
      <c r="AE9" s="8">
        <v>8.1127119747750002E-3</v>
      </c>
      <c r="AF9" s="8">
        <v>2.3020461839109999E-2</v>
      </c>
      <c r="AG9" s="8">
        <v>4.0219032062780002E-3</v>
      </c>
      <c r="AH9" s="8">
        <v>8.4639583675589995E-3</v>
      </c>
      <c r="AI9" s="8">
        <v>7.6868645334260003E-3</v>
      </c>
      <c r="AJ9" s="8">
        <v>0</v>
      </c>
      <c r="AK9" s="8">
        <v>2.5634669247289999E-3</v>
      </c>
      <c r="AL9" s="8">
        <v>0</v>
      </c>
      <c r="AM9" s="8">
        <v>1.442780066226E-2</v>
      </c>
      <c r="AN9" s="6">
        <v>6.3017390956549998E-2</v>
      </c>
      <c r="AO9" s="8">
        <v>1.451149125123E-2</v>
      </c>
      <c r="AP9" s="8">
        <v>0</v>
      </c>
      <c r="AQ9" s="8">
        <v>9.1189639697490006E-3</v>
      </c>
      <c r="AR9" s="8">
        <v>6.0817392437829999E-3</v>
      </c>
      <c r="AS9" s="8">
        <v>4.4295754158880001E-3</v>
      </c>
      <c r="AT9" s="8">
        <v>3.536903210688E-2</v>
      </c>
      <c r="AU9" s="8">
        <v>0</v>
      </c>
      <c r="AV9" s="8">
        <v>0</v>
      </c>
      <c r="AW9" s="8">
        <v>0</v>
      </c>
      <c r="AX9" s="8">
        <v>8.0360884974100006E-3</v>
      </c>
      <c r="AY9" s="8">
        <v>7.4047657675790001E-3</v>
      </c>
      <c r="AZ9" s="8">
        <v>0</v>
      </c>
    </row>
    <row r="10" spans="1:52" x14ac:dyDescent="0.3">
      <c r="A10" t="s">
        <v>2331</v>
      </c>
      <c r="B10" s="8">
        <v>7.0389043397959998E-3</v>
      </c>
      <c r="C10" s="8">
        <v>1.131543503322E-2</v>
      </c>
      <c r="D10" s="8">
        <v>7.3119177231179997E-3</v>
      </c>
      <c r="E10" s="8">
        <v>4.4551685063119999E-3</v>
      </c>
      <c r="F10" s="8">
        <v>1.2728072007379999E-2</v>
      </c>
      <c r="G10" s="8">
        <v>3.4756995989869997E-2</v>
      </c>
      <c r="H10" s="8">
        <v>5.3044659530740003E-3</v>
      </c>
      <c r="I10" s="8">
        <v>5.1960761452250004E-3</v>
      </c>
      <c r="J10" s="8">
        <v>1.2551593722889999E-2</v>
      </c>
      <c r="K10" s="8">
        <v>0</v>
      </c>
      <c r="L10" s="8">
        <v>0</v>
      </c>
      <c r="M10" s="6">
        <v>6.5895563135179996E-2</v>
      </c>
      <c r="N10" s="8">
        <v>0</v>
      </c>
      <c r="O10" s="8">
        <v>0</v>
      </c>
      <c r="P10" s="8">
        <v>0</v>
      </c>
      <c r="Q10" s="8">
        <v>1.150472719908E-2</v>
      </c>
      <c r="R10" s="8">
        <v>0</v>
      </c>
      <c r="S10" s="8">
        <v>1.0673661481559999E-2</v>
      </c>
      <c r="T10" s="8">
        <v>0</v>
      </c>
      <c r="U10" s="8">
        <v>0</v>
      </c>
      <c r="V10" s="8">
        <v>6.9608850846180001E-3</v>
      </c>
      <c r="W10" s="8">
        <v>9.8235453846910008E-3</v>
      </c>
      <c r="X10" s="8">
        <v>8.737366032093E-3</v>
      </c>
      <c r="Y10" s="8">
        <v>0</v>
      </c>
      <c r="Z10" s="8">
        <v>1.6848507892569999E-2</v>
      </c>
      <c r="AA10" s="8">
        <v>6.7661342068290001E-3</v>
      </c>
      <c r="AB10" s="8">
        <v>3.4901452686100003E-2</v>
      </c>
      <c r="AC10" s="8">
        <v>7.1924556808179996E-3</v>
      </c>
      <c r="AD10" s="8">
        <v>5.5372010496570001E-3</v>
      </c>
      <c r="AE10" s="8">
        <v>1.103786649215E-2</v>
      </c>
      <c r="AF10" s="8">
        <v>2.6534163940290002E-2</v>
      </c>
      <c r="AG10" s="8">
        <v>4.4641914225919998E-3</v>
      </c>
      <c r="AH10" s="8">
        <v>2.225639655453E-2</v>
      </c>
      <c r="AI10" s="8">
        <v>5.5991000592260001E-3</v>
      </c>
      <c r="AJ10" s="8">
        <v>8.9361510982979998E-3</v>
      </c>
      <c r="AK10" s="8">
        <v>4.7245059059360002E-3</v>
      </c>
      <c r="AL10" s="8">
        <v>9.4924494043290009E-3</v>
      </c>
      <c r="AM10" s="8">
        <v>4.732637325809E-3</v>
      </c>
      <c r="AN10" s="8">
        <v>0</v>
      </c>
      <c r="AO10" s="8">
        <v>2.9070901560319998E-2</v>
      </c>
      <c r="AP10" s="6">
        <v>9.0537990896469994E-2</v>
      </c>
      <c r="AQ10" s="8">
        <v>7.024419026096E-3</v>
      </c>
      <c r="AR10" s="8">
        <v>0</v>
      </c>
      <c r="AS10" s="8">
        <v>6.795758614217E-3</v>
      </c>
      <c r="AT10" s="8">
        <v>0</v>
      </c>
      <c r="AU10" s="8">
        <v>2.371350932059E-2</v>
      </c>
      <c r="AV10" s="8">
        <v>4.342337888864E-2</v>
      </c>
      <c r="AW10" s="8">
        <v>0</v>
      </c>
      <c r="AX10" s="8">
        <v>3.8033041924400001E-3</v>
      </c>
      <c r="AY10" s="8">
        <v>2.7111973537119999E-2</v>
      </c>
      <c r="AZ10" s="8">
        <v>0</v>
      </c>
    </row>
    <row r="11" spans="1:52" x14ac:dyDescent="0.3">
      <c r="A11" t="s">
        <v>578</v>
      </c>
      <c r="B11" s="6">
        <v>0.1036533130113</v>
      </c>
      <c r="C11" s="9">
        <v>2.268466791083E-2</v>
      </c>
      <c r="D11" s="8">
        <v>4.0847176729659998E-2</v>
      </c>
      <c r="E11" s="9">
        <v>2.6176815269489999E-2</v>
      </c>
      <c r="F11" s="8">
        <v>0.10483201341740001</v>
      </c>
      <c r="G11" s="6">
        <v>0.20499811155360001</v>
      </c>
      <c r="H11" s="8">
        <v>5.660762361841E-2</v>
      </c>
      <c r="I11" s="8">
        <v>2.456924287043E-2</v>
      </c>
      <c r="J11" s="8">
        <v>8.3226878438240004E-2</v>
      </c>
      <c r="K11" s="8">
        <v>0.20149257496020001</v>
      </c>
      <c r="L11" s="8">
        <v>8.7019466855300001E-2</v>
      </c>
      <c r="M11" s="8">
        <v>2.6268180933280001E-2</v>
      </c>
      <c r="N11" s="8">
        <v>1.454863358994E-2</v>
      </c>
      <c r="O11" s="6">
        <v>0.32148465485189998</v>
      </c>
      <c r="P11" s="8">
        <v>0</v>
      </c>
      <c r="Q11" s="8">
        <v>7.975552868053E-2</v>
      </c>
      <c r="R11" s="8">
        <v>0</v>
      </c>
      <c r="S11" s="8">
        <v>2.335494774171E-2</v>
      </c>
      <c r="T11" s="8">
        <v>7.2761404836849994E-2</v>
      </c>
      <c r="U11" s="8">
        <v>0</v>
      </c>
      <c r="V11" s="8">
        <v>6.0138585569419999E-2</v>
      </c>
      <c r="W11" s="8">
        <v>4.330516379583E-2</v>
      </c>
      <c r="X11" s="8">
        <v>6.124793133512E-2</v>
      </c>
      <c r="Y11" s="8">
        <v>0.20750681221020001</v>
      </c>
      <c r="Z11" s="8">
        <v>1.5104979124569999E-2</v>
      </c>
      <c r="AA11" s="8">
        <v>6.5172236449530005E-2</v>
      </c>
      <c r="AB11" s="8">
        <v>0</v>
      </c>
      <c r="AC11" s="8">
        <v>5.8158155512970003E-2</v>
      </c>
      <c r="AD11" s="8">
        <v>2.097882924247E-2</v>
      </c>
      <c r="AE11" s="8">
        <v>7.5920860294399997E-2</v>
      </c>
      <c r="AF11" s="8">
        <v>4.5141565935309998E-2</v>
      </c>
      <c r="AG11" s="8">
        <v>5.69458358506E-2</v>
      </c>
      <c r="AH11" s="8">
        <v>7.0590781488680004E-2</v>
      </c>
      <c r="AI11" s="8">
        <v>5.0613523826799997E-2</v>
      </c>
      <c r="AJ11" s="8">
        <v>9.8363624483489995E-2</v>
      </c>
      <c r="AK11" s="8">
        <v>3.2922169523919999E-2</v>
      </c>
      <c r="AL11" s="8">
        <v>4.1170789742369998E-2</v>
      </c>
      <c r="AM11" s="8">
        <v>4.0596387225509997E-2</v>
      </c>
      <c r="AN11" s="8">
        <v>2.0183327186149999E-2</v>
      </c>
      <c r="AO11" s="8">
        <v>7.6400052205710001E-2</v>
      </c>
      <c r="AP11" s="8">
        <v>0.14735022032789999</v>
      </c>
      <c r="AQ11" s="8">
        <v>4.5784295789560003E-2</v>
      </c>
      <c r="AR11" s="8">
        <v>5.6811365340270002E-2</v>
      </c>
      <c r="AS11" s="8">
        <v>4.2736537247489999E-2</v>
      </c>
      <c r="AT11" s="8">
        <v>2.4617981326889998E-2</v>
      </c>
      <c r="AU11" s="8">
        <v>8.4027160112399996E-2</v>
      </c>
      <c r="AV11" s="8">
        <v>6.6619206906930004E-2</v>
      </c>
      <c r="AW11" s="8">
        <v>0.19730261050619999</v>
      </c>
      <c r="AX11" s="8">
        <v>5.4773726226690002E-2</v>
      </c>
      <c r="AY11" s="8">
        <v>5.5610002685300003E-2</v>
      </c>
      <c r="AZ11" s="8">
        <v>0</v>
      </c>
    </row>
    <row r="12" spans="1:52" x14ac:dyDescent="0.3">
      <c r="A12" t="s">
        <v>587</v>
      </c>
      <c r="B12" s="7">
        <v>175</v>
      </c>
      <c r="C12" s="7">
        <v>312</v>
      </c>
      <c r="D12" s="7">
        <v>272</v>
      </c>
      <c r="E12" s="7">
        <v>620</v>
      </c>
      <c r="F12" s="7">
        <v>54</v>
      </c>
      <c r="G12" s="7">
        <v>85</v>
      </c>
      <c r="H12" s="7">
        <v>326</v>
      </c>
      <c r="I12" s="7">
        <v>148</v>
      </c>
      <c r="J12" s="7">
        <v>83</v>
      </c>
      <c r="K12" s="7">
        <v>24</v>
      </c>
      <c r="L12" s="7">
        <v>30</v>
      </c>
      <c r="M12" s="7">
        <v>48</v>
      </c>
      <c r="N12" s="7">
        <v>87</v>
      </c>
      <c r="O12" s="7">
        <v>7</v>
      </c>
      <c r="P12" s="7">
        <v>6</v>
      </c>
      <c r="Q12" s="7">
        <v>421</v>
      </c>
      <c r="R12" s="7">
        <v>91</v>
      </c>
      <c r="S12" s="7">
        <v>196</v>
      </c>
      <c r="T12" s="7">
        <v>49</v>
      </c>
      <c r="U12" s="7">
        <v>2</v>
      </c>
      <c r="V12" s="7">
        <v>111</v>
      </c>
      <c r="W12" s="7">
        <v>462</v>
      </c>
      <c r="X12" s="7">
        <v>165</v>
      </c>
      <c r="Y12" s="7">
        <v>21</v>
      </c>
      <c r="Z12" s="7">
        <v>157</v>
      </c>
      <c r="AA12" s="7">
        <v>602</v>
      </c>
      <c r="AB12" s="7">
        <v>45</v>
      </c>
      <c r="AC12" s="7">
        <v>714</v>
      </c>
      <c r="AD12" s="7">
        <v>289</v>
      </c>
      <c r="AE12" s="7">
        <v>470</v>
      </c>
      <c r="AF12" s="7">
        <v>152</v>
      </c>
      <c r="AG12" s="7">
        <v>607</v>
      </c>
      <c r="AH12" s="7">
        <v>144</v>
      </c>
      <c r="AI12" s="7">
        <v>615</v>
      </c>
      <c r="AJ12" s="7">
        <v>137</v>
      </c>
      <c r="AK12" s="7">
        <v>209</v>
      </c>
      <c r="AL12" s="7">
        <v>108</v>
      </c>
      <c r="AM12" s="7">
        <v>169</v>
      </c>
      <c r="AN12" s="7">
        <v>49</v>
      </c>
      <c r="AO12" s="7">
        <v>87</v>
      </c>
      <c r="AP12" s="7">
        <v>14</v>
      </c>
      <c r="AQ12" s="7">
        <v>238</v>
      </c>
      <c r="AR12" s="7">
        <v>215</v>
      </c>
      <c r="AS12" s="7">
        <v>147</v>
      </c>
      <c r="AT12" s="7">
        <v>56</v>
      </c>
      <c r="AU12" s="7">
        <v>67</v>
      </c>
      <c r="AV12" s="7">
        <v>18</v>
      </c>
      <c r="AW12" s="7">
        <v>4</v>
      </c>
      <c r="AX12" s="7">
        <v>590</v>
      </c>
      <c r="AY12" s="7">
        <v>163</v>
      </c>
      <c r="AZ12" s="7">
        <v>6</v>
      </c>
    </row>
    <row r="13" spans="1:52" x14ac:dyDescent="0.3">
      <c r="A13" t="s">
        <v>591</v>
      </c>
    </row>
    <row r="14" spans="1:52" x14ac:dyDescent="0.3">
      <c r="A14"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ab7a86a8-e8d0-4f7b-ac2e-6a132d652d58" sqref="A2 AZ14" xr:uid="{00000000-0002-0000-C800-000000000000}"/>
    <dataValidation allowBlank="1" error="ab7a86a8-e8d0-4f7b-ac2e-6a132d652d58" sqref="A1" xr:uid="{00000000-0002-0000-C800-000001000000}"/>
  </dataValidations>
  <hyperlinks>
    <hyperlink ref="A1" location="'TOC'!A1" display="Back to TOC" xr:uid="{00000000-0004-0000-C800-000000000000}"/>
  </hyperlinks>
  <pageMargins left="0.7" right="0.7" top="0.75" bottom="0.75" header="0.3" footer="0.3"/>
</worksheet>
</file>

<file path=xl/worksheets/sheet1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900-000000000000}">
  <dimension ref="A1:BU14"/>
  <sheetViews>
    <sheetView workbookViewId="0">
      <pane xSplit="1" topLeftCell="W1" activePane="topRight" state="frozen"/>
      <selection pane="topRight" activeCell="A7" sqref="A7:XFD7"/>
    </sheetView>
  </sheetViews>
  <sheetFormatPr defaultRowHeight="14.4" x14ac:dyDescent="0.3"/>
  <cols>
    <col min="1" max="1" width="32.88671875" bestFit="1" customWidth="1"/>
    <col min="2" max="73" width="12.6640625" bestFit="1" customWidth="1"/>
  </cols>
  <sheetData>
    <row r="1" spans="1:73" x14ac:dyDescent="0.3">
      <c r="A1" s="4" t="s">
        <v>448</v>
      </c>
    </row>
    <row r="2" spans="1:73" x14ac:dyDescent="0.3">
      <c r="A2" t="s">
        <v>429</v>
      </c>
    </row>
    <row r="3" spans="1:73" x14ac:dyDescent="0.3">
      <c r="A3" s="14" t="s">
        <v>586</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586</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2326</v>
      </c>
      <c r="B5" s="8">
        <v>0.28377761757059999</v>
      </c>
      <c r="C5" s="8">
        <v>0.25587153530349999</v>
      </c>
      <c r="D5" s="8">
        <v>0.38482595715860002</v>
      </c>
      <c r="E5" s="8">
        <v>0.34455368637479999</v>
      </c>
      <c r="F5" s="8">
        <v>0.38966257382679997</v>
      </c>
      <c r="G5" s="8">
        <v>0.362550266254</v>
      </c>
      <c r="H5" s="8">
        <v>0.332022044179</v>
      </c>
      <c r="I5" s="8">
        <v>0</v>
      </c>
      <c r="J5" s="8">
        <v>0.31796275805349999</v>
      </c>
      <c r="K5" s="8">
        <v>0.28985258725680002</v>
      </c>
      <c r="L5" s="6">
        <v>0.50275744586899995</v>
      </c>
      <c r="M5" s="8">
        <v>0.31213275167569998</v>
      </c>
      <c r="N5" s="8">
        <v>0.3723789190563</v>
      </c>
      <c r="O5" s="8">
        <v>0.32510107587179998</v>
      </c>
      <c r="P5" s="8">
        <v>0.34755854586919999</v>
      </c>
      <c r="Q5" s="8">
        <v>0.24225968201690001</v>
      </c>
      <c r="R5" s="9">
        <v>0.1564600533453</v>
      </c>
      <c r="S5" s="8">
        <v>8.7515599763919996E-2</v>
      </c>
      <c r="T5" s="8">
        <v>0.37282652078239997</v>
      </c>
      <c r="U5" s="8">
        <v>0.46936405616049998</v>
      </c>
      <c r="V5" s="8">
        <v>0.43423246316460001</v>
      </c>
      <c r="W5" s="8">
        <v>0.5</v>
      </c>
      <c r="X5" s="8">
        <v>0.3103019103602</v>
      </c>
      <c r="Y5" s="6">
        <v>0.46839144386670001</v>
      </c>
      <c r="Z5" s="8">
        <v>0.344928800137</v>
      </c>
      <c r="AA5" s="8">
        <v>0.33016303499290001</v>
      </c>
      <c r="AB5" s="9">
        <v>0.1482263291408</v>
      </c>
      <c r="AC5" s="8">
        <v>0.43391336377020001</v>
      </c>
      <c r="AD5" s="8">
        <v>0.43423246316460001</v>
      </c>
      <c r="AE5" s="8">
        <v>0.5</v>
      </c>
      <c r="AF5" s="8">
        <v>0.34568787090179998</v>
      </c>
      <c r="AG5" s="8">
        <v>0.3570655589715</v>
      </c>
      <c r="AH5" s="8">
        <v>0.42989082637010001</v>
      </c>
      <c r="AI5" s="8">
        <v>0.4531417313003</v>
      </c>
      <c r="AJ5" s="8">
        <v>0.34353662986799999</v>
      </c>
      <c r="AK5" s="8">
        <v>0.2458109020226</v>
      </c>
      <c r="AL5" s="6">
        <v>0.50613433297949995</v>
      </c>
      <c r="AM5" s="8">
        <v>0.34295241387620001</v>
      </c>
      <c r="AN5" s="8">
        <v>0.29387637356270002</v>
      </c>
      <c r="AO5" s="8">
        <v>0.37390065376420001</v>
      </c>
      <c r="AP5" s="8">
        <v>0.32390917110840001</v>
      </c>
      <c r="AQ5" s="8">
        <v>0.41691509280029998</v>
      </c>
      <c r="AR5" s="9">
        <v>0.1495355902586</v>
      </c>
      <c r="AS5" s="8">
        <v>0.13575432159619999</v>
      </c>
      <c r="AT5" s="8">
        <v>0.45275534817009999</v>
      </c>
      <c r="AU5" s="8">
        <v>0.5</v>
      </c>
      <c r="AV5" s="8">
        <v>0.40250254017440001</v>
      </c>
      <c r="AW5" s="8">
        <v>0.32840510076500001</v>
      </c>
      <c r="AX5" s="8">
        <v>0.3476148490432</v>
      </c>
      <c r="AY5" s="8">
        <v>0.41272796905199999</v>
      </c>
      <c r="AZ5" s="8">
        <v>0.25150172691040001</v>
      </c>
      <c r="BA5" s="8">
        <v>0.27308363644009997</v>
      </c>
      <c r="BB5" s="8">
        <v>0.40197526305780001</v>
      </c>
      <c r="BC5" s="8">
        <v>0.37651443508150001</v>
      </c>
      <c r="BD5" s="8">
        <v>0.3104548954993</v>
      </c>
      <c r="BE5" s="8">
        <v>0.36798990012459998</v>
      </c>
      <c r="BF5" s="8">
        <v>0.36251965501220001</v>
      </c>
      <c r="BG5" s="8">
        <v>0.31825463454960001</v>
      </c>
      <c r="BH5" s="8">
        <v>0.35149791666910002</v>
      </c>
      <c r="BI5" s="8">
        <v>0.4148531400794</v>
      </c>
      <c r="BJ5" s="8">
        <v>0.36016512426120001</v>
      </c>
      <c r="BK5" s="8">
        <v>0.50127819017429998</v>
      </c>
      <c r="BL5" s="8">
        <v>0.25525450464510002</v>
      </c>
      <c r="BM5" s="8">
        <v>0.4674419400996</v>
      </c>
      <c r="BN5" s="8">
        <v>0.38504195359979998</v>
      </c>
      <c r="BO5" s="8">
        <v>0.32061229748510001</v>
      </c>
      <c r="BP5" s="8">
        <v>0</v>
      </c>
      <c r="BQ5" s="8">
        <v>0.39891715811470002</v>
      </c>
      <c r="BR5" s="8">
        <v>0.25530041394960001</v>
      </c>
      <c r="BS5" s="8">
        <v>0.38248308126109998</v>
      </c>
      <c r="BT5" s="8">
        <v>0.3166664844805</v>
      </c>
      <c r="BU5" s="8">
        <v>0</v>
      </c>
    </row>
    <row r="6" spans="1:73" x14ac:dyDescent="0.3">
      <c r="A6" t="s">
        <v>2327</v>
      </c>
      <c r="B6" s="8">
        <v>0.27013688884749998</v>
      </c>
      <c r="C6" s="8">
        <v>9.2120249616159999E-2</v>
      </c>
      <c r="D6" s="8">
        <v>0.1256614149983</v>
      </c>
      <c r="E6" s="8">
        <v>0.15510894492310001</v>
      </c>
      <c r="F6" s="8">
        <v>0.1481283329976</v>
      </c>
      <c r="G6" s="8">
        <v>0.1416942811203</v>
      </c>
      <c r="H6" s="8">
        <v>0.1456473438692</v>
      </c>
      <c r="I6" s="8">
        <v>1</v>
      </c>
      <c r="J6" s="9">
        <v>5.851754483234E-2</v>
      </c>
      <c r="K6" s="8">
        <v>0.1044470621245</v>
      </c>
      <c r="L6" s="8">
        <v>0.12854367977010001</v>
      </c>
      <c r="M6" s="8">
        <v>0.23371086615700001</v>
      </c>
      <c r="N6" s="8">
        <v>6.2208505536849999E-2</v>
      </c>
      <c r="O6" s="8">
        <v>4.7080380728360002E-2</v>
      </c>
      <c r="P6" s="8">
        <v>6.3542201303119994E-2</v>
      </c>
      <c r="Q6" s="8">
        <v>0</v>
      </c>
      <c r="R6" s="6">
        <v>0.65700157772339995</v>
      </c>
      <c r="S6" s="6">
        <v>0.71208934631169996</v>
      </c>
      <c r="T6" s="8">
        <v>0</v>
      </c>
      <c r="U6" s="8">
        <v>0</v>
      </c>
      <c r="V6" s="8">
        <v>0</v>
      </c>
      <c r="W6" s="8">
        <v>0.30269738949379998</v>
      </c>
      <c r="X6" s="9">
        <v>7.1034688151979997E-2</v>
      </c>
      <c r="Y6" s="8">
        <v>0.1475033206144</v>
      </c>
      <c r="Z6" s="9">
        <v>5.342492326981E-2</v>
      </c>
      <c r="AA6" s="8">
        <v>5.3044946029580001E-2</v>
      </c>
      <c r="AB6" s="6">
        <v>0.66358046072319998</v>
      </c>
      <c r="AC6" s="8">
        <v>0</v>
      </c>
      <c r="AD6" s="8">
        <v>0</v>
      </c>
      <c r="AE6" s="8">
        <v>0.30269738949379998</v>
      </c>
      <c r="AF6" s="8">
        <v>0.1519383734275</v>
      </c>
      <c r="AG6" s="8">
        <v>0.12113647091599999</v>
      </c>
      <c r="AH6" s="8">
        <v>0</v>
      </c>
      <c r="AI6" s="8">
        <v>4.1390084316659997E-2</v>
      </c>
      <c r="AJ6" s="9">
        <v>3.6876826676359997E-2</v>
      </c>
      <c r="AK6" s="8">
        <v>0.11268830284630001</v>
      </c>
      <c r="AL6" s="8">
        <v>0.14627859352270001</v>
      </c>
      <c r="AM6" s="8">
        <v>0.14519411570419999</v>
      </c>
      <c r="AN6" s="8">
        <v>6.6206143796550002E-2</v>
      </c>
      <c r="AO6" s="8">
        <v>5.9606571700019997E-2</v>
      </c>
      <c r="AP6" s="8">
        <v>6.5176440881959993E-2</v>
      </c>
      <c r="AQ6" s="8">
        <v>0</v>
      </c>
      <c r="AR6" s="6">
        <v>0.68123322449299994</v>
      </c>
      <c r="AS6" s="6">
        <v>0.55854281045389997</v>
      </c>
      <c r="AT6" s="8">
        <v>0</v>
      </c>
      <c r="AU6" s="8">
        <v>0.30269738949379998</v>
      </c>
      <c r="AV6" s="8">
        <v>4.0466346371930001E-2</v>
      </c>
      <c r="AW6" s="8">
        <v>9.005194594365E-2</v>
      </c>
      <c r="AX6" s="8">
        <v>0.1283939865946</v>
      </c>
      <c r="AY6" s="8">
        <v>0.16203362572409999</v>
      </c>
      <c r="AZ6" s="8">
        <v>0.21393724966700001</v>
      </c>
      <c r="BA6" s="8">
        <v>0.1082059105443</v>
      </c>
      <c r="BB6" s="8">
        <v>0.1515433756713</v>
      </c>
      <c r="BC6" s="8">
        <v>0.30377022319590002</v>
      </c>
      <c r="BD6" s="8">
        <v>0.13579629816909999</v>
      </c>
      <c r="BE6" s="8">
        <v>8.1632003236280004E-2</v>
      </c>
      <c r="BF6" s="8">
        <v>0.13299688933359999</v>
      </c>
      <c r="BG6" s="8">
        <v>0.1498511858462</v>
      </c>
      <c r="BH6" s="8">
        <v>0.13550563741140001</v>
      </c>
      <c r="BI6" s="8">
        <v>0.1614061621057</v>
      </c>
      <c r="BJ6" s="8">
        <v>4.2724110259599997E-2</v>
      </c>
      <c r="BK6" s="8">
        <v>3.0899909487269998E-2</v>
      </c>
      <c r="BL6" s="8">
        <v>0.2444380734703</v>
      </c>
      <c r="BM6" s="8">
        <v>0.24745329135040001</v>
      </c>
      <c r="BN6" s="8">
        <v>0.118032548577</v>
      </c>
      <c r="BO6" s="8">
        <v>0.15726949972269999</v>
      </c>
      <c r="BP6" s="8">
        <v>0.39460522101239998</v>
      </c>
      <c r="BQ6" s="8">
        <v>0.17049846340489999</v>
      </c>
      <c r="BR6" s="8">
        <v>8.2584289862380006E-2</v>
      </c>
      <c r="BS6" s="8">
        <v>0.12829250463370001</v>
      </c>
      <c r="BT6" s="8">
        <v>0.1855676640334</v>
      </c>
      <c r="BU6" s="8">
        <v>0.64826063649099996</v>
      </c>
    </row>
    <row r="7" spans="1:73" x14ac:dyDescent="0.3">
      <c r="A7" t="s">
        <v>2328</v>
      </c>
      <c r="B7" s="8">
        <v>0.35465209362130001</v>
      </c>
      <c r="C7" s="8">
        <v>0.47092392979769998</v>
      </c>
      <c r="D7" s="8">
        <v>0.417356851232</v>
      </c>
      <c r="E7" s="8">
        <v>0.4169602687085</v>
      </c>
      <c r="F7" s="8">
        <v>0.41551948745970002</v>
      </c>
      <c r="G7" s="8">
        <v>0.42748796676590001</v>
      </c>
      <c r="H7" s="8">
        <v>0.4142590140147</v>
      </c>
      <c r="I7" s="8">
        <v>0</v>
      </c>
      <c r="J7" s="6">
        <v>0.55526368397680004</v>
      </c>
      <c r="K7" s="8">
        <v>0.50375986548259999</v>
      </c>
      <c r="L7" s="9">
        <v>0.28123010071600002</v>
      </c>
      <c r="M7" s="8">
        <v>0.39810162916800002</v>
      </c>
      <c r="N7" s="8">
        <v>0.50023303021669996</v>
      </c>
      <c r="O7" s="8">
        <v>0.53201790589709996</v>
      </c>
      <c r="P7" s="8">
        <v>0.51894704685949999</v>
      </c>
      <c r="Q7" s="8">
        <v>0.75774031798310004</v>
      </c>
      <c r="R7" s="9">
        <v>9.0234946757959997E-2</v>
      </c>
      <c r="S7" s="8">
        <v>0</v>
      </c>
      <c r="T7" s="8">
        <v>0.62717347921760003</v>
      </c>
      <c r="U7" s="8">
        <v>0.29820174033750002</v>
      </c>
      <c r="V7" s="8">
        <v>0.39910087016869999</v>
      </c>
      <c r="W7" s="8">
        <v>0</v>
      </c>
      <c r="X7" s="6">
        <v>0.54122737975220003</v>
      </c>
      <c r="Y7" s="9">
        <v>0.30229981153070001</v>
      </c>
      <c r="Z7" s="8">
        <v>0.51868773454530004</v>
      </c>
      <c r="AA7" s="8">
        <v>0.55839600948870005</v>
      </c>
      <c r="AB7" s="9">
        <v>7.9458595265990001E-2</v>
      </c>
      <c r="AC7" s="8">
        <v>0.41900735107159998</v>
      </c>
      <c r="AD7" s="8">
        <v>0.39910087016869999</v>
      </c>
      <c r="AE7" s="8">
        <v>0</v>
      </c>
      <c r="AF7" s="8">
        <v>0.42247075402529999</v>
      </c>
      <c r="AG7" s="8">
        <v>0.41249028449140002</v>
      </c>
      <c r="AH7" s="8">
        <v>0.57010917362989999</v>
      </c>
      <c r="AI7" s="8">
        <v>0.26757997315870002</v>
      </c>
      <c r="AJ7" s="6">
        <v>0.56015284319110004</v>
      </c>
      <c r="AK7" s="8">
        <v>0.53250197639459995</v>
      </c>
      <c r="AL7" s="9">
        <v>0.27921760224839998</v>
      </c>
      <c r="AM7" s="8">
        <v>0.37655201342139999</v>
      </c>
      <c r="AN7" s="8">
        <v>0.58251732859930005</v>
      </c>
      <c r="AO7" s="8">
        <v>0.48607436785079999</v>
      </c>
      <c r="AP7" s="8">
        <v>0.53916308378440003</v>
      </c>
      <c r="AQ7" s="8">
        <v>0.58308490719969996</v>
      </c>
      <c r="AR7" s="9">
        <v>6.506694696899E-2</v>
      </c>
      <c r="AS7" s="8">
        <v>0.18303861572710001</v>
      </c>
      <c r="AT7" s="8">
        <v>0.39377868714570002</v>
      </c>
      <c r="AU7" s="8">
        <v>0</v>
      </c>
      <c r="AV7" s="8">
        <v>0.46652206500310001</v>
      </c>
      <c r="AW7" s="8">
        <v>0.51717521265889999</v>
      </c>
      <c r="AX7" s="8">
        <v>0.42479915704839999</v>
      </c>
      <c r="AY7" s="8">
        <v>0.3625253109005</v>
      </c>
      <c r="AZ7" s="8">
        <v>0.49771068244979999</v>
      </c>
      <c r="BA7" s="8">
        <v>0.49158641356170002</v>
      </c>
      <c r="BB7" s="8">
        <v>0.39299310817639999</v>
      </c>
      <c r="BC7" s="8">
        <v>0.1694207834975</v>
      </c>
      <c r="BD7" s="8">
        <v>0.47771593198200002</v>
      </c>
      <c r="BE7" s="8">
        <v>0.55037809663920001</v>
      </c>
      <c r="BF7" s="8">
        <v>0.4459359671882</v>
      </c>
      <c r="BG7" s="8">
        <v>0.45170776916830002</v>
      </c>
      <c r="BH7" s="8">
        <v>0.42039955847799998</v>
      </c>
      <c r="BI7" s="8">
        <v>0.29408578421609999</v>
      </c>
      <c r="BJ7" s="8">
        <v>0.56571864787449999</v>
      </c>
      <c r="BK7" s="8">
        <v>0.36881870500710001</v>
      </c>
      <c r="BL7" s="8">
        <v>0.40475775464730002</v>
      </c>
      <c r="BM7" s="8">
        <v>0.28510476855</v>
      </c>
      <c r="BN7" s="8">
        <v>0.46530930967970002</v>
      </c>
      <c r="BO7" s="8">
        <v>0.5221182027922</v>
      </c>
      <c r="BP7" s="8">
        <v>0.60539477898759997</v>
      </c>
      <c r="BQ7" s="8">
        <v>0.3660802089495</v>
      </c>
      <c r="BR7" s="8">
        <v>0.48961891784040001</v>
      </c>
      <c r="BS7" s="8">
        <v>0.35034363457360002</v>
      </c>
      <c r="BT7" s="8">
        <v>0.38451590284159998</v>
      </c>
      <c r="BU7" s="8">
        <v>0.35173936350899998</v>
      </c>
    </row>
    <row r="8" spans="1:73" x14ac:dyDescent="0.3">
      <c r="A8" t="s">
        <v>2329</v>
      </c>
      <c r="B8" s="8">
        <v>1.1112256303919999E-2</v>
      </c>
      <c r="C8" s="8">
        <v>2.3885131146720001E-2</v>
      </c>
      <c r="D8" s="8">
        <v>3.0525160523020001E-2</v>
      </c>
      <c r="E8" s="8">
        <v>1.530496336798E-2</v>
      </c>
      <c r="F8" s="8">
        <v>0</v>
      </c>
      <c r="G8" s="8">
        <v>1.2693791736190001E-2</v>
      </c>
      <c r="H8" s="8">
        <v>1.6783877025189999E-2</v>
      </c>
      <c r="I8" s="8">
        <v>0</v>
      </c>
      <c r="J8" s="8">
        <v>2.0590675180520001E-2</v>
      </c>
      <c r="K8" s="8">
        <v>0</v>
      </c>
      <c r="L8" s="8">
        <v>2.648765202423E-2</v>
      </c>
      <c r="M8" s="8">
        <v>0</v>
      </c>
      <c r="N8" s="8">
        <v>0</v>
      </c>
      <c r="O8" s="8">
        <v>2.8315557236499998E-2</v>
      </c>
      <c r="P8" s="8">
        <v>0</v>
      </c>
      <c r="Q8" s="8">
        <v>0</v>
      </c>
      <c r="R8" s="8">
        <v>0</v>
      </c>
      <c r="S8" s="8">
        <v>0</v>
      </c>
      <c r="T8" s="8">
        <v>0</v>
      </c>
      <c r="U8" s="8">
        <v>6.5767536835400001E-2</v>
      </c>
      <c r="V8" s="8">
        <v>0</v>
      </c>
      <c r="W8" s="8">
        <v>0</v>
      </c>
      <c r="X8" s="8">
        <v>1.497911103881E-2</v>
      </c>
      <c r="Y8" s="8">
        <v>2.1712432809570002E-2</v>
      </c>
      <c r="Z8" s="8">
        <v>1.6440373778800001E-2</v>
      </c>
      <c r="AA8" s="8">
        <v>0</v>
      </c>
      <c r="AB8" s="8">
        <v>0</v>
      </c>
      <c r="AC8" s="8">
        <v>4.16162602518E-2</v>
      </c>
      <c r="AD8" s="8">
        <v>0</v>
      </c>
      <c r="AE8" s="8">
        <v>0</v>
      </c>
      <c r="AF8" s="8">
        <v>1.328988272887E-2</v>
      </c>
      <c r="AG8" s="8">
        <v>1.9180943631000001E-2</v>
      </c>
      <c r="AH8" s="8">
        <v>0</v>
      </c>
      <c r="AI8" s="8">
        <v>0</v>
      </c>
      <c r="AJ8" s="8">
        <v>1.6306311534079999E-2</v>
      </c>
      <c r="AK8" s="8">
        <v>1.215127362015E-2</v>
      </c>
      <c r="AL8" s="8">
        <v>1.4127955806849999E-2</v>
      </c>
      <c r="AM8" s="8">
        <v>4.4907920912079999E-2</v>
      </c>
      <c r="AN8" s="8">
        <v>0</v>
      </c>
      <c r="AO8" s="8">
        <v>2.888053821234E-2</v>
      </c>
      <c r="AP8" s="8">
        <v>0</v>
      </c>
      <c r="AQ8" s="8">
        <v>0</v>
      </c>
      <c r="AR8" s="8">
        <v>0</v>
      </c>
      <c r="AS8" s="8">
        <v>0</v>
      </c>
      <c r="AT8" s="8">
        <v>4.342337888864E-2</v>
      </c>
      <c r="AU8" s="8">
        <v>0</v>
      </c>
      <c r="AV8" s="8">
        <v>4.7036991293110002E-2</v>
      </c>
      <c r="AW8" s="8">
        <v>0</v>
      </c>
      <c r="AX8" s="8">
        <v>1.747502303202E-2</v>
      </c>
      <c r="AY8" s="8">
        <v>1.332125277945E-2</v>
      </c>
      <c r="AZ8" s="8">
        <v>0</v>
      </c>
      <c r="BA8" s="8">
        <v>1.6924627220359999E-2</v>
      </c>
      <c r="BB8" s="8">
        <v>0</v>
      </c>
      <c r="BC8" s="8">
        <v>0</v>
      </c>
      <c r="BD8" s="8">
        <v>2.010135368523E-2</v>
      </c>
      <c r="BE8" s="8">
        <v>0</v>
      </c>
      <c r="BF8" s="8">
        <v>2.5324180202010001E-2</v>
      </c>
      <c r="BG8" s="6">
        <v>8.0186410435940006E-2</v>
      </c>
      <c r="BH8" s="8">
        <v>1.0017093729619999E-2</v>
      </c>
      <c r="BI8" s="8">
        <v>0</v>
      </c>
      <c r="BJ8" s="8">
        <v>3.1392117604669999E-2</v>
      </c>
      <c r="BK8" s="8">
        <v>0</v>
      </c>
      <c r="BL8" s="8">
        <v>0</v>
      </c>
      <c r="BM8" s="8">
        <v>0</v>
      </c>
      <c r="BN8" s="8">
        <v>2.394654437207E-2</v>
      </c>
      <c r="BO8" s="8">
        <v>0</v>
      </c>
      <c r="BP8" s="8">
        <v>0</v>
      </c>
      <c r="BQ8" s="8">
        <v>0</v>
      </c>
      <c r="BR8" s="8">
        <v>2.6160542559449999E-2</v>
      </c>
      <c r="BS8" s="8">
        <v>0</v>
      </c>
      <c r="BT8" s="8">
        <v>0</v>
      </c>
      <c r="BU8" s="8">
        <v>0</v>
      </c>
    </row>
    <row r="9" spans="1:73" x14ac:dyDescent="0.3">
      <c r="A9" t="s">
        <v>2330</v>
      </c>
      <c r="B9" s="8">
        <v>0</v>
      </c>
      <c r="C9" s="8">
        <v>1.9560213442819999E-2</v>
      </c>
      <c r="D9" s="8">
        <v>0</v>
      </c>
      <c r="E9" s="8">
        <v>3.4250333167469998E-3</v>
      </c>
      <c r="F9" s="8">
        <v>1.1381326486120001E-2</v>
      </c>
      <c r="G9" s="8">
        <v>1.275501301729E-2</v>
      </c>
      <c r="H9" s="8">
        <v>1.657722507219E-3</v>
      </c>
      <c r="I9" s="8">
        <v>0</v>
      </c>
      <c r="J9" s="8">
        <v>1.264228988394E-2</v>
      </c>
      <c r="K9" s="8">
        <v>0</v>
      </c>
      <c r="L9" s="8">
        <v>3.7473564646249998E-3</v>
      </c>
      <c r="M9" s="8">
        <v>1.7038846133369999E-2</v>
      </c>
      <c r="N9" s="8">
        <v>0</v>
      </c>
      <c r="O9" s="8">
        <v>7.4046973212649999E-3</v>
      </c>
      <c r="P9" s="8">
        <v>4.1244624081300002E-2</v>
      </c>
      <c r="Q9" s="8">
        <v>0</v>
      </c>
      <c r="R9" s="8">
        <v>0</v>
      </c>
      <c r="S9" s="8">
        <v>0</v>
      </c>
      <c r="T9" s="8">
        <v>0</v>
      </c>
      <c r="U9" s="8">
        <v>0</v>
      </c>
      <c r="V9" s="8">
        <v>0</v>
      </c>
      <c r="W9" s="8">
        <v>0</v>
      </c>
      <c r="X9" s="8">
        <v>9.1968943366919995E-3</v>
      </c>
      <c r="Y9" s="8">
        <v>6.1435589215119999E-3</v>
      </c>
      <c r="Z9" s="8">
        <v>4.2992617331779996E-3</v>
      </c>
      <c r="AA9" s="8">
        <v>3.443095790727E-2</v>
      </c>
      <c r="AB9" s="8">
        <v>0</v>
      </c>
      <c r="AC9" s="8">
        <v>0</v>
      </c>
      <c r="AD9" s="8">
        <v>0</v>
      </c>
      <c r="AE9" s="8">
        <v>0</v>
      </c>
      <c r="AF9" s="8">
        <v>8.0360884974100006E-3</v>
      </c>
      <c r="AG9" s="8">
        <v>7.4047657675790001E-3</v>
      </c>
      <c r="AH9" s="8">
        <v>0</v>
      </c>
      <c r="AI9" s="8">
        <v>0</v>
      </c>
      <c r="AJ9" s="8">
        <v>1.4028466371809999E-2</v>
      </c>
      <c r="AK9" s="8">
        <v>0</v>
      </c>
      <c r="AL9" s="8">
        <v>3.9975220511270001E-3</v>
      </c>
      <c r="AM9" s="8">
        <v>1.2706750118040001E-2</v>
      </c>
      <c r="AN9" s="8">
        <v>0</v>
      </c>
      <c r="AO9" s="8">
        <v>7.5524434201109996E-3</v>
      </c>
      <c r="AP9" s="8">
        <v>4.2305393077419998E-2</v>
      </c>
      <c r="AQ9" s="8">
        <v>0</v>
      </c>
      <c r="AR9" s="8">
        <v>0</v>
      </c>
      <c r="AS9" s="8">
        <v>0</v>
      </c>
      <c r="AT9" s="8">
        <v>0</v>
      </c>
      <c r="AU9" s="8">
        <v>0</v>
      </c>
      <c r="AV9" s="8">
        <v>1.2300470745440001E-2</v>
      </c>
      <c r="AW9" s="8">
        <v>0</v>
      </c>
      <c r="AX9" s="8">
        <v>5.1801507625419997E-3</v>
      </c>
      <c r="AY9" s="8">
        <v>6.9335977248579997E-3</v>
      </c>
      <c r="AZ9" s="8">
        <v>1.7937558705170002E-2</v>
      </c>
      <c r="BA9" s="8">
        <v>1.2344689065639999E-2</v>
      </c>
      <c r="BB9" s="8">
        <v>0</v>
      </c>
      <c r="BC9" s="8">
        <v>0</v>
      </c>
      <c r="BD9" s="8">
        <v>2.250707950569E-2</v>
      </c>
      <c r="BE9" s="8">
        <v>0</v>
      </c>
      <c r="BF9" s="8">
        <v>7.4985894605790002E-3</v>
      </c>
      <c r="BG9" s="8">
        <v>0</v>
      </c>
      <c r="BH9" s="8">
        <v>7.8436594067019996E-3</v>
      </c>
      <c r="BI9" s="8">
        <v>4.3942766778040002E-2</v>
      </c>
      <c r="BJ9" s="8">
        <v>0</v>
      </c>
      <c r="BK9" s="8">
        <v>0</v>
      </c>
      <c r="BL9" s="8">
        <v>3.8859753222900001E-2</v>
      </c>
      <c r="BM9" s="8">
        <v>0</v>
      </c>
      <c r="BN9" s="8">
        <v>0</v>
      </c>
      <c r="BO9" s="8">
        <v>0</v>
      </c>
      <c r="BP9" s="8">
        <v>0</v>
      </c>
      <c r="BQ9" s="8">
        <v>0</v>
      </c>
      <c r="BR9" s="8">
        <v>0</v>
      </c>
      <c r="BS9" s="8">
        <v>0</v>
      </c>
      <c r="BT9" s="8">
        <v>7.9922884257809992E-3</v>
      </c>
      <c r="BU9" s="8">
        <v>0</v>
      </c>
    </row>
    <row r="10" spans="1:73" x14ac:dyDescent="0.3">
      <c r="A10" t="s">
        <v>2331</v>
      </c>
      <c r="B10" s="8">
        <v>3.4630294839099997E-2</v>
      </c>
      <c r="C10" s="8">
        <v>2.2479083758520001E-2</v>
      </c>
      <c r="D10" s="8">
        <v>0</v>
      </c>
      <c r="E10" s="8">
        <v>1.2195867738740001E-2</v>
      </c>
      <c r="F10" s="8">
        <v>0</v>
      </c>
      <c r="G10" s="8">
        <v>5.516004743997E-3</v>
      </c>
      <c r="H10" s="8">
        <v>1.3184022418889999E-2</v>
      </c>
      <c r="I10" s="8">
        <v>0</v>
      </c>
      <c r="J10" s="8">
        <v>3.8428504378309998E-3</v>
      </c>
      <c r="K10" s="8">
        <v>1.5737343892919999E-2</v>
      </c>
      <c r="L10" s="8">
        <v>0</v>
      </c>
      <c r="M10" s="8">
        <v>0</v>
      </c>
      <c r="N10" s="8">
        <v>0</v>
      </c>
      <c r="O10" s="8">
        <v>1.1360126170599999E-2</v>
      </c>
      <c r="P10" s="8">
        <v>0</v>
      </c>
      <c r="Q10" s="8">
        <v>0</v>
      </c>
      <c r="R10" s="8">
        <v>0</v>
      </c>
      <c r="S10" s="6">
        <v>0.20039505392439999</v>
      </c>
      <c r="T10" s="8">
        <v>0</v>
      </c>
      <c r="U10" s="8">
        <v>6.5767536835400001E-2</v>
      </c>
      <c r="V10" s="6">
        <v>0.10089912983130001</v>
      </c>
      <c r="W10" s="8">
        <v>0</v>
      </c>
      <c r="X10" s="8">
        <v>7.0844494806600001E-3</v>
      </c>
      <c r="Y10" s="8">
        <v>0</v>
      </c>
      <c r="Z10" s="8">
        <v>6.595834186099E-3</v>
      </c>
      <c r="AA10" s="8">
        <v>0</v>
      </c>
      <c r="AB10" s="8">
        <v>2.3932274755309998E-2</v>
      </c>
      <c r="AC10" s="8">
        <v>4.16162602518E-2</v>
      </c>
      <c r="AD10" s="6">
        <v>0.10089912983130001</v>
      </c>
      <c r="AE10" s="8">
        <v>0</v>
      </c>
      <c r="AF10" s="8">
        <v>3.8033041924400001E-3</v>
      </c>
      <c r="AG10" s="8">
        <v>2.7111973537119999E-2</v>
      </c>
      <c r="AH10" s="8">
        <v>0</v>
      </c>
      <c r="AI10" s="6">
        <v>9.0537990896469994E-2</v>
      </c>
      <c r="AJ10" s="8">
        <v>4.2642036082010002E-3</v>
      </c>
      <c r="AK10" s="8">
        <v>1.215127362015E-2</v>
      </c>
      <c r="AL10" s="8">
        <v>0</v>
      </c>
      <c r="AM10" s="8">
        <v>0</v>
      </c>
      <c r="AN10" s="8">
        <v>0</v>
      </c>
      <c r="AO10" s="8">
        <v>1.1586795033790001E-2</v>
      </c>
      <c r="AP10" s="8">
        <v>0</v>
      </c>
      <c r="AQ10" s="8">
        <v>0</v>
      </c>
      <c r="AR10" s="8">
        <v>0</v>
      </c>
      <c r="AS10" s="6">
        <v>0.12266425222290001</v>
      </c>
      <c r="AT10" s="8">
        <v>4.342337888864E-2</v>
      </c>
      <c r="AU10" s="8">
        <v>0</v>
      </c>
      <c r="AV10" s="8">
        <v>1.887111566662E-2</v>
      </c>
      <c r="AW10" s="8">
        <v>0</v>
      </c>
      <c r="AX10" s="8">
        <v>5.0694282799690002E-3</v>
      </c>
      <c r="AY10" s="8">
        <v>4.3298611196660002E-3</v>
      </c>
      <c r="AZ10" s="8">
        <v>0</v>
      </c>
      <c r="BA10" s="6">
        <v>4.0218396885339999E-2</v>
      </c>
      <c r="BB10" s="8">
        <v>0</v>
      </c>
      <c r="BC10" s="8">
        <v>0</v>
      </c>
      <c r="BD10" s="8">
        <v>0</v>
      </c>
      <c r="BE10" s="8">
        <v>0</v>
      </c>
      <c r="BF10" s="8">
        <v>0</v>
      </c>
      <c r="BG10" s="8">
        <v>0</v>
      </c>
      <c r="BH10" s="8">
        <v>7.8436594067019996E-3</v>
      </c>
      <c r="BI10" s="8">
        <v>4.4755121727030001E-2</v>
      </c>
      <c r="BJ10" s="8">
        <v>0</v>
      </c>
      <c r="BK10" s="8">
        <v>0</v>
      </c>
      <c r="BL10" s="8">
        <v>0</v>
      </c>
      <c r="BM10" s="8">
        <v>0</v>
      </c>
      <c r="BN10" s="8">
        <v>0</v>
      </c>
      <c r="BO10" s="8">
        <v>0</v>
      </c>
      <c r="BP10" s="8">
        <v>0</v>
      </c>
      <c r="BQ10" s="8">
        <v>0</v>
      </c>
      <c r="BR10" s="8">
        <v>3.6404594478139998E-2</v>
      </c>
      <c r="BS10" s="8">
        <v>0</v>
      </c>
      <c r="BT10" s="8">
        <v>2.100189698705E-2</v>
      </c>
      <c r="BU10" s="8">
        <v>0</v>
      </c>
    </row>
    <row r="11" spans="1:73" x14ac:dyDescent="0.3">
      <c r="A11" t="s">
        <v>578</v>
      </c>
      <c r="B11" s="8">
        <v>4.569084881761E-2</v>
      </c>
      <c r="C11" s="8">
        <v>0.1151598569346</v>
      </c>
      <c r="D11" s="8">
        <v>4.1630616088040001E-2</v>
      </c>
      <c r="E11" s="8">
        <v>5.245123557004E-2</v>
      </c>
      <c r="F11" s="8">
        <v>3.5308279229779999E-2</v>
      </c>
      <c r="G11" s="8">
        <v>3.7302676362250001E-2</v>
      </c>
      <c r="H11" s="8">
        <v>7.644597598583E-2</v>
      </c>
      <c r="I11" s="8">
        <v>0</v>
      </c>
      <c r="J11" s="8">
        <v>3.1180197635090001E-2</v>
      </c>
      <c r="K11" s="8">
        <v>8.6203141243190007E-2</v>
      </c>
      <c r="L11" s="8">
        <v>5.723376515597E-2</v>
      </c>
      <c r="M11" s="8">
        <v>3.9015906865929997E-2</v>
      </c>
      <c r="N11" s="8">
        <v>6.5179545190169996E-2</v>
      </c>
      <c r="O11" s="8">
        <v>4.8720256774339998E-2</v>
      </c>
      <c r="P11" s="8">
        <v>2.8707581886879999E-2</v>
      </c>
      <c r="Q11" s="8">
        <v>0</v>
      </c>
      <c r="R11" s="8">
        <v>9.6303422173339995E-2</v>
      </c>
      <c r="S11" s="8">
        <v>0</v>
      </c>
      <c r="T11" s="8">
        <v>0</v>
      </c>
      <c r="U11" s="8">
        <v>0.10089912983130001</v>
      </c>
      <c r="V11" s="8">
        <v>6.5767536835400001E-2</v>
      </c>
      <c r="W11" s="8">
        <v>0.19730261050619999</v>
      </c>
      <c r="X11" s="8">
        <v>4.6175566879440001E-2</v>
      </c>
      <c r="Y11" s="8">
        <v>5.3949432257119997E-2</v>
      </c>
      <c r="Z11" s="8">
        <v>5.562307234984E-2</v>
      </c>
      <c r="AA11" s="8">
        <v>2.3965051581470002E-2</v>
      </c>
      <c r="AB11" s="8">
        <v>8.4802340114700003E-2</v>
      </c>
      <c r="AC11" s="8">
        <v>6.384676465453E-2</v>
      </c>
      <c r="AD11" s="8">
        <v>6.5767536835400001E-2</v>
      </c>
      <c r="AE11" s="8">
        <v>0.19730261050619999</v>
      </c>
      <c r="AF11" s="8">
        <v>5.4773726226690002E-2</v>
      </c>
      <c r="AG11" s="8">
        <v>5.5610002685300003E-2</v>
      </c>
      <c r="AH11" s="8">
        <v>0</v>
      </c>
      <c r="AI11" s="8">
        <v>0.14735022032789999</v>
      </c>
      <c r="AJ11" s="8">
        <v>2.483471875048E-2</v>
      </c>
      <c r="AK11" s="8">
        <v>8.4696271496200001E-2</v>
      </c>
      <c r="AL11" s="8">
        <v>5.0243993391420001E-2</v>
      </c>
      <c r="AM11" s="8">
        <v>7.7686785968069993E-2</v>
      </c>
      <c r="AN11" s="8">
        <v>5.7400154041470003E-2</v>
      </c>
      <c r="AO11" s="8">
        <v>3.2398630018769997E-2</v>
      </c>
      <c r="AP11" s="8">
        <v>2.9445911147909998E-2</v>
      </c>
      <c r="AQ11" s="8">
        <v>0</v>
      </c>
      <c r="AR11" s="8">
        <v>0.1041642382794</v>
      </c>
      <c r="AS11" s="8">
        <v>0</v>
      </c>
      <c r="AT11" s="8">
        <v>6.6619206906930004E-2</v>
      </c>
      <c r="AU11" s="8">
        <v>0.19730261050619999</v>
      </c>
      <c r="AV11" s="8">
        <v>1.2300470745440001E-2</v>
      </c>
      <c r="AW11" s="8">
        <v>6.4367740632430004E-2</v>
      </c>
      <c r="AX11" s="8">
        <v>7.1467405239209997E-2</v>
      </c>
      <c r="AY11" s="8">
        <v>3.8128382699490003E-2</v>
      </c>
      <c r="AZ11" s="8">
        <v>1.891278226774E-2</v>
      </c>
      <c r="BA11" s="8">
        <v>5.7636326282520002E-2</v>
      </c>
      <c r="BB11" s="8">
        <v>5.3488253094590002E-2</v>
      </c>
      <c r="BC11" s="8">
        <v>0.15029455822500001</v>
      </c>
      <c r="BD11" s="8">
        <v>3.3424441158609999E-2</v>
      </c>
      <c r="BE11" s="8">
        <v>0</v>
      </c>
      <c r="BF11" s="8">
        <v>2.5724718803479998E-2</v>
      </c>
      <c r="BG11" s="8">
        <v>0</v>
      </c>
      <c r="BH11" s="8">
        <v>6.6892474898559998E-2</v>
      </c>
      <c r="BI11" s="8">
        <v>4.0957025093719998E-2</v>
      </c>
      <c r="BJ11" s="8">
        <v>0</v>
      </c>
      <c r="BK11" s="8">
        <v>9.9003195331370003E-2</v>
      </c>
      <c r="BL11" s="8">
        <v>5.6689914014389997E-2</v>
      </c>
      <c r="BM11" s="8">
        <v>0</v>
      </c>
      <c r="BN11" s="8">
        <v>7.669643771392E-3</v>
      </c>
      <c r="BO11" s="8">
        <v>0</v>
      </c>
      <c r="BP11" s="8">
        <v>0</v>
      </c>
      <c r="BQ11" s="8">
        <v>6.4504169530870001E-2</v>
      </c>
      <c r="BR11" s="8">
        <v>0.1099312413101</v>
      </c>
      <c r="BS11" s="8">
        <v>0.13888077953149999</v>
      </c>
      <c r="BT11" s="8">
        <v>8.4255763231770003E-2</v>
      </c>
      <c r="BU11" s="8">
        <v>0</v>
      </c>
    </row>
    <row r="12" spans="1:73" x14ac:dyDescent="0.3">
      <c r="A12" t="s">
        <v>587</v>
      </c>
      <c r="B12" s="7">
        <v>48</v>
      </c>
      <c r="C12" s="7">
        <v>125</v>
      </c>
      <c r="D12" s="7">
        <v>162</v>
      </c>
      <c r="E12" s="7">
        <v>174</v>
      </c>
      <c r="F12" s="7">
        <v>250</v>
      </c>
      <c r="G12" s="7">
        <v>429</v>
      </c>
      <c r="H12" s="7">
        <v>329</v>
      </c>
      <c r="I12" s="7">
        <v>1</v>
      </c>
      <c r="J12" s="7">
        <v>178</v>
      </c>
      <c r="K12" s="7">
        <v>59</v>
      </c>
      <c r="L12" s="7">
        <v>174</v>
      </c>
      <c r="M12" s="7">
        <v>38</v>
      </c>
      <c r="N12" s="7">
        <v>64</v>
      </c>
      <c r="O12" s="7">
        <v>87</v>
      </c>
      <c r="P12" s="7">
        <v>48</v>
      </c>
      <c r="Q12" s="7">
        <v>10</v>
      </c>
      <c r="R12" s="7">
        <v>58</v>
      </c>
      <c r="S12" s="7">
        <v>8</v>
      </c>
      <c r="T12" s="7">
        <v>7</v>
      </c>
      <c r="U12" s="7">
        <v>12</v>
      </c>
      <c r="V12" s="7">
        <v>12</v>
      </c>
      <c r="W12" s="7">
        <v>4</v>
      </c>
      <c r="X12" s="7">
        <v>237</v>
      </c>
      <c r="Y12" s="7">
        <v>212</v>
      </c>
      <c r="Z12" s="7">
        <v>151</v>
      </c>
      <c r="AA12" s="7">
        <v>58</v>
      </c>
      <c r="AB12" s="7">
        <v>66</v>
      </c>
      <c r="AC12" s="7">
        <v>19</v>
      </c>
      <c r="AD12" s="7">
        <v>12</v>
      </c>
      <c r="AE12" s="7">
        <v>4</v>
      </c>
      <c r="AF12" s="7">
        <v>590</v>
      </c>
      <c r="AG12" s="7">
        <v>163</v>
      </c>
      <c r="AH12" s="7">
        <v>6</v>
      </c>
      <c r="AI12" s="7">
        <v>14</v>
      </c>
      <c r="AJ12" s="7">
        <v>162</v>
      </c>
      <c r="AK12" s="7">
        <v>76</v>
      </c>
      <c r="AL12" s="7">
        <v>162</v>
      </c>
      <c r="AM12" s="7">
        <v>53</v>
      </c>
      <c r="AN12" s="7">
        <v>60</v>
      </c>
      <c r="AO12" s="7">
        <v>87</v>
      </c>
      <c r="AP12" s="7">
        <v>46</v>
      </c>
      <c r="AQ12" s="7">
        <v>10</v>
      </c>
      <c r="AR12" s="7">
        <v>54</v>
      </c>
      <c r="AS12" s="7">
        <v>13</v>
      </c>
      <c r="AT12" s="7">
        <v>18</v>
      </c>
      <c r="AU12" s="7">
        <v>4</v>
      </c>
      <c r="AV12" s="7">
        <v>54</v>
      </c>
      <c r="AW12" s="7">
        <v>33</v>
      </c>
      <c r="AX12" s="7">
        <v>296</v>
      </c>
      <c r="AY12" s="7">
        <v>250</v>
      </c>
      <c r="AZ12" s="7">
        <v>85</v>
      </c>
      <c r="BA12" s="7">
        <v>128</v>
      </c>
      <c r="BB12" s="7">
        <v>28</v>
      </c>
      <c r="BC12" s="7">
        <v>5</v>
      </c>
      <c r="BD12" s="7">
        <v>35</v>
      </c>
      <c r="BE12" s="7">
        <v>8</v>
      </c>
      <c r="BF12" s="7">
        <v>78</v>
      </c>
      <c r="BG12" s="7">
        <v>36</v>
      </c>
      <c r="BH12" s="7">
        <v>92</v>
      </c>
      <c r="BI12" s="7">
        <v>40</v>
      </c>
      <c r="BJ12" s="7">
        <v>21</v>
      </c>
      <c r="BK12" s="7">
        <v>21</v>
      </c>
      <c r="BL12" s="7">
        <v>47</v>
      </c>
      <c r="BM12" s="7">
        <v>18</v>
      </c>
      <c r="BN12" s="7">
        <v>94</v>
      </c>
      <c r="BO12" s="7">
        <v>14</v>
      </c>
      <c r="BP12" s="7">
        <v>2</v>
      </c>
      <c r="BQ12" s="7">
        <v>40</v>
      </c>
      <c r="BR12" s="7">
        <v>71</v>
      </c>
      <c r="BS12" s="7">
        <v>38</v>
      </c>
      <c r="BT12" s="7">
        <v>69</v>
      </c>
      <c r="BU12" s="7">
        <v>2</v>
      </c>
    </row>
    <row r="13" spans="1:73" x14ac:dyDescent="0.3">
      <c r="A13" t="s">
        <v>589</v>
      </c>
    </row>
    <row r="14" spans="1:73" x14ac:dyDescent="0.3">
      <c r="A14"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651ddd05-a0b6-468c-91da-c66d78206fcd" sqref="A2 BU14" xr:uid="{00000000-0002-0000-C900-000000000000}"/>
    <dataValidation allowBlank="1" error="651ddd05-a0b6-468c-91da-c66d78206fcd" sqref="A1" xr:uid="{00000000-0002-0000-C900-000001000000}"/>
  </dataValidations>
  <hyperlinks>
    <hyperlink ref="A1" location="'TOC'!A1" display="Back to TOC" xr:uid="{00000000-0004-0000-C900-000000000000}"/>
  </hyperlinks>
  <pageMargins left="0.7" right="0.7" top="0.75" bottom="0.75" header="0.3" footer="0.3"/>
</worksheet>
</file>

<file path=xl/worksheets/sheet1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B00-000000000000}">
  <dimension ref="A1:D6"/>
  <sheetViews>
    <sheetView workbookViewId="0"/>
  </sheetViews>
  <sheetFormatPr defaultRowHeight="14.4" x14ac:dyDescent="0.3"/>
  <cols>
    <col min="1" max="1" width="92" bestFit="1" customWidth="1"/>
    <col min="2" max="4" width="12.6640625" bestFit="1" customWidth="1"/>
  </cols>
  <sheetData>
    <row r="1" spans="1:4" x14ac:dyDescent="0.3">
      <c r="A1" s="4" t="s">
        <v>448</v>
      </c>
    </row>
    <row r="2" spans="1:4" x14ac:dyDescent="0.3">
      <c r="A2" t="s">
        <v>431</v>
      </c>
    </row>
    <row r="3" spans="1:4" x14ac:dyDescent="0.3">
      <c r="A3" s="5" t="s">
        <v>449</v>
      </c>
      <c r="B3" s="5" t="s">
        <v>2334</v>
      </c>
      <c r="C3" s="5" t="s">
        <v>2253</v>
      </c>
      <c r="D3" s="5" t="s">
        <v>2335</v>
      </c>
    </row>
    <row r="4" spans="1:4" x14ac:dyDescent="0.3">
      <c r="A4" t="s">
        <v>2352</v>
      </c>
      <c r="B4" s="10">
        <v>527.92952030389995</v>
      </c>
      <c r="C4" s="7">
        <v>250</v>
      </c>
      <c r="D4" s="7">
        <v>573</v>
      </c>
    </row>
    <row r="5" spans="1:4" x14ac:dyDescent="0.3">
      <c r="A5" t="s">
        <v>2353</v>
      </c>
    </row>
    <row r="6" spans="1:4" x14ac:dyDescent="0.3">
      <c r="A6" t="s">
        <v>512</v>
      </c>
    </row>
  </sheetData>
  <dataValidations count="2">
    <dataValidation allowBlank="1" showErrorMessage="1" prompt="bd6ad29b-2c20-452d-b72a-eb9074fcac0e" sqref="A2 D6" xr:uid="{00000000-0002-0000-CB00-000000000000}"/>
    <dataValidation allowBlank="1" error="bd6ad29b-2c20-452d-b72a-eb9074fcac0e" sqref="A1" xr:uid="{00000000-0002-0000-CB00-000001000000}"/>
  </dataValidations>
  <hyperlinks>
    <hyperlink ref="A1" location="'TOC'!A1" display="Back to TOC" xr:uid="{00000000-0004-0000-CB00-000000000000}"/>
  </hyperlinks>
  <pageMargins left="0.7" right="0.7" top="0.75" bottom="0.75" header="0.3" footer="0.3"/>
</worksheet>
</file>

<file path=xl/worksheets/sheet1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C00-000000000000}">
  <dimension ref="A1:AZ8"/>
  <sheetViews>
    <sheetView workbookViewId="0">
      <pane xSplit="1" topLeftCell="B1" activePane="topRight" state="frozen"/>
      <selection pane="topRight" activeCell="B5" sqref="B5:D5"/>
    </sheetView>
  </sheetViews>
  <sheetFormatPr defaultRowHeight="14.4" x14ac:dyDescent="0.3"/>
  <cols>
    <col min="1" max="1" width="92" bestFit="1" customWidth="1"/>
    <col min="2" max="52" width="12.6640625" bestFit="1" customWidth="1"/>
  </cols>
  <sheetData>
    <row r="1" spans="1:52" x14ac:dyDescent="0.3">
      <c r="A1" s="4" t="s">
        <v>448</v>
      </c>
    </row>
    <row r="2" spans="1:52" x14ac:dyDescent="0.3">
      <c r="A2" t="s">
        <v>434</v>
      </c>
    </row>
    <row r="3" spans="1:52" x14ac:dyDescent="0.3">
      <c r="A3" s="14" t="s">
        <v>2334</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2334</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2352</v>
      </c>
      <c r="B5" s="12">
        <v>319.7356268227</v>
      </c>
      <c r="C5" s="11">
        <v>484.94286391089997</v>
      </c>
      <c r="D5" s="10">
        <v>942.57153734320002</v>
      </c>
      <c r="E5" s="10">
        <v>555.18255654430004</v>
      </c>
      <c r="F5" s="11">
        <v>434.26445798179998</v>
      </c>
      <c r="G5" s="12">
        <v>323.85873499270002</v>
      </c>
      <c r="H5" s="11">
        <v>574.23534970000003</v>
      </c>
      <c r="I5" s="11">
        <v>708.40309175250002</v>
      </c>
      <c r="J5" s="11">
        <v>481.53236911430002</v>
      </c>
      <c r="K5" s="11">
        <v>380.13869830350001</v>
      </c>
      <c r="L5" s="11">
        <v>397.33291344079998</v>
      </c>
      <c r="M5" s="12">
        <v>324.91381800990001</v>
      </c>
      <c r="N5" s="12">
        <v>348.41095299789998</v>
      </c>
      <c r="O5" s="11">
        <v>407.3321653616</v>
      </c>
      <c r="P5" s="11">
        <v>745.27208984269998</v>
      </c>
      <c r="Q5" s="11">
        <v>527.59938922619995</v>
      </c>
      <c r="R5" s="11">
        <v>538.90803557330003</v>
      </c>
      <c r="S5" s="11">
        <v>573.25483366280002</v>
      </c>
      <c r="T5" s="11">
        <v>348.76959496580002</v>
      </c>
      <c r="U5" s="11">
        <v>236.43245892799999</v>
      </c>
      <c r="V5" s="11">
        <v>563.34687259029999</v>
      </c>
      <c r="W5" s="11">
        <v>540.50699795560001</v>
      </c>
      <c r="X5" s="11">
        <v>467.01854629989998</v>
      </c>
      <c r="Y5" s="11">
        <v>574.08271243599995</v>
      </c>
      <c r="Z5" s="11">
        <v>485.00925620139998</v>
      </c>
      <c r="AA5" s="11">
        <v>541.6056763432</v>
      </c>
      <c r="AB5" s="11">
        <v>628.61876266729996</v>
      </c>
      <c r="AC5" s="11">
        <v>520.54429025889999</v>
      </c>
      <c r="AD5" s="11">
        <v>572.78150273050005</v>
      </c>
      <c r="AE5" s="11">
        <v>497.16057470560003</v>
      </c>
      <c r="AF5" s="11">
        <v>599.1775638368</v>
      </c>
      <c r="AG5" s="11">
        <v>509.60579163580002</v>
      </c>
      <c r="AH5" s="11">
        <v>407.17565331639997</v>
      </c>
      <c r="AI5" s="11">
        <v>558.04496207169996</v>
      </c>
      <c r="AJ5" s="12">
        <v>297.04511251930001</v>
      </c>
      <c r="AK5" s="12">
        <v>362.61557408070001</v>
      </c>
      <c r="AL5" s="11">
        <v>793.48817687999997</v>
      </c>
      <c r="AM5" s="10">
        <v>824.54669762850006</v>
      </c>
      <c r="AN5" s="10">
        <v>1096.4648130959999</v>
      </c>
      <c r="AO5" s="12">
        <v>369.97736049970001</v>
      </c>
      <c r="AP5" s="11">
        <v>575.21932358879997</v>
      </c>
      <c r="AQ5" s="11">
        <v>522.47770941930003</v>
      </c>
      <c r="AR5" s="11">
        <v>468.71934320629998</v>
      </c>
      <c r="AS5" s="11">
        <v>578.80259165220002</v>
      </c>
      <c r="AT5" s="11">
        <v>427.12991949249999</v>
      </c>
      <c r="AU5" s="11">
        <v>500.7711573373</v>
      </c>
      <c r="AV5" s="11">
        <v>794.83698936689996</v>
      </c>
      <c r="AW5" s="11">
        <v>2210.7895579750002</v>
      </c>
      <c r="AX5" s="12">
        <v>469.88061400800001</v>
      </c>
      <c r="AY5" s="11">
        <v>692.88614566930005</v>
      </c>
      <c r="AZ5" s="11">
        <v>1589.9822658430001</v>
      </c>
    </row>
    <row r="6" spans="1:52" x14ac:dyDescent="0.3">
      <c r="A6" t="s">
        <v>587</v>
      </c>
      <c r="B6" s="7">
        <v>130</v>
      </c>
      <c r="C6" s="7">
        <v>257</v>
      </c>
      <c r="D6" s="7">
        <v>186</v>
      </c>
      <c r="E6" s="7">
        <v>498</v>
      </c>
      <c r="F6" s="7">
        <v>28</v>
      </c>
      <c r="G6" s="7">
        <v>47</v>
      </c>
      <c r="H6" s="7">
        <v>244</v>
      </c>
      <c r="I6" s="7">
        <v>120</v>
      </c>
      <c r="J6" s="7">
        <v>55</v>
      </c>
      <c r="K6" s="7">
        <v>10</v>
      </c>
      <c r="L6" s="7">
        <v>22</v>
      </c>
      <c r="M6" s="7">
        <v>41</v>
      </c>
      <c r="N6" s="7">
        <v>71</v>
      </c>
      <c r="O6" s="7">
        <v>4</v>
      </c>
      <c r="P6" s="7">
        <v>6</v>
      </c>
      <c r="Q6" s="7">
        <v>314</v>
      </c>
      <c r="R6" s="7">
        <v>74</v>
      </c>
      <c r="S6" s="7">
        <v>152</v>
      </c>
      <c r="T6" s="7">
        <v>31</v>
      </c>
      <c r="U6" s="7">
        <v>2</v>
      </c>
      <c r="V6" s="7">
        <v>84</v>
      </c>
      <c r="W6" s="7">
        <v>350</v>
      </c>
      <c r="X6" s="7">
        <v>122</v>
      </c>
      <c r="Y6" s="7">
        <v>17</v>
      </c>
      <c r="Z6" s="7">
        <v>131</v>
      </c>
      <c r="AA6" s="7">
        <v>442</v>
      </c>
      <c r="AB6" s="7">
        <v>35</v>
      </c>
      <c r="AC6" s="7">
        <v>538</v>
      </c>
      <c r="AD6" s="7">
        <v>225</v>
      </c>
      <c r="AE6" s="7">
        <v>348</v>
      </c>
      <c r="AF6" s="7">
        <v>115</v>
      </c>
      <c r="AG6" s="7">
        <v>458</v>
      </c>
      <c r="AH6" s="7">
        <v>109</v>
      </c>
      <c r="AI6" s="7">
        <v>464</v>
      </c>
      <c r="AJ6" s="7">
        <v>104</v>
      </c>
      <c r="AK6" s="7">
        <v>173</v>
      </c>
      <c r="AL6" s="7">
        <v>84</v>
      </c>
      <c r="AM6" s="7">
        <v>129</v>
      </c>
      <c r="AN6" s="7">
        <v>38</v>
      </c>
      <c r="AO6" s="7">
        <v>45</v>
      </c>
      <c r="AP6" s="7">
        <v>10</v>
      </c>
      <c r="AQ6" s="7">
        <v>183</v>
      </c>
      <c r="AR6" s="7">
        <v>155</v>
      </c>
      <c r="AS6" s="7">
        <v>113</v>
      </c>
      <c r="AT6" s="7">
        <v>44</v>
      </c>
      <c r="AU6" s="7">
        <v>55</v>
      </c>
      <c r="AV6" s="7">
        <v>11</v>
      </c>
      <c r="AW6" s="7">
        <v>2</v>
      </c>
      <c r="AX6" s="7">
        <v>443</v>
      </c>
      <c r="AY6" s="7">
        <v>124</v>
      </c>
      <c r="AZ6" s="7">
        <v>6</v>
      </c>
    </row>
    <row r="7" spans="1:52" x14ac:dyDescent="0.3">
      <c r="A7" t="s">
        <v>2354</v>
      </c>
    </row>
    <row r="8" spans="1:52" x14ac:dyDescent="0.3">
      <c r="A8"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bca4db69-32be-471c-aa18-18601350c9ef" sqref="A2 AZ8" xr:uid="{00000000-0002-0000-CC00-000000000000}"/>
    <dataValidation allowBlank="1" error="bca4db69-32be-471c-aa18-18601350c9ef" sqref="A1" xr:uid="{00000000-0002-0000-CC00-000001000000}"/>
  </dataValidations>
  <hyperlinks>
    <hyperlink ref="A1" location="'TOC'!A1" display="Back to TOC" xr:uid="{00000000-0004-0000-CC00-000000000000}"/>
  </hyperlinks>
  <pageMargins left="0.7" right="0.7" top="0.75" bottom="0.75" header="0.3" footer="0.3"/>
</worksheet>
</file>

<file path=xl/worksheets/sheet1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D00-000000000000}">
  <dimension ref="A1:BU8"/>
  <sheetViews>
    <sheetView workbookViewId="0">
      <pane xSplit="1" topLeftCell="B1" activePane="topRight" state="frozen"/>
      <selection pane="topRight" sqref="A1:A1048576"/>
    </sheetView>
  </sheetViews>
  <sheetFormatPr defaultRowHeight="14.4" x14ac:dyDescent="0.3"/>
  <cols>
    <col min="1" max="1" width="92" bestFit="1" customWidth="1"/>
    <col min="2" max="73" width="12.6640625" bestFit="1" customWidth="1"/>
  </cols>
  <sheetData>
    <row r="1" spans="1:73" x14ac:dyDescent="0.3">
      <c r="A1" s="4" t="s">
        <v>448</v>
      </c>
    </row>
    <row r="2" spans="1:73" x14ac:dyDescent="0.3">
      <c r="A2" t="s">
        <v>437</v>
      </c>
    </row>
    <row r="3" spans="1:73" x14ac:dyDescent="0.3">
      <c r="A3" s="14" t="s">
        <v>2334</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2334</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2352</v>
      </c>
      <c r="B5" s="11">
        <v>856.88986183400004</v>
      </c>
      <c r="C5" s="11">
        <v>485.15824251010002</v>
      </c>
      <c r="D5" s="11">
        <v>573.37204652749995</v>
      </c>
      <c r="E5" s="11">
        <v>496.808327056</v>
      </c>
      <c r="F5" s="11">
        <v>483.28083816790001</v>
      </c>
      <c r="G5" s="11">
        <v>531.59153990719994</v>
      </c>
      <c r="H5" s="11">
        <v>522.73322620279998</v>
      </c>
      <c r="J5" s="11">
        <v>531.36337283839998</v>
      </c>
      <c r="K5" s="11">
        <v>583.60285566540006</v>
      </c>
      <c r="L5" s="11">
        <v>439.83251993170001</v>
      </c>
      <c r="M5" s="11">
        <v>572.10796138579997</v>
      </c>
      <c r="N5" s="11">
        <v>625.68481716559995</v>
      </c>
      <c r="O5" s="11">
        <v>492.44177179309997</v>
      </c>
      <c r="P5" s="11">
        <v>438.65869750209998</v>
      </c>
      <c r="Q5" s="11">
        <v>726.76278456670002</v>
      </c>
      <c r="R5" s="11">
        <v>444.95693957380001</v>
      </c>
      <c r="S5" s="11">
        <v>882.35797506100005</v>
      </c>
      <c r="T5" s="11">
        <v>309.655352467</v>
      </c>
      <c r="U5" s="11">
        <v>1068.810723671</v>
      </c>
      <c r="V5" s="11">
        <v>310.54233634370001</v>
      </c>
      <c r="W5" s="11">
        <v>2210.7895579750002</v>
      </c>
      <c r="X5" s="11">
        <v>546.80949045969999</v>
      </c>
      <c r="Y5" s="11">
        <v>465.58840723830002</v>
      </c>
      <c r="Z5" s="11">
        <v>548.0609132756</v>
      </c>
      <c r="AA5" s="11">
        <v>499.32421076230003</v>
      </c>
      <c r="AB5" s="11">
        <v>495.22810204680002</v>
      </c>
      <c r="AC5" s="11">
        <v>748.17969806300005</v>
      </c>
      <c r="AD5" s="11">
        <v>310.54233634370001</v>
      </c>
      <c r="AE5" s="11">
        <v>2210.7895579750002</v>
      </c>
      <c r="AF5" s="11">
        <v>469.88061400800001</v>
      </c>
      <c r="AG5" s="11">
        <v>692.88614566930005</v>
      </c>
      <c r="AH5" s="11">
        <v>1589.9822658430001</v>
      </c>
      <c r="AI5" s="11">
        <v>575.21932358879997</v>
      </c>
      <c r="AJ5" s="11">
        <v>442.91814034660001</v>
      </c>
      <c r="AK5" s="11">
        <v>664.34897711250005</v>
      </c>
      <c r="AL5" s="11">
        <v>452.38179962660001</v>
      </c>
      <c r="AM5" s="11">
        <v>516.46061803580005</v>
      </c>
      <c r="AN5" s="11">
        <v>521.32860229430003</v>
      </c>
      <c r="AO5" s="11">
        <v>616.53842096150004</v>
      </c>
      <c r="AP5" s="11">
        <v>391.07621288759998</v>
      </c>
      <c r="AQ5" s="11">
        <v>581.45552939519996</v>
      </c>
      <c r="AR5" s="11">
        <v>451.66479947080001</v>
      </c>
      <c r="AS5" s="11">
        <v>692.67463546689999</v>
      </c>
      <c r="AT5" s="11">
        <v>794.83698936689996</v>
      </c>
      <c r="AU5" s="11">
        <v>2210.7895579750002</v>
      </c>
      <c r="AV5" s="11">
        <v>799.82802902640003</v>
      </c>
      <c r="AW5" s="11">
        <v>364.98167628329998</v>
      </c>
      <c r="AX5" s="12">
        <v>371.80632429460002</v>
      </c>
      <c r="AY5" s="11">
        <v>519.39688683070005</v>
      </c>
      <c r="AZ5" s="10">
        <v>956.98557268800005</v>
      </c>
      <c r="BA5" s="11">
        <v>888.85125105980001</v>
      </c>
      <c r="BB5" s="11">
        <v>857.33144923530006</v>
      </c>
      <c r="BC5" s="11">
        <v>365.88131754289998</v>
      </c>
      <c r="BD5" s="11">
        <v>864.04641664780002</v>
      </c>
      <c r="BE5" s="11">
        <v>461.12689421980002</v>
      </c>
      <c r="BF5" s="11">
        <v>438.22945533389998</v>
      </c>
      <c r="BG5" s="11">
        <v>801.70698602619996</v>
      </c>
      <c r="BH5" s="11">
        <v>511.41157431160002</v>
      </c>
      <c r="BI5" s="11">
        <v>1256.2432759000001</v>
      </c>
      <c r="BJ5" s="11">
        <v>541.71943317069997</v>
      </c>
      <c r="BK5" s="11">
        <v>561.69704866849997</v>
      </c>
      <c r="BL5" s="11">
        <v>426.19415610039999</v>
      </c>
      <c r="BM5" s="12">
        <v>310.35903607429998</v>
      </c>
      <c r="BN5" s="11">
        <v>399.51301984610001</v>
      </c>
      <c r="BO5" s="11">
        <v>473.71776579660002</v>
      </c>
      <c r="BP5" s="11">
        <v>560.53947789879999</v>
      </c>
      <c r="BQ5" s="11">
        <v>480.90179794199997</v>
      </c>
      <c r="BR5" s="11">
        <v>460.22170022019998</v>
      </c>
      <c r="BS5" s="11">
        <v>413.95049043220001</v>
      </c>
      <c r="BT5" s="12">
        <v>318.89542614039999</v>
      </c>
    </row>
    <row r="6" spans="1:73" x14ac:dyDescent="0.3">
      <c r="A6" t="s">
        <v>587</v>
      </c>
      <c r="B6" s="7">
        <v>30</v>
      </c>
      <c r="C6" s="7">
        <v>79</v>
      </c>
      <c r="D6" s="7">
        <v>129</v>
      </c>
      <c r="E6" s="7">
        <v>134</v>
      </c>
      <c r="F6" s="7">
        <v>201</v>
      </c>
      <c r="G6" s="7">
        <v>338</v>
      </c>
      <c r="H6" s="7">
        <v>235</v>
      </c>
      <c r="I6" s="7">
        <v>0</v>
      </c>
      <c r="J6" s="7">
        <v>130</v>
      </c>
      <c r="K6" s="7">
        <v>50</v>
      </c>
      <c r="L6" s="7">
        <v>126</v>
      </c>
      <c r="M6" s="7">
        <v>30</v>
      </c>
      <c r="N6" s="7">
        <v>48</v>
      </c>
      <c r="O6" s="7">
        <v>66</v>
      </c>
      <c r="P6" s="7">
        <v>36</v>
      </c>
      <c r="Q6" s="7">
        <v>10</v>
      </c>
      <c r="R6" s="7">
        <v>47</v>
      </c>
      <c r="S6" s="7">
        <v>7</v>
      </c>
      <c r="T6" s="7">
        <v>5</v>
      </c>
      <c r="U6" s="7">
        <v>7</v>
      </c>
      <c r="V6" s="7">
        <v>9</v>
      </c>
      <c r="W6" s="7">
        <v>2</v>
      </c>
      <c r="X6" s="7">
        <v>180</v>
      </c>
      <c r="Y6" s="7">
        <v>156</v>
      </c>
      <c r="Z6" s="7">
        <v>114</v>
      </c>
      <c r="AA6" s="7">
        <v>46</v>
      </c>
      <c r="AB6" s="7">
        <v>54</v>
      </c>
      <c r="AC6" s="7">
        <v>12</v>
      </c>
      <c r="AD6" s="7">
        <v>9</v>
      </c>
      <c r="AE6" s="7">
        <v>2</v>
      </c>
      <c r="AF6" s="7">
        <v>443</v>
      </c>
      <c r="AG6" s="7">
        <v>124</v>
      </c>
      <c r="AH6" s="7">
        <v>6</v>
      </c>
      <c r="AI6" s="7">
        <v>10</v>
      </c>
      <c r="AJ6" s="7">
        <v>121</v>
      </c>
      <c r="AK6" s="7">
        <v>62</v>
      </c>
      <c r="AL6" s="7">
        <v>116</v>
      </c>
      <c r="AM6" s="7">
        <v>39</v>
      </c>
      <c r="AN6" s="7">
        <v>44</v>
      </c>
      <c r="AO6" s="7">
        <v>69</v>
      </c>
      <c r="AP6" s="7">
        <v>35</v>
      </c>
      <c r="AQ6" s="7">
        <v>9</v>
      </c>
      <c r="AR6" s="7">
        <v>43</v>
      </c>
      <c r="AS6" s="7">
        <v>12</v>
      </c>
      <c r="AT6" s="7">
        <v>11</v>
      </c>
      <c r="AU6" s="7">
        <v>2</v>
      </c>
      <c r="AV6" s="7">
        <v>41</v>
      </c>
      <c r="AW6" s="7">
        <v>28</v>
      </c>
      <c r="AX6" s="7">
        <v>235</v>
      </c>
      <c r="AY6" s="7">
        <v>191</v>
      </c>
      <c r="AZ6" s="7">
        <v>65</v>
      </c>
      <c r="BA6" s="7">
        <v>82</v>
      </c>
      <c r="BB6" s="7">
        <v>25</v>
      </c>
      <c r="BC6" s="7">
        <v>4</v>
      </c>
      <c r="BD6" s="7">
        <v>27</v>
      </c>
      <c r="BE6" s="7">
        <v>8</v>
      </c>
      <c r="BF6" s="7">
        <v>63</v>
      </c>
      <c r="BG6" s="7">
        <v>25</v>
      </c>
      <c r="BH6" s="7">
        <v>72</v>
      </c>
      <c r="BI6" s="7">
        <v>30</v>
      </c>
      <c r="BJ6" s="7">
        <v>17</v>
      </c>
      <c r="BK6" s="7">
        <v>15</v>
      </c>
      <c r="BL6" s="7">
        <v>39</v>
      </c>
      <c r="BM6" s="7">
        <v>14</v>
      </c>
      <c r="BN6" s="7">
        <v>75</v>
      </c>
      <c r="BO6" s="7">
        <v>11</v>
      </c>
      <c r="BP6" s="7">
        <v>2</v>
      </c>
      <c r="BQ6" s="7">
        <v>29</v>
      </c>
      <c r="BR6" s="7">
        <v>47</v>
      </c>
      <c r="BS6" s="7">
        <v>25</v>
      </c>
      <c r="BT6" s="7">
        <v>45</v>
      </c>
      <c r="BU6" s="7">
        <v>0</v>
      </c>
    </row>
    <row r="7" spans="1:73" x14ac:dyDescent="0.3">
      <c r="A7" t="s">
        <v>2355</v>
      </c>
    </row>
    <row r="8" spans="1:73" x14ac:dyDescent="0.3">
      <c r="A8"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bd16a1e5-2652-47ef-8cf0-4faa375ff516" sqref="A2 BU8" xr:uid="{00000000-0002-0000-CD00-000000000000}"/>
    <dataValidation allowBlank="1" error="bd16a1e5-2652-47ef-8cf0-4faa375ff516" sqref="A1" xr:uid="{00000000-0002-0000-CD00-000001000000}"/>
  </dataValidations>
  <hyperlinks>
    <hyperlink ref="A1" location="'TOC'!A1" display="Back to TOC" xr:uid="{00000000-0004-0000-CD00-000000000000}"/>
  </hyperlinks>
  <pageMargins left="0.7" right="0.7" top="0.75" bottom="0.75" header="0.3" footer="0.3"/>
</worksheet>
</file>

<file path=xl/worksheets/sheet1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E00-000000000000}">
  <dimension ref="A1:D6"/>
  <sheetViews>
    <sheetView workbookViewId="0"/>
  </sheetViews>
  <sheetFormatPr defaultRowHeight="14.4" x14ac:dyDescent="0.3"/>
  <cols>
    <col min="1" max="1" width="92" bestFit="1" customWidth="1"/>
    <col min="2" max="4" width="12.6640625" bestFit="1" customWidth="1"/>
  </cols>
  <sheetData>
    <row r="1" spans="1:4" x14ac:dyDescent="0.3">
      <c r="A1" s="4" t="s">
        <v>448</v>
      </c>
    </row>
    <row r="2" spans="1:4" x14ac:dyDescent="0.3">
      <c r="A2" t="s">
        <v>440</v>
      </c>
    </row>
    <row r="3" spans="1:4" x14ac:dyDescent="0.3">
      <c r="A3" s="5" t="s">
        <v>449</v>
      </c>
      <c r="B3" s="5" t="s">
        <v>2334</v>
      </c>
      <c r="C3" s="5" t="s">
        <v>2253</v>
      </c>
      <c r="D3" s="5" t="s">
        <v>2335</v>
      </c>
    </row>
    <row r="4" spans="1:4" x14ac:dyDescent="0.3">
      <c r="A4" t="s">
        <v>2356</v>
      </c>
      <c r="B4" s="10">
        <v>711.27154962029999</v>
      </c>
      <c r="C4" s="7">
        <v>400</v>
      </c>
      <c r="D4" s="7">
        <v>442</v>
      </c>
    </row>
    <row r="5" spans="1:4" x14ac:dyDescent="0.3">
      <c r="A5" t="s">
        <v>2357</v>
      </c>
    </row>
    <row r="6" spans="1:4" x14ac:dyDescent="0.3">
      <c r="A6" t="s">
        <v>512</v>
      </c>
    </row>
  </sheetData>
  <dataValidations count="2">
    <dataValidation allowBlank="1" showErrorMessage="1" prompt="0e872ac5-5c1e-4e20-918c-a887fb133824" sqref="A2 D6" xr:uid="{00000000-0002-0000-CE00-000000000000}"/>
    <dataValidation allowBlank="1" error="0e872ac5-5c1e-4e20-918c-a887fb133824" sqref="A1" xr:uid="{00000000-0002-0000-CE00-000001000000}"/>
  </dataValidations>
  <hyperlinks>
    <hyperlink ref="A1" location="'TOC'!A1" display="Back to TOC" xr:uid="{00000000-0004-0000-CE00-000000000000}"/>
  </hyperlinks>
  <pageMargins left="0.7" right="0.7" top="0.75" bottom="0.75" header="0.3" footer="0.3"/>
</worksheet>
</file>

<file path=xl/worksheets/sheet1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F00-000000000000}">
  <dimension ref="A1:AZ8"/>
  <sheetViews>
    <sheetView workbookViewId="0">
      <pane xSplit="1" topLeftCell="AH1" activePane="topRight" state="frozen"/>
      <selection pane="topRight"/>
    </sheetView>
  </sheetViews>
  <sheetFormatPr defaultRowHeight="14.4" x14ac:dyDescent="0.3"/>
  <cols>
    <col min="1" max="1" width="92" bestFit="1" customWidth="1"/>
    <col min="2" max="52" width="12.6640625" bestFit="1" customWidth="1"/>
  </cols>
  <sheetData>
    <row r="1" spans="1:52" x14ac:dyDescent="0.3">
      <c r="A1" s="4" t="s">
        <v>448</v>
      </c>
    </row>
    <row r="2" spans="1:52" x14ac:dyDescent="0.3">
      <c r="A2" t="s">
        <v>443</v>
      </c>
    </row>
    <row r="3" spans="1:52" x14ac:dyDescent="0.3">
      <c r="A3" s="14" t="s">
        <v>2334</v>
      </c>
      <c r="B3" s="14" t="s">
        <v>452</v>
      </c>
      <c r="C3" s="14"/>
      <c r="D3" s="14"/>
      <c r="E3" s="14" t="s">
        <v>456</v>
      </c>
      <c r="F3" s="14"/>
      <c r="G3" s="14"/>
      <c r="H3" s="14" t="s">
        <v>460</v>
      </c>
      <c r="I3" s="14"/>
      <c r="J3" s="14"/>
      <c r="K3" s="14"/>
      <c r="L3" s="14"/>
      <c r="M3" s="14"/>
      <c r="N3" s="14"/>
      <c r="O3" s="14"/>
      <c r="P3" s="14"/>
      <c r="Q3" s="14" t="s">
        <v>470</v>
      </c>
      <c r="R3" s="14"/>
      <c r="S3" s="14"/>
      <c r="T3" s="14"/>
      <c r="U3" s="14"/>
      <c r="V3" s="14" t="s">
        <v>475</v>
      </c>
      <c r="W3" s="14"/>
      <c r="X3" s="14"/>
      <c r="Y3" s="14"/>
      <c r="Z3" s="14" t="s">
        <v>480</v>
      </c>
      <c r="AA3" s="14"/>
      <c r="AB3" s="14" t="s">
        <v>483</v>
      </c>
      <c r="AC3" s="14"/>
      <c r="AD3" s="14" t="s">
        <v>484</v>
      </c>
      <c r="AE3" s="14"/>
      <c r="AF3" s="14" t="s">
        <v>487</v>
      </c>
      <c r="AG3" s="14"/>
      <c r="AH3" s="14" t="s">
        <v>490</v>
      </c>
      <c r="AI3" s="14"/>
      <c r="AJ3" s="14" t="s">
        <v>491</v>
      </c>
      <c r="AK3" s="14"/>
      <c r="AL3" s="14"/>
      <c r="AM3" s="14"/>
      <c r="AN3" s="14"/>
      <c r="AO3" s="14"/>
      <c r="AP3" s="14" t="s">
        <v>498</v>
      </c>
      <c r="AQ3" s="14"/>
      <c r="AR3" s="14"/>
      <c r="AS3" s="14"/>
      <c r="AT3" s="14"/>
      <c r="AU3" s="14"/>
      <c r="AV3" s="14"/>
      <c r="AW3" s="14"/>
      <c r="AX3" s="14" t="s">
        <v>507</v>
      </c>
      <c r="AY3" s="14"/>
      <c r="AZ3" s="14"/>
    </row>
    <row r="4" spans="1:52" ht="158.4" x14ac:dyDescent="0.3">
      <c r="A4" s="15" t="s">
        <v>2334</v>
      </c>
      <c r="B4" s="5" t="s">
        <v>453</v>
      </c>
      <c r="C4" s="5" t="s">
        <v>454</v>
      </c>
      <c r="D4" s="5" t="s">
        <v>455</v>
      </c>
      <c r="E4" s="5" t="s">
        <v>457</v>
      </c>
      <c r="F4" s="5" t="s">
        <v>458</v>
      </c>
      <c r="G4" s="5" t="s">
        <v>459</v>
      </c>
      <c r="H4" s="5" t="s">
        <v>461</v>
      </c>
      <c r="I4" s="5" t="s">
        <v>462</v>
      </c>
      <c r="J4" s="5" t="s">
        <v>463</v>
      </c>
      <c r="K4" s="5" t="s">
        <v>464</v>
      </c>
      <c r="L4" s="5" t="s">
        <v>465</v>
      </c>
      <c r="M4" s="5" t="s">
        <v>466</v>
      </c>
      <c r="N4" s="5" t="s">
        <v>467</v>
      </c>
      <c r="O4" s="5" t="s">
        <v>468</v>
      </c>
      <c r="P4" s="5" t="s">
        <v>469</v>
      </c>
      <c r="Q4" s="5" t="s">
        <v>471</v>
      </c>
      <c r="R4" s="5" t="s">
        <v>472</v>
      </c>
      <c r="S4" s="5" t="s">
        <v>473</v>
      </c>
      <c r="T4" s="5" t="s">
        <v>474</v>
      </c>
      <c r="U4" s="5" t="s">
        <v>469</v>
      </c>
      <c r="V4" s="5" t="s">
        <v>476</v>
      </c>
      <c r="W4" s="5" t="s">
        <v>477</v>
      </c>
      <c r="X4" s="5" t="s">
        <v>478</v>
      </c>
      <c r="Y4" s="5" t="s">
        <v>479</v>
      </c>
      <c r="Z4" s="5" t="s">
        <v>481</v>
      </c>
      <c r="AA4" s="5" t="s">
        <v>482</v>
      </c>
      <c r="AB4" s="5" t="s">
        <v>481</v>
      </c>
      <c r="AC4" s="5" t="s">
        <v>482</v>
      </c>
      <c r="AD4" s="5" t="s">
        <v>485</v>
      </c>
      <c r="AE4" s="5" t="s">
        <v>486</v>
      </c>
      <c r="AF4" s="5" t="s">
        <v>488</v>
      </c>
      <c r="AG4" s="5" t="s">
        <v>489</v>
      </c>
      <c r="AH4" s="5" t="s">
        <v>488</v>
      </c>
      <c r="AI4" s="5" t="s">
        <v>489</v>
      </c>
      <c r="AJ4" s="5" t="s">
        <v>492</v>
      </c>
      <c r="AK4" s="5" t="s">
        <v>493</v>
      </c>
      <c r="AL4" s="5" t="s">
        <v>494</v>
      </c>
      <c r="AM4" s="5" t="s">
        <v>495</v>
      </c>
      <c r="AN4" s="5" t="s">
        <v>496</v>
      </c>
      <c r="AO4" s="5" t="s">
        <v>497</v>
      </c>
      <c r="AP4" s="5" t="s">
        <v>499</v>
      </c>
      <c r="AQ4" s="5" t="s">
        <v>500</v>
      </c>
      <c r="AR4" s="5" t="s">
        <v>501</v>
      </c>
      <c r="AS4" s="5" t="s">
        <v>502</v>
      </c>
      <c r="AT4" s="5" t="s">
        <v>503</v>
      </c>
      <c r="AU4" s="5" t="s">
        <v>504</v>
      </c>
      <c r="AV4" s="5" t="s">
        <v>505</v>
      </c>
      <c r="AW4" s="5" t="s">
        <v>506</v>
      </c>
      <c r="AX4" s="5" t="s">
        <v>508</v>
      </c>
      <c r="AY4" s="5" t="s">
        <v>509</v>
      </c>
      <c r="AZ4" s="5" t="s">
        <v>510</v>
      </c>
    </row>
    <row r="5" spans="1:52" x14ac:dyDescent="0.3">
      <c r="A5" t="s">
        <v>2356</v>
      </c>
      <c r="B5" s="12">
        <v>440.35560759589998</v>
      </c>
      <c r="C5" s="11">
        <v>647.63680555630003</v>
      </c>
      <c r="D5" s="10">
        <v>1254.1798307930001</v>
      </c>
      <c r="E5" s="11">
        <v>741.58155295239999</v>
      </c>
      <c r="F5" s="11">
        <v>595.1875079701</v>
      </c>
      <c r="G5" s="11">
        <v>522.43650869509997</v>
      </c>
      <c r="H5" s="11">
        <v>767.95961218570005</v>
      </c>
      <c r="I5" s="11">
        <v>727.59175837390001</v>
      </c>
      <c r="J5" s="11">
        <v>608.29825007730005</v>
      </c>
      <c r="K5" s="12">
        <v>342.85223346089998</v>
      </c>
      <c r="L5" s="11">
        <v>576.82651281610003</v>
      </c>
      <c r="M5" s="11">
        <v>1000.904991108</v>
      </c>
      <c r="N5" s="11">
        <v>476.38899934329999</v>
      </c>
      <c r="O5" s="12">
        <v>203.45519134899999</v>
      </c>
      <c r="P5" s="11">
        <v>1210.771278165</v>
      </c>
      <c r="Q5" s="11">
        <v>638.58149030259995</v>
      </c>
      <c r="R5" s="11">
        <v>992.96029995310005</v>
      </c>
      <c r="S5" s="11">
        <v>755.67299751049995</v>
      </c>
      <c r="T5" s="11">
        <v>541.5798781881</v>
      </c>
      <c r="U5" s="11">
        <v>240</v>
      </c>
      <c r="V5" s="11">
        <v>826.13144586709996</v>
      </c>
      <c r="W5" s="11">
        <v>730.77374239669996</v>
      </c>
      <c r="X5" s="11">
        <v>578.12195636980005</v>
      </c>
      <c r="Y5" s="11">
        <v>948.43095866889996</v>
      </c>
      <c r="Z5" s="11">
        <v>899.21635538889996</v>
      </c>
      <c r="AA5" s="11">
        <v>650.08916429589999</v>
      </c>
      <c r="AB5" s="11">
        <v>1085.207283151</v>
      </c>
      <c r="AC5" s="11">
        <v>688.28559848700002</v>
      </c>
      <c r="AD5" s="11">
        <v>766.56312297670001</v>
      </c>
      <c r="AE5" s="11">
        <v>673.81702291229999</v>
      </c>
      <c r="AF5" s="11">
        <v>870.06693742729999</v>
      </c>
      <c r="AG5" s="11">
        <v>673.19080834980002</v>
      </c>
      <c r="AH5" s="12">
        <v>508.70003355739999</v>
      </c>
      <c r="AI5" s="10">
        <v>758.93367765899995</v>
      </c>
      <c r="AJ5" s="12">
        <v>371.57267212549999</v>
      </c>
      <c r="AK5" s="12">
        <v>461.04305987499998</v>
      </c>
      <c r="AL5" s="11">
        <v>791.18504355619996</v>
      </c>
      <c r="AM5" s="10">
        <v>1125.8857923180001</v>
      </c>
      <c r="AN5" s="10">
        <v>1847.548527937</v>
      </c>
      <c r="AO5" s="11">
        <v>890.66038847940001</v>
      </c>
      <c r="AP5" s="11">
        <v>963.77843783050002</v>
      </c>
      <c r="AQ5" s="11">
        <v>570.48825544880003</v>
      </c>
      <c r="AR5" s="11">
        <v>742.70050186879996</v>
      </c>
      <c r="AS5" s="11">
        <v>796.35930064110005</v>
      </c>
      <c r="AT5" s="11">
        <v>822.94530195669995</v>
      </c>
      <c r="AU5" s="11">
        <v>592.79819913050005</v>
      </c>
      <c r="AV5" s="11">
        <v>1448.3326488309999</v>
      </c>
      <c r="AW5" s="11">
        <v>4500</v>
      </c>
      <c r="AX5" s="11">
        <v>624.9102410557</v>
      </c>
      <c r="AY5" s="11">
        <v>893.94209099709997</v>
      </c>
      <c r="AZ5" s="11">
        <v>2066.934644294</v>
      </c>
    </row>
    <row r="6" spans="1:52" x14ac:dyDescent="0.3">
      <c r="A6" t="s">
        <v>587</v>
      </c>
      <c r="B6" s="7">
        <v>94</v>
      </c>
      <c r="C6" s="7">
        <v>205</v>
      </c>
      <c r="D6" s="7">
        <v>143</v>
      </c>
      <c r="E6" s="7">
        <v>379</v>
      </c>
      <c r="F6" s="7">
        <v>24</v>
      </c>
      <c r="G6" s="7">
        <v>39</v>
      </c>
      <c r="H6" s="7">
        <v>181</v>
      </c>
      <c r="I6" s="7">
        <v>91</v>
      </c>
      <c r="J6" s="7">
        <v>44</v>
      </c>
      <c r="K6" s="7">
        <v>11</v>
      </c>
      <c r="L6" s="7">
        <v>19</v>
      </c>
      <c r="M6" s="7">
        <v>43</v>
      </c>
      <c r="N6" s="7">
        <v>46</v>
      </c>
      <c r="O6" s="7">
        <v>3</v>
      </c>
      <c r="P6" s="7">
        <v>4</v>
      </c>
      <c r="Q6" s="7">
        <v>238</v>
      </c>
      <c r="R6" s="7">
        <v>57</v>
      </c>
      <c r="S6" s="7">
        <v>122</v>
      </c>
      <c r="T6" s="7">
        <v>24</v>
      </c>
      <c r="U6" s="7">
        <v>1</v>
      </c>
      <c r="V6" s="7">
        <v>63</v>
      </c>
      <c r="W6" s="7">
        <v>266</v>
      </c>
      <c r="X6" s="7">
        <v>102</v>
      </c>
      <c r="Y6" s="7">
        <v>11</v>
      </c>
      <c r="Z6" s="7">
        <v>103</v>
      </c>
      <c r="AA6" s="7">
        <v>339</v>
      </c>
      <c r="AB6" s="7">
        <v>25</v>
      </c>
      <c r="AC6" s="7">
        <v>417</v>
      </c>
      <c r="AD6" s="7">
        <v>176</v>
      </c>
      <c r="AE6" s="7">
        <v>266</v>
      </c>
      <c r="AF6" s="7">
        <v>84</v>
      </c>
      <c r="AG6" s="7">
        <v>358</v>
      </c>
      <c r="AH6" s="7">
        <v>80</v>
      </c>
      <c r="AI6" s="7">
        <v>362</v>
      </c>
      <c r="AJ6" s="7">
        <v>71</v>
      </c>
      <c r="AK6" s="7">
        <v>140</v>
      </c>
      <c r="AL6" s="7">
        <v>69</v>
      </c>
      <c r="AM6" s="7">
        <v>97</v>
      </c>
      <c r="AN6" s="7">
        <v>27</v>
      </c>
      <c r="AO6" s="7">
        <v>38</v>
      </c>
      <c r="AP6" s="7">
        <v>4</v>
      </c>
      <c r="AQ6" s="7">
        <v>139</v>
      </c>
      <c r="AR6" s="7">
        <v>113</v>
      </c>
      <c r="AS6" s="7">
        <v>95</v>
      </c>
      <c r="AT6" s="7">
        <v>35</v>
      </c>
      <c r="AU6" s="7">
        <v>44</v>
      </c>
      <c r="AV6" s="7">
        <v>11</v>
      </c>
      <c r="AW6" s="7">
        <v>1</v>
      </c>
      <c r="AX6" s="7">
        <v>322</v>
      </c>
      <c r="AY6" s="7">
        <v>115</v>
      </c>
      <c r="AZ6" s="7">
        <v>5</v>
      </c>
    </row>
    <row r="7" spans="1:52" x14ac:dyDescent="0.3">
      <c r="A7" t="s">
        <v>2358</v>
      </c>
    </row>
    <row r="8" spans="1:52" x14ac:dyDescent="0.3">
      <c r="A8" t="s">
        <v>512</v>
      </c>
    </row>
  </sheetData>
  <mergeCells count="14">
    <mergeCell ref="AJ3:AO3"/>
    <mergeCell ref="AP3:AW3"/>
    <mergeCell ref="AX3:AZ3"/>
    <mergeCell ref="A3:A4"/>
    <mergeCell ref="Z3:AA3"/>
    <mergeCell ref="AB3:AC3"/>
    <mergeCell ref="AD3:AE3"/>
    <mergeCell ref="AF3:AG3"/>
    <mergeCell ref="AH3:AI3"/>
    <mergeCell ref="B3:D3"/>
    <mergeCell ref="E3:G3"/>
    <mergeCell ref="H3:P3"/>
    <mergeCell ref="Q3:U3"/>
    <mergeCell ref="V3:Y3"/>
  </mergeCells>
  <dataValidations count="2">
    <dataValidation allowBlank="1" showErrorMessage="1" prompt="1a76828b-fc56-4ba8-bfff-c78ab3eeffa9" sqref="A2 AZ8" xr:uid="{00000000-0002-0000-CF00-000000000000}"/>
    <dataValidation allowBlank="1" error="1a76828b-fc56-4ba8-bfff-c78ab3eeffa9" sqref="A1" xr:uid="{00000000-0002-0000-CF00-000001000000}"/>
  </dataValidations>
  <hyperlinks>
    <hyperlink ref="A1" location="'TOC'!A1" display="Back to TOC" xr:uid="{00000000-0004-0000-CF00-000000000000}"/>
  </hyperlinks>
  <pageMargins left="0.7" right="0.7" top="0.75" bottom="0.75" header="0.3" footer="0.3"/>
</worksheet>
</file>

<file path=xl/worksheets/sheet1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000-000000000000}">
  <dimension ref="A1:BU8"/>
  <sheetViews>
    <sheetView workbookViewId="0">
      <pane xSplit="1" topLeftCell="B1" activePane="topRight" state="frozen"/>
      <selection pane="topRight"/>
    </sheetView>
  </sheetViews>
  <sheetFormatPr defaultRowHeight="14.4" x14ac:dyDescent="0.3"/>
  <cols>
    <col min="1" max="1" width="92" bestFit="1" customWidth="1"/>
    <col min="2" max="73" width="12.6640625" bestFit="1" customWidth="1"/>
  </cols>
  <sheetData>
    <row r="1" spans="1:73" x14ac:dyDescent="0.3">
      <c r="A1" s="4" t="s">
        <v>448</v>
      </c>
    </row>
    <row r="2" spans="1:73" x14ac:dyDescent="0.3">
      <c r="A2" t="s">
        <v>446</v>
      </c>
    </row>
    <row r="3" spans="1:73" x14ac:dyDescent="0.3">
      <c r="A3" s="14" t="s">
        <v>2334</v>
      </c>
      <c r="B3" s="14" t="s">
        <v>513</v>
      </c>
      <c r="C3" s="14"/>
      <c r="D3" s="14"/>
      <c r="E3" s="14"/>
      <c r="F3" s="14"/>
      <c r="G3" s="14" t="s">
        <v>519</v>
      </c>
      <c r="H3" s="14"/>
      <c r="I3" s="14"/>
      <c r="J3" s="14" t="s">
        <v>523</v>
      </c>
      <c r="K3" s="14"/>
      <c r="L3" s="14"/>
      <c r="M3" s="14"/>
      <c r="N3" s="14"/>
      <c r="O3" s="14"/>
      <c r="P3" s="14"/>
      <c r="Q3" s="14"/>
      <c r="R3" s="14"/>
      <c r="S3" s="14"/>
      <c r="T3" s="14"/>
      <c r="U3" s="14"/>
      <c r="V3" s="14"/>
      <c r="W3" s="14"/>
      <c r="X3" s="14" t="s">
        <v>537</v>
      </c>
      <c r="Y3" s="14"/>
      <c r="Z3" s="14"/>
      <c r="AA3" s="14"/>
      <c r="AB3" s="14"/>
      <c r="AC3" s="14"/>
      <c r="AD3" s="14"/>
      <c r="AE3" s="14"/>
      <c r="AF3" s="14" t="s">
        <v>539</v>
      </c>
      <c r="AG3" s="14"/>
      <c r="AH3" s="14"/>
      <c r="AI3" s="14" t="s">
        <v>540</v>
      </c>
      <c r="AJ3" s="14"/>
      <c r="AK3" s="14"/>
      <c r="AL3" s="14"/>
      <c r="AM3" s="14"/>
      <c r="AN3" s="14"/>
      <c r="AO3" s="14"/>
      <c r="AP3" s="14"/>
      <c r="AQ3" s="14"/>
      <c r="AR3" s="14"/>
      <c r="AS3" s="14"/>
      <c r="AT3" s="14"/>
      <c r="AU3" s="14"/>
      <c r="AV3" s="14" t="s">
        <v>550</v>
      </c>
      <c r="AW3" s="14"/>
      <c r="AX3" s="14" t="s">
        <v>553</v>
      </c>
      <c r="AY3" s="14"/>
      <c r="AZ3" s="14"/>
      <c r="BA3" s="14"/>
      <c r="BB3" s="14" t="s">
        <v>558</v>
      </c>
      <c r="BC3" s="14"/>
      <c r="BD3" s="14"/>
      <c r="BE3" s="14"/>
      <c r="BF3" s="14"/>
      <c r="BG3" s="14"/>
      <c r="BH3" s="14"/>
      <c r="BI3" s="14"/>
      <c r="BJ3" s="14"/>
      <c r="BK3" s="14"/>
      <c r="BL3" s="14"/>
      <c r="BM3" s="14"/>
      <c r="BN3" s="14"/>
      <c r="BO3" s="14"/>
      <c r="BP3" s="14"/>
      <c r="BQ3" s="14"/>
      <c r="BR3" s="14"/>
      <c r="BS3" s="14"/>
      <c r="BT3" s="14"/>
      <c r="BU3" s="14"/>
    </row>
    <row r="4" spans="1:73" ht="172.8" x14ac:dyDescent="0.3">
      <c r="A4" s="15" t="s">
        <v>2334</v>
      </c>
      <c r="B4" s="5" t="s">
        <v>514</v>
      </c>
      <c r="C4" s="5" t="s">
        <v>515</v>
      </c>
      <c r="D4" s="5" t="s">
        <v>516</v>
      </c>
      <c r="E4" s="5" t="s">
        <v>517</v>
      </c>
      <c r="F4" s="5" t="s">
        <v>518</v>
      </c>
      <c r="G4" s="5" t="s">
        <v>520</v>
      </c>
      <c r="H4" s="5" t="s">
        <v>521</v>
      </c>
      <c r="I4" s="5" t="s">
        <v>522</v>
      </c>
      <c r="J4" s="5" t="s">
        <v>524</v>
      </c>
      <c r="K4" s="5" t="s">
        <v>525</v>
      </c>
      <c r="L4" s="5" t="s">
        <v>526</v>
      </c>
      <c r="M4" s="5" t="s">
        <v>527</v>
      </c>
      <c r="N4" s="5" t="s">
        <v>528</v>
      </c>
      <c r="O4" s="5" t="s">
        <v>529</v>
      </c>
      <c r="P4" s="5" t="s">
        <v>530</v>
      </c>
      <c r="Q4" s="5" t="s">
        <v>531</v>
      </c>
      <c r="R4" s="5" t="s">
        <v>532</v>
      </c>
      <c r="S4" s="5" t="s">
        <v>533</v>
      </c>
      <c r="T4" s="5" t="s">
        <v>534</v>
      </c>
      <c r="U4" s="5" t="s">
        <v>535</v>
      </c>
      <c r="V4" s="5" t="s">
        <v>499</v>
      </c>
      <c r="W4" s="5" t="s">
        <v>536</v>
      </c>
      <c r="X4" s="5" t="s">
        <v>500</v>
      </c>
      <c r="Y4" s="5" t="s">
        <v>501</v>
      </c>
      <c r="Z4" s="5" t="s">
        <v>502</v>
      </c>
      <c r="AA4" s="5" t="s">
        <v>503</v>
      </c>
      <c r="AB4" s="5" t="s">
        <v>504</v>
      </c>
      <c r="AC4" s="5" t="s">
        <v>538</v>
      </c>
      <c r="AD4" s="5" t="s">
        <v>499</v>
      </c>
      <c r="AE4" s="5" t="s">
        <v>536</v>
      </c>
      <c r="AF4" s="5" t="s">
        <v>508</v>
      </c>
      <c r="AG4" s="5" t="s">
        <v>509</v>
      </c>
      <c r="AH4" s="5" t="s">
        <v>510</v>
      </c>
      <c r="AI4" s="5" t="s">
        <v>499</v>
      </c>
      <c r="AJ4" s="5" t="s">
        <v>541</v>
      </c>
      <c r="AK4" s="5" t="s">
        <v>542</v>
      </c>
      <c r="AL4" s="5" t="s">
        <v>543</v>
      </c>
      <c r="AM4" s="5" t="s">
        <v>544</v>
      </c>
      <c r="AN4" s="5" t="s">
        <v>545</v>
      </c>
      <c r="AO4" s="5" t="s">
        <v>546</v>
      </c>
      <c r="AP4" s="5" t="s">
        <v>530</v>
      </c>
      <c r="AQ4" s="5" t="s">
        <v>547</v>
      </c>
      <c r="AR4" s="5" t="s">
        <v>548</v>
      </c>
      <c r="AS4" s="5" t="s">
        <v>549</v>
      </c>
      <c r="AT4" s="5" t="s">
        <v>505</v>
      </c>
      <c r="AU4" s="5" t="s">
        <v>506</v>
      </c>
      <c r="AV4" s="5" t="s">
        <v>551</v>
      </c>
      <c r="AW4" s="5" t="s">
        <v>552</v>
      </c>
      <c r="AX4" s="5" t="s">
        <v>554</v>
      </c>
      <c r="AY4" s="5" t="s">
        <v>555</v>
      </c>
      <c r="AZ4" s="5" t="s">
        <v>556</v>
      </c>
      <c r="BA4" s="5" t="s">
        <v>557</v>
      </c>
      <c r="BB4" s="5" t="s">
        <v>559</v>
      </c>
      <c r="BC4" s="5" t="s">
        <v>560</v>
      </c>
      <c r="BD4" s="5" t="s">
        <v>561</v>
      </c>
      <c r="BE4" s="5" t="s">
        <v>562</v>
      </c>
      <c r="BF4" s="5" t="s">
        <v>563</v>
      </c>
      <c r="BG4" s="5" t="s">
        <v>564</v>
      </c>
      <c r="BH4" s="5" t="s">
        <v>565</v>
      </c>
      <c r="BI4" s="5" t="s">
        <v>566</v>
      </c>
      <c r="BJ4" s="5" t="s">
        <v>567</v>
      </c>
      <c r="BK4" s="5" t="s">
        <v>568</v>
      </c>
      <c r="BL4" s="5" t="s">
        <v>569</v>
      </c>
      <c r="BM4" s="5" t="s">
        <v>570</v>
      </c>
      <c r="BN4" s="5" t="s">
        <v>571</v>
      </c>
      <c r="BO4" s="5" t="s">
        <v>572</v>
      </c>
      <c r="BP4" s="5" t="s">
        <v>573</v>
      </c>
      <c r="BQ4" s="5" t="s">
        <v>574</v>
      </c>
      <c r="BR4" s="5" t="s">
        <v>575</v>
      </c>
      <c r="BS4" s="5" t="s">
        <v>576</v>
      </c>
      <c r="BT4" s="5" t="s">
        <v>577</v>
      </c>
      <c r="BU4" s="5" t="s">
        <v>578</v>
      </c>
    </row>
    <row r="5" spans="1:73" x14ac:dyDescent="0.3">
      <c r="A5" t="s">
        <v>2356</v>
      </c>
      <c r="B5" s="12">
        <v>446.9233613257</v>
      </c>
      <c r="C5" s="11">
        <v>691.92788813239997</v>
      </c>
      <c r="D5" s="11">
        <v>794.17507048089999</v>
      </c>
      <c r="E5" s="11">
        <v>844.17320246889994</v>
      </c>
      <c r="F5" s="11">
        <v>632.29000970510003</v>
      </c>
      <c r="G5" s="10">
        <v>810.19819806270004</v>
      </c>
      <c r="H5" s="12">
        <v>562.95332718040004</v>
      </c>
      <c r="J5" s="11">
        <v>588.06631520949998</v>
      </c>
      <c r="K5" s="11">
        <v>493.00187824220001</v>
      </c>
      <c r="L5" s="11">
        <v>690.95301282139997</v>
      </c>
      <c r="M5" s="11">
        <v>833.78443014469997</v>
      </c>
      <c r="N5" s="11">
        <v>742.32944166230004</v>
      </c>
      <c r="O5" s="11">
        <v>829.79267383640001</v>
      </c>
      <c r="P5" s="11">
        <v>467.07865980859998</v>
      </c>
      <c r="Q5" s="11">
        <v>2093.6614667600002</v>
      </c>
      <c r="R5" s="11">
        <v>526.50017217710001</v>
      </c>
      <c r="S5" s="11">
        <v>951.40080888190005</v>
      </c>
      <c r="T5" s="11">
        <v>587.83447327730005</v>
      </c>
      <c r="U5" s="11">
        <v>2095.7639044160001</v>
      </c>
      <c r="V5" s="11">
        <v>1575.125040038</v>
      </c>
      <c r="W5" s="11">
        <v>4500</v>
      </c>
      <c r="X5" s="11">
        <v>556.07756915209995</v>
      </c>
      <c r="Y5" s="11">
        <v>727.46937194960003</v>
      </c>
      <c r="Z5" s="11">
        <v>795.16992445940002</v>
      </c>
      <c r="AA5" s="11">
        <v>822.94530195669995</v>
      </c>
      <c r="AB5" s="11">
        <v>592.79819913050005</v>
      </c>
      <c r="AC5" s="11">
        <v>1404.798056227</v>
      </c>
      <c r="AD5" s="11">
        <v>1575.125040038</v>
      </c>
      <c r="AE5" s="11">
        <v>4500</v>
      </c>
      <c r="AF5" s="11">
        <v>624.9102410557</v>
      </c>
      <c r="AG5" s="11">
        <v>893.94209099709997</v>
      </c>
      <c r="AH5" s="11">
        <v>2066.934644294</v>
      </c>
      <c r="AI5" s="11">
        <v>963.77843783050002</v>
      </c>
      <c r="AJ5" s="11">
        <v>543.11690697840004</v>
      </c>
      <c r="AK5" s="11">
        <v>610.29061752159998</v>
      </c>
      <c r="AL5" s="11">
        <v>755.25403939770001</v>
      </c>
      <c r="AM5" s="11">
        <v>714.35417857710001</v>
      </c>
      <c r="AN5" s="11">
        <v>744.8032571535</v>
      </c>
      <c r="AO5" s="11">
        <v>828.97593790439998</v>
      </c>
      <c r="AP5" s="11">
        <v>481.21105131749999</v>
      </c>
      <c r="AQ5" s="11">
        <v>1983.470812198</v>
      </c>
      <c r="AR5" s="11">
        <v>548.99065877069995</v>
      </c>
      <c r="AS5" s="11">
        <v>737.71812964390006</v>
      </c>
      <c r="AT5" s="11">
        <v>1448.3326488309999</v>
      </c>
      <c r="AU5" s="11">
        <v>4500</v>
      </c>
      <c r="AV5" s="11">
        <v>916.06468971749996</v>
      </c>
      <c r="AW5" s="11">
        <v>696.93533360569995</v>
      </c>
      <c r="AX5" s="12">
        <v>521.99081494469999</v>
      </c>
      <c r="AY5" s="11">
        <v>776.73858332819998</v>
      </c>
      <c r="AZ5" s="11">
        <v>1181.716172676</v>
      </c>
      <c r="BA5" s="11">
        <v>1084.8793733110001</v>
      </c>
      <c r="BB5" s="11">
        <v>1746.294240571</v>
      </c>
      <c r="BC5" s="11">
        <v>799.29941566139996</v>
      </c>
      <c r="BD5" s="11">
        <v>654.7418227961</v>
      </c>
      <c r="BE5" s="11">
        <v>713.85563750100005</v>
      </c>
      <c r="BF5" s="11">
        <v>1079.6841600560001</v>
      </c>
      <c r="BG5" s="11">
        <v>816.14315775700004</v>
      </c>
      <c r="BH5" s="12">
        <v>438.14343665199999</v>
      </c>
      <c r="BI5" s="11">
        <v>773.31272659800004</v>
      </c>
      <c r="BJ5" s="11">
        <v>1752.6495152550001</v>
      </c>
      <c r="BK5" s="11">
        <v>927.11882661000004</v>
      </c>
      <c r="BL5" s="12">
        <v>338.22557174569999</v>
      </c>
      <c r="BM5" s="12">
        <v>421.9368174608</v>
      </c>
      <c r="BN5" s="12">
        <v>465.11446674119998</v>
      </c>
      <c r="BO5" s="11">
        <v>613.07668857290003</v>
      </c>
      <c r="BP5" s="11">
        <v>800</v>
      </c>
      <c r="BQ5" s="11">
        <v>499.47767017029997</v>
      </c>
      <c r="BR5" s="12">
        <v>415.84197701980003</v>
      </c>
      <c r="BS5" s="11">
        <v>432.23487049210001</v>
      </c>
      <c r="BT5" s="11">
        <v>757.62763557489995</v>
      </c>
    </row>
    <row r="6" spans="1:73" x14ac:dyDescent="0.3">
      <c r="A6" t="s">
        <v>587</v>
      </c>
      <c r="B6" s="7">
        <v>24</v>
      </c>
      <c r="C6" s="7">
        <v>62</v>
      </c>
      <c r="D6" s="7">
        <v>96</v>
      </c>
      <c r="E6" s="7">
        <v>103</v>
      </c>
      <c r="F6" s="7">
        <v>157</v>
      </c>
      <c r="G6" s="7">
        <v>269</v>
      </c>
      <c r="H6" s="7">
        <v>173</v>
      </c>
      <c r="I6" s="7">
        <v>0</v>
      </c>
      <c r="J6" s="7">
        <v>93</v>
      </c>
      <c r="K6" s="7">
        <v>44</v>
      </c>
      <c r="L6" s="7">
        <v>85</v>
      </c>
      <c r="M6" s="7">
        <v>27</v>
      </c>
      <c r="N6" s="7">
        <v>39</v>
      </c>
      <c r="O6" s="7">
        <v>58</v>
      </c>
      <c r="P6" s="7">
        <v>28</v>
      </c>
      <c r="Q6" s="7">
        <v>7</v>
      </c>
      <c r="R6" s="7">
        <v>37</v>
      </c>
      <c r="S6" s="7">
        <v>7</v>
      </c>
      <c r="T6" s="7">
        <v>5</v>
      </c>
      <c r="U6" s="7">
        <v>7</v>
      </c>
      <c r="V6" s="7">
        <v>4</v>
      </c>
      <c r="W6" s="7">
        <v>1</v>
      </c>
      <c r="X6" s="7">
        <v>137</v>
      </c>
      <c r="Y6" s="7">
        <v>112</v>
      </c>
      <c r="Z6" s="7">
        <v>97</v>
      </c>
      <c r="AA6" s="7">
        <v>35</v>
      </c>
      <c r="AB6" s="7">
        <v>44</v>
      </c>
      <c r="AC6" s="7">
        <v>12</v>
      </c>
      <c r="AD6" s="7">
        <v>4</v>
      </c>
      <c r="AE6" s="7">
        <v>1</v>
      </c>
      <c r="AF6" s="7">
        <v>322</v>
      </c>
      <c r="AG6" s="7">
        <v>115</v>
      </c>
      <c r="AH6" s="7">
        <v>5</v>
      </c>
      <c r="AI6" s="7">
        <v>4</v>
      </c>
      <c r="AJ6" s="7">
        <v>86</v>
      </c>
      <c r="AK6" s="7">
        <v>53</v>
      </c>
      <c r="AL6" s="7">
        <v>80</v>
      </c>
      <c r="AM6" s="7">
        <v>33</v>
      </c>
      <c r="AN6" s="7">
        <v>37</v>
      </c>
      <c r="AO6" s="7">
        <v>58</v>
      </c>
      <c r="AP6" s="7">
        <v>27</v>
      </c>
      <c r="AQ6" s="7">
        <v>8</v>
      </c>
      <c r="AR6" s="7">
        <v>34</v>
      </c>
      <c r="AS6" s="7">
        <v>10</v>
      </c>
      <c r="AT6" s="7">
        <v>11</v>
      </c>
      <c r="AU6" s="7">
        <v>1</v>
      </c>
      <c r="AV6" s="7">
        <v>35</v>
      </c>
      <c r="AW6" s="7">
        <v>23</v>
      </c>
      <c r="AX6" s="7">
        <v>182</v>
      </c>
      <c r="AY6" s="7">
        <v>164</v>
      </c>
      <c r="AZ6" s="7">
        <v>49</v>
      </c>
      <c r="BA6" s="7">
        <v>47</v>
      </c>
      <c r="BB6" s="7">
        <v>23</v>
      </c>
      <c r="BC6" s="7">
        <v>2</v>
      </c>
      <c r="BD6" s="7">
        <v>25</v>
      </c>
      <c r="BE6" s="7">
        <v>7</v>
      </c>
      <c r="BF6" s="7">
        <v>57</v>
      </c>
      <c r="BG6" s="7">
        <v>21</v>
      </c>
      <c r="BH6" s="7">
        <v>56</v>
      </c>
      <c r="BI6" s="7">
        <v>21</v>
      </c>
      <c r="BJ6" s="7">
        <v>15</v>
      </c>
      <c r="BK6" s="7">
        <v>11</v>
      </c>
      <c r="BL6" s="7">
        <v>25</v>
      </c>
      <c r="BM6" s="7">
        <v>12</v>
      </c>
      <c r="BN6" s="7">
        <v>48</v>
      </c>
      <c r="BO6" s="7">
        <v>7</v>
      </c>
      <c r="BP6" s="7">
        <v>1</v>
      </c>
      <c r="BQ6" s="7">
        <v>20</v>
      </c>
      <c r="BR6" s="7">
        <v>39</v>
      </c>
      <c r="BS6" s="7">
        <v>19</v>
      </c>
      <c r="BT6" s="7">
        <v>33</v>
      </c>
      <c r="BU6" s="7">
        <v>0</v>
      </c>
    </row>
    <row r="7" spans="1:73" x14ac:dyDescent="0.3">
      <c r="A7" t="s">
        <v>2359</v>
      </c>
    </row>
    <row r="8" spans="1:73" x14ac:dyDescent="0.3">
      <c r="A8" t="s">
        <v>512</v>
      </c>
    </row>
  </sheetData>
  <mergeCells count="10">
    <mergeCell ref="AI3:AU3"/>
    <mergeCell ref="AV3:AW3"/>
    <mergeCell ref="AX3:BA3"/>
    <mergeCell ref="BB3:BU3"/>
    <mergeCell ref="A3:A4"/>
    <mergeCell ref="B3:F3"/>
    <mergeCell ref="G3:I3"/>
    <mergeCell ref="J3:W3"/>
    <mergeCell ref="X3:AE3"/>
    <mergeCell ref="AF3:AH3"/>
  </mergeCells>
  <dataValidations count="2">
    <dataValidation allowBlank="1" showErrorMessage="1" prompt="e8bb2aca-e3e5-4f93-bc3d-2ffb5eeb0fe5" sqref="A2 BU8" xr:uid="{00000000-0002-0000-D000-000000000000}"/>
    <dataValidation allowBlank="1" error="e8bb2aca-e3e5-4f93-bc3d-2ffb5eeb0fe5" sqref="A1" xr:uid="{00000000-0002-0000-D000-000001000000}"/>
  </dataValidations>
  <hyperlinks>
    <hyperlink ref="A1" location="'TOC'!A1" display="Back to TOC" xr:uid="{00000000-0004-0000-D000-000000000000}"/>
  </hyperlink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ArrayOfPairOfGuidExcelItemMetadata xmlns:xsd="http://www.w3.org/2001/XMLSchema" xmlns:xsi="http://www.w3.org/2001/XMLSchema-instance">
  <PairOfGuidExcelItemMetadata>
    <First>9f0e0817-abf7-49da-95b4-66e043c31876</First>
    <Second>
      <Name>BANNER_BUSINESS PROFILE</Name>
      <Guid>9f0e0817-abf7-49da-95b4-66e043c31876</Guid>
      <Width>3</Width>
      <Height>54</Height>
      <TocEntry>
        <Type>TableOrChart</Type>
        <TableTab>BANNER_BUSINESS PROFILE</TableTab>
        <TableTabFullName>BANNER_BUSINESS PROFILE</TableTabFullName>
        <Title>BANNER_BUSINESS PROFILE</Title>
        <Footer>Total sample; Weight: Weight; base n = 759; effective sample size = 670 (88%)
Multiple comparison correction: False Discovery Rate (FDR) (p = 0.05)</Footer>
        <Bold>false</Bold>
        <BoundsAll>
          <Location>
            <X>1</X>
            <Y>2</Y>
          </Location>
          <Size>
            <Width>3</Width>
            <Height>54</Height>
          </Size>
          <X>1</X>
          <Y>2</Y>
          <Width>3</Width>
          <Height>54</Height>
        </BoundsAll>
        <Updating xsi:nil="true"/>
      </TocEntry>
    </Second>
  </PairOfGuidExcelItemMetadata>
  <PairOfGuidExcelItemMetadata>
    <First>13d18190-9187-442e-ba54-4a950174bbad</First>
    <Second>
      <Name>BANNER_DEMOGRAPHICS</Name>
      <Guid>13d18190-9187-442e-ba54-4a950174bbad</Guid>
      <Width>3</Width>
      <Height>75</Height>
      <TocEntry>
        <Type>TableOrChart</Type>
        <TableTab>BANNER_DEMOGRAPHICS</TableTab>
        <TableTabFullName>BANNER_DEMOGRAPHICS</TableTabFullName>
        <Title>BANNER_DEMOGRAPHICS</Title>
        <Footer>Total sample; Weight: Weight; base n = from 87 to 759; total n = 759; 672 missing; effective sample size = 689 (91%)
Multiple comparison correction: False Discovery Rate (FDR) (p = 0.05)</Footer>
        <Bold>false</Bold>
        <BoundsAll>
          <Location>
            <X>1</X>
            <Y>2</Y>
          </Location>
          <Size>
            <Width>3</Width>
            <Height>75</Height>
          </Size>
          <X>1</X>
          <Y>2</Y>
          <Width>3</Width>
          <Height>75</Height>
        </BoundsAll>
        <Updating xsi:nil="true"/>
      </TocEntry>
    </Second>
  </PairOfGuidExcelItemMetadata>
  <PairOfGuidExcelItemMetadata>
    <First>bcc94a84-7169-4f88-8c07-c5e831464697</First>
    <Second>
      <Name>Q1. Which of the following time periods does your business typically operate in?</Name>
      <Guid>bcc94a84-7169-4f88-8c07-c5e831464697</Guid>
      <Width>2</Width>
      <Height>8</Height>
      <TocEntry>
        <Type>TableOrChart</Type>
        <TableTab>Q1. Which of the following time</TableTab>
        <TableTabFullName>Q1. Which of the following time periods does your business typically operate in?</TableTabFullName>
        <Title>Q1. Which of the following time periods does your business typically operate in?</Title>
        <Footer>Total sample; Weight: Weight; base n = 759; effective sample size = 681 (90%)
Multiple comparison correction: False Discovery Rate (FDR) (p = 0.05)</Footer>
        <Bold>false</Bold>
        <BoundsAll>
          <Location>
            <X>1</X>
            <Y>2</Y>
          </Location>
          <Size>
            <Width>2</Width>
            <Height>8</Height>
          </Size>
          <X>1</X>
          <Y>2</Y>
          <Width>2</Width>
          <Height>8</Height>
        </BoundsAll>
        <Updating xsi:nil="true"/>
      </TocEntry>
    </Second>
  </PairOfGuidExcelItemMetadata>
  <PairOfGuidExcelItemMetadata>
    <First>47f5219d-0788-4e3d-9857-ac06cc8e15f2</First>
    <Second>
      <Name>Q1. Which of the following time periods does your business typically operate in? by BANNER_BUSINESS PROFILE</Name>
      <Guid>47f5219d-0788-4e3d-9857-ac06cc8e15f2</Guid>
      <Width>51</Width>
      <Height>10</Height>
      <TocEntry>
        <Type>TableOrChart</Type>
        <TableTab>Q1. Which of  by BANNER_BUSINES</TableTab>
        <TableTabFullName>Q1. Which of the following time periods does your business typically operate in? by BANNER_BUSINESS PROFILE</TableTabFullName>
        <Title>Q1. Which of the following time periods does your business typically operate in? by BANNER_BUSINESS PROFILE</Title>
        <Footer>Total sample; Weight: Weight; base n = 759; effective sample size = 676 (89%)
Multiple comparison correction: False Discovery Rate (FDR) (p = 0.05)</Footer>
        <Bold>false</Bold>
        <BoundsAll>
          <Location>
            <X>1</X>
            <Y>2</Y>
          </Location>
          <Size>
            <Width>51</Width>
            <Height>10</Height>
          </Size>
          <X>1</X>
          <Y>2</Y>
          <Width>51</Width>
          <Height>10</Height>
        </BoundsAll>
        <Updating xsi:nil="true"/>
      </TocEntry>
    </Second>
  </PairOfGuidExcelItemMetadata>
  <PairOfGuidExcelItemMetadata>
    <First>84e32bc2-1678-4ad3-b592-9a7ea3a4c9a3</First>
    <Second>
      <Name>Q1. Which of the following time periods does your business typically operate in? by BANNER_DEMOGRAPHICS</Name>
      <Guid>84e32bc2-1678-4ad3-b592-9a7ea3a4c9a3</Guid>
      <Width>72</Width>
      <Height>10</Height>
      <TocEntry>
        <Type>TableOrChart</Type>
        <TableTab>Q1. Which of  by BANNER_DEMOGRA</TableTab>
        <TableTabFullName>Q1. Which of the following time periods does your business typically operate in? by BANNER_DEMOGRAPHICS</TableTabFullName>
        <Title>Q1. Which of the following time periods does your business typically operate in? by BANNER_DEMOGRAPHICS</Title>
        <Footer>Total sample; Weight: Weight; base n = from 87 to 759; total n = 759; 672 missing; effective sample size = 683 (90%)
Multiple comparison correction: False Discovery Rate (FDR) (p = 0.05)</Footer>
        <Bold>false</Bold>
        <BoundsAll>
          <Location>
            <X>1</X>
            <Y>2</Y>
          </Location>
          <Size>
            <Width>72</Width>
            <Height>10</Height>
          </Size>
          <X>1</X>
          <Y>2</Y>
          <Width>72</Width>
          <Height>10</Height>
        </BoundsAll>
        <Updating xsi:nil="true"/>
      </TocEntry>
    </Second>
  </PairOfGuidExcelItemMetadata>
  <PairOfGuidExcelItemMetadata>
    <First>451f0fcb-e10b-4959-84ef-14b40e8b1015</First>
    <Second>
      <Name>Q2. Which best describes where your business operates from?</Name>
      <Guid>451f0fcb-e10b-4959-84ef-14b40e8b1015</Guid>
      <Width>2</Width>
      <Height>12</Height>
      <TocEntry>
        <Type>TableOrChart</Type>
        <TableTab>Q2. Which best describes where </TableTab>
        <TableTabFullName>Q2. Which best describes where your business operates from?</TableTabFullName>
        <Title>Q2. Which best describes where your business operates from?</Title>
        <Footer>Total sample; Weight: Weight; base n = 759; effective sample size = 655 (86%)
Multiple comparison correction: False Discovery Rate (FDR) (p = 0.05)</Footer>
        <Bold>false</Bold>
        <BoundsAll>
          <Location>
            <X>1</X>
            <Y>2</Y>
          </Location>
          <Size>
            <Width>2</Width>
            <Height>12</Height>
          </Size>
          <X>1</X>
          <Y>2</Y>
          <Width>2</Width>
          <Height>12</Height>
        </BoundsAll>
        <Updating xsi:nil="true"/>
      </TocEntry>
    </Second>
  </PairOfGuidExcelItemMetadata>
  <PairOfGuidExcelItemMetadata>
    <First>0b2aff49-b22a-4a5a-82fd-4ed3de11a8a5</First>
    <Second>
      <Name>Q2. Which best describes where your business operates from? by BANNER_BUSINESS PROFILE</Name>
      <Guid>0b2aff49-b22a-4a5a-82fd-4ed3de11a8a5</Guid>
      <Width>51</Width>
      <Height>14</Height>
      <TocEntry>
        <Type>TableOrChart</Type>
        <TableTab>Q2. Which bes by BANNER_BUSINES</TableTab>
        <TableTabFullName>Q2. Which best describes where your business operates from? by BANNER_BUSINESS PROFILE</TableTabFullName>
        <Title>Q2. Which best describes where your business operates from? by BANNER_BUSINESS PROFILE</Title>
        <Footer>Total sample; Weight: Weight; base n = 759; effective sample size = 683 (90%)
Multiple comparison correction: False Discovery Rate (FDR) (p = 0.05)</Footer>
        <Bold>false</Bold>
        <BoundsAll>
          <Location>
            <X>1</X>
            <Y>2</Y>
          </Location>
          <Size>
            <Width>51</Width>
            <Height>14</Height>
          </Size>
          <X>1</X>
          <Y>2</Y>
          <Width>51</Width>
          <Height>14</Height>
        </BoundsAll>
        <Updating xsi:nil="true"/>
      </TocEntry>
    </Second>
  </PairOfGuidExcelItemMetadata>
  <PairOfGuidExcelItemMetadata>
    <First>545c772d-3a64-4f83-81c3-b949a91cec70</First>
    <Second>
      <Name>Q2. Which best describes where your business operates from? by BANNER_DEMOGRAPHICS</Name>
      <Guid>545c772d-3a64-4f83-81c3-b949a91cec70</Guid>
      <Width>72</Width>
      <Height>14</Height>
      <TocEntry>
        <Type>TableOrChart</Type>
        <TableTab>Q2. Which bes by BANNER_DEMOGRA</TableTab>
        <TableTabFullName>Q2. Which best describes where your business operates from? by BANNER_DEMOGRAPHICS</TableTabFullName>
        <Title>Q2. Which best describes where your business operates from? by BANNER_DEMOGRAPHICS</Title>
        <Footer>Total sample; Weight: Weight; base n = from 87 to 759; total n = 759; 672 missing; effective sample size = 683 (90%)
Multiple comparison correction: False Discovery Rate (FDR) (p = 0.05)</Footer>
        <Bold>false</Bold>
        <BoundsAll>
          <Location>
            <X>1</X>
            <Y>2</Y>
          </Location>
          <Size>
            <Width>72</Width>
            <Height>14</Height>
          </Size>
          <X>1</X>
          <Y>2</Y>
          <Width>72</Width>
          <Height>14</Height>
        </BoundsAll>
        <Updating xsi:nil="true"/>
      </TocEntry>
    </Second>
  </PairOfGuidExcelItemMetadata>
  <PairOfGuidExcelItemMetadata>
    <First>6905051e-0c26-4e42-9f59-b8eb3a53d624</First>
    <Second>
      <Name>Q2. Which best describes where your business operates from? - Other by HIDS5. Hidden for quota Business size band.</Name>
      <Guid>6905051e-0c26-4e42-9f59-b8eb3a53d624</Guid>
      <Width>3</Width>
      <Height>8</Height>
      <TocEntry>
        <Type>TableOrChart</Type>
        <TableTab>Q2. Which bes by HIDS5. Hidden </TableTab>
        <TableTabFullName>Q2. Which best describes where your business operates from? - Other by HIDS5. Hidden for quota Business size band.</TableTabFullName>
        <Title>Q2. Which best describes where your business operates from? - Other by HIDS5. Hidden for quota Business size band.</Title>
        <Footer>Total sample; Weight: Weight; base n = 759</Footer>
        <Bold>false</Bold>
        <BoundsAll>
          <Location>
            <X>1</X>
            <Y>2</Y>
          </Location>
          <Size>
            <Width>3</Width>
            <Height>8</Height>
          </Size>
          <X>1</X>
          <Y>2</Y>
          <Width>3</Width>
          <Height>8</Height>
        </BoundsAll>
        <Updating xsi:nil="true"/>
      </TocEntry>
    </Second>
  </PairOfGuidExcelItemMetadata>
  <PairOfGuidExcelItemMetadata>
    <First>c9a0ffe7-e788-4c3f-b9df-bd56b58c666a</First>
    <Second>
      <Name>Q3. Is the premises that your business operates from owned or rented by the business?</Name>
      <Guid>c9a0ffe7-e788-4c3f-b9df-bd56b58c666a</Guid>
      <Width>2</Width>
      <Height>8</Height>
      <TocEntry>
        <Type>TableOrChart</Type>
        <TableTab>Q3. Is the premises that your b</TableTab>
        <TableTabFullName>Q3. Is the premises that your business operates from owned or rented by the business?</TableTabFullName>
        <Title>Q3. Is the premises that your business operates from owned or rented by the business?</Title>
        <Footer>Total sample; Weight: Weight; base n = 759; effective sample size = 675 (89%)
Multiple comparison correction: False Discovery Rate (FDR) (p = 0.05)</Footer>
        <Bold>false</Bold>
        <BoundsAll>
          <Location>
            <X>1</X>
            <Y>2</Y>
          </Location>
          <Size>
            <Width>2</Width>
            <Height>8</Height>
          </Size>
          <X>1</X>
          <Y>2</Y>
          <Width>2</Width>
          <Height>8</Height>
        </BoundsAll>
        <Updating xsi:nil="true"/>
      </TocEntry>
    </Second>
  </PairOfGuidExcelItemMetadata>
  <PairOfGuidExcelItemMetadata>
    <First>a6f5a82f-a865-47f0-afa7-2bcd28cd55ee</First>
    <Second>
      <Name>Q3. Is the premises that your business operates from owned or rented by the business? by BANNER_BUSINESS PROFILE</Name>
      <Guid>a6f5a82f-a865-47f0-afa7-2bcd28cd55ee</Guid>
      <Width>51</Width>
      <Height>10</Height>
      <TocEntry>
        <Type>TableOrChart</Type>
        <TableTab>Q3. Is the pr by BANNER_BUSINES</TableTab>
        <TableTabFullName>Q3. Is the premises that your business operates from owned or rented by the business? by BANNER_BUSINESS PROFILE</TableTabFullName>
        <Title>Q3. Is the premises that your business operates from owned or rented by the business? by BANNER_BUSINESS PROFILE</Title>
        <Footer>Total sample; Weight: Weight; base n = 759; effective sample size = 682 (90%)
Multiple comparison correction: False Discovery Rate (FDR) (p = 0.05)</Footer>
        <Bold>false</Bold>
        <BoundsAll>
          <Location>
            <X>1</X>
            <Y>2</Y>
          </Location>
          <Size>
            <Width>51</Width>
            <Height>10</Height>
          </Size>
          <X>1</X>
          <Y>2</Y>
          <Width>51</Width>
          <Height>10</Height>
        </BoundsAll>
        <Updating xsi:nil="true"/>
      </TocEntry>
    </Second>
  </PairOfGuidExcelItemMetadata>
  <PairOfGuidExcelItemMetadata>
    <First>73ee5406-c211-43c4-8c0d-9e15c7a01348</First>
    <Second>
      <Name>Q3. Is the premises that your business operates from owned or rented by the business? by BANNER_DEMOGRAPHICS</Name>
      <Guid>73ee5406-c211-43c4-8c0d-9e15c7a01348</Guid>
      <Width>72</Width>
      <Height>10</Height>
      <TocEntry>
        <Type>TableOrChart</Type>
        <TableTab>Q3. Is the pr by BANNER_DEMOGRA</TableTab>
        <TableTabFullName>Q3. Is the premises that your business operates from owned or rented by the business? by BANNER_DEMOGRAPHICS</TableTabFullName>
        <Title>Q3. Is the premises that your business operates from owned or rented by the business? by BANNER_DEMOGRAPHICS</Title>
        <Footer>Total sample; Weight: Weight; base n = from 87 to 759; total n = 759; 672 missing; effective sample size = 683 (90%)
Multiple comparison correction: False Discovery Rate (FDR) (p = 0.05)</Footer>
        <Bold>false</Bold>
        <BoundsAll>
          <Location>
            <X>1</X>
            <Y>2</Y>
          </Location>
          <Size>
            <Width>72</Width>
            <Height>10</Height>
          </Size>
          <X>1</X>
          <Y>2</Y>
          <Width>72</Width>
          <Height>10</Height>
        </BoundsAll>
        <Updating xsi:nil="true"/>
      </TocEntry>
    </Second>
  </PairOfGuidExcelItemMetadata>
  <PairOfGuidExcelItemMetadata>
    <First>3da8b351-317a-484c-b24f-63ac318a6020</First>
    <Second>
      <Name>Q3. Is the premises that your business operates from owned or rented by the business? - Other by HIDS5. Hidden for quota Business size band.</Name>
      <Guid>3da8b351-317a-484c-b24f-63ac318a6020</Guid>
      <Width>3</Width>
      <Height>4</Height>
      <TocEntry>
        <Type>TableOrChart</Type>
        <TableTab>Q3. Is the pr by HIDS5. Hidden </TableTab>
        <TableTabFullName>Q3. Is the premises that your business operates from owned or rented by the business? - Other by HIDS5. Hidden for quota Business size band.</TableTabFullName>
        <Title>Q3. Is the premises that your business operates from owned or rented by the business? - Other by HIDS5. Hidden for quota Business size band.</Title>
        <Footer>Total sample; Weight: Weight; base n = 759</Footer>
        <Bold>false</Bold>
        <BoundsAll>
          <Location>
            <X>1</X>
            <Y>2</Y>
          </Location>
          <Size>
            <Width>3</Width>
            <Height>4</Height>
          </Size>
          <X>1</X>
          <Y>2</Y>
          <Width>3</Width>
          <Height>4</Height>
        </BoundsAll>
        <Updating xsi:nil="true"/>
      </TocEntry>
    </Second>
  </PairOfGuidExcelItemMetadata>
  <PairOfGuidExcelItemMetadata>
    <First>419044da-95c6-4482-b105-521ed26ec4cd</First>
    <Second>
      <Name>Q4. To what extent do you/ your business have the authority to make the following changes to your workspace?</Name>
      <Guid>419044da-95c6-4482-b105-521ed26ec4cd</Guid>
      <Width>5</Width>
      <Height>9</Height>
      <TocEntry>
        <Type>TableOrChart</Type>
        <TableTab>Q4. To what extent do you your </TableTab>
        <TableTabFullName>Q4. To what extent do you/ your business have the authority to make the following changes to your workspace?</TableTabFullName>
        <Title>Q4. To what extent do you/ your business have the authority to make the following changes to your workspace?</Title>
        <Footer>Total sample; Weight: Weight; base n = 759; effective sample size = 682 (90%)
Multiple comparison correction: False Discovery Rate (FDR) (p = 0.05)</Footer>
        <Bold>false</Bold>
        <BoundsAll>
          <Location>
            <X>1</X>
            <Y>2</Y>
          </Location>
          <Size>
            <Width>5</Width>
            <Height>9</Height>
          </Size>
          <X>1</X>
          <Y>2</Y>
          <Width>5</Width>
          <Height>9</Height>
        </BoundsAll>
        <Updating xsi:nil="true"/>
      </TocEntry>
    </Second>
  </PairOfGuidExcelItemMetadata>
  <PairOfGuidExcelItemMetadata>
    <First>db16263c-965a-4157-8890-a7773a4cd4b9</First>
    <Second>
      <Name>Q4. To what extent do you/ your business have the authority to make the following changes to your workspace?</Name>
      <Guid>db16263c-965a-4157-8890-a7773a4cd4b9</Guid>
      <Width>5</Width>
      <Height>9</Height>
      <TocEntry>
        <Type>TableOrChart</Type>
        <TableTab>Q4. To what extent do you yo(2)</TableTab>
        <TableTabFullName>Q4. To what extent do you/ your business have the authority to make the following changes to your workspace?</TableTabFullName>
        <Title>Q4. To what extent do you/ your business have the authority to make the following changes to your workspace?</Title>
        <Footer>Filter: Non-employing sole traders (0 employees); Weight: Weight; base n = 175; effective sample size = 173 (99%); 77% filtered out
Multiple comparison correction: False Discovery Rate (FDR) (p = 0.05)</Footer>
        <Bold>false</Bold>
        <BoundsAll>
          <Location>
            <X>1</X>
            <Y>2</Y>
          </Location>
          <Size>
            <Width>5</Width>
            <Height>9</Height>
          </Size>
          <X>1</X>
          <Y>2</Y>
          <Width>5</Width>
          <Height>9</Height>
        </BoundsAll>
        <Updating xsi:nil="true"/>
      </TocEntry>
    </Second>
  </PairOfGuidExcelItemMetadata>
  <PairOfGuidExcelItemMetadata>
    <First>3768c486-fc93-47f4-9575-f41056a4ac3a</First>
    <Second>
      <Name>Q4. To what extent do you/ your business have the authority to make the following changes to your workspace?</Name>
      <Guid>3768c486-fc93-47f4-9575-f41056a4ac3a</Guid>
      <Width>5</Width>
      <Height>9</Height>
      <TocEntry>
        <Type>TableOrChart</Type>
        <TableTab>Q4. To what extent do you yo(3)</TableTab>
        <TableTabFullName>Q4. To what extent do you/ your business have the authority to make the following changes to your workspace?</TableTabFullName>
        <Title>Q4. To what extent do you/ your business have the authority to make the following changes to your workspace?</Title>
        <Footer>Filter: Micro businesses (1–4 employees); Weight: Weight; base n = 312; effective sample size = 305 (98%); 59% filtered out
Multiple comparison correction: False Discovery Rate (FDR) (p = 0.05)</Footer>
        <Bold>false</Bold>
        <BoundsAll>
          <Location>
            <X>1</X>
            <Y>2</Y>
          </Location>
          <Size>
            <Width>5</Width>
            <Height>9</Height>
          </Size>
          <X>1</X>
          <Y>2</Y>
          <Width>5</Width>
          <Height>9</Height>
        </BoundsAll>
        <Updating xsi:nil="true"/>
      </TocEntry>
    </Second>
  </PairOfGuidExcelItemMetadata>
  <PairOfGuidExcelItemMetadata>
    <First>6f7077dc-da2d-4f22-9faa-6043983eff12</First>
    <Second>
      <Name>Q4. To what extent do you/ your business have the authority to make the following changes to your workspace?</Name>
      <Guid>6f7077dc-da2d-4f22-9faa-6043983eff12</Guid>
      <Width>5</Width>
      <Height>9</Height>
      <TocEntry>
        <Type>TableOrChart</Type>
        <TableTab>Q4. To what extent do you yo(4)</TableTab>
        <TableTabFullName>Q4. To what extent do you/ your business have the authority to make the following changes to your workspace?</TableTabFullName>
        <Title>Q4. To what extent do you/ your business have the authority to make the following changes to your workspace?</Title>
        <Footer>Filter: Small businesses (5–19 employees); Weight: Weight; base n = 272; effective sample size = 265 (97%); 64% filtered out
Multiple comparison correction: False Discovery Rate (FDR) (p = 0.05)</Footer>
        <Bold>false</Bold>
        <BoundsAll>
          <Location>
            <X>1</X>
            <Y>2</Y>
          </Location>
          <Size>
            <Width>5</Width>
            <Height>9</Height>
          </Size>
          <X>1</X>
          <Y>2</Y>
          <Width>5</Width>
          <Height>9</Height>
        </BoundsAll>
        <Updating xsi:nil="true"/>
      </TocEntry>
    </Second>
  </PairOfGuidExcelItemMetadata>
  <PairOfGuidExcelItemMetadata>
    <First>6aa385de-623d-4e3e-afa4-87e01a2e7d8a</First>
    <Second>
      <Name>Q4. To what extent do you/ your business have the authority to make the following changes to your workspace? 2: Full Control by BANNER_BUSINESS PROFILE</Name>
      <Guid>6aa385de-623d-4e3e-afa4-87e01a2e7d8a</Guid>
      <Width>51</Width>
      <Height>11</Height>
      <TocEntry>
        <Type>TableOrChart</Type>
        <TableTab>Q4. To what e by BANNER_BUSINES</TableTab>
        <TableTabFullName>Q4. To what extent do you/ your business have the authority to make the following changes to your workspace? 2: Full Control by BANNER_BUSINESS PROFILE</TableTabFullName>
        <Title>Q4. To what extent do you/ your business have the authority to make the following changes to your workspace? 2: Full Control by BANNER_BUSINESS PROFILE</Title>
        <Footer>Total sample; Weight: Weight; base n = 759; effective sample size = 683 (90%)
Multiple comparison correction: False Discovery Rate (FDR) (p = 0.05)</Footer>
        <Bold>false</Bold>
        <BoundsAll>
          <Location>
            <X>1</X>
            <Y>2</Y>
          </Location>
          <Size>
            <Width>51</Width>
            <Height>11</Height>
          </Size>
          <X>1</X>
          <Y>2</Y>
          <Width>51</Width>
          <Height>11</Height>
        </BoundsAll>
        <Updating xsi:nil="true"/>
      </TocEntry>
    </Second>
  </PairOfGuidExcelItemMetadata>
  <PairOfGuidExcelItemMetadata>
    <First>22411625-1dd3-404e-8007-de6f6c6d9baa</First>
    <Second>
      <Name>Q4. To what extent do you/ your business have the authority to make the following changes to your workspace? 2: Full Control by BANNER_DEMOGRAPHICS</Name>
      <Guid>22411625-1dd3-404e-8007-de6f6c6d9baa</Guid>
      <Width>72</Width>
      <Height>11</Height>
      <TocEntry>
        <Type>TableOrChart</Type>
        <TableTab>Q4. To what e by BANNER_DEMOGRA</TableTab>
        <TableTabFullName>Q4. To what extent do you/ your business have the authority to make the following changes to your workspace? 2: Full Control by BANNER_DEMOGRAPHICS</TableTabFullName>
        <Title>Q4. To what extent do you/ your business have the authority to make the following changes to your workspace? 2: Full Control by BANNER_DEMOGRAPHICS</Title>
        <Footer>Total sample; Weight: Weight; base n = from 87 to 759; total n = 759; 672 missing; effective sample size = 691 (91%)
Multiple comparison correction: False Discovery Rate (FDR) (p = 0.05)</Footer>
        <Bold>false</Bold>
        <BoundsAll>
          <Location>
            <X>1</X>
            <Y>2</Y>
          </Location>
          <Size>
            <Width>72</Width>
            <Height>11</Height>
          </Size>
          <X>1</X>
          <Y>2</Y>
          <Width>72</Width>
          <Height>11</Height>
        </BoundsAll>
        <Updating xsi:nil="true"/>
      </TocEntry>
    </Second>
  </PairOfGuidExcelItemMetadata>
  <PairOfGuidExcelItemMetadata>
    <First>6ce4774a-97d5-477c-a7b1-84f88c129fc0</First>
    <Second>
      <Name>Q5. Which of the following physical features does your business premises have?</Name>
      <Guid>6ce4774a-97d5-477c-a7b1-84f88c129fc0</Guid>
      <Width>2</Width>
      <Height>11</Height>
      <TocEntry>
        <Type>TableOrChart</Type>
        <TableTab>Q5. Which of the following phys</TableTab>
        <TableTabFullName>Q5. Which of the following physical features does your business premises have?</TableTabFullName>
        <Title>Q5. Which of the following physical features does your business premises have?</Title>
        <Footer>Total sample; Weight: Weight; base n = 759; effective sample size = 685 (90%)
Multiple comparison correction: False Discovery Rate (FDR) (p = 0.05)</Footer>
        <Bold>false</Bold>
        <BoundsAll>
          <Location>
            <X>1</X>
            <Y>2</Y>
          </Location>
          <Size>
            <Width>2</Width>
            <Height>11</Height>
          </Size>
          <X>1</X>
          <Y>2</Y>
          <Width>2</Width>
          <Height>11</Height>
        </BoundsAll>
        <Updating xsi:nil="true"/>
      </TocEntry>
    </Second>
  </PairOfGuidExcelItemMetadata>
  <PairOfGuidExcelItemMetadata>
    <First>fe4ccd73-dfa9-4341-bf7a-e40a78662005</First>
    <Second>
      <Name>Q5. Which of the following physical features does your business premises have? by BANNER_BUSINESS PROFILE</Name>
      <Guid>fe4ccd73-dfa9-4341-bf7a-e40a78662005</Guid>
      <Width>51</Width>
      <Height>13</Height>
      <TocEntry>
        <Type>TableOrChart</Type>
        <TableTab>Q5. Which of  by BANNER_BUSINES</TableTab>
        <TableTabFullName>Q5. Which of the following physical features does your business premises have? by BANNER_BUSINESS PROFILE</TableTabFullName>
        <Title>Q5. Which of the following physical features does your business premises have? by BANNER_BUSINESS PROFILE</Title>
        <Footer>Total sample; Weight: Weight; base n = 759; effective sample size = 683 (90%)
Multiple comparison correction: False Discovery Rate (FDR) (p = 0.05)</Footer>
        <Bold>false</Bold>
        <BoundsAll>
          <Location>
            <X>1</X>
            <Y>2</Y>
          </Location>
          <Size>
            <Width>51</Width>
            <Height>13</Height>
          </Size>
          <X>1</X>
          <Y>2</Y>
          <Width>51</Width>
          <Height>13</Height>
        </BoundsAll>
        <Updating xsi:nil="true"/>
      </TocEntry>
    </Second>
  </PairOfGuidExcelItemMetadata>
  <PairOfGuidExcelItemMetadata>
    <First>c129f0bf-2f11-4216-af30-8881476f30ca</First>
    <Second>
      <Name>Q5. Which of the following physical features does your business premises have? by BANNER_DEMOGRAPHICS</Name>
      <Guid>c129f0bf-2f11-4216-af30-8881476f30ca</Guid>
      <Width>72</Width>
      <Height>13</Height>
      <TocEntry>
        <Type>TableOrChart</Type>
        <TableTab>Q5. Which of  by BANNER_DEMOGRA</TableTab>
        <TableTabFullName>Q5. Which of the following physical features does your business premises have? by BANNER_DEMOGRAPHICS</TableTabFullName>
        <Title>Q5. Which of the following physical features does your business premises have? by BANNER_DEMOGRAPHICS</Title>
        <Footer>Total sample; Weight: Weight; base n = from 87 to 759; total n = 759; 672 missing; effective sample size = 687 (90%)
Multiple comparison correction: False Discovery Rate (FDR) (p = 0.05)</Footer>
        <Bold>false</Bold>
        <BoundsAll>
          <Location>
            <X>1</X>
            <Y>2</Y>
          </Location>
          <Size>
            <Width>72</Width>
            <Height>13</Height>
          </Size>
          <X>1</X>
          <Y>2</Y>
          <Width>72</Width>
          <Height>13</Height>
        </BoundsAll>
        <Updating xsi:nil="true"/>
      </TocEntry>
    </Second>
  </PairOfGuidExcelItemMetadata>
  <PairOfGuidExcelItemMetadata>
    <First>6db3e299-f9cc-4e9b-b754-f3e069b4c8cf</First>
    <Second>
      <Name>Q5. Which of the following physical features does your business premises have? - Other1 by HIDS5. Hidden for quota Business size band.</Name>
      <Guid>6db3e299-f9cc-4e9b-b754-f3e069b4c8cf</Guid>
      <Width>3</Width>
      <Height>8</Height>
      <TocEntry>
        <Type>TableOrChart</Type>
        <TableTab>Q5. Which of  by HIDS5. Hidden </TableTab>
        <TableTabFullName>Q5. Which of the following physical features does your business premises have? - Other1 by HIDS5. Hidden for quota Business size band.</TableTabFullName>
        <Title>Q5. Which of the following physical features does your business premises have? - Other1 by HIDS5. Hidden for quota Business size band.</Title>
        <Footer>Total sample; Weight: Weight; base n = 759</Footer>
        <Bold>false</Bold>
        <BoundsAll>
          <Location>
            <X>1</X>
            <Y>2</Y>
          </Location>
          <Size>
            <Width>3</Width>
            <Height>8</Height>
          </Size>
          <X>1</X>
          <Y>2</Y>
          <Width>3</Width>
          <Height>8</Height>
        </BoundsAll>
        <Updating xsi:nil="true"/>
      </TocEntry>
    </Second>
  </PairOfGuidExcelItemMetadata>
  <PairOfGuidExcelItemMetadata>
    <First>4dd0a27e-af8b-4548-abc2-658a625d481c</First>
    <Second>
      <Name>Q6. Within the next 24 months, which of the following are likely for your business?</Name>
      <Guid>4dd0a27e-af8b-4548-abc2-658a625d481c</Guid>
      <Width>2</Width>
      <Height>8</Height>
      <TocEntry>
        <Type>TableOrChart</Type>
        <TableTab>Q6. Within the next 24 months, </TableTab>
        <TableTabFullName>Q6. Within the next 24 months, which of the following are likely for your business?</TableTabFullName>
        <Title>Q6. Within the next 24 months, which of the following are likely for your business?</Title>
        <Footer>Total sample; Weight: Weight; base n = 759; effective sample size = 690 (91%)
Multiple comparison correction: False Discovery Rate (FDR) (p = 0.05)</Footer>
        <Bold>false</Bold>
        <BoundsAll>
          <Location>
            <X>1</X>
            <Y>2</Y>
          </Location>
          <Size>
            <Width>2</Width>
            <Height>8</Height>
          </Size>
          <X>1</X>
          <Y>2</Y>
          <Width>2</Width>
          <Height>8</Height>
        </BoundsAll>
        <Updating xsi:nil="true"/>
      </TocEntry>
    </Second>
  </PairOfGuidExcelItemMetadata>
  <PairOfGuidExcelItemMetadata>
    <First>82044497-9cf3-4c1a-8c51-6f2536234cba</First>
    <Second>
      <Name>Q6. Within the next 24 months, which of the following are likely for your business? by BANNER_BUSINESS PROFILE</Name>
      <Guid>82044497-9cf3-4c1a-8c51-6f2536234cba</Guid>
      <Width>51</Width>
      <Height>10</Height>
      <TocEntry>
        <Type>TableOrChart</Type>
        <TableTab>Q6. Within th by BANNER_BUSINES</TableTab>
        <TableTabFullName>Q6. Within the next 24 months, which of the following are likely for your business? by BANNER_BUSINESS PROFILE</TableTabFullName>
        <Title>Q6. Within the next 24 months, which of the following are likely for your business? by BANNER_BUSINESS PROFILE</Title>
        <Footer>Total sample; Weight: Weight; base n = 759; effective sample size = 684 (90%)
Multiple comparison correction: False Discovery Rate (FDR) (p = 0.05)</Footer>
        <Bold>false</Bold>
        <BoundsAll>
          <Location>
            <X>1</X>
            <Y>2</Y>
          </Location>
          <Size>
            <Width>51</Width>
            <Height>10</Height>
          </Size>
          <X>1</X>
          <Y>2</Y>
          <Width>51</Width>
          <Height>10</Height>
        </BoundsAll>
        <Updating xsi:nil="true"/>
      </TocEntry>
    </Second>
  </PairOfGuidExcelItemMetadata>
  <PairOfGuidExcelItemMetadata>
    <First>8080746d-e1e6-4e3d-9676-b73e73d0c97d</First>
    <Second>
      <Name>Q6. Within the next 24 months, which of the following are likely for your business? by BANNER_DEMOGRAPHICS</Name>
      <Guid>8080746d-e1e6-4e3d-9676-b73e73d0c97d</Guid>
      <Width>72</Width>
      <Height>10</Height>
      <TocEntry>
        <Type>TableOrChart</Type>
        <TableTab>Q6. Within th by BANNER_DEMOGRA</TableTab>
        <TableTabFullName>Q6. Within the next 24 months, which of the following are likely for your business? by BANNER_DEMOGRAPHICS</TableTabFullName>
        <Title>Q6. Within the next 24 months, which of the following are likely for your business? by BANNER_DEMOGRAPHICS</Title>
        <Footer>Total sample; Weight: Weight; base n = from 87 to 759; total n = 759; 672 missing; effective sample size = 699 (92%)
Multiple comparison correction: False Discovery Rate (FDR) (p = 0.05)</Footer>
        <Bold>false</Bold>
        <BoundsAll>
          <Location>
            <X>1</X>
            <Y>2</Y>
          </Location>
          <Size>
            <Width>72</Width>
            <Height>10</Height>
          </Size>
          <X>1</X>
          <Y>2</Y>
          <Width>72</Width>
          <Height>10</Height>
        </BoundsAll>
        <Updating xsi:nil="true"/>
      </TocEntry>
    </Second>
  </PairOfGuidExcelItemMetadata>
  <PairOfGuidExcelItemMetadata>
    <First>c3ce27a3-333b-4696-a010-208d062e95a3</First>
    <Second>
      <Name>Q7. How would you describe the current financial situation of your business?</Name>
      <Guid>c3ce27a3-333b-4696-a010-208d062e95a3</Guid>
      <Width>2</Width>
      <Height>7</Height>
      <TocEntry>
        <Type>TableOrChart</Type>
        <TableTab>Q7. How would you describe the </TableTab>
        <TableTabFullName>Q7. How would you describe the current financial situation of your business?</TableTabFullName>
        <Title>Q7. How would you describe the current financial situation of your business?</Title>
        <Footer>Total sample; Weight: Weight; base n = 759; effective sample size = 681 (90%)
Multiple comparison correction: False Discovery Rate (FDR) (p = 0.05)</Footer>
        <Bold>false</Bold>
        <BoundsAll>
          <Location>
            <X>1</X>
            <Y>2</Y>
          </Location>
          <Size>
            <Width>2</Width>
            <Height>7</Height>
          </Size>
          <X>1</X>
          <Y>2</Y>
          <Width>2</Width>
          <Height>7</Height>
        </BoundsAll>
        <Updating xsi:nil="true"/>
      </TocEntry>
    </Second>
  </PairOfGuidExcelItemMetadata>
  <PairOfGuidExcelItemMetadata>
    <First>ad47065d-7612-46dc-89ff-a001ef430491</First>
    <Second>
      <Name>Q7. How would you describe the current financial situation of your business? by BANNER_BUSINESS PROFILE</Name>
      <Guid>ad47065d-7612-46dc-89ff-a001ef430491</Guid>
      <Width>51</Width>
      <Height>9</Height>
      <TocEntry>
        <Type>TableOrChart</Type>
        <TableTab>Q7. How would by BANNER_BUSINES</TableTab>
        <TableTabFullName>Q7. How would you describe the current financial situation of your business? by BANNER_BUSINESS PROFILE</TableTabFullName>
        <Title>Q7. How would you describe the current financial situation of your business? by BANNER_BUSINESS PROFILE</Title>
        <Footer>Total sample; Weight: Weight; base n = 759; effective sample size = 678 (89%)
Multiple comparison correction: False Discovery Rate (FDR) (p = 0.05)</Footer>
        <Bold>false</Bold>
        <BoundsAll>
          <Location>
            <X>1</X>
            <Y>2</Y>
          </Location>
          <Size>
            <Width>51</Width>
            <Height>9</Height>
          </Size>
          <X>1</X>
          <Y>2</Y>
          <Width>51</Width>
          <Height>9</Height>
        </BoundsAll>
        <Updating xsi:nil="true"/>
      </TocEntry>
    </Second>
  </PairOfGuidExcelItemMetadata>
  <PairOfGuidExcelItemMetadata>
    <First>c80a469c-daf4-428c-82f6-acf25550a707</First>
    <Second>
      <Name>Q7. How would you describe the current financial situation of your business? by BANNER_DEMOGRAPHICS</Name>
      <Guid>c80a469c-daf4-428c-82f6-acf25550a707</Guid>
      <Width>72</Width>
      <Height>9</Height>
      <TocEntry>
        <Type>TableOrChart</Type>
        <TableTab>Q7. How would by BANNER_DEMOGRA</TableTab>
        <TableTabFullName>Q7. How would you describe the current financial situation of your business? by BANNER_DEMOGRAPHICS</TableTabFullName>
        <Title>Q7. How would you describe the current financial situation of your business? by BANNER_DEMOGRAPHICS</Title>
        <Footer>Total sample; Weight: Weight; base n = from 87 to 759; total n = 759; 672 missing; effective sample size = 683 (90%)
Multiple comparison correction: False Discovery Rate (FDR) (p = 0.05)</Footer>
        <Bold>false</Bold>
        <BoundsAll>
          <Location>
            <X>1</X>
            <Y>2</Y>
          </Location>
          <Size>
            <Width>72</Width>
            <Height>9</Height>
          </Size>
          <X>1</X>
          <Y>2</Y>
          <Width>72</Width>
          <Height>9</Height>
        </BoundsAll>
        <Updating xsi:nil="true"/>
      </TocEntry>
    </Second>
  </PairOfGuidExcelItemMetadata>
  <PairOfGuidExcelItemMetadata>
    <First>5f6f26bf-5692-4b9d-8e14-60c610b3d651</First>
    <Second>
      <Name>Q8. Over the past 12 months, which of the following has had a significant impact on your business’s financial performance?</Name>
      <Guid>5f6f26bf-5692-4b9d-8e14-60c610b3d651</Guid>
      <Width>2</Width>
      <Height>16</Height>
      <TocEntry>
        <Type>TableOrChart</Type>
        <TableTab>Q8. Over the past 12 months, wh</TableTab>
        <TableTabFullName>Q8. Over the past 12 months, which of the following has had a significant impact on your business’s financial performance?</TableTabFullName>
        <Title>Q8. Over the past 12 months, which of the following has had a significant impact on your business’s financial performance?</Title>
        <Footer>Total sample; Weight: Weight; base n = 759; effective sample size = 683 (90%)
Multiple comparison correction: False Discovery Rate (FDR) (p = 0.05)</Footer>
        <Bold>false</Bold>
        <BoundsAll>
          <Location>
            <X>1</X>
            <Y>2</Y>
          </Location>
          <Size>
            <Width>2</Width>
            <Height>16</Height>
          </Size>
          <X>1</X>
          <Y>2</Y>
          <Width>2</Width>
          <Height>16</Height>
        </BoundsAll>
        <Updating xsi:nil="true"/>
      </TocEntry>
    </Second>
  </PairOfGuidExcelItemMetadata>
  <PairOfGuidExcelItemMetadata>
    <First>d907b73f-7d07-480f-8ba4-ececf95a2735</First>
    <Second>
      <Name>Q8. Over the past 12 months, which of the following has had a significant impact on your business’s financial performance? by BANNER_BUSINESS PROFILE</Name>
      <Guid>d907b73f-7d07-480f-8ba4-ececf95a2735</Guid>
      <Width>51</Width>
      <Height>18</Height>
      <TocEntry>
        <Type>TableOrChart</Type>
        <TableTab>Q8. Over the  by BANNER_BUSINES</TableTab>
        <TableTabFullName>Q8. Over the past 12 months, which of the following has had a significant impact on your business’s financial performance? by BANNER_BUSINESS PROFILE</TableTabFullName>
        <Title>Q8. Over the past 12 months, which of the following has had a significant impact on your business’s financial performance? by BANNER_BUSINESS PROFILE</Title>
        <Footer>Total sample; Weight: Weight; base n = 759; effective sample size = 683 (90%)
Multiple comparison correction: False Discovery Rate (FDR) (p = 0.05)</Footer>
        <Bold>false</Bold>
        <BoundsAll>
          <Location>
            <X>1</X>
            <Y>2</Y>
          </Location>
          <Size>
            <Width>51</Width>
            <Height>18</Height>
          </Size>
          <X>1</X>
          <Y>2</Y>
          <Width>51</Width>
          <Height>18</Height>
        </BoundsAll>
        <Updating xsi:nil="true"/>
      </TocEntry>
    </Second>
  </PairOfGuidExcelItemMetadata>
  <PairOfGuidExcelItemMetadata>
    <First>8552a30e-4938-4e97-8975-f7c9f7764d1b</First>
    <Second>
      <Name>Q8. Over the past 12 months, which of the following has had a significant impact on your business’s financial performance? by BANNER_DEMOGRAPHICS</Name>
      <Guid>8552a30e-4938-4e97-8975-f7c9f7764d1b</Guid>
      <Width>72</Width>
      <Height>18</Height>
      <TocEntry>
        <Type>TableOrChart</Type>
        <TableTab>Q8. Over the  by BANNER_DEMOGRA</TableTab>
        <TableTabFullName>Q8. Over the past 12 months, which of the following has had a significant impact on your business’s financial performance? by BANNER_DEMOGRAPHICS</TableTabFullName>
        <Title>Q8. Over the past 12 months, which of the following has had a significant impact on your business’s financial performance? by BANNER_DEMOGRAPHICS</Title>
        <Footer>Total sample; Weight: Weight; base n = from 87 to 759; total n = 759; 672 missing; effective sample size = 688 (91%)
Multiple comparison correction: False Discovery Rate (FDR) (p = 0.05)</Footer>
        <Bold>false</Bold>
        <BoundsAll>
          <Location>
            <X>1</X>
            <Y>2</Y>
          </Location>
          <Size>
            <Width>72</Width>
            <Height>18</Height>
          </Size>
          <X>1</X>
          <Y>2</Y>
          <Width>72</Width>
          <Height>18</Height>
        </BoundsAll>
        <Updating xsi:nil="true"/>
      </TocEntry>
    </Second>
  </PairOfGuidExcelItemMetadata>
  <PairOfGuidExcelItemMetadata>
    <First>29e3229c-93a1-4529-960f-3a027a41150b</First>
    <Second>
      <Name>Q8. Over the past 12 months, which of the following has had a significant impact on your business’s financial performance? - Other1 by HIDS5. Hidden for quota Business size band.</Name>
      <Guid>29e3229c-93a1-4529-960f-3a027a41150b</Guid>
      <Width>3</Width>
      <Height>26</Height>
      <TocEntry>
        <Type>TableOrChart</Type>
        <TableTab>Q8. Over the  by HIDS5. Hidden </TableTab>
        <TableTabFullName>Q8. Over the past 12 months, which of the following has had a significant impact on your business’s financial performance? - Other1 by HIDS5. Hidden for quota Business size band.</TableTabFullName>
        <Title>Q8. Over the past 12 months, which of the following has had a significant impact on your business’s financial performance? - Other1 by HIDS5. Hidden for quota Business size band.</Title>
        <Footer>Total sample; Weight: Weight; base n = 759</Footer>
        <Bold>false</Bold>
        <BoundsAll>
          <Location>
            <X>1</X>
            <Y>2</Y>
          </Location>
          <Size>
            <Width>3</Width>
            <Height>26</Height>
          </Size>
          <X>1</X>
          <Y>2</Y>
          <Width>3</Width>
          <Height>26</Height>
        </BoundsAll>
        <Updating xsi:nil="true"/>
      </TocEntry>
    </Second>
  </PairOfGuidExcelItemMetadata>
  <PairOfGuidExcelItemMetadata>
    <First>6ed2b30f-6ff5-46e0-8acd-9adea09cf11d</First>
    <Second>
      <Name>Q9. Does your business have the ability to choose your electricity supplier?</Name>
      <Guid>6ed2b30f-6ff5-46e0-8acd-9adea09cf11d</Guid>
      <Width>2</Width>
      <Height>9</Height>
      <TocEntry>
        <Type>TableOrChart</Type>
        <TableTab>Q9. Does your business have the</TableTab>
        <TableTabFullName>Q9. Does your business have the ability to choose your electricity supplier?</TableTabFullName>
        <Title>Q9. Does your business have the ability to choose your electricity supplier?</Title>
        <Footer>Filter: ALL STATES EXCLUDING WA, NT AND REGIONAL QLD; Weight: Weight; base n = 601; effective sample size = 517 (86%); 21% filtered out
Multiple comparison correction: False Discovery Rate (FDR) (p = 0.05)</Footer>
        <Bold>false</Bold>
        <BoundsAll>
          <Location>
            <X>1</X>
            <Y>2</Y>
          </Location>
          <Size>
            <Width>2</Width>
            <Height>9</Height>
          </Size>
          <X>1</X>
          <Y>2</Y>
          <Width>2</Width>
          <Height>9</Height>
        </BoundsAll>
        <Updating xsi:nil="true"/>
      </TocEntry>
    </Second>
  </PairOfGuidExcelItemMetadata>
  <PairOfGuidExcelItemMetadata>
    <First>c7e366fa-ec71-4ce0-9afa-5aaf7076a766</First>
    <Second>
      <Name>Q9. Does your business have the ability to choose your electricity supplier?</Name>
      <Guid>c7e366fa-ec71-4ce0-9afa-5aaf7076a766</Guid>
      <Width>2</Width>
      <Height>9</Height>
      <TocEntry>
        <Type>TableOrChart</Type>
        <TableTab>Q9. Does your business have (2)</TableTab>
        <TableTabFullName>Q9. Does your business have the ability to choose your electricity supplier?</TableTabFullName>
        <Title>Q9. Does your business have the ability to choose your electricity supplier?</Title>
        <Footer>Filter: No / live outside of green area; Weight: Weight; base n = 33; effective sample size = 30 (92%); 96% filtered out
Multiple comparison correction: False Discovery Rate (FDR) (p = 0.05)</Footer>
        <Bold>false</Bold>
        <BoundsAll>
          <Location>
            <X>1</X>
            <Y>2</Y>
          </Location>
          <Size>
            <Width>2</Width>
            <Height>9</Height>
          </Size>
          <X>1</X>
          <Y>2</Y>
          <Width>2</Width>
          <Height>9</Height>
        </BoundsAll>
        <Updating xsi:nil="true"/>
      </TocEntry>
    </Second>
  </PairOfGuidExcelItemMetadata>
  <PairOfGuidExcelItemMetadata>
    <First>84125a1a-d6ba-49ae-8440-64b7acb28230</First>
    <Second>
      <Name>Q9. Does your business have the ability to choose your electricity supplier? by BANNER_BUSINESS PROFILE</Name>
      <Guid>84125a1a-d6ba-49ae-8440-64b7acb28230</Guid>
      <Width>51</Width>
      <Height>10</Height>
      <TocEntry>
        <Type>TableOrChart</Type>
        <TableTab>Q9. Does your by BANNER_BUSINES</TableTab>
        <TableTabFullName>Q9. Does your business have the ability to choose your electricity supplier? by BANNER_BUSINESS PROFILE</TableTabFullName>
        <Title>Q9. Does your business have the ability to choose your electricity supplier? by BANNER_BUSINESS PROFILE</Title>
        <Footer>Filter: ALL STATES EX WA AND NT; Weight: Weight; base n = 689; effective sample size = 618 (90%); 9.2% filtered out
Multiple comparison correction: False Discovery Rate (FDR) (p = 0.05)</Footer>
        <Bold>false</Bold>
        <BoundsAll>
          <Location>
            <X>1</X>
            <Y>2</Y>
          </Location>
          <Size>
            <Width>51</Width>
            <Height>10</Height>
          </Size>
          <X>1</X>
          <Y>2</Y>
          <Width>51</Width>
          <Height>10</Height>
        </BoundsAll>
        <Updating xsi:nil="true"/>
      </TocEntry>
    </Second>
  </PairOfGuidExcelItemMetadata>
  <PairOfGuidExcelItemMetadata>
    <First>c9a4755c-2fc5-43ab-8378-0862e0ff2d11</First>
    <Second>
      <Name>Q9. Does your business have the ability to choose your electricity supplier? by BANNER_DEMOGRAPHICS</Name>
      <Guid>c9a4755c-2fc5-43ab-8378-0862e0ff2d11</Guid>
      <Width>72</Width>
      <Height>10</Height>
      <TocEntry>
        <Type>TableOrChart</Type>
        <TableTab>Q9. Does your by BANNER_DEMOGRA</TableTab>
        <TableTabFullName>Q9. Does your business have the ability to choose your electricity supplier? by BANNER_DEMOGRAPHICS</TableTabFullName>
        <Title>Q9. Does your business have the ability to choose your electricity supplier? by BANNER_DEMOGRAPHICS</Title>
        <Footer>Filter: ALL STATES EX WA AND NT; Weight: Weight; base n = from 87 to 689; total n = 689; 602 missing; effective sample size = 622 (90%); 9.2% filtered out
Multiple comparison correction: False Discovery Rate (FDR) (p = 0.05)</Footer>
        <Bold>false</Bold>
        <BoundsAll>
          <Location>
            <X>1</X>
            <Y>2</Y>
          </Location>
          <Size>
            <Width>72</Width>
            <Height>10</Height>
          </Size>
          <X>1</X>
          <Y>2</Y>
          <Width>72</Width>
          <Height>10</Height>
        </BoundsAll>
        <Updating xsi:nil="true"/>
      </TocEntry>
    </Second>
  </PairOfGuidExcelItemMetadata>
  <PairOfGuidExcelItemMetadata>
    <First>16715799-8548-4956-adc4-806aa8a061e6</First>
    <Second>
      <Name>Q9. Does your business have the ability to choose your electricity supplier? - Other by HIDS5. Hidden for quota Business size band.</Name>
      <Guid>16715799-8548-4956-adc4-806aa8a061e6</Guid>
      <Width>3</Width>
      <Height>15</Height>
      <TocEntry>
        <Type>TableOrChart</Type>
        <TableTab>Q9. Does your by HIDS5. Hidden </TableTab>
        <TableTabFullName>Q9. Does your business have the ability to choose your electricity supplier? - Other by HIDS5. Hidden for quota Business size band.</TableTabFullName>
        <Title>Q9. Does your business have the ability to choose your electricity supplier? - Other by HIDS5. Hidden for quota Business size band.</Title>
        <Footer>Total sample; Weight: Weight; base n = 759</Footer>
        <Bold>false</Bold>
        <BoundsAll>
          <Location>
            <X>1</X>
            <Y>2</Y>
          </Location>
          <Size>
            <Width>3</Width>
            <Height>15</Height>
          </Size>
          <X>1</X>
          <Y>2</Y>
          <Width>3</Width>
          <Height>15</Height>
        </BoundsAll>
        <Updating xsi:nil="true"/>
      </TocEntry>
    </Second>
  </PairOfGuidExcelItemMetadata>
  <PairOfGuidExcelItemMetadata>
    <First>28fc6da7-ab73-4726-a624-9499197d0b7c</First>
    <Second>
      <Name>Q10. How much do you know about the following things?</Name>
      <Guid>28fc6da7-ab73-4726-a624-9499197d0b7c</Guid>
      <Width>4</Width>
      <Height>7</Height>
      <TocEntry>
        <Type>TableOrChart</Type>
        <TableTab>Q10. How much do you know about</TableTab>
        <TableTabFullName>Q10. How much do you know about the following things?</TableTabFullName>
        <Title>Q10. How much do you know about the following things?</Title>
        <Footer>Total sample; Weight: Weight; base n = 759; effective sample size = 683 (90%)
Multiple comparison correction: False Discovery Rate (FDR) (p = 0.05)</Footer>
        <Bold>false</Bold>
        <BoundsAll>
          <Location>
            <X>1</X>
            <Y>2</Y>
          </Location>
          <Size>
            <Width>4</Width>
            <Height>7</Height>
          </Size>
          <X>1</X>
          <Y>2</Y>
          <Width>4</Width>
          <Height>7</Height>
        </BoundsAll>
        <Updating xsi:nil="true"/>
      </TocEntry>
    </Second>
  </PairOfGuidExcelItemMetadata>
  <PairOfGuidExcelItemMetadata>
    <First>352de42e-d542-4b31-918f-ac41af86f9b6</First>
    <Second>
      <Name>Q10. How much do you know about the following things?</Name>
      <Guid>352de42e-d542-4b31-918f-ac41af86f9b6</Guid>
      <Width>4</Width>
      <Height>7</Height>
      <TocEntry>
        <Type>TableOrChart</Type>
        <TableTab>Q10. How much do you know ab(2)</TableTab>
        <TableTabFullName>Q10. How much do you know about the following things?</TableTabFullName>
        <Title>Q10. How much do you know about the following things?</Title>
        <Footer>Filter: Non-employing sole traders (0 employees); Weight: Weight; base n = 175; effective sample size = 173 (99%); 77% filtered out
Multiple comparison correction: False Discovery Rate (FDR) (p = 0.05)</Footer>
        <Bold>false</Bold>
        <BoundsAll>
          <Location>
            <X>1</X>
            <Y>2</Y>
          </Location>
          <Size>
            <Width>4</Width>
            <Height>7</Height>
          </Size>
          <X>1</X>
          <Y>2</Y>
          <Width>4</Width>
          <Height>7</Height>
        </BoundsAll>
        <Updating xsi:nil="true"/>
      </TocEntry>
    </Second>
  </PairOfGuidExcelItemMetadata>
  <PairOfGuidExcelItemMetadata>
    <First>c8dd43d0-8db9-4850-ad0b-e00567b4e9be</First>
    <Second>
      <Name>Q10. How much do you know about the following things?</Name>
      <Guid>c8dd43d0-8db9-4850-ad0b-e00567b4e9be</Guid>
      <Width>4</Width>
      <Height>7</Height>
      <TocEntry>
        <Type>TableOrChart</Type>
        <TableTab>Q10. How much do you know ab(3)</TableTab>
        <TableTabFullName>Q10. How much do you know about the following things?</TableTabFullName>
        <Title>Q10. How much do you know about the following things?</Title>
        <Footer>Filter: Micro businesses (1–4 employees); Weight: Weight; base n = 312; effective sample size = 304 (98%); 59% filtered out
Multiple comparison correction: False Discovery Rate (FDR) (p = 0.05)</Footer>
        <Bold>false</Bold>
        <BoundsAll>
          <Location>
            <X>1</X>
            <Y>2</Y>
          </Location>
          <Size>
            <Width>4</Width>
            <Height>7</Height>
          </Size>
          <X>1</X>
          <Y>2</Y>
          <Width>4</Width>
          <Height>7</Height>
        </BoundsAll>
        <Updating xsi:nil="true"/>
      </TocEntry>
    </Second>
  </PairOfGuidExcelItemMetadata>
  <PairOfGuidExcelItemMetadata>
    <First>13d8a923-68f8-4057-b214-aa56c46838ae</First>
    <Second>
      <Name>Q10. How much do you know about the following things?</Name>
      <Guid>13d8a923-68f8-4057-b214-aa56c46838ae</Guid>
      <Width>4</Width>
      <Height>7</Height>
      <TocEntry>
        <Type>TableOrChart</Type>
        <TableTab>Q10. How much do you know ab(4)</TableTab>
        <TableTabFullName>Q10. How much do you know about the following things?</TableTabFullName>
        <Title>Q10. How much do you know about the following things?</Title>
        <Footer>Filter: Small businesses (5–19 employees); Weight: Weight; base n = 272; effective sample size = 265 (97%); 64% filtered out
Multiple comparison correction: False Discovery Rate (FDR) (p = 0.05)</Footer>
        <Bold>false</Bold>
        <BoundsAll>
          <Location>
            <X>1</X>
            <Y>2</Y>
          </Location>
          <Size>
            <Width>4</Width>
            <Height>7</Height>
          </Size>
          <X>1</X>
          <Y>2</Y>
          <Width>4</Width>
          <Height>7</Height>
        </BoundsAll>
        <Updating xsi:nil="true"/>
      </TocEntry>
    </Second>
  </PairOfGuidExcelItemMetadata>
  <PairOfGuidExcelItemMetadata>
    <First>5ae7dd57-8d00-46fe-aba4-f96e69730d37</First>
    <Second>
      <Name>Q10. How much do you know about the following things? 2: I definitely know this by BANNER_BUSINESS PROFILE</Name>
      <Guid>5ae7dd57-8d00-46fe-aba4-f96e69730d37</Guid>
      <Width>51</Width>
      <Height>9</Height>
      <TocEntry>
        <Type>TableOrChart</Type>
        <TableTab>Q10. How much by BANNER_BUSINES</TableTab>
        <TableTabFullName>Q10. How much do you know about the following things? 2: I definitely know this by BANNER_BUSINESS PROFILE</TableTabFullName>
        <Title>Q10. How much do you know about the following things? 2: I definitely know this by BANNER_BUSINESS PROFILE</Title>
        <Footer>Total sample; Weight: Weight; base n = 759; effective sample size = 681 (90%)
Multiple comparison correction: False Discovery Rate (FDR) (p = 0.05)</Footer>
        <Bold>false</Bold>
        <BoundsAll>
          <Location>
            <X>1</X>
            <Y>2</Y>
          </Location>
          <Size>
            <Width>51</Width>
            <Height>9</Height>
          </Size>
          <X>1</X>
          <Y>2</Y>
          <Width>51</Width>
          <Height>9</Height>
        </BoundsAll>
        <Updating xsi:nil="true"/>
      </TocEntry>
    </Second>
  </PairOfGuidExcelItemMetadata>
  <PairOfGuidExcelItemMetadata>
    <First>25896545-ae39-4121-b325-0719ea0d38e2</First>
    <Second>
      <Name>Q10. How much do you know about the following things? 2: I definitely know this by BANNER_DEMOGRAPHICS</Name>
      <Guid>25896545-ae39-4121-b325-0719ea0d38e2</Guid>
      <Width>72</Width>
      <Height>9</Height>
      <TocEntry>
        <Type>TableOrChart</Type>
        <TableTab>Q10. How much by BANNER_DEMOGRA</TableTab>
        <TableTabFullName>Q10. How much do you know about the following things? 2: I definitely know this by BANNER_DEMOGRAPHICS</TableTabFullName>
        <Title>Q10. How much do you know about the following things? 2: I definitely know this by BANNER_DEMOGRAPHICS</Title>
        <Footer>Total sample; Weight: Weight; base n = from 87 to 759; total n = 759; 672 missing; effective sample size = 690 (91%)
Multiple comparison correction: False Discovery Rate (FDR) (p = 0.05)</Footer>
        <Bold>false</Bold>
        <BoundsAll>
          <Location>
            <X>1</X>
            <Y>2</Y>
          </Location>
          <Size>
            <Width>72</Width>
            <Height>9</Height>
          </Size>
          <X>1</X>
          <Y>2</Y>
          <Width>72</Width>
          <Height>9</Height>
        </BoundsAll>
        <Updating xsi:nil="true"/>
      </TocEntry>
    </Second>
  </PairOfGuidExcelItemMetadata>
  <PairOfGuidExcelItemMetadata>
    <First>efe79cee-3ad1-4159-8676-a1d77bb42811</First>
    <Second>
      <Name>Q11. Is your business currently connected to gas?</Name>
      <Guid>efe79cee-3ad1-4159-8676-a1d77bb42811</Guid>
      <Width>2</Width>
      <Height>8</Height>
      <TocEntry>
        <Type>TableOrChart</Type>
        <TableTab>Q11. Is your business currently</TableTab>
        <TableTabFullName>Q11. Is your business currently connected to gas?</TableTabFullName>
        <Title>Q11. Is your business currently connected to gas?</Title>
        <Footer>Total sample; Weight: Weight; base n = 759; effective sample size = 677 (89%)
Multiple comparison correction: False Discovery Rate (FDR) (p = 0.05)</Footer>
        <Bold>false</Bold>
        <BoundsAll>
          <Location>
            <X>1</X>
            <Y>2</Y>
          </Location>
          <Size>
            <Width>2</Width>
            <Height>8</Height>
          </Size>
          <X>1</X>
          <Y>2</Y>
          <Width>2</Width>
          <Height>8</Height>
        </BoundsAll>
        <Updating xsi:nil="true"/>
      </TocEntry>
    </Second>
  </PairOfGuidExcelItemMetadata>
  <PairOfGuidExcelItemMetadata>
    <First>8c924094-d443-410e-a391-86baca1200db</First>
    <Second>
      <Name>Q11. Is your business currently connected to gas? by BANNER_BUSINESS PROFILE</Name>
      <Guid>8c924094-d443-410e-a391-86baca1200db</Guid>
      <Width>51</Width>
      <Height>10</Height>
      <TocEntry>
        <Type>TableOrChart</Type>
        <TableTab>Q11. Is your  by BANNER_BUSINES</TableTab>
        <TableTabFullName>Q11. Is your business currently connected to gas? by BANNER_BUSINESS PROFILE</TableTabFullName>
        <Title>Q11. Is your business currently connected to gas? by BANNER_BUSINESS PROFILE</Title>
        <Footer>Total sample; Weight: Weight; base n = 759; effective sample size = 671 (88%)
Multiple comparison correction: False Discovery Rate (FDR) (p = 0.05)</Footer>
        <Bold>false</Bold>
        <BoundsAll>
          <Location>
            <X>1</X>
            <Y>2</Y>
          </Location>
          <Size>
            <Width>51</Width>
            <Height>10</Height>
          </Size>
          <X>1</X>
          <Y>2</Y>
          <Width>51</Width>
          <Height>10</Height>
        </BoundsAll>
        <Updating xsi:nil="true"/>
      </TocEntry>
    </Second>
  </PairOfGuidExcelItemMetadata>
  <PairOfGuidExcelItemMetadata>
    <First>f5e11193-3653-4733-b7e7-43f9e9745ba5</First>
    <Second>
      <Name>Q11. Is your business currently connected to gas? by BANNER_DEMOGRAPHICS</Name>
      <Guid>f5e11193-3653-4733-b7e7-43f9e9745ba5</Guid>
      <Width>72</Width>
      <Height>10</Height>
      <TocEntry>
        <Type>TableOrChart</Type>
        <TableTab>Q11. Is your  by BANNER_DEMOGRA</TableTab>
        <TableTabFullName>Q11. Is your business currently connected to gas? by BANNER_DEMOGRAPHICS</TableTabFullName>
        <Title>Q11. Is your business currently connected to gas? by BANNER_DEMOGRAPHICS</Title>
        <Footer>Total sample; Weight: Weight; base n = from 87 to 759; total n = 759; 672 missing; effective sample size = 683 (90%)
Multiple comparison correction: False Discovery Rate (FDR) (p = 0.05)</Footer>
        <Bold>false</Bold>
        <BoundsAll>
          <Location>
            <X>1</X>
            <Y>2</Y>
          </Location>
          <Size>
            <Width>72</Width>
            <Height>10</Height>
          </Size>
          <X>1</X>
          <Y>2</Y>
          <Width>72</Width>
          <Height>10</Height>
        </BoundsAll>
        <Updating xsi:nil="true"/>
      </TocEntry>
    </Second>
  </PairOfGuidExcelItemMetadata>
  <PairOfGuidExcelItemMetadata>
    <First>e90b3d40-8cdf-4fee-bc37-5ff92ffeee47</First>
    <Second>
      <Name>Q11A. Has your business ever been connected to gas at your premises?</Name>
      <Guid>e90b3d40-8cdf-4fee-bc37-5ff92ffeee47</Guid>
      <Width>2</Width>
      <Height>6</Height>
      <TocEntry>
        <Type>TableOrChart</Type>
        <TableTab>Q11A. Has your business ever be</TableTab>
        <TableTabFullName>Q11A. Has your business ever been connected to gas at your premises?</TableTabFullName>
        <Title>Q11A. Has your business ever been connected to gas at your premises?</Title>
        <Footer>Total sample; Weight: Weight; base n = 470; total n = 759; 289 missing; effective sample size = 403 (86%)
Multiple comparison correction: False Discovery Rate (FDR) (p = 0.05)</Footer>
        <Bold>false</Bold>
        <BoundsAll>
          <Location>
            <X>1</X>
            <Y>2</Y>
          </Location>
          <Size>
            <Width>2</Width>
            <Height>6</Height>
          </Size>
          <X>1</X>
          <Y>2</Y>
          <Width>2</Width>
          <Height>6</Height>
        </BoundsAll>
        <Updating xsi:nil="true"/>
      </TocEntry>
    </Second>
  </PairOfGuidExcelItemMetadata>
  <PairOfGuidExcelItemMetadata>
    <First>b5c433a7-9716-4b17-8052-97d244f29cbe</First>
    <Second>
      <Name>Q11A. Has your business ever been connected to gas at your premises? by BANNER_BUSINESS PROFILE</Name>
      <Guid>b5c433a7-9716-4b17-8052-97d244f29cbe</Guid>
      <Width>51</Width>
      <Height>8</Height>
      <TocEntry>
        <Type>TableOrChart</Type>
        <TableTab>Q11A. Has you by BANNER_BUSINES</TableTab>
        <TableTabFullName>Q11A. Has your business ever been connected to gas at your premises? by BANNER_BUSINESS PROFILE</TableTabFullName>
        <Title>Q11A. Has your business ever been connected to gas at your premises? by BANNER_BUSINESS PROFILE</Title>
        <Footer>Total sample; Weight: Weight; base n = 470; total n = 759; 289 missing; effective sample size = 418 (89%)
Multiple comparison correction: False Discovery Rate (FDR) (p = 0.05)</Footer>
        <Bold>false</Bold>
        <BoundsAll>
          <Location>
            <X>1</X>
            <Y>2</Y>
          </Location>
          <Size>
            <Width>51</Width>
            <Height>8</Height>
          </Size>
          <X>1</X>
          <Y>2</Y>
          <Width>51</Width>
          <Height>8</Height>
        </BoundsAll>
        <Updating xsi:nil="true"/>
      </TocEntry>
    </Second>
  </PairOfGuidExcelItemMetadata>
  <PairOfGuidExcelItemMetadata>
    <First>7de0003e-0370-4d04-87fb-f5a2de198b0e</First>
    <Second>
      <Name>Q11A. Has your business ever been connected to gas at your premises? by BANNER_DEMOGRAPHICS</Name>
      <Guid>7de0003e-0370-4d04-87fb-f5a2de198b0e</Guid>
      <Width>72</Width>
      <Height>8</Height>
      <TocEntry>
        <Type>TableOrChart</Type>
        <TableTab>Q11A. Has you by BANNER_DEMOGRA</TableTab>
        <TableTabFullName>Q11A. Has your business ever been connected to gas at your premises? by BANNER_DEMOGRAPHICS</TableTabFullName>
        <Title>Q11A. Has your business ever been connected to gas at your premises? by BANNER_DEMOGRAPHICS</Title>
        <Footer>Total sample; Weight: Weight; base n = from 67 to 470; total n = 759; 692 missing; effective sample size = 424 (90%)
Multiple comparison correction: False Discovery Rate (FDR) (p = 0.05)</Footer>
        <Bold>false</Bold>
        <BoundsAll>
          <Location>
            <X>1</X>
            <Y>2</Y>
          </Location>
          <Size>
            <Width>72</Width>
            <Height>8</Height>
          </Size>
          <X>1</X>
          <Y>2</Y>
          <Width>72</Width>
          <Height>8</Height>
        </BoundsAll>
        <Updating xsi:nil="true"/>
      </TocEntry>
    </Second>
  </PairOfGuidExcelItemMetadata>
  <PairOfGuidExcelItemMetadata>
    <First>192cc23e-521d-4e6c-9354-babb5e050234</First>
    <Second>
      <Name>Q11B. Please describe your business’s transition away from gas, including any support you used that was helpful (e.g. rebates, financing, advice, landlord support, information from energy providers) and any challenges you experienced. by HIDS5. Hidden for quota Business size band.</Name>
      <Guid>192cc23e-521d-4e6c-9354-babb5e050234</Guid>
      <Width>3</Width>
      <Height>20</Height>
      <TocEntry>
        <Type>TableOrChart</Type>
        <TableTab>Q11B. Please  by HIDS5. Hidden </TableTab>
        <TableTabFullName>Q11B. Please describe your business’s transition away from gas, including any support you used that was helpful (e.g. rebates, financing, advice, landlord support, information from energy providers) and any challenges you experienced. by HIDS5. Hidden for quota Business size band.</TableTabFullName>
        <Title>Q11B. Please describe your business’s transition away from gas, including any support you used that was helpful (e.g. rebates, financing, advice, landlord support, information from energy providers) and any challenges you experienced. by HIDS5. Hidden for quota Business size band.</Title>
        <Footer>Total sample; Weight: Weight; base n = 759</Footer>
        <Bold>false</Bold>
        <BoundsAll>
          <Location>
            <X>1</X>
            <Y>2</Y>
          </Location>
          <Size>
            <Width>3</Width>
            <Height>20</Height>
          </Size>
          <X>1</X>
          <Y>2</Y>
          <Width>3</Width>
          <Height>20</Height>
        </BoundsAll>
        <Updating xsi:nil="true"/>
      </TocEntry>
    </Second>
  </PairOfGuidExcelItemMetadata>
  <PairOfGuidExcelItemMetadata>
    <First>ebdaa8e4-3734-4e40-80da-5688d86a15f2</First>
    <Second>
      <Name>Q12. Which best describes your use of a vehicle for business purposes?</Name>
      <Guid>ebdaa8e4-3734-4e40-80da-5688d86a15f2</Guid>
      <Width>2</Width>
      <Height>8</Height>
      <TocEntry>
        <Type>TableOrChart</Type>
        <TableTab>Q12. Which best describes your </TableTab>
        <TableTabFullName>Q12. Which best describes your use of a vehicle for business purposes?</TableTabFullName>
        <Title>Q12. Which best describes your use of a vehicle for business purposes?</Title>
        <Footer>Total sample; Weight: Weight; base n = 759; effective sample size = 682 (90%)
Multiple comparison correction: False Discovery Rate (FDR) (p = 0.05)</Footer>
        <Bold>false</Bold>
        <BoundsAll>
          <Location>
            <X>1</X>
            <Y>2</Y>
          </Location>
          <Size>
            <Width>2</Width>
            <Height>8</Height>
          </Size>
          <X>1</X>
          <Y>2</Y>
          <Width>2</Width>
          <Height>8</Height>
        </BoundsAll>
        <Updating xsi:nil="true"/>
      </TocEntry>
    </Second>
  </PairOfGuidExcelItemMetadata>
  <PairOfGuidExcelItemMetadata>
    <First>b41e835b-b517-4803-a680-035ec2061a44</First>
    <Second>
      <Name>Q12. Which best describes your use of a vehicle for business purposes? by BANNER_BUSINESS PROFILE</Name>
      <Guid>b41e835b-b517-4803-a680-035ec2061a44</Guid>
      <Width>51</Width>
      <Height>10</Height>
      <TocEntry>
        <Type>TableOrChart</Type>
        <TableTab>Q12. Which be by BANNER_BUSINES</TableTab>
        <TableTabFullName>Q12. Which best describes your use of a vehicle for business purposes? by BANNER_BUSINESS PROFILE</TableTabFullName>
        <Title>Q12. Which best describes your use of a vehicle for business purposes? by BANNER_BUSINESS PROFILE</Title>
        <Footer>Total sample; Weight: Weight; base n = 759; effective sample size = 676 (89%)
Multiple comparison correction: False Discovery Rate (FDR) (p = 0.05)</Footer>
        <Bold>false</Bold>
        <BoundsAll>
          <Location>
            <X>1</X>
            <Y>2</Y>
          </Location>
          <Size>
            <Width>51</Width>
            <Height>10</Height>
          </Size>
          <X>1</X>
          <Y>2</Y>
          <Width>51</Width>
          <Height>10</Height>
        </BoundsAll>
        <Updating xsi:nil="true"/>
      </TocEntry>
    </Second>
  </PairOfGuidExcelItemMetadata>
  <PairOfGuidExcelItemMetadata>
    <First>326ce870-20d0-4631-be76-e8329cda4308</First>
    <Second>
      <Name>Q12. Which best describes your use of a vehicle for business purposes? by BANNER_DEMOGRAPHICS</Name>
      <Guid>326ce870-20d0-4631-be76-e8329cda4308</Guid>
      <Width>72</Width>
      <Height>10</Height>
      <TocEntry>
        <Type>TableOrChart</Type>
        <TableTab>Q12. Which be by BANNER_DEMOGRA</TableTab>
        <TableTabFullName>Q12. Which best describes your use of a vehicle for business purposes? by BANNER_DEMOGRAPHICS</TableTabFullName>
        <Title>Q12. Which best describes your use of a vehicle for business purposes? by BANNER_DEMOGRAPHICS</Title>
        <Footer>Total sample; Weight: Weight; base n = from 87 to 759; total n = 759; 672 missing; effective sample size = 684 (90%)
Multiple comparison correction: False Discovery Rate (FDR) (p = 0.05)</Footer>
        <Bold>false</Bold>
        <BoundsAll>
          <Location>
            <X>1</X>
            <Y>2</Y>
          </Location>
          <Size>
            <Width>72</Width>
            <Height>10</Height>
          </Size>
          <X>1</X>
          <Y>2</Y>
          <Width>72</Width>
          <Height>10</Height>
        </BoundsAll>
        <Updating xsi:nil="true"/>
      </TocEntry>
    </Second>
  </PairOfGuidExcelItemMetadata>
  <PairOfGuidExcelItemMetadata>
    <First>399afe28-1d7a-4347-b0f8-aeba3096f0df</First>
    <Second>
      <Name>Q13. Relative to other business expenses, how significant are energy costs to your business?</Name>
      <Guid>399afe28-1d7a-4347-b0f8-aeba3096f0df</Guid>
      <Width>7</Width>
      <Height>6</Height>
      <TocEntry>
        <Type>TableOrChart</Type>
        <TableTab>Q13. Relative to other business</TableTab>
        <TableTabFullName>Q13. Relative to other business expenses, how significant are energy costs to your business?</TableTabFullName>
        <Title>Q13. Relative to other business expenses, how significant are energy costs to your business?</Title>
        <Footer>Total sample; Weight: Weight; base n = from 289 to 759; total n = 759; 470 missing; effective sample size = 683 (90%)
Multiple comparison correction: False Discovery Rate (FDR) (p = 0.05)</Footer>
        <Bold>false</Bold>
        <BoundsAll>
          <Location>
            <X>1</X>
            <Y>2</Y>
          </Location>
          <Size>
            <Width>7</Width>
            <Height>6</Height>
          </Size>
          <X>1</X>
          <Y>2</Y>
          <Width>7</Width>
          <Height>6</Height>
        </BoundsAll>
        <Updating xsi:nil="true"/>
      </TocEntry>
    </Second>
  </PairOfGuidExcelItemMetadata>
  <PairOfGuidExcelItemMetadata>
    <First>5fac5458-40b1-4589-a17f-5e971818f010</First>
    <Second>
      <Name>Q13. Relative to other business expenses, how significant are energy costs to your business?</Name>
      <Guid>5fac5458-40b1-4589-a17f-5e971818f010</Guid>
      <Width>7</Width>
      <Height>6</Height>
      <TocEntry>
        <Type>TableOrChart</Type>
        <TableTab>Q13. Relative to other busin(2)</TableTab>
        <TableTabFullName>Q13. Relative to other business expenses, how significant are energy costs to your business?</TableTabFullName>
        <Title>Q13. Relative to other business expenses, how significant are energy costs to your business?</Title>
        <Footer>Filter: Non-employing sole traders (0 employees); Weight: Weight; base n = from 77 to 175; total n = 175; 98 missing; effective sample size = 173 (99%); 77% filtered out
Multiple comparison correction: False Discovery Rate (FDR) (p = 0.05)</Footer>
        <Bold>false</Bold>
        <BoundsAll>
          <Location>
            <X>1</X>
            <Y>2</Y>
          </Location>
          <Size>
            <Width>7</Width>
            <Height>6</Height>
          </Size>
          <X>1</X>
          <Y>2</Y>
          <Width>7</Width>
          <Height>6</Height>
        </BoundsAll>
        <Updating xsi:nil="true"/>
      </TocEntry>
    </Second>
  </PairOfGuidExcelItemMetadata>
  <PairOfGuidExcelItemMetadata>
    <First>f5f11d25-f5c6-4769-9ca4-c19e02210648</First>
    <Second>
      <Name>Q13. Relative to other business expenses, how significant are energy costs to your business?</Name>
      <Guid>f5f11d25-f5c6-4769-9ca4-c19e02210648</Guid>
      <Width>7</Width>
      <Height>6</Height>
      <TocEntry>
        <Type>TableOrChart</Type>
        <TableTab>Q13. Relative to other busin(3)</TableTab>
        <TableTabFullName>Q13. Relative to other business expenses, how significant are energy costs to your business?</TableTabFullName>
        <Title>Q13. Relative to other business expenses, how significant are energy costs to your business?</Title>
        <Footer>Filter: Micro businesses (1–4 employees); Weight: Weight; base n = from 118 to 312; total n = 312; 194 missing; effective sample size = 304 (97%); 59% filtered out
Multiple comparison correction: False Discovery Rate (FDR) (p = 0.05)</Footer>
        <Bold>false</Bold>
        <BoundsAll>
          <Location>
            <X>1</X>
            <Y>2</Y>
          </Location>
          <Size>
            <Width>7</Width>
            <Height>6</Height>
          </Size>
          <X>1</X>
          <Y>2</Y>
          <Width>7</Width>
          <Height>6</Height>
        </BoundsAll>
        <Updating xsi:nil="true"/>
      </TocEntry>
    </Second>
  </PairOfGuidExcelItemMetadata>
  <PairOfGuidExcelItemMetadata>
    <First>24ea788d-cb9f-4302-b470-e4889579373e</First>
    <Second>
      <Name>Q13. Relative to other business expenses, how significant are energy costs to your business?</Name>
      <Guid>24ea788d-cb9f-4302-b470-e4889579373e</Guid>
      <Width>7</Width>
      <Height>6</Height>
      <TocEntry>
        <Type>TableOrChart</Type>
        <TableTab>Q13. Relative to other busin(4)</TableTab>
        <TableTabFullName>Q13. Relative to other business expenses, how significant are energy costs to your business?</TableTabFullName>
        <Title>Q13. Relative to other business expenses, how significant are energy costs to your business?</Title>
        <Footer>Filter: Small businesses (5–19 employees); Weight: Weight; base n = from 94 to 272; total n = 272; 178 missing; effective sample size = 266 (98%); 64% filtered out
Multiple comparison correction: False Discovery Rate (FDR) (p = 0.05)</Footer>
        <Bold>false</Bold>
        <BoundsAll>
          <Location>
            <X>1</X>
            <Y>2</Y>
          </Location>
          <Size>
            <Width>7</Width>
            <Height>6</Height>
          </Size>
          <X>1</X>
          <Y>2</Y>
          <Width>7</Width>
          <Height>6</Height>
        </BoundsAll>
        <Updating xsi:nil="true"/>
      </TocEntry>
    </Second>
  </PairOfGuidExcelItemMetadata>
  <PairOfGuidExcelItemMetadata>
    <First>2b816741-f630-4965-ae4c-c733021e5108</First>
    <Second>
      <Name>Q13. Relative to other business expenses, how significant are energy costs to your business? 2: One of our highest costs + A fairly large cost by BANNER_BUSINESS PROFILE</Name>
      <Guid>2b816741-f630-4965-ae4c-c733021e5108</Guid>
      <Width>51</Width>
      <Height>8</Height>
      <TocEntry>
        <Type>TableOrChart</Type>
        <TableTab>Q13. Relative by BANNER_BUSINES</TableTab>
        <TableTabFullName>Q13. Relative to other business expenses, how significant are energy costs to your business? 2: One of our highest costs + A fairly large cost by BANNER_BUSINESS PROFILE</TableTabFullName>
        <Title>Q13. Relative to other business expenses, how significant are energy costs to your business? 2: One of our highest costs + A fairly large cost by BANNER_BUSINESS PROFILE</Title>
        <Footer>Total sample; Weight: Weight; base n = from 245 to 759; total n = 759; 514 missing; effective sample size = 715 (94%)
Multiple comparison correction: False Discovery Rate (FDR) (p = 0.05)</Footer>
        <Bold>false</Bold>
        <BoundsAll>
          <Location>
            <X>1</X>
            <Y>2</Y>
          </Location>
          <Size>
            <Width>51</Width>
            <Height>8</Height>
          </Size>
          <X>1</X>
          <Y>2</Y>
          <Width>51</Width>
          <Height>8</Height>
        </BoundsAll>
        <Updating xsi:nil="true"/>
      </TocEntry>
    </Second>
  </PairOfGuidExcelItemMetadata>
  <PairOfGuidExcelItemMetadata>
    <First>d56d5ad3-fb23-4b7e-94f7-df6d36c9f27c</First>
    <Second>
      <Name>Q13. Relative to other business expenses, how significant are energy costs to your business? 2: One of our highest costs + A fairly large cost by BANNER_DEMOGRAPHICS</Name>
      <Guid>d56d5ad3-fb23-4b7e-94f7-df6d36c9f27c</Guid>
      <Width>72</Width>
      <Height>8</Height>
      <TocEntry>
        <Type>TableOrChart</Type>
        <TableTab>Q13. Relative by BANNER_DEMOGRA</TableTab>
        <TableTabFullName>Q13. Relative to other business expenses, how significant are energy costs to your business? 2: One of our highest costs + A fairly large cost by BANNER_DEMOGRAPHICS</TableTabFullName>
        <Title>Q13. Relative to other business expenses, how significant are energy costs to your business? 2: One of our highest costs + A fairly large cost by BANNER_DEMOGRAPHICS</Title>
        <Footer>Total sample; Weight: Weight; base n = from 17 to 759; total n = 759; 742 missing; effective sample size = 713 (94%)
Multiple comparison correction: False Discovery Rate (FDR) (p = 0.05)</Footer>
        <Bold>false</Bold>
        <BoundsAll>
          <Location>
            <X>1</X>
            <Y>2</Y>
          </Location>
          <Size>
            <Width>72</Width>
            <Height>8</Height>
          </Size>
          <X>1</X>
          <Y>2</Y>
          <Width>72</Width>
          <Height>8</Height>
        </BoundsAll>
        <Updating xsi:nil="true"/>
      </TocEntry>
    </Second>
  </PairOfGuidExcelItemMetadata>
  <PairOfGuidExcelItemMetadata>
    <First>ea52d25a-0c23-418a-ad40-68d9581e34e3</First>
    <Second>
      <Name>Q14. How easy or difficult has it been for your business to afford each of the following energy bills in full and on time, over the past 12 months?</Name>
      <Guid>ea52d25a-0c23-418a-ad40-68d9581e34e3</Guid>
      <Width>7</Width>
      <Height>9</Height>
      <TocEntry>
        <Type>TableOrChart</Type>
        <TableTab>Q14. How easy or difficult has </TableTab>
        <TableTabFullName>Q14. How easy or difficult has it been for your business to afford each of the following energy bills in full and on time, over the past 12 months?</TableTabFullName>
        <Title>Q14. How easy or difficult has it been for your business to afford each of the following energy bills in full and on time, over the past 12 months?</Title>
        <Footer>Total sample; Weight: Weight; base n = from 289 to 759; total n = 759; 470 missing; effective sample size = 679 (89%)
Multiple comparison correction: False Discovery Rate (FDR) (p = 0.05)</Footer>
        <Bold>false</Bold>
        <BoundsAll>
          <Location>
            <X>1</X>
            <Y>2</Y>
          </Location>
          <Size>
            <Width>7</Width>
            <Height>9</Height>
          </Size>
          <X>1</X>
          <Y>2</Y>
          <Width>7</Width>
          <Height>9</Height>
        </BoundsAll>
        <Updating xsi:nil="true"/>
      </TocEntry>
    </Second>
  </PairOfGuidExcelItemMetadata>
  <PairOfGuidExcelItemMetadata>
    <First>7808b578-d496-4878-bf68-b8554578d444</First>
    <Second>
      <Name>Q14. How easy or difficult has it been for your business to afford each of the following energy bills in full and on time, over the past 12 months?</Name>
      <Guid>7808b578-d496-4878-bf68-b8554578d444</Guid>
      <Width>7</Width>
      <Height>6</Height>
      <TocEntry>
        <Type>TableOrChart</Type>
        <TableTab>Q14. How easy or difficult h(2)</TableTab>
        <TableTabFullName>Q14. How easy or difficult has it been for your business to afford each of the following energy bills in full and on time, over the past 12 months?</TableTabFullName>
        <Title>Q14. How easy or difficult has it been for your business to afford each of the following energy bills in full and on time, over the past 12 months?</Title>
        <Footer>Filter: Non-employing sole traders (0 employees); Weight: Weight; base n = from 77 to 175; total n = 175; 98 missing; effective sample size = 173 (99%); 77% filtered out
Multiple comparison correction: False Discovery Rate (FDR) (p = 0.05)</Footer>
        <Bold>false</Bold>
        <BoundsAll>
          <Location>
            <X>1</X>
            <Y>2</Y>
          </Location>
          <Size>
            <Width>7</Width>
            <Height>6</Height>
          </Size>
          <X>1</X>
          <Y>2</Y>
          <Width>7</Width>
          <Height>6</Height>
        </BoundsAll>
        <Updating xsi:nil="true"/>
      </TocEntry>
    </Second>
  </PairOfGuidExcelItemMetadata>
  <PairOfGuidExcelItemMetadata>
    <First>1146b16e-a05e-4a10-8476-590028d4ed4e</First>
    <Second>
      <Name>Q14. How easy or difficult has it been for your business to afford each of the following energy bills in full and on time, over the past 12 months?</Name>
      <Guid>1146b16e-a05e-4a10-8476-590028d4ed4e</Guid>
      <Width>7</Width>
      <Height>6</Height>
      <TocEntry>
        <Type>TableOrChart</Type>
        <TableTab>Q14. How easy or difficult h(3)</TableTab>
        <TableTabFullName>Q14. How easy or difficult has it been for your business to afford each of the following energy bills in full and on time, over the past 12 months?</TableTabFullName>
        <Title>Q14. How easy or difficult has it been for your business to afford each of the following energy bills in full and on time, over the past 12 months?</Title>
        <Footer>Filter: Micro businesses (1–4 employees); Weight: Weight; base n = from 118 to 312; total n = 312; 194 missing; effective sample size = 304 (98%); 59% filtered out
Multiple comparison correction: False Discovery Rate (FDR) (p = 0.05)</Footer>
        <Bold>false</Bold>
        <BoundsAll>
          <Location>
            <X>1</X>
            <Y>2</Y>
          </Location>
          <Size>
            <Width>7</Width>
            <Height>6</Height>
          </Size>
          <X>1</X>
          <Y>2</Y>
          <Width>7</Width>
          <Height>6</Height>
        </BoundsAll>
        <Updating xsi:nil="true"/>
      </TocEntry>
    </Second>
  </PairOfGuidExcelItemMetadata>
  <PairOfGuidExcelItemMetadata>
    <First>b56453bf-bc1a-4726-b50b-0cb8e512248a</First>
    <Second>
      <Name>Q14. How easy or difficult has it been for your business to afford each of the following energy bills in full and on time, over the past 12 months?</Name>
      <Guid>b56453bf-bc1a-4726-b50b-0cb8e512248a</Guid>
      <Width>7</Width>
      <Height>6</Height>
      <TocEntry>
        <Type>TableOrChart</Type>
        <TableTab>Q14. How easy or difficult h(4)</TableTab>
        <TableTabFullName>Q14. How easy or difficult has it been for your business to afford each of the following energy bills in full and on time, over the past 12 months?</TableTabFullName>
        <Title>Q14. How easy or difficult has it been for your business to afford each of the following energy bills in full and on time, over the past 12 months?</Title>
        <Footer>Filter: Small businesses (5–19 employees); Weight: Weight; base n = from 94 to 272; total n = 272; 178 missing; effective sample size = 262 (96%); 64% filtered out
Multiple comparison correction: False Discovery Rate (FDR) (p = 0.05)</Footer>
        <Bold>false</Bold>
        <BoundsAll>
          <Location>
            <X>1</X>
            <Y>2</Y>
          </Location>
          <Size>
            <Width>7</Width>
            <Height>6</Height>
          </Size>
          <X>1</X>
          <Y>2</Y>
          <Width>7</Width>
          <Height>6</Height>
        </BoundsAll>
        <Updating xsi:nil="true"/>
      </TocEntry>
    </Second>
  </PairOfGuidExcelItemMetadata>
  <PairOfGuidExcelItemMetadata>
    <First>ed907bde-c162-4a9e-b5ce-0299bc4dfe90</First>
    <Second>
      <Name>Q14. How easy or difficult has it been for your business to afford each of the following energy bills in full and on time, over the past 12 months? 2: Very easy + Quite easy by BANNER_BUSINESS PROFILE</Name>
      <Guid>ed907bde-c162-4a9e-b5ce-0299bc4dfe90</Guid>
      <Width>51</Width>
      <Height>8</Height>
      <TocEntry>
        <Type>TableOrChart</Type>
        <TableTab>Q14. How easy by BANNER_BUSINES</TableTab>
        <TableTabFullName>Q14. How easy or difficult has it been for your business to afford each of the following energy bills in full and on time, over the past 12 months? 2: Very easy + Quite easy by BANNER_BUSINESS PROFILE</TableTabFullName>
        <Title>Q14. How easy or difficult has it been for your business to afford each of the following energy bills in full and on time, over the past 12 months? 2: Very easy + Quite easy by BANNER_BUSINESS PROFILE</Title>
        <Footer>Total sample; Weight: Weight; base n = from 245 to 759; total n = 759; 514 missing; effective sample size = 675 (89%)
Multiple comparison correction: False Discovery Rate (FDR) (p = 0.05)</Footer>
        <Bold>false</Bold>
        <BoundsAll>
          <Location>
            <X>1</X>
            <Y>2</Y>
          </Location>
          <Size>
            <Width>51</Width>
            <Height>8</Height>
          </Size>
          <X>1</X>
          <Y>2</Y>
          <Width>51</Width>
          <Height>8</Height>
        </BoundsAll>
        <Updating xsi:nil="true"/>
      </TocEntry>
    </Second>
  </PairOfGuidExcelItemMetadata>
  <PairOfGuidExcelItemMetadata>
    <First>64720a3f-2ce4-41eb-b9a4-cb606e806227</First>
    <Second>
      <Name>Q14. How easy or difficult has it been for your business to afford each of the following energy bills in full and on time, over the past 12 months? 2: Very easy + Quite easy by BANNER_DEMOGRAPHICS</Name>
      <Guid>64720a3f-2ce4-41eb-b9a4-cb606e806227</Guid>
      <Width>72</Width>
      <Height>8</Height>
      <TocEntry>
        <Type>TableOrChart</Type>
        <TableTab>Q14. How easy by BANNER_DEMOGRA</TableTab>
        <TableTabFullName>Q14. How easy or difficult has it been for your business to afford each of the following energy bills in full and on time, over the past 12 months? 2: Very easy + Quite easy by BANNER_DEMOGRAPHICS</TableTabFullName>
        <Title>Q14. How easy or difficult has it been for your business to afford each of the following energy bills in full and on time, over the past 12 months? 2: Very easy + Quite easy by BANNER_DEMOGRAPHICS</Title>
        <Footer>Total sample; Weight: Weight; base n = from 17 to 759; total n = 759; 742 missing; effective sample size = 696 (92%)
Multiple comparison correction: False Discovery Rate (FDR) (p = 0.05)</Footer>
        <Bold>false</Bold>
        <BoundsAll>
          <Location>
            <X>1</X>
            <Y>2</Y>
          </Location>
          <Size>
            <Width>72</Width>
            <Height>8</Height>
          </Size>
          <X>1</X>
          <Y>2</Y>
          <Width>72</Width>
          <Height>8</Height>
        </BoundsAll>
        <Updating xsi:nil="true"/>
      </TocEntry>
    </Second>
  </PairOfGuidExcelItemMetadata>
  <PairOfGuidExcelItemMetadata>
    <First>eecfc8b1-b139-464e-956f-9fbb05903d51</First>
    <Second>
      <Name>Q14. How easy or difficult has it been for your business to afford each of the following energy bills in full and on time, over the past 12 months? 2 2: Quite difficult + Very difficult by BANNER_BUSINESS PROFILE</Name>
      <Guid>eecfc8b1-b139-464e-956f-9fbb05903d51</Guid>
      <Width>51</Width>
      <Height>8</Height>
      <TocEntry>
        <Type>TableOrChart</Type>
        <TableTab>Q14. How easy by BANNER_BUSI(2)</TableTab>
        <TableTabFullName>Q14. How easy or difficult has it been for your business to afford each of the following energy bills in full and on time, over the past 12 months? 2 2: Quite difficult + Very difficult by BANNER_BUSINESS PROFILE</TableTabFullName>
        <Title>Q14. How easy or difficult has it been for your business to afford each of the following energy bills in full and on time, over the past 12 months? 2 2: Quite difficult + Very difficult by BANNER_BUSINESS PROFILE</Title>
        <Footer>Total sample; Weight: Weight; base n = from 245 to 759; total n = 759; 514 missing; effective sample size = 677 (89%)
Multiple comparison correction: False Discovery Rate (FDR) (p = 0.05)</Footer>
        <Bold>false</Bold>
        <BoundsAll>
          <Location>
            <X>1</X>
            <Y>2</Y>
          </Location>
          <Size>
            <Width>51</Width>
            <Height>8</Height>
          </Size>
          <X>1</X>
          <Y>2</Y>
          <Width>51</Width>
          <Height>8</Height>
        </BoundsAll>
        <Updating xsi:nil="true"/>
      </TocEntry>
    </Second>
  </PairOfGuidExcelItemMetadata>
  <PairOfGuidExcelItemMetadata>
    <First>9730e707-be79-4c2c-8502-2457f66386af</First>
    <Second>
      <Name>Q14. How easy or difficult has it been for your business to afford each of the following energy bills in full and on time, over the past 12 months? 2 2: Quite difficult + Very difficult by BANNER_DEMOGRAPHICS</Name>
      <Guid>9730e707-be79-4c2c-8502-2457f66386af</Guid>
      <Width>72</Width>
      <Height>8</Height>
      <TocEntry>
        <Type>TableOrChart</Type>
        <TableTab>Q14. How easy by BANNER_DEMO(2)</TableTab>
        <TableTabFullName>Q14. How easy or difficult has it been for your business to afford each of the following energy bills in full and on time, over the past 12 months? 2 2: Quite difficult + Very difficult by BANNER_DEMOGRAPHICS</TableTabFullName>
        <Title>Q14. How easy or difficult has it been for your business to afford each of the following energy bills in full and on time, over the past 12 months? 2 2: Quite difficult + Very difficult by BANNER_DEMOGRAPHICS</Title>
        <Footer>Total sample; Weight: Weight; base n = from 17 to 759; total n = 759; 742 missing; effective sample size = 684 (90%)
Multiple comparison correction: False Discovery Rate (FDR) (p = 0.05)</Footer>
        <Bold>false</Bold>
        <BoundsAll>
          <Location>
            <X>1</X>
            <Y>2</Y>
          </Location>
          <Size>
            <Width>72</Width>
            <Height>8</Height>
          </Size>
          <X>1</X>
          <Y>2</Y>
          <Width>72</Width>
          <Height>8</Height>
        </BoundsAll>
        <Updating xsi:nil="true"/>
      </TocEntry>
    </Second>
  </PairOfGuidExcelItemMetadata>
  <PairOfGuidExcelItemMetadata>
    <First>0d44587a-ed5b-4290-9d62-af6e7c85ff13</First>
    <Second>
      <Name>Q15. You mentioned it has been difficult to afford your energy bills. What actions, if any, has your business taken as a result?</Name>
      <Guid>0d44587a-ed5b-4290-9d62-af6e7c85ff13</Guid>
      <Width>2</Width>
      <Height>15</Height>
      <TocEntry>
        <Type>TableOrChart</Type>
        <TableTab>Q15. You mentioned it has been </TableTab>
        <TableTabFullName>Q15. You mentioned it has been difficult to afford your energy bills. What actions, if any, has your business taken as a result?</TableTabFullName>
        <Title>Q15. You mentioned it has been difficult to afford your energy bills. What actions, if any, has your business taken as a result?</Title>
        <Footer>Total sample; Weight: Weight; base n = 277; total n = 759; 482 missing; effective sample size = 248 (90%)
Multiple comparison correction: False Discovery Rate (FDR) (p = 0.05)</Footer>
        <Bold>false</Bold>
        <BoundsAll>
          <Location>
            <X>1</X>
            <Y>2</Y>
          </Location>
          <Size>
            <Width>2</Width>
            <Height>15</Height>
          </Size>
          <X>1</X>
          <Y>2</Y>
          <Width>2</Width>
          <Height>15</Height>
        </BoundsAll>
        <Updating xsi:nil="true"/>
      </TocEntry>
    </Second>
  </PairOfGuidExcelItemMetadata>
  <PairOfGuidExcelItemMetadata>
    <First>89eca30b-63ac-4d6f-9730-8d8769fbeae1</First>
    <Second>
      <Name>Q15. You mentioned it has been difficult to afford your energy bills. What actions, if any, has your business taken as a result? by BANNER_BUSINESS PROFILE</Name>
      <Guid>89eca30b-63ac-4d6f-9730-8d8769fbeae1</Guid>
      <Width>51</Width>
      <Height>17</Height>
      <TocEntry>
        <Type>TableOrChart</Type>
        <TableTab>Q15. You ment by BANNER_BUSINES</TableTab>
        <TableTabFullName>Q15. You mentioned it has been difficult to afford your energy bills. What actions, if any, has your business taken as a result? by BANNER_BUSINESS PROFILE</TableTabFullName>
        <Title>Q15. You mentioned it has been difficult to afford your energy bills. What actions, if any, has your business taken as a result? by BANNER_BUSINESS PROFILE</Title>
        <Footer>Total sample; Weight: Weight; base n = 277; total n = 759; 482 missing; effective sample size = 248 (90%)
Multiple comparison correction: False Discovery Rate (FDR) (p = 0.05)</Footer>
        <Bold>false</Bold>
        <BoundsAll>
          <Location>
            <X>1</X>
            <Y>2</Y>
          </Location>
          <Size>
            <Width>51</Width>
            <Height>17</Height>
          </Size>
          <X>1</X>
          <Y>2</Y>
          <Width>51</Width>
          <Height>17</Height>
        </BoundsAll>
        <Updating xsi:nil="true"/>
      </TocEntry>
    </Second>
  </PairOfGuidExcelItemMetadata>
  <PairOfGuidExcelItemMetadata>
    <First>9ec1dd65-3039-4915-8341-3035fd9526e3</First>
    <Second>
      <Name>Q15. You mentioned it has been difficult to afford your energy bills. What actions, if any, has your business taken as a result? by BANNER_DEMOGRAPHICS</Name>
      <Guid>9ec1dd65-3039-4915-8341-3035fd9526e3</Guid>
      <Width>72</Width>
      <Height>17</Height>
      <TocEntry>
        <Type>TableOrChart</Type>
        <TableTab>Q15. You ment by BANNER_DEMOGRA</TableTab>
        <TableTabFullName>Q15. You mentioned it has been difficult to afford your energy bills. What actions, if any, has your business taken as a result? by BANNER_DEMOGRAPHICS</TableTabFullName>
        <Title>Q15. You mentioned it has been difficult to afford your energy bills. What actions, if any, has your business taken as a result? by BANNER_DEMOGRAPHICS</Title>
        <Footer>Total sample; Weight: Weight; base n = from 34 to 277; total n = 759; 725 missing; effective sample size = 248 (90%)
Multiple comparison correction: False Discovery Rate (FDR) (p = 0.05)</Footer>
        <Bold>false</Bold>
        <BoundsAll>
          <Location>
            <X>1</X>
            <Y>2</Y>
          </Location>
          <Size>
            <Width>72</Width>
            <Height>17</Height>
          </Size>
          <X>1</X>
          <Y>2</Y>
          <Width>72</Width>
          <Height>17</Height>
        </BoundsAll>
        <Updating xsi:nil="true"/>
      </TocEntry>
    </Second>
  </PairOfGuidExcelItemMetadata>
  <PairOfGuidExcelItemMetadata>
    <First>442181a7-178b-4341-b08f-9f98dc0a2da9</First>
    <Second>
      <Name>Q15. You mentioned it has been difficult to afford your energy bills. What actions, if any, has your business taken as a result? - Other1 by HIDS5. Hidden for quota Business size band.</Name>
      <Guid>442181a7-178b-4341-b08f-9f98dc0a2da9</Guid>
      <Width>3</Width>
      <Height>5</Height>
      <TocEntry>
        <Type>TableOrChart</Type>
        <TableTab>Q15. You ment by HIDS5. Hidden </TableTab>
        <TableTabFullName>Q15. You mentioned it has been difficult to afford your energy bills. What actions, if any, has your business taken as a result? - Other1 by HIDS5. Hidden for quota Business size band.</TableTabFullName>
        <Title>Q15. You mentioned it has been difficult to afford your energy bills. What actions, if any, has your business taken as a result? - Other1 by HIDS5. Hidden for quota Business size band.</Title>
        <Footer>Total sample; Weight: Weight; base n = 759</Footer>
        <Bold>false</Bold>
        <BoundsAll>
          <Location>
            <X>1</X>
            <Y>2</Y>
          </Location>
          <Size>
            <Width>3</Width>
            <Height>5</Height>
          </Size>
          <X>1</X>
          <Y>2</Y>
          <Width>3</Width>
          <Height>5</Height>
        </BoundsAll>
        <Updating xsi:nil="true"/>
      </TocEntry>
    </Second>
  </PairOfGuidExcelItemMetadata>
  <PairOfGuidExcelItemMetadata>
    <First>9118abab-a077-4d28-b025-8e855d80c0e3</First>
    <Second>
      <Name>Q16. How satisfied were you with the support options offered by your energy provider to help pay your energy bill?</Name>
      <Guid>9118abab-a077-4d28-b025-8e855d80c0e3</Guid>
      <Width>2</Width>
      <Height>10</Height>
      <TocEntry>
        <Type>TableOrChart</Type>
        <TableTab>Q16. How satisfied were you wit</TableTab>
        <TableTabFullName>Q16. How satisfied were you with the support options offered by your energy provider to help pay your energy bill?</TableTabFullName>
        <Title>Q16. How satisfied were you with the support options offered by your energy provider to help pay your energy bill?</Title>
        <Footer>Total sample; Weight: Weight; base n = 41; total n = 759; 718 missing; effective sample size = 36 (87%)
Multiple comparison correction: False Discovery Rate (FDR) (p = 0.05)</Footer>
        <Bold>false</Bold>
        <BoundsAll>
          <Location>
            <X>1</X>
            <Y>2</Y>
          </Location>
          <Size>
            <Width>2</Width>
            <Height>10</Height>
          </Size>
          <X>1</X>
          <Y>2</Y>
          <Width>2</Width>
          <Height>10</Height>
        </BoundsAll>
        <Updating xsi:nil="true"/>
      </TocEntry>
    </Second>
  </PairOfGuidExcelItemMetadata>
  <PairOfGuidExcelItemMetadata>
    <First>5137c5ac-b4d3-4be7-a16c-0637ec99c6ca</First>
    <Second>
      <Name>Q16. How satisfied were you with the support options offered by your energy provider to help pay your energy bill? by BANNER_BUSINESS PROFILE</Name>
      <Guid>5137c5ac-b4d3-4be7-a16c-0637ec99c6ca</Guid>
      <Width>51</Width>
      <Height>12</Height>
      <TocEntry>
        <Type>TableOrChart</Type>
        <TableTab>Q16. How sati by BANNER_BUSINES</TableTab>
        <TableTabFullName>Q16. How satisfied were you with the support options offered by your energy provider to help pay your energy bill? by BANNER_BUSINESS PROFILE</TableTabFullName>
        <Title>Q16. How satisfied were you with the support options offered by your energy provider to help pay your energy bill? by BANNER_BUSINESS PROFILE</Title>
        <Footer>Total sample; Weight: Weight; base n = 41; total n = 759; 718 missing; effective sample size = 37 (91%)
Multiple comparison correction: False Discovery Rate (FDR) (p = 0.05)</Footer>
        <Bold>false</Bold>
        <BoundsAll>
          <Location>
            <X>1</X>
            <Y>2</Y>
          </Location>
          <Size>
            <Width>51</Width>
            <Height>12</Height>
          </Size>
          <X>1</X>
          <Y>2</Y>
          <Width>51</Width>
          <Height>12</Height>
        </BoundsAll>
        <Updating xsi:nil="true"/>
      </TocEntry>
    </Second>
  </PairOfGuidExcelItemMetadata>
  <PairOfGuidExcelItemMetadata>
    <First>10741e0a-8791-423d-ba73-52038c771023</First>
    <Second>
      <Name>Q16. How satisfied were you with the support options offered by your energy provider to help pay your energy bill? by BANNER_DEMOGRAPHICS</Name>
      <Guid>10741e0a-8791-423d-ba73-52038c771023</Guid>
      <Width>72</Width>
      <Height>12</Height>
      <TocEntry>
        <Type>TableOrChart</Type>
        <TableTab>Q16. How sati by BANNER_DEMOGRA</TableTab>
        <TableTabFullName>Q16. How satisfied were you with the support options offered by your energy provider to help pay your energy bill? by BANNER_DEMOGRAPHICS</TableTabFullName>
        <Title>Q16. How satisfied were you with the support options offered by your energy provider to help pay your energy bill? by BANNER_DEMOGRAPHICS</Title>
        <Footer>Total sample; Weight: Weight; base n = from 5 to 41; total n = 759; 754 missing; effective sample size = 37 (91%)
Multiple comparison correction: False Discovery Rate (FDR) (p = 0.05)</Footer>
        <Bold>false</Bold>
        <BoundsAll>
          <Location>
            <X>1</X>
            <Y>2</Y>
          </Location>
          <Size>
            <Width>72</Width>
            <Height>12</Height>
          </Size>
          <X>1</X>
          <Y>2</Y>
          <Width>72</Width>
          <Height>12</Height>
        </BoundsAll>
        <Updating xsi:nil="true"/>
      </TocEntry>
    </Second>
  </PairOfGuidExcelItemMetadata>
  <PairOfGuidExcelItemMetadata>
    <First>63be2306-e09d-4f2d-a1c7-20f5ae6cfd67</First>
    <Second>
      <Name>Q17. Thinking about your business’s GAS use, how much does each of the following contribute to your gas bill?</Name>
      <Guid>63be2306-e09d-4f2d-a1c7-20f5ae6cfd67</Guid>
      <Width>6</Width>
      <Height>9</Height>
      <TocEntry>
        <Type>TableOrChart</Type>
        <TableTab>Q17. Thinking about your busine</TableTab>
        <TableTabFullName>Q17. Thinking about your business’s GAS use, how much does each of the following contribute to your gas bill?</TableTabFullName>
        <Title>Q17. Thinking about your business’s GAS use, how much does each of the following contribute to your gas bill?</Title>
        <Footer>Total sample; Weight: Weight; base n = 289; total n = 759; 470 missing; effective sample size = 259 (90%)
Multiple comparison correction: False Discovery Rate (FDR) (p = 0.05)</Footer>
        <Bold>false</Bold>
        <BoundsAll>
          <Location>
            <X>1</X>
            <Y>2</Y>
          </Location>
          <Size>
            <Width>6</Width>
            <Height>9</Height>
          </Size>
          <X>1</X>
          <Y>2</Y>
          <Width>6</Width>
          <Height>9</Height>
        </BoundsAll>
        <Updating xsi:nil="true"/>
      </TocEntry>
    </Second>
  </PairOfGuidExcelItemMetadata>
  <PairOfGuidExcelItemMetadata>
    <First>bfab8296-51bf-4218-8f0e-8546a94034fe</First>
    <Second>
      <Name>Q17. Thinking about your business’s GAS use, how much does each of the following contribute to your gas bill?</Name>
      <Guid>bfab8296-51bf-4218-8f0e-8546a94034fe</Guid>
      <Width>6</Width>
      <Height>9</Height>
      <TocEntry>
        <Type>TableOrChart</Type>
        <TableTab>Q17. Thinking about your bus(2)</TableTab>
        <TableTabFullName>Q17. Thinking about your business’s GAS use, how much does each of the following contribute to your gas bill?</TableTabFullName>
        <Title>Q17. Thinking about your business’s GAS use, how much does each of the following contribute to your gas bill?</Title>
        <Footer>Filter: Non-employing sole traders (0 employees); Weight: Weight; base n = 77; total n = 175; 98 missing; effective sample size = 76 (99%); 77% filtered out
Multiple comparison correction: False Discovery Rate (FDR) (p = 0.05)</Footer>
        <Bold>false</Bold>
        <BoundsAll>
          <Location>
            <X>1</X>
            <Y>2</Y>
          </Location>
          <Size>
            <Width>6</Width>
            <Height>9</Height>
          </Size>
          <X>1</X>
          <Y>2</Y>
          <Width>6</Width>
          <Height>9</Height>
        </BoundsAll>
        <Updating xsi:nil="true"/>
      </TocEntry>
    </Second>
  </PairOfGuidExcelItemMetadata>
  <PairOfGuidExcelItemMetadata>
    <First>d4f7f977-c63d-4703-aab0-e0cce0e21450</First>
    <Second>
      <Name>Q17. Thinking about your business’s GAS use, how much does each of the following contribute to your gas bill?</Name>
      <Guid>d4f7f977-c63d-4703-aab0-e0cce0e21450</Guid>
      <Width>6</Width>
      <Height>9</Height>
      <TocEntry>
        <Type>TableOrChart</Type>
        <TableTab>Q17. Thinking about your bus(3)</TableTab>
        <TableTabFullName>Q17. Thinking about your business’s GAS use, how much does each of the following contribute to your gas bill?</TableTabFullName>
        <Title>Q17. Thinking about your business’s GAS use, how much does each of the following contribute to your gas bill?</Title>
        <Footer>Filter: Micro businesses (1–4 employees); Weight: Weight; base n = 118; total n = 312; 194 missing; effective sample size = 114 (97%); 59% filtered out
Multiple comparison correction: False Discovery Rate (FDR) (p = 0.05)</Footer>
        <Bold>false</Bold>
        <BoundsAll>
          <Location>
            <X>1</X>
            <Y>2</Y>
          </Location>
          <Size>
            <Width>6</Width>
            <Height>9</Height>
          </Size>
          <X>1</X>
          <Y>2</Y>
          <Width>6</Width>
          <Height>9</Height>
        </BoundsAll>
        <Updating xsi:nil="true"/>
      </TocEntry>
    </Second>
  </PairOfGuidExcelItemMetadata>
  <PairOfGuidExcelItemMetadata>
    <First>56179410-742b-4286-90d0-3895bfa6963f</First>
    <Second>
      <Name>Q17. Thinking about your business’s GAS use, how much does each of the following contribute to your gas bill?</Name>
      <Guid>56179410-742b-4286-90d0-3895bfa6963f</Guid>
      <Width>6</Width>
      <Height>9</Height>
      <TocEntry>
        <Type>TableOrChart</Type>
        <TableTab>Q17. Thinking about your bus(4)</TableTab>
        <TableTabFullName>Q17. Thinking about your business’s GAS use, how much does each of the following contribute to your gas bill?</TableTabFullName>
        <Title>Q17. Thinking about your business’s GAS use, how much does each of the following contribute to your gas bill?</Title>
        <Footer>Filter: Small businesses (5–19 employees); Weight: Weight; base n = 94; total n = 272; 178 missing; effective sample size = 92 (97%); 64% filtered out
Multiple comparison correction: False Discovery Rate (FDR) (p = 0.05)</Footer>
        <Bold>false</Bold>
        <BoundsAll>
          <Location>
            <X>1</X>
            <Y>2</Y>
          </Location>
          <Size>
            <Width>6</Width>
            <Height>9</Height>
          </Size>
          <X>1</X>
          <Y>2</Y>
          <Width>6</Width>
          <Height>9</Height>
        </BoundsAll>
        <Updating xsi:nil="true"/>
      </TocEntry>
    </Second>
  </PairOfGuidExcelItemMetadata>
  <PairOfGuidExcelItemMetadata>
    <First>512387d8-1e56-4952-9118-7f956da6693a</First>
    <Second>
      <Name>Q17. Thinking about your business’s GAS use, how much does each of the following contribute to your gas bill? 2: Major contributor + Moderate contributor by BANNER_BUSINESS PROFILE</Name>
      <Guid>512387d8-1e56-4952-9118-7f956da6693a</Guid>
      <Width>51</Width>
      <Height>11</Height>
      <TocEntry>
        <Type>TableOrChart</Type>
        <TableTab>Q17. Thinking by BANNER_BUSINES</TableTab>
        <TableTabFullName>Q17. Thinking about your business’s GAS use, how much does each of the following contribute to your gas bill? 2: Major contributor + Moderate contributor by BANNER_BUSINESS PROFILE</TableTabFullName>
        <Title>Q17. Thinking about your business’s GAS use, how much does each of the following contribute to your gas bill? 2: Major contributor + Moderate contributor by BANNER_BUSINESS PROFILE</Title>
        <Footer>Total sample; Weight: Weight; base n = 289; total n = 759; 470 missing; effective sample size = 259 (90%)
Multiple comparison correction: False Discovery Rate (FDR) (p = 0.05)</Footer>
        <Bold>false</Bold>
        <BoundsAll>
          <Location>
            <X>1</X>
            <Y>2</Y>
          </Location>
          <Size>
            <Width>51</Width>
            <Height>11</Height>
          </Size>
          <X>1</X>
          <Y>2</Y>
          <Width>51</Width>
          <Height>11</Height>
        </BoundsAll>
        <Updating xsi:nil="true"/>
      </TocEntry>
    </Second>
  </PairOfGuidExcelItemMetadata>
  <PairOfGuidExcelItemMetadata>
    <First>920f7fe8-3da0-4ca9-80d1-14a20307fd09</First>
    <Second>
      <Name>Q17. Thinking about your business’s GAS use, how much does each of the following contribute to your gas bill? 2: Major contributor + Moderate contributor by BANNER_DEMOGRAPHICS</Name>
      <Guid>920f7fe8-3da0-4ca9-80d1-14a20307fd09</Guid>
      <Width>72</Width>
      <Height>11</Height>
      <TocEntry>
        <Type>TableOrChart</Type>
        <TableTab>Q17. Thinking by BANNER_DEMOGRA</TableTab>
        <TableTabFullName>Q17. Thinking about your business’s GAS use, how much does each of the following contribute to your gas bill? 2: Major contributor + Moderate contributor by BANNER_DEMOGRAPHICS</TableTabFullName>
        <Title>Q17. Thinking about your business’s GAS use, how much does each of the following contribute to your gas bill? 2: Major contributor + Moderate contributor by BANNER_DEMOGRAPHICS</Title>
        <Footer>Total sample; Weight: Weight; base n = from 20 to 289; total n = 759; 739 missing; effective sample size = 262 (91%)
Multiple comparison correction: False Discovery Rate (FDR) (p = 0.05)</Footer>
        <Bold>false</Bold>
        <BoundsAll>
          <Location>
            <X>1</X>
            <Y>2</Y>
          </Location>
          <Size>
            <Width>72</Width>
            <Height>11</Height>
          </Size>
          <X>1</X>
          <Y>2</Y>
          <Width>72</Width>
          <Height>11</Height>
        </BoundsAll>
        <Updating xsi:nil="true"/>
      </TocEntry>
    </Second>
  </PairOfGuidExcelItemMetadata>
  <PairOfGuidExcelItemMetadata>
    <First>7d3f917e-4165-4134-b449-6901b56deb3b</First>
    <Second>
      <Name>Q18. Thinking about your business’s ELECTRICITY use, how much do the following contribute to your business’s electricity bill?</Name>
      <Guid>7d3f917e-4165-4134-b449-6901b56deb3b</Guid>
      <Width>6</Width>
      <Height>13</Height>
      <TocEntry>
        <Type>TableOrChart</Type>
        <TableTab>Q18. Thinking about your busine</TableTab>
        <TableTabFullName>Q18. Thinking about your business’s ELECTRICITY use, how much do the following contribute to your business’s electricity bill?</TableTabFullName>
        <Title>Q18. Thinking about your business’s ELECTRICITY use, how much do the following contribute to your business’s electricity bill?</Title>
        <Footer>Total sample; Weight: Weight; base n = 759; effective sample size = 683 (90%)
Multiple comparison correction: False Discovery Rate (FDR) (p = 0.05)</Footer>
        <Bold>false</Bold>
        <BoundsAll>
          <Location>
            <X>1</X>
            <Y>2</Y>
          </Location>
          <Size>
            <Width>6</Width>
            <Height>13</Height>
          </Size>
          <X>1</X>
          <Y>2</Y>
          <Width>6</Width>
          <Height>13</Height>
        </BoundsAll>
        <Updating xsi:nil="true"/>
      </TocEntry>
    </Second>
  </PairOfGuidExcelItemMetadata>
  <PairOfGuidExcelItemMetadata>
    <First>a4ff2fcc-7450-427a-ae36-ad1b0dc4d313</First>
    <Second>
      <Name>Q18. Thinking about your business’s ELECTRICITY use, how much do the following contribute to your business’s electricity bill?</Name>
      <Guid>a4ff2fcc-7450-427a-ae36-ad1b0dc4d313</Guid>
      <Width>6</Width>
      <Height>13</Height>
      <TocEntry>
        <Type>TableOrChart</Type>
        <TableTab>Q18. Thinking about your bus(2)</TableTab>
        <TableTabFullName>Q18. Thinking about your business’s ELECTRICITY use, how much do the following contribute to your business’s electricity bill?</TableTabFullName>
        <Title>Q18. Thinking about your business’s ELECTRICITY use, how much do the following contribute to your business’s electricity bill?</Title>
        <Footer>Filter: Non-employing sole traders (0 employees); Weight: Weight; base n = 175; effective sample size = 173 (99%); 77% filtered out
Multiple comparison correction: False Discovery Rate (FDR) (p = 0.05)</Footer>
        <Bold>false</Bold>
        <BoundsAll>
          <Location>
            <X>1</X>
            <Y>2</Y>
          </Location>
          <Size>
            <Width>6</Width>
            <Height>13</Height>
          </Size>
          <X>1</X>
          <Y>2</Y>
          <Width>6</Width>
          <Height>13</Height>
        </BoundsAll>
        <Updating xsi:nil="true"/>
      </TocEntry>
    </Second>
  </PairOfGuidExcelItemMetadata>
  <PairOfGuidExcelItemMetadata>
    <First>30e7648e-b5d7-46b1-91c8-f8623ec4e025</First>
    <Second>
      <Name>Q18. Thinking about your business’s ELECTRICITY use, how much do the following contribute to your business’s electricity bill?</Name>
      <Guid>30e7648e-b5d7-46b1-91c8-f8623ec4e025</Guid>
      <Width>6</Width>
      <Height>13</Height>
      <TocEntry>
        <Type>TableOrChart</Type>
        <TableTab>Q18. Thinking about your bus(3)</TableTab>
        <TableTabFullName>Q18. Thinking about your business’s ELECTRICITY use, how much do the following contribute to your business’s electricity bill?</TableTabFullName>
        <Title>Q18. Thinking about your business’s ELECTRICITY use, how much do the following contribute to your business’s electricity bill?</Title>
        <Footer>Filter: Micro businesses (1–4 employees); Weight: Weight; base n = 312; effective sample size = 304 (97%); 59% filtered out
Multiple comparison correction: False Discovery Rate (FDR) (p = 0.05)</Footer>
        <Bold>false</Bold>
        <BoundsAll>
          <Location>
            <X>1</X>
            <Y>2</Y>
          </Location>
          <Size>
            <Width>6</Width>
            <Height>13</Height>
          </Size>
          <X>1</X>
          <Y>2</Y>
          <Width>6</Width>
          <Height>13</Height>
        </BoundsAll>
        <Updating xsi:nil="true"/>
      </TocEntry>
    </Second>
  </PairOfGuidExcelItemMetadata>
  <PairOfGuidExcelItemMetadata>
    <First>0036f053-d9a0-48f5-89bf-d23bae5c4867</First>
    <Second>
      <Name>Q18. Thinking about your business’s ELECTRICITY use, how much do the following contribute to your business’s electricity bill?</Name>
      <Guid>0036f053-d9a0-48f5-89bf-d23bae5c4867</Guid>
      <Width>6</Width>
      <Height>13</Height>
      <TocEntry>
        <Type>TableOrChart</Type>
        <TableTab>Q18. Thinking about your bus(4)</TableTab>
        <TableTabFullName>Q18. Thinking about your business’s ELECTRICITY use, how much do the following contribute to your business’s electricity bill?</TableTabFullName>
        <Title>Q18. Thinking about your business’s ELECTRICITY use, how much do the following contribute to your business’s electricity bill?</Title>
        <Footer>Filter: Small businesses (5–19 employees); Weight: Weight; base n = 272; effective sample size = 266 (98%); 64% filtered out
Multiple comparison correction: False Discovery Rate (FDR) (p = 0.05)</Footer>
        <Bold>false</Bold>
        <BoundsAll>
          <Location>
            <X>1</X>
            <Y>2</Y>
          </Location>
          <Size>
            <Width>6</Width>
            <Height>13</Height>
          </Size>
          <X>1</X>
          <Y>2</Y>
          <Width>6</Width>
          <Height>13</Height>
        </BoundsAll>
        <Updating xsi:nil="true"/>
      </TocEntry>
    </Second>
  </PairOfGuidExcelItemMetadata>
  <PairOfGuidExcelItemMetadata>
    <First>e291e4ce-3802-439a-93a5-e4e9c2b0c940</First>
    <Second>
      <Name>Q18. Thinking about your business’s ELECTRICITY use, how much do the following contribute to your business’s electricity bill? 2: Major contributor + Moderate contributor by BANNER_BUSINESS PROFILE</Name>
      <Guid>e291e4ce-3802-439a-93a5-e4e9c2b0c940</Guid>
      <Width>51</Width>
      <Height>15</Height>
      <TocEntry>
        <Type>TableOrChart</Type>
        <TableTab>Q18. Thinking by BANNER_BUSINES</TableTab>
        <TableTabFullName>Q18. Thinking about your business’s ELECTRICITY use, how much do the following contribute to your business’s electricity bill? 2: Major contributor + Moderate contributor by BANNER_BUSINESS PROFILE</TableTabFullName>
        <Title>Q18. Thinking about your business’s ELECTRICITY use, how much do the following contribute to your business’s electricity bill? 2: Major contributor + Moderate contributor by BANNER_BUSINESS PROFILE</Title>
        <Footer>Total sample; Weight: Weight; base n = 759; effective sample size = 679 (89%)
Multiple comparison correction: False Discovery Rate (FDR) (p = 0.05)</Footer>
        <Bold>false</Bold>
        <BoundsAll>
          <Location>
            <X>1</X>
            <Y>2</Y>
          </Location>
          <Size>
            <Width>51</Width>
            <Height>15</Height>
          </Size>
          <X>1</X>
          <Y>2</Y>
          <Width>51</Width>
          <Height>15</Height>
        </BoundsAll>
        <Updating xsi:nil="true"/>
      </TocEntry>
    </Second>
  </PairOfGuidExcelItemMetadata>
  <PairOfGuidExcelItemMetadata>
    <First>cd2c9ba1-db43-4001-baa3-cd8469473bdc</First>
    <Second>
      <Name>Q18. Thinking about your business’s ELECTRICITY use, how much do the following contribute to your business’s electricity bill? 2: Major contributor + Moderate contributor by BANNER_DEMOGRAPHICS</Name>
      <Guid>cd2c9ba1-db43-4001-baa3-cd8469473bdc</Guid>
      <Width>72</Width>
      <Height>15</Height>
      <TocEntry>
        <Type>TableOrChart</Type>
        <TableTab>Q18. Thinking by BANNER_DEMOGRA</TableTab>
        <TableTabFullName>Q18. Thinking about your business’s ELECTRICITY use, how much do the following contribute to your business’s electricity bill? 2: Major contributor + Moderate contributor by BANNER_DEMOGRAPHICS</TableTabFullName>
        <Title>Q18. Thinking about your business’s ELECTRICITY use, how much do the following contribute to your business’s electricity bill? 2: Major contributor + Moderate contributor by BANNER_DEMOGRAPHICS</Title>
        <Footer>Total sample; Weight: Weight; base n = from 87 to 759; total n = 759; 672 missing; effective sample size = 697 (92%)
Multiple comparison correction: False Discovery Rate (FDR) (p = 0.05)</Footer>
        <Bold>false</Bold>
        <BoundsAll>
          <Location>
            <X>1</X>
            <Y>2</Y>
          </Location>
          <Size>
            <Width>72</Width>
            <Height>15</Height>
          </Size>
          <X>1</X>
          <Y>2</Y>
          <Width>72</Width>
          <Height>15</Height>
        </BoundsAll>
        <Updating xsi:nil="true"/>
      </TocEntry>
    </Second>
  </PairOfGuidExcelItemMetadata>
  <PairOfGuidExcelItemMetadata>
    <First>5b8ed61a-fc4f-4c89-bc82-6c7f8dc47682</First>
    <Second>
      <Name>Q19. Thinking about the energy transition to renewables, do you agree or disagree with the following statements?</Name>
      <Guid>5b8ed61a-fc4f-4c89-bc82-6c7f8dc47682</Guid>
      <Width>8</Width>
      <Height>7</Height>
      <TocEntry>
        <Type>TableOrChart</Type>
        <TableTab>Q19. Thinking about the energy </TableTab>
        <TableTabFullName>Q19. Thinking about the energy transition to renewables, do you agree or disagree with the following statements?</TableTabFullName>
        <Title>Q19. Thinking about the energy transition to renewables, do you agree or disagree with the following statements?</Title>
        <Footer>Total sample; Weight: Weight; base n = 759; effective sample size = 683 (90%)
Multiple comparison correction: False Discovery Rate (FDR) (p = 0.05)</Footer>
        <Bold>false</Bold>
        <BoundsAll>
          <Location>
            <X>1</X>
            <Y>2</Y>
          </Location>
          <Size>
            <Width>8</Width>
            <Height>7</Height>
          </Size>
          <X>1</X>
          <Y>2</Y>
          <Width>8</Width>
          <Height>7</Height>
        </BoundsAll>
        <Updating xsi:nil="true"/>
      </TocEntry>
    </Second>
  </PairOfGuidExcelItemMetadata>
  <PairOfGuidExcelItemMetadata>
    <First>1cd8106a-9fd8-405b-b43d-21ae3aab1fa3</First>
    <Second>
      <Name>Q19. Thinking about the energy transition to renewables, do you agree or disagree with the following statements?</Name>
      <Guid>1cd8106a-9fd8-405b-b43d-21ae3aab1fa3</Guid>
      <Width>8</Width>
      <Height>7</Height>
      <TocEntry>
        <Type>TableOrChart</Type>
        <TableTab>Q19. Thinking about the ener(2)</TableTab>
        <TableTabFullName>Q19. Thinking about the energy transition to renewables, do you agree or disagree with the following statements?</TableTabFullName>
        <Title>Q19. Thinking about the energy transition to renewables, do you agree or disagree with the following statements?</Title>
        <Footer>Filter: Non-employing sole traders (0 employees); Weight: Weight; base n = 175; effective sample size = 173 (99%); 77% filtered out
Multiple comparison correction: False Discovery Rate (FDR) (p = 0.05)</Footer>
        <Bold>false</Bold>
        <BoundsAll>
          <Location>
            <X>1</X>
            <Y>2</Y>
          </Location>
          <Size>
            <Width>8</Width>
            <Height>7</Height>
          </Size>
          <X>1</X>
          <Y>2</Y>
          <Width>8</Width>
          <Height>7</Height>
        </BoundsAll>
        <Updating xsi:nil="true"/>
      </TocEntry>
    </Second>
  </PairOfGuidExcelItemMetadata>
  <PairOfGuidExcelItemMetadata>
    <First>875a1b58-8342-4298-a43d-5b08c3a54ab8</First>
    <Second>
      <Name>Q19. Thinking about the energy transition to renewables, do you agree or disagree with the following statements?</Name>
      <Guid>875a1b58-8342-4298-a43d-5b08c3a54ab8</Guid>
      <Width>8</Width>
      <Height>7</Height>
      <TocEntry>
        <Type>TableOrChart</Type>
        <TableTab>Q19. Thinking about the ener(3)</TableTab>
        <TableTabFullName>Q19. Thinking about the energy transition to renewables, do you agree or disagree with the following statements?</TableTabFullName>
        <Title>Q19. Thinking about the energy transition to renewables, do you agree or disagree with the following statements?</Title>
        <Footer>Filter: Micro businesses (1–4 employees); Weight: Weight; base n = 312; effective sample size = 304 (98%); 59% filtered out
Multiple comparison correction: False Discovery Rate (FDR) (p = 0.05)</Footer>
        <Bold>false</Bold>
        <BoundsAll>
          <Location>
            <X>1</X>
            <Y>2</Y>
          </Location>
          <Size>
            <Width>8</Width>
            <Height>7</Height>
          </Size>
          <X>1</X>
          <Y>2</Y>
          <Width>8</Width>
          <Height>7</Height>
        </BoundsAll>
        <Updating xsi:nil="true"/>
      </TocEntry>
    </Second>
  </PairOfGuidExcelItemMetadata>
  <PairOfGuidExcelItemMetadata>
    <First>26952fb6-ac03-4a77-a449-eab5593468df</First>
    <Second>
      <Name>Q19. Thinking about the energy transition to renewables, do you agree or disagree with the following statements?</Name>
      <Guid>26952fb6-ac03-4a77-a449-eab5593468df</Guid>
      <Width>8</Width>
      <Height>7</Height>
      <TocEntry>
        <Type>TableOrChart</Type>
        <TableTab>Q19. Thinking about the ener(4)</TableTab>
        <TableTabFullName>Q19. Thinking about the energy transition to renewables, do you agree or disagree with the following statements?</TableTabFullName>
        <Title>Q19. Thinking about the energy transition to renewables, do you agree or disagree with the following statements?</Title>
        <Footer>Filter: Small businesses (5–19 employees); Weight: Weight; base n = 272; effective sample size = 265 (97%); 64% filtered out
Multiple comparison correction: False Discovery Rate (FDR) (p = 0.05)</Footer>
        <Bold>false</Bold>
        <BoundsAll>
          <Location>
            <X>1</X>
            <Y>2</Y>
          </Location>
          <Size>
            <Width>8</Width>
            <Height>7</Height>
          </Size>
          <X>1</X>
          <Y>2</Y>
          <Width>8</Width>
          <Height>7</Height>
        </BoundsAll>
        <Updating xsi:nil="true"/>
      </TocEntry>
    </Second>
  </PairOfGuidExcelItemMetadata>
  <PairOfGuidExcelItemMetadata>
    <First>78deb51f-95df-488e-9196-3ba095db0241</First>
    <Second>
      <Name>Q19. Thinking about the energy transition to renewables, do you agree or disagree with the following statements? 2: Strongly agree + Somewhat agree by BANNER_BUSINESS PROFILE</Name>
      <Guid>78deb51f-95df-488e-9196-3ba095db0241</Guid>
      <Width>51</Width>
      <Height>9</Height>
      <TocEntry>
        <Type>TableOrChart</Type>
        <TableTab>Q19. Thinking by BANNER_BUSINES</TableTab>
        <TableTabFullName>Q19. Thinking about the energy transition to renewables, do you agree or disagree with the following statements? 2: Strongly agree + Somewhat agree by BANNER_BUSINESS PROFILE</TableTabFullName>
        <Title>Q19. Thinking about the energy transition to renewables, do you agree or disagree with the following statements? 2: Strongly agree + Somewhat agree by BANNER_BUSINESS PROFILE</Title>
        <Footer>Total sample; Weight: Weight; base n = 759; effective sample size = 681 (90%)
Multiple comparison correction: False Discovery Rate (FDR) (p = 0.05)</Footer>
        <Bold>false</Bold>
        <BoundsAll>
          <Location>
            <X>1</X>
            <Y>2</Y>
          </Location>
          <Size>
            <Width>51</Width>
            <Height>9</Height>
          </Size>
          <X>1</X>
          <Y>2</Y>
          <Width>51</Width>
          <Height>9</Height>
        </BoundsAll>
        <Updating xsi:nil="true"/>
      </TocEntry>
    </Second>
  </PairOfGuidExcelItemMetadata>
  <PairOfGuidExcelItemMetadata>
    <First>ece9f4cd-f48c-4bdf-a6d8-35143128061b</First>
    <Second>
      <Name>Q19. Thinking about the energy transition to renewables, do you agree or disagree with the following statements? 2: Strongly agree + Somewhat agree by BANNER_DEMOGRAPHICS</Name>
      <Guid>ece9f4cd-f48c-4bdf-a6d8-35143128061b</Guid>
      <Width>72</Width>
      <Height>9</Height>
      <TocEntry>
        <Type>TableOrChart</Type>
        <TableTab>Q19. Thinking by BANNER_DEMOGRA</TableTab>
        <TableTabFullName>Q19. Thinking about the energy transition to renewables, do you agree or disagree with the following statements? 2: Strongly agree + Somewhat agree by BANNER_DEMOGRAPHICS</TableTabFullName>
        <Title>Q19. Thinking about the energy transition to renewables, do you agree or disagree with the following statements? 2: Strongly agree + Somewhat agree by BANNER_DEMOGRAPHICS</Title>
        <Footer>Total sample; Weight: Weight; base n = from 87 to 759; total n = 759; 672 missing; effective sample size = 687 (91%)
Multiple comparison correction: False Discovery Rate (FDR) (p = 0.05)</Footer>
        <Bold>false</Bold>
        <BoundsAll>
          <Location>
            <X>1</X>
            <Y>2</Y>
          </Location>
          <Size>
            <Width>72</Width>
            <Height>9</Height>
          </Size>
          <X>1</X>
          <Y>2</Y>
          <Width>72</Width>
          <Height>9</Height>
        </BoundsAll>
        <Updating xsi:nil="true"/>
      </TocEntry>
    </Second>
  </PairOfGuidExcelItemMetadata>
  <PairOfGuidExcelItemMetadata>
    <First>8e6c99a8-d77b-46f2-b1bd-c2282e289c1c</First>
    <Second>
      <Name>Q20. To what extent do you support or oppose Australia’s energy transition from fossil fuels to renewable energy?</Name>
      <Guid>8e6c99a8-d77b-46f2-b1bd-c2282e289c1c</Guid>
      <Width>2</Width>
      <Height>10</Height>
      <TocEntry>
        <Type>TableOrChart</Type>
        <TableTab>Q20. To what extent do you supp</TableTab>
        <TableTabFullName>Q20. To what extent do you support or oppose Australia’s energy transition from fossil fuels to renewable energy?</TableTabFullName>
        <Title>Q20. To what extent do you support or oppose Australia’s energy transition from fossil fuels to renewable energy?</Title>
        <Footer>Total sample; Weight: Weight; base n = 759; effective sample size = 690 (91%)
Multiple comparison correction: False Discovery Rate (FDR) (p = 0.05)</Footer>
        <Bold>false</Bold>
        <BoundsAll>
          <Location>
            <X>1</X>
            <Y>2</Y>
          </Location>
          <Size>
            <Width>2</Width>
            <Height>10</Height>
          </Size>
          <X>1</X>
          <Y>2</Y>
          <Width>2</Width>
          <Height>10</Height>
        </BoundsAll>
        <Updating xsi:nil="true"/>
      </TocEntry>
    </Second>
  </PairOfGuidExcelItemMetadata>
  <PairOfGuidExcelItemMetadata>
    <First>92d5a04a-ff73-4a52-a2e3-842efbabdf01</First>
    <Second>
      <Name>Q20. To what extent do you support or oppose Australia’s energy transition from fossil fuels to renewable energy? by BANNER_BUSINESS PROFILE</Name>
      <Guid>92d5a04a-ff73-4a52-a2e3-842efbabdf01</Guid>
      <Width>51</Width>
      <Height>12</Height>
      <TocEntry>
        <Type>TableOrChart</Type>
        <TableTab>Q20. To what  by BANNER_BUSINES</TableTab>
        <TableTabFullName>Q20. To what extent do you support or oppose Australia’s energy transition from fossil fuels to renewable energy? by BANNER_BUSINESS PROFILE</TableTabFullName>
        <Title>Q20. To what extent do you support or oppose Australia’s energy transition from fossil fuels to renewable energy? by BANNER_BUSINESS PROFILE</Title>
        <Footer>Total sample; Weight: Weight; base n = 759; effective sample size = 678 (89%)
Multiple comparison correction: False Discovery Rate (FDR) (p = 0.05)</Footer>
        <Bold>false</Bold>
        <BoundsAll>
          <Location>
            <X>1</X>
            <Y>2</Y>
          </Location>
          <Size>
            <Width>51</Width>
            <Height>12</Height>
          </Size>
          <X>1</X>
          <Y>2</Y>
          <Width>51</Width>
          <Height>12</Height>
        </BoundsAll>
        <Updating xsi:nil="true"/>
      </TocEntry>
    </Second>
  </PairOfGuidExcelItemMetadata>
  <PairOfGuidExcelItemMetadata>
    <First>9b141e84-6cb1-4672-836a-29a0b0b6ee4e</First>
    <Second>
      <Name>Q20. To what extent do you support or oppose Australia’s energy transition from fossil fuels to renewable energy? by BANNER_DEMOGRAPHICS</Name>
      <Guid>9b141e84-6cb1-4672-836a-29a0b0b6ee4e</Guid>
      <Width>72</Width>
      <Height>12</Height>
      <TocEntry>
        <Type>TableOrChart</Type>
        <TableTab>Q20. To what  by BANNER_DEMOGRA</TableTab>
        <TableTabFullName>Q20. To what extent do you support or oppose Australia’s energy transition from fossil fuels to renewable energy? by BANNER_DEMOGRAPHICS</TableTabFullName>
        <Title>Q20. To what extent do you support or oppose Australia’s energy transition from fossil fuels to renewable energy? by BANNER_DEMOGRAPHICS</Title>
        <Footer>Total sample; Weight: Weight; base n = from 87 to 759; total n = 759; 672 missing; effective sample size = 686 (90%)
Multiple comparison correction: False Discovery Rate (FDR) (p = 0.05)</Footer>
        <Bold>false</Bold>
        <BoundsAll>
          <Location>
            <X>1</X>
            <Y>2</Y>
          </Location>
          <Size>
            <Width>72</Width>
            <Height>12</Height>
          </Size>
          <X>1</X>
          <Y>2</Y>
          <Width>72</Width>
          <Height>12</Height>
        </BoundsAll>
        <Updating xsi:nil="true"/>
      </TocEntry>
    </Second>
  </PairOfGuidExcelItemMetadata>
  <PairOfGuidExcelItemMetadata>
    <First>e23f6825-5165-48ef-9ab0-437f35706ca1</First>
    <Second>
      <Name>Q21. What resources, support or information, would help small businesses better navigate the energy transition from fossil fuels to renewable energy? by Q20. To what extent do you support or oppose Australia’s energy transition from fossil fuels to renewable energy?</Name>
      <Guid>e23f6825-5165-48ef-9ab0-437f35706ca1</Guid>
      <Width>7</Width>
      <Height>761</Height>
      <TocEntry>
        <Type>TableOrChart</Type>
        <TableTab>Q21. What res by Q20. To what e</TableTab>
        <TableTabFullName>Q21. What resources, support or information, would help small businesses better navigate the energy transition from fossil fuels to renewable energy? by Q20. To what extent do you support or oppose Australia’s energy transition from fossil fuels to renewable energy?</TableTabFullName>
        <Title>Q21. What resources, support or information, would help small businesses better navigate the energy transition from fossil fuels to renewable energy? by Q20. To what extent do you support or oppose Australia’s energy transition from fossil fuels to renewable energy?</Title>
        <Footer>Total sample; Weight: Weight; base n = 759</Footer>
        <Bold>false</Bold>
        <BoundsAll>
          <Location>
            <X>1</X>
            <Y>2</Y>
          </Location>
          <Size>
            <Width>7</Width>
            <Height>761</Height>
          </Size>
          <X>1</X>
          <Y>2</Y>
          <Width>7</Width>
          <Height>761</Height>
        </BoundsAll>
        <Updating xsi:nil="true"/>
      </TocEntry>
    </Second>
  </PairOfGuidExcelItemMetadata>
  <PairOfGuidExcelItemMetadata>
    <First>08bcd3a2-07ef-4e1c-93c1-1c123bd5e1cb</First>
    <Second>
      <Name>Q21. What resources, support or information, would help small businesses better navigate the energy transition from fossil fuels to renewable energy? by HIDS5. Hidden for quota Business size band.</Name>
      <Guid>08bcd3a2-07ef-4e1c-93c1-1c123bd5e1cb</Guid>
      <Width>3</Width>
      <Height>349</Height>
      <TocEntry>
        <Type>TableOrChart</Type>
        <TableTab>Q21. What res by HIDS5. Hidden </TableTab>
        <TableTabFullName>Q21. What resources, support or information, would help small businesses better navigate the energy transition from fossil fuels to renewable energy? by HIDS5. Hidden for quota Business size band.</TableTabFullName>
        <Title>Q21. What resources, support or information, would help small businesses better navigate the energy transition from fossil fuels to renewable energy? by HIDS5. Hidden for quota Business size band.</Title>
        <Footer>Filter: Strongly support, Somewhat support; Weight: Weight; base n = 347; 54% filtered out</Footer>
        <Bold>false</Bold>
        <BoundsAll>
          <Location>
            <X>1</X>
            <Y>2</Y>
          </Location>
          <Size>
            <Width>3</Width>
            <Height>349</Height>
          </Size>
          <X>1</X>
          <Y>2</Y>
          <Width>3</Width>
          <Height>349</Height>
        </BoundsAll>
        <Updating xsi:nil="true"/>
      </TocEntry>
    </Second>
  </PairOfGuidExcelItemMetadata>
  <PairOfGuidExcelItemMetadata>
    <First>d37c645c-3e9e-49fc-b91f-191a8c81a631</First>
    <Second>
      <Name>Q21. What resources, support or information, would help small businesses better navigate the energy transition from fossil fuels to renewable energy? by HIDS5. Hidden for quota Business size band.</Name>
      <Guid>d37c645c-3e9e-49fc-b91f-191a8c81a631</Guid>
      <Width>3</Width>
      <Height>229</Height>
      <TocEntry>
        <Type>TableOrChart</Type>
        <TableTab>Q21. What res by HIDS5. Hidd(2)</TableTab>
        <TableTabFullName>Q21. What resources, support or information, would help small businesses better navigate the energy transition from fossil fuels to renewable energy? by HIDS5. Hidden for quota Business size band.</TableTabFullName>
        <Title>Q21. What resources, support or information, would help small businesses better navigate the energy transition from fossil fuels to renewable energy? by HIDS5. Hidden for quota Business size band.</Title>
        <Footer>Filter: Somewhat oppose, Strongly oppose; Weight: Weight; base n = 227; 70% filtered out</Footer>
        <Bold>false</Bold>
        <BoundsAll>
          <Location>
            <X>1</X>
            <Y>2</Y>
          </Location>
          <Size>
            <Width>3</Width>
            <Height>229</Height>
          </Size>
          <X>1</X>
          <Y>2</Y>
          <Width>3</Width>
          <Height>229</Height>
        </BoundsAll>
        <Updating xsi:nil="true"/>
      </TocEntry>
    </Second>
  </PairOfGuidExcelItemMetadata>
  <PairOfGuidExcelItemMetadata>
    <First>4bc58f28-de4a-4280-84c5-ed892b4ee6fb</First>
    <Second>
      <Name>Q22. Do you know how much carbon emissions your business emits?</Name>
      <Guid>4bc58f28-de4a-4280-84c5-ed892b4ee6fb</Guid>
      <Width>2</Width>
      <Height>6</Height>
      <TocEntry>
        <Type>TableOrChart</Type>
        <TableTab>Q22. Do you know how much carbo</TableTab>
        <TableTabFullName>Q22. Do you know how much carbon emissions your business emits?</TableTabFullName>
        <Title>Q22. Do you know how much carbon emissions your business emits?</Title>
        <Footer>Total sample; Weight: Weight; base n = 759; effective sample size = 697 (92%)
Multiple comparison correction: False Discovery Rate (FDR) (p = 0.05)</Footer>
        <Bold>false</Bold>
        <BoundsAll>
          <Location>
            <X>1</X>
            <Y>2</Y>
          </Location>
          <Size>
            <Width>2</Width>
            <Height>6</Height>
          </Size>
          <X>1</X>
          <Y>2</Y>
          <Width>2</Width>
          <Height>6</Height>
        </BoundsAll>
        <Updating xsi:nil="true"/>
      </TocEntry>
    </Second>
  </PairOfGuidExcelItemMetadata>
  <PairOfGuidExcelItemMetadata>
    <First>e736ab40-4fe6-4fcd-8ba7-cad6bbd1650c</First>
    <Second>
      <Name>Q22. Do you know how much carbon emissions your business emits? by BANNER_BUSINESS PROFILE</Name>
      <Guid>e736ab40-4fe6-4fcd-8ba7-cad6bbd1650c</Guid>
      <Width>51</Width>
      <Height>7</Height>
      <TocEntry>
        <Type>TableOrChart</Type>
        <TableTab>Q22. Do you k by BANNER_BUSINES</TableTab>
        <TableTabFullName>Q22. Do you know how much carbon emissions your business emits? by BANNER_BUSINESS PROFILE</TableTabFullName>
        <Title>Q22. Do you know how much carbon emissions your business emits? by BANNER_BUSINESS PROFILE</Title>
        <Footer>Total sample; Weight: Weight; base n = 759; effective sample size = 683 (90%)
Multiple comparison correction: False Discovery Rate (FDR) (p = 0.05)</Footer>
        <Bold>false</Bold>
        <BoundsAll>
          <Location>
            <X>1</X>
            <Y>2</Y>
          </Location>
          <Size>
            <Width>51</Width>
            <Height>7</Height>
          </Size>
          <X>1</X>
          <Y>2</Y>
          <Width>51</Width>
          <Height>7</Height>
        </BoundsAll>
        <Updating xsi:nil="true"/>
      </TocEntry>
    </Second>
  </PairOfGuidExcelItemMetadata>
  <PairOfGuidExcelItemMetadata>
    <First>900dd34b-2523-4119-8d47-022e99e2a25b</First>
    <Second>
      <Name>Q22. Do you know how much carbon emissions your business emits? by BANNER_DEMOGRAPHICS</Name>
      <Guid>900dd34b-2523-4119-8d47-022e99e2a25b</Guid>
      <Width>72</Width>
      <Height>7</Height>
      <TocEntry>
        <Type>TableOrChart</Type>
        <TableTab>Q22. Do you k by BANNER_DEMOGRA</TableTab>
        <TableTabFullName>Q22. Do you know how much carbon emissions your business emits? by BANNER_DEMOGRAPHICS</TableTabFullName>
        <Title>Q22. Do you know how much carbon emissions your business emits? by BANNER_DEMOGRAPHICS</Title>
        <Footer>Total sample; Weight: Weight; base n = from 87 to 759; total n = 759; 672 missing; effective sample size = 696 (92%)
Multiple comparison correction: False Discovery Rate (FDR) (p = 0.05)</Footer>
        <Bold>false</Bold>
        <BoundsAll>
          <Location>
            <X>1</X>
            <Y>2</Y>
          </Location>
          <Size>
            <Width>72</Width>
            <Height>7</Height>
          </Size>
          <X>1</X>
          <Y>2</Y>
          <Width>72</Width>
          <Height>7</Height>
        </BoundsAll>
        <Updating xsi:nil="true"/>
      </TocEntry>
    </Second>
  </PairOfGuidExcelItemMetadata>
  <PairOfGuidExcelItemMetadata>
    <First>5d5c1d89-f789-4a95-ac6a-c3ebb39f6b04</First>
    <Second>
      <Name>Q23. Which of the following best describes your business’s approach to reducing carbon emissions?</Name>
      <Guid>5d5c1d89-f789-4a95-ac6a-c3ebb39f6b04</Guid>
      <Width>2</Width>
      <Height>8</Height>
      <TocEntry>
        <Type>TableOrChart</Type>
        <TableTab>Q23. Which of the following bes</TableTab>
        <TableTabFullName>Q23. Which of the following best describes your business’s approach to reducing carbon emissions?</TableTabFullName>
        <Title>Q23. Which of the following best describes your business’s approach to reducing carbon emissions?</Title>
        <Footer>Total sample; Weight: Weight; base n = 759; effective sample size = 680 (90%)
Multiple comparison correction: False Discovery Rate (FDR) (p = 0.05)</Footer>
        <Bold>false</Bold>
        <BoundsAll>
          <Location>
            <X>1</X>
            <Y>2</Y>
          </Location>
          <Size>
            <Width>2</Width>
            <Height>8</Height>
          </Size>
          <X>1</X>
          <Y>2</Y>
          <Width>2</Width>
          <Height>8</Height>
        </BoundsAll>
        <Updating xsi:nil="true"/>
      </TocEntry>
    </Second>
  </PairOfGuidExcelItemMetadata>
  <PairOfGuidExcelItemMetadata>
    <First>38bc6caa-0f9b-41bb-a798-a2ae3f1e72f8</First>
    <Second>
      <Name>Q23. Which of the following best describes your business’s approach to reducing carbon emissions? by BANNER_BUSINESS PROFILE</Name>
      <Guid>38bc6caa-0f9b-41bb-a798-a2ae3f1e72f8</Guid>
      <Width>51</Width>
      <Height>9</Height>
      <TocEntry>
        <Type>TableOrChart</Type>
        <TableTab>Q23. Which of by BANNER_BUSINES</TableTab>
        <TableTabFullName>Q23. Which of the following best describes your business’s approach to reducing carbon emissions? by BANNER_BUSINESS PROFILE</TableTabFullName>
        <Title>Q23. Which of the following best describes your business’s approach to reducing carbon emissions? by BANNER_BUSINESS PROFILE</Title>
        <Footer>Total sample; Weight: Weight; base n = 759; effective sample size = 676 (89%)
Multiple comparison correction: False Discovery Rate (FDR) (p = 0.05)</Footer>
        <Bold>false</Bold>
        <BoundsAll>
          <Location>
            <X>1</X>
            <Y>2</Y>
          </Location>
          <Size>
            <Width>51</Width>
            <Height>9</Height>
          </Size>
          <X>1</X>
          <Y>2</Y>
          <Width>51</Width>
          <Height>9</Height>
        </BoundsAll>
        <Updating xsi:nil="true"/>
      </TocEntry>
    </Second>
  </PairOfGuidExcelItemMetadata>
  <PairOfGuidExcelItemMetadata>
    <First>e1d0a72a-ccb8-43ef-a172-f753ec71c237</First>
    <Second>
      <Name>Q23. Which of the following best describes your business’s approach to reducing carbon emissions? by BANNER_DEMOGRAPHICS</Name>
      <Guid>e1d0a72a-ccb8-43ef-a172-f753ec71c237</Guid>
      <Width>72</Width>
      <Height>9</Height>
      <TocEntry>
        <Type>TableOrChart</Type>
        <TableTab>Q23. Which of by BANNER_DEMOGRA</TableTab>
        <TableTabFullName>Q23. Which of the following best describes your business’s approach to reducing carbon emissions? by BANNER_DEMOGRAPHICS</TableTabFullName>
        <Title>Q23. Which of the following best describes your business’s approach to reducing carbon emissions? by BANNER_DEMOGRAPHICS</Title>
        <Footer>Total sample; Weight: Weight; base n = from 87 to 759; total n = 759; 672 missing; effective sample size = 690 (91%)
Multiple comparison correction: False Discovery Rate (FDR) (p = 0.05)</Footer>
        <Bold>false</Bold>
        <BoundsAll>
          <Location>
            <X>1</X>
            <Y>2</Y>
          </Location>
          <Size>
            <Width>72</Width>
            <Height>9</Height>
          </Size>
          <X>1</X>
          <Y>2</Y>
          <Width>72</Width>
          <Height>9</Height>
        </BoundsAll>
        <Updating xsi:nil="true"/>
      </TocEntry>
    </Second>
  </PairOfGuidExcelItemMetadata>
  <PairOfGuidExcelItemMetadata>
    <First>c4908065-38de-45f0-96bd-b51a8ef93078</First>
    <Second>
      <Name>Q24. Does your business have, or are you considering, any of the following?</Name>
      <Guid>c4908065-38de-45f0-96bd-b51a8ef93078</Guid>
      <Width>7</Width>
      <Height>21</Height>
      <TocEntry>
        <Type>TableOrChart</Type>
        <TableTab>Q24. Does your business have, o</TableTab>
        <TableTabFullName>Q24. Does your business have, or are you considering, any of the following?</TableTabFullName>
        <Title>Q24. Does your business have, or are you considering, any of the following?</Title>
        <Footer>Total sample; Weight: Weight; base n = 759; effective sample size = 683 (90%)
Multiple comparison correction: False Discovery Rate (FDR) (p = 0.05)</Footer>
        <Bold>false</Bold>
        <BoundsAll>
          <Location>
            <X>1</X>
            <Y>2</Y>
          </Location>
          <Size>
            <Width>7</Width>
            <Height>21</Height>
          </Size>
          <X>1</X>
          <Y>2</Y>
          <Width>7</Width>
          <Height>21</Height>
        </BoundsAll>
        <Updating xsi:nil="true"/>
      </TocEntry>
    </Second>
  </PairOfGuidExcelItemMetadata>
  <PairOfGuidExcelItemMetadata>
    <First>cb06075c-f9e1-4f37-9092-3a9a47ca2323</First>
    <Second>
      <Name>Q24. Does your business have, or are you considering, any of the following? 2: Already have this + Actively researching or planning to implement</Name>
      <Guid>cb06075c-f9e1-4f37-9092-3a9a47ca2323</Guid>
      <Width>2</Width>
      <Height>12</Height>
      <TocEntry>
        <Type>TableOrChart</Type>
        <TableTab>Q24. Does your business have(2)</TableTab>
        <TableTabFullName>Q24. Does your business have, or are you considering, any of the following? 2: Already have this + Actively researching or planning to implement</TableTabFullName>
        <Title>Q24. Does your business have, or are you considering, any of the following? 2: Already have this + Actively researching or planning to implement</Title>
        <Footer>Total sample; Weight: Weight; base n = 759; effective sample size = 685 (90%)
Multiple comparison correction: False Discovery Rate (FDR) (p = 0.05)</Footer>
        <Bold>false</Bold>
        <BoundsAll>
          <Location>
            <X>1</X>
            <Y>2</Y>
          </Location>
          <Size>
            <Width>2</Width>
            <Height>12</Height>
          </Size>
          <X>1</X>
          <Y>2</Y>
          <Width>2</Width>
          <Height>12</Height>
        </BoundsAll>
        <Updating xsi:nil="true"/>
      </TocEntry>
    </Second>
  </PairOfGuidExcelItemMetadata>
  <PairOfGuidExcelItemMetadata>
    <First>a9e94234-23e3-4e7c-a31f-c7cff8fef844</First>
    <Second>
      <Name>Q24. Does your business have, or are you considering, any of the following?</Name>
      <Guid>a9e94234-23e3-4e7c-a31f-c7cff8fef844</Guid>
      <Width>7</Width>
      <Height>12</Height>
      <TocEntry>
        <Type>TableOrChart</Type>
        <TableTab>Q24. Does your business have(3)</TableTab>
        <TableTabFullName>Q24. Does your business have, or are you considering, any of the following?</TableTabFullName>
        <Title>Q24. Does your business have, or are you considering, any of the following?</Title>
        <Footer>Filter: Non-employing sole traders (0 employees); Weight: Weight; base n = 175; effective sample size = 173 (99%); 77% filtered out
Multiple comparison correction: False Discovery Rate (FDR) (p = 0.05)</Footer>
        <Bold>false</Bold>
        <BoundsAll>
          <Location>
            <X>1</X>
            <Y>2</Y>
          </Location>
          <Size>
            <Width>7</Width>
            <Height>12</Height>
          </Size>
          <X>1</X>
          <Y>2</Y>
          <Width>7</Width>
          <Height>12</Height>
        </BoundsAll>
        <Updating xsi:nil="true"/>
      </TocEntry>
    </Second>
  </PairOfGuidExcelItemMetadata>
  <PairOfGuidExcelItemMetadata>
    <First>73743f30-7598-4826-9003-8ee3dc3037fc</First>
    <Second>
      <Name>Q24. Does your business have, or are you considering, any of the following?</Name>
      <Guid>73743f30-7598-4826-9003-8ee3dc3037fc</Guid>
      <Width>7</Width>
      <Height>12</Height>
      <TocEntry>
        <Type>TableOrChart</Type>
        <TableTab>Q24. Does your business have(4)</TableTab>
        <TableTabFullName>Q24. Does your business have, or are you considering, any of the following?</TableTabFullName>
        <Title>Q24. Does your business have, or are you considering, any of the following?</Title>
        <Footer>Filter: Micro businesses (1–4 employees); Weight: Weight; base n = 312; effective sample size = 304 (98%); 59% filtered out
Multiple comparison correction: False Discovery Rate (FDR) (p = 0.05)</Footer>
        <Bold>false</Bold>
        <BoundsAll>
          <Location>
            <X>1</X>
            <Y>2</Y>
          </Location>
          <Size>
            <Width>7</Width>
            <Height>12</Height>
          </Size>
          <X>1</X>
          <Y>2</Y>
          <Width>7</Width>
          <Height>12</Height>
        </BoundsAll>
        <Updating xsi:nil="true"/>
      </TocEntry>
    </Second>
  </PairOfGuidExcelItemMetadata>
  <PairOfGuidExcelItemMetadata>
    <First>1252496c-3b5e-48ad-a2fb-fbb48119ad8f</First>
    <Second>
      <Name>Q24. Does your business have, or are you considering, any of the following?</Name>
      <Guid>1252496c-3b5e-48ad-a2fb-fbb48119ad8f</Guid>
      <Width>7</Width>
      <Height>12</Height>
      <TocEntry>
        <Type>TableOrChart</Type>
        <TableTab>Q24. Does your business have(5)</TableTab>
        <TableTabFullName>Q24. Does your business have, or are you considering, any of the following?</TableTabFullName>
        <Title>Q24. Does your business have, or are you considering, any of the following?</Title>
        <Footer>Filter: Small businesses (5–19 employees); Weight: Weight; base n = 272; effective sample size = 265 (97%); 64% filtered out
Multiple comparison correction: False Discovery Rate (FDR) (p = 0.05)</Footer>
        <Bold>false</Bold>
        <BoundsAll>
          <Location>
            <X>1</X>
            <Y>2</Y>
          </Location>
          <Size>
            <Width>7</Width>
            <Height>12</Height>
          </Size>
          <X>1</X>
          <Y>2</Y>
          <Width>7</Width>
          <Height>12</Height>
        </BoundsAll>
        <Updating xsi:nil="true"/>
      </TocEntry>
    </Second>
  </PairOfGuidExcelItemMetadata>
  <PairOfGuidExcelItemMetadata>
    <First>4c5ffe03-e73c-4d46-aac8-6391ae56718c</First>
    <Second>
      <Name>Q24. Does your business have, or are you considering, any of the following? by BANNER_BUSINESS PROFILE</Name>
      <Guid>4c5ffe03-e73c-4d46-aac8-6391ae56718c</Guid>
      <Width>357</Width>
      <Height>14</Height>
      <TocEntry>
        <Type>TableOrChart</Type>
        <TableTab>Q24. Does you by BANNER_BUSINES</TableTab>
        <TableTabFullName>Q24. Does your business have, or are you considering, any of the following? by BANNER_BUSINESS PROFILE</TableTabFullName>
        <Title>Q24. Does your business have, or are you considering, any of the following? by BANNER_BUSINESS PROFILE</Title>
        <Footer>Filter: Small businesses (5–19 employees); Weight: Weight; base n = 272; effective sample size = 265 (97%); 64% filtered out
Multiple comparison correction: False Discovery Rate (FDR) (p = 0.05)</Footer>
        <Bold>false</Bold>
        <BoundsAll>
          <Location>
            <X>1</X>
            <Y>2</Y>
          </Location>
          <Size>
            <Width>357</Width>
            <Height>14</Height>
          </Size>
          <X>1</X>
          <Y>2</Y>
          <Width>357</Width>
          <Height>14</Height>
        </BoundsAll>
        <Updating xsi:nil="true"/>
      </TocEntry>
    </Second>
  </PairOfGuidExcelItemMetadata>
  <PairOfGuidExcelItemMetadata>
    <First>764ce422-a121-4180-be70-967f487526d5</First>
    <Second>
      <Name>Q24. Does your business have, or are you considering, any of the following? 2: Already have this + Actively researching or planning to implement by BANNER_BUSINESS PROFILE</Name>
      <Guid>764ce422-a121-4180-be70-967f487526d5</Guid>
      <Width>51</Width>
      <Height>14</Height>
      <TocEntry>
        <Type>TableOrChart</Type>
        <TableTab>Q24. Does you by BANNER_BUSI(2)</TableTab>
        <TableTabFullName>Q24. Does your business have, or are you considering, any of the following? 2: Already have this + Actively researching or planning to implement by BANNER_BUSINESS PROFILE</TableTabFullName>
        <Title>Q24. Does your business have, or are you considering, any of the following? 2: Already have this + Actively researching or planning to implement by BANNER_BUSINESS PROFILE</Title>
        <Footer>Total sample; Weight: Weight; base n = 759; effective sample size = 684 (90%)
Multiple comparison correction: False Discovery Rate (FDR) (p = 0.05)</Footer>
        <Bold>false</Bold>
        <BoundsAll>
          <Location>
            <X>1</X>
            <Y>2</Y>
          </Location>
          <Size>
            <Width>51</Width>
            <Height>14</Height>
          </Size>
          <X>1</X>
          <Y>2</Y>
          <Width>51</Width>
          <Height>14</Height>
        </BoundsAll>
        <Updating xsi:nil="true"/>
      </TocEntry>
    </Second>
  </PairOfGuidExcelItemMetadata>
  <PairOfGuidExcelItemMetadata>
    <First>b9aa3d97-fede-4a70-aa01-2753a656009e</First>
    <Second>
      <Name>A smart meter at your business (which measures your electricity use throughout the day and sends this information to your electricity supplier) by BANNER_BUSINESS PROFILE</Name>
      <Guid>b9aa3d97-fede-4a70-aa01-2753a656009e</Guid>
      <Width>51</Width>
      <Height>10</Height>
      <TocEntry>
        <Type>TableOrChart</Type>
        <TableTab>A smart meter by BANNER_BUSINES</TableTab>
        <TableTabFullName>A smart meter at your business (which measures your electricity use throughout the day and sends this information to your electricity supplier) by BANNER_BUSINESS PROFILE</TableTabFullName>
        <Title>A smart meter at your business (which measures your electricity use throughout the day and sends this information to your electricity supplier) by BANNER_BUSINESS PROFILE</Title>
        <Footer>Total sample; Weight: Weight; base n = 759; effective sample size = 679 (89%)
Multiple comparison correction: False Discovery Rate (FDR) (p = 0.05)</Footer>
        <Bold>false</Bold>
        <BoundsAll>
          <Location>
            <X>1</X>
            <Y>2</Y>
          </Location>
          <Size>
            <Width>51</Width>
            <Height>10</Height>
          </Size>
          <X>1</X>
          <Y>2</Y>
          <Width>51</Width>
          <Height>10</Height>
        </BoundsAll>
        <Updating xsi:nil="true"/>
      </TocEntry>
    </Second>
  </PairOfGuidExcelItemMetadata>
  <PairOfGuidExcelItemMetadata>
    <First>435ddc3b-c318-4a69-bf6b-cf2c4c9f4851</First>
    <Second>
      <Name>A smart meter at your business (which measures your electricity use throughout the day and sends this information to your electricity supplier) by BANNER_DEMOGRAPHICS</Name>
      <Guid>435ddc3b-c318-4a69-bf6b-cf2c4c9f4851</Guid>
      <Width>72</Width>
      <Height>10</Height>
      <TocEntry>
        <Type>TableOrChart</Type>
        <TableTab>A smart meter by BANNER_DEMOGRA</TableTab>
        <TableTabFullName>A smart meter at your business (which measures your electricity use throughout the day and sends this information to your electricity supplier) by BANNER_DEMOGRAPHICS</TableTabFullName>
        <Title>A smart meter at your business (which measures your electricity use throughout the day and sends this information to your electricity supplier) by BANNER_DEMOGRAPHICS</Title>
        <Footer>Total sample; Weight: Weight; base n = from 87 to 759; total n = 759; 672 missing; effective sample size = 684 (90%)
Multiple comparison correction: False Discovery Rate (FDR) (p = 0.05)</Footer>
        <Bold>false</Bold>
        <BoundsAll>
          <Location>
            <X>1</X>
            <Y>2</Y>
          </Location>
          <Size>
            <Width>72</Width>
            <Height>10</Height>
          </Size>
          <X>1</X>
          <Y>2</Y>
          <Width>72</Width>
          <Height>10</Height>
        </BoundsAll>
        <Updating xsi:nil="true"/>
      </TocEntry>
    </Second>
  </PairOfGuidExcelItemMetadata>
  <PairOfGuidExcelItemMetadata>
    <First>0ba32680-d5ac-480c-a2dc-64f20a082b6e</First>
    <Second>
      <Name>Rooftop solar panels by BANNER_BUSINESS PROFILE</Name>
      <Guid>0ba32680-d5ac-480c-a2dc-64f20a082b6e</Guid>
      <Width>51</Width>
      <Height>10</Height>
      <TocEntry>
        <Type>TableOrChart</Type>
        <TableTab>Rooftop solar by BANNER_BUSINES</TableTab>
        <TableTabFullName>Rooftop solar panels by BANNER_BUSINESS PROFILE</TableTabFullName>
        <Title>Rooftop solar panels by BANNER_BUSINESS PROFILE</Title>
        <Footer>Total sample; Weight: Weight; base n = 759; effective sample size = 682 (90%)
Multiple comparison correction: False Discovery Rate (FDR) (p = 0.05)</Footer>
        <Bold>false</Bold>
        <BoundsAll>
          <Location>
            <X>1</X>
            <Y>2</Y>
          </Location>
          <Size>
            <Width>51</Width>
            <Height>10</Height>
          </Size>
          <X>1</X>
          <Y>2</Y>
          <Width>51</Width>
          <Height>10</Height>
        </BoundsAll>
        <Updating xsi:nil="true"/>
      </TocEntry>
    </Second>
  </PairOfGuidExcelItemMetadata>
  <PairOfGuidExcelItemMetadata>
    <First>1a413754-7f15-4a83-8a77-7b79c1453db9</First>
    <Second>
      <Name>Rooftop solar panels by BANNER_DEMOGRAPHICS</Name>
      <Guid>1a413754-7f15-4a83-8a77-7b79c1453db9</Guid>
      <Width>72</Width>
      <Height>10</Height>
      <TocEntry>
        <Type>TableOrChart</Type>
        <TableTab>Rooftop solar by BANNER_DEMOGRA</TableTab>
        <TableTabFullName>Rooftop solar panels by BANNER_DEMOGRAPHICS</TableTabFullName>
        <Title>Rooftop solar panels by BANNER_DEMOGRAPHICS</Title>
        <Footer>Total sample; Weight: Weight; base n = from 87 to 759; total n = 759; 672 missing; effective sample size = 688 (91%)
Multiple comparison correction: False Discovery Rate (FDR) (p = 0.05)</Footer>
        <Bold>false</Bold>
        <BoundsAll>
          <Location>
            <X>1</X>
            <Y>2</Y>
          </Location>
          <Size>
            <Width>72</Width>
            <Height>10</Height>
          </Size>
          <X>1</X>
          <Y>2</Y>
          <Width>72</Width>
          <Height>10</Height>
        </BoundsAll>
        <Updating xsi:nil="true"/>
      </TocEntry>
    </Second>
  </PairOfGuidExcelItemMetadata>
  <PairOfGuidExcelItemMetadata>
    <First>593c6720-7b0e-4759-b38f-895ad1930e4d</First>
    <Second>
      <Name>A battery system for storing electricity by BANNER_BUSINESS PROFILE</Name>
      <Guid>593c6720-7b0e-4759-b38f-895ad1930e4d</Guid>
      <Width>51</Width>
      <Height>10</Height>
      <TocEntry>
        <Type>TableOrChart</Type>
        <TableTab>A battery sys by BANNER_BUSINES</TableTab>
        <TableTabFullName>A battery system for storing electricity by BANNER_BUSINESS PROFILE</TableTabFullName>
        <Title>A battery system for storing electricity by BANNER_BUSINESS PROFILE</Title>
        <Footer>Total sample; Weight: Weight; base n = 759; effective sample size = 682 (90%)
Multiple comparison correction: False Discovery Rate (FDR) (p = 0.05)</Footer>
        <Bold>false</Bold>
        <BoundsAll>
          <Location>
            <X>1</X>
            <Y>2</Y>
          </Location>
          <Size>
            <Width>51</Width>
            <Height>10</Height>
          </Size>
          <X>1</X>
          <Y>2</Y>
          <Width>51</Width>
          <Height>10</Height>
        </BoundsAll>
        <Updating xsi:nil="true"/>
      </TocEntry>
    </Second>
  </PairOfGuidExcelItemMetadata>
  <PairOfGuidExcelItemMetadata>
    <First>2ec6a114-19a2-4aa5-8ec8-20496ed6a61f</First>
    <Second>
      <Name>A battery system for storing electricity by BANNER_DEMOGRAPHICS</Name>
      <Guid>2ec6a114-19a2-4aa5-8ec8-20496ed6a61f</Guid>
      <Width>72</Width>
      <Height>10</Height>
      <TocEntry>
        <Type>TableOrChart</Type>
        <TableTab>A battery sys by BANNER_DEMOGRA</TableTab>
        <TableTabFullName>A battery system for storing electricity by BANNER_DEMOGRAPHICS</TableTabFullName>
        <Title>A battery system for storing electricity by BANNER_DEMOGRAPHICS</Title>
        <Footer>Total sample; Weight: Weight; base n = from 87 to 759; total n = 759; 672 missing; effective sample size = 687 (91%)
Multiple comparison correction: False Discovery Rate (FDR) (p = 0.05)</Footer>
        <Bold>false</Bold>
        <BoundsAll>
          <Location>
            <X>1</X>
            <Y>2</Y>
          </Location>
          <Size>
            <Width>72</Width>
            <Height>10</Height>
          </Size>
          <X>1</X>
          <Y>2</Y>
          <Width>72</Width>
          <Height>10</Height>
        </BoundsAll>
        <Updating xsi:nil="true"/>
      </TocEntry>
    </Second>
  </PairOfGuidExcelItemMetadata>
  <PairOfGuidExcelItemMetadata>
    <First>f1f709dd-1495-4cab-a8a7-c0bb84a708a1</First>
    <Second>
      <Name>Electric vehicle charging at your business by BANNER_BUSINESS PROFILE</Name>
      <Guid>f1f709dd-1495-4cab-a8a7-c0bb84a708a1</Guid>
      <Width>51</Width>
      <Height>10</Height>
      <TocEntry>
        <Type>TableOrChart</Type>
        <TableTab>Electric vehi by BANNER_BUSINES</TableTab>
        <TableTabFullName>Electric vehicle charging at your business by BANNER_BUSINESS PROFILE</TableTabFullName>
        <Title>Electric vehicle charging at your business by BANNER_BUSINESS PROFILE</Title>
        <Footer>Total sample; Weight: Weight; base n = 759; effective sample size = 682 (90%)
Multiple comparison correction: False Discovery Rate (FDR) (p = 0.05)</Footer>
        <Bold>false</Bold>
        <BoundsAll>
          <Location>
            <X>1</X>
            <Y>2</Y>
          </Location>
          <Size>
            <Width>51</Width>
            <Height>10</Height>
          </Size>
          <X>1</X>
          <Y>2</Y>
          <Width>51</Width>
          <Height>10</Height>
        </BoundsAll>
        <Updating xsi:nil="true"/>
      </TocEntry>
    </Second>
  </PairOfGuidExcelItemMetadata>
  <PairOfGuidExcelItemMetadata>
    <First>c62a8a91-1603-440c-b0f8-89db466dc561</First>
    <Second>
      <Name>Electric vehicle charging at your business by BANNER_DEMOGRAPHICS</Name>
      <Guid>c62a8a91-1603-440c-b0f8-89db466dc561</Guid>
      <Width>72</Width>
      <Height>10</Height>
      <TocEntry>
        <Type>TableOrChart</Type>
        <TableTab>Electric vehi by BANNER_DEMOGRA</TableTab>
        <TableTabFullName>Electric vehicle charging at your business by BANNER_DEMOGRAPHICS</TableTabFullName>
        <Title>Electric vehicle charging at your business by BANNER_DEMOGRAPHICS</Title>
        <Footer>Total sample; Weight: Weight; base n = from 87 to 759; total n = 759; 672 missing; effective sample size = 685 (90%)
Multiple comparison correction: False Discovery Rate (FDR) (p = 0.05)</Footer>
        <Bold>false</Bold>
        <BoundsAll>
          <Location>
            <X>1</X>
            <Y>2</Y>
          </Location>
          <Size>
            <Width>72</Width>
            <Height>10</Height>
          </Size>
          <X>1</X>
          <Y>2</Y>
          <Width>72</Width>
          <Height>10</Height>
        </BoundsAll>
        <Updating xsi:nil="true"/>
      </TocEntry>
    </Second>
  </PairOfGuidExcelItemMetadata>
  <PairOfGuidExcelItemMetadata>
    <First>23f698b6-abff-4cae-a2bd-84b203f26085</First>
    <Second>
      <Name>Fully electric vehicle (not hybrid) by BANNER_BUSINESS PROFILE</Name>
      <Guid>23f698b6-abff-4cae-a2bd-84b203f26085</Guid>
      <Width>51</Width>
      <Height>10</Height>
      <TocEntry>
        <Type>TableOrChart</Type>
        <TableTab>Fully electri by BANNER_BUSINES</TableTab>
        <TableTabFullName>Fully electric vehicle (not hybrid) by BANNER_BUSINESS PROFILE</TableTabFullName>
        <Title>Fully electric vehicle (not hybrid) by BANNER_BUSINESS PROFILE</Title>
        <Footer>Total sample; Weight: Weight; base n = 759; effective sample size = 683 (90%)
Multiple comparison correction: False Discovery Rate (FDR) (p = 0.05)</Footer>
        <Bold>false</Bold>
        <BoundsAll>
          <Location>
            <X>1</X>
            <Y>2</Y>
          </Location>
          <Size>
            <Width>51</Width>
            <Height>10</Height>
          </Size>
          <X>1</X>
          <Y>2</Y>
          <Width>51</Width>
          <Height>10</Height>
        </BoundsAll>
        <Updating xsi:nil="true"/>
      </TocEntry>
    </Second>
  </PairOfGuidExcelItemMetadata>
  <PairOfGuidExcelItemMetadata>
    <First>4a3e0faa-11bb-408f-a532-08d33a3feee7</First>
    <Second>
      <Name>Fully electric vehicle (not hybrid) by BANNER_DEMOGRAPHICS</Name>
      <Guid>4a3e0faa-11bb-408f-a532-08d33a3feee7</Guid>
      <Width>72</Width>
      <Height>10</Height>
      <TocEntry>
        <Type>TableOrChart</Type>
        <TableTab>Fully electri by BANNER_DEMOGRA</TableTab>
        <TableTabFullName>Fully electric vehicle (not hybrid) by BANNER_DEMOGRAPHICS</TableTabFullName>
        <Title>Fully electric vehicle (not hybrid) by BANNER_DEMOGRAPHICS</Title>
        <Footer>Total sample; Weight: Weight; base n = from 87 to 759; total n = 759; 672 missing; effective sample size = 690 (91%)
Multiple comparison correction: False Discovery Rate (FDR) (p = 0.05)</Footer>
        <Bold>false</Bold>
        <BoundsAll>
          <Location>
            <X>1</X>
            <Y>2</Y>
          </Location>
          <Size>
            <Width>72</Width>
            <Height>10</Height>
          </Size>
          <X>1</X>
          <Y>2</Y>
          <Width>72</Width>
          <Height>10</Height>
        </BoundsAll>
        <Updating xsi:nil="true"/>
      </TocEntry>
    </Second>
  </PairOfGuidExcelItemMetadata>
  <PairOfGuidExcelItemMetadata>
    <First>5da3bae9-a2a3-4e7e-8939-05da5c742ca7</First>
    <Second>
      <Name>Plugin hybrid vehicle (PHEV - that can be plugged in to an external power source for charging) by BANNER_BUSINESS PROFILE</Name>
      <Guid>5da3bae9-a2a3-4e7e-8939-05da5c742ca7</Guid>
      <Width>51</Width>
      <Height>10</Height>
      <TocEntry>
        <Type>TableOrChart</Type>
        <TableTab>Plugin hybrid by BANNER_BUSINES</TableTab>
        <TableTabFullName>Plugin hybrid vehicle (PHEV - that can be plugged in to an external power source for charging) by BANNER_BUSINESS PROFILE</TableTabFullName>
        <Title>Plugin hybrid vehicle (PHEV - that can be plugged in to an external power source for charging) by BANNER_BUSINESS PROFILE</Title>
        <Footer>Total sample; Weight: Weight; base n = 759; effective sample size = 683 (90%)
Multiple comparison correction: False Discovery Rate (FDR) (p = 0.05)</Footer>
        <Bold>false</Bold>
        <BoundsAll>
          <Location>
            <X>1</X>
            <Y>2</Y>
          </Location>
          <Size>
            <Width>51</Width>
            <Height>10</Height>
          </Size>
          <X>1</X>
          <Y>2</Y>
          <Width>51</Width>
          <Height>10</Height>
        </BoundsAll>
        <Updating xsi:nil="true"/>
      </TocEntry>
    </Second>
  </PairOfGuidExcelItemMetadata>
  <PairOfGuidExcelItemMetadata>
    <First>893ad136-dd72-45be-8938-bd186d285eb7</First>
    <Second>
      <Name>Plugin hybrid vehicle (PHEV - that can be plugged in to an external power source for charging) by BANNER_DEMOGRAPHICS</Name>
      <Guid>893ad136-dd72-45be-8938-bd186d285eb7</Guid>
      <Width>72</Width>
      <Height>10</Height>
      <TocEntry>
        <Type>TableOrChart</Type>
        <TableTab>Plugin hybrid by BANNER_DEMOGRA</TableTab>
        <TableTabFullName>Plugin hybrid vehicle (PHEV - that can be plugged in to an external power source for charging) by BANNER_DEMOGRAPHICS</TableTabFullName>
        <Title>Plugin hybrid vehicle (PHEV - that can be plugged in to an external power source for charging) by BANNER_DEMOGRAPHICS</Title>
        <Footer>Total sample; Weight: Weight; base n = from 87 to 759; total n = 759; 672 missing; effective sample size = 686 (90%)
Multiple comparison correction: False Discovery Rate (FDR) (p = 0.05)</Footer>
        <Bold>false</Bold>
        <BoundsAll>
          <Location>
            <X>1</X>
            <Y>2</Y>
          </Location>
          <Size>
            <Width>72</Width>
            <Height>10</Height>
          </Size>
          <X>1</X>
          <Y>2</Y>
          <Width>72</Width>
          <Height>10</Height>
        </BoundsAll>
        <Updating xsi:nil="true"/>
      </TocEntry>
    </Second>
  </PairOfGuidExcelItemMetadata>
  <PairOfGuidExcelItemMetadata>
    <First>737ac0c4-9948-4593-a2ab-a4193ef38066</First>
    <Second>
      <Name>Non-plugin hybrid vehicle (that is both petrol powered and electric powered) by BANNER_BUSINESS PROFILE</Name>
      <Guid>737ac0c4-9948-4593-a2ab-a4193ef38066</Guid>
      <Width>51</Width>
      <Height>10</Height>
      <TocEntry>
        <Type>TableOrChart</Type>
        <TableTab>Non-plugin hy by BANNER_BUSINES</TableTab>
        <TableTabFullName>Non-plugin hybrid vehicle (that is both petrol powered and electric powered) by BANNER_BUSINESS PROFILE</TableTabFullName>
        <Title>Non-plugin hybrid vehicle (that is both petrol powered and electric powered) by BANNER_BUSINESS PROFILE</Title>
        <Footer>Total sample; Weight: Weight; base n = 759; effective sample size = 682 (90%)
Multiple comparison correction: False Discovery Rate (FDR) (p = 0.05)</Footer>
        <Bold>false</Bold>
        <BoundsAll>
          <Location>
            <X>1</X>
            <Y>2</Y>
          </Location>
          <Size>
            <Width>51</Width>
            <Height>10</Height>
          </Size>
          <X>1</X>
          <Y>2</Y>
          <Width>51</Width>
          <Height>10</Height>
        </BoundsAll>
        <Updating xsi:nil="true"/>
      </TocEntry>
    </Second>
  </PairOfGuidExcelItemMetadata>
  <PairOfGuidExcelItemMetadata>
    <First>d9d47834-4d08-4760-910f-07ffa4ede5e6</First>
    <Second>
      <Name>Non-plugin hybrid vehicle (that is both petrol powered and electric powered) by BANNER_DEMOGRAPHICS</Name>
      <Guid>d9d47834-4d08-4760-910f-07ffa4ede5e6</Guid>
      <Width>72</Width>
      <Height>10</Height>
      <TocEntry>
        <Type>TableOrChart</Type>
        <TableTab>Non-plugin hy by BANNER_DEMOGRA</TableTab>
        <TableTabFullName>Non-plugin hybrid vehicle (that is both petrol powered and electric powered) by BANNER_DEMOGRAPHICS</TableTabFullName>
        <Title>Non-plugin hybrid vehicle (that is both petrol powered and electric powered) by BANNER_DEMOGRAPHICS</Title>
        <Footer>Total sample; Weight: Weight; base n = from 87 to 759; total n = 759; 672 missing; effective sample size = 683 (90%)
Multiple comparison correction: False Discovery Rate (FDR) (p = 0.05)</Footer>
        <Bold>false</Bold>
        <BoundsAll>
          <Location>
            <X>1</X>
            <Y>2</Y>
          </Location>
          <Size>
            <Width>72</Width>
            <Height>10</Height>
          </Size>
          <X>1</X>
          <Y>2</Y>
          <Width>72</Width>
          <Height>10</Height>
        </BoundsAll>
        <Updating xsi:nil="true"/>
      </TocEntry>
    </Second>
  </PairOfGuidExcelItemMetadata>
  <PairOfGuidExcelItemMetadata>
    <First>f33be701-8ab0-4c84-8f34-701bfd5e109b</First>
    <Second>
      <Name>An energy automation system that allows the business to remotely control lights or appliances e.g. via an app by BANNER_BUSINESS PROFILE</Name>
      <Guid>f33be701-8ab0-4c84-8f34-701bfd5e109b</Guid>
      <Width>51</Width>
      <Height>10</Height>
      <TocEntry>
        <Type>TableOrChart</Type>
        <TableTab>An energy aut by BANNER_BUSINES</TableTab>
        <TableTabFullName>An energy automation system that allows the business to remotely control lights or appliances e.g. via an app by BANNER_BUSINESS PROFILE</TableTabFullName>
        <Title>An energy automation system that allows the business to remotely control lights or appliances e.g. via an app by BANNER_BUSINESS PROFILE</Title>
        <Footer>Total sample; Weight: Weight; base n = 759; effective sample size = 680 (90%)
Multiple comparison correction: False Discovery Rate (FDR) (p = 0.05)</Footer>
        <Bold>false</Bold>
        <BoundsAll>
          <Location>
            <X>1</X>
            <Y>2</Y>
          </Location>
          <Size>
            <Width>51</Width>
            <Height>10</Height>
          </Size>
          <X>1</X>
          <Y>2</Y>
          <Width>51</Width>
          <Height>10</Height>
        </BoundsAll>
        <Updating xsi:nil="true"/>
      </TocEntry>
    </Second>
  </PairOfGuidExcelItemMetadata>
  <PairOfGuidExcelItemMetadata>
    <First>a1cd4a9c-122b-436f-b08b-c3f1012b3d26</First>
    <Second>
      <Name>An energy automation system that allows the business to remotely control lights or appliances e.g. via an app by BANNER_DEMOGRAPHICS</Name>
      <Guid>a1cd4a9c-122b-436f-b08b-c3f1012b3d26</Guid>
      <Width>72</Width>
      <Height>10</Height>
      <TocEntry>
        <Type>TableOrChart</Type>
        <TableTab>An energy aut by BANNER_DEMOGRA</TableTab>
        <TableTabFullName>An energy automation system that allows the business to remotely control lights or appliances e.g. via an app by BANNER_DEMOGRAPHICS</TableTabFullName>
        <Title>An energy automation system that allows the business to remotely control lights or appliances e.g. via an app by BANNER_DEMOGRAPHICS</Title>
        <Footer>Total sample; Weight: Weight; base n = from 87 to 759; total n = 759; 672 missing; effective sample size = 687 (91%)
Multiple comparison correction: False Discovery Rate (FDR) (p = 0.05)</Footer>
        <Bold>false</Bold>
        <BoundsAll>
          <Location>
            <X>1</X>
            <Y>2</Y>
          </Location>
          <Size>
            <Width>72</Width>
            <Height>10</Height>
          </Size>
          <X>1</X>
          <Y>2</Y>
          <Width>72</Width>
          <Height>10</Height>
        </BoundsAll>
        <Updating xsi:nil="true"/>
      </TocEntry>
    </Second>
  </PairOfGuidExcelItemMetadata>
  <PairOfGuidExcelItemMetadata>
    <First>37ec5eb8-9a87-4887-bf03-f417df8cde6f</First>
    <Second>
      <Name>Energy monitoring tool ie. app or a display that helps you monitor electricity use and costs in real time by BANNER_BUSINESS PROFILE</Name>
      <Guid>37ec5eb8-9a87-4887-bf03-f417df8cde6f</Guid>
      <Width>51</Width>
      <Height>10</Height>
      <TocEntry>
        <Type>TableOrChart</Type>
        <TableTab>Energy monito by BANNER_BUSINES</TableTab>
        <TableTabFullName>Energy monitoring tool ie. app or a display that helps you monitor electricity use and costs in real time by BANNER_BUSINESS PROFILE</TableTabFullName>
        <Title>Energy monitoring tool ie. app or a display that helps you monitor electricity use and costs in real time by BANNER_BUSINESS PROFILE</Title>
        <Footer>Total sample; Weight: Weight; base n = 759; effective sample size = 683 (90%)
Multiple comparison correction: False Discovery Rate (FDR) (p = 0.05)</Footer>
        <Bold>false</Bold>
        <BoundsAll>
          <Location>
            <X>1</X>
            <Y>2</Y>
          </Location>
          <Size>
            <Width>51</Width>
            <Height>10</Height>
          </Size>
          <X>1</X>
          <Y>2</Y>
          <Width>51</Width>
          <Height>10</Height>
        </BoundsAll>
        <Updating xsi:nil="true"/>
      </TocEntry>
    </Second>
  </PairOfGuidExcelItemMetadata>
  <PairOfGuidExcelItemMetadata>
    <First>f94d8c9a-4b84-44dc-aad8-e2d939828ef9</First>
    <Second>
      <Name>Energy monitoring tool ie. app or a display that helps you monitor electricity use and costs in real time by BANNER_DEMOGRAPHICS</Name>
      <Guid>f94d8c9a-4b84-44dc-aad8-e2d939828ef9</Guid>
      <Width>72</Width>
      <Height>10</Height>
      <TocEntry>
        <Type>TableOrChart</Type>
        <TableTab>Energy monito by BANNER_DEMOGRA</TableTab>
        <TableTabFullName>Energy monitoring tool ie. app or a display that helps you monitor electricity use and costs in real time by BANNER_DEMOGRAPHICS</TableTabFullName>
        <Title>Energy monitoring tool ie. app or a display that helps you monitor electricity use and costs in real time by BANNER_DEMOGRAPHICS</Title>
        <Footer>Total sample; Weight: Weight; base n = from 87 to 759; total n = 759; 672 missing; effective sample size = 683 (90%)
Multiple comparison correction: False Discovery Rate (FDR) (p = 0.05)</Footer>
        <Bold>false</Bold>
        <BoundsAll>
          <Location>
            <X>1</X>
            <Y>2</Y>
          </Location>
          <Size>
            <Width>72</Width>
            <Height>10</Height>
          </Size>
          <X>1</X>
          <Y>2</Y>
          <Width>72</Width>
          <Height>10</Height>
        </BoundsAll>
        <Updating xsi:nil="true"/>
      </TocEntry>
    </Second>
  </PairOfGuidExcelItemMetadata>
  <PairOfGuidExcelItemMetadata>
    <First>4b4cd392-3b0f-40f9-83eb-38336514bebf</First>
    <Second>
      <Name>Q25. Which of the following has influenced, or would make you more likely to use, an electric vehicle (EV) for work?</Name>
      <Guid>4b4cd392-3b0f-40f9-83eb-38336514bebf</Guid>
      <Width>2</Width>
      <Height>11</Height>
      <TocEntry>
        <Type>TableOrChart</Type>
        <TableTab>Q25. Which of the following has</TableTab>
        <TableTabFullName>Q25. Which of the following has influenced, or would make you more likely to use, an electric vehicle (EV) for work?</TableTabFullName>
        <Title>Q25. Which of the following has influenced, or would make you more likely to use, an electric vehicle (EV) for work?</Title>
        <Footer>Total sample; Weight: Weight; base n = 722; total n = 759; 37 missing; effective sample size = 649 (90%)
Multiple comparison correction: False Discovery Rate (FDR) (p = 0.05)</Footer>
        <Bold>false</Bold>
        <BoundsAll>
          <Location>
            <X>1</X>
            <Y>2</Y>
          </Location>
          <Size>
            <Width>2</Width>
            <Height>11</Height>
          </Size>
          <X>1</X>
          <Y>2</Y>
          <Width>2</Width>
          <Height>11</Height>
        </BoundsAll>
        <Updating xsi:nil="true"/>
      </TocEntry>
    </Second>
  </PairOfGuidExcelItemMetadata>
  <PairOfGuidExcelItemMetadata>
    <First>2e4603cf-38c2-436f-baad-509d1a2ed708</First>
    <Second>
      <Name>Q25. Which of the following has influenced, or would make you more likely to use, an electric vehicle (EV) for work? by Fully electric vehicle (not hybrid)</Name>
      <Guid>2e4603cf-38c2-436f-baad-509d1a2ed708</Guid>
      <Width>5</Width>
      <Height>12</Height>
      <TocEntry>
        <Type>TableOrChart</Type>
        <TableTab>Q25. Which of by Fully electric</TableTab>
        <TableTabFullName>Q25. Which of the following has influenced, or would make you more likely to use, an electric vehicle (EV) for work? by Fully electric vehicle (not hybrid)</TableTabFullName>
        <Title>Q25. Which of the following has influenced, or would make you more likely to use, an electric vehicle (EV) for work? by Fully electric vehicle (not hybrid)</Title>
        <Footer>Total sample; Weight: Weight; base n = 722; total n = 759; 37 missing; effective sample size = 650 (90%)
Multiple comparison correction: False Discovery Rate (FDR) (p = 0.05)</Footer>
        <Bold>false</Bold>
        <BoundsAll>
          <Location>
            <X>1</X>
            <Y>2</Y>
          </Location>
          <Size>
            <Width>5</Width>
            <Height>12</Height>
          </Size>
          <X>1</X>
          <Y>2</Y>
          <Width>5</Width>
          <Height>12</Height>
        </BoundsAll>
        <Updating xsi:nil="true"/>
      </TocEntry>
    </Second>
  </PairOfGuidExcelItemMetadata>
  <PairOfGuidExcelItemMetadata>
    <First>b72c480b-051e-4696-86a7-82dd47c952ec</First>
    <Second>
      <Name>Q25. Which of the following has influenced, or would make you more likely to use, an electric vehicle (EV) for work? by BANNER_BUSINESS PROFILE</Name>
      <Guid>b72c480b-051e-4696-86a7-82dd47c952ec</Guid>
      <Width>51</Width>
      <Height>12</Height>
      <TocEntry>
        <Type>TableOrChart</Type>
        <TableTab>Q25. Which of by BANNER_BUSINES</TableTab>
        <TableTabFullName>Q25. Which of the following has influenced, or would make you more likely to use, an electric vehicle (EV) for work? by BANNER_BUSINESS PROFILE</TableTabFullName>
        <Title>Q25. Which of the following has influenced, or would make you more likely to use, an electric vehicle (EV) for work? by BANNER_BUSINESS PROFILE</Title>
        <Footer>Total sample; Weight: Weight; base n = 722; total n = 759; 37 missing; effective sample size = 650 (90%)
Multiple comparison correction: False Discovery Rate (FDR) (p = 0.05)</Footer>
        <Bold>false</Bold>
        <BoundsAll>
          <Location>
            <X>1</X>
            <Y>2</Y>
          </Location>
          <Size>
            <Width>51</Width>
            <Height>12</Height>
          </Size>
          <X>1</X>
          <Y>2</Y>
          <Width>51</Width>
          <Height>12</Height>
        </BoundsAll>
        <Updating xsi:nil="true"/>
      </TocEntry>
    </Second>
  </PairOfGuidExcelItemMetadata>
  <PairOfGuidExcelItemMetadata>
    <First>a9d8b287-c49b-4d2d-af21-454e0b70f9ae</First>
    <Second>
      <Name>Q25. Which of the following has influenced, or would make you more likely to use, an electric vehicle (EV) for work? by BANNER_DEMOGRAPHICS</Name>
      <Guid>a9d8b287-c49b-4d2d-af21-454e0b70f9ae</Guid>
      <Width>72</Width>
      <Height>12</Height>
      <TocEntry>
        <Type>TableOrChart</Type>
        <TableTab>Q25. Which of by BANNER_DEMOGRA</TableTab>
        <TableTabFullName>Q25. Which of the following has influenced, or would make you more likely to use, an electric vehicle (EV) for work? by BANNER_DEMOGRAPHICS</TableTabFullName>
        <Title>Q25. Which of the following has influenced, or would make you more likely to use, an electric vehicle (EV) for work? by BANNER_DEMOGRAPHICS</Title>
        <Footer>Total sample; Weight: Weight; base n = from 81 to 722; total n = 759; 678 missing; effective sample size = 660 (91%)
Multiple comparison correction: False Discovery Rate (FDR) (p = 0.05)</Footer>
        <Bold>false</Bold>
        <BoundsAll>
          <Location>
            <X>1</X>
            <Y>2</Y>
          </Location>
          <Size>
            <Width>72</Width>
            <Height>12</Height>
          </Size>
          <X>1</X>
          <Y>2</Y>
          <Width>72</Width>
          <Height>12</Height>
        </BoundsAll>
        <Updating xsi:nil="true"/>
      </TocEntry>
    </Second>
  </PairOfGuidExcelItemMetadata>
  <PairOfGuidExcelItemMetadata>
    <First>d0542632-4aae-48ba-adb6-32c9ac866eb5</First>
    <Second>
      <Name>Q25. Which of the following has influenced, or would make you more likely to use, an electric vehicle (EV) for work? - Other please specify1 by HIDS5. Hidden for quota Business size band.</Name>
      <Guid>d0542632-4aae-48ba-adb6-32c9ac866eb5</Guid>
      <Width>3</Width>
      <Height>20</Height>
      <TocEntry>
        <Type>TableOrChart</Type>
        <TableTab>Q25. Which of by HIDS5. Hidden </TableTab>
        <TableTabFullName>Q25. Which of the following has influenced, or would make you more likely to use, an electric vehicle (EV) for work? - Other please specify1 by HIDS5. Hidden for quota Business size band.</TableTabFullName>
        <Title>Q25. Which of the following has influenced, or would make you more likely to use, an electric vehicle (EV) for work? - Other please specify1 by HIDS5. Hidden for quota Business size band.</Title>
        <Footer>Total sample; Weight: Weight; base n = 759</Footer>
        <Bold>false</Bold>
        <BoundsAll>
          <Location>
            <X>1</X>
            <Y>2</Y>
          </Location>
          <Size>
            <Width>3</Width>
            <Height>20</Height>
          </Size>
          <X>1</X>
          <Y>2</Y>
          <Width>3</Width>
          <Height>20</Height>
        </BoundsAll>
        <Updating xsi:nil="true"/>
      </TocEntry>
    </Second>
  </PairOfGuidExcelItemMetadata>
  <PairOfGuidExcelItemMetadata>
    <First>d145d3a5-498a-4da2-80bf-c62f865dc221</First>
    <Second>
      <Name>Q25X8. Why do you say that?</Name>
      <Guid>d145d3a5-498a-4da2-80bf-c62f865dc221</Guid>
      <Width>1</Width>
      <Height>761</Height>
      <TocEntry>
        <Type>TableOrChart</Type>
        <TableTab>Q25X8. Why do you say that</TableTab>
        <TableTabFullName>Q25X8. Why do you say that?</TableTabFullName>
        <Title>Q25X8. Why do you say that?</Title>
        <Footer>Total sample; Weight: Weight; base n = 759</Footer>
        <Bold>false</Bold>
        <BoundsAll>
          <Location>
            <X>1</X>
            <Y>2</Y>
          </Location>
          <Size>
            <Width>1</Width>
            <Height>761</Height>
          </Size>
          <X>1</X>
          <Y>2</Y>
          <Width>1</Width>
          <Height>761</Height>
        </BoundsAll>
        <Updating xsi:nil="true"/>
      </TocEntry>
    </Second>
  </PairOfGuidExcelItemMetadata>
  <PairOfGuidExcelItemMetadata>
    <First>c8c8f6e2-e23e-4b7f-80a4-93baa7db5c43</First>
    <Second>
      <Name>Q26. Approximately, how often does your business review its energy plan and investigate whether there are better options for you?</Name>
      <Guid>c8c8f6e2-e23e-4b7f-80a4-93baa7db5c43</Guid>
      <Width>2</Width>
      <Height>9</Height>
      <TocEntry>
        <Type>TableOrChart</Type>
        <TableTab>Q26. Approximately, how often d</TableTab>
        <TableTabFullName>Q26. Approximately, how often does your business review its energy plan and investigate whether there are better options for you?</TableTabFullName>
        <Title>Q26. Approximately, how often does your business review its energy plan and investigate whether there are better options for you?</Title>
        <Footer>Total sample; Weight: Weight; base n = 759; effective sample size = 675 (89%)
Multiple comparison correction: False Discovery Rate (FDR) (p = 0.05)</Footer>
        <Bold>false</Bold>
        <BoundsAll>
          <Location>
            <X>1</X>
            <Y>2</Y>
          </Location>
          <Size>
            <Width>2</Width>
            <Height>9</Height>
          </Size>
          <X>1</X>
          <Y>2</Y>
          <Width>2</Width>
          <Height>9</Height>
        </BoundsAll>
        <Updating xsi:nil="true"/>
      </TocEntry>
    </Second>
  </PairOfGuidExcelItemMetadata>
  <PairOfGuidExcelItemMetadata>
    <First>e8e6b4ad-566c-49e9-b9df-b1f33f5ba8da</First>
    <Second>
      <Name>Q26. Approximately, how often does your business review its energy plan and investigate whether there are better options for you? by BANNER_BUSINESS PROFILE</Name>
      <Guid>e8e6b4ad-566c-49e9-b9df-b1f33f5ba8da</Guid>
      <Width>51</Width>
      <Height>10</Height>
      <TocEntry>
        <Type>TableOrChart</Type>
        <TableTab>Q26. Approxim by BANNER_BUSINES</TableTab>
        <TableTabFullName>Q26. Approximately, how often does your business review its energy plan and investigate whether there are better options for you? by BANNER_BUSINESS PROFILE</TableTabFullName>
        <Title>Q26. Approximately, how often does your business review its energy plan and investigate whether there are better options for you? by BANNER_BUSINESS PROFILE</Title>
        <Footer>Total sample; Weight: Weight; base n = 759; effective sample size = 675 (89%)
Multiple comparison correction: False Discovery Rate (FDR) (p = 0.05)</Footer>
        <Bold>false</Bold>
        <BoundsAll>
          <Location>
            <X>1</X>
            <Y>2</Y>
          </Location>
          <Size>
            <Width>51</Width>
            <Height>10</Height>
          </Size>
          <X>1</X>
          <Y>2</Y>
          <Width>51</Width>
          <Height>10</Height>
        </BoundsAll>
        <Updating xsi:nil="true"/>
      </TocEntry>
    </Second>
  </PairOfGuidExcelItemMetadata>
  <PairOfGuidExcelItemMetadata>
    <First>82fb089b-b456-47aa-b879-eb809a272792</First>
    <Second>
      <Name>Q26. Approximately, how often does your business review its energy plan and investigate whether there are better options for you? by BANNER_DEMOGRAPHICS</Name>
      <Guid>82fb089b-b456-47aa-b879-eb809a272792</Guid>
      <Width>72</Width>
      <Height>10</Height>
      <TocEntry>
        <Type>TableOrChart</Type>
        <TableTab>Q26. Approxim by BANNER_DEMOGRA</TableTab>
        <TableTabFullName>Q26. Approximately, how often does your business review its energy plan and investigate whether there are better options for you? by BANNER_DEMOGRAPHICS</TableTabFullName>
        <Title>Q26. Approximately, how often does your business review its energy plan and investigate whether there are better options for you? by BANNER_DEMOGRAPHICS</Title>
        <Footer>Total sample; Weight: Weight; base n = from 87 to 759; total n = 759; 672 missing; effective sample size = 685 (90%)
Multiple comparison correction: False Discovery Rate (FDR) (p = 0.05)</Footer>
        <Bold>false</Bold>
        <BoundsAll>
          <Location>
            <X>1</X>
            <Y>2</Y>
          </Location>
          <Size>
            <Width>72</Width>
            <Height>10</Height>
          </Size>
          <X>1</X>
          <Y>2</Y>
          <Width>72</Width>
          <Height>10</Height>
        </BoundsAll>
        <Updating xsi:nil="true"/>
      </TocEntry>
    </Second>
  </PairOfGuidExcelItemMetadata>
  <PairOfGuidExcelItemMetadata>
    <First>afc3d760-59c2-4502-8eec-0414e5c36543</First>
    <Second>
      <Name>Q27. How confident are you that your business is currently on the best-offer energy plan available?</Name>
      <Guid>afc3d760-59c2-4502-8eec-0414e5c36543</Guid>
      <Width>2</Width>
      <Height>10</Height>
      <TocEntry>
        <Type>TableOrChart</Type>
        <TableTab>Q27. How confident are you that</TableTab>
        <TableTabFullName>Q27. How confident are you that your business is currently on the best-offer energy plan available?</TableTabFullName>
        <Title>Q27. How confident are you that your business is currently on the best-offer energy plan available?</Title>
        <Footer>Total sample; Weight: Weight; base n = 759; effective sample size = 677 (89%)
Multiple comparison correction: False Discovery Rate (FDR) (p = 0.05)</Footer>
        <Bold>false</Bold>
        <BoundsAll>
          <Location>
            <X>1</X>
            <Y>2</Y>
          </Location>
          <Size>
            <Width>2</Width>
            <Height>10</Height>
          </Size>
          <X>1</X>
          <Y>2</Y>
          <Width>2</Width>
          <Height>10</Height>
        </BoundsAll>
        <Updating xsi:nil="true"/>
      </TocEntry>
    </Second>
  </PairOfGuidExcelItemMetadata>
  <PairOfGuidExcelItemMetadata>
    <First>a42af6a0-ccfb-41d7-bcd9-f973cf0830a4</First>
    <Second>
      <Name>Q27. How confident are you that your business is currently on the best-offer energy plan available? by BANNER_BUSINESS PROFILE</Name>
      <Guid>a42af6a0-ccfb-41d7-bcd9-f973cf0830a4</Guid>
      <Width>51</Width>
      <Height>12</Height>
      <TocEntry>
        <Type>TableOrChart</Type>
        <TableTab>Q27. How conf by BANNER_BUSINES</TableTab>
        <TableTabFullName>Q27. How confident are you that your business is currently on the best-offer energy plan available? by BANNER_BUSINESS PROFILE</TableTabFullName>
        <Title>Q27. How confident are you that your business is currently on the best-offer energy plan available? by BANNER_BUSINESS PROFILE</Title>
        <Footer>Total sample; Weight: Weight; base n = 759; effective sample size = 673 (89%)
Multiple comparison correction: False Discovery Rate (FDR) (p = 0.05)</Footer>
        <Bold>false</Bold>
        <BoundsAll>
          <Location>
            <X>1</X>
            <Y>2</Y>
          </Location>
          <Size>
            <Width>51</Width>
            <Height>12</Height>
          </Size>
          <X>1</X>
          <Y>2</Y>
          <Width>51</Width>
          <Height>12</Height>
        </BoundsAll>
        <Updating xsi:nil="true"/>
      </TocEntry>
    </Second>
  </PairOfGuidExcelItemMetadata>
  <PairOfGuidExcelItemMetadata>
    <First>0391d4d1-f194-424e-9572-117d61c3d025</First>
    <Second>
      <Name>Q27. How confident are you that your business is currently on the best-offer energy plan available? by BANNER_DEMOGRAPHICS</Name>
      <Guid>0391d4d1-f194-424e-9572-117d61c3d025</Guid>
      <Width>72</Width>
      <Height>12</Height>
      <TocEntry>
        <Type>TableOrChart</Type>
        <TableTab>Q27. How conf by BANNER_DEMOGRA</TableTab>
        <TableTabFullName>Q27. How confident are you that your business is currently on the best-offer energy plan available? by BANNER_DEMOGRAPHICS</TableTabFullName>
        <Title>Q27. How confident are you that your business is currently on the best-offer energy plan available? by BANNER_DEMOGRAPHICS</Title>
        <Footer>Total sample; Weight: Weight; base n = from 87 to 759; total n = 759; 672 missing; effective sample size = 683 (90%)
Multiple comparison correction: False Discovery Rate (FDR) (p = 0.05)</Footer>
        <Bold>false</Bold>
        <BoundsAll>
          <Location>
            <X>1</X>
            <Y>2</Y>
          </Location>
          <Size>
            <Width>72</Width>
            <Height>12</Height>
          </Size>
          <X>1</X>
          <Y>2</Y>
          <Width>72</Width>
          <Height>12</Height>
        </BoundsAll>
        <Updating xsi:nil="true"/>
      </TocEntry>
    </Second>
  </PairOfGuidExcelItemMetadata>
  <PairOfGuidExcelItemMetadata>
    <First>ec30e668-2da2-4b54-9400-e35c753cb053</First>
    <Second>
      <Name>Q28. What type of electricity tariff or plan does your business currently have?</Name>
      <Guid>ec30e668-2da2-4b54-9400-e35c753cb053</Guid>
      <Width>2</Width>
      <Height>8</Height>
      <TocEntry>
        <Type>TableOrChart</Type>
        <TableTab>Q28. What type of electricity t</TableTab>
        <TableTabFullName>Q28. What type of electricity tariff or plan does your business currently have?</TableTabFullName>
        <Title>Q28. What type of electricity tariff or plan does your business currently have?</Title>
        <Footer>Total sample; Weight: Weight; base n = 759; effective sample size = 674 (89%)
Multiple comparison correction: False Discovery Rate (FDR) (p = 0.05)</Footer>
        <Bold>false</Bold>
        <BoundsAll>
          <Location>
            <X>1</X>
            <Y>2</Y>
          </Location>
          <Size>
            <Width>2</Width>
            <Height>8</Height>
          </Size>
          <X>1</X>
          <Y>2</Y>
          <Width>2</Width>
          <Height>8</Height>
        </BoundsAll>
        <Updating xsi:nil="true"/>
      </TocEntry>
    </Second>
  </PairOfGuidExcelItemMetadata>
  <PairOfGuidExcelItemMetadata>
    <First>64806fb5-047e-4f84-9a85-b9370ea903c4</First>
    <Second>
      <Name>Q28. What type of electricity tariff or plan does your business currently have? by BANNER_BUSINESS PROFILE</Name>
      <Guid>64806fb5-047e-4f84-9a85-b9370ea903c4</Guid>
      <Width>51</Width>
      <Height>10</Height>
      <TocEntry>
        <Type>TableOrChart</Type>
        <TableTab>Q28. What typ by BANNER_BUSINES</TableTab>
        <TableTabFullName>Q28. What type of electricity tariff or plan does your business currently have? by BANNER_BUSINESS PROFILE</TableTabFullName>
        <Title>Q28. What type of electricity tariff or plan does your business currently have? by BANNER_BUSINESS PROFILE</Title>
        <Footer>Total sample; Weight: Weight; base n = 759; effective sample size = 670 (88%)
Multiple comparison correction: False Discovery Rate (FDR) (p = 0.05)</Footer>
        <Bold>false</Bold>
        <BoundsAll>
          <Location>
            <X>1</X>
            <Y>2</Y>
          </Location>
          <Size>
            <Width>51</Width>
            <Height>10</Height>
          </Size>
          <X>1</X>
          <Y>2</Y>
          <Width>51</Width>
          <Height>10</Height>
        </BoundsAll>
        <Updating xsi:nil="true"/>
      </TocEntry>
    </Second>
  </PairOfGuidExcelItemMetadata>
  <PairOfGuidExcelItemMetadata>
    <First>5332addc-e201-4a4d-a589-556cb34df8ce</First>
    <Second>
      <Name>Q28. What type of electricity tariff or plan does your business currently have? by BANNER_DEMOGRAPHICS</Name>
      <Guid>5332addc-e201-4a4d-a589-556cb34df8ce</Guid>
      <Width>72</Width>
      <Height>10</Height>
      <TocEntry>
        <Type>TableOrChart</Type>
        <TableTab>Q28. What typ by BANNER_DEMOGRA</TableTab>
        <TableTabFullName>Q28. What type of electricity tariff or plan does your business currently have? by BANNER_DEMOGRAPHICS</TableTabFullName>
        <Title>Q28. What type of electricity tariff or plan does your business currently have? by BANNER_DEMOGRAPHICS</Title>
        <Footer>Total sample; Weight: Weight; base n = from 87 to 759; total n = 759; 672 missing; effective sample size = 683 (90%)
Multiple comparison correction: False Discovery Rate (FDR) (p = 0.05)</Footer>
        <Bold>false</Bold>
        <BoundsAll>
          <Location>
            <X>1</X>
            <Y>2</Y>
          </Location>
          <Size>
            <Width>72</Width>
            <Height>10</Height>
          </Size>
          <X>1</X>
          <Y>2</Y>
          <Width>72</Width>
          <Height>10</Height>
        </BoundsAll>
        <Updating xsi:nil="true"/>
      </TocEntry>
    </Second>
  </PairOfGuidExcelItemMetadata>
  <PairOfGuidExcelItemMetadata>
    <First>fc62f23e-9588-4cdd-b116-34fd5f9c04b5</First>
    <Second>
      <Name>Q28. What type of electricity tariff or plan does your business currently have? - Other by HIDS5. Hidden for quota Business size band.</Name>
      <Guid>fc62f23e-9588-4cdd-b116-34fd5f9c04b5</Guid>
      <Width>3</Width>
      <Height>13</Height>
      <TocEntry>
        <Type>TableOrChart</Type>
        <TableTab>Q28. What typ by HIDS5. Hidden </TableTab>
        <TableTabFullName>Q28. What type of electricity tariff or plan does your business currently have? - Other by HIDS5. Hidden for quota Business size band.</TableTabFullName>
        <Title>Q28. What type of electricity tariff or plan does your business currently have? - Other by HIDS5. Hidden for quota Business size band.</Title>
        <Footer>Total sample; Weight: Weight; base n = 759</Footer>
        <Bold>false</Bold>
        <BoundsAll>
          <Location>
            <X>1</X>
            <Y>2</Y>
          </Location>
          <Size>
            <Width>3</Width>
            <Height>13</Height>
          </Size>
          <X>1</X>
          <Y>2</Y>
          <Width>3</Width>
          <Height>13</Height>
        </BoundsAll>
        <Updating xsi:nil="true"/>
      </TocEntry>
    </Second>
  </PairOfGuidExcelItemMetadata>
  <PairOfGuidExcelItemMetadata>
    <First>875d94c6-d140-492c-a81f-ddfff4ec348c</First>
    <Second>
      <Name>Q29. Did you choose to be on a [time-of-use tariff/demand tariff] or did your retailer put you on it without your choice?</Name>
      <Guid>875d94c6-d140-492c-a81f-ddfff4ec348c</Guid>
      <Width>2</Width>
      <Height>8</Height>
      <TocEntry>
        <Type>TableOrChart</Type>
        <TableTab>Q29. Did you choose to be on a </TableTab>
        <TableTabFullName>Q29. Did you choose to be on a [time-of-use tariff/demand tariff] or did your retailer put you on it without your choice?</TableTabFullName>
        <Title>Q29. Did you choose to be on a [time-of-use tariff/demand tariff] or did your retailer put you on it without your choice?</Title>
        <Footer>Total sample; Weight: Weight; base n = 314; total n = 759; 445 missing; effective sample size = 282 (90%)
Multiple comparison correction: False Discovery Rate (FDR) (p = 0.05)</Footer>
        <Bold>false</Bold>
        <BoundsAll>
          <Location>
            <X>1</X>
            <Y>2</Y>
          </Location>
          <Size>
            <Width>2</Width>
            <Height>8</Height>
          </Size>
          <X>1</X>
          <Y>2</Y>
          <Width>2</Width>
          <Height>8</Height>
        </BoundsAll>
        <Updating xsi:nil="true"/>
      </TocEntry>
    </Second>
  </PairOfGuidExcelItemMetadata>
  <PairOfGuidExcelItemMetadata>
    <First>82b25906-6e50-44e4-82ef-bd1521396676</First>
    <Second>
      <Name>Q29. Did you choose to be on a [time-of-use tariff/demand tariff] or did your retailer put you on it without your choice? by BANNER_BUSINESS PROFILE</Name>
      <Guid>82b25906-6e50-44e4-82ef-bd1521396676</Guid>
      <Width>51</Width>
      <Height>9</Height>
      <TocEntry>
        <Type>TableOrChart</Type>
        <TableTab>Q29. Did you  by BANNER_BUSINES</TableTab>
        <TableTabFullName>Q29. Did you choose to be on a [time-of-use tariff/demand tariff] or did your retailer put you on it without your choice? by BANNER_BUSINESS PROFILE</TableTabFullName>
        <Title>Q29. Did you choose to be on a [time-of-use tariff/demand tariff] or did your retailer put you on it without your choice? by BANNER_BUSINESS PROFILE</Title>
        <Footer>Total sample; Weight: Weight; base n = 314; total n = 759; 445 missing; effective sample size = 282 (90%)
Multiple comparison correction: False Discovery Rate (FDR) (p = 0.05)</Footer>
        <Bold>false</Bold>
        <BoundsAll>
          <Location>
            <X>1</X>
            <Y>2</Y>
          </Location>
          <Size>
            <Width>51</Width>
            <Height>9</Height>
          </Size>
          <X>1</X>
          <Y>2</Y>
          <Width>51</Width>
          <Height>9</Height>
        </BoundsAll>
        <Updating xsi:nil="true"/>
      </TocEntry>
    </Second>
  </PairOfGuidExcelItemMetadata>
  <PairOfGuidExcelItemMetadata>
    <First>dc26d358-d6cb-4d6e-bc00-9d0e5b540dd6</First>
    <Second>
      <Name>Q29. Did you choose to be on a [time-of-use tariff/demand tariff] or did your retailer put you on it without your choice? by BANNER_DEMOGRAPHICS</Name>
      <Guid>dc26d358-d6cb-4d6e-bc00-9d0e5b540dd6</Guid>
      <Width>72</Width>
      <Height>9</Height>
      <TocEntry>
        <Type>TableOrChart</Type>
        <TableTab>Q29. Did you  by BANNER_DEMOGRA</TableTab>
        <TableTabFullName>Q29. Did you choose to be on a [time-of-use tariff/demand tariff] or did your retailer put you on it without your choice? by BANNER_DEMOGRAPHICS</TableTabFullName>
        <Title>Q29. Did you choose to be on a [time-of-use tariff/demand tariff] or did your retailer put you on it without your choice? by BANNER_DEMOGRAPHICS</Title>
        <Footer>Total sample; Weight: Weight; base n = from 35 to 314; total n = 759; 724 missing; effective sample size = 282 (90%)
Multiple comparison correction: False Discovery Rate (FDR) (p = 0.05)</Footer>
        <Bold>false</Bold>
        <BoundsAll>
          <Location>
            <X>1</X>
            <Y>2</Y>
          </Location>
          <Size>
            <Width>72</Width>
            <Height>9</Height>
          </Size>
          <X>1</X>
          <Y>2</Y>
          <Width>72</Width>
          <Height>9</Height>
        </BoundsAll>
        <Updating xsi:nil="true"/>
      </TocEntry>
    </Second>
  </PairOfGuidExcelItemMetadata>
  <PairOfGuidExcelItemMetadata>
    <First>ec67bf4a-c101-489c-a54c-568752ed0477</First>
    <Second>
      <Name>Q29. Did you choose to be on a [time-of-use tariff/demand tariff] or did your retailer put you on it without your choice? by Q28. What type of electricity tariff or plan does your business currently have?</Name>
      <Guid>ec67bf4a-c101-489c-a54c-568752ed0477</Guid>
      <Width>5</Width>
      <Height>8</Height>
      <TocEntry>
        <Type>TableOrChart</Type>
        <TableTab>Q29. Did you  by Q28. What type</TableTab>
        <TableTabFullName>Q29. Did you choose to be on a [time-of-use tariff/demand tariff] or did your retailer put you on it without your choice? by Q28. What type of electricity tariff or plan does your business currently have?</TableTabFullName>
        <Title>Q29. Did you choose to be on a [time-of-use tariff/demand tariff] or did your retailer put you on it without your choice? by Q28. What type of electricity tariff or plan does your business currently have?</Title>
        <Footer>Total sample; Weight: Weight; base n = 314; total n = 759; 445 missing; effective sample size = 282 (90%)
Multiple comparison correction: False Discovery Rate (FDR) (p = 0.05)</Footer>
        <Bold>false</Bold>
        <BoundsAll>
          <Location>
            <X>1</X>
            <Y>2</Y>
          </Location>
          <Size>
            <Width>5</Width>
            <Height>8</Height>
          </Size>
          <X>1</X>
          <Y>2</Y>
          <Width>5</Width>
          <Height>8</Height>
        </BoundsAll>
        <Updating xsi:nil="true"/>
      </TocEntry>
    </Second>
  </PairOfGuidExcelItemMetadata>
  <PairOfGuidExcelItemMetadata>
    <First>953013bb-9e98-402a-a64a-b6384f3b6655</First>
    <Second>
      <Name>Q30. How well does your current time-of-use or demand tariff align with your business's operating hours?</Name>
      <Guid>953013bb-9e98-402a-a64a-b6384f3b6655</Guid>
      <Width>2</Width>
      <Height>10</Height>
      <TocEntry>
        <Type>TableOrChart</Type>
        <TableTab>Q30. How well does your current</TableTab>
        <TableTabFullName>Q30. How well does your current time-of-use or demand tariff align with your business's operating hours?</TableTabFullName>
        <Title>Q30. How well does your current time-of-use or demand tariff align with your business's operating hours?</Title>
        <Footer>Total sample; Weight: Weight; base n = 314; total n = 759; 445 missing; effective sample size = 285 (91%)
Multiple comparison correction: False Discovery Rate (FDR) (p = 0.05)</Footer>
        <Bold>false</Bold>
        <BoundsAll>
          <Location>
            <X>1</X>
            <Y>2</Y>
          </Location>
          <Size>
            <Width>2</Width>
            <Height>10</Height>
          </Size>
          <X>1</X>
          <Y>2</Y>
          <Width>2</Width>
          <Height>10</Height>
        </BoundsAll>
        <Updating xsi:nil="true"/>
      </TocEntry>
    </Second>
  </PairOfGuidExcelItemMetadata>
  <PairOfGuidExcelItemMetadata>
    <First>ced18014-c879-4dac-93f3-b3559d1b0f12</First>
    <Second>
      <Name>Q30. How well does your current time-of-use or demand tariff align with your business's operating hours? by Q1. Which of the following time periods does your business typically operate in?</Name>
      <Guid>ced18014-c879-4dac-93f3-b3559d1b0f12</Guid>
      <Width>5</Width>
      <Height>11</Height>
      <TocEntry>
        <Type>TableOrChart</Type>
        <TableTab>Q30. How well by Q1. Which of t</TableTab>
        <TableTabFullName>Q30. How well does your current time-of-use or demand tariff align with your business's operating hours? by Q1. Which of the following time periods does your business typically operate in?</TableTabFullName>
        <Title>Q30. How well does your current time-of-use or demand tariff align with your business's operating hours? by Q1. Which of the following time periods does your business typically operate in?</Title>
        <Footer>Total sample; Weight: Weight; base n = 314; total n = 759; 445 missing; effective sample size = 283 (90%)
Multiple comparison correction: False Discovery Rate (FDR) (p = 0.05)</Footer>
        <Bold>false</Bold>
        <BoundsAll>
          <Location>
            <X>1</X>
            <Y>2</Y>
          </Location>
          <Size>
            <Width>5</Width>
            <Height>11</Height>
          </Size>
          <X>1</X>
          <Y>2</Y>
          <Width>5</Width>
          <Height>11</Height>
        </BoundsAll>
        <Updating xsi:nil="true"/>
      </TocEntry>
    </Second>
  </PairOfGuidExcelItemMetadata>
  <PairOfGuidExcelItemMetadata>
    <First>1d8e5d6a-c96c-4439-99ca-a7de558ef566</First>
    <Second>
      <Name>Q30. How well does your current time-of-use or demand tariff align with your business's operating hours? by BANNER_BUSINESS PROFILE</Name>
      <Guid>1d8e5d6a-c96c-4439-99ca-a7de558ef566</Guid>
      <Width>51</Width>
      <Height>12</Height>
      <TocEntry>
        <Type>TableOrChart</Type>
        <TableTab>Q30. How well by BANNER_BUSINES</TableTab>
        <TableTabFullName>Q30. How well does your current time-of-use or demand tariff align with your business's operating hours? by BANNER_BUSINESS PROFILE</TableTabFullName>
        <Title>Q30. How well does your current time-of-use or demand tariff align with your business's operating hours? by BANNER_BUSINESS PROFILE</Title>
        <Footer>Total sample; Weight: Weight; base n = 314; total n = 759; 445 missing; effective sample size = 282 (90%)
Multiple comparison correction: False Discovery Rate (FDR) (p = 0.05)</Footer>
        <Bold>false</Bold>
        <BoundsAll>
          <Location>
            <X>1</X>
            <Y>2</Y>
          </Location>
          <Size>
            <Width>51</Width>
            <Height>12</Height>
          </Size>
          <X>1</X>
          <Y>2</Y>
          <Width>51</Width>
          <Height>12</Height>
        </BoundsAll>
        <Updating xsi:nil="true"/>
      </TocEntry>
    </Second>
  </PairOfGuidExcelItemMetadata>
  <PairOfGuidExcelItemMetadata>
    <First>8a5c54ea-e05e-416b-b557-65a40265e36d</First>
    <Second>
      <Name>Q30. How well does your current time-of-use or demand tariff align with your business's operating hours? by BANNER_DEMOGRAPHICS</Name>
      <Guid>8a5c54ea-e05e-416b-b557-65a40265e36d</Guid>
      <Width>72</Width>
      <Height>12</Height>
      <TocEntry>
        <Type>TableOrChart</Type>
        <TableTab>Q30. How well by BANNER_DEMOGRA</TableTab>
        <TableTabFullName>Q30. How well does your current time-of-use or demand tariff align with your business's operating hours? by BANNER_DEMOGRAPHICS</TableTabFullName>
        <Title>Q30. How well does your current time-of-use or demand tariff align with your business's operating hours? by BANNER_DEMOGRAPHICS</Title>
        <Footer>Total sample; Weight: Weight; base n = from 35 to 314; total n = 759; 724 missing; effective sample size = 282 (90%)
Multiple comparison correction: False Discovery Rate (FDR) (p = 0.05)</Footer>
        <Bold>false</Bold>
        <BoundsAll>
          <Location>
            <X>1</X>
            <Y>2</Y>
          </Location>
          <Size>
            <Width>72</Width>
            <Height>12</Height>
          </Size>
          <X>1</X>
          <Y>2</Y>
          <Width>72</Width>
          <Height>12</Height>
        </BoundsAll>
        <Updating xsi:nil="true"/>
      </TocEntry>
    </Second>
  </PairOfGuidExcelItemMetadata>
  <PairOfGuidExcelItemMetadata>
    <First>6a5ed18f-67d3-4919-9d97-2b7c861abba0</First>
    <Second>
      <Name>Q31. Is your business able to shift electricity use to different times of day (e.g., midday)?</Name>
      <Guid>6a5ed18f-67d3-4919-9d97-2b7c861abba0</Guid>
      <Width>2</Width>
      <Height>7</Height>
      <TocEntry>
        <Type>TableOrChart</Type>
        <TableTab>Q31. Is your business able to s</TableTab>
        <TableTabFullName>Q31. Is your business able to shift electricity use to different times of day (e.g., midday)?</TableTabFullName>
        <Title>Q31. Is your business able to shift electricity use to different times of day (e.g., midday)?</Title>
        <Footer>Total sample; Weight: Weight; base n = 759; effective sample size = 681 (90%)
Multiple comparison correction: False Discovery Rate (FDR) (p = 0.05)</Footer>
        <Bold>false</Bold>
        <BoundsAll>
          <Location>
            <X>1</X>
            <Y>2</Y>
          </Location>
          <Size>
            <Width>2</Width>
            <Height>7</Height>
          </Size>
          <X>1</X>
          <Y>2</Y>
          <Width>2</Width>
          <Height>7</Height>
        </BoundsAll>
        <Updating xsi:nil="true"/>
      </TocEntry>
    </Second>
  </PairOfGuidExcelItemMetadata>
  <PairOfGuidExcelItemMetadata>
    <First>60428250-ed1e-4e3d-be07-93452f884132</First>
    <Second>
      <Name>Q31. Is your business able to shift electricity use to different times of day (e.g., midday)? by BANNER_BUSINESS PROFILE</Name>
      <Guid>60428250-ed1e-4e3d-be07-93452f884132</Guid>
      <Width>51</Width>
      <Height>9</Height>
      <TocEntry>
        <Type>TableOrChart</Type>
        <TableTab>Q31. Is your  by BANNER_BUSINES</TableTab>
        <TableTabFullName>Q31. Is your business able to shift electricity use to different times of day (e.g., midday)? by BANNER_BUSINESS PROFILE</TableTabFullName>
        <Title>Q31. Is your business able to shift electricity use to different times of day (e.g., midday)? by BANNER_BUSINESS PROFILE</Title>
        <Footer>Total sample; Weight: Weight; base n = 759; effective sample size = 671 (88%)
Multiple comparison correction: False Discovery Rate (FDR) (p = 0.05)</Footer>
        <Bold>false</Bold>
        <BoundsAll>
          <Location>
            <X>1</X>
            <Y>2</Y>
          </Location>
          <Size>
            <Width>51</Width>
            <Height>9</Height>
          </Size>
          <X>1</X>
          <Y>2</Y>
          <Width>51</Width>
          <Height>9</Height>
        </BoundsAll>
        <Updating xsi:nil="true"/>
      </TocEntry>
    </Second>
  </PairOfGuidExcelItemMetadata>
  <PairOfGuidExcelItemMetadata>
    <First>527cdfd4-b896-4595-99b0-5e07f15464e9</First>
    <Second>
      <Name>Q31. Is your business able to shift electricity use to different times of day (e.g., midday)? by BANNER_DEMOGRAPHICS</Name>
      <Guid>527cdfd4-b896-4595-99b0-5e07f15464e9</Guid>
      <Width>72</Width>
      <Height>9</Height>
      <TocEntry>
        <Type>TableOrChart</Type>
        <TableTab>Q31. Is your  by BANNER_DEMOGRA</TableTab>
        <TableTabFullName>Q31. Is your business able to shift electricity use to different times of day (e.g., midday)? by BANNER_DEMOGRAPHICS</TableTabFullName>
        <Title>Q31. Is your business able to shift electricity use to different times of day (e.g., midday)? by BANNER_DEMOGRAPHICS</Title>
        <Footer>Total sample; Weight: Weight; base n = from 87 to 759; total n = 759; 672 missing; effective sample size = 683 (90%)
Multiple comparison correction: False Discovery Rate (FDR) (p = 0.05)</Footer>
        <Bold>false</Bold>
        <BoundsAll>
          <Location>
            <X>1</X>
            <Y>2</Y>
          </Location>
          <Size>
            <Width>72</Width>
            <Height>9</Height>
          </Size>
          <X>1</X>
          <Y>2</Y>
          <Width>72</Width>
          <Height>9</Height>
        </BoundsAll>
        <Updating xsi:nil="true"/>
      </TocEntry>
    </Second>
  </PairOfGuidExcelItemMetadata>
  <PairOfGuidExcelItemMetadata>
    <First>8566eb58-8683-45ce-991f-4d46178e26a8</First>
    <Second>
      <Name>Q32. Are there any gas appliances you use that can’t be replaced with an electric alternative?</Name>
      <Guid>8566eb58-8683-45ce-991f-4d46178e26a8</Guid>
      <Width>2</Width>
      <Height>5</Height>
      <TocEntry>
        <Type>TableOrChart</Type>
        <TableTab>Q32. Are there any gas applianc</TableTab>
        <TableTabFullName>Q32. Are there any gas appliances you use that can’t be replaced with an electric alternative?</TableTabFullName>
        <Title>Q32. Are there any gas appliances you use that can’t be replaced with an electric alternative?</Title>
        <Footer>Total sample; Weight: Weight; base n = 289; total n = 759; 470 missing; effective sample size = 277 (96%)
Multiple comparison correction: False Discovery Rate (FDR) (p = 0.05)</Footer>
        <Bold>false</Bold>
        <BoundsAll>
          <Location>
            <X>1</X>
            <Y>2</Y>
          </Location>
          <Size>
            <Width>2</Width>
            <Height>5</Height>
          </Size>
          <X>1</X>
          <Y>2</Y>
          <Width>2</Width>
          <Height>5</Height>
        </BoundsAll>
        <Updating xsi:nil="true"/>
      </TocEntry>
    </Second>
  </PairOfGuidExcelItemMetadata>
  <PairOfGuidExcelItemMetadata>
    <First>93062ff5-6dc6-440e-af1e-30a1acd5384c</First>
    <Second>
      <Name>Q32. Are there any gas appliances you use that can’t be replaced with an electric alternative? - Yes by HIDS5. Hidden for quota Business size band.</Name>
      <Guid>93062ff5-6dc6-440e-af1e-30a1acd5384c</Guid>
      <Width>3</Width>
      <Height>50</Height>
      <TocEntry>
        <Type>TableOrChart</Type>
        <TableTab>Q32. Are ther by HIDS5. Hidden </TableTab>
        <TableTabFullName>Q32. Are there any gas appliances you use that can’t be replaced with an electric alternative? - Yes by HIDS5. Hidden for quota Business size band.</TableTabFullName>
        <Title>Q32. Are there any gas appliances you use that can’t be replaced with an electric alternative? - Yes by HIDS5. Hidden for quota Business size band.</Title>
        <Footer>Total sample; Weight: Weight; base n = 759</Footer>
        <Bold>false</Bold>
        <BoundsAll>
          <Location>
            <X>1</X>
            <Y>2</Y>
          </Location>
          <Size>
            <Width>3</Width>
            <Height>50</Height>
          </Size>
          <X>1</X>
          <Y>2</Y>
          <Width>3</Width>
          <Height>50</Height>
        </BoundsAll>
        <Updating xsi:nil="true"/>
      </TocEntry>
    </Second>
  </PairOfGuidExcelItemMetadata>
  <PairOfGuidExcelItemMetadata>
    <First>f8ca1aad-c54b-4461-b5a8-2f9b67fff93b</First>
    <Second>
      <Name>Q32. Are there any gas appliances you use that can’t be replaced with an electric alternative? by BANNER_BUSINESS PROFILE</Name>
      <Guid>f8ca1aad-c54b-4461-b5a8-2f9b67fff93b</Guid>
      <Width>51</Width>
      <Height>7</Height>
      <TocEntry>
        <Type>TableOrChart</Type>
        <TableTab>Q32. Are ther by BANNER_BUSINES</TableTab>
        <TableTabFullName>Q32. Are there any gas appliances you use that can’t be replaced with an electric alternative? by BANNER_BUSINESS PROFILE</TableTabFullName>
        <Title>Q32. Are there any gas appliances you use that can’t be replaced with an electric alternative? by BANNER_BUSINESS PROFILE</Title>
        <Footer>Total sample; Weight: Weight; base n = 289; total n = 759; 470 missing; effective sample size = 259 (90%)
Multiple comparison correction: False Discovery Rate (FDR) (p = 0.05)</Footer>
        <Bold>false</Bold>
        <BoundsAll>
          <Location>
            <X>1</X>
            <Y>2</Y>
          </Location>
          <Size>
            <Width>51</Width>
            <Height>7</Height>
          </Size>
          <X>1</X>
          <Y>2</Y>
          <Width>51</Width>
          <Height>7</Height>
        </BoundsAll>
        <Updating xsi:nil="true"/>
      </TocEntry>
    </Second>
  </PairOfGuidExcelItemMetadata>
  <PairOfGuidExcelItemMetadata>
    <First>3ffc9ad2-e8fd-416a-a20d-5119f3aebb45</First>
    <Second>
      <Name>Q32. Are there any gas appliances you use that can’t be replaced with an electric alternative? by BANNER_DEMOGRAPHICS</Name>
      <Guid>3ffc9ad2-e8fd-416a-a20d-5119f3aebb45</Guid>
      <Width>72</Width>
      <Height>7</Height>
      <TocEntry>
        <Type>TableOrChart</Type>
        <TableTab>Q32. Are ther by BANNER_DEMOGRA</TableTab>
        <TableTabFullName>Q32. Are there any gas appliances you use that can’t be replaced with an electric alternative? by BANNER_DEMOGRAPHICS</TableTabFullName>
        <Title>Q32. Are there any gas appliances you use that can’t be replaced with an electric alternative? by BANNER_DEMOGRAPHICS</Title>
        <Footer>Total sample; Weight: Weight; base n = from 20 to 289; total n = 759; 739 missing; effective sample size = 259 (90%)
Multiple comparison correction: False Discovery Rate (FDR) (p = 0.05)</Footer>
        <Bold>false</Bold>
        <BoundsAll>
          <Location>
            <X>1</X>
            <Y>2</Y>
          </Location>
          <Size>
            <Width>72</Width>
            <Height>7</Height>
          </Size>
          <X>1</X>
          <Y>2</Y>
          <Width>72</Width>
          <Height>7</Height>
        </BoundsAll>
        <Updating xsi:nil="true"/>
      </TocEntry>
    </Second>
  </PairOfGuidExcelItemMetadata>
  <PairOfGuidExcelItemMetadata>
    <First>9c61fd99-c565-4b9d-bad2-5081c95b1c06</First>
    <Second>
      <Name>Q33. If one of your gas appliances failed tomorrow and needed replacing, how likely would you be to choose an electric alternative?</Name>
      <Guid>9c61fd99-c565-4b9d-bad2-5081c95b1c06</Guid>
      <Width>2</Width>
      <Height>11</Height>
      <TocEntry>
        <Type>TableOrChart</Type>
        <TableTab>Q33. If one of your gas applian</TableTab>
        <TableTabFullName>Q33. If one of your gas appliances failed tomorrow and needed replacing, how likely would you be to choose an electric alternative?</TableTabFullName>
        <Title>Q33. If one of your gas appliances failed tomorrow and needed replacing, how likely would you be to choose an electric alternative?</Title>
        <Footer>Total sample; Weight: Weight; base n = 289; total n = 759; 470 missing; effective sample size = 260 (90%)
Multiple comparison correction: False Discovery Rate (FDR) (p = 0.05)</Footer>
        <Bold>false</Bold>
        <BoundsAll>
          <Location>
            <X>1</X>
            <Y>2</Y>
          </Location>
          <Size>
            <Width>2</Width>
            <Height>11</Height>
          </Size>
          <X>1</X>
          <Y>2</Y>
          <Width>2</Width>
          <Height>11</Height>
        </BoundsAll>
        <Updating xsi:nil="true"/>
      </TocEntry>
    </Second>
  </PairOfGuidExcelItemMetadata>
  <PairOfGuidExcelItemMetadata>
    <First>c6fb97dd-2b50-4eff-a283-db8663b3155b</First>
    <Second>
      <Name>Q33. If one of your gas appliances failed tomorrow and needed replacing, how likely would you be to choose an electric alternative? by BANNER_BUSINESS PROFILE</Name>
      <Guid>c6fb97dd-2b50-4eff-a283-db8663b3155b</Guid>
      <Width>51</Width>
      <Height>13</Height>
      <TocEntry>
        <Type>TableOrChart</Type>
        <TableTab>Q33. If one o by BANNER_BUSINES</TableTab>
        <TableTabFullName>Q33. If one of your gas appliances failed tomorrow and needed replacing, how likely would you be to choose an electric alternative? by BANNER_BUSINESS PROFILE</TableTabFullName>
        <Title>Q33. If one of your gas appliances failed tomorrow and needed replacing, how likely would you be to choose an electric alternative? by BANNER_BUSINESS PROFILE</Title>
        <Footer>Total sample; Weight: Weight; base n = 289; total n = 759; 470 missing; effective sample size = 259 (90%)
Multiple comparison correction: False Discovery Rate (FDR) (p = 0.05)</Footer>
        <Bold>false</Bold>
        <BoundsAll>
          <Location>
            <X>1</X>
            <Y>2</Y>
          </Location>
          <Size>
            <Width>51</Width>
            <Height>13</Height>
          </Size>
          <X>1</X>
          <Y>2</Y>
          <Width>51</Width>
          <Height>13</Height>
        </BoundsAll>
        <Updating xsi:nil="true"/>
      </TocEntry>
    </Second>
  </PairOfGuidExcelItemMetadata>
  <PairOfGuidExcelItemMetadata>
    <First>288cc1ab-733c-4afa-a02d-ffa913b181db</First>
    <Second>
      <Name>Q33. If one of your gas appliances failed tomorrow and needed replacing, how likely would you be to choose an electric alternative? by BANNER_DEMOGRAPHICS</Name>
      <Guid>288cc1ab-733c-4afa-a02d-ffa913b181db</Guid>
      <Width>72</Width>
      <Height>13</Height>
      <TocEntry>
        <Type>TableOrChart</Type>
        <TableTab>Q33. If one o by BANNER_DEMOGRA</TableTab>
        <TableTabFullName>Q33. If one of your gas appliances failed tomorrow and needed replacing, how likely would you be to choose an electric alternative? by BANNER_DEMOGRAPHICS</TableTabFullName>
        <Title>Q33. If one of your gas appliances failed tomorrow and needed replacing, how likely would you be to choose an electric alternative? by BANNER_DEMOGRAPHICS</Title>
        <Footer>Total sample; Weight: Weight; base n = from 20 to 289; total n = 759; 739 missing; effective sample size = 259 (90%)
Multiple comparison correction: False Discovery Rate (FDR) (p = 0.05)</Footer>
        <Bold>false</Bold>
        <BoundsAll>
          <Location>
            <X>1</X>
            <Y>2</Y>
          </Location>
          <Size>
            <Width>72</Width>
            <Height>13</Height>
          </Size>
          <X>1</X>
          <Y>2</Y>
          <Width>72</Width>
          <Height>13</Height>
        </BoundsAll>
        <Updating xsi:nil="true"/>
      </TocEntry>
    </Second>
  </PairOfGuidExcelItemMetadata>
  <PairOfGuidExcelItemMetadata>
    <First>dcfa68b0-16f3-4dfa-b333-652ed3d0aff9</First>
    <Second>
      <Name>Q34. What support would make it easier for your business to switch from gas to electric alternatives?</Name>
      <Guid>dcfa68b0-16f3-4dfa-b333-652ed3d0aff9</Guid>
      <Width>2</Width>
      <Height>12</Height>
      <TocEntry>
        <Type>TableOrChart</Type>
        <TableTab>Q34. What support would make it</TableTab>
        <TableTabFullName>Q34. What support would make it easier for your business to switch from gas to electric alternatives?</TableTabFullName>
        <Title>Q34. What support would make it easier for your business to switch from gas to electric alternatives?</Title>
        <Footer>Total sample; Weight: Weight; base n = 160; total n = 759; 599 missing; effective sample size = 143 (89%)
Multiple comparison correction: False Discovery Rate (FDR) (p = 0.05)</Footer>
        <Bold>false</Bold>
        <BoundsAll>
          <Location>
            <X>1</X>
            <Y>2</Y>
          </Location>
          <Size>
            <Width>2</Width>
            <Height>12</Height>
          </Size>
          <X>1</X>
          <Y>2</Y>
          <Width>2</Width>
          <Height>12</Height>
        </BoundsAll>
        <Updating xsi:nil="true"/>
      </TocEntry>
    </Second>
  </PairOfGuidExcelItemMetadata>
  <PairOfGuidExcelItemMetadata>
    <First>8875b46a-f254-4084-ae29-1cddba628628</First>
    <Second>
      <Name>Q34. What support would make it easier for your business to switch from gas to electric alternatives? by BANNER_BUSINESS PROFILE</Name>
      <Guid>8875b46a-f254-4084-ae29-1cddba628628</Guid>
      <Width>51</Width>
      <Height>14</Height>
      <TocEntry>
        <Type>TableOrChart</Type>
        <TableTab>Q34. What sup by BANNER_BUSINES</TableTab>
        <TableTabFullName>Q34. What support would make it easier for your business to switch from gas to electric alternatives? by BANNER_BUSINESS PROFILE</TableTabFullName>
        <Title>Q34. What support would make it easier for your business to switch from gas to electric alternatives? by BANNER_BUSINESS PROFILE</Title>
        <Footer>Total sample; Weight: Weight; base n = 160; total n = 759; 599 missing; effective sample size = 142 (89%)
Multiple comparison correction: False Discovery Rate (FDR) (p = 0.05)</Footer>
        <Bold>false</Bold>
        <BoundsAll>
          <Location>
            <X>1</X>
            <Y>2</Y>
          </Location>
          <Size>
            <Width>51</Width>
            <Height>14</Height>
          </Size>
          <X>1</X>
          <Y>2</Y>
          <Width>51</Width>
          <Height>14</Height>
        </BoundsAll>
        <Updating xsi:nil="true"/>
      </TocEntry>
    </Second>
  </PairOfGuidExcelItemMetadata>
  <PairOfGuidExcelItemMetadata>
    <First>26ed4f0d-7940-4fed-9b8e-997f574eac1f</First>
    <Second>
      <Name>Q34. What support would make it easier for your business to switch from gas to electric alternatives? by BANNER_DEMOGRAPHICS</Name>
      <Guid>26ed4f0d-7940-4fed-9b8e-997f574eac1f</Guid>
      <Width>72</Width>
      <Height>14</Height>
      <TocEntry>
        <Type>TableOrChart</Type>
        <TableTab>Q34. What sup by BANNER_DEMOGRA</TableTab>
        <TableTabFullName>Q34. What support would make it easier for your business to switch from gas to electric alternatives? by BANNER_DEMOGRAPHICS</TableTabFullName>
        <Title>Q34. What support would make it easier for your business to switch from gas to electric alternatives? by BANNER_DEMOGRAPHICS</Title>
        <Footer>Total sample; Weight: Weight; base n = from 5 to 160; total n = 759; 754 missing; effective sample size = 142 (89%)
Multiple comparison correction: False Discovery Rate (FDR) (p = 0.05)</Footer>
        <Bold>false</Bold>
        <BoundsAll>
          <Location>
            <X>1</X>
            <Y>2</Y>
          </Location>
          <Size>
            <Width>72</Width>
            <Height>14</Height>
          </Size>
          <X>1</X>
          <Y>2</Y>
          <Width>72</Width>
          <Height>14</Height>
        </BoundsAll>
        <Updating xsi:nil="true"/>
      </TocEntry>
    </Second>
  </PairOfGuidExcelItemMetadata>
  <PairOfGuidExcelItemMetadata>
    <First>f87097b0-b9b3-4baa-8a17-99539342b5ae</First>
    <Second>
      <Name>Q35. Why do you think its likely you would replace gas appliances with electric ones?</Name>
      <Guid>f87097b0-b9b3-4baa-8a17-99539342b5ae</Guid>
      <Width>2</Width>
      <Height>8</Height>
      <TocEntry>
        <Type>TableOrChart</Type>
        <TableTab>Q35. Why do you think its likel</TableTab>
        <TableTabFullName>Q35. Why do you think its likely you would replace gas appliances with electric ones?</TableTabFullName>
        <Title>Q35. Why do you think its likely you would replace gas appliances with electric ones?</Title>
        <Footer>Total sample; Weight: Weight; base n = 160; total n = 759; 599 missing; effective sample size = 142 (89%)
Multiple comparison correction: False Discovery Rate (FDR) (p = 0.05)</Footer>
        <Bold>false</Bold>
        <BoundsAll>
          <Location>
            <X>1</X>
            <Y>2</Y>
          </Location>
          <Size>
            <Width>2</Width>
            <Height>8</Height>
          </Size>
          <X>1</X>
          <Y>2</Y>
          <Width>2</Width>
          <Height>8</Height>
        </BoundsAll>
        <Updating xsi:nil="true"/>
      </TocEntry>
    </Second>
  </PairOfGuidExcelItemMetadata>
  <PairOfGuidExcelItemMetadata>
    <First>4f3a3573-ba96-479b-8947-42e635ed28bd</First>
    <Second>
      <Name>Q35. Why do you think its likely you would replace gas appliances with electric ones? by BANNER_BUSINESS PROFILE</Name>
      <Guid>4f3a3573-ba96-479b-8947-42e635ed28bd</Guid>
      <Width>51</Width>
      <Height>10</Height>
      <TocEntry>
        <Type>TableOrChart</Type>
        <TableTab>Q35. Why do y by BANNER_BUSINES</TableTab>
        <TableTabFullName>Q35. Why do you think its likely you would replace gas appliances with electric ones? by BANNER_BUSINESS PROFILE</TableTabFullName>
        <Title>Q35. Why do you think its likely you would replace gas appliances with electric ones? by BANNER_BUSINESS PROFILE</Title>
        <Footer>Total sample; Weight: Weight; base n = 160; total n = 759; 599 missing; effective sample size = 142 (89%)
Multiple comparison correction: False Discovery Rate (FDR) (p = 0.05)</Footer>
        <Bold>false</Bold>
        <BoundsAll>
          <Location>
            <X>1</X>
            <Y>2</Y>
          </Location>
          <Size>
            <Width>51</Width>
            <Height>10</Height>
          </Size>
          <X>1</X>
          <Y>2</Y>
          <Width>51</Width>
          <Height>10</Height>
        </BoundsAll>
        <Updating xsi:nil="true"/>
      </TocEntry>
    </Second>
  </PairOfGuidExcelItemMetadata>
  <PairOfGuidExcelItemMetadata>
    <First>bb08063e-48be-4f2a-a3a5-9ca4cf0e01f5</First>
    <Second>
      <Name>Q35. Why do you think its likely you would replace gas appliances with electric ones? by BANNER_DEMOGRAPHICS</Name>
      <Guid>bb08063e-48be-4f2a-a3a5-9ca4cf0e01f5</Guid>
      <Width>72</Width>
      <Height>10</Height>
      <TocEntry>
        <Type>TableOrChart</Type>
        <TableTab>Q35. Why do y by BANNER_DEMOGRA</TableTab>
        <TableTabFullName>Q35. Why do you think its likely you would replace gas appliances with electric ones? by BANNER_DEMOGRAPHICS</TableTabFullName>
        <Title>Q35. Why do you think its likely you would replace gas appliances with electric ones? by BANNER_DEMOGRAPHICS</Title>
        <Footer>Total sample; Weight: Weight; base n = from 5 to 160; total n = 759; 754 missing; effective sample size = 142 (89%)
Multiple comparison correction: False Discovery Rate (FDR) (p = 0.05)</Footer>
        <Bold>false</Bold>
        <BoundsAll>
          <Location>
            <X>1</X>
            <Y>2</Y>
          </Location>
          <Size>
            <Width>72</Width>
            <Height>10</Height>
          </Size>
          <X>1</X>
          <Y>2</Y>
          <Width>72</Width>
          <Height>10</Height>
        </BoundsAll>
        <Updating xsi:nil="true"/>
      </TocEntry>
    </Second>
  </PairOfGuidExcelItemMetadata>
  <PairOfGuidExcelItemMetadata>
    <First>74214b3c-a564-4e9e-9bca-46852c9f316b</First>
    <Second>
      <Name>Q35. Why do you think its likely you would replace gas appliances with electric ones? - Other1 by HIDS5. Hidden for quota Business size band.</Name>
      <Guid>74214b3c-a564-4e9e-9bca-46852c9f316b</Guid>
      <Width>3</Width>
      <Height>9</Height>
      <TocEntry>
        <Type>TableOrChart</Type>
        <TableTab>Q35. Why do y by HIDS5. Hidden </TableTab>
        <TableTabFullName>Q35. Why do you think its likely you would replace gas appliances with electric ones? - Other1 by HIDS5. Hidden for quota Business size band.</TableTabFullName>
        <Title>Q35. Why do you think its likely you would replace gas appliances with electric ones? - Other1 by HIDS5. Hidden for quota Business size band.</Title>
        <Footer>Total sample; Weight: Weight; base n = 759</Footer>
        <Bold>false</Bold>
        <BoundsAll>
          <Location>
            <X>1</X>
            <Y>2</Y>
          </Location>
          <Size>
            <Width>3</Width>
            <Height>9</Height>
          </Size>
          <X>1</X>
          <Y>2</Y>
          <Width>3</Width>
          <Height>9</Height>
        </BoundsAll>
        <Updating xsi:nil="true"/>
      </TocEntry>
    </Second>
  </PairOfGuidExcelItemMetadata>
  <PairOfGuidExcelItemMetadata>
    <First>2a45fd09-4dee-41e8-86b5-8a55331b08d9</First>
    <Second>
      <Name>Q36. Why do you think it is unlikely/impossible you would replace the gas appliance?</Name>
      <Guid>2a45fd09-4dee-41e8-86b5-8a55331b08d9</Guid>
      <Width>2</Width>
      <Height>10</Height>
      <TocEntry>
        <Type>TableOrChart</Type>
        <TableTab>Q36. Why do you think it is unl</TableTab>
        <TableTabFullName>Q36. Why do you think it is unlikely/impossible you would replace the gas appliance?</TableTabFullName>
        <Title>Q36. Why do you think it is unlikely/impossible you would replace the gas appliance?</Title>
        <Footer>Total sample; Weight: Weight; base n = 129; total n = 759; 630 missing; effective sample size = 117 (91%)
Multiple comparison correction: False Discovery Rate (FDR) (p = 0.05)</Footer>
        <Bold>false</Bold>
        <BoundsAll>
          <Location>
            <X>1</X>
            <Y>2</Y>
          </Location>
          <Size>
            <Width>2</Width>
            <Height>10</Height>
          </Size>
          <X>1</X>
          <Y>2</Y>
          <Width>2</Width>
          <Height>10</Height>
        </BoundsAll>
        <Updating xsi:nil="true"/>
      </TocEntry>
    </Second>
  </PairOfGuidExcelItemMetadata>
  <PairOfGuidExcelItemMetadata>
    <First>1413e253-1efc-4dc4-b2b4-180363fbcbf2</First>
    <Second>
      <Name>Q36. Why do you think it is unlikely/impossible you would replace the gas appliance? by BANNER_BUSINESS PROFILE</Name>
      <Guid>1413e253-1efc-4dc4-b2b4-180363fbcbf2</Guid>
      <Width>51</Width>
      <Height>12</Height>
      <TocEntry>
        <Type>TableOrChart</Type>
        <TableTab>Q36. Why do y by BANNER_BUSINES</TableTab>
        <TableTabFullName>Q36. Why do you think it is unlikely/impossible you would replace the gas appliance? by BANNER_BUSINESS PROFILE</TableTabFullName>
        <Title>Q36. Why do you think it is unlikely/impossible you would replace the gas appliance? by BANNER_BUSINESS PROFILE</Title>
        <Footer>Total sample; Weight: Weight; base n = 129; total n = 759; 630 missing; effective sample size = 117 (91%)
Multiple comparison correction: False Discovery Rate (FDR) (p = 0.05)</Footer>
        <Bold>false</Bold>
        <BoundsAll>
          <Location>
            <X>1</X>
            <Y>2</Y>
          </Location>
          <Size>
            <Width>51</Width>
            <Height>12</Height>
          </Size>
          <X>1</X>
          <Y>2</Y>
          <Width>51</Width>
          <Height>12</Height>
        </BoundsAll>
        <Updating xsi:nil="true"/>
      </TocEntry>
    </Second>
  </PairOfGuidExcelItemMetadata>
  <PairOfGuidExcelItemMetadata>
    <First>2bb7ab53-2946-4c54-a103-d8066e40f154</First>
    <Second>
      <Name>Q36. Why do you think it is unlikely/impossible you would replace the gas appliance? by BANNER_DEMOGRAPHICS</Name>
      <Guid>2bb7ab53-2946-4c54-a103-d8066e40f154</Guid>
      <Width>72</Width>
      <Height>12</Height>
      <TocEntry>
        <Type>TableOrChart</Type>
        <TableTab>Q36. Why do y by BANNER_DEMOGRA</TableTab>
        <TableTabFullName>Q36. Why do you think it is unlikely/impossible you would replace the gas appliance? by BANNER_DEMOGRAPHICS</TableTabFullName>
        <Title>Q36. Why do you think it is unlikely/impossible you would replace the gas appliance? by BANNER_DEMOGRAPHICS</Title>
        <Footer>Total sample; Weight: Weight; base n = from 15 to 129; total n = 759; 744 missing; effective sample size = 117 (91%)
Multiple comparison correction: False Discovery Rate (FDR) (p = 0.05)</Footer>
        <Bold>false</Bold>
        <BoundsAll>
          <Location>
            <X>1</X>
            <Y>2</Y>
          </Location>
          <Size>
            <Width>72</Width>
            <Height>12</Height>
          </Size>
          <X>1</X>
          <Y>2</Y>
          <Width>72</Width>
          <Height>12</Height>
        </BoundsAll>
        <Updating xsi:nil="true"/>
      </TocEntry>
    </Second>
  </PairOfGuidExcelItemMetadata>
  <PairOfGuidExcelItemMetadata>
    <First>911c75f3-c040-45da-8b1f-1bf7c9452beb</First>
    <Second>
      <Name>Q36. Why do you think it is unlikely/impossible you would replace the gas appliance? - Other (please specify)1 by HIDS5. Hidden for quota Business size band.</Name>
      <Guid>911c75f3-c040-45da-8b1f-1bf7c9452beb</Guid>
      <Width>3</Width>
      <Height>7</Height>
      <TocEntry>
        <Type>TableOrChart</Type>
        <TableTab>Q36. Why do y by HIDS5. Hidden </TableTab>
        <TableTabFullName>Q36. Why do you think it is unlikely/impossible you would replace the gas appliance? - Other (please specify)1 by HIDS5. Hidden for quota Business size band.</TableTabFullName>
        <Title>Q36. Why do you think it is unlikely/impossible you would replace the gas appliance? - Other (please specify)1 by HIDS5. Hidden for quota Business size band.</Title>
        <Footer>Total sample; Weight: Weight; base n = 759</Footer>
        <Bold>false</Bold>
        <BoundsAll>
          <Location>
            <X>1</X>
            <Y>2</Y>
          </Location>
          <Size>
            <Width>3</Width>
            <Height>7</Height>
          </Size>
          <X>1</X>
          <Y>2</Y>
          <Width>3</Width>
          <Height>7</Height>
        </BoundsAll>
        <Updating xsi:nil="true"/>
      </TocEntry>
    </Second>
  </PairOfGuidExcelItemMetadata>
  <PairOfGuidExcelItemMetadata>
    <First>2cecc9e4-76fc-4449-94f6-5a496038d282</First>
    <Second>
      <Name>Q37. If your business needed to switch from gas to electric alternatives, which types of support would make this easier?</Name>
      <Guid>2cecc9e4-76fc-4449-94f6-5a496038d282</Guid>
      <Width>2</Width>
      <Height>12</Height>
      <TocEntry>
        <Type>TableOrChart</Type>
        <TableTab>Q37. If your business needed to</TableTab>
        <TableTabFullName>Q37. If your business needed to switch from gas to electric alternatives, which types of support would make this easier?</TableTabFullName>
        <Title>Q37. If your business needed to switch from gas to electric alternatives, which types of support would make this easier?</Title>
        <Footer>Total sample; Weight: Weight; base n = 129; total n = 759; 630 missing; effective sample size = 118 (91%)
Multiple comparison correction: False Discovery Rate (FDR) (p = 0.05)</Footer>
        <Bold>false</Bold>
        <BoundsAll>
          <Location>
            <X>1</X>
            <Y>2</Y>
          </Location>
          <Size>
            <Width>2</Width>
            <Height>12</Height>
          </Size>
          <X>1</X>
          <Y>2</Y>
          <Width>2</Width>
          <Height>12</Height>
        </BoundsAll>
        <Updating xsi:nil="true"/>
      </TocEntry>
    </Second>
  </PairOfGuidExcelItemMetadata>
  <PairOfGuidExcelItemMetadata>
    <First>e3aaa38d-236a-4771-91d9-699674bb554a</First>
    <Second>
      <Name>Q37. If your business needed to switch from gas to electric alternatives, which types of support would make this easier? by BANNER_BUSINESS PROFILE</Name>
      <Guid>e3aaa38d-236a-4771-91d9-699674bb554a</Guid>
      <Width>51</Width>
      <Height>14</Height>
      <TocEntry>
        <Type>TableOrChart</Type>
        <TableTab>Q37. If your  by BANNER_BUSINES</TableTab>
        <TableTabFullName>Q37. If your business needed to switch from gas to electric alternatives, which types of support would make this easier? by BANNER_BUSINESS PROFILE</TableTabFullName>
        <Title>Q37. If your business needed to switch from gas to electric alternatives, which types of support would make this easier? by BANNER_BUSINESS PROFILE</Title>
        <Footer>Total sample; Weight: Weight; base n = 129; total n = 759; 630 missing; effective sample size = 117 (91%)
Multiple comparison correction: False Discovery Rate (FDR) (p = 0.05)</Footer>
        <Bold>false</Bold>
        <BoundsAll>
          <Location>
            <X>1</X>
            <Y>2</Y>
          </Location>
          <Size>
            <Width>51</Width>
            <Height>14</Height>
          </Size>
          <X>1</X>
          <Y>2</Y>
          <Width>51</Width>
          <Height>14</Height>
        </BoundsAll>
        <Updating xsi:nil="true"/>
      </TocEntry>
    </Second>
  </PairOfGuidExcelItemMetadata>
  <PairOfGuidExcelItemMetadata>
    <First>5147dcee-883e-40c0-8d9e-68ce24acfa06</First>
    <Second>
      <Name>Q37. If your business needed to switch from gas to electric alternatives, which types of support would make this easier? by BANNER_DEMOGRAPHICS</Name>
      <Guid>5147dcee-883e-40c0-8d9e-68ce24acfa06</Guid>
      <Width>72</Width>
      <Height>14</Height>
      <TocEntry>
        <Type>TableOrChart</Type>
        <TableTab>Q37. If your  by BANNER_DEMOGRA</TableTab>
        <TableTabFullName>Q37. If your business needed to switch from gas to electric alternatives, which types of support would make this easier? by BANNER_DEMOGRAPHICS</TableTabFullName>
        <Title>Q37. If your business needed to switch from gas to electric alternatives, which types of support would make this easier? by BANNER_DEMOGRAPHICS</Title>
        <Footer>Total sample; Weight: Weight; base n = from 15 to 129; total n = 759; 744 missing; effective sample size = 117 (91%)
Multiple comparison correction: False Discovery Rate (FDR) (p = 0.05)</Footer>
        <Bold>false</Bold>
        <BoundsAll>
          <Location>
            <X>1</X>
            <Y>2</Y>
          </Location>
          <Size>
            <Width>72</Width>
            <Height>14</Height>
          </Size>
          <X>1</X>
          <Y>2</Y>
          <Width>72</Width>
          <Height>14</Height>
        </BoundsAll>
        <Updating xsi:nil="true"/>
      </TocEntry>
    </Second>
  </PairOfGuidExcelItemMetadata>
  <PairOfGuidExcelItemMetadata>
    <First>9436fa44-d46b-4d74-aa71-de03eace3b80</First>
    <Second>
      <Name>Q38. Do you think you will still be using gas ten years from now for your business?</Name>
      <Guid>9436fa44-d46b-4d74-aa71-de03eace3b80</Guid>
      <Width>2</Width>
      <Height>12</Height>
      <TocEntry>
        <Type>TableOrChart</Type>
        <TableTab>Q38. Do you think you will stil</TableTab>
        <TableTabFullName>Q38. Do you think you will still be using gas ten years from now for your business?</TableTabFullName>
        <Title>Q38. Do you think you will still be using gas ten years from now for your business?</Title>
        <Footer>Total sample; Weight: Weight; base n = 289; total n = 759; 470 missing; effective sample size = 255 (88%)
Multiple comparison correction: False Discovery Rate (FDR) (p = 0.05)</Footer>
        <Bold>false</Bold>
        <BoundsAll>
          <Location>
            <X>1</X>
            <Y>2</Y>
          </Location>
          <Size>
            <Width>2</Width>
            <Height>12</Height>
          </Size>
          <X>1</X>
          <Y>2</Y>
          <Width>2</Width>
          <Height>12</Height>
        </BoundsAll>
        <Updating xsi:nil="true"/>
      </TocEntry>
    </Second>
  </PairOfGuidExcelItemMetadata>
  <PairOfGuidExcelItemMetadata>
    <First>3d73dd30-1a47-401a-8dce-9ed5b553c785</First>
    <Second>
      <Name>Q38. Do you think you will still be using gas ten years from now for your business? by BANNER_BUSINESS PROFILE</Name>
      <Guid>3d73dd30-1a47-401a-8dce-9ed5b553c785</Guid>
      <Width>51</Width>
      <Height>14</Height>
      <TocEntry>
        <Type>TableOrChart</Type>
        <TableTab>Q38. Do you t by BANNER_BUSINES</TableTab>
        <TableTabFullName>Q38. Do you think you will still be using gas ten years from now for your business? by BANNER_BUSINESS PROFILE</TableTabFullName>
        <Title>Q38. Do you think you will still be using gas ten years from now for your business? by BANNER_BUSINESS PROFILE</Title>
        <Footer>Total sample; Weight: Weight; base n = 289; total n = 759; 470 missing; effective sample size = 259 (90%)
Multiple comparison correction: False Discovery Rate (FDR) (p = 0.05)</Footer>
        <Bold>false</Bold>
        <BoundsAll>
          <Location>
            <X>1</X>
            <Y>2</Y>
          </Location>
          <Size>
            <Width>51</Width>
            <Height>14</Height>
          </Size>
          <X>1</X>
          <Y>2</Y>
          <Width>51</Width>
          <Height>14</Height>
        </BoundsAll>
        <Updating xsi:nil="true"/>
      </TocEntry>
    </Second>
  </PairOfGuidExcelItemMetadata>
  <PairOfGuidExcelItemMetadata>
    <First>aab39621-b853-4582-a2f6-e75c45e6bcab</First>
    <Second>
      <Name>Q38. Do you think you will still be using gas ten years from now for your business? by BANNER_DEMOGRAPHICS</Name>
      <Guid>aab39621-b853-4582-a2f6-e75c45e6bcab</Guid>
      <Width>72</Width>
      <Height>14</Height>
      <TocEntry>
        <Type>TableOrChart</Type>
        <TableTab>Q38. Do you t by BANNER_DEMOGRA</TableTab>
        <TableTabFullName>Q38. Do you think you will still be using gas ten years from now for your business? by BANNER_DEMOGRAPHICS</TableTabFullName>
        <Title>Q38. Do you think you will still be using gas ten years from now for your business? by BANNER_DEMOGRAPHICS</Title>
        <Footer>Total sample; Weight: Weight; base n = from 20 to 289; total n = 759; 739 missing; effective sample size = 259 (90%)
Multiple comparison correction: False Discovery Rate (FDR) (p = 0.05)</Footer>
        <Bold>false</Bold>
        <BoundsAll>
          <Location>
            <X>1</X>
            <Y>2</Y>
          </Location>
          <Size>
            <Width>72</Width>
            <Height>14</Height>
          </Size>
          <X>1</X>
          <Y>2</Y>
          <Width>72</Width>
          <Height>14</Height>
        </BoundsAll>
        <Updating xsi:nil="true"/>
      </TocEntry>
    </Second>
  </PairOfGuidExcelItemMetadata>
  <PairOfGuidExcelItemMetadata>
    <First>5fcc3e1f-690b-4ca5-b0e7-53f3dec3b740</First>
    <Second>
      <Name>Q39. How often does your business receive your gas bill, or, if you have a payment arrangement, how often does your main bill arrive from the gas company?</Name>
      <Guid>5fcc3e1f-690b-4ca5-b0e7-53f3dec3b740</Guid>
      <Width>2</Width>
      <Height>11</Height>
      <TocEntry>
        <Type>TableOrChart</Type>
        <TableTab>Q39. How often does your busine</TableTab>
        <TableTabFullName>Q39. How often does your business receive your gas bill, or, if you have a payment arrangement, how often does your main bill arrive from the gas company?</TableTabFullName>
        <Title>Q39. How often does your business receive your gas bill, or, if you have a payment arrangement, how often does your main bill arrive from the gas company?</Title>
        <Footer>Total sample; Weight: Weight; base n = 215; total n = 759; 544 missing; effective sample size = 193 (90%)
Multiple comparison correction: False Discovery Rate (FDR) (p = 0.05)</Footer>
        <Bold>false</Bold>
        <BoundsAll>
          <Location>
            <X>1</X>
            <Y>2</Y>
          </Location>
          <Size>
            <Width>2</Width>
            <Height>11</Height>
          </Size>
          <X>1</X>
          <Y>2</Y>
          <Width>2</Width>
          <Height>11</Height>
        </BoundsAll>
        <Updating xsi:nil="true"/>
      </TocEntry>
    </Second>
  </PairOfGuidExcelItemMetadata>
  <PairOfGuidExcelItemMetadata>
    <First>f5813c82-f601-4bf9-9ecc-b59c10224141</First>
    <Second>
      <Name>Q39. How often does your business receive your gas bill, or, if you have a payment arrangement, how often does your main bill arrive from the gas company? by BANNER_BUSINESS PROFILE</Name>
      <Guid>f5813c82-f601-4bf9-9ecc-b59c10224141</Guid>
      <Width>51</Width>
      <Height>12</Height>
      <TocEntry>
        <Type>TableOrChart</Type>
        <TableTab>Q39. How ofte by BANNER_BUSINES</TableTab>
        <TableTabFullName>Q39. How often does your business receive your gas bill, or, if you have a payment arrangement, how often does your main bill arrive from the gas company? by BANNER_BUSINESS PROFILE</TableTabFullName>
        <Title>Q39. How often does your business receive your gas bill, or, if you have a payment arrangement, how often does your main bill arrive from the gas company? by BANNER_BUSINESS PROFILE</Title>
        <Footer>Total sample; Weight: Weight; base n = 215; total n = 759; 544 missing; effective sample size = 193 (90%)
Multiple comparison correction: False Discovery Rate (FDR) (p = 0.05)</Footer>
        <Bold>false</Bold>
        <BoundsAll>
          <Location>
            <X>1</X>
            <Y>2</Y>
          </Location>
          <Size>
            <Width>51</Width>
            <Height>12</Height>
          </Size>
          <X>1</X>
          <Y>2</Y>
          <Width>51</Width>
          <Height>12</Height>
        </BoundsAll>
        <Updating xsi:nil="true"/>
      </TocEntry>
    </Second>
  </PairOfGuidExcelItemMetadata>
  <PairOfGuidExcelItemMetadata>
    <First>ebd0dd6c-0d00-4c10-a12e-0a9bb77365f5</First>
    <Second>
      <Name>Q39. How often does your business receive your gas bill, or, if you have a payment arrangement, how often does your main bill arrive from the gas company? by BANNER_DEMOGRAPHICS</Name>
      <Guid>ebd0dd6c-0d00-4c10-a12e-0a9bb77365f5</Guid>
      <Width>72</Width>
      <Height>12</Height>
      <TocEntry>
        <Type>TableOrChart</Type>
        <TableTab>Q39. How ofte by BANNER_DEMOGRA</TableTab>
        <TableTabFullName>Q39. How often does your business receive your gas bill, or, if you have a payment arrangement, how often does your main bill arrive from the gas company? by BANNER_DEMOGRAPHICS</TableTabFullName>
        <Title>Q39. How often does your business receive your gas bill, or, if you have a payment arrangement, how often does your main bill arrive from the gas company? by BANNER_DEMOGRAPHICS</Title>
        <Footer>Total sample; Weight: Weight; base n = from 6 to 215; total n = 759; 753 missing; effective sample size = 193 (90%)
Multiple comparison correction: False Discovery Rate (FDR) (p = 0.05)</Footer>
        <Bold>false</Bold>
        <BoundsAll>
          <Location>
            <X>1</X>
            <Y>2</Y>
          </Location>
          <Size>
            <Width>72</Width>
            <Height>12</Height>
          </Size>
          <X>1</X>
          <Y>2</Y>
          <Width>72</Width>
          <Height>12</Height>
        </BoundsAll>
        <Updating xsi:nil="true"/>
      </TocEntry>
    </Second>
  </PairOfGuidExcelItemMetadata>
  <PairOfGuidExcelItemMetadata>
    <First>ec3e1999-8f41-4eb9-8fa9-201e2c0c1322</First>
    <Second>
      <Name>Q39. How often does your business receive your gas bill, or, if you have a payment arrangement, how often does your main bill arrive from the gas company? - Other</Name>
      <Guid>ec3e1999-8f41-4eb9-8fa9-201e2c0c1322</Guid>
      <Width>1</Width>
      <Height>761</Height>
      <TocEntry>
        <Type>TableOrChart</Type>
        <TableTab>Q39. How often does your bus(2)</TableTab>
        <TableTabFullName>Q39. How often does your business receive your gas bill, or, if you have a payment arrangement, how often does your main bill arrive from the gas company? - Other</TableTabFullName>
        <Title>Q39. How often does your business receive your gas bill, or, if you have a payment arrangement, how often does your main bill arrive from the gas company? - Other</Title>
        <Footer>Total sample; Weight: Weight; base n = 759</Footer>
        <Bold>false</Bold>
        <BoundsAll>
          <Location>
            <X>1</X>
            <Y>2</Y>
          </Location>
          <Size>
            <Width>1</Width>
            <Height>761</Height>
          </Size>
          <X>1</X>
          <Y>2</Y>
          <Width>1</Width>
          <Height>761</Height>
        </BoundsAll>
        <Updating xsi:nil="true"/>
      </TocEntry>
    </Second>
  </PairOfGuidExcelItemMetadata>
  <PairOfGuidExcelItemMetadata>
    <First>df4ff923-acf3-43c2-b819-2e52d066dc2c</First>
    <Second>
      <Name>Q40. Approximately how much does your business spend on gas each month, on average?</Name>
      <Guid>df4ff923-acf3-43c2-b819-2e52d066dc2c</Guid>
      <Width>3</Width>
      <Height>4</Height>
      <TocEntry>
        <Type>TableOrChart</Type>
        <TableTab>Q40. Approximately how much doe</TableTab>
        <TableTabFullName>Q40. Approximately how much does your business spend on gas each month, on average?</TableTabFullName>
        <Title>Q40. Approximately how much does your business spend on gas each month, on average?</Title>
        <Footer>Total sample; Weight: Weight; base n = 167; total n = 759; 592 missing; effective sample size = 137 (82%)
Multiple comparison correction: False Discovery Rate (FDR) (p = 0.05)</Footer>
        <Bold>false</Bold>
        <BoundsAll>
          <Location>
            <X>1</X>
            <Y>2</Y>
          </Location>
          <Size>
            <Width>3</Width>
            <Height>4</Height>
          </Size>
          <X>1</X>
          <Y>2</Y>
          <Width>3</Width>
          <Height>4</Height>
        </BoundsAll>
        <Updating xsi:nil="true"/>
      </TocEntry>
    </Second>
  </PairOfGuidExcelItemMetadata>
  <PairOfGuidExcelItemMetadata>
    <First>cdc1a176-1c89-479e-a55a-67079938d931</First>
    <Second>
      <Name>Q40. Approximately how much does your business spend on gas each month, on average? by BANNER_BUSINESS PROFILE</Name>
      <Guid>cdc1a176-1c89-479e-a55a-67079938d931</Guid>
      <Width>51</Width>
      <Height>6</Height>
      <TocEntry>
        <Type>TableOrChart</Type>
        <TableTab>Q40. Approxim by BANNER_BUSINES</TableTab>
        <TableTabFullName>Q40. Approximately how much does your business spend on gas each month, on average? by BANNER_BUSINESS PROFILE</TableTabFullName>
        <Title>Q40. Approximately how much does your business spend on gas each month, on average? by BANNER_BUSINESS PROFILE</Title>
        <Footer>Total sample; Weight: Weight; base n = 167; total n = 759; 592 missing; effective sample size = 141 (85%)
Multiple comparison correction: False Discovery Rate (FDR) (p = 0.05)</Footer>
        <Bold>false</Bold>
        <BoundsAll>
          <Location>
            <X>1</X>
            <Y>2</Y>
          </Location>
          <Size>
            <Width>51</Width>
            <Height>6</Height>
          </Size>
          <X>1</X>
          <Y>2</Y>
          <Width>51</Width>
          <Height>6</Height>
        </BoundsAll>
        <Updating xsi:nil="true"/>
      </TocEntry>
    </Second>
  </PairOfGuidExcelItemMetadata>
  <PairOfGuidExcelItemMetadata>
    <First>4cabd79d-b261-42d8-81c9-4e24e3522b73</First>
    <Second>
      <Name>Q40. Approximately how much does your business spend on gas each month, on average? by BANNER_DEMOGRAPHICS</Name>
      <Guid>4cabd79d-b261-42d8-81c9-4e24e3522b73</Guid>
      <Width>72</Width>
      <Height>6</Height>
      <TocEntry>
        <Type>TableOrChart</Type>
        <TableTab>Q40. Approxim by BANNER_DEMOGRA</TableTab>
        <TableTabFullName>Q40. Approximately how much does your business spend on gas each month, on average? by BANNER_DEMOGRAPHICS</TableTabFullName>
        <Title>Q40. Approximately how much does your business spend on gas each month, on average? by BANNER_DEMOGRAPHICS</Title>
        <Footer>Total sample; Weight: Weight; base n = from 3 to 167; total n = 759; 756 missing; effective sample size = 139 (83%)
Multiple comparison correction: False Discovery Rate (FDR) (p = 0.05)</Footer>
        <Bold>false</Bold>
        <BoundsAll>
          <Location>
            <X>1</X>
            <Y>2</Y>
          </Location>
          <Size>
            <Width>72</Width>
            <Height>6</Height>
          </Size>
          <X>1</X>
          <Y>2</Y>
          <Width>72</Width>
          <Height>6</Height>
        </BoundsAll>
        <Updating xsi:nil="true"/>
      </TocEntry>
    </Second>
  </PairOfGuidExcelItemMetadata>
  <PairOfGuidExcelItemMetadata>
    <First>dda84df0-e4c2-4d89-a24e-1c8b8366d9d0</First>
    <Second>
      <Name>Q41. Approximately how much does your business spend on LPG (delivered gas bottles) each month, on average?</Name>
      <Guid>dda84df0-e4c2-4d89-a24e-1c8b8366d9d0</Guid>
      <Width>3</Width>
      <Height>4</Height>
      <TocEntry>
        <Type>TableOrChart</Type>
        <TableTab>Q41. Approximately how much doe</TableTab>
        <TableTabFullName>Q41. Approximately how much does your business spend on LPG (delivered gas bottles) each month, on average?</TableTabFullName>
        <Title>Q41. Approximately how much does your business spend on LPG (delivered gas bottles) each month, on average?</Title>
        <Footer>Total sample; Weight: Weight; base n = 59; total n = 759; 700 missing; effective sample size = 43 (74%)
Multiple comparison correction: False Discovery Rate (FDR) (p = 0.05)</Footer>
        <Bold>false</Bold>
        <BoundsAll>
          <Location>
            <X>1</X>
            <Y>2</Y>
          </Location>
          <Size>
            <Width>3</Width>
            <Height>4</Height>
          </Size>
          <X>1</X>
          <Y>2</Y>
          <Width>3</Width>
          <Height>4</Height>
        </BoundsAll>
        <Updating xsi:nil="true"/>
      </TocEntry>
    </Second>
  </PairOfGuidExcelItemMetadata>
  <PairOfGuidExcelItemMetadata>
    <First>dd7239b5-2e2c-4218-a076-89d707d7bc5e</First>
    <Second>
      <Name>Q41. Approximately how much does your business spend on LPG (delivered gas bottles) each month, on average? by BANNER_BUSINESS PROFILE</Name>
      <Guid>dd7239b5-2e2c-4218-a076-89d707d7bc5e</Guid>
      <Width>51</Width>
      <Height>6</Height>
      <TocEntry>
        <Type>TableOrChart</Type>
        <TableTab>Q41. Approxim by BANNER_BUSINES</TableTab>
        <TableTabFullName>Q41. Approximately how much does your business spend on LPG (delivered gas bottles) each month, on average? by BANNER_BUSINESS PROFILE</TableTabFullName>
        <Title>Q41. Approximately how much does your business spend on LPG (delivered gas bottles) each month, on average? by BANNER_BUSINESS PROFILE</Title>
        <Footer>Total sample; Weight: Weight; base n = 59; total n = 759; 700 missing; effective sample size = 46 (79%)
Multiple comparison correction: False Discovery Rate (FDR) (p = 0.05)</Footer>
        <Bold>false</Bold>
        <BoundsAll>
          <Location>
            <X>1</X>
            <Y>2</Y>
          </Location>
          <Size>
            <Width>51</Width>
            <Height>6</Height>
          </Size>
          <X>1</X>
          <Y>2</Y>
          <Width>51</Width>
          <Height>6</Height>
        </BoundsAll>
        <Updating xsi:nil="true"/>
      </TocEntry>
    </Second>
  </PairOfGuidExcelItemMetadata>
  <PairOfGuidExcelItemMetadata>
    <First>29a8b2a1-324a-4ed5-a2ab-e9bca859868e</First>
    <Second>
      <Name>Q41. Approximately how much does your business spend on LPG (delivered gas bottles) each month, on average? by BANNER_DEMOGRAPHICS</Name>
      <Guid>29a8b2a1-324a-4ed5-a2ab-e9bca859868e</Guid>
      <Width>72</Width>
      <Height>6</Height>
      <TocEntry>
        <Type>TableOrChart</Type>
        <TableTab>Q41. Approxim by BANNER_DEMOGRA</TableTab>
        <TableTabFullName>Q41. Approximately how much does your business spend on LPG (delivered gas bottles) each month, on average? by BANNER_DEMOGRAPHICS</TableTabFullName>
        <Title>Q41. Approximately how much does your business spend on LPG (delivered gas bottles) each month, on average? by BANNER_DEMOGRAPHICS</Title>
        <Footer>Total sample; Weight: Weight; base n = from 11 to 59; total n = 759; 748 missing; effective sample size = 46 (78%)
Multiple comparison correction: False Discovery Rate (FDR) (p = 0.05)</Footer>
        <Bold>false</Bold>
        <BoundsAll>
          <Location>
            <X>1</X>
            <Y>2</Y>
          </Location>
          <Size>
            <Width>72</Width>
            <Height>6</Height>
          </Size>
          <X>1</X>
          <Y>2</Y>
          <Width>72</Width>
          <Height>6</Height>
        </BoundsAll>
        <Updating xsi:nil="true"/>
      </TocEntry>
    </Second>
  </PairOfGuidExcelItemMetadata>
  <PairOfGuidExcelItemMetadata>
    <First>8decdf06-2d87-4bb9-b319-3d0c67589a41</First>
    <Second>
      <Name>Q42. How did your business choose its current electricity retailer?</Name>
      <Guid>8decdf06-2d87-4bb9-b319-3d0c67589a41</Guid>
      <Width>2</Width>
      <Height>12</Height>
      <TocEntry>
        <Type>TableOrChart</Type>
        <TableTab>Q42. How did your business choo</TableTab>
        <TableTabFullName>Q42. How did your business choose its current electricity retailer?</TableTabFullName>
        <Title>Q42. How did your business choose its current electricity retailer?</Title>
        <Footer>Total sample; Weight: Weight; base n = 759; effective sample size = 680 (90%)
Multiple comparison correction: False Discovery Rate (FDR) (p = 0.05)</Footer>
        <Bold>false</Bold>
        <BoundsAll>
          <Location>
            <X>1</X>
            <Y>2</Y>
          </Location>
          <Size>
            <Width>2</Width>
            <Height>12</Height>
          </Size>
          <X>1</X>
          <Y>2</Y>
          <Width>2</Width>
          <Height>12</Height>
        </BoundsAll>
        <Updating xsi:nil="true"/>
      </TocEntry>
    </Second>
  </PairOfGuidExcelItemMetadata>
  <PairOfGuidExcelItemMetadata>
    <First>e06785eb-8472-4f1c-b51a-9ce46eab2941</First>
    <Second>
      <Name>Q42. How did your business choose its current electricity retailer? by BANNER_BUSINESS PROFILE</Name>
      <Guid>e06785eb-8472-4f1c-b51a-9ce46eab2941</Guid>
      <Width>51</Width>
      <Height>14</Height>
      <TocEntry>
        <Type>TableOrChart</Type>
        <TableTab>Q42. How did  by BANNER_BUSINES</TableTab>
        <TableTabFullName>Q42. How did your business choose its current electricity retailer? by BANNER_BUSINESS PROFILE</TableTabFullName>
        <Title>Q42. How did your business choose its current electricity retailer? by BANNER_BUSINESS PROFILE</Title>
        <Footer>Total sample; Weight: Weight; base n = 759; effective sample size = 683 (90%)
Multiple comparison correction: False Discovery Rate (FDR) (p = 0.05)</Footer>
        <Bold>false</Bold>
        <BoundsAll>
          <Location>
            <X>1</X>
            <Y>2</Y>
          </Location>
          <Size>
            <Width>51</Width>
            <Height>14</Height>
          </Size>
          <X>1</X>
          <Y>2</Y>
          <Width>51</Width>
          <Height>14</Height>
        </BoundsAll>
        <Updating xsi:nil="true"/>
      </TocEntry>
    </Second>
  </PairOfGuidExcelItemMetadata>
  <PairOfGuidExcelItemMetadata>
    <First>e5bdafe0-9145-4f66-8c31-e03629c83cf8</First>
    <Second>
      <Name>Q42. How did your business choose its current electricity retailer? by BANNER_DEMOGRAPHICS</Name>
      <Guid>e5bdafe0-9145-4f66-8c31-e03629c83cf8</Guid>
      <Width>72</Width>
      <Height>14</Height>
      <TocEntry>
        <Type>TableOrChart</Type>
        <TableTab>Q42. How did  by BANNER_DEMOGRA</TableTab>
        <TableTabFullName>Q42. How did your business choose its current electricity retailer? by BANNER_DEMOGRAPHICS</TableTabFullName>
        <Title>Q42. How did your business choose its current electricity retailer? by BANNER_DEMOGRAPHICS</Title>
        <Footer>Total sample; Weight: Weight; base n = from 87 to 759; total n = 759; 672 missing; effective sample size = 683 (90%)
Multiple comparison correction: False Discovery Rate (FDR) (p = 0.05)</Footer>
        <Bold>false</Bold>
        <BoundsAll>
          <Location>
            <X>1</X>
            <Y>2</Y>
          </Location>
          <Size>
            <Width>72</Width>
            <Height>14</Height>
          </Size>
          <X>1</X>
          <Y>2</Y>
          <Width>72</Width>
          <Height>14</Height>
        </BoundsAll>
        <Updating xsi:nil="true"/>
      </TocEntry>
    </Second>
  </PairOfGuidExcelItemMetadata>
  <PairOfGuidExcelItemMetadata>
    <First>a0228a9d-9e4a-4936-85a9-4613f0af56e3</First>
    <Second>
      <Name>Q42. How did your business choose its current electricity retailer? - Other by HIDS5. Hidden for quota Business size band.</Name>
      <Guid>a0228a9d-9e4a-4936-85a9-4613f0af56e3</Guid>
      <Width>3</Width>
      <Height>38</Height>
      <TocEntry>
        <Type>TableOrChart</Type>
        <TableTab>Q42. How did  by HIDS5. Hidden </TableTab>
        <TableTabFullName>Q42. How did your business choose its current electricity retailer? - Other by HIDS5. Hidden for quota Business size band.</TableTabFullName>
        <Title>Q42. How did your business choose its current electricity retailer? - Other by HIDS5. Hidden for quota Business size band.</Title>
        <Footer>Total sample; Weight: Weight; base n = 759</Footer>
        <Bold>false</Bold>
        <BoundsAll>
          <Location>
            <X>1</X>
            <Y>2</Y>
          </Location>
          <Size>
            <Width>3</Width>
            <Height>38</Height>
          </Size>
          <X>1</X>
          <Y>2</Y>
          <Width>3</Width>
          <Height>38</Height>
        </BoundsAll>
        <Updating xsi:nil="true"/>
      </TocEntry>
    </Second>
  </PairOfGuidExcelItemMetadata>
  <PairOfGuidExcelItemMetadata>
    <First>bc3554a9-0c19-4b00-9ed7-f0850f87c08c</First>
    <Second>
      <Name>Q43. Overall, how satisfied are you with your business electricity supplier?</Name>
      <Guid>bc3554a9-0c19-4b00-9ed7-f0850f87c08c</Guid>
      <Width>2</Width>
      <Height>10</Height>
      <TocEntry>
        <Type>TableOrChart</Type>
        <TableTab>Q43. Overall, how satisfied are</TableTab>
        <TableTabFullName>Q43. Overall, how satisfied are you with your business electricity supplier?</TableTabFullName>
        <Title>Q43. Overall, how satisfied are you with your business electricity supplier?</Title>
        <Footer>Total sample; Weight: Weight; base n = 759; effective sample size = 680 (90%)
Multiple comparison correction: False Discovery Rate (FDR) (p = 0.05)</Footer>
        <Bold>false</Bold>
        <BoundsAll>
          <Location>
            <X>1</X>
            <Y>2</Y>
          </Location>
          <Size>
            <Width>2</Width>
            <Height>10</Height>
          </Size>
          <X>1</X>
          <Y>2</Y>
          <Width>2</Width>
          <Height>10</Height>
        </BoundsAll>
        <Updating xsi:nil="true"/>
      </TocEntry>
    </Second>
  </PairOfGuidExcelItemMetadata>
  <PairOfGuidExcelItemMetadata>
    <First>503b5f4a-d0ce-496e-a96d-fa2a1aa7b813</First>
    <Second>
      <Name>Q43. Overall, how satisfied are you with your business electricity supplier? by BANNER_BUSINESS PROFILE</Name>
      <Guid>503b5f4a-d0ce-496e-a96d-fa2a1aa7b813</Guid>
      <Width>51</Width>
      <Height>12</Height>
      <TocEntry>
        <Type>TableOrChart</Type>
        <TableTab>Q43. Overall, by BANNER_BUSINES</TableTab>
        <TableTabFullName>Q43. Overall, how satisfied are you with your business electricity supplier? by BANNER_BUSINESS PROFILE</TableTabFullName>
        <Title>Q43. Overall, how satisfied are you with your business electricity supplier? by BANNER_BUSINESS PROFILE</Title>
        <Footer>Total sample; Weight: Weight; base n = 759; effective sample size = 678 (89%)
Multiple comparison correction: False Discovery Rate (FDR) (p = 0.05)</Footer>
        <Bold>false</Bold>
        <BoundsAll>
          <Location>
            <X>1</X>
            <Y>2</Y>
          </Location>
          <Size>
            <Width>51</Width>
            <Height>12</Height>
          </Size>
          <X>1</X>
          <Y>2</Y>
          <Width>51</Width>
          <Height>12</Height>
        </BoundsAll>
        <Updating xsi:nil="true"/>
      </TocEntry>
    </Second>
  </PairOfGuidExcelItemMetadata>
  <PairOfGuidExcelItemMetadata>
    <First>ac99617a-f4d9-4204-9442-255cee217dbb</First>
    <Second>
      <Name>Q43. Overall, how satisfied are you with your business electricity supplier? by BANNER_DEMOGRAPHICS</Name>
      <Guid>ac99617a-f4d9-4204-9442-255cee217dbb</Guid>
      <Width>72</Width>
      <Height>12</Height>
      <TocEntry>
        <Type>TableOrChart</Type>
        <TableTab>Q43. Overall, by BANNER_DEMOGRA</TableTab>
        <TableTabFullName>Q43. Overall, how satisfied are you with your business electricity supplier? by BANNER_DEMOGRAPHICS</TableTabFullName>
        <Title>Q43. Overall, how satisfied are you with your business electricity supplier? by BANNER_DEMOGRAPHICS</Title>
        <Footer>Total sample; Weight: Weight; base n = from 87 to 759; total n = 759; 672 missing; effective sample size = 683 (90%)
Multiple comparison correction: False Discovery Rate (FDR) (p = 0.05)</Footer>
        <Bold>false</Bold>
        <BoundsAll>
          <Location>
            <X>1</X>
            <Y>2</Y>
          </Location>
          <Size>
            <Width>72</Width>
            <Height>12</Height>
          </Size>
          <X>1</X>
          <Y>2</Y>
          <Width>72</Width>
          <Height>12</Height>
        </BoundsAll>
        <Updating xsi:nil="true"/>
      </TocEntry>
    </Second>
  </PairOfGuidExcelItemMetadata>
  <PairOfGuidExcelItemMetadata>
    <First>2a80bdba-8ea5-436e-9638-d3d215f0c6f6</First>
    <Second>
      <Name>Q44. How often does your business receive your electricity bill, or, if you have a payment arrangement, how often does your main bill arrive from the electricity company?</Name>
      <Guid>2a80bdba-8ea5-436e-9638-d3d215f0c6f6</Guid>
      <Width>2</Width>
      <Height>11</Height>
      <TocEntry>
        <Type>TableOrChart</Type>
        <TableTab>Q44. How often does your busine</TableTab>
        <TableTabFullName>Q44. How often does your business receive your electricity bill, or, if you have a payment arrangement, how often does your main bill arrive from the electricity company?</TableTabFullName>
        <Title>Q44. How often does your business receive your electricity bill, or, if you have a payment arrangement, how often does your main bill arrive from the electricity company?</Title>
        <Footer>Total sample; Weight: Weight; base n = 759; effective sample size = 685 (90%)
Multiple comparison correction: False Discovery Rate (FDR) (p = 0.05)</Footer>
        <Bold>false</Bold>
        <BoundsAll>
          <Location>
            <X>1</X>
            <Y>2</Y>
          </Location>
          <Size>
            <Width>2</Width>
            <Height>11</Height>
          </Size>
          <X>1</X>
          <Y>2</Y>
          <Width>2</Width>
          <Height>11</Height>
        </BoundsAll>
        <Updating xsi:nil="true"/>
      </TocEntry>
    </Second>
  </PairOfGuidExcelItemMetadata>
  <PairOfGuidExcelItemMetadata>
    <First>ab7a86a8-e8d0-4f7b-ac2e-6a132d652d58</First>
    <Second>
      <Name>Q44. How often does your business receive your electricity bill, or, if you have a payment arrangement, how often does your main bill arrive from the electricity company? by BANNER_BUSINESS PROFILE</Name>
      <Guid>ab7a86a8-e8d0-4f7b-ac2e-6a132d652d58</Guid>
      <Width>51</Width>
      <Height>12</Height>
      <TocEntry>
        <Type>TableOrChart</Type>
        <TableTab>Q44. How ofte by BANNER_BUSINES</TableTab>
        <TableTabFullName>Q44. How often does your business receive your electricity bill, or, if you have a payment arrangement, how often does your main bill arrive from the electricity company? by BANNER_BUSINESS PROFILE</TableTabFullName>
        <Title>Q44. How often does your business receive your electricity bill, or, if you have a payment arrangement, how often does your main bill arrive from the electricity company? by BANNER_BUSINESS PROFILE</Title>
        <Footer>Total sample; Weight: Weight; base n = 759; effective sample size = 683 (90%)
Multiple comparison correction: False Discovery Rate (FDR) (p = 0.05)</Footer>
        <Bold>false</Bold>
        <BoundsAll>
          <Location>
            <X>1</X>
            <Y>2</Y>
          </Location>
          <Size>
            <Width>51</Width>
            <Height>12</Height>
          </Size>
          <X>1</X>
          <Y>2</Y>
          <Width>51</Width>
          <Height>12</Height>
        </BoundsAll>
        <Updating xsi:nil="true"/>
      </TocEntry>
    </Second>
  </PairOfGuidExcelItemMetadata>
  <PairOfGuidExcelItemMetadata>
    <First>651ddd05-a0b6-468c-91da-c66d78206fcd</First>
    <Second>
      <Name>Q44. How often does your business receive your electricity bill, or, if you have a payment arrangement, how often does your main bill arrive from the electricity company? by BANNER_DEMOGRAPHICS</Name>
      <Guid>651ddd05-a0b6-468c-91da-c66d78206fcd</Guid>
      <Width>72</Width>
      <Height>12</Height>
      <TocEntry>
        <Type>TableOrChart</Type>
        <TableTab>Q44. How ofte by BANNER_DEMOGRA</TableTab>
        <TableTabFullName>Q44. How often does your business receive your electricity bill, or, if you have a payment arrangement, how often does your main bill arrive from the electricity company? by BANNER_DEMOGRAPHICS</TableTabFullName>
        <Title>Q44. How often does your business receive your electricity bill, or, if you have a payment arrangement, how often does your main bill arrive from the electricity company? by BANNER_DEMOGRAPHICS</Title>
        <Footer>Total sample; Weight: Weight; base n = from 87 to 759; total n = 759; 672 missing; effective sample size = 683 (90%)
Multiple comparison correction: False Discovery Rate (FDR) (p = 0.05)</Footer>
        <Bold>false</Bold>
        <BoundsAll>
          <Location>
            <X>1</X>
            <Y>2</Y>
          </Location>
          <Size>
            <Width>72</Width>
            <Height>12</Height>
          </Size>
          <X>1</X>
          <Y>2</Y>
          <Width>72</Width>
          <Height>12</Height>
        </BoundsAll>
        <Updating xsi:nil="true"/>
      </TocEntry>
    </Second>
  </PairOfGuidExcelItemMetadata>
  <PairOfGuidExcelItemMetadata>
    <First>17a54196-f057-4582-bde8-e267db69f7c8</First>
    <Second>
      <Name>Q44. How often does your business receive your electricity bill, or, if you have a payment arrangement, how often does your main bill arrive from the electricity company? - Other by HIDS5. Hidden for quota Business size band.</Name>
      <Guid>17a54196-f057-4582-bde8-e267db69f7c8</Guid>
      <Width>3</Width>
      <Height>8</Height>
      <TocEntry>
        <Type>TableOrChart</Type>
        <TableTab>Q44. How ofte by HIDS5. Hidden </TableTab>
        <TableTabFullName>Q44. How often does your business receive your electricity bill, or, if you have a payment arrangement, how often does your main bill arrive from the electricity company? - Other by HIDS5. Hidden for quota Business size band.</TableTabFullName>
        <Title>Q44. How often does your business receive your electricity bill, or, if you have a payment arrangement, how often does your main bill arrive from the electricity company? - Other by HIDS5. Hidden for quota Business size band.</Title>
        <Footer>Total sample; Weight: Weight; base n = 759</Footer>
        <Bold>false</Bold>
        <BoundsAll>
          <Location>
            <X>1</X>
            <Y>2</Y>
          </Location>
          <Size>
            <Width>3</Width>
            <Height>8</Height>
          </Size>
          <X>1</X>
          <Y>2</Y>
          <Width>3</Width>
          <Height>8</Height>
        </BoundsAll>
        <Updating xsi:nil="true"/>
      </TocEntry>
    </Second>
  </PairOfGuidExcelItemMetadata>
  <PairOfGuidExcelItemMetadata>
    <First>bd6ad29b-2c20-452d-b72a-eb9074fcac0e</First>
    <Second>
      <Name>Q45. Approximately, how much does your business spend on electricity each month, on average?</Name>
      <Guid>bd6ad29b-2c20-452d-b72a-eb9074fcac0e</Guid>
      <Width>3</Width>
      <Height>4</Height>
      <TocEntry>
        <Type>TableOrChart</Type>
        <TableTab>Q45. Approximately, how much do</TableTab>
        <TableTabFullName>Q45. Approximately, how much does your business spend on electricity each month, on average?</TableTabFullName>
        <Title>Q45. Approximately, how much does your business spend on electricity each month, on average?</Title>
        <Footer>Total sample; Weight: Weight; base n = 573; total n = 759; 186 missing; effective sample size = 619 (108%)
Multiple comparison correction: False Discovery Rate (FDR) (p = 0.05)</Footer>
        <Bold>false</Bold>
        <BoundsAll>
          <Location>
            <X>1</X>
            <Y>2</Y>
          </Location>
          <Size>
            <Width>3</Width>
            <Height>4</Height>
          </Size>
          <X>1</X>
          <Y>2</Y>
          <Width>3</Width>
          <Height>4</Height>
        </BoundsAll>
        <Updating xsi:nil="true"/>
      </TocEntry>
    </Second>
  </PairOfGuidExcelItemMetadata>
  <PairOfGuidExcelItemMetadata>
    <First>bca4db69-32be-471c-aa18-18601350c9ef</First>
    <Second>
      <Name>Q45. Approximately, how much does your business spend on electricity each month, on average? by BANNER_BUSINESS PROFILE</Name>
      <Guid>bca4db69-32be-471c-aa18-18601350c9ef</Guid>
      <Width>51</Width>
      <Height>6</Height>
      <TocEntry>
        <Type>TableOrChart</Type>
        <TableTab>Q45. Approxim by BANNER_BUSINES</TableTab>
        <TableTabFullName>Q45. Approximately, how much does your business spend on electricity each month, on average? by BANNER_BUSINESS PROFILE</TableTabFullName>
        <Title>Q45. Approximately, how much does your business spend on electricity each month, on average? by BANNER_BUSINESS PROFILE</Title>
        <Footer>Total sample; Weight: Weight; base n = 573; total n = 759; 186 missing; effective sample size = 618 (108%)
Multiple comparison correction: False Discovery Rate (FDR) (p = 0.05)</Footer>
        <Bold>false</Bold>
        <BoundsAll>
          <Location>
            <X>1</X>
            <Y>2</Y>
          </Location>
          <Size>
            <Width>51</Width>
            <Height>6</Height>
          </Size>
          <X>1</X>
          <Y>2</Y>
          <Width>51</Width>
          <Height>6</Height>
        </BoundsAll>
        <Updating xsi:nil="true"/>
      </TocEntry>
    </Second>
  </PairOfGuidExcelItemMetadata>
  <PairOfGuidExcelItemMetadata>
    <First>bd16a1e5-2652-47ef-8cf0-4faa375ff516</First>
    <Second>
      <Name>Q45. Approximately, how much does your business spend on electricity each month, on average? by BANNER_DEMOGRAPHICS</Name>
      <Guid>bd16a1e5-2652-47ef-8cf0-4faa375ff516</Guid>
      <Width>72</Width>
      <Height>6</Height>
      <TocEntry>
        <Type>TableOrChart</Type>
        <TableTab>Q45. Approxim by BANNER_DEMOGRA</TableTab>
        <TableTabFullName>Q45. Approximately, how much does your business spend on electricity each month, on average? by BANNER_DEMOGRAPHICS</TableTabFullName>
        <Title>Q45. Approximately, how much does your business spend on electricity each month, on average? by BANNER_DEMOGRAPHICS</Title>
        <Footer>Total sample; Weight: Weight; base n = from 69 to 573; total n = 759; 690 missing; effective sample size = 619 (108%)
Multiple comparison correction: False Discovery Rate (FDR) (p = 0.05)</Footer>
        <Bold>false</Bold>
        <BoundsAll>
          <Location>
            <X>1</X>
            <Y>2</Y>
          </Location>
          <Size>
            <Width>72</Width>
            <Height>6</Height>
          </Size>
          <X>1</X>
          <Y>2</Y>
          <Width>72</Width>
          <Height>6</Height>
        </BoundsAll>
        <Updating xsi:nil="true"/>
      </TocEntry>
    </Second>
  </PairOfGuidExcelItemMetadata>
  <PairOfGuidExcelItemMetadata>
    <First>0e872ac5-5c1e-4e20-918c-a887fb133824</First>
    <Second>
      <Name>Q46. Approximately, how much does your business spend on petrol/diesel (for work) each month, on average?</Name>
      <Guid>0e872ac5-5c1e-4e20-918c-a887fb133824</Guid>
      <Width>3</Width>
      <Height>4</Height>
      <TocEntry>
        <Type>TableOrChart</Type>
        <TableTab>Q46. Approximately, how much do</TableTab>
        <TableTabFullName>Q46. Approximately, how much does your business spend on petrol/diesel (for work) each month, on average?</TableTabFullName>
        <Title>Q46. Approximately, how much does your business spend on petrol/diesel (for work) each month, on average?</Title>
        <Footer>Total sample; Weight: Weight; base n = 442; total n = 759; 317 missing; effective sample size = 490 (111%)
Multiple comparison correction: False Discovery Rate (FDR) (p = 0.05)</Footer>
        <Bold>false</Bold>
        <BoundsAll>
          <Location>
            <X>1</X>
            <Y>2</Y>
          </Location>
          <Size>
            <Width>3</Width>
            <Height>4</Height>
          </Size>
          <X>1</X>
          <Y>2</Y>
          <Width>3</Width>
          <Height>4</Height>
        </BoundsAll>
        <Updating xsi:nil="true"/>
      </TocEntry>
    </Second>
  </PairOfGuidExcelItemMetadata>
  <PairOfGuidExcelItemMetadata>
    <First>1a76828b-fc56-4ba8-bfff-c78ab3eeffa9</First>
    <Second>
      <Name>Q46. Approximately, how much does your business spend on petrol/diesel (for work) each month, on average? by BANNER_BUSINESS PROFILE</Name>
      <Guid>1a76828b-fc56-4ba8-bfff-c78ab3eeffa9</Guid>
      <Width>51</Width>
      <Height>6</Height>
      <TocEntry>
        <Type>TableOrChart</Type>
        <TableTab>Q46. Approxim by BANNER_BUSINES</TableTab>
        <TableTabFullName>Q46. Approximately, how much does your business spend on petrol/diesel (for work) each month, on average? by BANNER_BUSINESS PROFILE</TableTabFullName>
        <Title>Q46. Approximately, how much does your business spend on petrol/diesel (for work) each month, on average? by BANNER_BUSINESS PROFILE</Title>
        <Footer>Total sample; Weight: Weight; base n = 442; total n = 759; 317 missing; effective sample size = 491 (111%)
Multiple comparison correction: False Discovery Rate (FDR) (p = 0.05)</Footer>
        <Bold>false</Bold>
        <BoundsAll>
          <Location>
            <X>1</X>
            <Y>2</Y>
          </Location>
          <Size>
            <Width>51</Width>
            <Height>6</Height>
          </Size>
          <X>1</X>
          <Y>2</Y>
          <Width>51</Width>
          <Height>6</Height>
        </BoundsAll>
        <Updating xsi:nil="true"/>
      </TocEntry>
    </Second>
  </PairOfGuidExcelItemMetadata>
  <PairOfGuidExcelItemMetadata>
    <First>e8bb2aca-e3e5-4f93-bc3d-2ffb5eeb0fe5</First>
    <Second>
      <Name>Q46. Approximately, how much does your business spend on petrol/diesel (for work) each month, on average? by BANNER_DEMOGRAPHICS</Name>
      <Guid>e8bb2aca-e3e5-4f93-bc3d-2ffb5eeb0fe5</Guid>
      <Width>72</Width>
      <Height>6</Height>
      <TocEntry>
        <Type>TableOrChart</Type>
        <TableTab>Q46. Approxim by BANNER_DEMOGRA</TableTab>
        <TableTabFullName>Q46. Approximately, how much does your business spend on petrol/diesel (for work) each month, on average? by BANNER_DEMOGRAPHICS</TableTabFullName>
        <Title>Q46. Approximately, how much does your business spend on petrol/diesel (for work) each month, on average? by BANNER_DEMOGRAPHICS</Title>
        <Footer>Total sample; Weight: Weight; base n = from 58 to 442; total n = 759; 701 missing; effective sample size = 491 (111%)
Multiple comparison correction: False Discovery Rate (FDR) (p = 0.05)</Footer>
        <Bold>false</Bold>
        <BoundsAll>
          <Location>
            <X>1</X>
            <Y>2</Y>
          </Location>
          <Size>
            <Width>72</Width>
            <Height>6</Height>
          </Size>
          <X>1</X>
          <Y>2</Y>
          <Width>72</Width>
          <Height>6</Height>
        </BoundsAll>
        <Updating xsi:nil="true"/>
      </TocEntry>
    </Second>
  </PairOfGuidExcelItemMetadata>
</ArrayOfPairOfGuidExcelItemMetadata>
</file>

<file path=customXml/item2.xml><?xml version="1.0" encoding="utf-8"?>
<ExcelWebExportSettings xmlns:xsd="http://www.w3.org/2001/XMLSchema" xmlns:xsi="http://www.w3.org/2001/XMLSchema-instance">
  <ExportAs>OneWorksheetPerTable</ExportAs>
  <HowCount>FromBottomOfOneToTopOfNext</HowCount>
  <RowsBetweenTables>3</RowsBetweenTables>
  <IgnoreNetAndSum>true</IgnoreNetAndSum>
  <ShowTableOfContents>true</ShowTableOfContents>
  <RepeatHeadings>true</RepeatHeadings>
  <ShowSignificanceArrows>true</ShowSignificanceArrows>
  <ColComparisonsSeparate>true</ColComparisonsSeparate>
  <TableNamesSequential>false</TableNamesSequential>
  <ConductWholeTableSignificanceTest>false</ConductWholeTableSignificanceTest>
</ExcelWebExportSettings>
</file>

<file path=customXml/item3.xml><?xml version="1.0" encoding="utf-8"?>
<ct:contentTypeSchema xmlns:ct="http://schemas.microsoft.com/office/2006/metadata/contentType" xmlns:ma="http://schemas.microsoft.com/office/2006/metadata/properties/metaAttributes" ct:_="" ma:_="" ma:contentTypeName="ECA Project" ma:contentTypeID="0x0101008D7DEC6A299DB04FB0FC555A0EFEBF5D00A922042FD1F1724A96BBE72F9FAE1851" ma:contentTypeVersion="30" ma:contentTypeDescription="" ma:contentTypeScope="" ma:versionID="5acd6e443690282c8691ee20163724b5">
  <xsd:schema xmlns:xsd="http://www.w3.org/2001/XMLSchema" xmlns:xs="http://www.w3.org/2001/XMLSchema" xmlns:p="http://schemas.microsoft.com/office/2006/metadata/properties" xmlns:ns1="http://schemas.microsoft.com/sharepoint/v3" xmlns:ns2="f4437cba-8812-413e-a1a1-72b8598d3062" xmlns:ns3="09a3b220-8a6f-44a9-b480-54b928e8f21e" xmlns:ns4="385ec9e2-3349-408a-a55c-7a8dff2e9899" targetNamespace="http://schemas.microsoft.com/office/2006/metadata/properties" ma:root="true" ma:fieldsID="b0f7a516f354f167f0b723d44ceb6ff6" ns1:_="" ns2:_="" ns3:_="" ns4:_="">
    <xsd:import namespace="http://schemas.microsoft.com/sharepoint/v3"/>
    <xsd:import namespace="f4437cba-8812-413e-a1a1-72b8598d3062"/>
    <xsd:import namespace="09a3b220-8a6f-44a9-b480-54b928e8f21e"/>
    <xsd:import namespace="385ec9e2-3349-408a-a55c-7a8dff2e9899"/>
    <xsd:element name="properties">
      <xsd:complexType>
        <xsd:sequence>
          <xsd:element name="documentManagement">
            <xsd:complexType>
              <xsd:all>
                <xsd:element ref="ns2:ProjectStage" minOccurs="0"/>
                <xsd:element ref="ns2:Cluster" minOccurs="0"/>
                <xsd:element ref="ns2:Objective" minOccurs="0"/>
                <xsd:element ref="ns2:ProjectLead" minOccurs="0"/>
                <xsd:element ref="ns2:DocumentType" minOccurs="0"/>
                <xsd:element ref="ns2:CompletedDate" minOccurs="0"/>
                <xsd:element ref="ns2:DocumentOrigin" minOccurs="0"/>
                <xsd:element ref="ns2:ECAKeyWords" minOccurs="0"/>
                <xsd:element ref="ns2:Status" minOccurs="0"/>
                <xsd:element ref="ns1:StartDate" minOccurs="0"/>
                <xsd:element ref="ns3:MediaServiceDateTaken" minOccurs="0"/>
                <xsd:element ref="ns3:lcf76f155ced4ddcb4097134ff3c332f" minOccurs="0"/>
                <xsd:element ref="ns4:TaxCatchAll"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StartDate" ma:index="17" nillable="true" ma:displayName="Start Date" ma:default="[today]" ma:format="DateOnly" ma:internalName="Start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f4437cba-8812-413e-a1a1-72b8598d3062" elementFormDefault="qualified">
    <xsd:import namespace="http://schemas.microsoft.com/office/2006/documentManagement/types"/>
    <xsd:import namespace="http://schemas.microsoft.com/office/infopath/2007/PartnerControls"/>
    <xsd:element name="ProjectStage" ma:index="8" nillable="true" ma:displayName="Project Stage" ma:default="Open" ma:format="Dropdown" ma:internalName="ProjectStage">
      <xsd:simpleType>
        <xsd:restriction base="dms:Choice">
          <xsd:enumeration value="Open"/>
          <xsd:enumeration value="Closed"/>
        </xsd:restriction>
      </xsd:simpleType>
    </xsd:element>
    <xsd:element name="Cluster" ma:index="9" nillable="true" ma:displayName="Cluster" ma:internalName="Cluster">
      <xsd:complexType>
        <xsd:complexContent>
          <xsd:extension base="dms:MultiChoice">
            <xsd:sequence>
              <xsd:element name="Value" maxOccurs="unbounded" minOccurs="0" nillable="true">
                <xsd:simpleType>
                  <xsd:restriction base="dms:Choice">
                    <xsd:enumeration value="A Future Fit ECA"/>
                    <xsd:enumeration value="Advocacy Community"/>
                    <xsd:enumeration value="CER Redress"/>
                    <xsd:enumeration value="Consumer Duty"/>
                    <xsd:enumeration value="Countering Misinformation"/>
                    <xsd:enumeration value="Efficient Building Electrification"/>
                    <xsd:enumeration value="Electric Vehicles"/>
                    <xsd:enumeration value="Embedding Consumer Advocacy"/>
                    <xsd:enumeration value="Energy Divide"/>
                    <xsd:enumeration value="Energy Markets"/>
                    <xsd:enumeration value="Grants"/>
                    <xsd:enumeration value="Hardship Protections"/>
                    <xsd:enumeration value="Impact Reporting"/>
                    <xsd:enumeration value="Improving Agency"/>
                    <xsd:enumeration value="Innovative Communities"/>
                    <xsd:enumeration value="Network Efficiency"/>
                    <xsd:enumeration value="Network Tariff Reform"/>
                    <xsd:enumeration value="Resilient Communities"/>
                    <xsd:enumeration value="Retail Pricing Reform"/>
                    <xsd:enumeration value="State of the Consumer Report"/>
                    <xsd:enumeration value="Surveys"/>
                    <xsd:enumeration value="System Monitoring"/>
                  </xsd:restriction>
                </xsd:simpleType>
              </xsd:element>
            </xsd:sequence>
          </xsd:extension>
        </xsd:complexContent>
      </xsd:complexType>
    </xsd:element>
    <xsd:element name="Objective" ma:index="10" nillable="true" ma:displayName="Objective" ma:internalName="Objective">
      <xsd:complexType>
        <xsd:complexContent>
          <xsd:extension base="dms:MultiChoice">
            <xsd:sequence>
              <xsd:element name="Value" maxOccurs="unbounded" minOccurs="0" nillable="true">
                <xsd:simpleType>
                  <xsd:restriction base="dms:Choice">
                    <xsd:enumeration value="1.1 Fair Gas Prices"/>
                    <xsd:enumeration value="1.2 Market Signals for Investment"/>
                    <xsd:enumeration value="1.3 Transparent Energy Transition Costs"/>
                    <xsd:enumeration value="1.4 Investment in Smart Energy Solutions"/>
                    <xsd:enumeration value="2.1 Government Policy to Electrify"/>
                    <xsd:enumeration value="2.2 Distribution Network Efficiency"/>
                    <xsd:enumeration value="2.3 No Non-Energy Charges"/>
                    <xsd:enumeration value="2.4 Fair Retail Price Caps"/>
                    <xsd:enumeration value="2.5 Market and Network Monitoring"/>
                    <xsd:enumeration value="3.1 One-stop Shop"/>
                    <xsd:enumeration value="3.2 Trusted Advice and Support"/>
                    <xsd:enumeration value="3.3 Better Appliance Labelling"/>
                    <xsd:enumeration value="3.4 Simple Consumer Energy Offers"/>
                    <xsd:enumeration value="3.5 Clear Energy Transition Narrative"/>
                    <xsd:enumeration value="4.1 Fair Value for CER"/>
                    <xsd:enumeration value="4.2 Countering Misinformation"/>
                    <xsd:enumeration value="4.3 All Consumers Can Access CER"/>
                    <xsd:enumeration value="4.4 Electrification Support for Renters"/>
                    <xsd:enumeration value="5.1 Rental Energy Efficiency Standards"/>
                    <xsd:enumeration value="5.2 Energy Ratings Disclosure"/>
                    <xsd:enumeration value="5.3 Plan Home Energy Improvements"/>
                    <xsd:enumeration value="5.4 Retrofit Worst Performing Homes"/>
                    <xsd:enumeration value="5.5 CER Redress"/>
                    <xsd:enumeration value="5.6 Smart Meter Info Access"/>
                    <xsd:enumeration value="5.7 Fair EV Charging Access"/>
                    <xsd:enumeration value="6.1 Disconnection Protection"/>
                    <xsd:enumeration value="6.2 Effective Support for Consumers in Hardship"/>
                    <xsd:enumeration value="6.3 Duty to Consumers"/>
                    <xsd:enumeration value="6.4 Reduced Energy Divide"/>
                    <xsd:enumeration value="6.5 Community Energy Resilience Plans"/>
                    <xsd:enumeration value="7.1 Consumer Advocacy Embedded"/>
                    <xsd:enumeration value="7.2 Community of Diverse Consumer Voices"/>
                    <xsd:enumeration value="7.3 Grants to Benefit Consumers"/>
                    <xsd:enumeration value="7.4 Go to for Consumer Insights"/>
                    <xsd:enumeration value="7.5 Future-Fit Organisation"/>
                    <xsd:enumeration value="7.6 Measurable Impact"/>
                  </xsd:restriction>
                </xsd:simpleType>
              </xsd:element>
            </xsd:sequence>
          </xsd:extension>
        </xsd:complexContent>
      </xsd:complexType>
    </xsd:element>
    <xsd:element name="ProjectLead" ma:index="11" nillable="true" ma:displayName="Project Lead" ma:list="UserInfo" ma:SharePointGroup="0" ma:internalName="ProjectLead"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cumentType" ma:index="12" nillable="true" ma:displayName="Document Type" ma:description="Project library document types." ma:format="Dropdown" ma:internalName="DocumentType">
      <xsd:complexType>
        <xsd:complexContent>
          <xsd:extension base="dms:MultiChoiceFillIn">
            <xsd:sequence>
              <xsd:element name="Value" maxOccurs="unbounded" minOccurs="0" nillable="true">
                <xsd:simpleType>
                  <xsd:union memberTypes="dms:Text">
                    <xsd:simpleType>
                      <xsd:restriction base="dms:Choice">
                        <xsd:enumeration value="Briefing Paper"/>
                        <xsd:enumeration value="CERC Survey Data"/>
                        <xsd:enumeration value="Communications Plan"/>
                        <xsd:enumeration value="Contract"/>
                        <xsd:enumeration value="Correspondence"/>
                        <xsd:enumeration value="Data Analysis"/>
                        <xsd:enumeration value="ECA Report"/>
                        <xsd:enumeration value="Government Relations Plan"/>
                        <xsd:enumeration value="Guide / Reference"/>
                        <xsd:enumeration value="Invoice"/>
                        <xsd:enumeration value="Media Release"/>
                        <xsd:enumeration value="Meeting Agenda"/>
                        <xsd:enumeration value="Objective Plan"/>
                        <xsd:enumeration value="Presentation"/>
                        <xsd:enumeration value="Project Plan"/>
                        <xsd:enumeration value="Project Review"/>
                        <xsd:enumeration value="Proposal / Briefing"/>
                        <xsd:enumeration value="Quote"/>
                        <xsd:enumeration value="Regulatory Document"/>
                        <xsd:enumeration value="RFE"/>
                        <xsd:enumeration value="RFP"/>
                        <xsd:enumeration value="Submission"/>
                        <xsd:enumeration value="Template"/>
                        <xsd:enumeration value="Wireframe"/>
                        <xsd:enumeration value="Newsletter"/>
                      </xsd:restriction>
                    </xsd:simpleType>
                  </xsd:union>
                </xsd:simpleType>
              </xsd:element>
            </xsd:sequence>
          </xsd:extension>
        </xsd:complexContent>
      </xsd:complexType>
    </xsd:element>
    <xsd:element name="CompletedDate" ma:index="13" nillable="true" ma:displayName="Completed Date" ma:format="DateOnly" ma:internalName="CompletedDate">
      <xsd:simpleType>
        <xsd:restriction base="dms:DateTime"/>
      </xsd:simpleType>
    </xsd:element>
    <xsd:element name="DocumentOrigin" ma:index="14" nillable="true" ma:displayName="Document Origin" ma:format="Dropdown" ma:internalName="DocumentOrigin">
      <xsd:simpleType>
        <xsd:restriction base="dms:Choice">
          <xsd:enumeration value="ECA Created"/>
          <xsd:enumeration value="External Created"/>
          <xsd:enumeration value="Joint/Collaboration"/>
        </xsd:restriction>
      </xsd:simpleType>
    </xsd:element>
    <xsd:element name="ECAKeyWords" ma:index="15" nillable="true" ma:displayName="ECA Keywords" ma:internalName="ECAKeyWords">
      <xsd:simpleType>
        <xsd:restriction base="dms:Text">
          <xsd:maxLength value="255"/>
        </xsd:restriction>
      </xsd:simpleType>
    </xsd:element>
    <xsd:element name="Status" ma:index="16" nillable="true" ma:displayName="Document Status" ma:format="Dropdown" ma:internalName="Status">
      <xsd:simpleType>
        <xsd:restriction base="dms:Choice">
          <xsd:enumeration value="Draft"/>
          <xsd:enumeration value="Final"/>
          <xsd:enumeration value="Superseded"/>
        </xsd:restriction>
      </xsd:simpleType>
    </xsd:element>
  </xsd:schema>
  <xsd:schema xmlns:xsd="http://www.w3.org/2001/XMLSchema" xmlns:xs="http://www.w3.org/2001/XMLSchema" xmlns:dms="http://schemas.microsoft.com/office/2006/documentManagement/types" xmlns:pc="http://schemas.microsoft.com/office/infopath/2007/PartnerControls" targetNamespace="09a3b220-8a6f-44a9-b480-54b928e8f21e" elementFormDefault="qualified">
    <xsd:import namespace="http://schemas.microsoft.com/office/2006/documentManagement/types"/>
    <xsd:import namespace="http://schemas.microsoft.com/office/infopath/2007/PartnerControls"/>
    <xsd:element name="MediaServiceDateTaken" ma:index="18" nillable="true" ma:displayName="MediaServiceDateTaken" ma:hidden="true" ma:indexed="true" ma:internalName="MediaServiceDateTaken" ma:readOnly="true">
      <xsd:simpleType>
        <xsd:restriction base="dms:Text"/>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5f3fed2-8d62-4666-a42f-af136a7d9e3b" ma:termSetId="09814cd3-568e-fe90-9814-8d621ff8fb84" ma:anchorId="fba54fb3-c3e1-fe81-a776-ca4b69148c4d" ma:open="true" ma:isKeyword="false">
      <xsd:complexType>
        <xsd:sequence>
          <xsd:element ref="pc:Terms" minOccurs="0" maxOccurs="1"/>
        </xsd:sequence>
      </xsd:complex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element name="MediaServiceLocation" ma:index="24"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85ec9e2-3349-408a-a55c-7a8dff2e9899"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e00ff58e-ad8f-4363-b138-4c84a9d7bdef}" ma:internalName="TaxCatchAll" ma:showField="CatchAllData" ma:web="385ec9e2-3349-408a-a55c-7a8dff2e989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e5f3fed2-8d62-4666-a42f-af136a7d9e3b" ContentTypeId="0x0101008D7DEC6A299DB04FB0FC555A0EFEBF5D" PreviousValue="false"/>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lcf76f155ced4ddcb4097134ff3c332f xmlns="09a3b220-8a6f-44a9-b480-54b928e8f21e">
      <Terms xmlns="http://schemas.microsoft.com/office/infopath/2007/PartnerControls"/>
    </lcf76f155ced4ddcb4097134ff3c332f>
    <TaxCatchAll xmlns="385ec9e2-3349-408a-a55c-7a8dff2e9899" xsi:nil="true"/>
    <DocumentType xmlns="f4437cba-8812-413e-a1a1-72b8598d3062" xsi:nil="true"/>
    <DocumentOrigin xmlns="f4437cba-8812-413e-a1a1-72b8598d3062" xsi:nil="true"/>
    <ECAKeyWords xmlns="f4437cba-8812-413e-a1a1-72b8598d3062" xsi:nil="true"/>
    <CompletedDate xmlns="f4437cba-8812-413e-a1a1-72b8598d3062" xsi:nil="true"/>
    <ProjectStage xmlns="f4437cba-8812-413e-a1a1-72b8598d3062">Open</ProjectStage>
    <Cluster xmlns="f4437cba-8812-413e-a1a1-72b8598d3062" xsi:nil="true"/>
    <Status xmlns="f4437cba-8812-413e-a1a1-72b8598d3062" xsi:nil="true"/>
    <StartDate xmlns="http://schemas.microsoft.com/sharepoint/v3">2026-10-06T04:34:37+00:00</StartDate>
    <Objective xmlns="f4437cba-8812-413e-a1a1-72b8598d3062" xsi:nil="true"/>
    <ProjectLead xmlns="f4437cba-8812-413e-a1a1-72b8598d3062">
      <UserInfo>
        <DisplayName/>
        <AccountId xsi:nil="true"/>
        <AccountType/>
      </UserInfo>
    </ProjectLead>
  </documentManagement>
</p:properties>
</file>

<file path=customXml/itemProps1.xml><?xml version="1.0" encoding="utf-8"?>
<ds:datastoreItem xmlns:ds="http://schemas.openxmlformats.org/officeDocument/2006/customXml" ds:itemID="{101EDD55-849D-45A4-A1AF-7CF8075F2B59}">
  <ds:schemaRefs>
    <ds:schemaRef ds:uri="http://www.w3.org/2001/XMLSchema"/>
  </ds:schemaRefs>
</ds:datastoreItem>
</file>

<file path=customXml/itemProps2.xml><?xml version="1.0" encoding="utf-8"?>
<ds:datastoreItem xmlns:ds="http://schemas.openxmlformats.org/officeDocument/2006/customXml" ds:itemID="{DBEA5F18-3B01-48D4-9FDF-C002FE5D2B09}">
  <ds:schemaRefs>
    <ds:schemaRef ds:uri="http://www.w3.org/2001/XMLSchema"/>
  </ds:schemaRefs>
</ds:datastoreItem>
</file>

<file path=customXml/itemProps3.xml><?xml version="1.0" encoding="utf-8"?>
<ds:datastoreItem xmlns:ds="http://schemas.openxmlformats.org/officeDocument/2006/customXml" ds:itemID="{7A037BAD-3B37-4795-91EF-345C27761533}"/>
</file>

<file path=customXml/itemProps4.xml><?xml version="1.0" encoding="utf-8"?>
<ds:datastoreItem xmlns:ds="http://schemas.openxmlformats.org/officeDocument/2006/customXml" ds:itemID="{2019BEA0-F909-40D5-A402-8CACAD629B78}"/>
</file>

<file path=customXml/itemProps5.xml><?xml version="1.0" encoding="utf-8"?>
<ds:datastoreItem xmlns:ds="http://schemas.openxmlformats.org/officeDocument/2006/customXml" ds:itemID="{BA7281F5-F0AC-4C49-8F7E-849824179278}"/>
</file>

<file path=customXml/itemProps6.xml><?xml version="1.0" encoding="utf-8"?>
<ds:datastoreItem xmlns:ds="http://schemas.openxmlformats.org/officeDocument/2006/customXml" ds:itemID="{F5C98E98-B339-4FB3-A283-3A0FBA529F26}"/>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189</vt:i4>
      </vt:variant>
    </vt:vector>
  </HeadingPairs>
  <TitlesOfParts>
    <vt:vector size="189" baseType="lpstr">
      <vt:lpstr>TOC</vt:lpstr>
      <vt:lpstr>BANNER_BUSINESS PROFILE</vt:lpstr>
      <vt:lpstr>BANNER_DEMOGRAPHICS</vt:lpstr>
      <vt:lpstr>Q1. Which of the following time</vt:lpstr>
      <vt:lpstr>Q1. Which of  by BANNER_BUSINES</vt:lpstr>
      <vt:lpstr>Q1. Which of  by BANNER_DEMOGRA</vt:lpstr>
      <vt:lpstr>Q2. Which best describes where </vt:lpstr>
      <vt:lpstr>Q2. Which bes by BANNER_BUSINES</vt:lpstr>
      <vt:lpstr>Q2. Which bes by BANNER_DEMOGRA</vt:lpstr>
      <vt:lpstr>Q3. Is the premises that your b</vt:lpstr>
      <vt:lpstr>Q3. Is the pr by BANNER_BUSINES</vt:lpstr>
      <vt:lpstr>Q3. Is the pr by BANNER_DEMOGRA</vt:lpstr>
      <vt:lpstr>Q4. To what extent do you your </vt:lpstr>
      <vt:lpstr>Q4. To what extent do you yo(2)</vt:lpstr>
      <vt:lpstr>Q4. To what extent do you yo(3)</vt:lpstr>
      <vt:lpstr>Q4. To what extent do you yo(4)</vt:lpstr>
      <vt:lpstr>Q4. To what e by BANNER_BUSINES</vt:lpstr>
      <vt:lpstr>Q4. To what e by BANNER_DEMOGRA</vt:lpstr>
      <vt:lpstr>Q5. Which of the following phys</vt:lpstr>
      <vt:lpstr>Q5. Which of  by BANNER_BUSINES</vt:lpstr>
      <vt:lpstr>Q5. Which of  by BANNER_DEMOGRA</vt:lpstr>
      <vt:lpstr>Q6. Within the next 24 months, </vt:lpstr>
      <vt:lpstr>Q6. Within th by BANNER_BUSINES</vt:lpstr>
      <vt:lpstr>Q6. Within th by BANNER_DEMOGRA</vt:lpstr>
      <vt:lpstr>Q7. How would you describe the </vt:lpstr>
      <vt:lpstr>Q7. How would by BANNER_BUSINES</vt:lpstr>
      <vt:lpstr>Q7. How would by BANNER_DEMOGRA</vt:lpstr>
      <vt:lpstr>Q8. Over the past 12 months, wh</vt:lpstr>
      <vt:lpstr>Q8. Over the  by BANNER_BUSINES</vt:lpstr>
      <vt:lpstr>Q8. Over the  by BANNER_DEMOGRA</vt:lpstr>
      <vt:lpstr>Q10. How much do you know about</vt:lpstr>
      <vt:lpstr>Q10. How much do you know ab(2)</vt:lpstr>
      <vt:lpstr>Q10. How much do you know ab(3)</vt:lpstr>
      <vt:lpstr>Q10. How much do you know ab(4)</vt:lpstr>
      <vt:lpstr>Q10. How much by BANNER_BUSINES</vt:lpstr>
      <vt:lpstr>Q10. How much by BANNER_DEMOGRA</vt:lpstr>
      <vt:lpstr>Q11. Is your business currently</vt:lpstr>
      <vt:lpstr>Q11. Is your  by BANNER_BUSINES</vt:lpstr>
      <vt:lpstr>Q11. Is your  by BANNER_DEMOGRA</vt:lpstr>
      <vt:lpstr>Q11A. Has your business ever be</vt:lpstr>
      <vt:lpstr>Q11A. Has you by BANNER_BUSINES</vt:lpstr>
      <vt:lpstr>Q11A. Has you by BANNER_DEMOGRA</vt:lpstr>
      <vt:lpstr>Q12. Which best describes your </vt:lpstr>
      <vt:lpstr>Q12. Which be by BANNER_BUSINES</vt:lpstr>
      <vt:lpstr>Q12. Which be by BANNER_DEMOGRA</vt:lpstr>
      <vt:lpstr>Q13. Relative to other business</vt:lpstr>
      <vt:lpstr>Q13. Relative to other busin(2)</vt:lpstr>
      <vt:lpstr>Q13. Relative to other busin(3)</vt:lpstr>
      <vt:lpstr>Q13. Relative to other busin(4)</vt:lpstr>
      <vt:lpstr>Q13. Relative by BANNER_BUSINES</vt:lpstr>
      <vt:lpstr>Q13. Relative by BANNER_DEMOGRA</vt:lpstr>
      <vt:lpstr>Q14. How easy or difficult has </vt:lpstr>
      <vt:lpstr>Q14. How easy or difficult h(2)</vt:lpstr>
      <vt:lpstr>Q14. How easy or difficult h(3)</vt:lpstr>
      <vt:lpstr>Q14. How easy or difficult h(4)</vt:lpstr>
      <vt:lpstr>Q14. How easy by BANNER_BUSINES</vt:lpstr>
      <vt:lpstr>Q14. How easy by BANNER_DEMOGRA</vt:lpstr>
      <vt:lpstr>Q14. How easy by BANNER_BUSI(2)</vt:lpstr>
      <vt:lpstr>Q14. How easy by BANNER_DEMO(2)</vt:lpstr>
      <vt:lpstr>Q15. You mentioned it has been </vt:lpstr>
      <vt:lpstr>Q15. You ment by BANNER_BUSINES</vt:lpstr>
      <vt:lpstr>Q15. You ment by BANNER_DEMOGRA</vt:lpstr>
      <vt:lpstr>Q16. How satisfied were you wit</vt:lpstr>
      <vt:lpstr>Q16. How sati by BANNER_BUSINES</vt:lpstr>
      <vt:lpstr>Q16. How sati by BANNER_DEMOGRA</vt:lpstr>
      <vt:lpstr>Q17. Thinking about your busine</vt:lpstr>
      <vt:lpstr>Q17. Thinking about your bus(2)</vt:lpstr>
      <vt:lpstr>Q17. Thinking about your bus(3)</vt:lpstr>
      <vt:lpstr>Q17. Thinking about your bus(4)</vt:lpstr>
      <vt:lpstr>Q17. Thinking by BANNER_BUSINES</vt:lpstr>
      <vt:lpstr>Q17. Thinking by BANNER_DEMOGRA</vt:lpstr>
      <vt:lpstr>Q18. Thinking about your busine</vt:lpstr>
      <vt:lpstr>Q18. Thinking about your bus(2)</vt:lpstr>
      <vt:lpstr>Q18. Thinking about your bus(3)</vt:lpstr>
      <vt:lpstr>Q18. Thinking about your bus(4)</vt:lpstr>
      <vt:lpstr>Q18. Thinking by BANNER_BUSINES</vt:lpstr>
      <vt:lpstr>Q18. Thinking by BANNER_DEMOGRA</vt:lpstr>
      <vt:lpstr>Q19. Thinking about the energy </vt:lpstr>
      <vt:lpstr>Q19. Thinking about the ener(2)</vt:lpstr>
      <vt:lpstr>Q19. Thinking about the ener(3)</vt:lpstr>
      <vt:lpstr>Q19. Thinking about the ener(4)</vt:lpstr>
      <vt:lpstr>Q19. Thinking by BANNER_BUSINES</vt:lpstr>
      <vt:lpstr>Q19. Thinking by BANNER_DEMOGRA</vt:lpstr>
      <vt:lpstr>Q20. To what extent do you supp</vt:lpstr>
      <vt:lpstr>Q20. To what  by BANNER_BUSINES</vt:lpstr>
      <vt:lpstr>Q20. To what  by BANNER_DEMOGRA</vt:lpstr>
      <vt:lpstr>Q21. What res by Q20. To what e</vt:lpstr>
      <vt:lpstr>Q21. What res by HIDS5. Hidden </vt:lpstr>
      <vt:lpstr>Q21. What res by HIDS5. Hidd(2)</vt:lpstr>
      <vt:lpstr>Q22. Do you know how much carbo</vt:lpstr>
      <vt:lpstr>Q22. Do you k by BANNER_BUSINES</vt:lpstr>
      <vt:lpstr>Q22. Do you k by BANNER_DEMOGRA</vt:lpstr>
      <vt:lpstr>Q23. Which of the following bes</vt:lpstr>
      <vt:lpstr>Q23. Which of by BANNER_BUSINES</vt:lpstr>
      <vt:lpstr>Q23. Which of by BANNER_DEMOGRA</vt:lpstr>
      <vt:lpstr>Q24. Does your business have, o</vt:lpstr>
      <vt:lpstr>Q24. Does your business have(2)</vt:lpstr>
      <vt:lpstr>Q24. Does your business have(3)</vt:lpstr>
      <vt:lpstr>Q24. Does your business have(4)</vt:lpstr>
      <vt:lpstr>Q24. Does your business have(5)</vt:lpstr>
      <vt:lpstr>Q24. Does you by BANNER_BUSINES</vt:lpstr>
      <vt:lpstr>Q24. Does you by BANNER_BUSI(2)</vt:lpstr>
      <vt:lpstr>A smart meter by BANNER_BUSINES</vt:lpstr>
      <vt:lpstr>A smart meter by BANNER_DEMOGRA</vt:lpstr>
      <vt:lpstr>Rooftop solar by BANNER_BUSINES</vt:lpstr>
      <vt:lpstr>Rooftop solar by BANNER_DEMOGRA</vt:lpstr>
      <vt:lpstr>A battery sys by BANNER_BUSINES</vt:lpstr>
      <vt:lpstr>A battery sys by BANNER_DEMOGRA</vt:lpstr>
      <vt:lpstr>Electric vehi by BANNER_BUSINES</vt:lpstr>
      <vt:lpstr>Electric vehi by BANNER_DEMOGRA</vt:lpstr>
      <vt:lpstr>Fully electri by BANNER_BUSINES</vt:lpstr>
      <vt:lpstr>Fully electri by BANNER_DEMOGRA</vt:lpstr>
      <vt:lpstr>Plugin hybrid by BANNER_BUSINES</vt:lpstr>
      <vt:lpstr>Plugin hybrid by BANNER_DEMOGRA</vt:lpstr>
      <vt:lpstr>Non-plugin hy by BANNER_BUSINES</vt:lpstr>
      <vt:lpstr>Non-plugin hy by BANNER_DEMOGRA</vt:lpstr>
      <vt:lpstr>An energy aut by BANNER_BUSINES</vt:lpstr>
      <vt:lpstr>An energy aut by BANNER_DEMOGRA</vt:lpstr>
      <vt:lpstr>Energy monito by BANNER_BUSINES</vt:lpstr>
      <vt:lpstr>Energy monito by BANNER_DEMOGRA</vt:lpstr>
      <vt:lpstr>Q25. Which of the following has</vt:lpstr>
      <vt:lpstr>Q25. Which of by Fully electric</vt:lpstr>
      <vt:lpstr>Q25. Which of by BANNER_BUSINES</vt:lpstr>
      <vt:lpstr>Q25. Which of by BANNER_DEMOGRA</vt:lpstr>
      <vt:lpstr>Q26. Approximately, how often d</vt:lpstr>
      <vt:lpstr>Q26. Approxim by BANNER_BUSINES</vt:lpstr>
      <vt:lpstr>Q26. Approxim by BANNER_DEMOGRA</vt:lpstr>
      <vt:lpstr>Q27. How confident are you that</vt:lpstr>
      <vt:lpstr>Q27. How conf by BANNER_BUSINES</vt:lpstr>
      <vt:lpstr>Q27. How conf by BANNER_DEMOGRA</vt:lpstr>
      <vt:lpstr>Q28. What type of electricity t</vt:lpstr>
      <vt:lpstr>Q28. What typ by BANNER_BUSINES</vt:lpstr>
      <vt:lpstr>Q28. What typ by BANNER_DEMOGRA</vt:lpstr>
      <vt:lpstr>Q29. Did you choose to be on a </vt:lpstr>
      <vt:lpstr>Q29. Did you  by BANNER_BUSINES</vt:lpstr>
      <vt:lpstr>Q29. Did you  by BANNER_DEMOGRA</vt:lpstr>
      <vt:lpstr>Q29. Did you  by Q28. What type</vt:lpstr>
      <vt:lpstr>Q30. How well does your current</vt:lpstr>
      <vt:lpstr>Q30. How well by Q1. Which of t</vt:lpstr>
      <vt:lpstr>Q30. How well by BANNER_BUSINES</vt:lpstr>
      <vt:lpstr>Q30. How well by BANNER_DEMOGRA</vt:lpstr>
      <vt:lpstr>Q31. Is your business able to s</vt:lpstr>
      <vt:lpstr>Q31. Is your  by BANNER_BUSINES</vt:lpstr>
      <vt:lpstr>Q31. Is your  by BANNER_DEMOGRA</vt:lpstr>
      <vt:lpstr>Q32. Are there any gas applianc</vt:lpstr>
      <vt:lpstr>Q32. Are ther by BANNER_BUSINES</vt:lpstr>
      <vt:lpstr>Q32. Are ther by BANNER_DEMOGRA</vt:lpstr>
      <vt:lpstr>Q33. If one of your gas applian</vt:lpstr>
      <vt:lpstr>Q33. If one o by BANNER_BUSINES</vt:lpstr>
      <vt:lpstr>Q33. If one o by BANNER_DEMOGRA</vt:lpstr>
      <vt:lpstr>Q34. What support would make it</vt:lpstr>
      <vt:lpstr>Q34. What sup by BANNER_BUSINES</vt:lpstr>
      <vt:lpstr>Q34. What sup by BANNER_DEMOGRA</vt:lpstr>
      <vt:lpstr>Q35. Why do you think its likel</vt:lpstr>
      <vt:lpstr>Q35. Why do y by BANNER_BUSINES</vt:lpstr>
      <vt:lpstr>Q35. Why do y by BANNER_DEMOGRA</vt:lpstr>
      <vt:lpstr>Q36. Why do you think it is unl</vt:lpstr>
      <vt:lpstr>Q36. Why do y by BANNER_BUSINES</vt:lpstr>
      <vt:lpstr>Q36. Why do y by BANNER_DEMOGRA</vt:lpstr>
      <vt:lpstr>Q37. If your business needed to</vt:lpstr>
      <vt:lpstr>Q37. If your  by BANNER_BUSINES</vt:lpstr>
      <vt:lpstr>Q37. If your  by BANNER_DEMOGRA</vt:lpstr>
      <vt:lpstr>Q38. Do you think you will stil</vt:lpstr>
      <vt:lpstr>Q38. Do you t by BANNER_BUSINES</vt:lpstr>
      <vt:lpstr>Q38. Do you t by BANNER_DEMOGRA</vt:lpstr>
      <vt:lpstr>Q39. How often does your busine</vt:lpstr>
      <vt:lpstr>Q39. How ofte by BANNER_BUSINES</vt:lpstr>
      <vt:lpstr>Q39. How ofte by BANNER_DEMOGRA</vt:lpstr>
      <vt:lpstr>Q40. Approximately how much doe</vt:lpstr>
      <vt:lpstr>Q40. Approxim by BANNER_BUSINES</vt:lpstr>
      <vt:lpstr>Q40. Approxim by BANNER_DEMOGRA</vt:lpstr>
      <vt:lpstr>Q41. Approximately how much doe</vt:lpstr>
      <vt:lpstr>Q41. Approxim by BANNER_BUSINES</vt:lpstr>
      <vt:lpstr>Q41. Approxim by BANNER_DEMOGRA</vt:lpstr>
      <vt:lpstr>Q42. How did your business choo</vt:lpstr>
      <vt:lpstr>Q42. How did  by BANNER_BUSINES</vt:lpstr>
      <vt:lpstr>Q42. How did  by BANNER_DEMOGRA</vt:lpstr>
      <vt:lpstr>Q43. Overall, how satisfied are</vt:lpstr>
      <vt:lpstr>Q43. Overall, by BANNER_BUSINES</vt:lpstr>
      <vt:lpstr>Q43. Overall, by BANNER_DEMOGRA</vt:lpstr>
      <vt:lpstr>Q44. How often does your busine</vt:lpstr>
      <vt:lpstr>Q44. How ofte by BANNER_BUSINES</vt:lpstr>
      <vt:lpstr>Q44. How ofte by BANNER_DEMOGRA</vt:lpstr>
      <vt:lpstr>Q45. Approximately, how much do</vt:lpstr>
      <vt:lpstr>Q45. Approxim by BANNER_BUSINES</vt:lpstr>
      <vt:lpstr>Q45. Approxim by BANNER_DEMOGRA</vt:lpstr>
      <vt:lpstr>Q46. Approximately, how much do</vt:lpstr>
      <vt:lpstr>Q46. Approxim by BANNER_BUSINES</vt:lpstr>
      <vt:lpstr>Q46. Approxim by BANNER_DEMOGRA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Tina Landsberg</dc:creator>
  <cp:lastModifiedBy>Lainie | Insightled</cp:lastModifiedBy>
  <dcterms:created xsi:type="dcterms:W3CDTF">2026-07-28T00:34:04Z</dcterms:created>
  <dcterms:modified xsi:type="dcterms:W3CDTF">2026-07-28T06:21:27Z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QProjectf2196050-8f39-4c68-b046-3d7d6ae530f5">
    <vt:lpwstr>2026-07-28 10:33:59 +10:00|0|OneWorksheetPerTable</vt:lpwstr>
  </property>
  <property fmtid="{D5CDD505-2E9C-101B-9397-08002B2CF9AE}" pid="3" name="Item_9f0e0817-abf7-49da-95b4-66e043c31876">
    <vt:lpwstr>1x2-4x56|BANNER_BUSINESS PROFILE</vt:lpwstr>
  </property>
  <property fmtid="{D5CDD505-2E9C-101B-9397-08002B2CF9AE}" pid="4" name="Item_13d18190-9187-442e-ba54-4a950174bbad">
    <vt:lpwstr>1x2-4x77|BANNER_DEMOGRAPHICS</vt:lpwstr>
  </property>
  <property fmtid="{D5CDD505-2E9C-101B-9397-08002B2CF9AE}" pid="5" name="Item_bcc94a84-7169-4f88-8c07-c5e831464697">
    <vt:lpwstr>1x2-3x10|Q1. Which of the following time</vt:lpwstr>
  </property>
  <property fmtid="{D5CDD505-2E9C-101B-9397-08002B2CF9AE}" pid="6" name="Item_47f5219d-0788-4e3d-9857-ac06cc8e15f2">
    <vt:lpwstr>1x2-52x12|Q1. Which of  by BANNER_BUSINES</vt:lpwstr>
  </property>
  <property fmtid="{D5CDD505-2E9C-101B-9397-08002B2CF9AE}" pid="7" name="Item_84e32bc2-1678-4ad3-b592-9a7ea3a4c9a3">
    <vt:lpwstr>1x2-73x12|Q1. Which of  by BANNER_DEMOGRA</vt:lpwstr>
  </property>
  <property fmtid="{D5CDD505-2E9C-101B-9397-08002B2CF9AE}" pid="8" name="Item_451f0fcb-e10b-4959-84ef-14b40e8b1015">
    <vt:lpwstr>1x2-3x14|Q2. Which best describes where </vt:lpwstr>
  </property>
  <property fmtid="{D5CDD505-2E9C-101B-9397-08002B2CF9AE}" pid="9" name="Item_0b2aff49-b22a-4a5a-82fd-4ed3de11a8a5">
    <vt:lpwstr>1x2-52x16|Q2. Which bes by BANNER_BUSINES</vt:lpwstr>
  </property>
  <property fmtid="{D5CDD505-2E9C-101B-9397-08002B2CF9AE}" pid="10" name="Item_545c772d-3a64-4f83-81c3-b949a91cec70">
    <vt:lpwstr>1x2-73x16|Q2. Which bes by BANNER_DEMOGRA</vt:lpwstr>
  </property>
  <property fmtid="{D5CDD505-2E9C-101B-9397-08002B2CF9AE}" pid="11" name="Item_6905051e-0c26-4e42-9f59-b8eb3a53d624">
    <vt:lpwstr>1x2-4x10|Q2. Which bes by HIDS5. Hidden </vt:lpwstr>
  </property>
  <property fmtid="{D5CDD505-2E9C-101B-9397-08002B2CF9AE}" pid="12" name="Item_c9a0ffe7-e788-4c3f-b9df-bd56b58c666a">
    <vt:lpwstr>1x2-3x10|Q3. Is the premises that your b</vt:lpwstr>
  </property>
  <property fmtid="{D5CDD505-2E9C-101B-9397-08002B2CF9AE}" pid="13" name="Item_a6f5a82f-a865-47f0-afa7-2bcd28cd55ee">
    <vt:lpwstr>1x2-52x12|Q3. Is the pr by BANNER_BUSINES</vt:lpwstr>
  </property>
  <property fmtid="{D5CDD505-2E9C-101B-9397-08002B2CF9AE}" pid="14" name="Item_73ee5406-c211-43c4-8c0d-9e15c7a01348">
    <vt:lpwstr>1x2-73x12|Q3. Is the pr by BANNER_DEMOGRA</vt:lpwstr>
  </property>
  <property fmtid="{D5CDD505-2E9C-101B-9397-08002B2CF9AE}" pid="15" name="Item_3da8b351-317a-484c-b24f-63ac318a6020">
    <vt:lpwstr>1x2-4x6|Q3. Is the pr by HIDS5. Hidden </vt:lpwstr>
  </property>
  <property fmtid="{D5CDD505-2E9C-101B-9397-08002B2CF9AE}" pid="16" name="Item_419044da-95c6-4482-b105-521ed26ec4cd">
    <vt:lpwstr>1x2-6x11|Q4. To what extent do you your </vt:lpwstr>
  </property>
  <property fmtid="{D5CDD505-2E9C-101B-9397-08002B2CF9AE}" pid="17" name="Item_db16263c-965a-4157-8890-a7773a4cd4b9">
    <vt:lpwstr>1x2-6x11|Q4. To what extent do you yo(2)</vt:lpwstr>
  </property>
  <property fmtid="{D5CDD505-2E9C-101B-9397-08002B2CF9AE}" pid="18" name="Item_3768c486-fc93-47f4-9575-f41056a4ac3a">
    <vt:lpwstr>1x2-6x11|Q4. To what extent do you yo(3)</vt:lpwstr>
  </property>
  <property fmtid="{D5CDD505-2E9C-101B-9397-08002B2CF9AE}" pid="19" name="Item_6f7077dc-da2d-4f22-9faa-6043983eff12">
    <vt:lpwstr>1x2-6x11|Q4. To what extent do you yo(4)</vt:lpwstr>
  </property>
  <property fmtid="{D5CDD505-2E9C-101B-9397-08002B2CF9AE}" pid="20" name="Item_6aa385de-623d-4e3e-afa4-87e01a2e7d8a">
    <vt:lpwstr>1x2-52x13|Q4. To what e by BANNER_BUSINES</vt:lpwstr>
  </property>
  <property fmtid="{D5CDD505-2E9C-101B-9397-08002B2CF9AE}" pid="21" name="Item_22411625-1dd3-404e-8007-de6f6c6d9baa">
    <vt:lpwstr>1x2-73x13|Q4. To what e by BANNER_DEMOGRA</vt:lpwstr>
  </property>
  <property fmtid="{D5CDD505-2E9C-101B-9397-08002B2CF9AE}" pid="22" name="Item_6ce4774a-97d5-477c-a7b1-84f88c129fc0">
    <vt:lpwstr>1x2-3x13|Q5. Which of the following phys</vt:lpwstr>
  </property>
  <property fmtid="{D5CDD505-2E9C-101B-9397-08002B2CF9AE}" pid="23" name="Item_fe4ccd73-dfa9-4341-bf7a-e40a78662005">
    <vt:lpwstr>1x2-52x15|Q5. Which of  by BANNER_BUSINES</vt:lpwstr>
  </property>
  <property fmtid="{D5CDD505-2E9C-101B-9397-08002B2CF9AE}" pid="24" name="Item_c129f0bf-2f11-4216-af30-8881476f30ca">
    <vt:lpwstr>1x2-73x15|Q5. Which of  by BANNER_DEMOGRA</vt:lpwstr>
  </property>
  <property fmtid="{D5CDD505-2E9C-101B-9397-08002B2CF9AE}" pid="25" name="Item_6db3e299-f9cc-4e9b-b754-f3e069b4c8cf">
    <vt:lpwstr>1x2-4x10|Q5. Which of  by HIDS5. Hidden </vt:lpwstr>
  </property>
  <property fmtid="{D5CDD505-2E9C-101B-9397-08002B2CF9AE}" pid="26" name="Item_4dd0a27e-af8b-4548-abc2-658a625d481c">
    <vt:lpwstr>1x2-3x10|Q6. Within the next 24 months, </vt:lpwstr>
  </property>
  <property fmtid="{D5CDD505-2E9C-101B-9397-08002B2CF9AE}" pid="27" name="Item_82044497-9cf3-4c1a-8c51-6f2536234cba">
    <vt:lpwstr>1x2-52x12|Q6. Within th by BANNER_BUSINES</vt:lpwstr>
  </property>
  <property fmtid="{D5CDD505-2E9C-101B-9397-08002B2CF9AE}" pid="28" name="Item_8080746d-e1e6-4e3d-9676-b73e73d0c97d">
    <vt:lpwstr>1x2-73x12|Q6. Within th by BANNER_DEMOGRA</vt:lpwstr>
  </property>
  <property fmtid="{D5CDD505-2E9C-101B-9397-08002B2CF9AE}" pid="29" name="Item_c3ce27a3-333b-4696-a010-208d062e95a3">
    <vt:lpwstr>1x2-3x9|Q7. How would you describe the </vt:lpwstr>
  </property>
  <property fmtid="{D5CDD505-2E9C-101B-9397-08002B2CF9AE}" pid="30" name="Item_ad47065d-7612-46dc-89ff-a001ef430491">
    <vt:lpwstr>1x2-52x11|Q7. How would by BANNER_BUSINES</vt:lpwstr>
  </property>
  <property fmtid="{D5CDD505-2E9C-101B-9397-08002B2CF9AE}" pid="31" name="Item_c80a469c-daf4-428c-82f6-acf25550a707">
    <vt:lpwstr>1x2-73x11|Q7. How would by BANNER_DEMOGRA</vt:lpwstr>
  </property>
  <property fmtid="{D5CDD505-2E9C-101B-9397-08002B2CF9AE}" pid="32" name="Item_5f6f26bf-5692-4b9d-8e14-60c610b3d651">
    <vt:lpwstr>1x2-3x18|Q8. Over the past 12 months, wh</vt:lpwstr>
  </property>
  <property fmtid="{D5CDD505-2E9C-101B-9397-08002B2CF9AE}" pid="33" name="Item_d907b73f-7d07-480f-8ba4-ececf95a2735">
    <vt:lpwstr>1x2-52x20|Q8. Over the  by BANNER_BUSINES</vt:lpwstr>
  </property>
  <property fmtid="{D5CDD505-2E9C-101B-9397-08002B2CF9AE}" pid="34" name="Item_8552a30e-4938-4e97-8975-f7c9f7764d1b">
    <vt:lpwstr>1x2-73x20|Q8. Over the  by BANNER_DEMOGRA</vt:lpwstr>
  </property>
  <property fmtid="{D5CDD505-2E9C-101B-9397-08002B2CF9AE}" pid="35" name="Item_29e3229c-93a1-4529-960f-3a027a41150b">
    <vt:lpwstr>1x2-4x28|Q8. Over the  by HIDS5. Hidden </vt:lpwstr>
  </property>
  <property fmtid="{D5CDD505-2E9C-101B-9397-08002B2CF9AE}" pid="36" name="Item_6ed2b30f-6ff5-46e0-8acd-9adea09cf11d">
    <vt:lpwstr>1x2-3x11|Q9. Does your business have the</vt:lpwstr>
  </property>
  <property fmtid="{D5CDD505-2E9C-101B-9397-08002B2CF9AE}" pid="37" name="Item_c7e366fa-ec71-4ce0-9afa-5aaf7076a766">
    <vt:lpwstr>1x2-3x11|Q9. Does your business have (2)</vt:lpwstr>
  </property>
  <property fmtid="{D5CDD505-2E9C-101B-9397-08002B2CF9AE}" pid="38" name="Item_84125a1a-d6ba-49ae-8440-64b7acb28230">
    <vt:lpwstr>1x2-52x12|Q9. Does your by BANNER_BUSINES</vt:lpwstr>
  </property>
  <property fmtid="{D5CDD505-2E9C-101B-9397-08002B2CF9AE}" pid="39" name="Item_c9a4755c-2fc5-43ab-8378-0862e0ff2d11">
    <vt:lpwstr>1x2-73x12|Q9. Does your by BANNER_DEMOGRA</vt:lpwstr>
  </property>
  <property fmtid="{D5CDD505-2E9C-101B-9397-08002B2CF9AE}" pid="40" name="Item_16715799-8548-4956-adc4-806aa8a061e6">
    <vt:lpwstr>1x2-4x17|Q9. Does your by HIDS5. Hidden </vt:lpwstr>
  </property>
  <property fmtid="{D5CDD505-2E9C-101B-9397-08002B2CF9AE}" pid="41" name="Item_28fc6da7-ab73-4726-a624-9499197d0b7c">
    <vt:lpwstr>1x2-5x9|Q10. How much do you know about</vt:lpwstr>
  </property>
  <property fmtid="{D5CDD505-2E9C-101B-9397-08002B2CF9AE}" pid="42" name="Item_352de42e-d542-4b31-918f-ac41af86f9b6">
    <vt:lpwstr>1x2-5x9|Q10. How much do you know ab(2)</vt:lpwstr>
  </property>
  <property fmtid="{D5CDD505-2E9C-101B-9397-08002B2CF9AE}" pid="43" name="Item_c8dd43d0-8db9-4850-ad0b-e00567b4e9be">
    <vt:lpwstr>1x2-5x9|Q10. How much do you know ab(3)</vt:lpwstr>
  </property>
  <property fmtid="{D5CDD505-2E9C-101B-9397-08002B2CF9AE}" pid="44" name="Item_13d8a923-68f8-4057-b214-aa56c46838ae">
    <vt:lpwstr>1x2-5x9|Q10. How much do you know ab(4)</vt:lpwstr>
  </property>
  <property fmtid="{D5CDD505-2E9C-101B-9397-08002B2CF9AE}" pid="45" name="Item_5ae7dd57-8d00-46fe-aba4-f96e69730d37">
    <vt:lpwstr>1x2-52x11|Q10. How much by BANNER_BUSINES</vt:lpwstr>
  </property>
  <property fmtid="{D5CDD505-2E9C-101B-9397-08002B2CF9AE}" pid="46" name="Item_25896545-ae39-4121-b325-0719ea0d38e2">
    <vt:lpwstr>1x2-73x11|Q10. How much by BANNER_DEMOGRA</vt:lpwstr>
  </property>
  <property fmtid="{D5CDD505-2E9C-101B-9397-08002B2CF9AE}" pid="47" name="Item_efe79cee-3ad1-4159-8676-a1d77bb42811">
    <vt:lpwstr>1x2-3x10|Q11. Is your business currently</vt:lpwstr>
  </property>
  <property fmtid="{D5CDD505-2E9C-101B-9397-08002B2CF9AE}" pid="48" name="Item_8c924094-d443-410e-a391-86baca1200db">
    <vt:lpwstr>1x2-52x12|Q11. Is your  by BANNER_BUSINES</vt:lpwstr>
  </property>
  <property fmtid="{D5CDD505-2E9C-101B-9397-08002B2CF9AE}" pid="49" name="Item_f5e11193-3653-4733-b7e7-43f9e9745ba5">
    <vt:lpwstr>1x2-73x12|Q11. Is your  by BANNER_DEMOGRA</vt:lpwstr>
  </property>
  <property fmtid="{D5CDD505-2E9C-101B-9397-08002B2CF9AE}" pid="50" name="Item_e90b3d40-8cdf-4fee-bc37-5ff92ffeee47">
    <vt:lpwstr>1x2-3x8|Q11A. Has your business ever be</vt:lpwstr>
  </property>
  <property fmtid="{D5CDD505-2E9C-101B-9397-08002B2CF9AE}" pid="51" name="Item_b5c433a7-9716-4b17-8052-97d244f29cbe">
    <vt:lpwstr>1x2-52x10|Q11A. Has you by BANNER_BUSINES</vt:lpwstr>
  </property>
  <property fmtid="{D5CDD505-2E9C-101B-9397-08002B2CF9AE}" pid="52" name="Item_7de0003e-0370-4d04-87fb-f5a2de198b0e">
    <vt:lpwstr>1x2-73x10|Q11A. Has you by BANNER_DEMOGRA</vt:lpwstr>
  </property>
  <property fmtid="{D5CDD505-2E9C-101B-9397-08002B2CF9AE}" pid="53" name="Item_192cc23e-521d-4e6c-9354-babb5e050234">
    <vt:lpwstr>1x2-4x22|Q11B. Please  by HIDS5. Hidden </vt:lpwstr>
  </property>
  <property fmtid="{D5CDD505-2E9C-101B-9397-08002B2CF9AE}" pid="54" name="Item_ebdaa8e4-3734-4e40-80da-5688d86a15f2">
    <vt:lpwstr>1x2-3x10|Q12. Which best describes your </vt:lpwstr>
  </property>
  <property fmtid="{D5CDD505-2E9C-101B-9397-08002B2CF9AE}" pid="55" name="Item_b41e835b-b517-4803-a680-035ec2061a44">
    <vt:lpwstr>1x2-52x12|Q12. Which be by BANNER_BUSINES</vt:lpwstr>
  </property>
  <property fmtid="{D5CDD505-2E9C-101B-9397-08002B2CF9AE}" pid="56" name="Item_326ce870-20d0-4631-be76-e8329cda4308">
    <vt:lpwstr>1x2-73x12|Q12. Which be by BANNER_DEMOGRA</vt:lpwstr>
  </property>
  <property fmtid="{D5CDD505-2E9C-101B-9397-08002B2CF9AE}" pid="57" name="Item_399afe28-1d7a-4347-b0f8-aeba3096f0df">
    <vt:lpwstr>1x2-8x8|Q13. Relative to other business</vt:lpwstr>
  </property>
  <property fmtid="{D5CDD505-2E9C-101B-9397-08002B2CF9AE}" pid="58" name="Item_5fac5458-40b1-4589-a17f-5e971818f010">
    <vt:lpwstr>1x2-8x8|Q13. Relative to other busin(2)</vt:lpwstr>
  </property>
  <property fmtid="{D5CDD505-2E9C-101B-9397-08002B2CF9AE}" pid="59" name="Item_f5f11d25-f5c6-4769-9ca4-c19e02210648">
    <vt:lpwstr>1x2-8x8|Q13. Relative to other busin(3)</vt:lpwstr>
  </property>
  <property fmtid="{D5CDD505-2E9C-101B-9397-08002B2CF9AE}" pid="60" name="Item_24ea788d-cb9f-4302-b470-e4889579373e">
    <vt:lpwstr>1x2-8x8|Q13. Relative to other busin(4)</vt:lpwstr>
  </property>
  <property fmtid="{D5CDD505-2E9C-101B-9397-08002B2CF9AE}" pid="61" name="Item_2b816741-f630-4965-ae4c-c733021e5108">
    <vt:lpwstr>1x2-52x10|Q13. Relative by BANNER_BUSINES</vt:lpwstr>
  </property>
  <property fmtid="{D5CDD505-2E9C-101B-9397-08002B2CF9AE}" pid="62" name="Item_d56d5ad3-fb23-4b7e-94f7-df6d36c9f27c">
    <vt:lpwstr>1x2-73x10|Q13. Relative by BANNER_DEMOGRA</vt:lpwstr>
  </property>
  <property fmtid="{D5CDD505-2E9C-101B-9397-08002B2CF9AE}" pid="63" name="Item_ea52d25a-0c23-418a-ad40-68d9581e34e3">
    <vt:lpwstr>1x2-8x11|Q14. How easy or difficult has </vt:lpwstr>
  </property>
  <property fmtid="{D5CDD505-2E9C-101B-9397-08002B2CF9AE}" pid="64" name="Item_7808b578-d496-4878-bf68-b8554578d444">
    <vt:lpwstr>1x2-8x8|Q14. How easy or difficult h(2)</vt:lpwstr>
  </property>
  <property fmtid="{D5CDD505-2E9C-101B-9397-08002B2CF9AE}" pid="65" name="Item_1146b16e-a05e-4a10-8476-590028d4ed4e">
    <vt:lpwstr>1x2-8x8|Q14. How easy or difficult h(3)</vt:lpwstr>
  </property>
  <property fmtid="{D5CDD505-2E9C-101B-9397-08002B2CF9AE}" pid="66" name="Item_b56453bf-bc1a-4726-b50b-0cb8e512248a">
    <vt:lpwstr>1x2-8x8|Q14. How easy or difficult h(4)</vt:lpwstr>
  </property>
  <property fmtid="{D5CDD505-2E9C-101B-9397-08002B2CF9AE}" pid="67" name="Item_ed907bde-c162-4a9e-b5ce-0299bc4dfe90">
    <vt:lpwstr>1x2-52x10|Q14. How easy by BANNER_BUSINES</vt:lpwstr>
  </property>
  <property fmtid="{D5CDD505-2E9C-101B-9397-08002B2CF9AE}" pid="68" name="Item_64720a3f-2ce4-41eb-b9a4-cb606e806227">
    <vt:lpwstr>1x2-73x10|Q14. How easy by BANNER_DEMOGRA</vt:lpwstr>
  </property>
  <property fmtid="{D5CDD505-2E9C-101B-9397-08002B2CF9AE}" pid="69" name="Item_eecfc8b1-b139-464e-956f-9fbb05903d51">
    <vt:lpwstr>1x2-52x10|Q14. How easy by BANNER_BUSI(2)</vt:lpwstr>
  </property>
  <property fmtid="{D5CDD505-2E9C-101B-9397-08002B2CF9AE}" pid="70" name="Item_9730e707-be79-4c2c-8502-2457f66386af">
    <vt:lpwstr>1x2-73x10|Q14. How easy by BANNER_DEMO(2)</vt:lpwstr>
  </property>
  <property fmtid="{D5CDD505-2E9C-101B-9397-08002B2CF9AE}" pid="71" name="Item_0d44587a-ed5b-4290-9d62-af6e7c85ff13">
    <vt:lpwstr>1x2-3x17|Q15. You mentioned it has been </vt:lpwstr>
  </property>
  <property fmtid="{D5CDD505-2E9C-101B-9397-08002B2CF9AE}" pid="72" name="Item_89eca30b-63ac-4d6f-9730-8d8769fbeae1">
    <vt:lpwstr>1x2-52x19|Q15. You ment by BANNER_BUSINES</vt:lpwstr>
  </property>
  <property fmtid="{D5CDD505-2E9C-101B-9397-08002B2CF9AE}" pid="73" name="Item_9ec1dd65-3039-4915-8341-3035fd9526e3">
    <vt:lpwstr>1x2-73x19|Q15. You ment by BANNER_DEMOGRA</vt:lpwstr>
  </property>
  <property fmtid="{D5CDD505-2E9C-101B-9397-08002B2CF9AE}" pid="74" name="Item_442181a7-178b-4341-b08f-9f98dc0a2da9">
    <vt:lpwstr>1x2-4x7|Q15. You ment by HIDS5. Hidden </vt:lpwstr>
  </property>
  <property fmtid="{D5CDD505-2E9C-101B-9397-08002B2CF9AE}" pid="75" name="Item_9118abab-a077-4d28-b025-8e855d80c0e3">
    <vt:lpwstr>1x2-3x12|Q16. How satisfied were you wit</vt:lpwstr>
  </property>
  <property fmtid="{D5CDD505-2E9C-101B-9397-08002B2CF9AE}" pid="76" name="Item_5137c5ac-b4d3-4be7-a16c-0637ec99c6ca">
    <vt:lpwstr>1x2-52x14|Q16. How sati by BANNER_BUSINES</vt:lpwstr>
  </property>
  <property fmtid="{D5CDD505-2E9C-101B-9397-08002B2CF9AE}" pid="77" name="Item_10741e0a-8791-423d-ba73-52038c771023">
    <vt:lpwstr>1x2-73x14|Q16. How sati by BANNER_DEMOGRA</vt:lpwstr>
  </property>
  <property fmtid="{D5CDD505-2E9C-101B-9397-08002B2CF9AE}" pid="78" name="Item_63be2306-e09d-4f2d-a1c7-20f5ae6cfd67">
    <vt:lpwstr>1x2-7x11|Q17. Thinking about your busine</vt:lpwstr>
  </property>
  <property fmtid="{D5CDD505-2E9C-101B-9397-08002B2CF9AE}" pid="79" name="Item_bfab8296-51bf-4218-8f0e-8546a94034fe">
    <vt:lpwstr>1x2-7x11|Q17. Thinking about your bus(2)</vt:lpwstr>
  </property>
  <property fmtid="{D5CDD505-2E9C-101B-9397-08002B2CF9AE}" pid="80" name="Item_d4f7f977-c63d-4703-aab0-e0cce0e21450">
    <vt:lpwstr>1x2-7x11|Q17. Thinking about your bus(3)</vt:lpwstr>
  </property>
  <property fmtid="{D5CDD505-2E9C-101B-9397-08002B2CF9AE}" pid="81" name="Item_56179410-742b-4286-90d0-3895bfa6963f">
    <vt:lpwstr>1x2-7x11|Q17. Thinking about your bus(4)</vt:lpwstr>
  </property>
  <property fmtid="{D5CDD505-2E9C-101B-9397-08002B2CF9AE}" pid="82" name="Item_512387d8-1e56-4952-9118-7f956da6693a">
    <vt:lpwstr>1x2-52x13|Q17. Thinking by BANNER_BUSINES</vt:lpwstr>
  </property>
  <property fmtid="{D5CDD505-2E9C-101B-9397-08002B2CF9AE}" pid="83" name="Item_920f7fe8-3da0-4ca9-80d1-14a20307fd09">
    <vt:lpwstr>1x2-73x13|Q17. Thinking by BANNER_DEMOGRA</vt:lpwstr>
  </property>
  <property fmtid="{D5CDD505-2E9C-101B-9397-08002B2CF9AE}" pid="84" name="Item_7d3f917e-4165-4134-b449-6901b56deb3b">
    <vt:lpwstr>1x2-7x15|Q18. Thinking about your busine</vt:lpwstr>
  </property>
  <property fmtid="{D5CDD505-2E9C-101B-9397-08002B2CF9AE}" pid="85" name="Item_a4ff2fcc-7450-427a-ae36-ad1b0dc4d313">
    <vt:lpwstr>1x2-7x15|Q18. Thinking about your bus(2)</vt:lpwstr>
  </property>
  <property fmtid="{D5CDD505-2E9C-101B-9397-08002B2CF9AE}" pid="86" name="Item_30e7648e-b5d7-46b1-91c8-f8623ec4e025">
    <vt:lpwstr>1x2-7x15|Q18. Thinking about your bus(3)</vt:lpwstr>
  </property>
  <property fmtid="{D5CDD505-2E9C-101B-9397-08002B2CF9AE}" pid="87" name="Item_0036f053-d9a0-48f5-89bf-d23bae5c4867">
    <vt:lpwstr>1x2-7x15|Q18. Thinking about your bus(4)</vt:lpwstr>
  </property>
  <property fmtid="{D5CDD505-2E9C-101B-9397-08002B2CF9AE}" pid="88" name="Item_e291e4ce-3802-439a-93a5-e4e9c2b0c940">
    <vt:lpwstr>1x2-52x17|Q18. Thinking by BANNER_BUSINES</vt:lpwstr>
  </property>
  <property fmtid="{D5CDD505-2E9C-101B-9397-08002B2CF9AE}" pid="89" name="Item_cd2c9ba1-db43-4001-baa3-cd8469473bdc">
    <vt:lpwstr>1x2-73x17|Q18. Thinking by BANNER_DEMOGRA</vt:lpwstr>
  </property>
  <property fmtid="{D5CDD505-2E9C-101B-9397-08002B2CF9AE}" pid="90" name="Item_5b8ed61a-fc4f-4c89-bc82-6c7f8dc47682">
    <vt:lpwstr>1x2-9x9|Q19. Thinking about the energy </vt:lpwstr>
  </property>
  <property fmtid="{D5CDD505-2E9C-101B-9397-08002B2CF9AE}" pid="91" name="Item_1cd8106a-9fd8-405b-b43d-21ae3aab1fa3">
    <vt:lpwstr>1x2-9x9|Q19. Thinking about the ener(2)</vt:lpwstr>
  </property>
  <property fmtid="{D5CDD505-2E9C-101B-9397-08002B2CF9AE}" pid="92" name="Item_875a1b58-8342-4298-a43d-5b08c3a54ab8">
    <vt:lpwstr>1x2-9x9|Q19. Thinking about the ener(3)</vt:lpwstr>
  </property>
  <property fmtid="{D5CDD505-2E9C-101B-9397-08002B2CF9AE}" pid="93" name="Item_26952fb6-ac03-4a77-a449-eab5593468df">
    <vt:lpwstr>1x2-9x9|Q19. Thinking about the ener(4)</vt:lpwstr>
  </property>
  <property fmtid="{D5CDD505-2E9C-101B-9397-08002B2CF9AE}" pid="94" name="Item_78deb51f-95df-488e-9196-3ba095db0241">
    <vt:lpwstr>1x2-52x11|Q19. Thinking by BANNER_BUSINES</vt:lpwstr>
  </property>
  <property fmtid="{D5CDD505-2E9C-101B-9397-08002B2CF9AE}" pid="95" name="Item_ece9f4cd-f48c-4bdf-a6d8-35143128061b">
    <vt:lpwstr>1x2-73x11|Q19. Thinking by BANNER_DEMOGRA</vt:lpwstr>
  </property>
  <property fmtid="{D5CDD505-2E9C-101B-9397-08002B2CF9AE}" pid="96" name="Item_8e6c99a8-d77b-46f2-b1bd-c2282e289c1c">
    <vt:lpwstr>1x2-3x12|Q20. To what extent do you supp</vt:lpwstr>
  </property>
  <property fmtid="{D5CDD505-2E9C-101B-9397-08002B2CF9AE}" pid="97" name="Item_92d5a04a-ff73-4a52-a2e3-842efbabdf01">
    <vt:lpwstr>1x2-52x14|Q20. To what  by BANNER_BUSINES</vt:lpwstr>
  </property>
  <property fmtid="{D5CDD505-2E9C-101B-9397-08002B2CF9AE}" pid="98" name="Item_9b141e84-6cb1-4672-836a-29a0b0b6ee4e">
    <vt:lpwstr>1x2-73x14|Q20. To what  by BANNER_DEMOGRA</vt:lpwstr>
  </property>
  <property fmtid="{D5CDD505-2E9C-101B-9397-08002B2CF9AE}" pid="99" name="Item_e23f6825-5165-48ef-9ab0-437f35706ca1">
    <vt:lpwstr>1x2-8x763|Q21. What res by Q20. To what e</vt:lpwstr>
  </property>
  <property fmtid="{D5CDD505-2E9C-101B-9397-08002B2CF9AE}" pid="100" name="Item_08bcd3a2-07ef-4e1c-93c1-1c123bd5e1cb">
    <vt:lpwstr>1x2-4x351|Q21. What res by HIDS5. Hidden </vt:lpwstr>
  </property>
  <property fmtid="{D5CDD505-2E9C-101B-9397-08002B2CF9AE}" pid="101" name="Item_d37c645c-3e9e-49fc-b91f-191a8c81a631">
    <vt:lpwstr>1x2-4x231|Q21. What res by HIDS5. Hidd(2)</vt:lpwstr>
  </property>
  <property fmtid="{D5CDD505-2E9C-101B-9397-08002B2CF9AE}" pid="102" name="Item_4bc58f28-de4a-4280-84c5-ed892b4ee6fb">
    <vt:lpwstr>1x2-3x8|Q22. Do you know how much carbo</vt:lpwstr>
  </property>
  <property fmtid="{D5CDD505-2E9C-101B-9397-08002B2CF9AE}" pid="103" name="Item_e736ab40-4fe6-4fcd-8ba7-cad6bbd1650c">
    <vt:lpwstr>1x2-52x9|Q22. Do you k by BANNER_BUSINES</vt:lpwstr>
  </property>
  <property fmtid="{D5CDD505-2E9C-101B-9397-08002B2CF9AE}" pid="104" name="Item_900dd34b-2523-4119-8d47-022e99e2a25b">
    <vt:lpwstr>1x2-73x9|Q22. Do you k by BANNER_DEMOGRA</vt:lpwstr>
  </property>
  <property fmtid="{D5CDD505-2E9C-101B-9397-08002B2CF9AE}" pid="105" name="Item_5d5c1d89-f789-4a95-ac6a-c3ebb39f6b04">
    <vt:lpwstr>1x2-3x10|Q23. Which of the following bes</vt:lpwstr>
  </property>
  <property fmtid="{D5CDD505-2E9C-101B-9397-08002B2CF9AE}" pid="106" name="Item_38bc6caa-0f9b-41bb-a798-a2ae3f1e72f8">
    <vt:lpwstr>1x2-52x11|Q23. Which of by BANNER_BUSINES</vt:lpwstr>
  </property>
  <property fmtid="{D5CDD505-2E9C-101B-9397-08002B2CF9AE}" pid="107" name="Item_e1d0a72a-ccb8-43ef-a172-f753ec71c237">
    <vt:lpwstr>1x2-73x11|Q23. Which of by BANNER_DEMOGRA</vt:lpwstr>
  </property>
  <property fmtid="{D5CDD505-2E9C-101B-9397-08002B2CF9AE}" pid="108" name="Item_c4908065-38de-45f0-96bd-b51a8ef93078">
    <vt:lpwstr>1x2-8x23|Q24. Does your business have, o</vt:lpwstr>
  </property>
  <property fmtid="{D5CDD505-2E9C-101B-9397-08002B2CF9AE}" pid="109" name="Item_cb06075c-f9e1-4f37-9092-3a9a47ca2323">
    <vt:lpwstr>1x2-3x14|Q24. Does your business have(2)</vt:lpwstr>
  </property>
  <property fmtid="{D5CDD505-2E9C-101B-9397-08002B2CF9AE}" pid="110" name="Item_a9e94234-23e3-4e7c-a31f-c7cff8fef844">
    <vt:lpwstr>1x2-8x14|Q24. Does your business have(3)</vt:lpwstr>
  </property>
  <property fmtid="{D5CDD505-2E9C-101B-9397-08002B2CF9AE}" pid="111" name="Item_73743f30-7598-4826-9003-8ee3dc3037fc">
    <vt:lpwstr>1x2-8x14|Q24. Does your business have(4)</vt:lpwstr>
  </property>
  <property fmtid="{D5CDD505-2E9C-101B-9397-08002B2CF9AE}" pid="112" name="Item_1252496c-3b5e-48ad-a2fb-fbb48119ad8f">
    <vt:lpwstr>1x2-8x14|Q24. Does your business have(5)</vt:lpwstr>
  </property>
  <property fmtid="{D5CDD505-2E9C-101B-9397-08002B2CF9AE}" pid="113" name="Item_4c5ffe03-e73c-4d46-aac8-6391ae56718c">
    <vt:lpwstr>1x2-358x16|Q24. Does you by BANNER_BUSINES</vt:lpwstr>
  </property>
  <property fmtid="{D5CDD505-2E9C-101B-9397-08002B2CF9AE}" pid="114" name="Item_764ce422-a121-4180-be70-967f487526d5">
    <vt:lpwstr>1x2-52x16|Q24. Does you by BANNER_BUSI(2)</vt:lpwstr>
  </property>
  <property fmtid="{D5CDD505-2E9C-101B-9397-08002B2CF9AE}" pid="115" name="Item_b9aa3d97-fede-4a70-aa01-2753a656009e">
    <vt:lpwstr>1x2-52x12|A smart meter by BANNER_BUSINES</vt:lpwstr>
  </property>
  <property fmtid="{D5CDD505-2E9C-101B-9397-08002B2CF9AE}" pid="116" name="Item_435ddc3b-c318-4a69-bf6b-cf2c4c9f4851">
    <vt:lpwstr>1x2-73x12|A smart meter by BANNER_DEMOGRA</vt:lpwstr>
  </property>
  <property fmtid="{D5CDD505-2E9C-101B-9397-08002B2CF9AE}" pid="117" name="Item_0ba32680-d5ac-480c-a2dc-64f20a082b6e">
    <vt:lpwstr>1x2-52x12|Rooftop solar by BANNER_BUSINES</vt:lpwstr>
  </property>
  <property fmtid="{D5CDD505-2E9C-101B-9397-08002B2CF9AE}" pid="118" name="Item_1a413754-7f15-4a83-8a77-7b79c1453db9">
    <vt:lpwstr>1x2-73x12|Rooftop solar by BANNER_DEMOGRA</vt:lpwstr>
  </property>
  <property fmtid="{D5CDD505-2E9C-101B-9397-08002B2CF9AE}" pid="119" name="Item_593c6720-7b0e-4759-b38f-895ad1930e4d">
    <vt:lpwstr>1x2-52x12|A battery sys by BANNER_BUSINES</vt:lpwstr>
  </property>
  <property fmtid="{D5CDD505-2E9C-101B-9397-08002B2CF9AE}" pid="120" name="Item_2ec6a114-19a2-4aa5-8ec8-20496ed6a61f">
    <vt:lpwstr>1x2-73x12|A battery sys by BANNER_DEMOGRA</vt:lpwstr>
  </property>
  <property fmtid="{D5CDD505-2E9C-101B-9397-08002B2CF9AE}" pid="121" name="Item_f1f709dd-1495-4cab-a8a7-c0bb84a708a1">
    <vt:lpwstr>1x2-52x12|Electric vehi by BANNER_BUSINES</vt:lpwstr>
  </property>
  <property fmtid="{D5CDD505-2E9C-101B-9397-08002B2CF9AE}" pid="122" name="Item_c62a8a91-1603-440c-b0f8-89db466dc561">
    <vt:lpwstr>1x2-73x12|Electric vehi by BANNER_DEMOGRA</vt:lpwstr>
  </property>
  <property fmtid="{D5CDD505-2E9C-101B-9397-08002B2CF9AE}" pid="123" name="Item_23f698b6-abff-4cae-a2bd-84b203f26085">
    <vt:lpwstr>1x2-52x12|Fully electri by BANNER_BUSINES</vt:lpwstr>
  </property>
  <property fmtid="{D5CDD505-2E9C-101B-9397-08002B2CF9AE}" pid="124" name="Item_4a3e0faa-11bb-408f-a532-08d33a3feee7">
    <vt:lpwstr>1x2-73x12|Fully electri by BANNER_DEMOGRA</vt:lpwstr>
  </property>
  <property fmtid="{D5CDD505-2E9C-101B-9397-08002B2CF9AE}" pid="125" name="Item_5da3bae9-a2a3-4e7e-8939-05da5c742ca7">
    <vt:lpwstr>1x2-52x12|Plugin hybrid by BANNER_BUSINES</vt:lpwstr>
  </property>
  <property fmtid="{D5CDD505-2E9C-101B-9397-08002B2CF9AE}" pid="126" name="Item_893ad136-dd72-45be-8938-bd186d285eb7">
    <vt:lpwstr>1x2-73x12|Plugin hybrid by BANNER_DEMOGRA</vt:lpwstr>
  </property>
  <property fmtid="{D5CDD505-2E9C-101B-9397-08002B2CF9AE}" pid="127" name="Item_737ac0c4-9948-4593-a2ab-a4193ef38066">
    <vt:lpwstr>1x2-52x12|Non-plugin hy by BANNER_BUSINES</vt:lpwstr>
  </property>
  <property fmtid="{D5CDD505-2E9C-101B-9397-08002B2CF9AE}" pid="128" name="Item_d9d47834-4d08-4760-910f-07ffa4ede5e6">
    <vt:lpwstr>1x2-73x12|Non-plugin hy by BANNER_DEMOGRA</vt:lpwstr>
  </property>
  <property fmtid="{D5CDD505-2E9C-101B-9397-08002B2CF9AE}" pid="129" name="Item_f33be701-8ab0-4c84-8f34-701bfd5e109b">
    <vt:lpwstr>1x2-52x12|An energy aut by BANNER_BUSINES</vt:lpwstr>
  </property>
  <property fmtid="{D5CDD505-2E9C-101B-9397-08002B2CF9AE}" pid="130" name="Item_a1cd4a9c-122b-436f-b08b-c3f1012b3d26">
    <vt:lpwstr>1x2-73x12|An energy aut by BANNER_DEMOGRA</vt:lpwstr>
  </property>
  <property fmtid="{D5CDD505-2E9C-101B-9397-08002B2CF9AE}" pid="131" name="Item_37ec5eb8-9a87-4887-bf03-f417df8cde6f">
    <vt:lpwstr>1x2-52x12|Energy monito by BANNER_BUSINES</vt:lpwstr>
  </property>
  <property fmtid="{D5CDD505-2E9C-101B-9397-08002B2CF9AE}" pid="132" name="Item_f94d8c9a-4b84-44dc-aad8-e2d939828ef9">
    <vt:lpwstr>1x2-73x12|Energy monito by BANNER_DEMOGRA</vt:lpwstr>
  </property>
  <property fmtid="{D5CDD505-2E9C-101B-9397-08002B2CF9AE}" pid="133" name="Item_4b4cd392-3b0f-40f9-83eb-38336514bebf">
    <vt:lpwstr>1x2-3x13|Q25. Which of the following has</vt:lpwstr>
  </property>
  <property fmtid="{D5CDD505-2E9C-101B-9397-08002B2CF9AE}" pid="134" name="Item_2e4603cf-38c2-436f-baad-509d1a2ed708">
    <vt:lpwstr>1x2-6x14|Q25. Which of by Fully electric</vt:lpwstr>
  </property>
  <property fmtid="{D5CDD505-2E9C-101B-9397-08002B2CF9AE}" pid="135" name="Item_b72c480b-051e-4696-86a7-82dd47c952ec">
    <vt:lpwstr>1x2-52x14|Q25. Which of by BANNER_BUSINES</vt:lpwstr>
  </property>
  <property fmtid="{D5CDD505-2E9C-101B-9397-08002B2CF9AE}" pid="136" name="Item_a9d8b287-c49b-4d2d-af21-454e0b70f9ae">
    <vt:lpwstr>1x2-73x14|Q25. Which of by BANNER_DEMOGRA</vt:lpwstr>
  </property>
  <property fmtid="{D5CDD505-2E9C-101B-9397-08002B2CF9AE}" pid="137" name="Item_d0542632-4aae-48ba-adb6-32c9ac866eb5">
    <vt:lpwstr>1x2-4x22|Q25. Which of by HIDS5. Hidden </vt:lpwstr>
  </property>
  <property fmtid="{D5CDD505-2E9C-101B-9397-08002B2CF9AE}" pid="138" name="Item_d145d3a5-498a-4da2-80bf-c62f865dc221">
    <vt:lpwstr>1x2-2x763|Q25X8. Why do you say that</vt:lpwstr>
  </property>
  <property fmtid="{D5CDD505-2E9C-101B-9397-08002B2CF9AE}" pid="139" name="Item_c8c8f6e2-e23e-4b7f-80a4-93baa7db5c43">
    <vt:lpwstr>1x2-3x11|Q26. Approximately, how often d</vt:lpwstr>
  </property>
  <property fmtid="{D5CDD505-2E9C-101B-9397-08002B2CF9AE}" pid="140" name="Item_e8e6b4ad-566c-49e9-b9df-b1f33f5ba8da">
    <vt:lpwstr>1x2-52x12|Q26. Approxim by BANNER_BUSINES</vt:lpwstr>
  </property>
  <property fmtid="{D5CDD505-2E9C-101B-9397-08002B2CF9AE}" pid="141" name="Item_82fb089b-b456-47aa-b879-eb809a272792">
    <vt:lpwstr>1x2-73x12|Q26. Approxim by BANNER_DEMOGRA</vt:lpwstr>
  </property>
  <property fmtid="{D5CDD505-2E9C-101B-9397-08002B2CF9AE}" pid="142" name="Item_afc3d760-59c2-4502-8eec-0414e5c36543">
    <vt:lpwstr>1x2-3x12|Q27. How confident are you that</vt:lpwstr>
  </property>
  <property fmtid="{D5CDD505-2E9C-101B-9397-08002B2CF9AE}" pid="143" name="Item_a42af6a0-ccfb-41d7-bcd9-f973cf0830a4">
    <vt:lpwstr>1x2-52x14|Q27. How conf by BANNER_BUSINES</vt:lpwstr>
  </property>
  <property fmtid="{D5CDD505-2E9C-101B-9397-08002B2CF9AE}" pid="144" name="Item_0391d4d1-f194-424e-9572-117d61c3d025">
    <vt:lpwstr>1x2-73x14|Q27. How conf by BANNER_DEMOGRA</vt:lpwstr>
  </property>
  <property fmtid="{D5CDD505-2E9C-101B-9397-08002B2CF9AE}" pid="145" name="Item_ec30e668-2da2-4b54-9400-e35c753cb053">
    <vt:lpwstr>1x2-3x10|Q28. What type of electricity t</vt:lpwstr>
  </property>
  <property fmtid="{D5CDD505-2E9C-101B-9397-08002B2CF9AE}" pid="146" name="Item_64806fb5-047e-4f84-9a85-b9370ea903c4">
    <vt:lpwstr>1x2-52x12|Q28. What typ by BANNER_BUSINES</vt:lpwstr>
  </property>
  <property fmtid="{D5CDD505-2E9C-101B-9397-08002B2CF9AE}" pid="147" name="Item_5332addc-e201-4a4d-a589-556cb34df8ce">
    <vt:lpwstr>1x2-73x12|Q28. What typ by BANNER_DEMOGRA</vt:lpwstr>
  </property>
  <property fmtid="{D5CDD505-2E9C-101B-9397-08002B2CF9AE}" pid="148" name="Item_fc62f23e-9588-4cdd-b116-34fd5f9c04b5">
    <vt:lpwstr>1x2-4x15|Q28. What typ by HIDS5. Hidden </vt:lpwstr>
  </property>
  <property fmtid="{D5CDD505-2E9C-101B-9397-08002B2CF9AE}" pid="149" name="Item_875d94c6-d140-492c-a81f-ddfff4ec348c">
    <vt:lpwstr>1x2-3x10|Q29. Did you choose to be on a </vt:lpwstr>
  </property>
  <property fmtid="{D5CDD505-2E9C-101B-9397-08002B2CF9AE}" pid="150" name="Item_82b25906-6e50-44e4-82ef-bd1521396676">
    <vt:lpwstr>1x2-52x11|Q29. Did you  by BANNER_BUSINES</vt:lpwstr>
  </property>
  <property fmtid="{D5CDD505-2E9C-101B-9397-08002B2CF9AE}" pid="151" name="Item_dc26d358-d6cb-4d6e-bc00-9d0e5b540dd6">
    <vt:lpwstr>1x2-73x11|Q29. Did you  by BANNER_DEMOGRA</vt:lpwstr>
  </property>
  <property fmtid="{D5CDD505-2E9C-101B-9397-08002B2CF9AE}" pid="152" name="Item_ec67bf4a-c101-489c-a54c-568752ed0477">
    <vt:lpwstr>1x2-6x10|Q29. Did you  by Q28. What type</vt:lpwstr>
  </property>
  <property fmtid="{D5CDD505-2E9C-101B-9397-08002B2CF9AE}" pid="153" name="Item_953013bb-9e98-402a-a64a-b6384f3b6655">
    <vt:lpwstr>1x2-3x12|Q30. How well does your current</vt:lpwstr>
  </property>
  <property fmtid="{D5CDD505-2E9C-101B-9397-08002B2CF9AE}" pid="154" name="Item_ced18014-c879-4dac-93f3-b3559d1b0f12">
    <vt:lpwstr>1x2-6x13|Q30. How well by Q1. Which of t</vt:lpwstr>
  </property>
  <property fmtid="{D5CDD505-2E9C-101B-9397-08002B2CF9AE}" pid="155" name="Item_1d8e5d6a-c96c-4439-99ca-a7de558ef566">
    <vt:lpwstr>1x2-52x14|Q30. How well by BANNER_BUSINES</vt:lpwstr>
  </property>
  <property fmtid="{D5CDD505-2E9C-101B-9397-08002B2CF9AE}" pid="156" name="Item_8a5c54ea-e05e-416b-b557-65a40265e36d">
    <vt:lpwstr>1x2-73x14|Q30. How well by BANNER_DEMOGRA</vt:lpwstr>
  </property>
  <property fmtid="{D5CDD505-2E9C-101B-9397-08002B2CF9AE}" pid="157" name="Item_6a5ed18f-67d3-4919-9d97-2b7c861abba0">
    <vt:lpwstr>1x2-3x9|Q31. Is your business able to s</vt:lpwstr>
  </property>
  <property fmtid="{D5CDD505-2E9C-101B-9397-08002B2CF9AE}" pid="158" name="Item_60428250-ed1e-4e3d-be07-93452f884132">
    <vt:lpwstr>1x2-52x11|Q31. Is your  by BANNER_BUSINES</vt:lpwstr>
  </property>
  <property fmtid="{D5CDD505-2E9C-101B-9397-08002B2CF9AE}" pid="159" name="Item_527cdfd4-b896-4595-99b0-5e07f15464e9">
    <vt:lpwstr>1x2-73x11|Q31. Is your  by BANNER_DEMOGRA</vt:lpwstr>
  </property>
  <property fmtid="{D5CDD505-2E9C-101B-9397-08002B2CF9AE}" pid="160" name="Item_8566eb58-8683-45ce-991f-4d46178e26a8">
    <vt:lpwstr>1x2-3x7|Q32. Are there any gas applianc</vt:lpwstr>
  </property>
  <property fmtid="{D5CDD505-2E9C-101B-9397-08002B2CF9AE}" pid="161" name="Item_93062ff5-6dc6-440e-af1e-30a1acd5384c">
    <vt:lpwstr>1x2-4x52|Q32. Are ther by HIDS5. Hidden </vt:lpwstr>
  </property>
  <property fmtid="{D5CDD505-2E9C-101B-9397-08002B2CF9AE}" pid="162" name="Item_f8ca1aad-c54b-4461-b5a8-2f9b67fff93b">
    <vt:lpwstr>1x2-52x9|Q32. Are ther by BANNER_BUSINES</vt:lpwstr>
  </property>
  <property fmtid="{D5CDD505-2E9C-101B-9397-08002B2CF9AE}" pid="163" name="Item_3ffc9ad2-e8fd-416a-a20d-5119f3aebb45">
    <vt:lpwstr>1x2-73x9|Q32. Are ther by BANNER_DEMOGRA</vt:lpwstr>
  </property>
  <property fmtid="{D5CDD505-2E9C-101B-9397-08002B2CF9AE}" pid="164" name="Item_9c61fd99-c565-4b9d-bad2-5081c95b1c06">
    <vt:lpwstr>1x2-3x13|Q33. If one of your gas applian</vt:lpwstr>
  </property>
  <property fmtid="{D5CDD505-2E9C-101B-9397-08002B2CF9AE}" pid="165" name="Item_c6fb97dd-2b50-4eff-a283-db8663b3155b">
    <vt:lpwstr>1x2-52x15|Q33. If one o by BANNER_BUSINES</vt:lpwstr>
  </property>
  <property fmtid="{D5CDD505-2E9C-101B-9397-08002B2CF9AE}" pid="166" name="Item_288cc1ab-733c-4afa-a02d-ffa913b181db">
    <vt:lpwstr>1x2-73x15|Q33. If one o by BANNER_DEMOGRA</vt:lpwstr>
  </property>
  <property fmtid="{D5CDD505-2E9C-101B-9397-08002B2CF9AE}" pid="167" name="Item_dcfa68b0-16f3-4dfa-b333-652ed3d0aff9">
    <vt:lpwstr>1x2-3x14|Q34. What support would make it</vt:lpwstr>
  </property>
  <property fmtid="{D5CDD505-2E9C-101B-9397-08002B2CF9AE}" pid="168" name="Item_8875b46a-f254-4084-ae29-1cddba628628">
    <vt:lpwstr>1x2-52x16|Q34. What sup by BANNER_BUSINES</vt:lpwstr>
  </property>
  <property fmtid="{D5CDD505-2E9C-101B-9397-08002B2CF9AE}" pid="169" name="Item_26ed4f0d-7940-4fed-9b8e-997f574eac1f">
    <vt:lpwstr>1x2-73x16|Q34. What sup by BANNER_DEMOGRA</vt:lpwstr>
  </property>
  <property fmtid="{D5CDD505-2E9C-101B-9397-08002B2CF9AE}" pid="170" name="Item_f87097b0-b9b3-4baa-8a17-99539342b5ae">
    <vt:lpwstr>1x2-3x10|Q35. Why do you think its likel</vt:lpwstr>
  </property>
  <property fmtid="{D5CDD505-2E9C-101B-9397-08002B2CF9AE}" pid="171" name="Item_4f3a3573-ba96-479b-8947-42e635ed28bd">
    <vt:lpwstr>1x2-52x12|Q35. Why do y by BANNER_BUSINES</vt:lpwstr>
  </property>
  <property fmtid="{D5CDD505-2E9C-101B-9397-08002B2CF9AE}" pid="172" name="Item_bb08063e-48be-4f2a-a3a5-9ca4cf0e01f5">
    <vt:lpwstr>1x2-73x12|Q35. Why do y by BANNER_DEMOGRA</vt:lpwstr>
  </property>
  <property fmtid="{D5CDD505-2E9C-101B-9397-08002B2CF9AE}" pid="173" name="Item_74214b3c-a564-4e9e-9bca-46852c9f316b">
    <vt:lpwstr>1x2-4x11|Q35. Why do y by HIDS5. Hidden </vt:lpwstr>
  </property>
  <property fmtid="{D5CDD505-2E9C-101B-9397-08002B2CF9AE}" pid="174" name="Item_2a45fd09-4dee-41e8-86b5-8a55331b08d9">
    <vt:lpwstr>1x2-3x12|Q36. Why do you think it is unl</vt:lpwstr>
  </property>
  <property fmtid="{D5CDD505-2E9C-101B-9397-08002B2CF9AE}" pid="175" name="Item_1413e253-1efc-4dc4-b2b4-180363fbcbf2">
    <vt:lpwstr>1x2-52x14|Q36. Why do y by BANNER_BUSINES</vt:lpwstr>
  </property>
  <property fmtid="{D5CDD505-2E9C-101B-9397-08002B2CF9AE}" pid="176" name="Item_2bb7ab53-2946-4c54-a103-d8066e40f154">
    <vt:lpwstr>1x2-73x14|Q36. Why do y by BANNER_DEMOGRA</vt:lpwstr>
  </property>
  <property fmtid="{D5CDD505-2E9C-101B-9397-08002B2CF9AE}" pid="177" name="Item_911c75f3-c040-45da-8b1f-1bf7c9452beb">
    <vt:lpwstr>1x2-4x9|Q36. Why do y by HIDS5. Hidden </vt:lpwstr>
  </property>
  <property fmtid="{D5CDD505-2E9C-101B-9397-08002B2CF9AE}" pid="178" name="Item_2cecc9e4-76fc-4449-94f6-5a496038d282">
    <vt:lpwstr>1x2-3x14|Q37. If your business needed to</vt:lpwstr>
  </property>
  <property fmtid="{D5CDD505-2E9C-101B-9397-08002B2CF9AE}" pid="179" name="Item_e3aaa38d-236a-4771-91d9-699674bb554a">
    <vt:lpwstr>1x2-52x16|Q37. If your  by BANNER_BUSINES</vt:lpwstr>
  </property>
  <property fmtid="{D5CDD505-2E9C-101B-9397-08002B2CF9AE}" pid="180" name="Item_5147dcee-883e-40c0-8d9e-68ce24acfa06">
    <vt:lpwstr>1x2-73x16|Q37. If your  by BANNER_DEMOGRA</vt:lpwstr>
  </property>
  <property fmtid="{D5CDD505-2E9C-101B-9397-08002B2CF9AE}" pid="181" name="Item_9436fa44-d46b-4d74-aa71-de03eace3b80">
    <vt:lpwstr>1x2-3x14|Q38. Do you think you will stil</vt:lpwstr>
  </property>
  <property fmtid="{D5CDD505-2E9C-101B-9397-08002B2CF9AE}" pid="182" name="Item_3d73dd30-1a47-401a-8dce-9ed5b553c785">
    <vt:lpwstr>1x2-52x16|Q38. Do you t by BANNER_BUSINES</vt:lpwstr>
  </property>
  <property fmtid="{D5CDD505-2E9C-101B-9397-08002B2CF9AE}" pid="183" name="Item_aab39621-b853-4582-a2f6-e75c45e6bcab">
    <vt:lpwstr>1x2-73x16|Q38. Do you t by BANNER_DEMOGRA</vt:lpwstr>
  </property>
  <property fmtid="{D5CDD505-2E9C-101B-9397-08002B2CF9AE}" pid="184" name="Item_5fcc3e1f-690b-4ca5-b0e7-53f3dec3b740">
    <vt:lpwstr>1x2-3x13|Q39. How often does your busine</vt:lpwstr>
  </property>
  <property fmtid="{D5CDD505-2E9C-101B-9397-08002B2CF9AE}" pid="185" name="Item_f5813c82-f601-4bf9-9ecc-b59c10224141">
    <vt:lpwstr>1x2-52x14|Q39. How ofte by BANNER_BUSINES</vt:lpwstr>
  </property>
  <property fmtid="{D5CDD505-2E9C-101B-9397-08002B2CF9AE}" pid="186" name="Item_ebd0dd6c-0d00-4c10-a12e-0a9bb77365f5">
    <vt:lpwstr>1x2-73x14|Q39. How ofte by BANNER_DEMOGRA</vt:lpwstr>
  </property>
  <property fmtid="{D5CDD505-2E9C-101B-9397-08002B2CF9AE}" pid="187" name="Item_ec3e1999-8f41-4eb9-8fa9-201e2c0c1322">
    <vt:lpwstr>1x2-2x763|Q39. How often does your bus(2)</vt:lpwstr>
  </property>
  <property fmtid="{D5CDD505-2E9C-101B-9397-08002B2CF9AE}" pid="188" name="Item_df4ff923-acf3-43c2-b819-2e52d066dc2c">
    <vt:lpwstr>1x2-4x6|Q40. Approximately how much doe</vt:lpwstr>
  </property>
  <property fmtid="{D5CDD505-2E9C-101B-9397-08002B2CF9AE}" pid="189" name="Item_cdc1a176-1c89-479e-a55a-67079938d931">
    <vt:lpwstr>1x2-52x8|Q40. Approxim by BANNER_BUSINES</vt:lpwstr>
  </property>
  <property fmtid="{D5CDD505-2E9C-101B-9397-08002B2CF9AE}" pid="190" name="Item_4cabd79d-b261-42d8-81c9-4e24e3522b73">
    <vt:lpwstr>1x2-73x8|Q40. Approxim by BANNER_DEMOGRA</vt:lpwstr>
  </property>
  <property fmtid="{D5CDD505-2E9C-101B-9397-08002B2CF9AE}" pid="191" name="Item_dda84df0-e4c2-4d89-a24e-1c8b8366d9d0">
    <vt:lpwstr>1x2-4x6|Q41. Approximately how much doe</vt:lpwstr>
  </property>
  <property fmtid="{D5CDD505-2E9C-101B-9397-08002B2CF9AE}" pid="192" name="Item_dd7239b5-2e2c-4218-a076-89d707d7bc5e">
    <vt:lpwstr>1x2-52x8|Q41. Approxim by BANNER_BUSINES</vt:lpwstr>
  </property>
  <property fmtid="{D5CDD505-2E9C-101B-9397-08002B2CF9AE}" pid="193" name="Item_29a8b2a1-324a-4ed5-a2ab-e9bca859868e">
    <vt:lpwstr>1x2-73x8|Q41. Approxim by BANNER_DEMOGRA</vt:lpwstr>
  </property>
  <property fmtid="{D5CDD505-2E9C-101B-9397-08002B2CF9AE}" pid="194" name="Item_8decdf06-2d87-4bb9-b319-3d0c67589a41">
    <vt:lpwstr>1x2-3x14|Q42. How did your business choo</vt:lpwstr>
  </property>
  <property fmtid="{D5CDD505-2E9C-101B-9397-08002B2CF9AE}" pid="195" name="Item_e06785eb-8472-4f1c-b51a-9ce46eab2941">
    <vt:lpwstr>1x2-52x16|Q42. How did  by BANNER_BUSINES</vt:lpwstr>
  </property>
  <property fmtid="{D5CDD505-2E9C-101B-9397-08002B2CF9AE}" pid="196" name="Item_e5bdafe0-9145-4f66-8c31-e03629c83cf8">
    <vt:lpwstr>1x2-73x16|Q42. How did  by BANNER_DEMOGRA</vt:lpwstr>
  </property>
  <property fmtid="{D5CDD505-2E9C-101B-9397-08002B2CF9AE}" pid="197" name="Item_a0228a9d-9e4a-4936-85a9-4613f0af56e3">
    <vt:lpwstr>1x2-4x40|Q42. How did  by HIDS5. Hidden </vt:lpwstr>
  </property>
  <property fmtid="{D5CDD505-2E9C-101B-9397-08002B2CF9AE}" pid="198" name="Item_bc3554a9-0c19-4b00-9ed7-f0850f87c08c">
    <vt:lpwstr>1x2-3x12|Q43. Overall, how satisfied are</vt:lpwstr>
  </property>
  <property fmtid="{D5CDD505-2E9C-101B-9397-08002B2CF9AE}" pid="199" name="Item_503b5f4a-d0ce-496e-a96d-fa2a1aa7b813">
    <vt:lpwstr>1x2-52x14|Q43. Overall, by BANNER_BUSINES</vt:lpwstr>
  </property>
  <property fmtid="{D5CDD505-2E9C-101B-9397-08002B2CF9AE}" pid="200" name="Item_ac99617a-f4d9-4204-9442-255cee217dbb">
    <vt:lpwstr>1x2-73x14|Q43. Overall, by BANNER_DEMOGRA</vt:lpwstr>
  </property>
  <property fmtid="{D5CDD505-2E9C-101B-9397-08002B2CF9AE}" pid="201" name="Item_2a80bdba-8ea5-436e-9638-d3d215f0c6f6">
    <vt:lpwstr>1x2-3x13|Q44. How often does your busine</vt:lpwstr>
  </property>
  <property fmtid="{D5CDD505-2E9C-101B-9397-08002B2CF9AE}" pid="202" name="Item_ab7a86a8-e8d0-4f7b-ac2e-6a132d652d58">
    <vt:lpwstr>1x2-52x14|Q44. How ofte by BANNER_BUSINES</vt:lpwstr>
  </property>
  <property fmtid="{D5CDD505-2E9C-101B-9397-08002B2CF9AE}" pid="203" name="Item_651ddd05-a0b6-468c-91da-c66d78206fcd">
    <vt:lpwstr>1x2-73x14|Q44. How ofte by BANNER_DEMOGRA</vt:lpwstr>
  </property>
  <property fmtid="{D5CDD505-2E9C-101B-9397-08002B2CF9AE}" pid="204" name="Item_17a54196-f057-4582-bde8-e267db69f7c8">
    <vt:lpwstr>1x2-4x10|Q44. How ofte by HIDS5. Hidden </vt:lpwstr>
  </property>
  <property fmtid="{D5CDD505-2E9C-101B-9397-08002B2CF9AE}" pid="205" name="Item_bd6ad29b-2c20-452d-b72a-eb9074fcac0e">
    <vt:lpwstr>1x2-4x6|Q45. Approximately, how much do</vt:lpwstr>
  </property>
  <property fmtid="{D5CDD505-2E9C-101B-9397-08002B2CF9AE}" pid="206" name="Item_bca4db69-32be-471c-aa18-18601350c9ef">
    <vt:lpwstr>1x2-52x8|Q45. Approxim by BANNER_BUSINES</vt:lpwstr>
  </property>
  <property fmtid="{D5CDD505-2E9C-101B-9397-08002B2CF9AE}" pid="207" name="Item_bd16a1e5-2652-47ef-8cf0-4faa375ff516">
    <vt:lpwstr>1x2-73x8|Q45. Approxim by BANNER_DEMOGRA</vt:lpwstr>
  </property>
  <property fmtid="{D5CDD505-2E9C-101B-9397-08002B2CF9AE}" pid="208" name="Item_0e872ac5-5c1e-4e20-918c-a887fb133824">
    <vt:lpwstr>1x2-4x6|Q46. Approximately, how much do</vt:lpwstr>
  </property>
  <property fmtid="{D5CDD505-2E9C-101B-9397-08002B2CF9AE}" pid="209" name="Item_1a76828b-fc56-4ba8-bfff-c78ab3eeffa9">
    <vt:lpwstr>1x2-52x8|Q46. Approxim by BANNER_BUSINES</vt:lpwstr>
  </property>
  <property fmtid="{D5CDD505-2E9C-101B-9397-08002B2CF9AE}" pid="210" name="Item_e8bb2aca-e3e5-4f93-bc3d-2ffb5eeb0fe5">
    <vt:lpwstr>1x2-73x8|Q46. Approxim by BANNER_DEMOGRA</vt:lpwstr>
  </property>
  <property fmtid="{D5CDD505-2E9C-101B-9397-08002B2CF9AE}" pid="211" name="ContentTypeId">
    <vt:lpwstr>0x0101008D7DEC6A299DB04FB0FC555A0EFEBF5D00A922042FD1F1724A96BBE72F9FAE1851</vt:lpwstr>
  </property>
</Properties>
</file>