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worksheets/sheet62.xml" ContentType="application/vnd.openxmlformats-officedocument.spreadsheetml.worksheet+xml"/>
  <Override PartName="/xl/worksheets/sheet63.xml" ContentType="application/vnd.openxmlformats-officedocument.spreadsheetml.worksheet+xml"/>
  <Override PartName="/xl/worksheets/sheet64.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worksheets/sheet67.xml" ContentType="application/vnd.openxmlformats-officedocument.spreadsheetml.worksheet+xml"/>
  <Override PartName="/xl/worksheets/sheet68.xml" ContentType="application/vnd.openxmlformats-officedocument.spreadsheetml.worksheet+xml"/>
  <Override PartName="/xl/worksheets/sheet69.xml" ContentType="application/vnd.openxmlformats-officedocument.spreadsheetml.worksheet+xml"/>
  <Override PartName="/xl/worksheets/sheet70.xml" ContentType="application/vnd.openxmlformats-officedocument.spreadsheetml.worksheet+xml"/>
  <Override PartName="/xl/worksheets/sheet71.xml" ContentType="application/vnd.openxmlformats-officedocument.spreadsheetml.worksheet+xml"/>
  <Override PartName="/xl/worksheets/sheet72.xml" ContentType="application/vnd.openxmlformats-officedocument.spreadsheetml.worksheet+xml"/>
  <Override PartName="/xl/worksheets/sheet73.xml" ContentType="application/vnd.openxmlformats-officedocument.spreadsheetml.worksheet+xml"/>
  <Override PartName="/xl/worksheets/sheet74.xml" ContentType="application/vnd.openxmlformats-officedocument.spreadsheetml.worksheet+xml"/>
  <Override PartName="/xl/worksheets/sheet75.xml" ContentType="application/vnd.openxmlformats-officedocument.spreadsheetml.worksheet+xml"/>
  <Override PartName="/xl/worksheets/sheet76.xml" ContentType="application/vnd.openxmlformats-officedocument.spreadsheetml.worksheet+xml"/>
  <Override PartName="/xl/worksheets/sheet77.xml" ContentType="application/vnd.openxmlformats-officedocument.spreadsheetml.worksheet+xml"/>
  <Override PartName="/xl/worksheets/sheet78.xml" ContentType="application/vnd.openxmlformats-officedocument.spreadsheetml.worksheet+xml"/>
  <Override PartName="/xl/worksheets/sheet79.xml" ContentType="application/vnd.openxmlformats-officedocument.spreadsheetml.worksheet+xml"/>
  <Override PartName="/xl/worksheets/sheet80.xml" ContentType="application/vnd.openxmlformats-officedocument.spreadsheetml.worksheet+xml"/>
  <Override PartName="/xl/worksheets/sheet81.xml" ContentType="application/vnd.openxmlformats-officedocument.spreadsheetml.worksheet+xml"/>
  <Override PartName="/xl/worksheets/sheet82.xml" ContentType="application/vnd.openxmlformats-officedocument.spreadsheetml.worksheet+xml"/>
  <Override PartName="/xl/worksheets/sheet83.xml" ContentType="application/vnd.openxmlformats-officedocument.spreadsheetml.worksheet+xml"/>
  <Override PartName="/xl/worksheets/sheet84.xml" ContentType="application/vnd.openxmlformats-officedocument.spreadsheetml.worksheet+xml"/>
  <Override PartName="/xl/worksheets/sheet85.xml" ContentType="application/vnd.openxmlformats-officedocument.spreadsheetml.worksheet+xml"/>
  <Override PartName="/xl/worksheets/sheet86.xml" ContentType="application/vnd.openxmlformats-officedocument.spreadsheetml.worksheet+xml"/>
  <Override PartName="/xl/worksheets/sheet87.xml" ContentType="application/vnd.openxmlformats-officedocument.spreadsheetml.worksheet+xml"/>
  <Override PartName="/xl/worksheets/sheet88.xml" ContentType="application/vnd.openxmlformats-officedocument.spreadsheetml.worksheet+xml"/>
  <Override PartName="/xl/worksheets/sheet89.xml" ContentType="application/vnd.openxmlformats-officedocument.spreadsheetml.worksheet+xml"/>
  <Override PartName="/xl/worksheets/sheet90.xml" ContentType="application/vnd.openxmlformats-officedocument.spreadsheetml.worksheet+xml"/>
  <Override PartName="/xl/worksheets/sheet91.xml" ContentType="application/vnd.openxmlformats-officedocument.spreadsheetml.worksheet+xml"/>
  <Override PartName="/xl/worksheets/sheet92.xml" ContentType="application/vnd.openxmlformats-officedocument.spreadsheetml.worksheet+xml"/>
  <Override PartName="/xl/worksheets/sheet93.xml" ContentType="application/vnd.openxmlformats-officedocument.spreadsheetml.worksheet+xml"/>
  <Override PartName="/xl/worksheets/sheet94.xml" ContentType="application/vnd.openxmlformats-officedocument.spreadsheetml.worksheet+xml"/>
  <Override PartName="/xl/worksheets/sheet95.xml" ContentType="application/vnd.openxmlformats-officedocument.spreadsheetml.worksheet+xml"/>
  <Override PartName="/xl/worksheets/sheet96.xml" ContentType="application/vnd.openxmlformats-officedocument.spreadsheetml.worksheet+xml"/>
  <Override PartName="/xl/worksheets/sheet97.xml" ContentType="application/vnd.openxmlformats-officedocument.spreadsheetml.worksheet+xml"/>
  <Override PartName="/xl/worksheets/sheet98.xml" ContentType="application/vnd.openxmlformats-officedocument.spreadsheetml.worksheet+xml"/>
  <Override PartName="/xl/worksheets/sheet99.xml" ContentType="application/vnd.openxmlformats-officedocument.spreadsheetml.worksheet+xml"/>
  <Override PartName="/xl/worksheets/sheet100.xml" ContentType="application/vnd.openxmlformats-officedocument.spreadsheetml.worksheet+xml"/>
  <Override PartName="/xl/worksheets/sheet101.xml" ContentType="application/vnd.openxmlformats-officedocument.spreadsheetml.worksheet+xml"/>
  <Override PartName="/xl/worksheets/sheet102.xml" ContentType="application/vnd.openxmlformats-officedocument.spreadsheetml.worksheet+xml"/>
  <Override PartName="/xl/worksheets/sheet103.xml" ContentType="application/vnd.openxmlformats-officedocument.spreadsheetml.worksheet+xml"/>
  <Override PartName="/xl/worksheets/sheet104.xml" ContentType="application/vnd.openxmlformats-officedocument.spreadsheetml.worksheet+xml"/>
  <Override PartName="/xl/worksheets/sheet105.xml" ContentType="application/vnd.openxmlformats-officedocument.spreadsheetml.worksheet+xml"/>
  <Override PartName="/xl/worksheets/sheet106.xml" ContentType="application/vnd.openxmlformats-officedocument.spreadsheetml.worksheet+xml"/>
  <Override PartName="/xl/worksheets/sheet107.xml" ContentType="application/vnd.openxmlformats-officedocument.spreadsheetml.worksheet+xml"/>
  <Override PartName="/xl/worksheets/sheet108.xml" ContentType="application/vnd.openxmlformats-officedocument.spreadsheetml.worksheet+xml"/>
  <Override PartName="/xl/worksheets/sheet109.xml" ContentType="application/vnd.openxmlformats-officedocument.spreadsheetml.worksheet+xml"/>
  <Override PartName="/xl/worksheets/sheet110.xml" ContentType="application/vnd.openxmlformats-officedocument.spreadsheetml.worksheet+xml"/>
  <Override PartName="/xl/worksheets/sheet111.xml" ContentType="application/vnd.openxmlformats-officedocument.spreadsheetml.worksheet+xml"/>
  <Override PartName="/xl/worksheets/sheet112.xml" ContentType="application/vnd.openxmlformats-officedocument.spreadsheetml.worksheet+xml"/>
  <Override PartName="/xl/worksheets/sheet113.xml" ContentType="application/vnd.openxmlformats-officedocument.spreadsheetml.worksheet+xml"/>
  <Override PartName="/xl/worksheets/sheet114.xml" ContentType="application/vnd.openxmlformats-officedocument.spreadsheetml.worksheet+xml"/>
  <Override PartName="/xl/worksheets/sheet115.xml" ContentType="application/vnd.openxmlformats-officedocument.spreadsheetml.worksheet+xml"/>
  <Override PartName="/xl/worksheets/sheet116.xml" ContentType="application/vnd.openxmlformats-officedocument.spreadsheetml.worksheet+xml"/>
  <Override PartName="/xl/worksheets/sheet117.xml" ContentType="application/vnd.openxmlformats-officedocument.spreadsheetml.worksheet+xml"/>
  <Override PartName="/xl/worksheets/sheet118.xml" ContentType="application/vnd.openxmlformats-officedocument.spreadsheetml.worksheet+xml"/>
  <Override PartName="/xl/worksheets/sheet119.xml" ContentType="application/vnd.openxmlformats-officedocument.spreadsheetml.worksheet+xml"/>
  <Override PartName="/xl/worksheets/sheet120.xml" ContentType="application/vnd.openxmlformats-officedocument.spreadsheetml.worksheet+xml"/>
  <Override PartName="/xl/worksheets/sheet121.xml" ContentType="application/vnd.openxmlformats-officedocument.spreadsheetml.worksheet+xml"/>
  <Override PartName="/xl/worksheets/sheet122.xml" ContentType="application/vnd.openxmlformats-officedocument.spreadsheetml.worksheet+xml"/>
  <Override PartName="/xl/worksheets/sheet123.xml" ContentType="application/vnd.openxmlformats-officedocument.spreadsheetml.worksheet+xml"/>
  <Override PartName="/xl/worksheets/sheet124.xml" ContentType="application/vnd.openxmlformats-officedocument.spreadsheetml.worksheet+xml"/>
  <Override PartName="/xl/worksheets/sheet125.xml" ContentType="application/vnd.openxmlformats-officedocument.spreadsheetml.worksheet+xml"/>
  <Override PartName="/xl/worksheets/sheet126.xml" ContentType="application/vnd.openxmlformats-officedocument.spreadsheetml.worksheet+xml"/>
  <Override PartName="/xl/worksheets/sheet127.xml" ContentType="application/vnd.openxmlformats-officedocument.spreadsheetml.worksheet+xml"/>
  <Override PartName="/xl/worksheets/sheet128.xml" ContentType="application/vnd.openxmlformats-officedocument.spreadsheetml.worksheet+xml"/>
  <Override PartName="/xl/worksheets/sheet129.xml" ContentType="application/vnd.openxmlformats-officedocument.spreadsheetml.worksheet+xml"/>
  <Override PartName="/xl/worksheets/sheet130.xml" ContentType="application/vnd.openxmlformats-officedocument.spreadsheetml.worksheet+xml"/>
  <Override PartName="/xl/worksheets/sheet131.xml" ContentType="application/vnd.openxmlformats-officedocument.spreadsheetml.worksheet+xml"/>
  <Override PartName="/xl/worksheets/sheet132.xml" ContentType="application/vnd.openxmlformats-officedocument.spreadsheetml.worksheet+xml"/>
  <Override PartName="/xl/worksheets/sheet133.xml" ContentType="application/vnd.openxmlformats-officedocument.spreadsheetml.worksheet+xml"/>
  <Override PartName="/xl/worksheets/sheet134.xml" ContentType="application/vnd.openxmlformats-officedocument.spreadsheetml.worksheet+xml"/>
  <Override PartName="/xl/worksheets/sheet135.xml" ContentType="application/vnd.openxmlformats-officedocument.spreadsheetml.worksheet+xml"/>
  <Override PartName="/xl/worksheets/sheet136.xml" ContentType="application/vnd.openxmlformats-officedocument.spreadsheetml.worksheet+xml"/>
  <Override PartName="/xl/worksheets/sheet137.xml" ContentType="application/vnd.openxmlformats-officedocument.spreadsheetml.worksheet+xml"/>
  <Override PartName="/xl/worksheets/sheet138.xml" ContentType="application/vnd.openxmlformats-officedocument.spreadsheetml.worksheet+xml"/>
  <Override PartName="/xl/worksheets/sheet139.xml" ContentType="application/vnd.openxmlformats-officedocument.spreadsheetml.worksheet+xml"/>
  <Override PartName="/xl/worksheets/sheet140.xml" ContentType="application/vnd.openxmlformats-officedocument.spreadsheetml.worksheet+xml"/>
  <Override PartName="/xl/worksheets/sheet141.xml" ContentType="application/vnd.openxmlformats-officedocument.spreadsheetml.worksheet+xml"/>
  <Override PartName="/xl/worksheets/sheet142.xml" ContentType="application/vnd.openxmlformats-officedocument.spreadsheetml.worksheet+xml"/>
  <Override PartName="/xl/worksheets/sheet143.xml" ContentType="application/vnd.openxmlformats-officedocument.spreadsheetml.worksheet+xml"/>
  <Override PartName="/xl/worksheets/sheet144.xml" ContentType="application/vnd.openxmlformats-officedocument.spreadsheetml.worksheet+xml"/>
  <Override PartName="/xl/worksheets/sheet145.xml" ContentType="application/vnd.openxmlformats-officedocument.spreadsheetml.worksheet+xml"/>
  <Override PartName="/xl/worksheets/sheet146.xml" ContentType="application/vnd.openxmlformats-officedocument.spreadsheetml.worksheet+xml"/>
  <Override PartName="/xl/worksheets/sheet147.xml" ContentType="application/vnd.openxmlformats-officedocument.spreadsheetml.worksheet+xml"/>
  <Override PartName="/xl/worksheets/sheet148.xml" ContentType="application/vnd.openxmlformats-officedocument.spreadsheetml.worksheet+xml"/>
  <Override PartName="/xl/worksheets/sheet149.xml" ContentType="application/vnd.openxmlformats-officedocument.spreadsheetml.worksheet+xml"/>
  <Override PartName="/xl/worksheets/sheet150.xml" ContentType="application/vnd.openxmlformats-officedocument.spreadsheetml.worksheet+xml"/>
  <Override PartName="/xl/worksheets/sheet151.xml" ContentType="application/vnd.openxmlformats-officedocument.spreadsheetml.worksheet+xml"/>
  <Override PartName="/xl/worksheets/sheet152.xml" ContentType="application/vnd.openxmlformats-officedocument.spreadsheetml.worksheet+xml"/>
  <Override PartName="/xl/worksheets/sheet153.xml" ContentType="application/vnd.openxmlformats-officedocument.spreadsheetml.worksheet+xml"/>
  <Override PartName="/xl/worksheets/sheet154.xml" ContentType="application/vnd.openxmlformats-officedocument.spreadsheetml.worksheet+xml"/>
  <Override PartName="/xl/worksheets/sheet155.xml" ContentType="application/vnd.openxmlformats-officedocument.spreadsheetml.worksheet+xml"/>
  <Override PartName="/xl/worksheets/sheet156.xml" ContentType="application/vnd.openxmlformats-officedocument.spreadsheetml.worksheet+xml"/>
  <Override PartName="/xl/worksheets/sheet157.xml" ContentType="application/vnd.openxmlformats-officedocument.spreadsheetml.worksheet+xml"/>
  <Override PartName="/xl/worksheets/sheet158.xml" ContentType="application/vnd.openxmlformats-officedocument.spreadsheetml.worksheet+xml"/>
  <Override PartName="/xl/worksheets/sheet159.xml" ContentType="application/vnd.openxmlformats-officedocument.spreadsheetml.worksheet+xml"/>
  <Override PartName="/xl/worksheets/sheet160.xml" ContentType="application/vnd.openxmlformats-officedocument.spreadsheetml.worksheet+xml"/>
  <Override PartName="/xl/worksheets/sheet161.xml" ContentType="application/vnd.openxmlformats-officedocument.spreadsheetml.worksheet+xml"/>
  <Override PartName="/xl/worksheets/sheet162.xml" ContentType="application/vnd.openxmlformats-officedocument.spreadsheetml.worksheet+xml"/>
  <Override PartName="/xl/worksheets/sheet163.xml" ContentType="application/vnd.openxmlformats-officedocument.spreadsheetml.worksheet+xml"/>
  <Override PartName="/xl/worksheets/sheet164.xml" ContentType="application/vnd.openxmlformats-officedocument.spreadsheetml.worksheet+xml"/>
  <Override PartName="/xl/worksheets/sheet165.xml" ContentType="application/vnd.openxmlformats-officedocument.spreadsheetml.worksheet+xml"/>
  <Override PartName="/xl/worksheets/sheet166.xml" ContentType="application/vnd.openxmlformats-officedocument.spreadsheetml.worksheet+xml"/>
  <Override PartName="/xl/worksheets/sheet167.xml" ContentType="application/vnd.openxmlformats-officedocument.spreadsheetml.worksheet+xml"/>
  <Override PartName="/xl/worksheets/sheet168.xml" ContentType="application/vnd.openxmlformats-officedocument.spreadsheetml.worksheet+xml"/>
  <Override PartName="/xl/worksheets/sheet169.xml" ContentType="application/vnd.openxmlformats-officedocument.spreadsheetml.worksheet+xml"/>
  <Override PartName="/xl/worksheets/sheet170.xml" ContentType="application/vnd.openxmlformats-officedocument.spreadsheetml.worksheet+xml"/>
  <Override PartName="/xl/worksheets/sheet171.xml" ContentType="application/vnd.openxmlformats-officedocument.spreadsheetml.worksheet+xml"/>
  <Override PartName="/xl/worksheets/sheet172.xml" ContentType="application/vnd.openxmlformats-officedocument.spreadsheetml.worksheet+xml"/>
  <Override PartName="/xl/worksheets/sheet173.xml" ContentType="application/vnd.openxmlformats-officedocument.spreadsheetml.worksheet+xml"/>
  <Override PartName="/xl/worksheets/sheet174.xml" ContentType="application/vnd.openxmlformats-officedocument.spreadsheetml.worksheet+xml"/>
  <Override PartName="/xl/worksheets/sheet17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30026"/>
  <workbookPr codeName="ThisWorkbook"/>
  <mc:AlternateContent xmlns:mc="http://schemas.openxmlformats.org/markup-compatibility/2006">
    <mc:Choice Requires="x15">
      <x15ac:absPath xmlns:x15ac="http://schemas.microsoft.com/office/spreadsheetml/2010/11/ac" url="https://energyconsumersaustralia-my.sharepoint.com/personal/elham_h_energyconsumersaustralia_com_au/Documents/Desktop/SNR 2602001 ECA Survey Autumn 2026 - Data V1/"/>
    </mc:Choice>
  </mc:AlternateContent>
  <xr:revisionPtr revIDLastSave="186" documentId="11_C7331D8A9BE5D476F3F69088D367FA76A7071539" xr6:coauthVersionLast="47" xr6:coauthVersionMax="47" xr10:uidLastSave="{67CA4644-6BED-4E65-86AA-67EF04BB4D8B}"/>
  <bookViews>
    <workbookView xWindow="-120" yWindow="-120" windowWidth="29040" windowHeight="15720" xr2:uid="{00000000-000D-0000-FFFF-FFFF00000000}"/>
  </bookViews>
  <sheets>
    <sheet name="TOC" sheetId="1" r:id="rId1"/>
    <sheet name="Table 1" sheetId="2" r:id="rId2"/>
    <sheet name="Table 2" sheetId="3" r:id="rId3"/>
    <sheet name="Table 3" sheetId="4" r:id="rId4"/>
    <sheet name="Table 4" sheetId="5" r:id="rId5"/>
    <sheet name="Table 5" sheetId="6" r:id="rId6"/>
    <sheet name="Table 6" sheetId="7" r:id="rId7"/>
    <sheet name="Table 7" sheetId="8" r:id="rId8"/>
    <sheet name="Table 8" sheetId="9" r:id="rId9"/>
    <sheet name="Table 9" sheetId="10" r:id="rId10"/>
    <sheet name="Table 10" sheetId="11" r:id="rId11"/>
    <sheet name="Table 11" sheetId="12" r:id="rId12"/>
    <sheet name="Table 12" sheetId="13" r:id="rId13"/>
    <sheet name="Table 13" sheetId="14" r:id="rId14"/>
    <sheet name="Table 14" sheetId="15" r:id="rId15"/>
    <sheet name="Table 15" sheetId="16" r:id="rId16"/>
    <sheet name="Table 16" sheetId="17" r:id="rId17"/>
    <sheet name="Table 17" sheetId="18" r:id="rId18"/>
    <sheet name="Table 18" sheetId="19" r:id="rId19"/>
    <sheet name="Table 19" sheetId="20" r:id="rId20"/>
    <sheet name="Table 20" sheetId="21" r:id="rId21"/>
    <sheet name="Table 21" sheetId="22" r:id="rId22"/>
    <sheet name="Table 22" sheetId="23" r:id="rId23"/>
    <sheet name="Table 23" sheetId="24" r:id="rId24"/>
    <sheet name="Table 24" sheetId="25" r:id="rId25"/>
    <sheet name="Table 25" sheetId="26" r:id="rId26"/>
    <sheet name="Table 26" sheetId="27" r:id="rId27"/>
    <sheet name="Table 27" sheetId="28" r:id="rId28"/>
    <sheet name="Table 28" sheetId="29" r:id="rId29"/>
    <sheet name="Table 29" sheetId="30" r:id="rId30"/>
    <sheet name="Table 30" sheetId="31" r:id="rId31"/>
    <sheet name="Table 31" sheetId="32" r:id="rId32"/>
    <sheet name="Table 32" sheetId="33" r:id="rId33"/>
    <sheet name="Table 33" sheetId="34" r:id="rId34"/>
    <sheet name="Table 34" sheetId="35" r:id="rId35"/>
    <sheet name="Table 35" sheetId="36" r:id="rId36"/>
    <sheet name="Table 36" sheetId="37" r:id="rId37"/>
    <sheet name="Table 37" sheetId="38" r:id="rId38"/>
    <sheet name="Table 38" sheetId="39" r:id="rId39"/>
    <sheet name="Table 39" sheetId="40" r:id="rId40"/>
    <sheet name="Table 40" sheetId="41" r:id="rId41"/>
    <sheet name="Table 41" sheetId="42" r:id="rId42"/>
    <sheet name="Table 42" sheetId="43" r:id="rId43"/>
    <sheet name="Table 43" sheetId="44" r:id="rId44"/>
    <sheet name="Table 44" sheetId="45" r:id="rId45"/>
    <sheet name="Table 45" sheetId="46" r:id="rId46"/>
    <sheet name="Table 46" sheetId="47" r:id="rId47"/>
    <sheet name="Table 47" sheetId="48" r:id="rId48"/>
    <sheet name="Table 48" sheetId="49" r:id="rId49"/>
    <sheet name="Table 49" sheetId="50" r:id="rId50"/>
    <sheet name="Table 50" sheetId="51" r:id="rId51"/>
    <sheet name="Table 51" sheetId="52" r:id="rId52"/>
    <sheet name="Table 53" sheetId="54" r:id="rId53"/>
    <sheet name="Table 54" sheetId="55" r:id="rId54"/>
    <sheet name="Table 55" sheetId="56" r:id="rId55"/>
    <sheet name="Table 56" sheetId="57" r:id="rId56"/>
    <sheet name="Table 57" sheetId="58" r:id="rId57"/>
    <sheet name="Table 58" sheetId="59" r:id="rId58"/>
    <sheet name="Table 59" sheetId="60" r:id="rId59"/>
    <sheet name="Table 60" sheetId="61" r:id="rId60"/>
    <sheet name="Table 61" sheetId="62" r:id="rId61"/>
    <sheet name="Table 62" sheetId="63" r:id="rId62"/>
    <sheet name="Table 63" sheetId="64" r:id="rId63"/>
    <sheet name="Table 64" sheetId="65" r:id="rId64"/>
    <sheet name="Table 65" sheetId="66" r:id="rId65"/>
    <sheet name="Table 66" sheetId="67" r:id="rId66"/>
    <sheet name="Table 67" sheetId="68" r:id="rId67"/>
    <sheet name="Table 68" sheetId="69" r:id="rId68"/>
    <sheet name="Table 69" sheetId="70" r:id="rId69"/>
    <sheet name="Table 70" sheetId="71" r:id="rId70"/>
    <sheet name="Table 71" sheetId="72" r:id="rId71"/>
    <sheet name="Table 72" sheetId="73" r:id="rId72"/>
    <sheet name="Table 73" sheetId="74" r:id="rId73"/>
    <sheet name="Table 74" sheetId="75" r:id="rId74"/>
    <sheet name="Table 75" sheetId="76" r:id="rId75"/>
    <sheet name="Table 76" sheetId="77" r:id="rId76"/>
    <sheet name="Table 77" sheetId="78" r:id="rId77"/>
    <sheet name="Table 78" sheetId="79" r:id="rId78"/>
    <sheet name="Table 79" sheetId="80" r:id="rId79"/>
    <sheet name="Table 80" sheetId="81" r:id="rId80"/>
    <sheet name="Table 81" sheetId="82" r:id="rId81"/>
    <sheet name="Table 82" sheetId="83" r:id="rId82"/>
    <sheet name="Table 83" sheetId="84" r:id="rId83"/>
    <sheet name="Table 84" sheetId="85" r:id="rId84"/>
    <sheet name="Table 85" sheetId="86" r:id="rId85"/>
    <sheet name="Table 86" sheetId="87" r:id="rId86"/>
    <sheet name="Table 87" sheetId="88" r:id="rId87"/>
    <sheet name="Table 88" sheetId="89" r:id="rId88"/>
    <sheet name="Table 89" sheetId="90" r:id="rId89"/>
    <sheet name="Table 90" sheetId="91" r:id="rId90"/>
    <sheet name="Table 91" sheetId="92" r:id="rId91"/>
    <sheet name="Table 92" sheetId="93" r:id="rId92"/>
    <sheet name="Table 93" sheetId="94" r:id="rId93"/>
    <sheet name="Table 94" sheetId="95" r:id="rId94"/>
    <sheet name="Table 95" sheetId="96" r:id="rId95"/>
    <sheet name="Table 96" sheetId="97" r:id="rId96"/>
    <sheet name="Table 97" sheetId="98" r:id="rId97"/>
    <sheet name="Table 98" sheetId="99" r:id="rId98"/>
    <sheet name="Table 99" sheetId="100" r:id="rId99"/>
    <sheet name="Table 100" sheetId="101" r:id="rId100"/>
    <sheet name="Table 101" sheetId="102" r:id="rId101"/>
    <sheet name="Table 102" sheetId="103" r:id="rId102"/>
    <sheet name="Table 103" sheetId="104" r:id="rId103"/>
    <sheet name="Table 104" sheetId="105" r:id="rId104"/>
    <sheet name="Table 105" sheetId="106" r:id="rId105"/>
    <sheet name="Table 106" sheetId="107" r:id="rId106"/>
    <sheet name="Table 107" sheetId="108" r:id="rId107"/>
    <sheet name="Table 108" sheetId="109" r:id="rId108"/>
    <sheet name="Table 109" sheetId="110" r:id="rId109"/>
    <sheet name="Table 110" sheetId="111" r:id="rId110"/>
    <sheet name="Table 111" sheetId="112" r:id="rId111"/>
    <sheet name="Table 112" sheetId="113" r:id="rId112"/>
    <sheet name="Table 113" sheetId="114" r:id="rId113"/>
    <sheet name="Table 114" sheetId="115" r:id="rId114"/>
    <sheet name="Table 115" sheetId="116" r:id="rId115"/>
    <sheet name="Table 116" sheetId="117" r:id="rId116"/>
    <sheet name="Table 117" sheetId="118" r:id="rId117"/>
    <sheet name="Table 118" sheetId="119" r:id="rId118"/>
    <sheet name="Table 119" sheetId="120" r:id="rId119"/>
    <sheet name="Table 120" sheetId="121" r:id="rId120"/>
    <sheet name="Table 121" sheetId="122" r:id="rId121"/>
    <sheet name="Table 122" sheetId="123" r:id="rId122"/>
    <sheet name="Table 123" sheetId="124" r:id="rId123"/>
    <sheet name="Table 124" sheetId="125" r:id="rId124"/>
    <sheet name="Table 125" sheetId="126" r:id="rId125"/>
    <sheet name="Table 126" sheetId="127" r:id="rId126"/>
    <sheet name="Table 127" sheetId="128" r:id="rId127"/>
    <sheet name="Table 128" sheetId="129" r:id="rId128"/>
    <sheet name="Table 129" sheetId="130" r:id="rId129"/>
    <sheet name="Table 130" sheetId="131" r:id="rId130"/>
    <sheet name="Table 131" sheetId="132" r:id="rId131"/>
    <sheet name="Table 132" sheetId="133" r:id="rId132"/>
    <sheet name="Table 133" sheetId="134" r:id="rId133"/>
    <sheet name="Table 134" sheetId="135" r:id="rId134"/>
    <sheet name="Table 135" sheetId="136" r:id="rId135"/>
    <sheet name="Table 136" sheetId="137" r:id="rId136"/>
    <sheet name="Table 137" sheetId="138" r:id="rId137"/>
    <sheet name="Table 138" sheetId="139" r:id="rId138"/>
    <sheet name="Table 139" sheetId="140" r:id="rId139"/>
    <sheet name="Table 140" sheetId="141" r:id="rId140"/>
    <sheet name="Table 141" sheetId="142" r:id="rId141"/>
    <sheet name="Table 142" sheetId="143" r:id="rId142"/>
    <sheet name="Table 143" sheetId="144" r:id="rId143"/>
    <sheet name="Table 144" sheetId="145" r:id="rId144"/>
    <sheet name="Table 145" sheetId="146" r:id="rId145"/>
    <sheet name="Table 146" sheetId="147" r:id="rId146"/>
    <sheet name="Table 147" sheetId="148" r:id="rId147"/>
    <sheet name="Table 148" sheetId="149" r:id="rId148"/>
    <sheet name="Table 149" sheetId="150" r:id="rId149"/>
    <sheet name="Table 150" sheetId="151" r:id="rId150"/>
    <sheet name="Table 151" sheetId="152" r:id="rId151"/>
    <sheet name="Table 152" sheetId="153" r:id="rId152"/>
    <sheet name="Table 153" sheetId="154" r:id="rId153"/>
    <sheet name="Table 154" sheetId="155" r:id="rId154"/>
    <sheet name="Table 155" sheetId="156" r:id="rId155"/>
    <sheet name="Table 156" sheetId="157" r:id="rId156"/>
    <sheet name="Table 157" sheetId="158" r:id="rId157"/>
    <sheet name="Table 158" sheetId="159" r:id="rId158"/>
    <sheet name="Table 159" sheetId="160" r:id="rId159"/>
    <sheet name="Table 160" sheetId="161" r:id="rId160"/>
    <sheet name="Table 161" sheetId="162" r:id="rId161"/>
    <sheet name="Table 162" sheetId="163" r:id="rId162"/>
    <sheet name="Table 163" sheetId="164" r:id="rId163"/>
    <sheet name="Table 164" sheetId="165" r:id="rId164"/>
    <sheet name="Table 165" sheetId="166" r:id="rId165"/>
    <sheet name="Table 166" sheetId="167" r:id="rId166"/>
    <sheet name="Table 167" sheetId="168" r:id="rId167"/>
    <sheet name="Table 168" sheetId="169" r:id="rId168"/>
    <sheet name="Table 169" sheetId="170" r:id="rId169"/>
    <sheet name="Table 170" sheetId="171" r:id="rId170"/>
    <sheet name="Table 171" sheetId="172" r:id="rId171"/>
    <sheet name="Table 172" sheetId="173" r:id="rId172"/>
    <sheet name="Table 173" sheetId="174" r:id="rId173"/>
    <sheet name="Table 174" sheetId="175" r:id="rId174"/>
    <sheet name="Table 175" sheetId="176" r:id="rId175"/>
  </sheets>
  <calcPr calcId="152511"/>
</workbook>
</file>

<file path=xl/sharedStrings.xml><?xml version="1.0" encoding="utf-8"?>
<sst xmlns="http://schemas.openxmlformats.org/spreadsheetml/2006/main" count="10736" uniqueCount="874">
  <si>
    <t>Table of Contents</t>
  </si>
  <si>
    <t/>
  </si>
  <si>
    <t>Table 1</t>
  </si>
  <si>
    <t>Q1. What is your age? by BANNER</t>
  </si>
  <si>
    <t>Total sample; Weight: Weight - Age, Sex, Area, Highest Education (adjusted for energy decision maker profile); base n = 4507</t>
  </si>
  <si>
    <t>Table 2</t>
  </si>
  <si>
    <t>Q2. What is your gender? by BANNER</t>
  </si>
  <si>
    <t>Table 3</t>
  </si>
  <si>
    <t>Q3b. Which of these areas best describe where you live? by BANNER</t>
  </si>
  <si>
    <t>Table 4</t>
  </si>
  <si>
    <t>Q4. What is the highest level of education you have completed? by BANNER</t>
  </si>
  <si>
    <t>Table 5</t>
  </si>
  <si>
    <t>Q5. Who is mostly responsible for paying the energy bills and/or choosing energy products and services for your household? by BANNER</t>
  </si>
  <si>
    <t>Table 6</t>
  </si>
  <si>
    <t>Q6a. Do you personally identify as Aboriginal and/or Torres Strait Islander? by BANNER</t>
  </si>
  <si>
    <t>Table 7</t>
  </si>
  <si>
    <t>Q6b. Which of the following best describes your work status?  by BANNER</t>
  </si>
  <si>
    <t>Table 8</t>
  </si>
  <si>
    <t>Q100. Do you live inside of the green area on the map? by BANNER</t>
  </si>
  <si>
    <t>Total sample; Weight: Weight - Age, Sex, Area, Highest Education (adjusted for energy decision maker profile); base n = 410; total n = 4507</t>
  </si>
  <si>
    <t>Table 9</t>
  </si>
  <si>
    <t>A1. Which one of the following best describes your household?  by BANNER</t>
  </si>
  <si>
    <t>Table 10</t>
  </si>
  <si>
    <t>A2. How many of the following people live in your household? by BANNER</t>
  </si>
  <si>
    <t>Table 11</t>
  </si>
  <si>
    <t>A3. Is someone in your household usually at home for most of the time between 9AM and 5PM on the following days?</t>
  </si>
  <si>
    <t>Table 12</t>
  </si>
  <si>
    <t>A7aa. Which of the following best describes your work situation? by BANNER</t>
  </si>
  <si>
    <t>Total sample; Weight: Weight - Age, Sex, Area, Highest Education (adjusted for energy decision maker profile); base n = 3036; total n = 4507</t>
  </si>
  <si>
    <t>Table 13</t>
  </si>
  <si>
    <t>A8a. When you do have to commute to a place of work outside of your home, which of the following types of transport do you use? by BANNER</t>
  </si>
  <si>
    <t>Table 14</t>
  </si>
  <si>
    <t>A8b. Do you currently own, either in your name or jointly with someone else, any of the following? by BANNER</t>
  </si>
  <si>
    <t>Table 15</t>
  </si>
  <si>
    <t>A9a. Do you own or rent the home you live in? by BANNER</t>
  </si>
  <si>
    <t>Table 16</t>
  </si>
  <si>
    <t>A9b. Do you live in government subsidised housing? by BANNER</t>
  </si>
  <si>
    <t>Total sample; Weight: Weight - Age, Sex, Area, Highest Education (adjusted for energy decision maker profile); base n = 1366; total n = 4507</t>
  </si>
  <si>
    <t>Table 17</t>
  </si>
  <si>
    <t>A10. Which of the following best describes the type of home where you currently live? by BANNER</t>
  </si>
  <si>
    <t>Table 18</t>
  </si>
  <si>
    <t>A4a. Your home has a swimming pool : Do any of the following apply to you? by BANNER</t>
  </si>
  <si>
    <t>Table 19</t>
  </si>
  <si>
    <t>A4a. Your home has a clothes dryer : Do any of the following apply to you? by BANNER</t>
  </si>
  <si>
    <t>Table 20</t>
  </si>
  <si>
    <t>A4a. You are considering renovating your home in the next 2 years : Do any of the following apply to you? by BANNER</t>
  </si>
  <si>
    <t>Table 21</t>
  </si>
  <si>
    <t>A4b. How much longer do you think you will live in your current home for? by BANNER</t>
  </si>
  <si>
    <t>Table 22</t>
  </si>
  <si>
    <t>A11. Which of the following best describes your ability to choose your electricity supplier? by BANNER</t>
  </si>
  <si>
    <t>Total sample; Weight: Weight - Age, Sex, Area, Highest Education (adjusted for energy decision maker profile); base n = 3547; total n = 4507</t>
  </si>
  <si>
    <t>Table 23</t>
  </si>
  <si>
    <t>A12. Is your home currently connected to gas? by BANNER</t>
  </si>
  <si>
    <t>Table 24</t>
  </si>
  <si>
    <t>A13. For heating your home : Do you currently use gas or electricity for the following things at your home? by BANNER</t>
  </si>
  <si>
    <t>Table 25</t>
  </si>
  <si>
    <t>A13. For your oven : Do you currently use gas or electricity for the following things at your home? by BANNER</t>
  </si>
  <si>
    <t>Table 26</t>
  </si>
  <si>
    <t>A13. For your cooktop : Do you currently use gas or electricity for the following things at your home? by BANNER</t>
  </si>
  <si>
    <t>Table 27</t>
  </si>
  <si>
    <t>A13. For your water heater : Do you currently use gas or electricity for the following things at your home? by BANNER</t>
  </si>
  <si>
    <t>Table 28</t>
  </si>
  <si>
    <t>A14. During cold days : At home, how often do you typically use heating or cooling in the following situations? by BANNER</t>
  </si>
  <si>
    <t>Table 29</t>
  </si>
  <si>
    <t>A14. During warm days : At home, how often do you typically use heating or cooling in the following situations? by BANNER</t>
  </si>
  <si>
    <t>Table 30</t>
  </si>
  <si>
    <t>A15. Which of the following types of heating or cooling do you use in your home? by BANNER</t>
  </si>
  <si>
    <t>Table 31</t>
  </si>
  <si>
    <t>Q11. Jobs and unemployment : How concerned, if at all, are you with the following issues? by BANNER</t>
  </si>
  <si>
    <t>Table 32</t>
  </si>
  <si>
    <t>Q11. The cost of living : How concerned, if at all, are you with the following issues by BANNER</t>
  </si>
  <si>
    <t>Table 33</t>
  </si>
  <si>
    <t>Q11. The cost of gas (used in homes and businesses) : How concerned, if at all, are you with the following issues? by BANNER</t>
  </si>
  <si>
    <t>Table 34</t>
  </si>
  <si>
    <t>Q11. The reliability of the electricity network : How concerned, if at all, are you with the following issues? by BANNER</t>
  </si>
  <si>
    <t>Table 35</t>
  </si>
  <si>
    <t>Q11. The cost of electricity : How concerned, if at all, are you with the following issues by BANNER</t>
  </si>
  <si>
    <t>Table 36</t>
  </si>
  <si>
    <t>Q11. The price of fuel (i.e. petrol and diesel) : How concerned, if at all, are you with the following issues? by BANNER</t>
  </si>
  <si>
    <t>Table 37</t>
  </si>
  <si>
    <t>Q14. How much do you know about the following things?</t>
  </si>
  <si>
    <t>Table 38</t>
  </si>
  <si>
    <t>Q14. How your home electricity bill is calculated : How much do you know about the following things? by BANNER</t>
  </si>
  <si>
    <t>Table 39</t>
  </si>
  <si>
    <t>Q14. What a “retail electricity tariff” is (e.g., flat rate vs. time-of-use tariffs) : How much do you know about the following things? by BANNER</t>
  </si>
  <si>
    <t>Table 40</t>
  </si>
  <si>
    <t>Q14. What a “feed-in tariff” is : How much do you know about the following things? by BANNER</t>
  </si>
  <si>
    <t>Table 41</t>
  </si>
  <si>
    <t>Q14. What a smart meter is : How much do you know about the following things? by BANNER</t>
  </si>
  <si>
    <t>Table 42</t>
  </si>
  <si>
    <t>Q14. Which of your household appliances use the most energy : How much do you know about the following things? by BANNER</t>
  </si>
  <si>
    <t>Table 43</t>
  </si>
  <si>
    <t>Q16. And which of the following best characterises the type of relationship that you would like to have with Australia’s electricity system? by BANNER</t>
  </si>
  <si>
    <t>Table 44</t>
  </si>
  <si>
    <t>Q32. In the last 6 months, how easy or difficult has it been for you to pay each of the following?</t>
  </si>
  <si>
    <t>Total sample; Weight: Weight - Age, Sex, Area, Highest Education (adjusted for energy decision maker profile); base n = from 2602 to 4428; total n = 4507</t>
  </si>
  <si>
    <t>Table 45</t>
  </si>
  <si>
    <t>Q32. Your home electricity bill : In the last 6 months, how easy or difficult has it been for you to pay each of the following? by BANNER</t>
  </si>
  <si>
    <t>Total sample; Weight: Weight - Age, Sex, Area, Highest Education (adjusted for energy decision maker profile); base n = 4428; total n = 4507</t>
  </si>
  <si>
    <t>Table 46</t>
  </si>
  <si>
    <t>Q32. Your home gas bill In the last 6 months, how easy or difficult has it been for you to pay each of the following? by BANNER</t>
  </si>
  <si>
    <t>Total sample; Weight: Weight - Age, Sex, Area, Highest Education (adjusted for energy decision maker profile); base n = 2602; total n = 4507</t>
  </si>
  <si>
    <t>Table 47</t>
  </si>
  <si>
    <t>Q33. In the last 12 months, how often were you able to do or experience each of the following things?</t>
  </si>
  <si>
    <t>Table 48</t>
  </si>
  <si>
    <t>Q33. Kept your home comfortably warm during cold weather : In the last 12 months, how often were you able to do or experience each of the following things? by BANNER</t>
  </si>
  <si>
    <t>Table 49</t>
  </si>
  <si>
    <t>Q33. Kept your home comfortably cool during hot weather : In the last 12 months, how often were you able to do or experience each of the following things? by BANNER</t>
  </si>
  <si>
    <t>Table 50</t>
  </si>
  <si>
    <t>Q33. Experience discomfort or inconvenience from keeping energy use low : In the last 12 months, how often were you able to do or experience each of the following things? by BANNER</t>
  </si>
  <si>
    <t>Table 51</t>
  </si>
  <si>
    <t>Q35. Have you done any of the following things in the last 12 months?</t>
  </si>
  <si>
    <t>Table 53</t>
  </si>
  <si>
    <t>Q35. Installed a more energy efficient appliance : Have you done any of the following things in the last 12 months? by BANNER</t>
  </si>
  <si>
    <t>Table 54</t>
  </si>
  <si>
    <t>Q35. Avoided heating or cooling to save money : Have you done any of the following things in the last 12 months? by BANNER</t>
  </si>
  <si>
    <t>Table 55</t>
  </si>
  <si>
    <t>Q35. Applied for government assistance for help to pay your energy bill : Have you done any of the following things in the last 12 months? by BANNER</t>
  </si>
  <si>
    <t>Table 56</t>
  </si>
  <si>
    <t>Q35. Contacted your energy provider about difficulty paying your bill : Have you done any of the following things in the last 12 months? by BANNER</t>
  </si>
  <si>
    <t>Table 57</t>
  </si>
  <si>
    <t>Q35. Paid your bill more frequently (e.g. switched from quarterly to monthly) : Have you done any of the following things in the last 12 months? by BANNER</t>
  </si>
  <si>
    <t>Table 58</t>
  </si>
  <si>
    <t>Q35. Been unable to pay an energy bill on time due to financial difficulties : Have you done any of the following things in the last 12 months? by BANNER</t>
  </si>
  <si>
    <t>Table 59</t>
  </si>
  <si>
    <t>Q35. Been unable to afford other essential expenses such as rent, mortgage payments or medical expenses : Have you done any of the following things in the last 12 months? by BANNER</t>
  </si>
  <si>
    <t>Table 60</t>
  </si>
  <si>
    <t>Q35. Removed mould from walls, ceilings or floors in your home (excluding wet areas such as sinks, showers or baths) : Have you done any of the following things in the last 12 months? by BANNER</t>
  </si>
  <si>
    <t>Table 61</t>
  </si>
  <si>
    <t>Q36a. How satisfied were you with the support options offered by your energy provider to help pay your energy bill? by BANNER</t>
  </si>
  <si>
    <t>Total sample; Weight: Weight - Age, Sex, Area, Highest Education (adjusted for energy decision maker profile); base n = 675; total n = 4507</t>
  </si>
  <si>
    <t>Table 62</t>
  </si>
  <si>
    <t>Q36b. Which of the following, if any, did your energy provider do when you contacted them about difficulty in paying your bill? by BANNER</t>
  </si>
  <si>
    <t>Table 63</t>
  </si>
  <si>
    <t>Q37. Are you currently enrolled in a hardship program with your energy provider, to provide assistance with paying your energy bill? by BANNER</t>
  </si>
  <si>
    <t>Table 64</t>
  </si>
  <si>
    <t>Q41. Do you agree or disagree with the following statements?</t>
  </si>
  <si>
    <t>Table 65</t>
  </si>
  <si>
    <t>Q41. You clearly understand why Australia is transitioning to clean energy : Do you agree or disagree with the following statements? by BANNER</t>
  </si>
  <si>
    <t>Table 66</t>
  </si>
  <si>
    <t>Q41. Government and other groups have clearly explained how the energy transition will affect households like yours : Do you agree or disagree with the following statements? by BANNER</t>
  </si>
  <si>
    <t>Table 67</t>
  </si>
  <si>
    <t>Q41. You clearly understand how you could reduce your household’s carbon footprint : Do you agree or disagree with the following statements? by BANNER</t>
  </si>
  <si>
    <t>Table 68</t>
  </si>
  <si>
    <t>Q50. On hot days you can keep your home at a comfortable temperature without having to use a lot of energy : Do you agree or disagree with the following statements? by BANNER</t>
  </si>
  <si>
    <t>Table 69</t>
  </si>
  <si>
    <t>Q50. On cold days you can keep your home at a comfortable temperature without having to use a lot of energy : Do you agree or disagree with the following statements? by BANNER</t>
  </si>
  <si>
    <t>Table 70</t>
  </si>
  <si>
    <t>Q51a. Does your home have, or are you considering, any of the following?</t>
  </si>
  <si>
    <t>Table 71</t>
  </si>
  <si>
    <t>Q51a. A smart meter at your home (which measures your electricity use throughout the day and sends this information to your electricity supplier) : Does your home have, or are you considering, any of the following? by BANNER</t>
  </si>
  <si>
    <t>Table 72</t>
  </si>
  <si>
    <t>Q51a. Rooftop solar panels : Does your home have, or are you considering, any of the following? by BANNER</t>
  </si>
  <si>
    <t>Table 73</t>
  </si>
  <si>
    <t>Q51a. A home battery system for storing electricity : Does your home have, or are you considering, any of the following? by BANNER</t>
  </si>
  <si>
    <t>Table 74</t>
  </si>
  <si>
    <t>Q51a. A home automation system that allows you to remotely control lights or appliances e.g. via an app : Does your home have, or are you considering, any of the following? by BANNER</t>
  </si>
  <si>
    <t>Table 75</t>
  </si>
  <si>
    <t>Q51a. An app, or in home display, that helps you to monitor electricity use and costs in real time : Does your home have, or are you considering, any of the following? by BANNER</t>
  </si>
  <si>
    <t>Table 76</t>
  </si>
  <si>
    <t>Q51a. Ceiling insulation : Does your home have, or are you considering, any of the following? by BANNER</t>
  </si>
  <si>
    <t>Table 77</t>
  </si>
  <si>
    <t>Q51a. Floor insulation : Does your home have, or are you considering, any of the following? by BANNER</t>
  </si>
  <si>
    <t>Table 78</t>
  </si>
  <si>
    <t>Q51a. Double or triple glazed windows : Does your home have, or are you considering, any of the following? by BANNER</t>
  </si>
  <si>
    <t>Table 79</t>
  </si>
  <si>
    <t>Q51a. Draft proofing (sealing gaps around windows, doors and other areas) : Does your home have, or are you considering, any of the following? by BANNER</t>
  </si>
  <si>
    <t>Table 80</t>
  </si>
  <si>
    <t>Q52b. Have you ever considered disconnecting completely from the electricity grid and generating all the electricity you require by yourself? by BANNER</t>
  </si>
  <si>
    <t>Table 81</t>
  </si>
  <si>
    <t>Q52c. Which one of the following best describes you? by BANNER</t>
  </si>
  <si>
    <t>Total sample; Weight: Weight - Age, Sex, Area, Highest Education (adjusted for energy decision maker profile); base n = 987; total n = 4507</t>
  </si>
  <si>
    <t>Table 82</t>
  </si>
  <si>
    <t>Q53a. Rooftop solar panels : Were you involved in the decision to install the following things? by BANNER</t>
  </si>
  <si>
    <t>Total sample; Weight: Weight - Age, Sex, Area, Highest Education (adjusted for energy decision maker profile); base n = 1571; total n = 4507</t>
  </si>
  <si>
    <t>Table 83</t>
  </si>
  <si>
    <t>Q53a. A battery system for storing electricity : Were you involved in the decision to install the following things? by BANNER</t>
  </si>
  <si>
    <t>Total sample; Weight: Weight - Age, Sex, Area, Highest Education (adjusted for energy decision maker profile); base n = 455; total n = 4507</t>
  </si>
  <si>
    <t>Table 84</t>
  </si>
  <si>
    <t>Q53c. Rooftop solar panels : When did you purchase or install each of the following? by BANNER</t>
  </si>
  <si>
    <t>Total sample; Weight: Weight - Age, Sex, Area, Highest Education (adjusted for energy decision maker profile); base n = 1219; total n = 4507</t>
  </si>
  <si>
    <t>Table 85</t>
  </si>
  <si>
    <t>Q53c. A battery system for storing electricity : When did you purchase or install each of the following? by BANNER</t>
  </si>
  <si>
    <t>Total sample; Weight: Weight - Age, Sex, Area, Highest Education (adjusted for energy decision maker profile); base n = 398; total n = 4507</t>
  </si>
  <si>
    <t>Table 86</t>
  </si>
  <si>
    <t>Q56a. Were the following things a major reason, minor reason or not a reason you had a battery system installed?</t>
  </si>
  <si>
    <t>Table 87</t>
  </si>
  <si>
    <t>Q56a. To save money on your electricity bill : Were the following things a major reason, minor reason or not a reason you had a battery system installed? by BANNER</t>
  </si>
  <si>
    <t>Table 88</t>
  </si>
  <si>
    <t>Q56a. To reduce emissions : Were the following things a major reason, minor reason or not a reason you had a battery system installed? by BANNER</t>
  </si>
  <si>
    <t>Table 89</t>
  </si>
  <si>
    <t>Q56a. To store energy and reduce reliance on the electricity grid : Were the following things a major reason, minor reason or not a reason you had a battery system installed? by BANNER</t>
  </si>
  <si>
    <t>Table 90</t>
  </si>
  <si>
    <t>Q56a. To make money by selling excess energy back to the grid during peak price periods : Were the following things a major reason, minor reason or not a reason you had a battery system installed? by BANNER</t>
  </si>
  <si>
    <t>Table 91</t>
  </si>
  <si>
    <t>Q56a. To benefit from time-of-use tariffs by storing electricity and using it in peak times : Were the following things a major reason, minor reason or not a reason you had a battery system installed? by BANNER</t>
  </si>
  <si>
    <t>Table 92</t>
  </si>
  <si>
    <t>Q56a. To compensate for reduced feed-in tariffs : Were the following things a major reason, minor reason or not a reason you had a battery system installed? by BANNER</t>
  </si>
  <si>
    <t>Table 93</t>
  </si>
  <si>
    <t>Q56a. To have back up power during an outage : Were the following things a major reason, minor reason or not a reason you had a battery system installed? by BANNER</t>
  </si>
  <si>
    <t>Table 94</t>
  </si>
  <si>
    <t>Q56b. Are the following things a major reason, minor reason or not a reason you are considering installing a battery system?</t>
  </si>
  <si>
    <t>Total sample; Weight: Weight - Age, Sex, Area, Highest Education (adjusted for energy decision maker profile); base n = 1413; total n = 4507</t>
  </si>
  <si>
    <t>Table 95</t>
  </si>
  <si>
    <t>Q56b. To save money on your electricity bill : Are the following things a major reason, minor reason or not a reason you are considering installing a battery system? by BANNER</t>
  </si>
  <si>
    <t>Table 96</t>
  </si>
  <si>
    <t>Q56b. To reduce emissions : Are the following things a major reason, minor reason or not a reason you are considering installing a battery system? by BANNER</t>
  </si>
  <si>
    <t>Table 97</t>
  </si>
  <si>
    <t>Q56b. To store energy and reduce reliance on the electricity grid : Are the following things a major reason, minor reason or not a reason you are considering installing a battery system? by BANNER</t>
  </si>
  <si>
    <t>Table 98</t>
  </si>
  <si>
    <t>Q56b. To make money by selling excess energy back to the grid during peak price periods : Are the following things a major reason, minor reason or not a reason you are considering installing a battery system? by BANNER</t>
  </si>
  <si>
    <t>Table 99</t>
  </si>
  <si>
    <t>Q56b. To benefit from time-of-use tariffs by storing electricity and using it in peak times : Are the following things a major reason, minor reason or not a reason you are considering installing a battery system? by BANNER</t>
  </si>
  <si>
    <t>Table 100</t>
  </si>
  <si>
    <t>Q56b. To compensate for reduced feed-in tariffs : Are the following things a major reason, minor reason or not a reason you are considering installing a battery system? by BANNER</t>
  </si>
  <si>
    <t>Table 101</t>
  </si>
  <si>
    <t>Q56b. To have back up power during an outage : Are the following things a major reason, minor reason or not a reason you are considering installing a battery system? by BANNER</t>
  </si>
  <si>
    <t>Table 102</t>
  </si>
  <si>
    <t>Q56c. What is the total capacity of your battery storage system? by BANNER</t>
  </si>
  <si>
    <t>Table 103</t>
  </si>
  <si>
    <t>Q56d. Which one of the following best describes how your home battery was paid for? by BANNER</t>
  </si>
  <si>
    <t>Table 104</t>
  </si>
  <si>
    <t>Q56e. As far as you are aware, did you receive any of the following rebates or incentives when purchasing your home battery? by BANNER</t>
  </si>
  <si>
    <t>Table 105</t>
  </si>
  <si>
    <t>Q57. Are the following things a major reason, minor reason or not a reason why you are not considering having a battery system installed?</t>
  </si>
  <si>
    <t>Total sample; Weight: Weight - Age, Sex, Area, Highest Education (adjusted for energy decision maker profile); base n = 2261; total n = 4507</t>
  </si>
  <si>
    <t>Table 106</t>
  </si>
  <si>
    <t>Q57. The cost of installing a battery : Are the following things a major reason, minor reason or not a reason why you are not considering having a battery system installed? by BANNER</t>
  </si>
  <si>
    <t>Table 107</t>
  </si>
  <si>
    <t>Q57. Concern about the lifespan of a battery : Are the following things a major reason, minor reason or not a reason why you are not considering having a battery system installed? by BANNER</t>
  </si>
  <si>
    <t>Table 108</t>
  </si>
  <si>
    <t>Q57. Don’t have the space to fit a battery : Are the following things a major reason, minor reason or not a reason why you are not considering having a battery system installed? by BANNER</t>
  </si>
  <si>
    <t>Table 109</t>
  </si>
  <si>
    <t>Q57. Don’t generate enough electricity to justify a battery : Are the following things a major reason, minor reason or not a reason why you are not considering having a battery system installed? by BANNER</t>
  </si>
  <si>
    <t>Table 110</t>
  </si>
  <si>
    <t>Q57. Not comfortable with the technology : Are the following things a major reason, minor reason or not a reason why you are not considering having a battery system installed? by BANNER</t>
  </si>
  <si>
    <t>Table 111</t>
  </si>
  <si>
    <t>Q57. The long term savings don’t justify the cost : Are the following things a major reason, minor reason or not a reason why you are not considering having a battery system installed? by BANNER</t>
  </si>
  <si>
    <t>Table 112</t>
  </si>
  <si>
    <t>Q57. Waiting for new options such as using electric vehicle batteries as backup energy storage : Are the following things a major reason, minor reason or not a reason why you are not considering having a battery system installed? by BANNER</t>
  </si>
  <si>
    <t>Table 113</t>
  </si>
  <si>
    <t>Q57. You live in a rental property and can’t install a battery : Are the following things a major reason, minor reason or not a reason why you are not considering having a battery system installed? by BANNER</t>
  </si>
  <si>
    <t>Table 114</t>
  </si>
  <si>
    <t>Q58. In principle, how interested would you be in joining a virtual power plant? by BANNER</t>
  </si>
  <si>
    <t>Table 115</t>
  </si>
  <si>
    <t>Q59. Which of the following, if any, are reasons why you haven’t joined a virtual power plant? by BANNER</t>
  </si>
  <si>
    <t>Total sample; Weight: Weight - Age, Sex, Area, Highest Education (adjusted for energy decision maker profile); base n = 420; total n = 4507</t>
  </si>
  <si>
    <t>Table 116</t>
  </si>
  <si>
    <t>Q60. If you wanted to find out more about solar panels or storage batteries for your home, which of the following would you use or consult for more information? by BANNER</t>
  </si>
  <si>
    <t>Table 117</t>
  </si>
  <si>
    <t>Q61. Thinking just about your investment property. Does it have, or are you considering, any of the following?</t>
  </si>
  <si>
    <t>Total sample; Weight: Weight - Age, Sex, Area, Highest Education (adjusted for energy decision maker profile); base n = 769; total n = 4507</t>
  </si>
  <si>
    <t>Table 118</t>
  </si>
  <si>
    <t>Q61. A home battery system for storing electricity :Thinking just about your investment property. Does it have, or are you considering, any of the following? - A home battery system for storing electricity : Does it have, or are you considering, any of the following? by BANNER</t>
  </si>
  <si>
    <t>Table 119</t>
  </si>
  <si>
    <t>Q61. Rooftop solar panels : Thinking just about your investment property. Does it have, or are you considering, any of the following? - A home battery system for storing electricity : Does it have, or are you considering, any of the following? by BANNER</t>
  </si>
  <si>
    <t>Table 120</t>
  </si>
  <si>
    <t>Q70. Approximately how often do you review your current household energy plan and investigate whether there are better options for you? by BANNER</t>
  </si>
  <si>
    <t>Table 121</t>
  </si>
  <si>
    <t>Q71. How confident are you that you’re on a home energy plan that is competitively priced?  by BANNER</t>
  </si>
  <si>
    <t>Filter: Have choice of electricity retailer; Weight: Weight - Age, Sex, Area, Highest Education (adjusted for energy decision maker profile); base n = 3086; 32% filtered out</t>
  </si>
  <si>
    <t>Table 122</t>
  </si>
  <si>
    <t>Q73a. Which of the following, if any, are reasons why you don’t regularly review your energy plan? by BANNER</t>
  </si>
  <si>
    <t>Total sample; Weight: Weight - Age, Sex, Area, Highest Education (adjusted for energy decision maker profile); base n = 1017; total n = 4507</t>
  </si>
  <si>
    <t>Table 123</t>
  </si>
  <si>
    <t>Q73b. Which of the following, if any, are reasons why you regularly review your energy plan? by BANNER</t>
  </si>
  <si>
    <t>Total sample; Weight: Weight - Age, Sex, Area, Highest Education (adjusted for energy decision maker profile); base n = 2069; total n = 4507</t>
  </si>
  <si>
    <t>Table 124</t>
  </si>
  <si>
    <t>Q75. What type of electricity tariff or plan do you currently have for your household electricity plan? by BANNER</t>
  </si>
  <si>
    <t>Table 125</t>
  </si>
  <si>
    <t>Q76. As far as you are aware, does your time-of-use tariff give you free electricity during a specific time period during the day? by BANNER</t>
  </si>
  <si>
    <t>Total sample; Weight: Weight - Age, Sex, Area, Highest Education (adjusted for energy decision maker profile); base n = 1405; total n = 4507</t>
  </si>
  <si>
    <t>Table 126</t>
  </si>
  <si>
    <t>Q79a. How often does your household deliberately shift the time of day that it uses appliances or other electrical equipment to reduce your electricity bill?</t>
  </si>
  <si>
    <t>Total sample; Weight: Weight - Age, Sex, Area, Highest Education (adjusted for energy decision maker profile); base n = 2501; total n = 4507</t>
  </si>
  <si>
    <t>Table 127</t>
  </si>
  <si>
    <t>Q79a. Dishwasher : How often does your household deliberately shift the time of day that it uses appliances or other electrical equipment to reduce your electricity bill? by BANNER</t>
  </si>
  <si>
    <t>Table 128</t>
  </si>
  <si>
    <t>Q79a. Heater: How often does your household deliberately shift the time of day that it uses appliances or other electrical equipment to reduce your electricity bill? by BANNER</t>
  </si>
  <si>
    <t>Table 129</t>
  </si>
  <si>
    <t>Q79a. Hot water heater : How often does your household deliberately shift the time of day that it uses appliances or other electrical equipment to reduce your electricity bill? by BANNER</t>
  </si>
  <si>
    <t>Table 130</t>
  </si>
  <si>
    <t>Q79a. Dryer : How often does your household deliberately shift the time of day that it uses appliances or other electrical equipment to reduce your electricity bill? by BANNER</t>
  </si>
  <si>
    <t>Table 131</t>
  </si>
  <si>
    <t>Q79a. Washing machine : How often does your household deliberately shift the time of day that it uses appliances or other electrical equipment to reduce your electricity bill? by BANNER</t>
  </si>
  <si>
    <t>Table 132</t>
  </si>
  <si>
    <t>Q79a. Air conditioner : How often does your household deliberately shift the time of day that it uses appliances or other electrical equipment to reduce your electricity bill? by BANNER</t>
  </si>
  <si>
    <t>Table 133</t>
  </si>
  <si>
    <t>Q80. When choosing or switching your electricity retail plan, which of the following sources do you usually use or consult for information? by BANNER</t>
  </si>
  <si>
    <t>Table 134</t>
  </si>
  <si>
    <t>Q90. If both options were available, and you needed to buy a new appliance, would you prefer to use electricity or gas for the following household purposes?</t>
  </si>
  <si>
    <t>Table 135</t>
  </si>
  <si>
    <t>Q90. For heating your home : If both options were available, and you needed to buy a new appliance, would you prefer to use electricity or gas for the following household purposes? by BANNER</t>
  </si>
  <si>
    <t>Table 136</t>
  </si>
  <si>
    <t>Q90. For your oven : If both options were available, and you needed to buy a new appliance, would you prefer to use electricity or gas for the following household purposes? by BANNER</t>
  </si>
  <si>
    <t>Table 137</t>
  </si>
  <si>
    <t>Q90. For your hot water service : If both options were available, and you needed to buy a new appliance, would you prefer to use electricity or gas for the following household purposes? by BANNER</t>
  </si>
  <si>
    <t>Table 138</t>
  </si>
  <si>
    <t>Q90. For your cooktop : If both options were available, and you needed to buy a new appliance, would you prefer to use electricity or gas for the following household purposes? by BANNER</t>
  </si>
  <si>
    <t>Table 139</t>
  </si>
  <si>
    <t>Q91. Some Australian households have been cancelling their gas supply and converting their home to running on electricity only. Which of the following best describes you? by BANNER</t>
  </si>
  <si>
    <t>Table 140</t>
  </si>
  <si>
    <t>Q94. Approximately, how many electricity outages has your home\business experienced in the last 6 months? by BANNER</t>
  </si>
  <si>
    <t>Table 141</t>
  </si>
  <si>
    <t>Q200. In total, how many cars or passenger vehicles cars are owned by you or a family member in your household? by BANNER</t>
  </si>
  <si>
    <t>Table 142</t>
  </si>
  <si>
    <t>Q201. Which of the following do you or a family member in your household have?</t>
  </si>
  <si>
    <t>Total sample; Weight: Weight - Age, Sex, Area, Highest Education (adjusted for energy decision maker profile); base n = 4303; total n = 4507</t>
  </si>
  <si>
    <t>Table 143</t>
  </si>
  <si>
    <t>Q201. Petrol or diesel powered vehicle : Which of the following do you or a family member in your household have? by BANNER</t>
  </si>
  <si>
    <t>Table 144</t>
  </si>
  <si>
    <t>Q201. Non-plugin hybrid vehicle (that is both petrol powered and electric powered) : Which of the following do you or a family member in your household have? by BANNER</t>
  </si>
  <si>
    <t>Table 145</t>
  </si>
  <si>
    <t>Q201. Plugin hybrid vehicle (PHEV - that can be plugged in to an external power source for charging) : Which of the following do you or a family member in your household have? by BANNER</t>
  </si>
  <si>
    <t>Table 146</t>
  </si>
  <si>
    <t>Q201. A fully electric vehicle : Which of the following do you or a family member in your household have? by BANNER</t>
  </si>
  <si>
    <t>Table 147</t>
  </si>
  <si>
    <t>Q202. When do you think you will be most likely to purchase or lease a car or passenger vehicle in the future? by BANNER</t>
  </si>
  <si>
    <t>Table 148</t>
  </si>
  <si>
    <t>Q203a. When you next purchase or lease a car or passenger vehicle, how likely are you to consider each of the following?</t>
  </si>
  <si>
    <t>Total sample; Weight: Weight - Age, Sex, Area, Highest Education (adjusted for energy decision maker profile); base n = 3285; total n = 4507</t>
  </si>
  <si>
    <t>Table 149</t>
  </si>
  <si>
    <t>Q203a. Petrol or diesel powered vehicle : When you next purchase or lease a car or passenger vehicle, how likely are you to consider each of the following? by BANNER</t>
  </si>
  <si>
    <t>Table 150</t>
  </si>
  <si>
    <t>Q203a. Non-plugin hybrid vehicle (that is both petrol powered and electric powered) : When you next purchase or lease a car or passenger vehicle, how likely are you to consider each of the following? by BANNER</t>
  </si>
  <si>
    <t>Table 151</t>
  </si>
  <si>
    <t>Q203a. Plugin hybrid vehicle (PHEV - that can be plugged in to an external power source for charging) : When you next purchase or lease a car or passenger vehicle, how likely are you to consider each of the following? by BANNER</t>
  </si>
  <si>
    <t>Table 152</t>
  </si>
  <si>
    <t>Q203a. A fully electric vehicle : When you next purchase or lease a car or passenger vehicle, how likely are you to consider each of the following? by BANNER</t>
  </si>
  <si>
    <t>Table 153</t>
  </si>
  <si>
    <t>Q203b. When you next purchase or lease a car or passenger vehicle, which are you most likely to purchase? by BANNER</t>
  </si>
  <si>
    <t>Table 154</t>
  </si>
  <si>
    <t>Q204. Which of the following would you say are the top 3 reasons why you or your household purchased an electric vehicle? by BANNER</t>
  </si>
  <si>
    <t>Total sample; Weight: Weight - Age, Sex, Area, Highest Education (adjusted for energy decision maker profile); base n = 300; total n = 4507</t>
  </si>
  <si>
    <t>Table 155</t>
  </si>
  <si>
    <t>Q205. Which of the following would you say are the top 3 reasons why you would consider an electric vehicle when you next purchase a car or passenger vehicle? by BANNER</t>
  </si>
  <si>
    <t>Total sample; Weight: Weight - Age, Sex, Area, Highest Education (adjusted for energy decision maker profile); base n = 1334; total n = 4507</t>
  </si>
  <si>
    <t>Table 156</t>
  </si>
  <si>
    <t>Q206. Which of the following, if any, are reasons why you wouldn’t be likely to consider an electric vehicle when you next purchase a car or passenger vehicle? by BANNER</t>
  </si>
  <si>
    <t>Total sample; Weight: Weight - Age, Sex, Area, Highest Education (adjusted for energy decision maker profile); base n = 1951; total n = 4507</t>
  </si>
  <si>
    <t>Table 157</t>
  </si>
  <si>
    <t>Q207. Do you currently drive a motor vehicle, either regularly or from time-to-time? by BANNER</t>
  </si>
  <si>
    <t>Table 158</t>
  </si>
  <si>
    <t>Q208. Thinking just about the car or passenger vehicle you drive most often. Which type of vehicle is this? by BANNER</t>
  </si>
  <si>
    <t>Total sample; Weight: Weight - Age, Sex, Area, Highest Education (adjusted for energy decision maker profile); base n = 4039; total n = 4507</t>
  </si>
  <si>
    <t>Table 159</t>
  </si>
  <si>
    <t>Q209a. Approximately how far do you drive in an average week in this vehicle you drive most often? If you are unsure, please provide us with your best estimate by BANNER</t>
  </si>
  <si>
    <t>Table 160</t>
  </si>
  <si>
    <t>Q209b. Where is the vehicle you drive most often usually parked from 9am to 4pm on a weekday? by BANNER</t>
  </si>
  <si>
    <t>Table 161</t>
  </si>
  <si>
    <t>Q210. How often do you charge this plugin hybrid (PHEV) / electric vehicle in each of these locations?</t>
  </si>
  <si>
    <t>Total sample; Weight: Weight - Age, Sex, Area, Highest Education (adjusted for energy decision maker profile); base n = from 177 to 211; total n = 4507</t>
  </si>
  <si>
    <t>Table 162</t>
  </si>
  <si>
    <t>Q211. What time of day do you most often charge your plugin hybrid (PHEV) / electric vehicle when you charge at home?</t>
  </si>
  <si>
    <t>Total sample; Weight: Weight - Age, Sex, Area, Highest Education (adjusted for energy decision maker profile); base n = 202; total n = 4507</t>
  </si>
  <si>
    <t>Table 163</t>
  </si>
  <si>
    <t>Q212. Which of the following applies to you?</t>
  </si>
  <si>
    <t>Total sample; Weight: Weight - Age, Sex, Area, Highest Education (adjusted for energy decision maker profile); base n = from 397 to 4507; total n = 4507</t>
  </si>
  <si>
    <t>Table 164</t>
  </si>
  <si>
    <t>Q212. You have a dedicated home electric vehicle charger (often called a Level 2 charger or wallbox, installed separately from a regular household power point) : Which of the following applies to you? by BANNER</t>
  </si>
  <si>
    <t>Total sample; Weight: Weight - Age, Sex, Area, Highest Education (adjusted for energy decision maker profile); base n = 397; total n = 4507</t>
  </si>
  <si>
    <t>Table 165</t>
  </si>
  <si>
    <t>Q212. There is an electrical outlet within 10 meters of where you usually park your car at home : Which of the following applies to you? by BANNER</t>
  </si>
  <si>
    <t>Table 166</t>
  </si>
  <si>
    <t>Q212. You have access to off-street parking at your work location : Which of the following applies to you? by BANNER</t>
  </si>
  <si>
    <t>Table 167</t>
  </si>
  <si>
    <t>Q212. You have access to off street parking at home : Which of the following applies to you? by BANNER</t>
  </si>
  <si>
    <t>Table 168</t>
  </si>
  <si>
    <t>Q213. Which of the following best describes how you most regularly charge this plugin hybrid (PHEV) / electric vehicle? by BANNER</t>
  </si>
  <si>
    <t>Table 169</t>
  </si>
  <si>
    <t>Q214. Which of the following would you be most likely to do if you bought a plugin hybrid vehicle or fully electric vehicle? by BANNER</t>
  </si>
  <si>
    <t>Total sample; Weight: Weight - Age, Sex, Area, Highest Education (adjusted for energy decision maker profile); base n = 1799; total n = 4507</t>
  </si>
  <si>
    <t>Table 170</t>
  </si>
  <si>
    <t>Q215. As a result of recent increases in petrol prices, are you…? by BANNER</t>
  </si>
  <si>
    <t>Table 171</t>
  </si>
  <si>
    <t>Q216. If you wanted to find out more about electric vehicles, which of the following would you use or consult for more information? by BANNER</t>
  </si>
  <si>
    <t>Table 172</t>
  </si>
  <si>
    <t>Z6. And what is your household’s overall annual income before tax or other deductions? Your best estimate is fine. by BANNER</t>
  </si>
  <si>
    <t>Table 173</t>
  </si>
  <si>
    <t>Z6a. How much do you currently have available in savings or other liquid assets in either your name or jointly with someone else (e.g., bank or savings accounts, offset accounts, or shares)? by BANNER</t>
  </si>
  <si>
    <t>Table 174</t>
  </si>
  <si>
    <t>Z7. Do any of the following apply to you?</t>
  </si>
  <si>
    <t>Table 175</t>
  </si>
  <si>
    <t>Z8a. How would you describe your current financial situation?  by BANNER</t>
  </si>
  <si>
    <t>Back to TOC</t>
  </si>
  <si>
    <t>Column %</t>
  </si>
  <si>
    <t>GENDER</t>
  </si>
  <si>
    <t>AGE</t>
  </si>
  <si>
    <t>AREA</t>
  </si>
  <si>
    <t>HOUSING TYPE</t>
  </si>
  <si>
    <t>OWNERSHIP STATUS OF HOME LIVE IN</t>
  </si>
  <si>
    <t>HAVE ROOFTOP SOLAR</t>
  </si>
  <si>
    <t>HAVE BATTERY SYSTEM</t>
  </si>
  <si>
    <t>CURRENT FINANCIAL SITUATION</t>
  </si>
  <si>
    <t>PREFER TO SPEAK LANGUAGE OTHER THAN ENGLISH AT HOME / WITH CLOSE FRIENDS</t>
  </si>
  <si>
    <t>HOUSEHOLD INCOME</t>
  </si>
  <si>
    <t>Total</t>
  </si>
  <si>
    <t>Male</t>
  </si>
  <si>
    <t>Female</t>
  </si>
  <si>
    <t>Another gender</t>
  </si>
  <si>
    <t>18-24</t>
  </si>
  <si>
    <t>25-34</t>
  </si>
  <si>
    <t>TOTAL 18-34</t>
  </si>
  <si>
    <t>35-49</t>
  </si>
  <si>
    <t>50-64</t>
  </si>
  <si>
    <t>65+</t>
  </si>
  <si>
    <t>TOTAL 50+</t>
  </si>
  <si>
    <t>5 MAIN CAPITAL CITIES</t>
  </si>
  <si>
    <t>REGIONAL</t>
  </si>
  <si>
    <t>NSW</t>
  </si>
  <si>
    <t>VIC</t>
  </si>
  <si>
    <t>QLD</t>
  </si>
  <si>
    <t>SA</t>
  </si>
  <si>
    <t>WA</t>
  </si>
  <si>
    <t>TAS</t>
  </si>
  <si>
    <t>ACT</t>
  </si>
  <si>
    <t>NT</t>
  </si>
  <si>
    <t>Freestanding house</t>
  </si>
  <si>
    <t>Townhouse</t>
  </si>
  <si>
    <t>Apartment</t>
  </si>
  <si>
    <t>Other</t>
  </si>
  <si>
    <t>Renting</t>
  </si>
  <si>
    <t>Own / mortgage</t>
  </si>
  <si>
    <t>Yes</t>
  </si>
  <si>
    <t>No</t>
  </si>
  <si>
    <t>Total doing well / OK</t>
  </si>
  <si>
    <t>Total having difficulty</t>
  </si>
  <si>
    <t>Under $50,000</t>
  </si>
  <si>
    <t>$50,000 - $99,999</t>
  </si>
  <si>
    <t>$100,000 - $149,999</t>
  </si>
  <si>
    <t>$150,000 - $199,999</t>
  </si>
  <si>
    <t>$200,000 or more</t>
  </si>
  <si>
    <t>I’d prefer not to say</t>
  </si>
  <si>
    <t>Column n</t>
  </si>
  <si>
    <t>NET</t>
  </si>
  <si>
    <t>Greater Sydney, including outer council areas of Central Coast, Hawkesbury, Blue Mountains, Wollondilly, Campbelltown an</t>
  </si>
  <si>
    <t>Rest of NSW excluding Greater Sydney</t>
  </si>
  <si>
    <t>Greater Melbourne, including Mornington Peninsula</t>
  </si>
  <si>
    <t>Rest of VIC excluding Greater Melbourne</t>
  </si>
  <si>
    <t>Greater Brisbane, including Ipswich, Logan, Beaudesert and Moreton Bay</t>
  </si>
  <si>
    <t>Rest of QLD excluding Greater Brisbane</t>
  </si>
  <si>
    <t>Greater Adelaide</t>
  </si>
  <si>
    <t>Rest of SA excluding Greater Adelaide</t>
  </si>
  <si>
    <t>Greater Perth, including Mandurah</t>
  </si>
  <si>
    <t>Rest of WA excluding Greater Perth</t>
  </si>
  <si>
    <t>Tasmania</t>
  </si>
  <si>
    <t>Northern Territory</t>
  </si>
  <si>
    <t>Postgraduate degree</t>
  </si>
  <si>
    <t>Graduate diploma / certificate</t>
  </si>
  <si>
    <t>TOTAL POSTGRAD</t>
  </si>
  <si>
    <t>Bachelor degree</t>
  </si>
  <si>
    <t>Advanced diploma / diploma</t>
  </si>
  <si>
    <t>Technical certificate</t>
  </si>
  <si>
    <t>TOTAL DIPLOMA / CERTIFICATE</t>
  </si>
  <si>
    <t>Year 12/11/10 or equivalent</t>
  </si>
  <si>
    <t>Year 9 or below</t>
  </si>
  <si>
    <t>You are responsible for these things</t>
  </si>
  <si>
    <t>You share the responsibility with someone else</t>
  </si>
  <si>
    <t>TOTAL QUALIFY</t>
  </si>
  <si>
    <t>Someone else is responsible for these things</t>
  </si>
  <si>
    <t>Don’t know</t>
  </si>
  <si>
    <t>Yes / identify as Aboriginal and/or Torres Strait Islander</t>
  </si>
  <si>
    <t>No / don’t identify as Aboriginal and/or Torres Strait Islander</t>
  </si>
  <si>
    <t>Working full time</t>
  </si>
  <si>
    <t>Working part time</t>
  </si>
  <si>
    <t>Working casually</t>
  </si>
  <si>
    <t>TOTAL EMPLOYED</t>
  </si>
  <si>
    <t>Retired</t>
  </si>
  <si>
    <t>Unemployed</t>
  </si>
  <si>
    <t>Full-time student</t>
  </si>
  <si>
    <t>Full time home / parent duties</t>
  </si>
  <si>
    <t>Yes / live inside green area</t>
  </si>
  <si>
    <t>No / live outside of green area</t>
  </si>
  <si>
    <t>Single (live alone)</t>
  </si>
  <si>
    <t>Couple without children</t>
  </si>
  <si>
    <t>Couple with child(ren)</t>
  </si>
  <si>
    <t>Single parent with child(ren)</t>
  </si>
  <si>
    <t>Extended family</t>
  </si>
  <si>
    <t>Share house (i.e. with friends/housemates)</t>
  </si>
  <si>
    <t>Other (please specify)</t>
  </si>
  <si>
    <t>Average</t>
  </si>
  <si>
    <t>Children aged 14 years and under</t>
  </si>
  <si>
    <t>Children aged 15 to 17 years</t>
  </si>
  <si>
    <t>Adults aged 18 years and over (including yourself)</t>
  </si>
  <si>
    <t>Adults aged 18 years and over who are working full time, part time or casually(including yourself)</t>
  </si>
  <si>
    <t>%</t>
  </si>
  <si>
    <t>Monday</t>
  </si>
  <si>
    <t>Tuesday</t>
  </si>
  <si>
    <t>Wednesday</t>
  </si>
  <si>
    <t>Thursday</t>
  </si>
  <si>
    <t>Friday</t>
  </si>
  <si>
    <t>Saturday</t>
  </si>
  <si>
    <t>Sunday</t>
  </si>
  <si>
    <t>You are usually at home between</t>
  </si>
  <si>
    <t>Someone else is usually at home between</t>
  </si>
  <si>
    <t>No one is usually at home between</t>
  </si>
  <si>
    <t>You are employed in a job where you are unable to work from home</t>
  </si>
  <si>
    <t>You are employed in a job where you can work from home some of the time</t>
  </si>
  <si>
    <t>You are employed in a job where you can work from home all of the time</t>
  </si>
  <si>
    <t>You run your own business where you work primarily from home</t>
  </si>
  <si>
    <t>Drive a vehicle myself</t>
  </si>
  <si>
    <t>Get a lift from someone else</t>
  </si>
  <si>
    <t>Walk</t>
  </si>
  <si>
    <t>Cycle</t>
  </si>
  <si>
    <t>Public transport (e.g. bus, train, ferry)</t>
  </si>
  <si>
    <t>I never commute to a place of work outside my home</t>
  </si>
  <si>
    <t>Investment property</t>
  </si>
  <si>
    <t>Holiday home</t>
  </si>
  <si>
    <t>None of the above</t>
  </si>
  <si>
    <t>Paying off a mortgage</t>
  </si>
  <si>
    <t>Own your home outright</t>
  </si>
  <si>
    <t>A larger, free-standing house (e.g. double story or 4+ bedrooms)</t>
  </si>
  <si>
    <t>A smaller, freestanding house (e.g. single story and 3 or less bedrooms)</t>
  </si>
  <si>
    <t>A semi-detached house (e.g. terraces, townhouse, duplex)</t>
  </si>
  <si>
    <t>An apartment or unit</t>
  </si>
  <si>
    <t>A retirement home</t>
  </si>
  <si>
    <t>A mobile home, such as a caravan, motorhome or camper trailer</t>
  </si>
  <si>
    <t>A rural property or farm</t>
  </si>
  <si>
    <t>Other (specify)</t>
  </si>
  <si>
    <t>No (incl. don't live in freestanding / semi-detached home)</t>
  </si>
  <si>
    <t>Less than 1 year</t>
  </si>
  <si>
    <t>1 year to less than 3 years</t>
  </si>
  <si>
    <t>3 years to less than 7 years</t>
  </si>
  <si>
    <t>Longer than 7 years</t>
  </si>
  <si>
    <t>My household chose our electricity supplier</t>
  </si>
  <si>
    <t>Our electricity supplier is chosen by our strata or residential management company – it’s not something we can choose on</t>
  </si>
  <si>
    <t>I generate all my own electricity (off grid) and don’t have a retailer</t>
  </si>
  <si>
    <t>Yes, via piped gas</t>
  </si>
  <si>
    <t>Yes, via delivered gas bottles</t>
  </si>
  <si>
    <t>Gas</t>
  </si>
  <si>
    <t>Electricity</t>
  </si>
  <si>
    <t>Not relevant for me</t>
  </si>
  <si>
    <t>All the time</t>
  </si>
  <si>
    <t>Often</t>
  </si>
  <si>
    <t>Sometimes</t>
  </si>
  <si>
    <t>Rarely</t>
  </si>
  <si>
    <t>Never</t>
  </si>
  <si>
    <t>Ducted air conditioner</t>
  </si>
  <si>
    <t>Split system air conditioner</t>
  </si>
  <si>
    <t>Portable air conditioner</t>
  </si>
  <si>
    <t>Evaporative cooler</t>
  </si>
  <si>
    <t>Ceiling fans</t>
  </si>
  <si>
    <t>Gas heater (non-ducted)</t>
  </si>
  <si>
    <t>Ducted gas heating</t>
  </si>
  <si>
    <t>Electric heater (e.g. portable, panel or oil heater)</t>
  </si>
  <si>
    <t>Fireplace (wood fired)</t>
  </si>
  <si>
    <t>Fireplace (gas fired)</t>
  </si>
  <si>
    <t>Something else (please specify)</t>
  </si>
  <si>
    <t>None of these</t>
  </si>
  <si>
    <t>Extremely concerned</t>
  </si>
  <si>
    <t>Quite concerned</t>
  </si>
  <si>
    <t>TOTAL EXTREMELY / QUITE CONCERNED</t>
  </si>
  <si>
    <t>Slightly concerned</t>
  </si>
  <si>
    <t>Not concerned at all</t>
  </si>
  <si>
    <t>Row %</t>
  </si>
  <si>
    <t>I definitely know this</t>
  </si>
  <si>
    <t>I have some idea about this, but I’m not sure</t>
  </si>
  <si>
    <t>I don’t know what this is</t>
  </si>
  <si>
    <t>Row n</t>
  </si>
  <si>
    <t>How your home electricity bill is calculated</t>
  </si>
  <si>
    <t>'What a “retail electricity tariff” is (e.g., flat rate vs. time-of-use tariffs)'</t>
  </si>
  <si>
    <t>What a “feed-in tariff” is</t>
  </si>
  <si>
    <t>What a smart meter is</t>
  </si>
  <si>
    <t>Which of your household appliances use the most energy</t>
  </si>
  <si>
    <t>BASIC RELATIONSHIP</t>
  </si>
  <si>
    <t>ACTIVE RELATIONSHIP (BASIC +)</t>
  </si>
  <si>
    <t>Very easy</t>
  </si>
  <si>
    <t>Quite easy</t>
  </si>
  <si>
    <t>TOTAL EASY</t>
  </si>
  <si>
    <t>Quite difficult</t>
  </si>
  <si>
    <t>Very difficult</t>
  </si>
  <si>
    <t>TOTAL DIFFICULT</t>
  </si>
  <si>
    <t>Your home electricity bill</t>
  </si>
  <si>
    <t>Your home gas bill</t>
  </si>
  <si>
    <t>Always</t>
  </si>
  <si>
    <t>Kept your home comfortably warm during cold weather</t>
  </si>
  <si>
    <t>Kept your home comfortably cool during hot weather</t>
  </si>
  <si>
    <t>Experience discomfort or inconvenience from keeping energy use low</t>
  </si>
  <si>
    <t>Switched your electricity provider</t>
  </si>
  <si>
    <t>Installed a more energy efficient appliance</t>
  </si>
  <si>
    <t>Avoided heating or cooling to save money</t>
  </si>
  <si>
    <t>Applied for government assistance for help to pay your energy bill</t>
  </si>
  <si>
    <t>Contacted your energy provider about difficulty paying your bill</t>
  </si>
  <si>
    <t>Paid your bill more frequently (e.g. switched from quarterly to monthly)</t>
  </si>
  <si>
    <t>Been unable to pay an energy bill on time due to financial difficulties</t>
  </si>
  <si>
    <t>Been unable to afford other essential expenses such as rent, mortgage payments or medical expenses</t>
  </si>
  <si>
    <t>Removed mould from walls, ceilings or floors in your home (excluding wet areas such as sinks, showers or baths)</t>
  </si>
  <si>
    <t>Very satisfied</t>
  </si>
  <si>
    <t>Somewhat satisfied</t>
  </si>
  <si>
    <t>TOTAL SATISFIED</t>
  </si>
  <si>
    <t>Neither satisfied nor dissatisfied</t>
  </si>
  <si>
    <t>Somewhat dissatisfied</t>
  </si>
  <si>
    <t>Very dissatisfied</t>
  </si>
  <si>
    <t>TOTAL DISSATISFIED</t>
  </si>
  <si>
    <t>Gave extensions to bill due dates</t>
  </si>
  <si>
    <t>Gave a reduction in the amount owing</t>
  </si>
  <si>
    <t>Set up a repayment plan</t>
  </si>
  <si>
    <t>Enrolled you in a hardship program</t>
  </si>
  <si>
    <t>Gave assistance or advice in reducing energy costs</t>
  </si>
  <si>
    <t>Changed or helped you move to a cheaper energy plan</t>
  </si>
  <si>
    <t>Checked whether you were eligible for any concessions or rebates</t>
  </si>
  <si>
    <t>Organised new appliances through an appliance replacement program</t>
  </si>
  <si>
    <t>Something else</t>
  </si>
  <si>
    <t>None / don’t know</t>
  </si>
  <si>
    <t>Strongly agree</t>
  </si>
  <si>
    <t>Somewhat agree</t>
  </si>
  <si>
    <t>Neither agree nor disagree</t>
  </si>
  <si>
    <t>Somewhat disagree</t>
  </si>
  <si>
    <t>Strongly disagree</t>
  </si>
  <si>
    <t>You clearly understand why Australia is transitioning to clean energy</t>
  </si>
  <si>
    <t>You clearly understand how you could reduce your household’s carbon footprint</t>
  </si>
  <si>
    <t>Government and other groups have clearly explained how the energy transition will affect households like yours</t>
  </si>
  <si>
    <t>TOTAL AGREE</t>
  </si>
  <si>
    <t>TOTAL DISAGREE</t>
  </si>
  <si>
    <t>You already have this</t>
  </si>
  <si>
    <t>You’re currently researching options for buying this technology</t>
  </si>
  <si>
    <t>You’re considering buying this technology but are not actively researching it</t>
  </si>
  <si>
    <t>TOTAL RESEARCHING / CONSIDERING</t>
  </si>
  <si>
    <t>You’re not researching or considering buying this technology</t>
  </si>
  <si>
    <t>A smart meter at your home (which measures your electricity use throughout the day and sends this information to your electricity supplier)</t>
  </si>
  <si>
    <t>Rooftop solar panels</t>
  </si>
  <si>
    <t>A home battery system for storing electricity</t>
  </si>
  <si>
    <t>A home automation system that allows you to remotely control lights or appliances e.g. via an app</t>
  </si>
  <si>
    <t>An app, or in home display, that helps you to monitor electricity use and costs in real time</t>
  </si>
  <si>
    <t>Ceiling insulation</t>
  </si>
  <si>
    <t>Floor insulation</t>
  </si>
  <si>
    <t>Double or triple glazed windows</t>
  </si>
  <si>
    <t>Draft proofing (sealing gaps around windows, doors and other areas)</t>
  </si>
  <si>
    <t>Yes \ have considered</t>
  </si>
  <si>
    <t>No \ haven’t considered</t>
  </si>
  <si>
    <t>I have already disconnected completely from the electricity grid</t>
  </si>
  <si>
    <t>I plan to disconnect from the electricity grid in the next 2 years</t>
  </si>
  <si>
    <t>I plan to disconnect from the electricity grid in the next 5 years</t>
  </si>
  <si>
    <t>I plan to disconnect from the electricity grid in the next 10 years</t>
  </si>
  <si>
    <t>I have no plans to disconnect from the electricity grid</t>
  </si>
  <si>
    <t>Yes / solely or jointly made the decision to have it installed</t>
  </si>
  <si>
    <t>No / it was installed by the previous owner or landlord</t>
  </si>
  <si>
    <t>No / it was installed by the strata/owners corporation</t>
  </si>
  <si>
    <t>In the last 12 months</t>
  </si>
  <si>
    <t>Longer than 12 months ago</t>
  </si>
  <si>
    <t>Major reason</t>
  </si>
  <si>
    <t>Minor reason</t>
  </si>
  <si>
    <t>TOTAL REASON</t>
  </si>
  <si>
    <t>Not a reason</t>
  </si>
  <si>
    <t>To save money on your electricity bill</t>
  </si>
  <si>
    <t>To reduce emissions</t>
  </si>
  <si>
    <t>To store energy and reduce reliance on the electricity grid</t>
  </si>
  <si>
    <t>To make money by selling excess energy back to the grid during peak price periods</t>
  </si>
  <si>
    <t>To benefit from time-of-use tariffs by storing electricity and using it in peak times</t>
  </si>
  <si>
    <t>To compensate for reduced feed-in tariffs</t>
  </si>
  <si>
    <t>To have back up power during an outage</t>
  </si>
  <si>
    <t>5 kWh or less</t>
  </si>
  <si>
    <t>6-12 kWh</t>
  </si>
  <si>
    <t>13-20 kWh</t>
  </si>
  <si>
    <t>21-30 kWh</t>
  </si>
  <si>
    <t>31-50 kWh</t>
  </si>
  <si>
    <t>More than 50 kWh</t>
  </si>
  <si>
    <t>Using savings in a bank account</t>
  </si>
  <si>
    <t>Using savings in a mortgage offset account</t>
  </si>
  <si>
    <t>Using a mortgage redraw facility</t>
  </si>
  <si>
    <t>Refinancing a mortgage</t>
  </si>
  <si>
    <t>A personal loan</t>
  </si>
  <si>
    <t>Green loan or energy-specific finance</t>
  </si>
  <si>
    <t>Installer or retailer finance plan</t>
  </si>
  <si>
    <t>Selling shares</t>
  </si>
  <si>
    <t>Cheaper Home Batteries Program</t>
  </si>
  <si>
    <t>State or territory solar or battery rebate / incentive</t>
  </si>
  <si>
    <t>The cost of installing a battery</t>
  </si>
  <si>
    <t>Concern about the lifespan of a battery</t>
  </si>
  <si>
    <t>Don’t have the space to fit a battery</t>
  </si>
  <si>
    <t>Don’t generate enough electricity to justify a battery</t>
  </si>
  <si>
    <t>Not comfortable with the technology</t>
  </si>
  <si>
    <t>The long term savings don’t justify the cost</t>
  </si>
  <si>
    <t>Waiting for new options such as using electric vehicle batteries as backup energy storage</t>
  </si>
  <si>
    <t>You live in a rental property and can’t install a battery</t>
  </si>
  <si>
    <t>Very interested</t>
  </si>
  <si>
    <t>Somewhat interested</t>
  </si>
  <si>
    <t>TOTAL INTERESTED</t>
  </si>
  <si>
    <t>Not very interested</t>
  </si>
  <si>
    <t>Not at all interested</t>
  </si>
  <si>
    <t>TOTAL NOT INTERESTED</t>
  </si>
  <si>
    <t>Already a member of a virtual power plant</t>
  </si>
  <si>
    <t>You don’t trust energy companies or providers to manage your battery</t>
  </si>
  <si>
    <t>You are concerned about data privacy or sharing your information</t>
  </si>
  <si>
    <t>You are worried about possible impacts on your equipment or battery life</t>
  </si>
  <si>
    <t>You are concerned about losing control over your battery or how your energy is used</t>
  </si>
  <si>
    <t>You don’t think the financial benefits would be worth it</t>
  </si>
  <si>
    <t>You don’t know enough about how they work</t>
  </si>
  <si>
    <t>You haven’t been offered the opportunity to join one</t>
  </si>
  <si>
    <t>You didn’t know about virtual power plants before today</t>
  </si>
  <si>
    <t>You don’t know what the benefits are of joining one</t>
  </si>
  <si>
    <t>Another reason (please specify)</t>
  </si>
  <si>
    <t>Manufacturer websites</t>
  </si>
  <si>
    <t>Comparison or review websites</t>
  </si>
  <si>
    <t>Government websites</t>
  </si>
  <si>
    <t>Energy retailers</t>
  </si>
  <si>
    <t>Friends or family</t>
  </si>
  <si>
    <t>Neighbours</t>
  </si>
  <si>
    <t>Social media</t>
  </si>
  <si>
    <t>Online forums</t>
  </si>
  <si>
    <t>In-person exhibitions or events</t>
  </si>
  <si>
    <t>Online search (e.g. Google)</t>
  </si>
  <si>
    <t>Installers or sales representatives</t>
  </si>
  <si>
    <t>Several times a year</t>
  </si>
  <si>
    <t>Around once a year</t>
  </si>
  <si>
    <t>TOTAL AT LEAST ONCE A YEAR</t>
  </si>
  <si>
    <t>Once every few years</t>
  </si>
  <si>
    <t>Less frequently than every 5 years</t>
  </si>
  <si>
    <t>TOTAL LESS THAN ONCE A YEAR</t>
  </si>
  <si>
    <t>Very confident</t>
  </si>
  <si>
    <t>Somewhat confident</t>
  </si>
  <si>
    <t>TOTAL CONFIDENT</t>
  </si>
  <si>
    <t>Not very confident</t>
  </si>
  <si>
    <t>Not at all confident</t>
  </si>
  <si>
    <t>TOTAL NOT CONFIDENT</t>
  </si>
  <si>
    <t>Satisfied with your current energy plan</t>
  </si>
  <si>
    <t>Wouldn’t know where to start</t>
  </si>
  <si>
    <t>Don’t think switching is worth the effort</t>
  </si>
  <si>
    <t>Switching would take too much time</t>
  </si>
  <si>
    <t>Too hard to compare plans</t>
  </si>
  <si>
    <t>Savings would probably be small</t>
  </si>
  <si>
    <t>To reduce your energy bills</t>
  </si>
  <si>
    <t>Because discounts are expiring</t>
  </si>
  <si>
    <t>Because you saw advertising from another energy retailer</t>
  </si>
  <si>
    <t>To find a green or sustainable energy option</t>
  </si>
  <si>
    <t>It’s something you do as a habit</t>
  </si>
  <si>
    <t>Flat-rate tariff (same rate for usage regardless of time)</t>
  </si>
  <si>
    <t>Time-of-use tariff (different rates for different times of day)</t>
  </si>
  <si>
    <t>Demand tariff (charges are based on the highest amount of energy you use during a single hour in the entire month)</t>
  </si>
  <si>
    <t>An Electric Vehicle (EV) plan (designed for EV owners, often with cheaper middle of the day or overnight charging rates)</t>
  </si>
  <si>
    <t>Yes / free electricity during specific time period</t>
  </si>
  <si>
    <t>No free electricity</t>
  </si>
  <si>
    <t>Regularly</t>
  </si>
  <si>
    <t>TOTAL REGULARLY / SOMETIMES</t>
  </si>
  <si>
    <t>Don’t have this / not relevant</t>
  </si>
  <si>
    <t>Dishwasher</t>
  </si>
  <si>
    <t>Heater</t>
  </si>
  <si>
    <t>Hot water heater</t>
  </si>
  <si>
    <t>Dryer</t>
  </si>
  <si>
    <t>Washing machine</t>
  </si>
  <si>
    <t>Air conditioner</t>
  </si>
  <si>
    <t>Consumer advocacy organisation websites (e.g. Choice)</t>
  </si>
  <si>
    <t>Energy Made Easy website</t>
  </si>
  <si>
    <t>Energy Compare website</t>
  </si>
  <si>
    <t>No preference</t>
  </si>
  <si>
    <t>For heating your home</t>
  </si>
  <si>
    <t>For your oven</t>
  </si>
  <si>
    <t>For your hot water service</t>
  </si>
  <si>
    <t>For your cooktop</t>
  </si>
  <si>
    <t>You have already cancelled your gas supply and switched to electricity only</t>
  </si>
  <si>
    <t>You’ll probably cancel your gas supply within the next 2 years</t>
  </si>
  <si>
    <t>You’ll probably cancel your gas supply within the next 5 years</t>
  </si>
  <si>
    <t>You’ll probably cancel your gas supply within the next 10 years</t>
  </si>
  <si>
    <t>PLAN TO CANCEL WITHIN NEXT 10 YEARS</t>
  </si>
  <si>
    <t>You don’t plan to cancel your gas supply</t>
  </si>
  <si>
    <t>You’ve never had gas at your home</t>
  </si>
  <si>
    <t>0</t>
  </si>
  <si>
    <t>1</t>
  </si>
  <si>
    <t>2</t>
  </si>
  <si>
    <t>3</t>
  </si>
  <si>
    <t>4</t>
  </si>
  <si>
    <t>5</t>
  </si>
  <si>
    <t>6 or more</t>
  </si>
  <si>
    <t>TOTAL 1+</t>
  </si>
  <si>
    <t>TOTAL 2+</t>
  </si>
  <si>
    <t>In total, how many cars or passenger vehicles are owned by you or a family member in your household?</t>
  </si>
  <si>
    <t>Yes / you or family member in household own</t>
  </si>
  <si>
    <t>Petrol or diesel powered vehicle</t>
  </si>
  <si>
    <t>Non-plugin hybrid vehicle (that is both petrol powered and electric powered)</t>
  </si>
  <si>
    <t>Plugin hybrid vehicle (PHEV - that can be plugged in to an external power source for charging)</t>
  </si>
  <si>
    <t>A fully electric vehicle</t>
  </si>
  <si>
    <t>In the next 6 months</t>
  </si>
  <si>
    <t>In the next 2 years</t>
  </si>
  <si>
    <t>In the next 5 years</t>
  </si>
  <si>
    <t>Longer than 5 years</t>
  </si>
  <si>
    <t>TOTAL EVER</t>
  </si>
  <si>
    <t>Very likely</t>
  </si>
  <si>
    <t>Somewhat likely</t>
  </si>
  <si>
    <t>TOTAL LIKELY</t>
  </si>
  <si>
    <t>Neither likely nor unlikely</t>
  </si>
  <si>
    <t>Somewhat unlikely</t>
  </si>
  <si>
    <t>Very unlikely</t>
  </si>
  <si>
    <t>TOTAL UNLIKELY</t>
  </si>
  <si>
    <t>Savings in running costs</t>
  </si>
  <si>
    <t>Environmental reasons</t>
  </si>
  <si>
    <t>The technology and innovation</t>
  </si>
  <si>
    <t>The driving experience</t>
  </si>
  <si>
    <t>Energy independence i.e. less reliance on fuel, ability to charge at home</t>
  </si>
  <si>
    <t>Novated lease options</t>
  </si>
  <si>
    <t>Government incentives and rebates</t>
  </si>
  <si>
    <t>Increasing availability of public charging facilities</t>
  </si>
  <si>
    <t>Purchase cost</t>
  </si>
  <si>
    <t>Limited driving range</t>
  </si>
  <si>
    <t>Lack of public chargers</t>
  </si>
  <si>
    <t>Concerns about reliability or quality</t>
  </si>
  <si>
    <t>Lack of information or understanding about EV’s</t>
  </si>
  <si>
    <t>Don’t like the types or models of EV’s available</t>
  </si>
  <si>
    <t>No access to charging at home</t>
  </si>
  <si>
    <t>A general dislike of EV’s</t>
  </si>
  <si>
    <t>Concerns about the safety of the battery</t>
  </si>
  <si>
    <t>Concerns with resale value</t>
  </si>
  <si>
    <t>Lack of second-hand options available</t>
  </si>
  <si>
    <t>Less than 50kms</t>
  </si>
  <si>
    <t>50 - 99kms</t>
  </si>
  <si>
    <t>100 - 199kms</t>
  </si>
  <si>
    <t>200kms or more</t>
  </si>
  <si>
    <t>At home (in the driveway, garage or parking space)</t>
  </si>
  <si>
    <t>On the street</t>
  </si>
  <si>
    <t>At a workplace car park (including employer-provided or paid staff parking)</t>
  </si>
  <si>
    <t>At a transport Park &amp; Ride (a parking facility close to a public transport hub)</t>
  </si>
  <si>
    <t>At another type of public car park</t>
  </si>
  <si>
    <t>Somewhere else (please specify)</t>
  </si>
  <si>
    <t>Daily</t>
  </si>
  <si>
    <t>A few times a week</t>
  </si>
  <si>
    <t>About once a week</t>
  </si>
  <si>
    <t>Less often</t>
  </si>
  <si>
    <t>Home</t>
  </si>
  <si>
    <t>Workplace</t>
  </si>
  <si>
    <t>Standard public charger</t>
  </si>
  <si>
    <t>Fast public charger</t>
  </si>
  <si>
    <t>9AM – 4PM</t>
  </si>
  <si>
    <t>4PM – 9PM</t>
  </si>
  <si>
    <t>9PM – 9AM</t>
  </si>
  <si>
    <t>Don’t know / it varies too much</t>
  </si>
  <si>
    <t>Weekday at home</t>
  </si>
  <si>
    <t>Weekend at home</t>
  </si>
  <si>
    <t>You know the location of a public EV charger near your home</t>
  </si>
  <si>
    <t>You have a dedicated home electric vehicle charger (often called a Level 2 charger or wallbox, installed separately from a regular household power point)</t>
  </si>
  <si>
    <t>There is an electrical outlet within 10 meters of where you usually park your car at home</t>
  </si>
  <si>
    <t>You have access to off-street parking at your work location</t>
  </si>
  <si>
    <t>You have access to off street parking at home</t>
  </si>
  <si>
    <t>Charge it whenever you choose without considering the price</t>
  </si>
  <si>
    <t>Charge it at specific times to minimise the cost</t>
  </si>
  <si>
    <t>Use smart home energy system to automatically manage charging</t>
  </si>
  <si>
    <t>Use in-car settings or companion app to schedule charging (e.g. Tesla app)</t>
  </si>
  <si>
    <t>Allow a third party (such as retailer or network operator) to manage charging in exchange for bill savings</t>
  </si>
  <si>
    <t>More likely to consider purchasing a fully electric vehicle</t>
  </si>
  <si>
    <t>Less likely to consider purchasing a fully electric vehicle</t>
  </si>
  <si>
    <t>Your likelihood to consider purchasing a fully electric vehicle is no different</t>
  </si>
  <si>
    <t>Car dealership</t>
  </si>
  <si>
    <t>$1 - $9,999</t>
  </si>
  <si>
    <t>$10,000 - $19,999</t>
  </si>
  <si>
    <t>$20,000 - $29,999</t>
  </si>
  <si>
    <t>$30,000 - $39,999</t>
  </si>
  <si>
    <t>$40,000 - $49,999</t>
  </si>
  <si>
    <t>$50,000 - $59,999</t>
  </si>
  <si>
    <t>$60,000 - $79,999</t>
  </si>
  <si>
    <t>$80,000 - $99,999</t>
  </si>
  <si>
    <t>$100,000 - $124,999</t>
  </si>
  <si>
    <t>$125,000 - $149,999</t>
  </si>
  <si>
    <t>$200,000 - $249,999</t>
  </si>
  <si>
    <t>$250,000 - $299,999</t>
  </si>
  <si>
    <t>$300,000 - $349,999</t>
  </si>
  <si>
    <t>$350,000 - $399,999</t>
  </si>
  <si>
    <t>$400,000 or more</t>
  </si>
  <si>
    <t>I don’t have any savings or other liquid assets available</t>
  </si>
  <si>
    <t>$1 - $999</t>
  </si>
  <si>
    <t>$1,000 - $4,999</t>
  </si>
  <si>
    <t>$5,000 - $9,999</t>
  </si>
  <si>
    <t>$50,000 - $99,000</t>
  </si>
  <si>
    <t>$100,000 or more</t>
  </si>
  <si>
    <t>I prefer to speak a language other than English at home or with close family members</t>
  </si>
  <si>
    <t>I receive personal government allowance or benefits (e.g. JobSeeker, Newstart, Youth Allowance, carer payments, widow allowance, aged pension, disability pension)</t>
  </si>
  <si>
    <t>I was born in a predominately non-English speaking country</t>
  </si>
  <si>
    <t>I am registered as a life-support customer for electricity (i.e. you have registered your premise as requiring life support equipment for someone who lives there)</t>
  </si>
  <si>
    <t>I or someone I live with has a health condition or disability which impacts the way I use or interact with energy</t>
  </si>
  <si>
    <t>You receive a government energy bill concession for concession card holders</t>
  </si>
  <si>
    <t>Doing well and feeling comfortable</t>
  </si>
  <si>
    <t>Doing OK and making ends meet</t>
  </si>
  <si>
    <t>TOTAL DOING WELL / OK</t>
  </si>
  <si>
    <t>Having some difficulty but just making ends meet</t>
  </si>
  <si>
    <t>Having a lot of difficulty paying bills and covering basic living expenses</t>
  </si>
  <si>
    <t>TOTAL HAVING DIFFICULTY</t>
  </si>
  <si>
    <t>DATA TABLES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
  </numFmts>
  <fonts count="7" x14ac:knownFonts="1">
    <font>
      <sz val="11"/>
      <color theme="1"/>
      <name val="Calibri"/>
      <family val="2"/>
      <scheme val="minor"/>
    </font>
    <font>
      <sz val="14"/>
      <color theme="1"/>
      <name val="Calibri"/>
      <family val="2"/>
      <scheme val="minor"/>
    </font>
    <font>
      <b/>
      <sz val="11"/>
      <color theme="1"/>
      <name val="Calibri"/>
      <family val="2"/>
      <scheme val="minor"/>
    </font>
    <font>
      <u/>
      <sz val="11"/>
      <color theme="10"/>
      <name val="Calibri"/>
      <family val="2"/>
      <scheme val="minor"/>
    </font>
    <font>
      <u/>
      <sz val="9"/>
      <color theme="10"/>
      <name val="Calibri"/>
      <family val="2"/>
      <scheme val="minor"/>
    </font>
    <font>
      <sz val="11"/>
      <color rgb="FF0000FF"/>
      <name val="Calibri"/>
      <family val="2"/>
      <scheme val="minor"/>
    </font>
    <font>
      <sz val="11"/>
      <color rgb="FFFF0000"/>
      <name val="Calibri"/>
      <family val="2"/>
      <scheme val="minor"/>
    </font>
  </fonts>
  <fills count="2">
    <fill>
      <patternFill patternType="none"/>
    </fill>
    <fill>
      <patternFill patternType="gray125"/>
    </fill>
  </fills>
  <borders count="1">
    <border>
      <left/>
      <right/>
      <top/>
      <bottom/>
      <diagonal/>
    </border>
  </borders>
  <cellStyleXfs count="1">
    <xf numFmtId="0" fontId="0" fillId="0" borderId="0"/>
  </cellStyleXfs>
  <cellXfs count="16">
    <xf numFmtId="0" fontId="0" fillId="0" borderId="0" xfId="0" quotePrefix="1"/>
    <xf numFmtId="0" fontId="2" fillId="0" borderId="0" xfId="0" quotePrefix="1" applyFont="1"/>
    <xf numFmtId="0" fontId="0" fillId="0" borderId="0" xfId="0" quotePrefix="1" applyAlignment="1">
      <alignment vertical="center" wrapText="1"/>
    </xf>
    <xf numFmtId="0" fontId="3" fillId="0" borderId="0" xfId="0" quotePrefix="1" applyFont="1"/>
    <xf numFmtId="0" fontId="4" fillId="0" borderId="0" xfId="0" quotePrefix="1" applyFont="1"/>
    <xf numFmtId="0" fontId="0" fillId="0" borderId="0" xfId="0" quotePrefix="1" applyAlignment="1">
      <alignment wrapText="1"/>
    </xf>
    <xf numFmtId="9" fontId="0" fillId="0" borderId="0" xfId="0" applyNumberFormat="1"/>
    <xf numFmtId="9" fontId="5" fillId="0" borderId="0" xfId="0" applyNumberFormat="1" applyFont="1"/>
    <xf numFmtId="9" fontId="6" fillId="0" borderId="0" xfId="0" applyNumberFormat="1" applyFont="1"/>
    <xf numFmtId="1" fontId="0" fillId="0" borderId="0" xfId="0" applyNumberFormat="1"/>
    <xf numFmtId="164" fontId="0" fillId="0" borderId="0" xfId="0" applyNumberFormat="1"/>
    <xf numFmtId="164" fontId="6" fillId="0" borderId="0" xfId="0" applyNumberFormat="1" applyFont="1"/>
    <xf numFmtId="164" fontId="5" fillId="0" borderId="0" xfId="0" applyNumberFormat="1" applyFont="1"/>
    <xf numFmtId="0" fontId="0" fillId="0" borderId="0" xfId="0" quotePrefix="1" applyAlignment="1">
      <alignment wrapText="1"/>
    </xf>
    <xf numFmtId="0" fontId="0" fillId="0" borderId="0" xfId="0" quotePrefix="1"/>
    <xf numFmtId="0" fontId="1" fillId="0" borderId="0" xfId="0" quotePrefix="1" applyFont="1"/>
  </cellXfs>
  <cellStyles count="1">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17" Type="http://schemas.openxmlformats.org/officeDocument/2006/relationships/worksheet" Target="worksheets/sheet117.xml"/><Relationship Id="rId21" Type="http://schemas.openxmlformats.org/officeDocument/2006/relationships/worksheet" Target="worksheets/sheet21.xml"/><Relationship Id="rId42" Type="http://schemas.openxmlformats.org/officeDocument/2006/relationships/worksheet" Target="worksheets/sheet42.xml"/><Relationship Id="rId63" Type="http://schemas.openxmlformats.org/officeDocument/2006/relationships/worksheet" Target="worksheets/sheet63.xml"/><Relationship Id="rId84" Type="http://schemas.openxmlformats.org/officeDocument/2006/relationships/worksheet" Target="worksheets/sheet84.xml"/><Relationship Id="rId138" Type="http://schemas.openxmlformats.org/officeDocument/2006/relationships/worksheet" Target="worksheets/sheet138.xml"/><Relationship Id="rId159" Type="http://schemas.openxmlformats.org/officeDocument/2006/relationships/worksheet" Target="worksheets/sheet159.xml"/><Relationship Id="rId170" Type="http://schemas.openxmlformats.org/officeDocument/2006/relationships/worksheet" Target="worksheets/sheet170.xml"/><Relationship Id="rId107" Type="http://schemas.openxmlformats.org/officeDocument/2006/relationships/worksheet" Target="worksheets/sheet107.xml"/><Relationship Id="rId11" Type="http://schemas.openxmlformats.org/officeDocument/2006/relationships/worksheet" Target="worksheets/sheet11.xml"/><Relationship Id="rId32" Type="http://schemas.openxmlformats.org/officeDocument/2006/relationships/worksheet" Target="worksheets/sheet32.xml"/><Relationship Id="rId53" Type="http://schemas.openxmlformats.org/officeDocument/2006/relationships/worksheet" Target="worksheets/sheet53.xml"/><Relationship Id="rId74" Type="http://schemas.openxmlformats.org/officeDocument/2006/relationships/worksheet" Target="worksheets/sheet74.xml"/><Relationship Id="rId128" Type="http://schemas.openxmlformats.org/officeDocument/2006/relationships/worksheet" Target="worksheets/sheet128.xml"/><Relationship Id="rId149" Type="http://schemas.openxmlformats.org/officeDocument/2006/relationships/worksheet" Target="worksheets/sheet149.xml"/><Relationship Id="rId5" Type="http://schemas.openxmlformats.org/officeDocument/2006/relationships/worksheet" Target="worksheets/sheet5.xml"/><Relationship Id="rId95" Type="http://schemas.openxmlformats.org/officeDocument/2006/relationships/worksheet" Target="worksheets/sheet95.xml"/><Relationship Id="rId160" Type="http://schemas.openxmlformats.org/officeDocument/2006/relationships/worksheet" Target="worksheets/sheet160.xml"/><Relationship Id="rId181" Type="http://schemas.openxmlformats.org/officeDocument/2006/relationships/customXml" Target="../customXml/item3.xml"/><Relationship Id="rId22" Type="http://schemas.openxmlformats.org/officeDocument/2006/relationships/worksheet" Target="worksheets/sheet22.xml"/><Relationship Id="rId43" Type="http://schemas.openxmlformats.org/officeDocument/2006/relationships/worksheet" Target="worksheets/sheet43.xml"/><Relationship Id="rId64" Type="http://schemas.openxmlformats.org/officeDocument/2006/relationships/worksheet" Target="worksheets/sheet64.xml"/><Relationship Id="rId118" Type="http://schemas.openxmlformats.org/officeDocument/2006/relationships/worksheet" Target="worksheets/sheet118.xml"/><Relationship Id="rId139" Type="http://schemas.openxmlformats.org/officeDocument/2006/relationships/worksheet" Target="worksheets/sheet139.xml"/><Relationship Id="rId85" Type="http://schemas.openxmlformats.org/officeDocument/2006/relationships/worksheet" Target="worksheets/sheet85.xml"/><Relationship Id="rId150" Type="http://schemas.openxmlformats.org/officeDocument/2006/relationships/worksheet" Target="worksheets/sheet150.xml"/><Relationship Id="rId171" Type="http://schemas.openxmlformats.org/officeDocument/2006/relationships/worksheet" Target="worksheets/sheet171.xml"/><Relationship Id="rId12" Type="http://schemas.openxmlformats.org/officeDocument/2006/relationships/worksheet" Target="worksheets/sheet12.xml"/><Relationship Id="rId33" Type="http://schemas.openxmlformats.org/officeDocument/2006/relationships/worksheet" Target="worksheets/sheet33.xml"/><Relationship Id="rId108" Type="http://schemas.openxmlformats.org/officeDocument/2006/relationships/worksheet" Target="worksheets/sheet108.xml"/><Relationship Id="rId129" Type="http://schemas.openxmlformats.org/officeDocument/2006/relationships/worksheet" Target="worksheets/sheet129.xml"/><Relationship Id="rId54" Type="http://schemas.openxmlformats.org/officeDocument/2006/relationships/worksheet" Target="worksheets/sheet54.xml"/><Relationship Id="rId75" Type="http://schemas.openxmlformats.org/officeDocument/2006/relationships/worksheet" Target="worksheets/sheet75.xml"/><Relationship Id="rId96" Type="http://schemas.openxmlformats.org/officeDocument/2006/relationships/worksheet" Target="worksheets/sheet96.xml"/><Relationship Id="rId140" Type="http://schemas.openxmlformats.org/officeDocument/2006/relationships/worksheet" Target="worksheets/sheet140.xml"/><Relationship Id="rId161" Type="http://schemas.openxmlformats.org/officeDocument/2006/relationships/worksheet" Target="worksheets/sheet161.xml"/><Relationship Id="rId182" Type="http://schemas.openxmlformats.org/officeDocument/2006/relationships/customXml" Target="../customXml/item4.xml"/><Relationship Id="rId6" Type="http://schemas.openxmlformats.org/officeDocument/2006/relationships/worksheet" Target="worksheets/sheet6.xml"/><Relationship Id="rId23" Type="http://schemas.openxmlformats.org/officeDocument/2006/relationships/worksheet" Target="worksheets/sheet23.xml"/><Relationship Id="rId119" Type="http://schemas.openxmlformats.org/officeDocument/2006/relationships/worksheet" Target="worksheets/sheet119.xml"/><Relationship Id="rId44" Type="http://schemas.openxmlformats.org/officeDocument/2006/relationships/worksheet" Target="worksheets/sheet44.xml"/><Relationship Id="rId60" Type="http://schemas.openxmlformats.org/officeDocument/2006/relationships/worksheet" Target="worksheets/sheet60.xml"/><Relationship Id="rId65" Type="http://schemas.openxmlformats.org/officeDocument/2006/relationships/worksheet" Target="worksheets/sheet65.xml"/><Relationship Id="rId81" Type="http://schemas.openxmlformats.org/officeDocument/2006/relationships/worksheet" Target="worksheets/sheet81.xml"/><Relationship Id="rId86" Type="http://schemas.openxmlformats.org/officeDocument/2006/relationships/worksheet" Target="worksheets/sheet86.xml"/><Relationship Id="rId130" Type="http://schemas.openxmlformats.org/officeDocument/2006/relationships/worksheet" Target="worksheets/sheet130.xml"/><Relationship Id="rId135" Type="http://schemas.openxmlformats.org/officeDocument/2006/relationships/worksheet" Target="worksheets/sheet135.xml"/><Relationship Id="rId151" Type="http://schemas.openxmlformats.org/officeDocument/2006/relationships/worksheet" Target="worksheets/sheet151.xml"/><Relationship Id="rId156" Type="http://schemas.openxmlformats.org/officeDocument/2006/relationships/worksheet" Target="worksheets/sheet156.xml"/><Relationship Id="rId177" Type="http://schemas.openxmlformats.org/officeDocument/2006/relationships/styles" Target="styles.xml"/><Relationship Id="rId172" Type="http://schemas.openxmlformats.org/officeDocument/2006/relationships/worksheet" Target="worksheets/sheet172.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109" Type="http://schemas.openxmlformats.org/officeDocument/2006/relationships/worksheet" Target="worksheets/sheet10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 Id="rId76" Type="http://schemas.openxmlformats.org/officeDocument/2006/relationships/worksheet" Target="worksheets/sheet76.xml"/><Relationship Id="rId97" Type="http://schemas.openxmlformats.org/officeDocument/2006/relationships/worksheet" Target="worksheets/sheet97.xml"/><Relationship Id="rId104" Type="http://schemas.openxmlformats.org/officeDocument/2006/relationships/worksheet" Target="worksheets/sheet104.xml"/><Relationship Id="rId120" Type="http://schemas.openxmlformats.org/officeDocument/2006/relationships/worksheet" Target="worksheets/sheet120.xml"/><Relationship Id="rId125" Type="http://schemas.openxmlformats.org/officeDocument/2006/relationships/worksheet" Target="worksheets/sheet125.xml"/><Relationship Id="rId141" Type="http://schemas.openxmlformats.org/officeDocument/2006/relationships/worksheet" Target="worksheets/sheet141.xml"/><Relationship Id="rId146" Type="http://schemas.openxmlformats.org/officeDocument/2006/relationships/worksheet" Target="worksheets/sheet146.xml"/><Relationship Id="rId167" Type="http://schemas.openxmlformats.org/officeDocument/2006/relationships/worksheet" Target="worksheets/sheet167.xml"/><Relationship Id="rId7" Type="http://schemas.openxmlformats.org/officeDocument/2006/relationships/worksheet" Target="worksheets/sheet7.xml"/><Relationship Id="rId71" Type="http://schemas.openxmlformats.org/officeDocument/2006/relationships/worksheet" Target="worksheets/sheet71.xml"/><Relationship Id="rId92" Type="http://schemas.openxmlformats.org/officeDocument/2006/relationships/worksheet" Target="worksheets/sheet92.xml"/><Relationship Id="rId162" Type="http://schemas.openxmlformats.org/officeDocument/2006/relationships/worksheet" Target="worksheets/sheet162.xml"/><Relationship Id="rId183" Type="http://schemas.openxmlformats.org/officeDocument/2006/relationships/customXml" Target="../customXml/item5.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worksheet" Target="worksheets/sheet66.xml"/><Relationship Id="rId87" Type="http://schemas.openxmlformats.org/officeDocument/2006/relationships/worksheet" Target="worksheets/sheet87.xml"/><Relationship Id="rId110" Type="http://schemas.openxmlformats.org/officeDocument/2006/relationships/worksheet" Target="worksheets/sheet110.xml"/><Relationship Id="rId115" Type="http://schemas.openxmlformats.org/officeDocument/2006/relationships/worksheet" Target="worksheets/sheet115.xml"/><Relationship Id="rId131" Type="http://schemas.openxmlformats.org/officeDocument/2006/relationships/worksheet" Target="worksheets/sheet131.xml"/><Relationship Id="rId136" Type="http://schemas.openxmlformats.org/officeDocument/2006/relationships/worksheet" Target="worksheets/sheet136.xml"/><Relationship Id="rId157" Type="http://schemas.openxmlformats.org/officeDocument/2006/relationships/worksheet" Target="worksheets/sheet157.xml"/><Relationship Id="rId178" Type="http://schemas.openxmlformats.org/officeDocument/2006/relationships/sharedStrings" Target="sharedStrings.xml"/><Relationship Id="rId61" Type="http://schemas.openxmlformats.org/officeDocument/2006/relationships/worksheet" Target="worksheets/sheet61.xml"/><Relationship Id="rId82" Type="http://schemas.openxmlformats.org/officeDocument/2006/relationships/worksheet" Target="worksheets/sheet82.xml"/><Relationship Id="rId152" Type="http://schemas.openxmlformats.org/officeDocument/2006/relationships/worksheet" Target="worksheets/sheet152.xml"/><Relationship Id="rId173" Type="http://schemas.openxmlformats.org/officeDocument/2006/relationships/worksheet" Target="worksheets/sheet173.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worksheet" Target="worksheets/sheet56.xml"/><Relationship Id="rId77" Type="http://schemas.openxmlformats.org/officeDocument/2006/relationships/worksheet" Target="worksheets/sheet77.xml"/><Relationship Id="rId100" Type="http://schemas.openxmlformats.org/officeDocument/2006/relationships/worksheet" Target="worksheets/sheet100.xml"/><Relationship Id="rId105" Type="http://schemas.openxmlformats.org/officeDocument/2006/relationships/worksheet" Target="worksheets/sheet105.xml"/><Relationship Id="rId126" Type="http://schemas.openxmlformats.org/officeDocument/2006/relationships/worksheet" Target="worksheets/sheet126.xml"/><Relationship Id="rId147" Type="http://schemas.openxmlformats.org/officeDocument/2006/relationships/worksheet" Target="worksheets/sheet147.xml"/><Relationship Id="rId168" Type="http://schemas.openxmlformats.org/officeDocument/2006/relationships/worksheet" Target="worksheets/sheet168.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worksheet" Target="worksheets/sheet72.xml"/><Relationship Id="rId93" Type="http://schemas.openxmlformats.org/officeDocument/2006/relationships/worksheet" Target="worksheets/sheet93.xml"/><Relationship Id="rId98" Type="http://schemas.openxmlformats.org/officeDocument/2006/relationships/worksheet" Target="worksheets/sheet98.xml"/><Relationship Id="rId121" Type="http://schemas.openxmlformats.org/officeDocument/2006/relationships/worksheet" Target="worksheets/sheet121.xml"/><Relationship Id="rId142" Type="http://schemas.openxmlformats.org/officeDocument/2006/relationships/worksheet" Target="worksheets/sheet142.xml"/><Relationship Id="rId163" Type="http://schemas.openxmlformats.org/officeDocument/2006/relationships/worksheet" Target="worksheets/sheet163.xml"/><Relationship Id="rId3" Type="http://schemas.openxmlformats.org/officeDocument/2006/relationships/worksheet" Target="worksheets/sheet3.xml"/><Relationship Id="rId25" Type="http://schemas.openxmlformats.org/officeDocument/2006/relationships/worksheet" Target="worksheets/sheet25.xml"/><Relationship Id="rId46" Type="http://schemas.openxmlformats.org/officeDocument/2006/relationships/worksheet" Target="worksheets/sheet46.xml"/><Relationship Id="rId67" Type="http://schemas.openxmlformats.org/officeDocument/2006/relationships/worksheet" Target="worksheets/sheet67.xml"/><Relationship Id="rId116" Type="http://schemas.openxmlformats.org/officeDocument/2006/relationships/worksheet" Target="worksheets/sheet116.xml"/><Relationship Id="rId137" Type="http://schemas.openxmlformats.org/officeDocument/2006/relationships/worksheet" Target="worksheets/sheet137.xml"/><Relationship Id="rId158" Type="http://schemas.openxmlformats.org/officeDocument/2006/relationships/worksheet" Target="worksheets/sheet158.xml"/><Relationship Id="rId20" Type="http://schemas.openxmlformats.org/officeDocument/2006/relationships/worksheet" Target="worksheets/sheet20.xml"/><Relationship Id="rId41" Type="http://schemas.openxmlformats.org/officeDocument/2006/relationships/worksheet" Target="worksheets/sheet41.xml"/><Relationship Id="rId62" Type="http://schemas.openxmlformats.org/officeDocument/2006/relationships/worksheet" Target="worksheets/sheet62.xml"/><Relationship Id="rId83" Type="http://schemas.openxmlformats.org/officeDocument/2006/relationships/worksheet" Target="worksheets/sheet83.xml"/><Relationship Id="rId88" Type="http://schemas.openxmlformats.org/officeDocument/2006/relationships/worksheet" Target="worksheets/sheet88.xml"/><Relationship Id="rId111" Type="http://schemas.openxmlformats.org/officeDocument/2006/relationships/worksheet" Target="worksheets/sheet111.xml"/><Relationship Id="rId132" Type="http://schemas.openxmlformats.org/officeDocument/2006/relationships/worksheet" Target="worksheets/sheet132.xml"/><Relationship Id="rId153" Type="http://schemas.openxmlformats.org/officeDocument/2006/relationships/worksheet" Target="worksheets/sheet153.xml"/><Relationship Id="rId174" Type="http://schemas.openxmlformats.org/officeDocument/2006/relationships/worksheet" Target="worksheets/sheet174.xml"/><Relationship Id="rId179" Type="http://schemas.openxmlformats.org/officeDocument/2006/relationships/customXml" Target="../customXml/item1.xml"/><Relationship Id="rId15" Type="http://schemas.openxmlformats.org/officeDocument/2006/relationships/worksheet" Target="worksheets/sheet15.xml"/><Relationship Id="rId36" Type="http://schemas.openxmlformats.org/officeDocument/2006/relationships/worksheet" Target="worksheets/sheet36.xml"/><Relationship Id="rId57" Type="http://schemas.openxmlformats.org/officeDocument/2006/relationships/worksheet" Target="worksheets/sheet57.xml"/><Relationship Id="rId106" Type="http://schemas.openxmlformats.org/officeDocument/2006/relationships/worksheet" Target="worksheets/sheet106.xml"/><Relationship Id="rId127" Type="http://schemas.openxmlformats.org/officeDocument/2006/relationships/worksheet" Target="worksheets/sheet127.xml"/><Relationship Id="rId10" Type="http://schemas.openxmlformats.org/officeDocument/2006/relationships/worksheet" Target="worksheets/sheet10.xml"/><Relationship Id="rId31" Type="http://schemas.openxmlformats.org/officeDocument/2006/relationships/worksheet" Target="worksheets/sheet31.xml"/><Relationship Id="rId52" Type="http://schemas.openxmlformats.org/officeDocument/2006/relationships/worksheet" Target="worksheets/sheet52.xml"/><Relationship Id="rId73" Type="http://schemas.openxmlformats.org/officeDocument/2006/relationships/worksheet" Target="worksheets/sheet73.xml"/><Relationship Id="rId78" Type="http://schemas.openxmlformats.org/officeDocument/2006/relationships/worksheet" Target="worksheets/sheet78.xml"/><Relationship Id="rId94" Type="http://schemas.openxmlformats.org/officeDocument/2006/relationships/worksheet" Target="worksheets/sheet94.xml"/><Relationship Id="rId99" Type="http://schemas.openxmlformats.org/officeDocument/2006/relationships/worksheet" Target="worksheets/sheet99.xml"/><Relationship Id="rId101" Type="http://schemas.openxmlformats.org/officeDocument/2006/relationships/worksheet" Target="worksheets/sheet101.xml"/><Relationship Id="rId122" Type="http://schemas.openxmlformats.org/officeDocument/2006/relationships/worksheet" Target="worksheets/sheet122.xml"/><Relationship Id="rId143" Type="http://schemas.openxmlformats.org/officeDocument/2006/relationships/worksheet" Target="worksheets/sheet143.xml"/><Relationship Id="rId148" Type="http://schemas.openxmlformats.org/officeDocument/2006/relationships/worksheet" Target="worksheets/sheet148.xml"/><Relationship Id="rId164" Type="http://schemas.openxmlformats.org/officeDocument/2006/relationships/worksheet" Target="worksheets/sheet164.xml"/><Relationship Id="rId169" Type="http://schemas.openxmlformats.org/officeDocument/2006/relationships/worksheet" Target="worksheets/sheet169.xml"/><Relationship Id="rId4" Type="http://schemas.openxmlformats.org/officeDocument/2006/relationships/worksheet" Target="worksheets/sheet4.xml"/><Relationship Id="rId9" Type="http://schemas.openxmlformats.org/officeDocument/2006/relationships/worksheet" Target="worksheets/sheet9.xml"/><Relationship Id="rId180" Type="http://schemas.openxmlformats.org/officeDocument/2006/relationships/customXml" Target="../customXml/item2.xml"/><Relationship Id="rId26" Type="http://schemas.openxmlformats.org/officeDocument/2006/relationships/worksheet" Target="worksheets/sheet26.xml"/><Relationship Id="rId47" Type="http://schemas.openxmlformats.org/officeDocument/2006/relationships/worksheet" Target="worksheets/sheet47.xml"/><Relationship Id="rId68" Type="http://schemas.openxmlformats.org/officeDocument/2006/relationships/worksheet" Target="worksheets/sheet68.xml"/><Relationship Id="rId89" Type="http://schemas.openxmlformats.org/officeDocument/2006/relationships/worksheet" Target="worksheets/sheet89.xml"/><Relationship Id="rId112" Type="http://schemas.openxmlformats.org/officeDocument/2006/relationships/worksheet" Target="worksheets/sheet112.xml"/><Relationship Id="rId133" Type="http://schemas.openxmlformats.org/officeDocument/2006/relationships/worksheet" Target="worksheets/sheet133.xml"/><Relationship Id="rId154" Type="http://schemas.openxmlformats.org/officeDocument/2006/relationships/worksheet" Target="worksheets/sheet154.xml"/><Relationship Id="rId175" Type="http://schemas.openxmlformats.org/officeDocument/2006/relationships/worksheet" Target="worksheets/sheet175.xml"/><Relationship Id="rId16" Type="http://schemas.openxmlformats.org/officeDocument/2006/relationships/worksheet" Target="worksheets/sheet16.xml"/><Relationship Id="rId37" Type="http://schemas.openxmlformats.org/officeDocument/2006/relationships/worksheet" Target="worksheets/sheet37.xml"/><Relationship Id="rId58" Type="http://schemas.openxmlformats.org/officeDocument/2006/relationships/worksheet" Target="worksheets/sheet58.xml"/><Relationship Id="rId79" Type="http://schemas.openxmlformats.org/officeDocument/2006/relationships/worksheet" Target="worksheets/sheet79.xml"/><Relationship Id="rId102" Type="http://schemas.openxmlformats.org/officeDocument/2006/relationships/worksheet" Target="worksheets/sheet102.xml"/><Relationship Id="rId123" Type="http://schemas.openxmlformats.org/officeDocument/2006/relationships/worksheet" Target="worksheets/sheet123.xml"/><Relationship Id="rId144" Type="http://schemas.openxmlformats.org/officeDocument/2006/relationships/worksheet" Target="worksheets/sheet144.xml"/><Relationship Id="rId90" Type="http://schemas.openxmlformats.org/officeDocument/2006/relationships/worksheet" Target="worksheets/sheet90.xml"/><Relationship Id="rId165" Type="http://schemas.openxmlformats.org/officeDocument/2006/relationships/worksheet" Target="worksheets/sheet165.xml"/><Relationship Id="rId27" Type="http://schemas.openxmlformats.org/officeDocument/2006/relationships/worksheet" Target="worksheets/sheet27.xml"/><Relationship Id="rId48" Type="http://schemas.openxmlformats.org/officeDocument/2006/relationships/worksheet" Target="worksheets/sheet48.xml"/><Relationship Id="rId69" Type="http://schemas.openxmlformats.org/officeDocument/2006/relationships/worksheet" Target="worksheets/sheet69.xml"/><Relationship Id="rId113" Type="http://schemas.openxmlformats.org/officeDocument/2006/relationships/worksheet" Target="worksheets/sheet113.xml"/><Relationship Id="rId134" Type="http://schemas.openxmlformats.org/officeDocument/2006/relationships/worksheet" Target="worksheets/sheet134.xml"/><Relationship Id="rId80" Type="http://schemas.openxmlformats.org/officeDocument/2006/relationships/worksheet" Target="worksheets/sheet80.xml"/><Relationship Id="rId155" Type="http://schemas.openxmlformats.org/officeDocument/2006/relationships/worksheet" Target="worksheets/sheet155.xml"/><Relationship Id="rId176" Type="http://schemas.openxmlformats.org/officeDocument/2006/relationships/theme" Target="theme/theme1.xml"/><Relationship Id="rId17" Type="http://schemas.openxmlformats.org/officeDocument/2006/relationships/worksheet" Target="worksheets/sheet17.xml"/><Relationship Id="rId38" Type="http://schemas.openxmlformats.org/officeDocument/2006/relationships/worksheet" Target="worksheets/sheet38.xml"/><Relationship Id="rId59" Type="http://schemas.openxmlformats.org/officeDocument/2006/relationships/worksheet" Target="worksheets/sheet59.xml"/><Relationship Id="rId103" Type="http://schemas.openxmlformats.org/officeDocument/2006/relationships/worksheet" Target="worksheets/sheet103.xml"/><Relationship Id="rId124" Type="http://schemas.openxmlformats.org/officeDocument/2006/relationships/worksheet" Target="worksheets/sheet124.xml"/><Relationship Id="rId70" Type="http://schemas.openxmlformats.org/officeDocument/2006/relationships/worksheet" Target="worksheets/sheet70.xml"/><Relationship Id="rId91" Type="http://schemas.openxmlformats.org/officeDocument/2006/relationships/worksheet" Target="worksheets/sheet91.xml"/><Relationship Id="rId145" Type="http://schemas.openxmlformats.org/officeDocument/2006/relationships/worksheet" Target="worksheets/sheet145.xml"/><Relationship Id="rId166" Type="http://schemas.openxmlformats.org/officeDocument/2006/relationships/worksheet" Target="worksheets/sheet166.xml"/><Relationship Id="rId1" Type="http://schemas.openxmlformats.org/officeDocument/2006/relationships/worksheet" Target="worksheets/sheet1.xml"/><Relationship Id="rId28" Type="http://schemas.openxmlformats.org/officeDocument/2006/relationships/worksheet" Target="worksheets/sheet28.xml"/><Relationship Id="rId49" Type="http://schemas.openxmlformats.org/officeDocument/2006/relationships/worksheet" Target="worksheets/sheet49.xml"/><Relationship Id="rId114" Type="http://schemas.openxmlformats.org/officeDocument/2006/relationships/worksheet" Target="worksheets/sheet114.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dimension ref="A1:C176"/>
  <sheetViews>
    <sheetView tabSelected="1" topLeftCell="A27" workbookViewId="0">
      <selection sqref="A1:C1"/>
    </sheetView>
  </sheetViews>
  <sheetFormatPr defaultRowHeight="15" x14ac:dyDescent="0.25"/>
  <cols>
    <col min="1" max="1" width="14.140625" bestFit="1" customWidth="1"/>
    <col min="2" max="2" width="200.5703125" customWidth="1"/>
    <col min="3" max="3" width="80" bestFit="1" customWidth="1"/>
  </cols>
  <sheetData>
    <row r="1" spans="1:3" ht="18.75" x14ac:dyDescent="0.3">
      <c r="A1" s="15" t="s">
        <v>0</v>
      </c>
      <c r="B1" s="14"/>
      <c r="C1" s="14"/>
    </row>
    <row r="2" spans="1:3" x14ac:dyDescent="0.25">
      <c r="B2" s="1" t="s">
        <v>873</v>
      </c>
      <c r="C2" t="s">
        <v>1</v>
      </c>
    </row>
    <row r="3" spans="1:3" x14ac:dyDescent="0.25">
      <c r="A3" s="2" t="s">
        <v>2</v>
      </c>
      <c r="B3" s="3" t="s">
        <v>3</v>
      </c>
      <c r="C3" t="s">
        <v>4</v>
      </c>
    </row>
    <row r="4" spans="1:3" x14ac:dyDescent="0.25">
      <c r="A4" s="2" t="s">
        <v>5</v>
      </c>
      <c r="B4" s="3" t="s">
        <v>6</v>
      </c>
      <c r="C4" t="s">
        <v>4</v>
      </c>
    </row>
    <row r="5" spans="1:3" x14ac:dyDescent="0.25">
      <c r="A5" s="2" t="s">
        <v>7</v>
      </c>
      <c r="B5" s="3" t="s">
        <v>8</v>
      </c>
      <c r="C5" t="s">
        <v>4</v>
      </c>
    </row>
    <row r="6" spans="1:3" x14ac:dyDescent="0.25">
      <c r="A6" s="2" t="s">
        <v>9</v>
      </c>
      <c r="B6" s="3" t="s">
        <v>10</v>
      </c>
      <c r="C6" t="s">
        <v>4</v>
      </c>
    </row>
    <row r="7" spans="1:3" x14ac:dyDescent="0.25">
      <c r="A7" s="2" t="s">
        <v>11</v>
      </c>
      <c r="B7" s="3" t="s">
        <v>12</v>
      </c>
      <c r="C7" t="s">
        <v>4</v>
      </c>
    </row>
    <row r="8" spans="1:3" x14ac:dyDescent="0.25">
      <c r="A8" s="2" t="s">
        <v>13</v>
      </c>
      <c r="B8" s="3" t="s">
        <v>14</v>
      </c>
      <c r="C8" t="s">
        <v>4</v>
      </c>
    </row>
    <row r="9" spans="1:3" x14ac:dyDescent="0.25">
      <c r="A9" s="2" t="s">
        <v>15</v>
      </c>
      <c r="B9" s="3" t="s">
        <v>16</v>
      </c>
      <c r="C9" t="s">
        <v>4</v>
      </c>
    </row>
    <row r="10" spans="1:3" x14ac:dyDescent="0.25">
      <c r="A10" s="2" t="s">
        <v>17</v>
      </c>
      <c r="B10" s="3" t="s">
        <v>18</v>
      </c>
      <c r="C10" t="s">
        <v>19</v>
      </c>
    </row>
    <row r="11" spans="1:3" x14ac:dyDescent="0.25">
      <c r="A11" s="2" t="s">
        <v>20</v>
      </c>
      <c r="B11" s="3" t="s">
        <v>21</v>
      </c>
      <c r="C11" t="s">
        <v>4</v>
      </c>
    </row>
    <row r="12" spans="1:3" x14ac:dyDescent="0.25">
      <c r="A12" s="2" t="s">
        <v>22</v>
      </c>
      <c r="B12" s="3" t="s">
        <v>23</v>
      </c>
      <c r="C12" t="s">
        <v>4</v>
      </c>
    </row>
    <row r="13" spans="1:3" x14ac:dyDescent="0.25">
      <c r="A13" s="2" t="s">
        <v>24</v>
      </c>
      <c r="B13" s="3" t="s">
        <v>25</v>
      </c>
      <c r="C13" t="s">
        <v>4</v>
      </c>
    </row>
    <row r="14" spans="1:3" x14ac:dyDescent="0.25">
      <c r="A14" s="2" t="s">
        <v>26</v>
      </c>
      <c r="B14" s="3" t="s">
        <v>27</v>
      </c>
      <c r="C14" t="s">
        <v>28</v>
      </c>
    </row>
    <row r="15" spans="1:3" x14ac:dyDescent="0.25">
      <c r="A15" s="2" t="s">
        <v>29</v>
      </c>
      <c r="B15" s="3" t="s">
        <v>30</v>
      </c>
      <c r="C15" t="s">
        <v>28</v>
      </c>
    </row>
    <row r="16" spans="1:3" x14ac:dyDescent="0.25">
      <c r="A16" s="2" t="s">
        <v>31</v>
      </c>
      <c r="B16" s="3" t="s">
        <v>32</v>
      </c>
      <c r="C16" t="s">
        <v>4</v>
      </c>
    </row>
    <row r="17" spans="1:3" x14ac:dyDescent="0.25">
      <c r="A17" s="2" t="s">
        <v>33</v>
      </c>
      <c r="B17" s="3" t="s">
        <v>34</v>
      </c>
      <c r="C17" t="s">
        <v>4</v>
      </c>
    </row>
    <row r="18" spans="1:3" x14ac:dyDescent="0.25">
      <c r="A18" s="2" t="s">
        <v>35</v>
      </c>
      <c r="B18" s="3" t="s">
        <v>36</v>
      </c>
      <c r="C18" t="s">
        <v>37</v>
      </c>
    </row>
    <row r="19" spans="1:3" x14ac:dyDescent="0.25">
      <c r="A19" s="2" t="s">
        <v>38</v>
      </c>
      <c r="B19" s="3" t="s">
        <v>39</v>
      </c>
      <c r="C19" t="s">
        <v>4</v>
      </c>
    </row>
    <row r="20" spans="1:3" x14ac:dyDescent="0.25">
      <c r="A20" s="2" t="s">
        <v>40</v>
      </c>
      <c r="B20" s="3" t="s">
        <v>41</v>
      </c>
      <c r="C20" t="s">
        <v>4</v>
      </c>
    </row>
    <row r="21" spans="1:3" x14ac:dyDescent="0.25">
      <c r="A21" s="2" t="s">
        <v>42</v>
      </c>
      <c r="B21" s="3" t="s">
        <v>43</v>
      </c>
      <c r="C21" t="s">
        <v>4</v>
      </c>
    </row>
    <row r="22" spans="1:3" x14ac:dyDescent="0.25">
      <c r="A22" s="2" t="s">
        <v>44</v>
      </c>
      <c r="B22" s="3" t="s">
        <v>45</v>
      </c>
      <c r="C22" t="s">
        <v>4</v>
      </c>
    </row>
    <row r="23" spans="1:3" x14ac:dyDescent="0.25">
      <c r="A23" s="2" t="s">
        <v>46</v>
      </c>
      <c r="B23" s="3" t="s">
        <v>47</v>
      </c>
      <c r="C23" t="s">
        <v>4</v>
      </c>
    </row>
    <row r="24" spans="1:3" x14ac:dyDescent="0.25">
      <c r="A24" s="2" t="s">
        <v>48</v>
      </c>
      <c r="B24" s="3" t="s">
        <v>49</v>
      </c>
      <c r="C24" t="s">
        <v>50</v>
      </c>
    </row>
    <row r="25" spans="1:3" x14ac:dyDescent="0.25">
      <c r="A25" s="2" t="s">
        <v>51</v>
      </c>
      <c r="B25" s="3" t="s">
        <v>52</v>
      </c>
      <c r="C25" t="s">
        <v>4</v>
      </c>
    </row>
    <row r="26" spans="1:3" x14ac:dyDescent="0.25">
      <c r="A26" s="2" t="s">
        <v>53</v>
      </c>
      <c r="B26" s="3" t="s">
        <v>54</v>
      </c>
      <c r="C26" t="s">
        <v>4</v>
      </c>
    </row>
    <row r="27" spans="1:3" x14ac:dyDescent="0.25">
      <c r="A27" s="2" t="s">
        <v>55</v>
      </c>
      <c r="B27" s="3" t="s">
        <v>56</v>
      </c>
      <c r="C27" t="s">
        <v>4</v>
      </c>
    </row>
    <row r="28" spans="1:3" x14ac:dyDescent="0.25">
      <c r="A28" s="2" t="s">
        <v>57</v>
      </c>
      <c r="B28" s="3" t="s">
        <v>58</v>
      </c>
      <c r="C28" t="s">
        <v>4</v>
      </c>
    </row>
    <row r="29" spans="1:3" x14ac:dyDescent="0.25">
      <c r="A29" s="2" t="s">
        <v>59</v>
      </c>
      <c r="B29" s="3" t="s">
        <v>60</v>
      </c>
      <c r="C29" t="s">
        <v>4</v>
      </c>
    </row>
    <row r="30" spans="1:3" x14ac:dyDescent="0.25">
      <c r="A30" s="2" t="s">
        <v>61</v>
      </c>
      <c r="B30" s="3" t="s">
        <v>62</v>
      </c>
      <c r="C30" t="s">
        <v>4</v>
      </c>
    </row>
    <row r="31" spans="1:3" x14ac:dyDescent="0.25">
      <c r="A31" s="2" t="s">
        <v>63</v>
      </c>
      <c r="B31" s="3" t="s">
        <v>64</v>
      </c>
      <c r="C31" t="s">
        <v>4</v>
      </c>
    </row>
    <row r="32" spans="1:3" x14ac:dyDescent="0.25">
      <c r="A32" s="2" t="s">
        <v>65</v>
      </c>
      <c r="B32" s="3" t="s">
        <v>66</v>
      </c>
      <c r="C32" t="s">
        <v>4</v>
      </c>
    </row>
    <row r="33" spans="1:3" x14ac:dyDescent="0.25">
      <c r="A33" s="2" t="s">
        <v>67</v>
      </c>
      <c r="B33" s="3" t="s">
        <v>68</v>
      </c>
      <c r="C33" t="s">
        <v>4</v>
      </c>
    </row>
    <row r="34" spans="1:3" x14ac:dyDescent="0.25">
      <c r="A34" s="2" t="s">
        <v>69</v>
      </c>
      <c r="B34" s="3" t="s">
        <v>70</v>
      </c>
      <c r="C34" t="s">
        <v>4</v>
      </c>
    </row>
    <row r="35" spans="1:3" x14ac:dyDescent="0.25">
      <c r="A35" s="2" t="s">
        <v>71</v>
      </c>
      <c r="B35" s="3" t="s">
        <v>72</v>
      </c>
      <c r="C35" t="s">
        <v>4</v>
      </c>
    </row>
    <row r="36" spans="1:3" x14ac:dyDescent="0.25">
      <c r="A36" s="2" t="s">
        <v>73</v>
      </c>
      <c r="B36" s="3" t="s">
        <v>74</v>
      </c>
      <c r="C36" t="s">
        <v>4</v>
      </c>
    </row>
    <row r="37" spans="1:3" x14ac:dyDescent="0.25">
      <c r="A37" s="2" t="s">
        <v>75</v>
      </c>
      <c r="B37" s="3" t="s">
        <v>76</v>
      </c>
      <c r="C37" t="s">
        <v>4</v>
      </c>
    </row>
    <row r="38" spans="1:3" x14ac:dyDescent="0.25">
      <c r="A38" s="2" t="s">
        <v>77</v>
      </c>
      <c r="B38" s="3" t="s">
        <v>78</v>
      </c>
      <c r="C38" t="s">
        <v>4</v>
      </c>
    </row>
    <row r="39" spans="1:3" x14ac:dyDescent="0.25">
      <c r="A39" s="2" t="s">
        <v>79</v>
      </c>
      <c r="B39" s="3" t="s">
        <v>80</v>
      </c>
      <c r="C39" t="s">
        <v>4</v>
      </c>
    </row>
    <row r="40" spans="1:3" x14ac:dyDescent="0.25">
      <c r="A40" s="2" t="s">
        <v>81</v>
      </c>
      <c r="B40" s="3" t="s">
        <v>82</v>
      </c>
      <c r="C40" t="s">
        <v>4</v>
      </c>
    </row>
    <row r="41" spans="1:3" x14ac:dyDescent="0.25">
      <c r="A41" s="2" t="s">
        <v>83</v>
      </c>
      <c r="B41" s="3" t="s">
        <v>84</v>
      </c>
      <c r="C41" t="s">
        <v>4</v>
      </c>
    </row>
    <row r="42" spans="1:3" x14ac:dyDescent="0.25">
      <c r="A42" s="2" t="s">
        <v>85</v>
      </c>
      <c r="B42" s="3" t="s">
        <v>86</v>
      </c>
      <c r="C42" t="s">
        <v>4</v>
      </c>
    </row>
    <row r="43" spans="1:3" x14ac:dyDescent="0.25">
      <c r="A43" s="2" t="s">
        <v>87</v>
      </c>
      <c r="B43" s="3" t="s">
        <v>88</v>
      </c>
      <c r="C43" t="s">
        <v>4</v>
      </c>
    </row>
    <row r="44" spans="1:3" x14ac:dyDescent="0.25">
      <c r="A44" s="2" t="s">
        <v>89</v>
      </c>
      <c r="B44" s="3" t="s">
        <v>90</v>
      </c>
      <c r="C44" t="s">
        <v>4</v>
      </c>
    </row>
    <row r="45" spans="1:3" x14ac:dyDescent="0.25">
      <c r="A45" s="2" t="s">
        <v>91</v>
      </c>
      <c r="B45" s="3" t="s">
        <v>92</v>
      </c>
      <c r="C45" t="s">
        <v>4</v>
      </c>
    </row>
    <row r="46" spans="1:3" x14ac:dyDescent="0.25">
      <c r="A46" s="2" t="s">
        <v>93</v>
      </c>
      <c r="B46" s="3" t="s">
        <v>94</v>
      </c>
      <c r="C46" t="s">
        <v>95</v>
      </c>
    </row>
    <row r="47" spans="1:3" x14ac:dyDescent="0.25">
      <c r="A47" s="2" t="s">
        <v>96</v>
      </c>
      <c r="B47" s="3" t="s">
        <v>97</v>
      </c>
      <c r="C47" t="s">
        <v>98</v>
      </c>
    </row>
    <row r="48" spans="1:3" x14ac:dyDescent="0.25">
      <c r="A48" s="2" t="s">
        <v>99</v>
      </c>
      <c r="B48" s="3" t="s">
        <v>100</v>
      </c>
      <c r="C48" t="s">
        <v>101</v>
      </c>
    </row>
    <row r="49" spans="1:3" x14ac:dyDescent="0.25">
      <c r="A49" s="2" t="s">
        <v>102</v>
      </c>
      <c r="B49" s="3" t="s">
        <v>103</v>
      </c>
      <c r="C49" t="s">
        <v>4</v>
      </c>
    </row>
    <row r="50" spans="1:3" x14ac:dyDescent="0.25">
      <c r="A50" s="2" t="s">
        <v>104</v>
      </c>
      <c r="B50" s="3" t="s">
        <v>105</v>
      </c>
      <c r="C50" t="s">
        <v>4</v>
      </c>
    </row>
    <row r="51" spans="1:3" x14ac:dyDescent="0.25">
      <c r="A51" s="2" t="s">
        <v>106</v>
      </c>
      <c r="B51" s="3" t="s">
        <v>107</v>
      </c>
      <c r="C51" t="s">
        <v>4</v>
      </c>
    </row>
    <row r="52" spans="1:3" x14ac:dyDescent="0.25">
      <c r="A52" s="2" t="s">
        <v>108</v>
      </c>
      <c r="B52" s="3" t="s">
        <v>109</v>
      </c>
      <c r="C52" t="s">
        <v>4</v>
      </c>
    </row>
    <row r="53" spans="1:3" x14ac:dyDescent="0.25">
      <c r="A53" s="2" t="s">
        <v>110</v>
      </c>
      <c r="B53" s="3" t="s">
        <v>111</v>
      </c>
      <c r="C53" t="s">
        <v>4</v>
      </c>
    </row>
    <row r="54" spans="1:3" x14ac:dyDescent="0.25">
      <c r="A54" s="2" t="s">
        <v>112</v>
      </c>
      <c r="B54" s="3" t="s">
        <v>113</v>
      </c>
      <c r="C54" t="s">
        <v>4</v>
      </c>
    </row>
    <row r="55" spans="1:3" x14ac:dyDescent="0.25">
      <c r="A55" s="2" t="s">
        <v>114</v>
      </c>
      <c r="B55" s="3" t="s">
        <v>115</v>
      </c>
      <c r="C55" t="s">
        <v>4</v>
      </c>
    </row>
    <row r="56" spans="1:3" x14ac:dyDescent="0.25">
      <c r="A56" s="2" t="s">
        <v>116</v>
      </c>
      <c r="B56" s="3" t="s">
        <v>117</v>
      </c>
      <c r="C56" t="s">
        <v>4</v>
      </c>
    </row>
    <row r="57" spans="1:3" x14ac:dyDescent="0.25">
      <c r="A57" s="2" t="s">
        <v>118</v>
      </c>
      <c r="B57" s="3" t="s">
        <v>119</v>
      </c>
      <c r="C57" t="s">
        <v>4</v>
      </c>
    </row>
    <row r="58" spans="1:3" x14ac:dyDescent="0.25">
      <c r="A58" s="2" t="s">
        <v>120</v>
      </c>
      <c r="B58" s="3" t="s">
        <v>121</v>
      </c>
      <c r="C58" t="s">
        <v>4</v>
      </c>
    </row>
    <row r="59" spans="1:3" x14ac:dyDescent="0.25">
      <c r="A59" s="2" t="s">
        <v>122</v>
      </c>
      <c r="B59" s="3" t="s">
        <v>123</v>
      </c>
      <c r="C59" t="s">
        <v>4</v>
      </c>
    </row>
    <row r="60" spans="1:3" x14ac:dyDescent="0.25">
      <c r="A60" s="2" t="s">
        <v>124</v>
      </c>
      <c r="B60" s="3" t="s">
        <v>125</v>
      </c>
      <c r="C60" t="s">
        <v>4</v>
      </c>
    </row>
    <row r="61" spans="1:3" x14ac:dyDescent="0.25">
      <c r="A61" s="2" t="s">
        <v>126</v>
      </c>
      <c r="B61" s="3" t="s">
        <v>127</v>
      </c>
      <c r="C61" t="s">
        <v>4</v>
      </c>
    </row>
    <row r="62" spans="1:3" x14ac:dyDescent="0.25">
      <c r="A62" s="2" t="s">
        <v>128</v>
      </c>
      <c r="B62" s="3" t="s">
        <v>129</v>
      </c>
      <c r="C62" t="s">
        <v>130</v>
      </c>
    </row>
    <row r="63" spans="1:3" x14ac:dyDescent="0.25">
      <c r="A63" s="2" t="s">
        <v>131</v>
      </c>
      <c r="B63" s="3" t="s">
        <v>132</v>
      </c>
      <c r="C63" t="s">
        <v>130</v>
      </c>
    </row>
    <row r="64" spans="1:3" x14ac:dyDescent="0.25">
      <c r="A64" s="2" t="s">
        <v>133</v>
      </c>
      <c r="B64" s="3" t="s">
        <v>134</v>
      </c>
      <c r="C64" t="s">
        <v>4</v>
      </c>
    </row>
    <row r="65" spans="1:3" x14ac:dyDescent="0.25">
      <c r="A65" s="2" t="s">
        <v>135</v>
      </c>
      <c r="B65" s="3" t="s">
        <v>136</v>
      </c>
      <c r="C65" t="s">
        <v>4</v>
      </c>
    </row>
    <row r="66" spans="1:3" x14ac:dyDescent="0.25">
      <c r="A66" s="2" t="s">
        <v>137</v>
      </c>
      <c r="B66" s="3" t="s">
        <v>138</v>
      </c>
      <c r="C66" t="s">
        <v>4</v>
      </c>
    </row>
    <row r="67" spans="1:3" x14ac:dyDescent="0.25">
      <c r="A67" s="2" t="s">
        <v>139</v>
      </c>
      <c r="B67" s="3" t="s">
        <v>140</v>
      </c>
      <c r="C67" t="s">
        <v>4</v>
      </c>
    </row>
    <row r="68" spans="1:3" x14ac:dyDescent="0.25">
      <c r="A68" s="2" t="s">
        <v>141</v>
      </c>
      <c r="B68" s="3" t="s">
        <v>142</v>
      </c>
      <c r="C68" t="s">
        <v>4</v>
      </c>
    </row>
    <row r="69" spans="1:3" x14ac:dyDescent="0.25">
      <c r="A69" s="2" t="s">
        <v>143</v>
      </c>
      <c r="B69" s="3" t="s">
        <v>144</v>
      </c>
      <c r="C69" t="s">
        <v>4</v>
      </c>
    </row>
    <row r="70" spans="1:3" x14ac:dyDescent="0.25">
      <c r="A70" s="2" t="s">
        <v>145</v>
      </c>
      <c r="B70" s="3" t="s">
        <v>146</v>
      </c>
      <c r="C70" t="s">
        <v>4</v>
      </c>
    </row>
    <row r="71" spans="1:3" x14ac:dyDescent="0.25">
      <c r="A71" s="2" t="s">
        <v>147</v>
      </c>
      <c r="B71" s="3" t="s">
        <v>148</v>
      </c>
      <c r="C71" t="s">
        <v>4</v>
      </c>
    </row>
    <row r="72" spans="1:3" x14ac:dyDescent="0.25">
      <c r="A72" s="2" t="s">
        <v>149</v>
      </c>
      <c r="B72" s="3" t="s">
        <v>150</v>
      </c>
      <c r="C72" t="s">
        <v>4</v>
      </c>
    </row>
    <row r="73" spans="1:3" x14ac:dyDescent="0.25">
      <c r="A73" s="2" t="s">
        <v>151</v>
      </c>
      <c r="B73" s="3" t="s">
        <v>152</v>
      </c>
      <c r="C73" t="s">
        <v>4</v>
      </c>
    </row>
    <row r="74" spans="1:3" x14ac:dyDescent="0.25">
      <c r="A74" s="2" t="s">
        <v>153</v>
      </c>
      <c r="B74" s="3" t="s">
        <v>154</v>
      </c>
      <c r="C74" t="s">
        <v>4</v>
      </c>
    </row>
    <row r="75" spans="1:3" x14ac:dyDescent="0.25">
      <c r="A75" s="2" t="s">
        <v>155</v>
      </c>
      <c r="B75" s="3" t="s">
        <v>156</v>
      </c>
      <c r="C75" t="s">
        <v>4</v>
      </c>
    </row>
    <row r="76" spans="1:3" x14ac:dyDescent="0.25">
      <c r="A76" s="2" t="s">
        <v>157</v>
      </c>
      <c r="B76" s="3" t="s">
        <v>158</v>
      </c>
      <c r="C76" t="s">
        <v>4</v>
      </c>
    </row>
    <row r="77" spans="1:3" x14ac:dyDescent="0.25">
      <c r="A77" s="2" t="s">
        <v>159</v>
      </c>
      <c r="B77" s="3" t="s">
        <v>160</v>
      </c>
      <c r="C77" t="s">
        <v>4</v>
      </c>
    </row>
    <row r="78" spans="1:3" x14ac:dyDescent="0.25">
      <c r="A78" s="2" t="s">
        <v>161</v>
      </c>
      <c r="B78" s="3" t="s">
        <v>162</v>
      </c>
      <c r="C78" t="s">
        <v>4</v>
      </c>
    </row>
    <row r="79" spans="1:3" x14ac:dyDescent="0.25">
      <c r="A79" s="2" t="s">
        <v>163</v>
      </c>
      <c r="B79" s="3" t="s">
        <v>164</v>
      </c>
      <c r="C79" t="s">
        <v>4</v>
      </c>
    </row>
    <row r="80" spans="1:3" x14ac:dyDescent="0.25">
      <c r="A80" s="2" t="s">
        <v>165</v>
      </c>
      <c r="B80" s="3" t="s">
        <v>166</v>
      </c>
      <c r="C80" t="s">
        <v>4</v>
      </c>
    </row>
    <row r="81" spans="1:3" x14ac:dyDescent="0.25">
      <c r="A81" s="2" t="s">
        <v>167</v>
      </c>
      <c r="B81" s="3" t="s">
        <v>168</v>
      </c>
      <c r="C81" t="s">
        <v>4</v>
      </c>
    </row>
    <row r="82" spans="1:3" x14ac:dyDescent="0.25">
      <c r="A82" s="2" t="s">
        <v>169</v>
      </c>
      <c r="B82" s="3" t="s">
        <v>170</v>
      </c>
      <c r="C82" t="s">
        <v>171</v>
      </c>
    </row>
    <row r="83" spans="1:3" x14ac:dyDescent="0.25">
      <c r="A83" s="2" t="s">
        <v>172</v>
      </c>
      <c r="B83" s="3" t="s">
        <v>173</v>
      </c>
      <c r="C83" t="s">
        <v>174</v>
      </c>
    </row>
    <row r="84" spans="1:3" x14ac:dyDescent="0.25">
      <c r="A84" s="2" t="s">
        <v>175</v>
      </c>
      <c r="B84" s="3" t="s">
        <v>176</v>
      </c>
      <c r="C84" t="s">
        <v>177</v>
      </c>
    </row>
    <row r="85" spans="1:3" x14ac:dyDescent="0.25">
      <c r="A85" s="2" t="s">
        <v>178</v>
      </c>
      <c r="B85" s="3" t="s">
        <v>179</v>
      </c>
      <c r="C85" t="s">
        <v>180</v>
      </c>
    </row>
    <row r="86" spans="1:3" x14ac:dyDescent="0.25">
      <c r="A86" s="2" t="s">
        <v>181</v>
      </c>
      <c r="B86" s="3" t="s">
        <v>182</v>
      </c>
      <c r="C86" t="s">
        <v>183</v>
      </c>
    </row>
    <row r="87" spans="1:3" x14ac:dyDescent="0.25">
      <c r="A87" s="2" t="s">
        <v>184</v>
      </c>
      <c r="B87" s="3" t="s">
        <v>185</v>
      </c>
      <c r="C87" t="s">
        <v>183</v>
      </c>
    </row>
    <row r="88" spans="1:3" x14ac:dyDescent="0.25">
      <c r="A88" s="2" t="s">
        <v>186</v>
      </c>
      <c r="B88" s="3" t="s">
        <v>187</v>
      </c>
      <c r="C88" t="s">
        <v>183</v>
      </c>
    </row>
    <row r="89" spans="1:3" x14ac:dyDescent="0.25">
      <c r="A89" s="2" t="s">
        <v>188</v>
      </c>
      <c r="B89" s="3" t="s">
        <v>189</v>
      </c>
      <c r="C89" t="s">
        <v>183</v>
      </c>
    </row>
    <row r="90" spans="1:3" x14ac:dyDescent="0.25">
      <c r="A90" s="2" t="s">
        <v>190</v>
      </c>
      <c r="B90" s="3" t="s">
        <v>191</v>
      </c>
      <c r="C90" t="s">
        <v>183</v>
      </c>
    </row>
    <row r="91" spans="1:3" x14ac:dyDescent="0.25">
      <c r="A91" s="2" t="s">
        <v>192</v>
      </c>
      <c r="B91" s="3" t="s">
        <v>193</v>
      </c>
      <c r="C91" t="s">
        <v>183</v>
      </c>
    </row>
    <row r="92" spans="1:3" x14ac:dyDescent="0.25">
      <c r="A92" s="2" t="s">
        <v>194</v>
      </c>
      <c r="B92" s="3" t="s">
        <v>195</v>
      </c>
      <c r="C92" t="s">
        <v>183</v>
      </c>
    </row>
    <row r="93" spans="1:3" x14ac:dyDescent="0.25">
      <c r="A93" s="2" t="s">
        <v>196</v>
      </c>
      <c r="B93" s="3" t="s">
        <v>197</v>
      </c>
      <c r="C93" t="s">
        <v>183</v>
      </c>
    </row>
    <row r="94" spans="1:3" x14ac:dyDescent="0.25">
      <c r="A94" s="2" t="s">
        <v>198</v>
      </c>
      <c r="B94" s="3" t="s">
        <v>199</v>
      </c>
      <c r="C94" t="s">
        <v>183</v>
      </c>
    </row>
    <row r="95" spans="1:3" x14ac:dyDescent="0.25">
      <c r="A95" s="2" t="s">
        <v>200</v>
      </c>
      <c r="B95" s="3" t="s">
        <v>201</v>
      </c>
      <c r="C95" t="s">
        <v>202</v>
      </c>
    </row>
    <row r="96" spans="1:3" x14ac:dyDescent="0.25">
      <c r="A96" s="2" t="s">
        <v>203</v>
      </c>
      <c r="B96" s="3" t="s">
        <v>204</v>
      </c>
      <c r="C96" t="s">
        <v>202</v>
      </c>
    </row>
    <row r="97" spans="1:3" x14ac:dyDescent="0.25">
      <c r="A97" s="2" t="s">
        <v>205</v>
      </c>
      <c r="B97" s="3" t="s">
        <v>206</v>
      </c>
      <c r="C97" t="s">
        <v>202</v>
      </c>
    </row>
    <row r="98" spans="1:3" x14ac:dyDescent="0.25">
      <c r="A98" s="2" t="s">
        <v>207</v>
      </c>
      <c r="B98" s="3" t="s">
        <v>208</v>
      </c>
      <c r="C98" t="s">
        <v>202</v>
      </c>
    </row>
    <row r="99" spans="1:3" x14ac:dyDescent="0.25">
      <c r="A99" s="2" t="s">
        <v>209</v>
      </c>
      <c r="B99" s="3" t="s">
        <v>210</v>
      </c>
      <c r="C99" t="s">
        <v>202</v>
      </c>
    </row>
    <row r="100" spans="1:3" x14ac:dyDescent="0.25">
      <c r="A100" s="2" t="s">
        <v>211</v>
      </c>
      <c r="B100" s="3" t="s">
        <v>212</v>
      </c>
      <c r="C100" t="s">
        <v>202</v>
      </c>
    </row>
    <row r="101" spans="1:3" x14ac:dyDescent="0.25">
      <c r="A101" s="2" t="s">
        <v>213</v>
      </c>
      <c r="B101" s="3" t="s">
        <v>214</v>
      </c>
      <c r="C101" t="s">
        <v>202</v>
      </c>
    </row>
    <row r="102" spans="1:3" x14ac:dyDescent="0.25">
      <c r="A102" s="2" t="s">
        <v>215</v>
      </c>
      <c r="B102" s="3" t="s">
        <v>216</v>
      </c>
      <c r="C102" t="s">
        <v>202</v>
      </c>
    </row>
    <row r="103" spans="1:3" x14ac:dyDescent="0.25">
      <c r="A103" s="2" t="s">
        <v>217</v>
      </c>
      <c r="B103" s="3" t="s">
        <v>218</v>
      </c>
      <c r="C103" t="s">
        <v>177</v>
      </c>
    </row>
    <row r="104" spans="1:3" x14ac:dyDescent="0.25">
      <c r="A104" s="2" t="s">
        <v>219</v>
      </c>
      <c r="B104" s="3" t="s">
        <v>220</v>
      </c>
      <c r="C104" t="s">
        <v>177</v>
      </c>
    </row>
    <row r="105" spans="1:3" x14ac:dyDescent="0.25">
      <c r="A105" s="2" t="s">
        <v>221</v>
      </c>
      <c r="B105" s="3" t="s">
        <v>222</v>
      </c>
      <c r="C105" t="s">
        <v>177</v>
      </c>
    </row>
    <row r="106" spans="1:3" x14ac:dyDescent="0.25">
      <c r="A106" s="2" t="s">
        <v>223</v>
      </c>
      <c r="B106" s="3" t="s">
        <v>224</v>
      </c>
      <c r="C106" t="s">
        <v>225</v>
      </c>
    </row>
    <row r="107" spans="1:3" x14ac:dyDescent="0.25">
      <c r="A107" s="2" t="s">
        <v>226</v>
      </c>
      <c r="B107" s="3" t="s">
        <v>227</v>
      </c>
      <c r="C107" t="s">
        <v>225</v>
      </c>
    </row>
    <row r="108" spans="1:3" x14ac:dyDescent="0.25">
      <c r="A108" s="2" t="s">
        <v>228</v>
      </c>
      <c r="B108" s="3" t="s">
        <v>229</v>
      </c>
      <c r="C108" t="s">
        <v>225</v>
      </c>
    </row>
    <row r="109" spans="1:3" x14ac:dyDescent="0.25">
      <c r="A109" s="2" t="s">
        <v>230</v>
      </c>
      <c r="B109" s="3" t="s">
        <v>231</v>
      </c>
      <c r="C109" t="s">
        <v>225</v>
      </c>
    </row>
    <row r="110" spans="1:3" x14ac:dyDescent="0.25">
      <c r="A110" s="2" t="s">
        <v>232</v>
      </c>
      <c r="B110" s="3" t="s">
        <v>233</v>
      </c>
      <c r="C110" t="s">
        <v>225</v>
      </c>
    </row>
    <row r="111" spans="1:3" x14ac:dyDescent="0.25">
      <c r="A111" s="2" t="s">
        <v>234</v>
      </c>
      <c r="B111" s="3" t="s">
        <v>235</v>
      </c>
      <c r="C111" t="s">
        <v>225</v>
      </c>
    </row>
    <row r="112" spans="1:3" x14ac:dyDescent="0.25">
      <c r="A112" s="2" t="s">
        <v>236</v>
      </c>
      <c r="B112" s="3" t="s">
        <v>237</v>
      </c>
      <c r="C112" t="s">
        <v>225</v>
      </c>
    </row>
    <row r="113" spans="1:3" x14ac:dyDescent="0.25">
      <c r="A113" s="2" t="s">
        <v>238</v>
      </c>
      <c r="B113" s="3" t="s">
        <v>239</v>
      </c>
      <c r="C113" t="s">
        <v>225</v>
      </c>
    </row>
    <row r="114" spans="1:3" x14ac:dyDescent="0.25">
      <c r="A114" s="2" t="s">
        <v>240</v>
      </c>
      <c r="B114" s="3" t="s">
        <v>241</v>
      </c>
      <c r="C114" t="s">
        <v>225</v>
      </c>
    </row>
    <row r="115" spans="1:3" x14ac:dyDescent="0.25">
      <c r="A115" s="2" t="s">
        <v>242</v>
      </c>
      <c r="B115" s="3" t="s">
        <v>243</v>
      </c>
      <c r="C115" t="s">
        <v>4</v>
      </c>
    </row>
    <row r="116" spans="1:3" x14ac:dyDescent="0.25">
      <c r="A116" s="2" t="s">
        <v>244</v>
      </c>
      <c r="B116" s="3" t="s">
        <v>245</v>
      </c>
      <c r="C116" t="s">
        <v>246</v>
      </c>
    </row>
    <row r="117" spans="1:3" x14ac:dyDescent="0.25">
      <c r="A117" s="2" t="s">
        <v>247</v>
      </c>
      <c r="B117" s="3" t="s">
        <v>248</v>
      </c>
      <c r="C117" t="s">
        <v>4</v>
      </c>
    </row>
    <row r="118" spans="1:3" x14ac:dyDescent="0.25">
      <c r="A118" s="2" t="s">
        <v>249</v>
      </c>
      <c r="B118" s="3" t="s">
        <v>250</v>
      </c>
      <c r="C118" t="s">
        <v>251</v>
      </c>
    </row>
    <row r="119" spans="1:3" x14ac:dyDescent="0.25">
      <c r="A119" s="2" t="s">
        <v>252</v>
      </c>
      <c r="B119" s="3" t="s">
        <v>253</v>
      </c>
      <c r="C119" t="s">
        <v>251</v>
      </c>
    </row>
    <row r="120" spans="1:3" x14ac:dyDescent="0.25">
      <c r="A120" s="2" t="s">
        <v>254</v>
      </c>
      <c r="B120" s="3" t="s">
        <v>255</v>
      </c>
      <c r="C120" t="s">
        <v>251</v>
      </c>
    </row>
    <row r="121" spans="1:3" x14ac:dyDescent="0.25">
      <c r="A121" s="2" t="s">
        <v>256</v>
      </c>
      <c r="B121" s="3" t="s">
        <v>257</v>
      </c>
      <c r="C121" t="s">
        <v>50</v>
      </c>
    </row>
    <row r="122" spans="1:3" x14ac:dyDescent="0.25">
      <c r="A122" s="2" t="s">
        <v>258</v>
      </c>
      <c r="B122" s="3" t="s">
        <v>259</v>
      </c>
      <c r="C122" t="s">
        <v>260</v>
      </c>
    </row>
    <row r="123" spans="1:3" x14ac:dyDescent="0.25">
      <c r="A123" s="2" t="s">
        <v>261</v>
      </c>
      <c r="B123" s="3" t="s">
        <v>262</v>
      </c>
      <c r="C123" t="s">
        <v>263</v>
      </c>
    </row>
    <row r="124" spans="1:3" x14ac:dyDescent="0.25">
      <c r="A124" s="2" t="s">
        <v>264</v>
      </c>
      <c r="B124" s="3" t="s">
        <v>265</v>
      </c>
      <c r="C124" t="s">
        <v>266</v>
      </c>
    </row>
    <row r="125" spans="1:3" x14ac:dyDescent="0.25">
      <c r="A125" s="2" t="s">
        <v>267</v>
      </c>
      <c r="B125" s="3" t="s">
        <v>268</v>
      </c>
      <c r="C125" t="s">
        <v>4</v>
      </c>
    </row>
    <row r="126" spans="1:3" x14ac:dyDescent="0.25">
      <c r="A126" s="2" t="s">
        <v>269</v>
      </c>
      <c r="B126" s="3" t="s">
        <v>270</v>
      </c>
      <c r="C126" t="s">
        <v>271</v>
      </c>
    </row>
    <row r="127" spans="1:3" x14ac:dyDescent="0.25">
      <c r="A127" s="2" t="s">
        <v>272</v>
      </c>
      <c r="B127" s="3" t="s">
        <v>273</v>
      </c>
      <c r="C127" t="s">
        <v>274</v>
      </c>
    </row>
    <row r="128" spans="1:3" x14ac:dyDescent="0.25">
      <c r="A128" s="2" t="s">
        <v>275</v>
      </c>
      <c r="B128" s="3" t="s">
        <v>276</v>
      </c>
      <c r="C128" t="s">
        <v>274</v>
      </c>
    </row>
    <row r="129" spans="1:3" x14ac:dyDescent="0.25">
      <c r="A129" s="2" t="s">
        <v>277</v>
      </c>
      <c r="B129" s="3" t="s">
        <v>278</v>
      </c>
      <c r="C129" t="s">
        <v>274</v>
      </c>
    </row>
    <row r="130" spans="1:3" x14ac:dyDescent="0.25">
      <c r="A130" s="2" t="s">
        <v>279</v>
      </c>
      <c r="B130" s="3" t="s">
        <v>280</v>
      </c>
      <c r="C130" t="s">
        <v>274</v>
      </c>
    </row>
    <row r="131" spans="1:3" x14ac:dyDescent="0.25">
      <c r="A131" s="2" t="s">
        <v>281</v>
      </c>
      <c r="B131" s="3" t="s">
        <v>282</v>
      </c>
      <c r="C131" t="s">
        <v>274</v>
      </c>
    </row>
    <row r="132" spans="1:3" x14ac:dyDescent="0.25">
      <c r="A132" s="2" t="s">
        <v>283</v>
      </c>
      <c r="B132" s="3" t="s">
        <v>284</v>
      </c>
      <c r="C132" t="s">
        <v>274</v>
      </c>
    </row>
    <row r="133" spans="1:3" x14ac:dyDescent="0.25">
      <c r="A133" s="2" t="s">
        <v>285</v>
      </c>
      <c r="B133" s="3" t="s">
        <v>286</v>
      </c>
      <c r="C133" t="s">
        <v>274</v>
      </c>
    </row>
    <row r="134" spans="1:3" x14ac:dyDescent="0.25">
      <c r="A134" s="2" t="s">
        <v>287</v>
      </c>
      <c r="B134" s="3" t="s">
        <v>288</v>
      </c>
      <c r="C134" t="s">
        <v>4</v>
      </c>
    </row>
    <row r="135" spans="1:3" x14ac:dyDescent="0.25">
      <c r="A135" s="2" t="s">
        <v>289</v>
      </c>
      <c r="B135" s="3" t="s">
        <v>290</v>
      </c>
      <c r="C135" t="s">
        <v>4</v>
      </c>
    </row>
    <row r="136" spans="1:3" x14ac:dyDescent="0.25">
      <c r="A136" s="2" t="s">
        <v>291</v>
      </c>
      <c r="B136" s="3" t="s">
        <v>292</v>
      </c>
      <c r="C136" t="s">
        <v>4</v>
      </c>
    </row>
    <row r="137" spans="1:3" x14ac:dyDescent="0.25">
      <c r="A137" s="2" t="s">
        <v>293</v>
      </c>
      <c r="B137" s="3" t="s">
        <v>294</v>
      </c>
      <c r="C137" t="s">
        <v>4</v>
      </c>
    </row>
    <row r="138" spans="1:3" x14ac:dyDescent="0.25">
      <c r="A138" s="2" t="s">
        <v>295</v>
      </c>
      <c r="B138" s="3" t="s">
        <v>296</v>
      </c>
      <c r="C138" t="s">
        <v>4</v>
      </c>
    </row>
    <row r="139" spans="1:3" x14ac:dyDescent="0.25">
      <c r="A139" s="2" t="s">
        <v>297</v>
      </c>
      <c r="B139" s="3" t="s">
        <v>298</v>
      </c>
      <c r="C139" t="s">
        <v>4</v>
      </c>
    </row>
    <row r="140" spans="1:3" x14ac:dyDescent="0.25">
      <c r="A140" s="2" t="s">
        <v>299</v>
      </c>
      <c r="B140" s="3" t="s">
        <v>300</v>
      </c>
      <c r="C140" t="s">
        <v>4</v>
      </c>
    </row>
    <row r="141" spans="1:3" x14ac:dyDescent="0.25">
      <c r="A141" s="2" t="s">
        <v>301</v>
      </c>
      <c r="B141" s="3" t="s">
        <v>302</v>
      </c>
      <c r="C141" t="s">
        <v>4</v>
      </c>
    </row>
    <row r="142" spans="1:3" x14ac:dyDescent="0.25">
      <c r="A142" s="2" t="s">
        <v>303</v>
      </c>
      <c r="B142" s="3" t="s">
        <v>304</v>
      </c>
      <c r="C142" t="s">
        <v>4</v>
      </c>
    </row>
    <row r="143" spans="1:3" x14ac:dyDescent="0.25">
      <c r="A143" s="2" t="s">
        <v>305</v>
      </c>
      <c r="B143" s="3" t="s">
        <v>306</v>
      </c>
      <c r="C143" t="s">
        <v>307</v>
      </c>
    </row>
    <row r="144" spans="1:3" x14ac:dyDescent="0.25">
      <c r="A144" s="2" t="s">
        <v>308</v>
      </c>
      <c r="B144" s="3" t="s">
        <v>309</v>
      </c>
      <c r="C144" t="s">
        <v>307</v>
      </c>
    </row>
    <row r="145" spans="1:3" x14ac:dyDescent="0.25">
      <c r="A145" s="2" t="s">
        <v>310</v>
      </c>
      <c r="B145" s="3" t="s">
        <v>311</v>
      </c>
      <c r="C145" t="s">
        <v>307</v>
      </c>
    </row>
    <row r="146" spans="1:3" x14ac:dyDescent="0.25">
      <c r="A146" s="2" t="s">
        <v>312</v>
      </c>
      <c r="B146" s="3" t="s">
        <v>313</v>
      </c>
      <c r="C146" t="s">
        <v>307</v>
      </c>
    </row>
    <row r="147" spans="1:3" x14ac:dyDescent="0.25">
      <c r="A147" s="2" t="s">
        <v>314</v>
      </c>
      <c r="B147" s="3" t="s">
        <v>315</v>
      </c>
      <c r="C147" t="s">
        <v>307</v>
      </c>
    </row>
    <row r="148" spans="1:3" x14ac:dyDescent="0.25">
      <c r="A148" s="2" t="s">
        <v>316</v>
      </c>
      <c r="B148" s="3" t="s">
        <v>317</v>
      </c>
      <c r="C148" t="s">
        <v>4</v>
      </c>
    </row>
    <row r="149" spans="1:3" x14ac:dyDescent="0.25">
      <c r="A149" s="2" t="s">
        <v>318</v>
      </c>
      <c r="B149" s="3" t="s">
        <v>319</v>
      </c>
      <c r="C149" t="s">
        <v>320</v>
      </c>
    </row>
    <row r="150" spans="1:3" x14ac:dyDescent="0.25">
      <c r="A150" s="2" t="s">
        <v>321</v>
      </c>
      <c r="B150" s="3" t="s">
        <v>322</v>
      </c>
      <c r="C150" t="s">
        <v>320</v>
      </c>
    </row>
    <row r="151" spans="1:3" x14ac:dyDescent="0.25">
      <c r="A151" s="2" t="s">
        <v>323</v>
      </c>
      <c r="B151" s="3" t="s">
        <v>324</v>
      </c>
      <c r="C151" t="s">
        <v>320</v>
      </c>
    </row>
    <row r="152" spans="1:3" x14ac:dyDescent="0.25">
      <c r="A152" s="2" t="s">
        <v>325</v>
      </c>
      <c r="B152" s="3" t="s">
        <v>326</v>
      </c>
      <c r="C152" t="s">
        <v>320</v>
      </c>
    </row>
    <row r="153" spans="1:3" x14ac:dyDescent="0.25">
      <c r="A153" s="2" t="s">
        <v>327</v>
      </c>
      <c r="B153" s="3" t="s">
        <v>328</v>
      </c>
      <c r="C153" t="s">
        <v>320</v>
      </c>
    </row>
    <row r="154" spans="1:3" x14ac:dyDescent="0.25">
      <c r="A154" s="2" t="s">
        <v>329</v>
      </c>
      <c r="B154" s="3" t="s">
        <v>330</v>
      </c>
      <c r="C154" t="s">
        <v>320</v>
      </c>
    </row>
    <row r="155" spans="1:3" x14ac:dyDescent="0.25">
      <c r="A155" s="2" t="s">
        <v>331</v>
      </c>
      <c r="B155" s="3" t="s">
        <v>332</v>
      </c>
      <c r="C155" t="s">
        <v>333</v>
      </c>
    </row>
    <row r="156" spans="1:3" x14ac:dyDescent="0.25">
      <c r="A156" s="2" t="s">
        <v>334</v>
      </c>
      <c r="B156" s="3" t="s">
        <v>335</v>
      </c>
      <c r="C156" t="s">
        <v>336</v>
      </c>
    </row>
    <row r="157" spans="1:3" x14ac:dyDescent="0.25">
      <c r="A157" s="2" t="s">
        <v>337</v>
      </c>
      <c r="B157" s="3" t="s">
        <v>338</v>
      </c>
      <c r="C157" t="s">
        <v>339</v>
      </c>
    </row>
    <row r="158" spans="1:3" x14ac:dyDescent="0.25">
      <c r="A158" s="2" t="s">
        <v>340</v>
      </c>
      <c r="B158" s="3" t="s">
        <v>341</v>
      </c>
      <c r="C158" t="s">
        <v>4</v>
      </c>
    </row>
    <row r="159" spans="1:3" x14ac:dyDescent="0.25">
      <c r="A159" s="2" t="s">
        <v>342</v>
      </c>
      <c r="B159" s="3" t="s">
        <v>343</v>
      </c>
      <c r="C159" t="s">
        <v>344</v>
      </c>
    </row>
    <row r="160" spans="1:3" x14ac:dyDescent="0.25">
      <c r="A160" s="2" t="s">
        <v>345</v>
      </c>
      <c r="B160" s="3" t="s">
        <v>346</v>
      </c>
      <c r="C160" t="s">
        <v>344</v>
      </c>
    </row>
    <row r="161" spans="1:3" x14ac:dyDescent="0.25">
      <c r="A161" s="2" t="s">
        <v>347</v>
      </c>
      <c r="B161" s="3" t="s">
        <v>348</v>
      </c>
      <c r="C161" t="s">
        <v>344</v>
      </c>
    </row>
    <row r="162" spans="1:3" x14ac:dyDescent="0.25">
      <c r="A162" s="2" t="s">
        <v>349</v>
      </c>
      <c r="B162" s="3" t="s">
        <v>350</v>
      </c>
      <c r="C162" t="s">
        <v>351</v>
      </c>
    </row>
    <row r="163" spans="1:3" x14ac:dyDescent="0.25">
      <c r="A163" s="2" t="s">
        <v>352</v>
      </c>
      <c r="B163" s="3" t="s">
        <v>353</v>
      </c>
      <c r="C163" t="s">
        <v>354</v>
      </c>
    </row>
    <row r="164" spans="1:3" x14ac:dyDescent="0.25">
      <c r="A164" s="2" t="s">
        <v>355</v>
      </c>
      <c r="B164" s="3" t="s">
        <v>356</v>
      </c>
      <c r="C164" t="s">
        <v>357</v>
      </c>
    </row>
    <row r="165" spans="1:3" x14ac:dyDescent="0.25">
      <c r="A165" s="2" t="s">
        <v>358</v>
      </c>
      <c r="B165" s="3" t="s">
        <v>359</v>
      </c>
      <c r="C165" t="s">
        <v>360</v>
      </c>
    </row>
    <row r="166" spans="1:3" x14ac:dyDescent="0.25">
      <c r="A166" s="2" t="s">
        <v>361</v>
      </c>
      <c r="B166" s="3" t="s">
        <v>362</v>
      </c>
      <c r="C166" t="s">
        <v>4</v>
      </c>
    </row>
    <row r="167" spans="1:3" x14ac:dyDescent="0.25">
      <c r="A167" s="2" t="s">
        <v>363</v>
      </c>
      <c r="B167" s="3" t="s">
        <v>364</v>
      </c>
      <c r="C167" t="s">
        <v>28</v>
      </c>
    </row>
    <row r="168" spans="1:3" x14ac:dyDescent="0.25">
      <c r="A168" s="2" t="s">
        <v>365</v>
      </c>
      <c r="B168" s="3" t="s">
        <v>366</v>
      </c>
      <c r="C168" t="s">
        <v>4</v>
      </c>
    </row>
    <row r="169" spans="1:3" x14ac:dyDescent="0.25">
      <c r="A169" s="2" t="s">
        <v>367</v>
      </c>
      <c r="B169" s="3" t="s">
        <v>368</v>
      </c>
      <c r="C169" t="s">
        <v>354</v>
      </c>
    </row>
    <row r="170" spans="1:3" x14ac:dyDescent="0.25">
      <c r="A170" s="2" t="s">
        <v>369</v>
      </c>
      <c r="B170" s="3" t="s">
        <v>370</v>
      </c>
      <c r="C170" t="s">
        <v>371</v>
      </c>
    </row>
    <row r="171" spans="1:3" x14ac:dyDescent="0.25">
      <c r="A171" s="2" t="s">
        <v>372</v>
      </c>
      <c r="B171" s="3" t="s">
        <v>373</v>
      </c>
      <c r="C171" t="s">
        <v>320</v>
      </c>
    </row>
    <row r="172" spans="1:3" x14ac:dyDescent="0.25">
      <c r="A172" s="2" t="s">
        <v>374</v>
      </c>
      <c r="B172" s="3" t="s">
        <v>375</v>
      </c>
      <c r="C172" t="s">
        <v>336</v>
      </c>
    </row>
    <row r="173" spans="1:3" x14ac:dyDescent="0.25">
      <c r="A173" s="2" t="s">
        <v>376</v>
      </c>
      <c r="B173" s="3" t="s">
        <v>377</v>
      </c>
      <c r="C173" t="s">
        <v>4</v>
      </c>
    </row>
    <row r="174" spans="1:3" x14ac:dyDescent="0.25">
      <c r="A174" s="2" t="s">
        <v>378</v>
      </c>
      <c r="B174" s="3" t="s">
        <v>379</v>
      </c>
      <c r="C174" t="s">
        <v>4</v>
      </c>
    </row>
    <row r="175" spans="1:3" x14ac:dyDescent="0.25">
      <c r="A175" s="2" t="s">
        <v>380</v>
      </c>
      <c r="B175" s="3" t="s">
        <v>381</v>
      </c>
      <c r="C175" t="s">
        <v>4</v>
      </c>
    </row>
    <row r="176" spans="1:3" x14ac:dyDescent="0.25">
      <c r="A176" s="2" t="s">
        <v>382</v>
      </c>
      <c r="B176" s="3" t="s">
        <v>383</v>
      </c>
      <c r="C176" t="s">
        <v>4</v>
      </c>
    </row>
  </sheetData>
  <mergeCells count="1">
    <mergeCell ref="A1:C1"/>
  </mergeCells>
  <dataValidations count="1">
    <dataValidation allowBlank="1" error="00000000-0000-0000-0000-000000000000" sqref="A1" xr:uid="{00000000-0002-0000-0000-000000000000}"/>
  </dataValidations>
  <hyperlinks>
    <hyperlink ref="B3" location="'Table 1'!A2:AQ11" display="Q1. What is your age? by BANNER" xr:uid="{00000000-0004-0000-0000-000000000000}"/>
    <hyperlink ref="B4" location="'Table 2'!A2:AQ10" display="Q2. What is your gender? by BANNER" xr:uid="{00000000-0004-0000-0000-000001000000}"/>
    <hyperlink ref="B5" location="'Table 3'!A2:AQ20" display="Q3b. Which of these areas best describe where you live? by BANNER" xr:uid="{00000000-0004-0000-0000-000002000000}"/>
    <hyperlink ref="B6" location="'Table 4'!A2:AQ16" display="Q4. What is the highest level of education you have completed? by BANNER" xr:uid="{00000000-0004-0000-0000-000003000000}"/>
    <hyperlink ref="B7" location="'Table 5'!A2:AQ12" display="Q5. Who is mostly responsible for paying the energy bills and/or choosing energy products and services for your household? by BANNER" xr:uid="{00000000-0004-0000-0000-000004000000}"/>
    <hyperlink ref="B8" location="'Table 6'!A2:AQ9" display="Q6a. Do you personally identify as Aboriginal and/or Torres Strait Islander? by BANNER" xr:uid="{00000000-0004-0000-0000-000005000000}"/>
    <hyperlink ref="B9" location="'Table 7'!A2:AQ16" display="Q6b. Which of the following best describes your work status?  by BANNER" xr:uid="{00000000-0004-0000-0000-000006000000}"/>
    <hyperlink ref="B10" location="'Table 8'!A2:AQ9" display="Q100. Do you live inside of the green area on the map? by BANNER" xr:uid="{00000000-0004-0000-0000-000007000000}"/>
    <hyperlink ref="B11" location="'Table 9'!A2:AQ14" display="A1. Which one of the following best describes your household?  by BANNER" xr:uid="{00000000-0004-0000-0000-000008000000}"/>
    <hyperlink ref="B12" location="'Table 10'!A2:AQ10" display="A2. How many of the following people live in your household? by BANNER" xr:uid="{00000000-0004-0000-0000-000009000000}"/>
    <hyperlink ref="B13" location="'Table 11'!A2:I9" display="A3. Is someone in your household usually at home for most of the time between 9AM and 5PM on the following days?" xr:uid="{00000000-0004-0000-0000-00000A000000}"/>
    <hyperlink ref="B14" location="'Table 12'!A2:AQ11" display="A7aa. Which of the following best describes your work situation? by BANNER" xr:uid="{00000000-0004-0000-0000-00000B000000}"/>
    <hyperlink ref="B15" location="'Table 13'!A2:AQ14" display="A8a. When you do have to commute to a place of work outside of your home, which of the following types of transport do you use? by BANNER" xr:uid="{00000000-0004-0000-0000-00000C000000}"/>
    <hyperlink ref="B16" location="'Table 14'!A2:AQ10" display="A8b. Do you currently own, either in your name or jointly with someone else, any of the following? by BANNER" xr:uid="{00000000-0004-0000-0000-00000D000000}"/>
    <hyperlink ref="B17" location="'Table 15'!A2:AQ11" display="A9a. Do you own or rent the home you live in? by BANNER" xr:uid="{00000000-0004-0000-0000-00000E000000}"/>
    <hyperlink ref="B18" location="'Table 16'!A2:AQ9" display="A9b. Do you live in government subsidised housing? by BANNER" xr:uid="{00000000-0004-0000-0000-00000F000000}"/>
    <hyperlink ref="B19" location="'Table 17'!A2:AQ15" display="A10. Which of the following best describes the type of home where you currently live? by BANNER" xr:uid="{00000000-0004-0000-0000-000010000000}"/>
    <hyperlink ref="B20" location="'Table 18'!A2:AQ9" display="A4a. Your home has a swimming pool : Do any of the following apply to you? by BANNER" xr:uid="{00000000-0004-0000-0000-000011000000}"/>
    <hyperlink ref="B21" location="'Table 19'!A2:AQ9" display="A4a. Your home has a clothes dryer : Do any of the following apply to you? by BANNER" xr:uid="{00000000-0004-0000-0000-000012000000}"/>
    <hyperlink ref="B22" location="'Table 20'!A2:AQ9" display="A4a. You are considering renovating your home in the next 2 years : Do any of the following apply to you? by BANNER" xr:uid="{00000000-0004-0000-0000-000013000000}"/>
    <hyperlink ref="B23" location="'Table 21'!A2:AQ12" display="A4b. How much longer do you think you will live in your current home for? by BANNER" xr:uid="{00000000-0004-0000-0000-000014000000}"/>
    <hyperlink ref="B24" location="'Table 22'!A2:AQ11" display="A11. Which of the following best describes your ability to choose your electricity supplier? by BANNER" xr:uid="{00000000-0004-0000-0000-000015000000}"/>
    <hyperlink ref="B25" location="'Table 23'!A2:AQ11" display="A12. Is your home currently connected to gas? by BANNER" xr:uid="{00000000-0004-0000-0000-000016000000}"/>
    <hyperlink ref="B26" location="'Table 24'!A2:AQ11" display="A13. For heating your home : Do you currently use gas or electricity for the following things at your home? by BANNER" xr:uid="{00000000-0004-0000-0000-000017000000}"/>
    <hyperlink ref="B27" location="'Table 25'!A2:AQ11" display="A13. For your oven : Do you currently use gas or electricity for the following things at your home? by BANNER" xr:uid="{00000000-0004-0000-0000-000018000000}"/>
    <hyperlink ref="B28" location="'Table 26'!A2:AQ11" display="A13. For your cooktop : Do you currently use gas or electricity for the following things at your home? by BANNER" xr:uid="{00000000-0004-0000-0000-000019000000}"/>
    <hyperlink ref="B29" location="'Table 27'!A2:AQ11" display="A13. For your water heater : Do you currently use gas or electricity for the following things at your home? by BANNER" xr:uid="{00000000-0004-0000-0000-00001A000000}"/>
    <hyperlink ref="B30" location="'Table 28'!A2:AQ12" display="A14. During cold days : At home, how often do you typically use heating or cooling in the following situations? by BANNER" xr:uid="{00000000-0004-0000-0000-00001B000000}"/>
    <hyperlink ref="B31" location="'Table 29'!A2:AQ12" display="A14. During warm days : At home, how often do you typically use heating or cooling in the following situations? by BANNER" xr:uid="{00000000-0004-0000-0000-00001C000000}"/>
    <hyperlink ref="B32" location="'Table 30'!A2:AQ19" display="A15. Which of the following types of heating or cooling do you use in your home? by BANNER" xr:uid="{00000000-0004-0000-0000-00001D000000}"/>
    <hyperlink ref="B33" location="'Table 31'!A2:AQ12" display="Q11. Jobs and unemployment : How concerned, if at all, are you with the following issues? by BANNER" xr:uid="{00000000-0004-0000-0000-00001E000000}"/>
    <hyperlink ref="B34" location="'Table 32'!A2:AQ12" display="Q11. The cost of living : How concerned, if at all, are you with the following issues by BANNER" xr:uid="{00000000-0004-0000-0000-00001F000000}"/>
    <hyperlink ref="B35" location="'Table 33'!A2:AQ12" display="Q11. The cost of gas (used in homes and businesses) : How concerned, if at all, are you with the following issues? by BANNER" xr:uid="{00000000-0004-0000-0000-000020000000}"/>
    <hyperlink ref="B36" location="'Table 34'!A2:AQ12" display="Q11. The reliability of the electricity network : How concerned, if at all, are you with the following issues? by BANNER" xr:uid="{00000000-0004-0000-0000-000021000000}"/>
    <hyperlink ref="B37" location="'Table 35'!A2:AQ12" display="Q11. The cost of electricity : How concerned, if at all, are you with the following issues by BANNER" xr:uid="{00000000-0004-0000-0000-000022000000}"/>
    <hyperlink ref="B38" location="'Table 36'!A2:AQ12" display="Q11. The price of fuel (i.e. petrol and diesel) : How concerned, if at all, are you with the following issues? by BANNER" xr:uid="{00000000-0004-0000-0000-000023000000}"/>
    <hyperlink ref="B39" location="'Table 37'!A2:F9" display="Q14. How much do you know about the following things?" xr:uid="{00000000-0004-0000-0000-000024000000}"/>
    <hyperlink ref="B40" location="'Table 38'!A2:AQ10" display="Q14. How your home electricity bill is calculated : How much do you know about the following things? by BANNER" xr:uid="{00000000-0004-0000-0000-000025000000}"/>
    <hyperlink ref="B41" location="'Table 39'!A2:AQ10" display="Q14. What a “retail electricity tariff” is (e.g., flat rate vs. time-of-use tariffs) : How much do you know about the following things? by BANNER" xr:uid="{00000000-0004-0000-0000-000026000000}"/>
    <hyperlink ref="B42" location="'Table 40'!A2:AQ10" display="Q14. What a “feed-in tariff” is : How much do you know about the following things? by BANNER" xr:uid="{00000000-0004-0000-0000-000027000000}"/>
    <hyperlink ref="B43" location="'Table 41'!A2:AQ10" display="Q14. What a smart meter is : How much do you know about the following things? by BANNER" xr:uid="{00000000-0004-0000-0000-000028000000}"/>
    <hyperlink ref="B44" location="'Table 42'!A2:AQ10" display="Q14. Which of your household appliances use the most energy : How much do you know about the following things? by BANNER" xr:uid="{00000000-0004-0000-0000-000029000000}"/>
    <hyperlink ref="B45" location="'Table 43'!A2:AQ9" display="Q16. And which of the following best characterises the type of relationship that you would like to have with Australia’s electricity system? by BANNER" xr:uid="{00000000-0004-0000-0000-00002A000000}"/>
    <hyperlink ref="B46" location="'Table 44'!A2:I6" display="Q32. In the last 6 months, how easy or difficult has it been for you to pay each of the following?" xr:uid="{00000000-0004-0000-0000-00002B000000}"/>
    <hyperlink ref="B47" location="'Table 45'!A2:AQ13" display="Q32. Your home electricity bill : In the last 6 months, how easy or difficult has it been for you to pay each of the following? by BANNER" xr:uid="{00000000-0004-0000-0000-00002C000000}"/>
    <hyperlink ref="B48" location="'Table 46'!A2:AQ13" display="Q32. Your home gas bill In the last 6 months, how easy or difficult has it been for you to pay each of the following? by BANNER" xr:uid="{00000000-0004-0000-0000-00002D000000}"/>
    <hyperlink ref="B49" location="'Table 47'!A2:H7" display="Q33. In the last 12 months, how often were you able to do or experience each of the following things?" xr:uid="{00000000-0004-0000-0000-00002E000000}"/>
    <hyperlink ref="B50" location="'Table 48'!A2:AQ12" display="Q33. Kept your home comfortably warm during cold weather : In the last 12 months, how often were you able to do or experience each of the following things? by BANNER" xr:uid="{00000000-0004-0000-0000-00002F000000}"/>
    <hyperlink ref="B51" location="'Table 49'!A2:AQ12" display="Q33. Kept your home comfortably cool during hot weather : In the last 12 months, how often were you able to do or experience each of the following things? by BANNER" xr:uid="{00000000-0004-0000-0000-000030000000}"/>
    <hyperlink ref="B52" location="'Table 50'!A2:AQ12" display="Q33. Experience discomfort or inconvenience from keeping energy use low : In the last 12 months, how often were you able to do or experience each of the following things? by BANNER" xr:uid="{00000000-0004-0000-0000-000031000000}"/>
    <hyperlink ref="B53" location="'Table 51'!A2:E13" display="Q35. Have you done any of the following things in the last 12 months?" xr:uid="{00000000-0004-0000-0000-000032000000}"/>
    <hyperlink ref="B54" location="'Table 53'!A2:AQ9" display="Q35. Installed a more energy efficient appliance : Have you done any of the following things in the last 12 months? by BANNER" xr:uid="{00000000-0004-0000-0000-000034000000}"/>
    <hyperlink ref="B55" location="'Table 54'!A2:AQ9" display="Q35. Avoided heating or cooling to save money : Have you done any of the following things in the last 12 months? by BANNER" xr:uid="{00000000-0004-0000-0000-000035000000}"/>
    <hyperlink ref="B56" location="'Table 55'!A2:AQ9" display="Q35. Applied for government assistance for help to pay your energy bill : Have you done any of the following things in the last 12 months? by BANNER" xr:uid="{00000000-0004-0000-0000-000036000000}"/>
    <hyperlink ref="B57" location="'Table 56'!A2:AQ9" display="Q35. Contacted your energy provider about difficulty paying your bill : Have you done any of the following things in the last 12 months? by BANNER" xr:uid="{00000000-0004-0000-0000-000037000000}"/>
    <hyperlink ref="B58" location="'Table 57'!A2:AQ9" display="Q35. Paid your bill more frequently (e.g. switched from quarterly to monthly) : Have you done any of the following things in the last 12 months? by BANNER" xr:uid="{00000000-0004-0000-0000-000038000000}"/>
    <hyperlink ref="B59" location="'Table 58'!A2:AQ9" display="Q35. Been unable to pay an energy bill on time due to financial difficulties : Have you done any of the following things in the last 12 months? by BANNER" xr:uid="{00000000-0004-0000-0000-000039000000}"/>
    <hyperlink ref="B60" location="'Table 59'!A2:AQ9" display="Q35. Been unable to afford other essential expenses such as rent, mortgage payments or medical expenses : Have you done any of the following things in the last 12 months? by BANNER" xr:uid="{00000000-0004-0000-0000-00003A000000}"/>
    <hyperlink ref="B61" location="'Table 60'!A2:AQ9" display="Q35. Removed mould from walls, ceilings or floors in your home (excluding wet areas such as sinks, showers or baths) : Have you done any of the following things in the last 12 months? by BANNER" xr:uid="{00000000-0004-0000-0000-00003B000000}"/>
    <hyperlink ref="B62" location="'Table 61'!A2:AQ14" display="Q36a. How satisfied were you with the support options offered by your energy provider to help pay your energy bill? by BANNER" xr:uid="{00000000-0004-0000-0000-00003C000000}"/>
    <hyperlink ref="B63" location="'Table 62'!A2:AQ17" display="Q36b. Which of the following, if any, did your energy provider do when you contacted them about difficulty in paying your bill? by BANNER" xr:uid="{00000000-0004-0000-0000-00003D000000}"/>
    <hyperlink ref="B64" location="'Table 63'!A2:AQ9" display="Q37. Are you currently enrolled in a hardship program with your energy provider, to provide assistance with paying your energy bill? by BANNER" xr:uid="{00000000-0004-0000-0000-00003E000000}"/>
    <hyperlink ref="B65" location="'Table 64'!A2:H7" display="Q41. Do you agree or disagree with the following statements?" xr:uid="{00000000-0004-0000-0000-00003F000000}"/>
    <hyperlink ref="B66" location="'Table 65'!A2:AQ14" display="Q41. You clearly understand why Australia is transitioning to clean energy : Do you agree or disagree with the following statements? by BANNER" xr:uid="{00000000-0004-0000-0000-000040000000}"/>
    <hyperlink ref="B67" location="'Table 66'!A2:AQ14" display="Q41. Government and other groups have clearly explained how the energy transition will affect households like yours : Do you agree or disagree with the following statements? by BANNER" xr:uid="{00000000-0004-0000-0000-000041000000}"/>
    <hyperlink ref="B68" location="'Table 67'!A2:AQ14" display="Q41. You clearly understand how you could reduce your household’s carbon footprint : Do you agree or disagree with the following statements? by BANNER" xr:uid="{00000000-0004-0000-0000-000042000000}"/>
    <hyperlink ref="B69" location="'Table 68'!A2:AQ14" display="Q50. On hot days you can keep your home at a comfortable temperature without having to use a lot of energy : Do you agree or disagree with the following statements? by BANNER" xr:uid="{00000000-0004-0000-0000-000043000000}"/>
    <hyperlink ref="B70" location="'Table 69'!A2:AQ14" display="Q50. On cold days you can keep your home at a comfortable temperature without having to use a lot of energy : Do you agree or disagree with the following statements? by BANNER" xr:uid="{00000000-0004-0000-0000-000044000000}"/>
    <hyperlink ref="B71" location="'Table 70'!A2:I13" display="Q51a. Does your home have, or are you considering, any of the following?" xr:uid="{00000000-0004-0000-0000-000045000000}"/>
    <hyperlink ref="B72" location="'Table 71'!A2:AQ12" display="Q51a. A smart meter at your home (which measures your electricity use throughout the day and sends this information to your electricity supplier) : Does your home have, or are you considering, any of the following? by BANNER" xr:uid="{00000000-0004-0000-0000-000046000000}"/>
    <hyperlink ref="B73" location="'Table 72'!A2:AQ12" display="Q51a. Rooftop solar panels : Does your home have, or are you considering, any of the following? by BANNER" xr:uid="{00000000-0004-0000-0000-000047000000}"/>
    <hyperlink ref="B74" location="'Table 73'!A2:AQ12" display="Q51a. A home battery system for storing electricity : Does your home have, or are you considering, any of the following? by BANNER" xr:uid="{00000000-0004-0000-0000-000048000000}"/>
    <hyperlink ref="B75" location="'Table 74'!A2:AQ12" display="Q51a. A home automation system that allows you to remotely control lights or appliances e.g. via an app : Does your home have, or are you considering, any of the following? by BANNER" xr:uid="{00000000-0004-0000-0000-000049000000}"/>
    <hyperlink ref="B76" location="'Table 75'!A2:AQ12" display="Q51a. An app, or in home display, that helps you to monitor electricity use and costs in real time : Does your home have, or are you considering, any of the following? by BANNER" xr:uid="{00000000-0004-0000-0000-00004A000000}"/>
    <hyperlink ref="B77" location="'Table 76'!A2:AQ12" display="Q51a. Ceiling insulation : Does your home have, or are you considering, any of the following? by BANNER" xr:uid="{00000000-0004-0000-0000-00004B000000}"/>
    <hyperlink ref="B78" location="'Table 77'!A2:AQ12" display="Q51a. Floor insulation : Does your home have, or are you considering, any of the following? by BANNER" xr:uid="{00000000-0004-0000-0000-00004C000000}"/>
    <hyperlink ref="B79" location="'Table 78'!A2:AQ12" display="Q51a. Double or triple glazed windows : Does your home have, or are you considering, any of the following? by BANNER" xr:uid="{00000000-0004-0000-0000-00004D000000}"/>
    <hyperlink ref="B80" location="'Table 79'!A2:AQ12" display="Q51a. Draft proofing (sealing gaps around windows, doors and other areas) : Does your home have, or are you considering, any of the following? by BANNER" xr:uid="{00000000-0004-0000-0000-00004E000000}"/>
    <hyperlink ref="B81" location="'Table 80'!A2:AQ9" display="Q52b. Have you ever considered disconnecting completely from the electricity grid and generating all the electricity you require by yourself? by BANNER" xr:uid="{00000000-0004-0000-0000-00004F000000}"/>
    <hyperlink ref="B82" location="'Table 81'!A2:AQ12" display="Q52c. Which one of the following best describes you? by BANNER" xr:uid="{00000000-0004-0000-0000-000050000000}"/>
    <hyperlink ref="B83" location="'Table 82'!A2:AQ10" display="Q53a. Rooftop solar panels : Were you involved in the decision to install the following things? by BANNER" xr:uid="{00000000-0004-0000-0000-000051000000}"/>
    <hyperlink ref="B84" location="'Table 83'!A2:AQ10" display="Q53a. A battery system for storing electricity : Were you involved in the decision to install the following things? by BANNER" xr:uid="{00000000-0004-0000-0000-000052000000}"/>
    <hyperlink ref="B85" location="'Table 84'!A2:AQ9" display="Q53c. Rooftop solar panels : When did you purchase or install each of the following? by BANNER" xr:uid="{00000000-0004-0000-0000-000053000000}"/>
    <hyperlink ref="B86" location="'Table 85'!A2:AQ9" display="Q53c. A battery system for storing electricity : When did you purchase or install each of the following? by BANNER" xr:uid="{00000000-0004-0000-0000-000054000000}"/>
    <hyperlink ref="B87" location="'Table 86'!A2:G11" display="Q56a. Were the following things a major reason, minor reason or not a reason you had a battery system installed?" xr:uid="{00000000-0004-0000-0000-000055000000}"/>
    <hyperlink ref="B88" location="'Table 87'!A2:AQ11" display="Q56a. To save money on your electricity bill : Were the following things a major reason, minor reason or not a reason you had a battery system installed? by BANNER" xr:uid="{00000000-0004-0000-0000-000056000000}"/>
    <hyperlink ref="B89" location="'Table 88'!A2:AQ11" display="Q56a. To reduce emissions : Were the following things a major reason, minor reason or not a reason you had a battery system installed? by BANNER" xr:uid="{00000000-0004-0000-0000-000057000000}"/>
    <hyperlink ref="B90" location="'Table 89'!A2:AQ11" display="Q56a. To store energy and reduce reliance on the electricity grid : Were the following things a major reason, minor reason or not a reason you had a battery system installed? by BANNER" xr:uid="{00000000-0004-0000-0000-000058000000}"/>
    <hyperlink ref="B91" location="'Table 90'!A2:AQ11" display="Q56a. To make money by selling excess energy back to the grid during peak price periods : Were the following things a major reason, minor reason or not a reason you had a battery system installed? by BANNER" xr:uid="{00000000-0004-0000-0000-000059000000}"/>
    <hyperlink ref="B92" location="'Table 91'!A2:AQ11" display="Q56a. To benefit from time-of-use tariffs by storing electricity and using it in peak times : Were the following things a major reason, minor reason or not a reason you had a battery system installed? by BANNER" xr:uid="{00000000-0004-0000-0000-00005A000000}"/>
    <hyperlink ref="B93" location="'Table 92'!A2:AQ11" display="Q56a. To compensate for reduced feed-in tariffs : Were the following things a major reason, minor reason or not a reason you had a battery system installed? by BANNER" xr:uid="{00000000-0004-0000-0000-00005B000000}"/>
    <hyperlink ref="B94" location="'Table 93'!A2:AQ11" display="Q56a. To have back up power during an outage : Were the following things a major reason, minor reason or not a reason you had a battery system installed? by BANNER" xr:uid="{00000000-0004-0000-0000-00005C000000}"/>
    <hyperlink ref="B95" location="'Table 94'!A2:G11" display="Q56b. Are the following things a major reason, minor reason or not a reason you are considering installing a battery system?" xr:uid="{00000000-0004-0000-0000-00005D000000}"/>
    <hyperlink ref="B96" location="'Table 95'!A2:AQ11" display="Q56b. To save money on your electricity bill : Are the following things a major reason, minor reason or not a reason you are considering installing a battery system? by BANNER" xr:uid="{00000000-0004-0000-0000-00005E000000}"/>
    <hyperlink ref="B97" location="'Table 96'!A2:AQ11" display="Q56b. To reduce emissions : Are the following things a major reason, minor reason or not a reason you are considering installing a battery system? by BANNER" xr:uid="{00000000-0004-0000-0000-00005F000000}"/>
    <hyperlink ref="B98" location="'Table 97'!A2:AQ11" display="Q56b. To store energy and reduce reliance on the electricity grid : Are the following things a major reason, minor reason or not a reason you are considering installing a battery system? by BANNER" xr:uid="{00000000-0004-0000-0000-000060000000}"/>
    <hyperlink ref="B99" location="'Table 98'!A2:AQ11" display="Q56b. To make money by selling excess energy back to the grid during peak price periods : Are the following things a major reason, minor reason or not a reason you are considering installing a battery system? by BANNER" xr:uid="{00000000-0004-0000-0000-000061000000}"/>
    <hyperlink ref="B100" location="'Table 99'!A2:AQ11" display="Q56b. To benefit from time-of-use tariffs by storing electricity and using it in peak times : Are the following things a major reason, minor reason or not a reason you are considering installing a battery system? by BANNER" xr:uid="{00000000-0004-0000-0000-000062000000}"/>
    <hyperlink ref="B101" location="'Table 100'!A2:AQ11" display="Q56b. To compensate for reduced feed-in tariffs : Are the following things a major reason, minor reason or not a reason you are considering installing a battery system? by BANNER" xr:uid="{00000000-0004-0000-0000-000063000000}"/>
    <hyperlink ref="B102" location="'Table 101'!A2:AQ11" display="Q56b. To have back up power during an outage : Are the following things a major reason, minor reason or not a reason you are considering installing a battery system? by BANNER" xr:uid="{00000000-0004-0000-0000-000064000000}"/>
    <hyperlink ref="B103" location="'Table 102'!A2:AQ14" display="Q56c. What is the total capacity of your battery storage system? by BANNER" xr:uid="{00000000-0004-0000-0000-000065000000}"/>
    <hyperlink ref="B104" location="'Table 103'!A2:AQ17" display="Q56d. Which one of the following best describes how your home battery was paid for? by BANNER" xr:uid="{00000000-0004-0000-0000-000066000000}"/>
    <hyperlink ref="B105" location="'Table 104'!A2:AQ10" display="Q56e. As far as you are aware, did you receive any of the following rebates or incentives when purchasing your home battery? by BANNER" xr:uid="{00000000-0004-0000-0000-000067000000}"/>
    <hyperlink ref="B106" location="'Table 105'!A2:G12" display="Q57. Are the following things a major reason, minor reason or not a reason why you are not considering having a battery system installed?" xr:uid="{00000000-0004-0000-0000-000068000000}"/>
    <hyperlink ref="B107" location="'Table 106'!A2:AQ11" display="Q57. The cost of installing a battery : Are the following things a major reason, minor reason or not a reason why you are not considering having a battery system installed? by BANNER" xr:uid="{00000000-0004-0000-0000-000069000000}"/>
    <hyperlink ref="B108" location="'Table 107'!A2:AQ11" display="Q57. Concern about the lifespan of a battery : Are the following things a major reason, minor reason or not a reason why you are not considering having a battery system installed? by BANNER" xr:uid="{00000000-0004-0000-0000-00006A000000}"/>
    <hyperlink ref="B109" location="'Table 108'!A2:AQ11" display="Q57. Don’t have the space to fit a battery : Are the following things a major reason, minor reason or not a reason why you are not considering having a battery system installed? by BANNER" xr:uid="{00000000-0004-0000-0000-00006B000000}"/>
    <hyperlink ref="B110" location="'Table 109'!A2:AQ11" display="Q57. Don’t generate enough electricity to justify a battery : Are the following things a major reason, minor reason or not a reason why you are not considering having a battery system installed? by BANNER" xr:uid="{00000000-0004-0000-0000-00006C000000}"/>
    <hyperlink ref="B111" location="'Table 110'!A2:AQ11" display="Q57. Not comfortable with the technology : Are the following things a major reason, minor reason or not a reason why you are not considering having a battery system installed? by BANNER" xr:uid="{00000000-0004-0000-0000-00006D000000}"/>
    <hyperlink ref="B112" location="'Table 111'!A2:AQ11" display="Q57. The long term savings don’t justify the cost : Are the following things a major reason, minor reason or not a reason why you are not considering having a battery system installed? by BANNER" xr:uid="{00000000-0004-0000-0000-00006E000000}"/>
    <hyperlink ref="B113" location="'Table 112'!A2:AQ11" display="Q57. Waiting for new options such as using electric vehicle batteries as backup energy storage : Are the following things a major reason, minor reason or not a reason why you are not considering having a battery system installed? by BANNER" xr:uid="{00000000-0004-0000-0000-00006F000000}"/>
    <hyperlink ref="B114" location="'Table 113'!A2:AQ11" display="Q57. You live in a rental property and can’t install a battery : Are the following things a major reason, minor reason or not a reason why you are not considering having a battery system installed? by BANNER" xr:uid="{00000000-0004-0000-0000-000070000000}"/>
    <hyperlink ref="B115" location="'Table 114'!A2:AQ14" display="Q58. In principle, how interested would you be in joining a virtual power plant? by BANNER" xr:uid="{00000000-0004-0000-0000-000071000000}"/>
    <hyperlink ref="B116" location="'Table 115'!A2:AQ18" display="Q59. Which of the following, if any, are reasons why you haven’t joined a virtual power plant? by BANNER" xr:uid="{00000000-0004-0000-0000-000072000000}"/>
    <hyperlink ref="B117" location="'Table 116'!A2:AQ20" display="Q60. If you wanted to find out more about solar panels or storage batteries for your home, which of the following would you use or consult for more information? by BANNER" xr:uid="{00000000-0004-0000-0000-000073000000}"/>
    <hyperlink ref="B118" location="'Table 117'!A2:H6" display="Q61. Thinking just about your investment property. Does it have, or are you considering, any of the following?" xr:uid="{00000000-0004-0000-0000-000074000000}"/>
    <hyperlink ref="B119" location="'Table 118'!A2:AQ12" display="Q61. A home battery system for storing electricity :Thinking just about your investment property. Does it have, or are you considering, any of the following? - A home battery system for storing electricity : Does it have, or are you considering, any of the following? by BANNER" xr:uid="{00000000-0004-0000-0000-000075000000}"/>
    <hyperlink ref="B120" location="'Table 119'!A2:AQ12" display="Q61. Rooftop solar panels : Thinking just about your investment property. Does it have, or are you considering, any of the following? - A home battery system for storing electricity : Does it have, or are you considering, any of the following? by BANNER" xr:uid="{00000000-0004-0000-0000-000076000000}"/>
    <hyperlink ref="B121" location="'Table 120'!A2:AQ14" display="Q70. Approximately how often do you review your current household energy plan and investigate whether there are better options for you? by BANNER" xr:uid="{00000000-0004-0000-0000-000077000000}"/>
    <hyperlink ref="B122" location="'Table 121'!A2:AQ14" display="Q71. How confident are you that you’re on a home energy plan that is competitively priced?  by BANNER" xr:uid="{00000000-0004-0000-0000-000078000000}"/>
    <hyperlink ref="B123" location="'Table 122'!A2:AQ14" display="Q73a. Which of the following, if any, are reasons why you don’t regularly review your energy plan? by BANNER" xr:uid="{00000000-0004-0000-0000-000079000000}"/>
    <hyperlink ref="B124" location="'Table 123'!A2:AQ13" display="Q73b. Which of the following, if any, are reasons why you regularly review your energy plan? by BANNER" xr:uid="{00000000-0004-0000-0000-00007A000000}"/>
    <hyperlink ref="B125" location="'Table 124'!A2:AQ13" display="Q75. What type of electricity tariff or plan do you currently have for your household electricity plan? by BANNER" xr:uid="{00000000-0004-0000-0000-00007B000000}"/>
    <hyperlink ref="B126" location="'Table 125'!A2:AQ10" display="Q76. As far as you are aware, does your time-of-use tariff give you free electricity during a specific time period during the day? by BANNER" xr:uid="{00000000-0004-0000-0000-00007C000000}"/>
    <hyperlink ref="B127" location="'Table 126'!A2:I10" display="Q79a. How often does your household deliberately shift the time of day that it uses appliances or other electrical equipment to reduce your electricity bill?" xr:uid="{00000000-0004-0000-0000-00007D000000}"/>
    <hyperlink ref="B128" location="'Table 127'!A2:AQ13" display="Q79a. Dishwasher : How often does your household deliberately shift the time of day that it uses appliances or other electrical equipment to reduce your electricity bill? by BANNER" xr:uid="{00000000-0004-0000-0000-00007E000000}"/>
    <hyperlink ref="B129" location="'Table 128'!A2:AQ13" display="Q79a. Heater: How often does your household deliberately shift the time of day that it uses appliances or other electrical equipment to reduce your electricity bill? by BANNER" xr:uid="{00000000-0004-0000-0000-00007F000000}"/>
    <hyperlink ref="B130" location="'Table 129'!A2:AQ13" display="Q79a. Hot water heater : How often does your household deliberately shift the time of day that it uses appliances or other electrical equipment to reduce your electricity bill? by BANNER" xr:uid="{00000000-0004-0000-0000-000080000000}"/>
    <hyperlink ref="B131" location="'Table 130'!A2:AQ13" display="Q79a. Dryer : How often does your household deliberately shift the time of day that it uses appliances or other electrical equipment to reduce your electricity bill? by BANNER" xr:uid="{00000000-0004-0000-0000-000081000000}"/>
    <hyperlink ref="B132" location="'Table 131'!A2:AQ13" display="Q79a. Washing machine : How often does your household deliberately shift the time of day that it uses appliances or other electrical equipment to reduce your electricity bill? by BANNER" xr:uid="{00000000-0004-0000-0000-000082000000}"/>
    <hyperlink ref="B133" location="'Table 132'!A2:AQ13" display="Q79a. Air conditioner : How often does your household deliberately shift the time of day that it uses appliances or other electrical equipment to reduce your electricity bill? by BANNER" xr:uid="{00000000-0004-0000-0000-000083000000}"/>
    <hyperlink ref="B134" location="'Table 133'!A2:AQ20" display="Q80. When choosing or switching your electricity retail plan, which of the following sources do you usually use or consult for information? by BANNER" xr:uid="{00000000-0004-0000-0000-000084000000}"/>
    <hyperlink ref="B135" location="'Table 134'!A2:F8" display="Q90. If both options were available, and you needed to buy a new appliance, would you prefer to use electricity or gas for the following household purposes?" xr:uid="{00000000-0004-0000-0000-000085000000}"/>
    <hyperlink ref="B136" location="'Table 135'!A2:AQ10" display="Q90. For heating your home : If both options were available, and you needed to buy a new appliance, would you prefer to use electricity or gas for the following household purposes? by BANNER" xr:uid="{00000000-0004-0000-0000-000086000000}"/>
    <hyperlink ref="B137" location="'Table 136'!A2:AQ10" display="Q90. For your oven : If both options were available, and you needed to buy a new appliance, would you prefer to use electricity or gas for the following household purposes? by BANNER" xr:uid="{00000000-0004-0000-0000-000087000000}"/>
    <hyperlink ref="B138" location="'Table 137'!A2:AQ10" display="Q90. For your hot water service : If both options were available, and you needed to buy a new appliance, would you prefer to use electricity or gas for the following household purposes? by BANNER" xr:uid="{00000000-0004-0000-0000-000088000000}"/>
    <hyperlink ref="B139" location="'Table 138'!A2:AQ10" display="Q90. For your cooktop : If both options were available, and you needed to buy a new appliance, would you prefer to use electricity or gas for the following household purposes? by BANNER" xr:uid="{00000000-0004-0000-0000-000089000000}"/>
    <hyperlink ref="B140" location="'Table 139'!A2:AQ14" display="Q91. Some Australian households have been cancelling their gas supply and converting their home to running on electricity only. Which of the following best describes you? by BANNER" xr:uid="{00000000-0004-0000-0000-00008A000000}"/>
    <hyperlink ref="B141" location="'Table 140'!A2:AQ16" display="Q94. Approximately, how many electricity outages has your home\business experienced in the last 6 months? by BANNER" xr:uid="{00000000-0004-0000-0000-00008B000000}"/>
    <hyperlink ref="B142" location="'Table 141'!A2:AQ7" display="Q200. In total, how many cars or passenger vehicles cars are owned by you or a family member in your household? by BANNER" xr:uid="{00000000-0004-0000-0000-00008C000000}"/>
    <hyperlink ref="B143" location="'Table 142'!A2:E8" display="Q201. Which of the following do you or a family member in your household have?" xr:uid="{00000000-0004-0000-0000-00008D000000}"/>
    <hyperlink ref="B144" location="'Table 143'!A2:AQ9" display="Q201. Petrol or diesel powered vehicle : Which of the following do you or a family member in your household have? by BANNER" xr:uid="{00000000-0004-0000-0000-00008E000000}"/>
    <hyperlink ref="B145" location="'Table 144'!A2:AQ9" display="Q201. Non-plugin hybrid vehicle (that is both petrol powered and electric powered) : Which of the following do you or a family member in your household have? by BANNER" xr:uid="{00000000-0004-0000-0000-00008F000000}"/>
    <hyperlink ref="B146" location="'Table 145'!A2:AQ9" display="Q201. Plugin hybrid vehicle (PHEV - that can be plugged in to an external power source for charging) : Which of the following do you or a family member in your household have? by BANNER" xr:uid="{00000000-0004-0000-0000-000090000000}"/>
    <hyperlink ref="B147" location="'Table 146'!A2:AQ9" display="Q201. A fully electric vehicle : Which of the following do you or a family member in your household have? by BANNER" xr:uid="{00000000-0004-0000-0000-000091000000}"/>
    <hyperlink ref="B148" location="'Table 147'!A2:AQ14" display="Q202. When do you think you will be most likely to purchase or lease a car or passenger vehicle in the future? by BANNER" xr:uid="{00000000-0004-0000-0000-000092000000}"/>
    <hyperlink ref="B149" location="'Table 148'!A2:J8" display="Q203a. When you next purchase or lease a car or passenger vehicle, how likely are you to consider each of the following?" xr:uid="{00000000-0004-0000-0000-000093000000}"/>
    <hyperlink ref="B150" location="'Table 149'!A2:AQ14" display="Q203a. Petrol or diesel powered vehicle : When you next purchase or lease a car or passenger vehicle, how likely are you to consider each of the following? by BANNER" xr:uid="{00000000-0004-0000-0000-000094000000}"/>
    <hyperlink ref="B151" location="'Table 150'!A2:AQ14" display="Q203a. Non-plugin hybrid vehicle (that is both petrol powered and electric powered) : When you next purchase or lease a car or passenger vehicle, how likely are you to consider each of the following? by BANNER" xr:uid="{00000000-0004-0000-0000-000095000000}"/>
    <hyperlink ref="B152" location="'Table 151'!A2:AQ14" display="Q203a. Plugin hybrid vehicle (PHEV - that can be plugged in to an external power source for charging) : When you next purchase or lease a car or passenger vehicle, how likely are you to consider each of the following? by BANNER" xr:uid="{00000000-0004-0000-0000-000096000000}"/>
    <hyperlink ref="B153" location="'Table 152'!A2:AQ14" display="Q203a. A fully electric vehicle : When you next purchase or lease a car or passenger vehicle, how likely are you to consider each of the following? by BANNER" xr:uid="{00000000-0004-0000-0000-000097000000}"/>
    <hyperlink ref="B154" location="'Table 153'!A2:AQ12" display="Q203b. When you next purchase or lease a car or passenger vehicle, which are you most likely to purchase? by BANNER" xr:uid="{00000000-0004-0000-0000-000098000000}"/>
    <hyperlink ref="B155" location="'Table 154'!A2:AQ17" display="Q204. Which of the following would you say are the top 3 reasons why you or your household purchased an electric vehicle? by BANNER" xr:uid="{00000000-0004-0000-0000-000099000000}"/>
    <hyperlink ref="B156" location="'Table 155'!A2:AQ17" display="Q205. Which of the following would you say are the top 3 reasons why you would consider an electric vehicle when you next purchase a car or passenger vehicle? by BANNER" xr:uid="{00000000-0004-0000-0000-00009A000000}"/>
    <hyperlink ref="B157" location="'Table 156'!A2:AQ20" display="Q206. Which of the following, if any, are reasons why you wouldn’t be likely to consider an electric vehicle when you next purchase a car or passenger vehicle? by BANNER" xr:uid="{00000000-0004-0000-0000-00009B000000}"/>
    <hyperlink ref="B158" location="'Table 157'!A2:AQ9" display="Q207. Do you currently drive a motor vehicle, either regularly or from time-to-time? by BANNER" xr:uid="{00000000-0004-0000-0000-00009C000000}"/>
    <hyperlink ref="B159" location="'Table 158'!A2:AQ11" display="Q208. Thinking just about the car or passenger vehicle you drive most often. Which type of vehicle is this? by BANNER" xr:uid="{00000000-0004-0000-0000-00009D000000}"/>
    <hyperlink ref="B160" location="'Table 159'!A2:AQ11" display="Q209a. Approximately how far do you drive in an average week in this vehicle you drive most often? If you are unsure, please provide us with your best estimate by BANNER" xr:uid="{00000000-0004-0000-0000-00009E000000}"/>
    <hyperlink ref="B161" location="'Table 160'!A2:AQ13" display="Q209b. Where is the vehicle you drive most often usually parked from 9am to 4pm on a weekday? by BANNER" xr:uid="{00000000-0004-0000-0000-00009F000000}"/>
    <hyperlink ref="B162" location="'Table 161'!A2:H8" display="Q210. How often do you charge this plugin hybrid (PHEV) / electric vehicle in each of these locations?" xr:uid="{00000000-0004-0000-0000-0000A0000000}"/>
    <hyperlink ref="B163" location="'Table 162'!A2:G6" display="Q211. What time of day do you most often charge your plugin hybrid (PHEV) / electric vehicle when you charge at home?" xr:uid="{00000000-0004-0000-0000-0000A1000000}"/>
    <hyperlink ref="B164" location="'Table 163'!A2:E9" display="Q212. Which of the following applies to you?" xr:uid="{00000000-0004-0000-0000-0000A2000000}"/>
    <hyperlink ref="B165" location="'Table 164'!A2:AQ9" display="Q212. You have a dedicated home electric vehicle charger (often called a Level 2 charger or wallbox, installed separately from a regular household power point) : Which of the following applies to you? by BANNER" xr:uid="{00000000-0004-0000-0000-0000A3000000}"/>
    <hyperlink ref="B166" location="'Table 165'!A2:AQ9" display="Q212. There is an electrical outlet within 10 meters of where you usually park your car at home : Which of the following applies to you? by BANNER" xr:uid="{00000000-0004-0000-0000-0000A4000000}"/>
    <hyperlink ref="B167" location="'Table 166'!A2:AQ9" display="Q212. You have access to off-street parking at your work location : Which of the following applies to you? by BANNER" xr:uid="{00000000-0004-0000-0000-0000A5000000}"/>
    <hyperlink ref="B168" location="'Table 167'!A2:AQ9" display="Q212. You have access to off street parking at home : Which of the following applies to you? by BANNER" xr:uid="{00000000-0004-0000-0000-0000A6000000}"/>
    <hyperlink ref="B169" location="'Table 168'!A2:AQ12" display="Q213. Which of the following best describes how you most regularly charge this plugin hybrid (PHEV) / electric vehicle? by BANNER" xr:uid="{00000000-0004-0000-0000-0000A7000000}"/>
    <hyperlink ref="B170" location="'Table 169'!A2:AQ12" display="Q214. Which of the following would you be most likely to do if you bought a plugin hybrid vehicle or fully electric vehicle? by BANNER" xr:uid="{00000000-0004-0000-0000-0000A8000000}"/>
    <hyperlink ref="B171" location="'Table 170'!A2:AQ11" display="Q215. As a result of recent increases in petrol prices, are you…? by BANNER" xr:uid="{00000000-0004-0000-0000-0000A9000000}"/>
    <hyperlink ref="B172" location="'Table 171'!A2:AQ20" display="Q216. If you wanted to find out more about electric vehicles, which of the following would you use or consult for more information? by BANNER" xr:uid="{00000000-0004-0000-0000-0000AA000000}"/>
    <hyperlink ref="B173" location="'Table 172'!A2:AQ24" display="Z6. And what is your household’s overall annual income before tax or other deductions? Your best estimate is fine. by BANNER" xr:uid="{00000000-0004-0000-0000-0000AB000000}"/>
    <hyperlink ref="B174" location="'Table 173'!A2:AQ18" display="Z6a. How much do you currently have available in savings or other liquid assets in either your name or jointly with someone else (e.g., bank or savings accounts, offset accounts, or shares)? by BANNER" xr:uid="{00000000-0004-0000-0000-0000AC000000}"/>
    <hyperlink ref="B175" location="'Table 174'!A2:E10" display="Z7. Do any of the following apply to you?" xr:uid="{00000000-0004-0000-0000-0000AD000000}"/>
    <hyperlink ref="B176" location="'Table 175'!A2:AQ13" display="Z8a. How would you describe your current financial situation?  by BANNER" xr:uid="{00000000-0004-0000-0000-0000AE000000}"/>
  </hyperlinks>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15" bestFit="1" customWidth="1"/>
    <col min="2" max="43" width="12.7109375" bestFit="1" customWidth="1"/>
  </cols>
  <sheetData>
    <row r="1" spans="1:43" x14ac:dyDescent="0.25">
      <c r="A1" s="4" t="s">
        <v>384</v>
      </c>
    </row>
    <row r="2" spans="1:43" x14ac:dyDescent="0.25">
      <c r="A2" t="s">
        <v>3</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400</v>
      </c>
      <c r="B5" s="6">
        <v>6.3976969066730005E-2</v>
      </c>
      <c r="C5" s="6">
        <v>7.1535578295100002E-2</v>
      </c>
      <c r="D5" s="6">
        <v>5.563539342328E-2</v>
      </c>
      <c r="E5" s="7">
        <v>0.23919220675130001</v>
      </c>
      <c r="F5" s="7">
        <v>1</v>
      </c>
      <c r="G5" s="8">
        <v>0</v>
      </c>
      <c r="H5" s="7">
        <v>0.2619366456851</v>
      </c>
      <c r="I5" s="8">
        <v>0</v>
      </c>
      <c r="J5" s="8">
        <v>0</v>
      </c>
      <c r="K5" s="8">
        <v>0</v>
      </c>
      <c r="L5" s="8">
        <v>0</v>
      </c>
      <c r="M5" s="6">
        <v>6.766298175379E-2</v>
      </c>
      <c r="N5" s="6">
        <v>5.7578748325040001E-2</v>
      </c>
      <c r="O5" s="6">
        <v>6.2707929907690002E-2</v>
      </c>
      <c r="P5" s="6">
        <v>6.4198092788399996E-2</v>
      </c>
      <c r="Q5" s="6">
        <v>6.5895643046760002E-2</v>
      </c>
      <c r="R5" s="6">
        <v>6.5443065844500006E-2</v>
      </c>
      <c r="S5" s="6">
        <v>6.2491990242609999E-2</v>
      </c>
      <c r="T5" s="6">
        <v>5.5772102654199997E-2</v>
      </c>
      <c r="U5" s="6">
        <v>7.3149196152750007E-2</v>
      </c>
      <c r="V5" s="6">
        <v>4.4464584491129999E-2</v>
      </c>
      <c r="W5" s="6">
        <v>6.5326966108399998E-2</v>
      </c>
      <c r="X5" s="8">
        <v>3.2401630083010002E-2</v>
      </c>
      <c r="Y5" s="7">
        <v>8.3671858309239996E-2</v>
      </c>
      <c r="Z5" s="8">
        <v>1.5805958329210001E-2</v>
      </c>
      <c r="AA5" s="7">
        <v>0.10619221052449999</v>
      </c>
      <c r="AB5" s="8">
        <v>4.0011168973370002E-2</v>
      </c>
      <c r="AC5" s="7">
        <v>0.1438032995671</v>
      </c>
      <c r="AD5" s="6">
        <v>6.2400200614219997E-2</v>
      </c>
      <c r="AE5" s="6">
        <v>6.4748583801369997E-2</v>
      </c>
      <c r="AF5" s="7">
        <v>9.2816201246089997E-2</v>
      </c>
      <c r="AG5" s="8">
        <v>6.1083016716630002E-2</v>
      </c>
      <c r="AH5" s="6">
        <v>6.8415184550840002E-2</v>
      </c>
      <c r="AI5" s="6">
        <v>5.5512750478850001E-2</v>
      </c>
      <c r="AJ5" s="7">
        <v>0.14464527243549999</v>
      </c>
      <c r="AK5" s="8">
        <v>5.3295624755419997E-2</v>
      </c>
      <c r="AL5" s="6">
        <v>6.5261919736930005E-2</v>
      </c>
      <c r="AM5" s="6">
        <v>5.7711442567179999E-2</v>
      </c>
      <c r="AN5" s="6">
        <v>6.4939679121070001E-2</v>
      </c>
      <c r="AO5" s="8">
        <v>3.6160421028169999E-2</v>
      </c>
      <c r="AP5" s="7">
        <v>0.10650398505109999</v>
      </c>
      <c r="AQ5" s="6">
        <v>6.5942274405120002E-2</v>
      </c>
    </row>
    <row r="6" spans="1:43" x14ac:dyDescent="0.25">
      <c r="A6" t="s">
        <v>401</v>
      </c>
      <c r="B6" s="6">
        <v>0.1802689969737</v>
      </c>
      <c r="C6" s="6">
        <v>0.18395620083370001</v>
      </c>
      <c r="D6" s="6">
        <v>0.174898462157</v>
      </c>
      <c r="E6" s="7">
        <v>0.52314479666479996</v>
      </c>
      <c r="F6" s="8">
        <v>0</v>
      </c>
      <c r="G6" s="7">
        <v>1</v>
      </c>
      <c r="H6" s="7">
        <v>0.7380633543149</v>
      </c>
      <c r="I6" s="8">
        <v>0</v>
      </c>
      <c r="J6" s="8">
        <v>0</v>
      </c>
      <c r="K6" s="8">
        <v>0</v>
      </c>
      <c r="L6" s="8">
        <v>0</v>
      </c>
      <c r="M6" s="7">
        <v>0.19430851722600001</v>
      </c>
      <c r="N6" s="8">
        <v>0.15589904567179999</v>
      </c>
      <c r="O6" s="6">
        <v>0.17740076195769999</v>
      </c>
      <c r="P6" s="6">
        <v>0.18890736133040001</v>
      </c>
      <c r="Q6" s="6">
        <v>0.1737702749792</v>
      </c>
      <c r="R6" s="6">
        <v>0.16341287695760001</v>
      </c>
      <c r="S6" s="6">
        <v>0.1786195066756</v>
      </c>
      <c r="T6" s="6">
        <v>0.1687946288511</v>
      </c>
      <c r="U6" s="6">
        <v>0.20649514457670001</v>
      </c>
      <c r="V6" s="6">
        <v>0.2425776307402</v>
      </c>
      <c r="W6" s="8">
        <v>0.16052526172100001</v>
      </c>
      <c r="X6" s="6">
        <v>0.2028459807945</v>
      </c>
      <c r="Y6" s="7">
        <v>0.2484971889556</v>
      </c>
      <c r="Z6" s="8">
        <v>6.6557587807259996E-2</v>
      </c>
      <c r="AA6" s="7">
        <v>0.26589121643570002</v>
      </c>
      <c r="AB6" s="8">
        <v>0.13458506453370001</v>
      </c>
      <c r="AC6" s="6">
        <v>0.26859963647669999</v>
      </c>
      <c r="AD6" s="8">
        <v>0.1183755848019</v>
      </c>
      <c r="AE6" s="7">
        <v>0.2105574446738</v>
      </c>
      <c r="AF6" s="6">
        <v>0.16339291373279999</v>
      </c>
      <c r="AG6" s="6">
        <v>0.18196247412489999</v>
      </c>
      <c r="AH6" s="6">
        <v>0.18987433247249999</v>
      </c>
      <c r="AI6" s="6">
        <v>0.1619504498994</v>
      </c>
      <c r="AJ6" s="7">
        <v>0.28017123235169999</v>
      </c>
      <c r="AK6" s="8">
        <v>0.1670408747871</v>
      </c>
      <c r="AL6" s="8">
        <v>0.1007975698822</v>
      </c>
      <c r="AM6" s="6">
        <v>0.1713928870128</v>
      </c>
      <c r="AN6" s="7">
        <v>0.2321834715096</v>
      </c>
      <c r="AO6" s="7">
        <v>0.2179537693086</v>
      </c>
      <c r="AP6" s="7">
        <v>0.22650354175769999</v>
      </c>
      <c r="AQ6" s="6">
        <v>0.1422129258092</v>
      </c>
    </row>
    <row r="7" spans="1:43" x14ac:dyDescent="0.25">
      <c r="A7" t="s">
        <v>403</v>
      </c>
      <c r="B7" s="6">
        <v>0.27216594944459999</v>
      </c>
      <c r="C7" s="6">
        <v>0.27872337210819997</v>
      </c>
      <c r="D7" s="6">
        <v>0.26682458913599999</v>
      </c>
      <c r="E7" s="8">
        <v>4.9295154293269999E-2</v>
      </c>
      <c r="F7" s="8">
        <v>0</v>
      </c>
      <c r="G7" s="8">
        <v>0</v>
      </c>
      <c r="H7" s="8">
        <v>0</v>
      </c>
      <c r="I7" s="7">
        <v>1</v>
      </c>
      <c r="J7" s="8">
        <v>0</v>
      </c>
      <c r="K7" s="8">
        <v>0</v>
      </c>
      <c r="L7" s="8">
        <v>0</v>
      </c>
      <c r="M7" s="7">
        <v>0.28747806950530003</v>
      </c>
      <c r="N7" s="8">
        <v>0.24558700561319999</v>
      </c>
      <c r="O7" s="6">
        <v>0.2673163816263</v>
      </c>
      <c r="P7" s="6">
        <v>0.2761178675555</v>
      </c>
      <c r="Q7" s="6">
        <v>0.27205190575549998</v>
      </c>
      <c r="R7" s="6">
        <v>0.2439069139999</v>
      </c>
      <c r="S7" s="6">
        <v>0.28395507306540002</v>
      </c>
      <c r="T7" s="6">
        <v>0.2330426052582</v>
      </c>
      <c r="U7" s="6">
        <v>0.30843196225879999</v>
      </c>
      <c r="V7" s="6">
        <v>0.35379290894830001</v>
      </c>
      <c r="W7" s="6">
        <v>0.2743331673776</v>
      </c>
      <c r="X7" s="6">
        <v>0.30487181875280001</v>
      </c>
      <c r="Y7" s="6">
        <v>0.2662614973113</v>
      </c>
      <c r="Z7" s="8">
        <v>0.1075226556457</v>
      </c>
      <c r="AA7" s="6">
        <v>0.26966094141410002</v>
      </c>
      <c r="AB7" s="6">
        <v>0.27552268170849997</v>
      </c>
      <c r="AC7" s="6">
        <v>0.2187525484873</v>
      </c>
      <c r="AD7" s="6">
        <v>0.26415756150690001</v>
      </c>
      <c r="AE7" s="6">
        <v>0.27608497136799998</v>
      </c>
      <c r="AF7" s="6">
        <v>0.3001252237889</v>
      </c>
      <c r="AG7" s="6">
        <v>0.26936029889219998</v>
      </c>
      <c r="AH7" s="6">
        <v>0.26375410442840003</v>
      </c>
      <c r="AI7" s="6">
        <v>0.28820836450960002</v>
      </c>
      <c r="AJ7" s="6">
        <v>0.29703750970030002</v>
      </c>
      <c r="AK7" s="6">
        <v>0.26887268942109999</v>
      </c>
      <c r="AL7" s="8">
        <v>0.1251451315122</v>
      </c>
      <c r="AM7" s="8">
        <v>0.19024041814699999</v>
      </c>
      <c r="AN7" s="7">
        <v>0.36588778591810001</v>
      </c>
      <c r="AO7" s="7">
        <v>0.4489564251666</v>
      </c>
      <c r="AP7" s="7">
        <v>0.42105302357199997</v>
      </c>
      <c r="AQ7" s="8">
        <v>0.17145541069670001</v>
      </c>
    </row>
    <row r="8" spans="1:43" x14ac:dyDescent="0.25">
      <c r="A8" t="s">
        <v>404</v>
      </c>
      <c r="B8" s="6">
        <v>0.2481984688793</v>
      </c>
      <c r="C8" s="6">
        <v>0.24415933662539999</v>
      </c>
      <c r="D8" s="6">
        <v>0.25248511147359998</v>
      </c>
      <c r="E8" s="6">
        <v>0.1883678422907</v>
      </c>
      <c r="F8" s="8">
        <v>0</v>
      </c>
      <c r="G8" s="8">
        <v>0</v>
      </c>
      <c r="H8" s="8">
        <v>0</v>
      </c>
      <c r="I8" s="8">
        <v>0</v>
      </c>
      <c r="J8" s="7">
        <v>1</v>
      </c>
      <c r="K8" s="8">
        <v>0</v>
      </c>
      <c r="L8" s="7">
        <v>0.51324355753759998</v>
      </c>
      <c r="M8" s="6">
        <v>0.2383034531739</v>
      </c>
      <c r="N8" s="6">
        <v>0.26537434430360002</v>
      </c>
      <c r="O8" s="6">
        <v>0.2485624167378</v>
      </c>
      <c r="P8" s="6">
        <v>0.2419988343176</v>
      </c>
      <c r="Q8" s="6">
        <v>0.2539030915837</v>
      </c>
      <c r="R8" s="6">
        <v>0.25355885454319999</v>
      </c>
      <c r="S8" s="6">
        <v>0.25243085867890003</v>
      </c>
      <c r="T8" s="6">
        <v>0.26475748258769999</v>
      </c>
      <c r="U8" s="6">
        <v>0.22115673983420001</v>
      </c>
      <c r="V8" s="6">
        <v>0.26763878628069998</v>
      </c>
      <c r="W8" s="7">
        <v>0.25958086043</v>
      </c>
      <c r="X8" s="6">
        <v>0.2434850443762</v>
      </c>
      <c r="Y8" s="8">
        <v>0.19933795116110001</v>
      </c>
      <c r="Z8" s="7">
        <v>0.35171242104380002</v>
      </c>
      <c r="AA8" s="8">
        <v>0.21002162403470001</v>
      </c>
      <c r="AB8" s="7">
        <v>0.2667894656559</v>
      </c>
      <c r="AC8" s="6">
        <v>0.25355847653809999</v>
      </c>
      <c r="AD8" s="6">
        <v>0.26469656462550001</v>
      </c>
      <c r="AE8" s="6">
        <v>0.24012488410460001</v>
      </c>
      <c r="AF8" s="6">
        <v>0.2117726522757</v>
      </c>
      <c r="AG8" s="6">
        <v>0.25185371798259998</v>
      </c>
      <c r="AH8" s="8">
        <v>0.23473184831310001</v>
      </c>
      <c r="AI8" s="7">
        <v>0.27388095782549998</v>
      </c>
      <c r="AJ8" s="8">
        <v>0.17612904895190001</v>
      </c>
      <c r="AK8" s="7">
        <v>0.25774122924999998</v>
      </c>
      <c r="AL8" s="6">
        <v>0.24146342592369999</v>
      </c>
      <c r="AM8" s="6">
        <v>0.2648576794352</v>
      </c>
      <c r="AN8" s="6">
        <v>0.2395243645455</v>
      </c>
      <c r="AO8" s="6">
        <v>0.2219335424002</v>
      </c>
      <c r="AP8" s="6">
        <v>0.2144410787463</v>
      </c>
      <c r="AQ8" s="7">
        <v>0.31630395969269998</v>
      </c>
    </row>
    <row r="9" spans="1:43" x14ac:dyDescent="0.25">
      <c r="A9" t="s">
        <v>405</v>
      </c>
      <c r="B9" s="6">
        <v>0.23538961563579999</v>
      </c>
      <c r="C9" s="6">
        <v>0.22162551213760001</v>
      </c>
      <c r="D9" s="7">
        <v>0.25015644381009999</v>
      </c>
      <c r="E9" s="6">
        <v>0</v>
      </c>
      <c r="F9" s="8">
        <v>0</v>
      </c>
      <c r="G9" s="8">
        <v>0</v>
      </c>
      <c r="H9" s="8">
        <v>0</v>
      </c>
      <c r="I9" s="8">
        <v>0</v>
      </c>
      <c r="J9" s="8">
        <v>0</v>
      </c>
      <c r="K9" s="7">
        <v>1</v>
      </c>
      <c r="L9" s="7">
        <v>0.48675644246240002</v>
      </c>
      <c r="M9" s="8">
        <v>0.21224697834110001</v>
      </c>
      <c r="N9" s="7">
        <v>0.27556085608640002</v>
      </c>
      <c r="O9" s="6">
        <v>0.24401250977059999</v>
      </c>
      <c r="P9" s="6">
        <v>0.2287778440081</v>
      </c>
      <c r="Q9" s="6">
        <v>0.23437908463480001</v>
      </c>
      <c r="R9" s="7">
        <v>0.27367828865479998</v>
      </c>
      <c r="S9" s="6">
        <v>0.22250257133750001</v>
      </c>
      <c r="T9" s="6">
        <v>0.27763318064879999</v>
      </c>
      <c r="U9" s="6">
        <v>0.19076695717760001</v>
      </c>
      <c r="V9" s="8">
        <v>9.1526089539710004E-2</v>
      </c>
      <c r="W9" s="6">
        <v>0.24023374436299999</v>
      </c>
      <c r="X9" s="6">
        <v>0.21639552599350001</v>
      </c>
      <c r="Y9" s="8">
        <v>0.20223150426280001</v>
      </c>
      <c r="Z9" s="7">
        <v>0.45840137717399998</v>
      </c>
      <c r="AA9" s="8">
        <v>0.1482340075911</v>
      </c>
      <c r="AB9" s="7">
        <v>0.2830916191285</v>
      </c>
      <c r="AC9" s="8">
        <v>0.1152860389308</v>
      </c>
      <c r="AD9" s="7">
        <v>0.29037008845149997</v>
      </c>
      <c r="AE9" s="8">
        <v>0.20848411605229999</v>
      </c>
      <c r="AF9" s="6">
        <v>0.2318930089565</v>
      </c>
      <c r="AG9" s="6">
        <v>0.2357404922837</v>
      </c>
      <c r="AH9" s="6">
        <v>0.24322453023509999</v>
      </c>
      <c r="AI9" s="6">
        <v>0.2204474772867</v>
      </c>
      <c r="AJ9" s="8">
        <v>0.1020169365607</v>
      </c>
      <c r="AK9" s="7">
        <v>0.25304958178640002</v>
      </c>
      <c r="AL9" s="7">
        <v>0.46733195294500002</v>
      </c>
      <c r="AM9" s="7">
        <v>0.31579757283780002</v>
      </c>
      <c r="AN9" s="8">
        <v>9.7464698905639996E-2</v>
      </c>
      <c r="AO9" s="8">
        <v>7.4995842096490004E-2</v>
      </c>
      <c r="AP9" s="8">
        <v>3.1498370872979999E-2</v>
      </c>
      <c r="AQ9" s="7">
        <v>0.30408542939630001</v>
      </c>
    </row>
    <row r="10" spans="1:43" x14ac:dyDescent="0.25">
      <c r="A10" t="s">
        <v>433</v>
      </c>
      <c r="B10" s="9">
        <v>4507</v>
      </c>
      <c r="C10" s="9">
        <v>2217</v>
      </c>
      <c r="D10" s="9">
        <v>2278</v>
      </c>
      <c r="E10" s="9">
        <v>12</v>
      </c>
      <c r="F10" s="9">
        <v>280</v>
      </c>
      <c r="G10" s="9">
        <v>827</v>
      </c>
      <c r="H10" s="9">
        <v>1107</v>
      </c>
      <c r="I10" s="9">
        <v>1249</v>
      </c>
      <c r="J10" s="9">
        <v>1121</v>
      </c>
      <c r="K10" s="9">
        <v>1030</v>
      </c>
      <c r="L10" s="9">
        <v>2151</v>
      </c>
      <c r="M10" s="9">
        <v>2745</v>
      </c>
      <c r="N10" s="9">
        <v>1762</v>
      </c>
      <c r="O10" s="9">
        <v>1001</v>
      </c>
      <c r="P10" s="9">
        <v>1001</v>
      </c>
      <c r="Q10" s="9">
        <v>801</v>
      </c>
      <c r="R10" s="9">
        <v>600</v>
      </c>
      <c r="S10" s="9">
        <v>601</v>
      </c>
      <c r="T10" s="9">
        <v>201</v>
      </c>
      <c r="U10" s="9">
        <v>201</v>
      </c>
      <c r="V10" s="9">
        <v>101</v>
      </c>
      <c r="W10" s="9">
        <v>3062</v>
      </c>
      <c r="X10" s="9">
        <v>488</v>
      </c>
      <c r="Y10" s="9">
        <v>850</v>
      </c>
      <c r="Z10" s="9">
        <v>107</v>
      </c>
      <c r="AA10" s="9">
        <v>1366</v>
      </c>
      <c r="AB10" s="9">
        <v>3036</v>
      </c>
      <c r="AC10" s="9">
        <v>105</v>
      </c>
      <c r="AD10" s="9">
        <v>1571</v>
      </c>
      <c r="AE10" s="9">
        <v>2936</v>
      </c>
      <c r="AF10" s="9">
        <v>455</v>
      </c>
      <c r="AG10" s="9">
        <v>4052</v>
      </c>
      <c r="AH10" s="9">
        <v>3046</v>
      </c>
      <c r="AI10" s="9">
        <v>1461</v>
      </c>
      <c r="AJ10" s="9">
        <v>583</v>
      </c>
      <c r="AK10" s="9">
        <v>3924</v>
      </c>
      <c r="AL10" s="9">
        <v>778</v>
      </c>
      <c r="AM10" s="9">
        <v>1171</v>
      </c>
      <c r="AN10" s="9">
        <v>1002</v>
      </c>
      <c r="AO10" s="9">
        <v>620</v>
      </c>
      <c r="AP10" s="9">
        <v>576</v>
      </c>
      <c r="AQ10" s="9">
        <v>360</v>
      </c>
    </row>
    <row r="11" spans="1:43" x14ac:dyDescent="0.25">
      <c r="A11"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8ca6e375-253d-4060-8b07-f508e09f4c1b" sqref="A2 AQ11" xr:uid="{00000000-0002-0000-0100-000000000000}"/>
    <dataValidation allowBlank="1" error="8ca6e375-253d-4060-8b07-f508e09f4c1b" sqref="A1" xr:uid="{00000000-0002-0000-0100-000001000000}"/>
  </dataValidations>
  <hyperlinks>
    <hyperlink ref="A1" location="'TOC'!A1" display="Back to TOC" xr:uid="{00000000-0004-0000-0100-000000000000}"/>
  </hyperlink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dimension ref="A1:AQ10"/>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2.42578125" bestFit="1" customWidth="1"/>
    <col min="2" max="43" width="12.7109375" bestFit="1" customWidth="1"/>
  </cols>
  <sheetData>
    <row r="1" spans="1:43" x14ac:dyDescent="0.25">
      <c r="A1" s="4" t="s">
        <v>384</v>
      </c>
    </row>
    <row r="2" spans="1:43" x14ac:dyDescent="0.25">
      <c r="A2" t="s">
        <v>6</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397</v>
      </c>
      <c r="B5" s="6">
        <v>0.49531281297500002</v>
      </c>
      <c r="C5" s="7">
        <v>1</v>
      </c>
      <c r="D5" s="8">
        <v>0</v>
      </c>
      <c r="E5" s="8">
        <v>0</v>
      </c>
      <c r="F5" s="6">
        <v>0.553831934054</v>
      </c>
      <c r="G5" s="6">
        <v>0.50544389123349998</v>
      </c>
      <c r="H5" s="6">
        <v>0.51811849286120004</v>
      </c>
      <c r="I5" s="6">
        <v>0.50724661833160001</v>
      </c>
      <c r="J5" s="6">
        <v>0.48725219129730002</v>
      </c>
      <c r="K5" s="6">
        <v>0.46635003650180001</v>
      </c>
      <c r="L5" s="8">
        <v>0.4770779327893</v>
      </c>
      <c r="M5" s="6">
        <v>0.49512895944059998</v>
      </c>
      <c r="N5" s="6">
        <v>0.49563194793109999</v>
      </c>
      <c r="O5" s="6">
        <v>0.4999342165015</v>
      </c>
      <c r="P5" s="6">
        <v>0.49396374564660001</v>
      </c>
      <c r="Q5" s="6">
        <v>0.4943334766179</v>
      </c>
      <c r="R5" s="6">
        <v>0.49593898141539999</v>
      </c>
      <c r="S5" s="6">
        <v>0.5001955202317</v>
      </c>
      <c r="T5" s="6">
        <v>0.49182154734270001</v>
      </c>
      <c r="U5" s="6">
        <v>0.45974411712989999</v>
      </c>
      <c r="V5" s="6">
        <v>0.50059846394310004</v>
      </c>
      <c r="W5" s="6">
        <v>0.49397700403930001</v>
      </c>
      <c r="X5" s="6">
        <v>0.52482871290720001</v>
      </c>
      <c r="Y5" s="6">
        <v>0.49355278082179999</v>
      </c>
      <c r="Z5" s="6">
        <v>0.40823864284669997</v>
      </c>
      <c r="AA5" s="6">
        <v>0.4840596640716</v>
      </c>
      <c r="AB5" s="6">
        <v>0.50648387354250002</v>
      </c>
      <c r="AC5" s="8">
        <v>0.35370038923359998</v>
      </c>
      <c r="AD5" s="6">
        <v>0.51799429774009997</v>
      </c>
      <c r="AE5" s="6">
        <v>0.48421329622569997</v>
      </c>
      <c r="AF5" s="7">
        <v>0.65216880438339997</v>
      </c>
      <c r="AG5" s="8">
        <v>0.47957266559040002</v>
      </c>
      <c r="AH5" s="7">
        <v>0.52395542567800002</v>
      </c>
      <c r="AI5" s="8">
        <v>0.44068785487779999</v>
      </c>
      <c r="AJ5" s="6">
        <v>0.53715414470550005</v>
      </c>
      <c r="AK5" s="6">
        <v>0.48977257409559999</v>
      </c>
      <c r="AL5" s="6">
        <v>0.45993182877540001</v>
      </c>
      <c r="AM5" s="6">
        <v>0.49921399718359999</v>
      </c>
      <c r="AN5" s="6">
        <v>0.51925604602429998</v>
      </c>
      <c r="AO5" s="7">
        <v>0.60448814254469996</v>
      </c>
      <c r="AP5" s="6">
        <v>0.51492288052540003</v>
      </c>
      <c r="AQ5" s="8">
        <v>0.31053471691250001</v>
      </c>
    </row>
    <row r="6" spans="1:43" x14ac:dyDescent="0.25">
      <c r="A6" t="s">
        <v>398</v>
      </c>
      <c r="B6" s="6">
        <v>0.50214840712730002</v>
      </c>
      <c r="C6" s="8">
        <v>0</v>
      </c>
      <c r="D6" s="7">
        <v>1</v>
      </c>
      <c r="E6" s="8">
        <v>0</v>
      </c>
      <c r="F6" s="6">
        <v>0.43667626952229999</v>
      </c>
      <c r="G6" s="6">
        <v>0.48718851081199999</v>
      </c>
      <c r="H6" s="6">
        <v>0.47395750376250001</v>
      </c>
      <c r="I6" s="6">
        <v>0.49229355358549998</v>
      </c>
      <c r="J6" s="6">
        <v>0.51082102610190006</v>
      </c>
      <c r="K6" s="7">
        <v>0.53364996349820004</v>
      </c>
      <c r="L6" s="7">
        <v>0.52193315845410004</v>
      </c>
      <c r="M6" s="6">
        <v>0.50201010653779998</v>
      </c>
      <c r="N6" s="6">
        <v>0.50238847078850002</v>
      </c>
      <c r="O6" s="6">
        <v>0.49923638996550002</v>
      </c>
      <c r="P6" s="6">
        <v>0.5037038473023</v>
      </c>
      <c r="Q6" s="6">
        <v>0.4990831297103</v>
      </c>
      <c r="R6" s="6">
        <v>0.50059574906350002</v>
      </c>
      <c r="S6" s="6">
        <v>0.49859553402790002</v>
      </c>
      <c r="T6" s="6">
        <v>0.50817845265729999</v>
      </c>
      <c r="U6" s="6">
        <v>0.54025588287009996</v>
      </c>
      <c r="V6" s="6">
        <v>0.49940153605690002</v>
      </c>
      <c r="W6" s="6">
        <v>0.50320866369549999</v>
      </c>
      <c r="X6" s="6">
        <v>0.47433205683640001</v>
      </c>
      <c r="Y6" s="6">
        <v>0.50354566637279996</v>
      </c>
      <c r="Z6" s="6">
        <v>0.59176135715330003</v>
      </c>
      <c r="AA6" s="6">
        <v>0.51373743375199998</v>
      </c>
      <c r="AB6" s="6">
        <v>0.49123169844289999</v>
      </c>
      <c r="AC6" s="7">
        <v>0.63319864934220005</v>
      </c>
      <c r="AD6" s="6">
        <v>0.48011292168690001</v>
      </c>
      <c r="AE6" s="6">
        <v>0.51293179464609995</v>
      </c>
      <c r="AF6" s="8">
        <v>0.34259391744959999</v>
      </c>
      <c r="AG6" s="7">
        <v>0.51815934276870002</v>
      </c>
      <c r="AH6" s="8">
        <v>0.47521726449500001</v>
      </c>
      <c r="AI6" s="7">
        <v>0.55350938292429996</v>
      </c>
      <c r="AJ6" s="6">
        <v>0.46196596321889999</v>
      </c>
      <c r="AK6" s="6">
        <v>0.50746899155430003</v>
      </c>
      <c r="AL6" s="6">
        <v>0.53571701195940002</v>
      </c>
      <c r="AM6" s="6">
        <v>0.4968615470037</v>
      </c>
      <c r="AN6" s="6">
        <v>0.48056337696939999</v>
      </c>
      <c r="AO6" s="8">
        <v>0.39551185745529999</v>
      </c>
      <c r="AP6" s="6">
        <v>0.48058934299270001</v>
      </c>
      <c r="AQ6" s="7">
        <v>0.6882432412292</v>
      </c>
    </row>
    <row r="7" spans="1:43" x14ac:dyDescent="0.25">
      <c r="A7" t="s">
        <v>399</v>
      </c>
      <c r="B7" s="6">
        <v>2.5387798977049999E-3</v>
      </c>
      <c r="C7" s="8">
        <v>0</v>
      </c>
      <c r="D7" s="8">
        <v>0</v>
      </c>
      <c r="E7" s="7">
        <v>1</v>
      </c>
      <c r="F7" s="7">
        <v>9.4917964237169992E-3</v>
      </c>
      <c r="G7" s="7">
        <v>7.3675979544930003E-3</v>
      </c>
      <c r="H7" s="7">
        <v>7.9240033762910007E-3</v>
      </c>
      <c r="I7" s="8">
        <v>4.5982808293770002E-4</v>
      </c>
      <c r="J7" s="6">
        <v>1.9267826007990001E-3</v>
      </c>
      <c r="K7" s="6">
        <v>0</v>
      </c>
      <c r="L7" s="8">
        <v>9.8890875663569999E-4</v>
      </c>
      <c r="M7" s="6">
        <v>2.8609340216620002E-3</v>
      </c>
      <c r="N7" s="6">
        <v>1.979581280415E-3</v>
      </c>
      <c r="O7" s="6">
        <v>8.2939353305690005E-4</v>
      </c>
      <c r="P7" s="6">
        <v>2.332407051087E-3</v>
      </c>
      <c r="Q7" s="7">
        <v>6.5833936718400002E-3</v>
      </c>
      <c r="R7" s="6">
        <v>3.4652695211230002E-3</v>
      </c>
      <c r="S7" s="6">
        <v>1.2089457404319999E-3</v>
      </c>
      <c r="T7" s="6">
        <v>0</v>
      </c>
      <c r="U7" s="6">
        <v>0</v>
      </c>
      <c r="V7" s="6">
        <v>0</v>
      </c>
      <c r="W7" s="6">
        <v>2.8143322651509998E-3</v>
      </c>
      <c r="X7" s="6">
        <v>8.3923025635709999E-4</v>
      </c>
      <c r="Y7" s="6">
        <v>2.901552805385E-3</v>
      </c>
      <c r="Z7" s="6">
        <v>0</v>
      </c>
      <c r="AA7" s="6">
        <v>2.20290217636E-3</v>
      </c>
      <c r="AB7" s="6">
        <v>2.2844280145499999E-3</v>
      </c>
      <c r="AC7" s="6">
        <v>1.3100961424249999E-2</v>
      </c>
      <c r="AD7" s="6">
        <v>1.8927805730770001E-3</v>
      </c>
      <c r="AE7" s="6">
        <v>2.8549091281309998E-3</v>
      </c>
      <c r="AF7" s="6">
        <v>5.2372781670039998E-3</v>
      </c>
      <c r="AG7" s="6">
        <v>2.2679916409440001E-3</v>
      </c>
      <c r="AH7" s="8">
        <v>8.273098270456E-4</v>
      </c>
      <c r="AI7" s="7">
        <v>5.8027621979139998E-3</v>
      </c>
      <c r="AJ7" s="6">
        <v>8.7989207559600001E-4</v>
      </c>
      <c r="AK7" s="6">
        <v>2.7584343500960001E-3</v>
      </c>
      <c r="AL7" s="6">
        <v>4.3511592651630003E-3</v>
      </c>
      <c r="AM7" s="6">
        <v>3.9244558127129996E-3</v>
      </c>
      <c r="AN7" s="8">
        <v>1.8057700632109999E-4</v>
      </c>
      <c r="AO7" s="6">
        <v>0</v>
      </c>
      <c r="AP7" s="6">
        <v>4.4877764818170001E-3</v>
      </c>
      <c r="AQ7" s="6">
        <v>1.222041858339E-3</v>
      </c>
    </row>
    <row r="8" spans="1:43" x14ac:dyDescent="0.25">
      <c r="A8" t="s">
        <v>434</v>
      </c>
      <c r="B8" s="6">
        <v>1</v>
      </c>
      <c r="C8" s="6">
        <v>1</v>
      </c>
      <c r="D8" s="6">
        <v>1</v>
      </c>
      <c r="E8" s="6">
        <v>1</v>
      </c>
      <c r="F8" s="6">
        <v>1</v>
      </c>
      <c r="G8" s="6">
        <v>1</v>
      </c>
      <c r="H8" s="6">
        <v>1</v>
      </c>
      <c r="I8" s="6">
        <v>1</v>
      </c>
      <c r="J8" s="6">
        <v>1</v>
      </c>
      <c r="K8" s="6">
        <v>1</v>
      </c>
      <c r="L8" s="6">
        <v>1</v>
      </c>
      <c r="M8" s="6">
        <v>1</v>
      </c>
      <c r="N8" s="6">
        <v>1</v>
      </c>
      <c r="O8" s="6">
        <v>1</v>
      </c>
      <c r="P8" s="6">
        <v>1</v>
      </c>
      <c r="Q8" s="6">
        <v>1</v>
      </c>
      <c r="R8" s="6">
        <v>1</v>
      </c>
      <c r="S8" s="6">
        <v>1</v>
      </c>
      <c r="T8" s="6">
        <v>1</v>
      </c>
      <c r="U8" s="6">
        <v>1</v>
      </c>
      <c r="V8" s="6">
        <v>1</v>
      </c>
      <c r="W8" s="6">
        <v>1</v>
      </c>
      <c r="X8" s="6">
        <v>1</v>
      </c>
      <c r="Y8" s="6">
        <v>1</v>
      </c>
      <c r="Z8" s="6">
        <v>1</v>
      </c>
      <c r="AA8" s="6">
        <v>1</v>
      </c>
      <c r="AB8" s="6">
        <v>1</v>
      </c>
      <c r="AC8" s="6">
        <v>1</v>
      </c>
      <c r="AD8" s="6">
        <v>1</v>
      </c>
      <c r="AE8" s="6">
        <v>1</v>
      </c>
      <c r="AF8" s="6">
        <v>1</v>
      </c>
      <c r="AG8" s="6">
        <v>1</v>
      </c>
      <c r="AH8" s="6">
        <v>1</v>
      </c>
      <c r="AI8" s="6">
        <v>1</v>
      </c>
      <c r="AJ8" s="6">
        <v>1</v>
      </c>
      <c r="AK8" s="6">
        <v>1</v>
      </c>
      <c r="AL8" s="6">
        <v>1</v>
      </c>
      <c r="AM8" s="6">
        <v>1</v>
      </c>
      <c r="AN8" s="6">
        <v>1</v>
      </c>
      <c r="AO8" s="6">
        <v>1</v>
      </c>
      <c r="AP8" s="6">
        <v>1</v>
      </c>
      <c r="AQ8" s="6">
        <v>1</v>
      </c>
    </row>
    <row r="9" spans="1:43" x14ac:dyDescent="0.25">
      <c r="A9" t="s">
        <v>433</v>
      </c>
      <c r="B9" s="9">
        <v>4507</v>
      </c>
      <c r="C9" s="9">
        <v>2217</v>
      </c>
      <c r="D9" s="9">
        <v>2278</v>
      </c>
      <c r="E9" s="9">
        <v>12</v>
      </c>
      <c r="F9" s="9">
        <v>280</v>
      </c>
      <c r="G9" s="9">
        <v>827</v>
      </c>
      <c r="H9" s="9">
        <v>1107</v>
      </c>
      <c r="I9" s="9">
        <v>1249</v>
      </c>
      <c r="J9" s="9">
        <v>1121</v>
      </c>
      <c r="K9" s="9">
        <v>1030</v>
      </c>
      <c r="L9" s="9">
        <v>2151</v>
      </c>
      <c r="M9" s="9">
        <v>2745</v>
      </c>
      <c r="N9" s="9">
        <v>1762</v>
      </c>
      <c r="O9" s="9">
        <v>1001</v>
      </c>
      <c r="P9" s="9">
        <v>1001</v>
      </c>
      <c r="Q9" s="9">
        <v>801</v>
      </c>
      <c r="R9" s="9">
        <v>600</v>
      </c>
      <c r="S9" s="9">
        <v>601</v>
      </c>
      <c r="T9" s="9">
        <v>201</v>
      </c>
      <c r="U9" s="9">
        <v>201</v>
      </c>
      <c r="V9" s="9">
        <v>101</v>
      </c>
      <c r="W9" s="9">
        <v>3062</v>
      </c>
      <c r="X9" s="9">
        <v>488</v>
      </c>
      <c r="Y9" s="9">
        <v>850</v>
      </c>
      <c r="Z9" s="9">
        <v>107</v>
      </c>
      <c r="AA9" s="9">
        <v>1366</v>
      </c>
      <c r="AB9" s="9">
        <v>3036</v>
      </c>
      <c r="AC9" s="9">
        <v>105</v>
      </c>
      <c r="AD9" s="9">
        <v>1571</v>
      </c>
      <c r="AE9" s="9">
        <v>2936</v>
      </c>
      <c r="AF9" s="9">
        <v>455</v>
      </c>
      <c r="AG9" s="9">
        <v>4052</v>
      </c>
      <c r="AH9" s="9">
        <v>3046</v>
      </c>
      <c r="AI9" s="9">
        <v>1461</v>
      </c>
      <c r="AJ9" s="9">
        <v>583</v>
      </c>
      <c r="AK9" s="9">
        <v>3924</v>
      </c>
      <c r="AL9" s="9">
        <v>778</v>
      </c>
      <c r="AM9" s="9">
        <v>1171</v>
      </c>
      <c r="AN9" s="9">
        <v>1002</v>
      </c>
      <c r="AO9" s="9">
        <v>620</v>
      </c>
      <c r="AP9" s="9">
        <v>576</v>
      </c>
      <c r="AQ9" s="9">
        <v>360</v>
      </c>
    </row>
    <row r="10" spans="1:43" x14ac:dyDescent="0.25">
      <c r="A10"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fd8582a9-737e-4c20-93d9-e638a9dddac1" sqref="A2 AQ10" xr:uid="{00000000-0002-0000-0200-000000000000}"/>
    <dataValidation allowBlank="1" error="fd8582a9-737e-4c20-93d9-e638a9dddac1" sqref="A1" xr:uid="{00000000-0002-0000-0200-000001000000}"/>
  </dataValidations>
  <hyperlinks>
    <hyperlink ref="A1" location="'TOC'!A1" display="Back to TOC" xr:uid="{00000000-0004-0000-0200-000000000000}"/>
  </hyperlinks>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dimension ref="A1:AQ20"/>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43" width="12.7109375" bestFit="1" customWidth="1"/>
  </cols>
  <sheetData>
    <row r="1" spans="1:43" x14ac:dyDescent="0.25">
      <c r="A1" s="4" t="s">
        <v>384</v>
      </c>
    </row>
    <row r="2" spans="1:43" x14ac:dyDescent="0.25">
      <c r="A2" t="s">
        <v>8</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415</v>
      </c>
      <c r="B5" s="6">
        <v>3.8043160658400001E-2</v>
      </c>
      <c r="C5" s="6">
        <v>3.5311259574890001E-2</v>
      </c>
      <c r="D5" s="6">
        <v>4.0930213173930002E-2</v>
      </c>
      <c r="E5" s="6">
        <v>0</v>
      </c>
      <c r="F5" s="6">
        <v>4.349731882999E-2</v>
      </c>
      <c r="G5" s="6">
        <v>4.3577809230609998E-2</v>
      </c>
      <c r="H5" s="6">
        <v>4.3556725845059999E-2</v>
      </c>
      <c r="I5" s="6">
        <v>4.3112397845290001E-2</v>
      </c>
      <c r="J5" s="6">
        <v>3.3898280767770003E-2</v>
      </c>
      <c r="K5" s="6">
        <v>3.0831343093119998E-2</v>
      </c>
      <c r="L5" s="6">
        <v>3.2405429095999999E-2</v>
      </c>
      <c r="M5" s="8">
        <v>0</v>
      </c>
      <c r="N5" s="7">
        <v>0.1040788909363</v>
      </c>
      <c r="O5" s="8">
        <v>0</v>
      </c>
      <c r="P5" s="8">
        <v>0</v>
      </c>
      <c r="Q5" s="8">
        <v>0</v>
      </c>
      <c r="R5" s="8">
        <v>0</v>
      </c>
      <c r="S5" s="8">
        <v>0</v>
      </c>
      <c r="T5" s="8">
        <v>0</v>
      </c>
      <c r="U5" s="7">
        <v>1</v>
      </c>
      <c r="V5" s="6">
        <v>0</v>
      </c>
      <c r="W5" s="6">
        <v>3.466629234061E-2</v>
      </c>
      <c r="X5" s="7">
        <v>6.0543827576219997E-2</v>
      </c>
      <c r="Y5" s="6">
        <v>4.1212104479269998E-2</v>
      </c>
      <c r="Z5" s="6">
        <v>0</v>
      </c>
      <c r="AA5" s="6">
        <v>3.5405208121730002E-2</v>
      </c>
      <c r="AB5" s="6">
        <v>4.0244187693859998E-2</v>
      </c>
      <c r="AC5" s="6">
        <v>1.53556974931E-2</v>
      </c>
      <c r="AD5" s="6">
        <v>4.2080470474850001E-2</v>
      </c>
      <c r="AE5" s="6">
        <v>3.6067443971700003E-2</v>
      </c>
      <c r="AF5" s="6">
        <v>3.7299690182380003E-2</v>
      </c>
      <c r="AG5" s="6">
        <v>3.8117766255319999E-2</v>
      </c>
      <c r="AH5" s="6">
        <v>3.6999205881029999E-2</v>
      </c>
      <c r="AI5" s="6">
        <v>4.0034109827759998E-2</v>
      </c>
      <c r="AJ5" s="6">
        <v>4.7283255800970002E-2</v>
      </c>
      <c r="AK5" s="6">
        <v>3.6819673445139998E-2</v>
      </c>
      <c r="AL5" s="6">
        <v>2.774064975117E-2</v>
      </c>
      <c r="AM5" s="8">
        <v>2.5514933647259999E-2</v>
      </c>
      <c r="AN5" s="7">
        <v>5.264062393999E-2</v>
      </c>
      <c r="AO5" s="6">
        <v>4.3928062843289997E-2</v>
      </c>
      <c r="AP5" s="6">
        <v>4.2711587842549997E-2</v>
      </c>
      <c r="AQ5" s="6">
        <v>5.0049661991760003E-2</v>
      </c>
    </row>
    <row r="6" spans="1:43" x14ac:dyDescent="0.25">
      <c r="A6" t="s">
        <v>435</v>
      </c>
      <c r="B6" s="6">
        <v>0.2053390282484</v>
      </c>
      <c r="C6" s="6">
        <v>0.2059189677422</v>
      </c>
      <c r="D6" s="6">
        <v>0.20580514370710001</v>
      </c>
      <c r="E6" s="6">
        <v>0</v>
      </c>
      <c r="F6" s="6">
        <v>0.2142527990018</v>
      </c>
      <c r="G6" s="6">
        <v>0.22448475745050001</v>
      </c>
      <c r="H6" s="6">
        <v>0.22180463257569999</v>
      </c>
      <c r="I6" s="6">
        <v>0.21971600963650001</v>
      </c>
      <c r="J6" s="6">
        <v>0.19565523284450001</v>
      </c>
      <c r="K6" s="6">
        <v>0.181841479226</v>
      </c>
      <c r="L6" s="8">
        <v>0.1889312992761</v>
      </c>
      <c r="M6" s="7">
        <v>0.32363476917869999</v>
      </c>
      <c r="N6" s="8">
        <v>0</v>
      </c>
      <c r="O6" s="7">
        <v>0.68900122814620002</v>
      </c>
      <c r="P6" s="8">
        <v>0</v>
      </c>
      <c r="Q6" s="8">
        <v>0</v>
      </c>
      <c r="R6" s="8">
        <v>0</v>
      </c>
      <c r="S6" s="8">
        <v>0</v>
      </c>
      <c r="T6" s="8">
        <v>0</v>
      </c>
      <c r="U6" s="8">
        <v>0</v>
      </c>
      <c r="V6" s="8">
        <v>0</v>
      </c>
      <c r="W6" s="8">
        <v>0.16609693464950001</v>
      </c>
      <c r="X6" s="7">
        <v>0.26397370508220003</v>
      </c>
      <c r="Y6" s="7">
        <v>0.3205617894758</v>
      </c>
      <c r="Z6" s="8">
        <v>7.9264474793089998E-2</v>
      </c>
      <c r="AA6" s="6">
        <v>0.19677513562009999</v>
      </c>
      <c r="AB6" s="6">
        <v>0.20830681975570001</v>
      </c>
      <c r="AC6" s="6">
        <v>0.23679894861010001</v>
      </c>
      <c r="AD6" s="8">
        <v>0.1348650038933</v>
      </c>
      <c r="AE6" s="7">
        <v>0.23982652418700001</v>
      </c>
      <c r="AF6" s="6">
        <v>0.20829206311830001</v>
      </c>
      <c r="AG6" s="6">
        <v>0.2050426978139</v>
      </c>
      <c r="AH6" s="7">
        <v>0.21835156942840001</v>
      </c>
      <c r="AI6" s="8">
        <v>0.18052252410950001</v>
      </c>
      <c r="AJ6" s="7">
        <v>0.27127151000549998</v>
      </c>
      <c r="AK6" s="8">
        <v>0.19660886398890001</v>
      </c>
      <c r="AL6" s="8">
        <v>0.14687282262990001</v>
      </c>
      <c r="AM6" s="8">
        <v>0.17043469575279999</v>
      </c>
      <c r="AN6" s="6">
        <v>0.23192684067620001</v>
      </c>
      <c r="AO6" s="7">
        <v>0.25967354518250002</v>
      </c>
      <c r="AP6" s="7">
        <v>0.26387691769220001</v>
      </c>
      <c r="AQ6" s="6">
        <v>0.2251112037171</v>
      </c>
    </row>
    <row r="7" spans="1:43" x14ac:dyDescent="0.25">
      <c r="A7" t="s">
        <v>436</v>
      </c>
      <c r="B7" s="6">
        <v>9.2685154960810007E-2</v>
      </c>
      <c r="C7" s="6">
        <v>9.4885862313220007E-2</v>
      </c>
      <c r="D7" s="6">
        <v>9.0490762515009995E-2</v>
      </c>
      <c r="E7" s="6">
        <v>9.7361465037490005E-2</v>
      </c>
      <c r="F7" s="6">
        <v>7.7859813772780007E-2</v>
      </c>
      <c r="G7" s="8">
        <v>6.8797604301640003E-2</v>
      </c>
      <c r="H7" s="8">
        <v>7.1171329053010005E-2</v>
      </c>
      <c r="I7" s="8">
        <v>7.299785282573E-2</v>
      </c>
      <c r="J7" s="6">
        <v>0.1028059605678</v>
      </c>
      <c r="K7" s="7">
        <v>0.1271000546679</v>
      </c>
      <c r="L7" s="7">
        <v>0.11463126738480001</v>
      </c>
      <c r="M7" s="8">
        <v>0</v>
      </c>
      <c r="N7" s="7">
        <v>0.25356905072109998</v>
      </c>
      <c r="O7" s="7">
        <v>0.31099877185379998</v>
      </c>
      <c r="P7" s="8">
        <v>0</v>
      </c>
      <c r="Q7" s="8">
        <v>0</v>
      </c>
      <c r="R7" s="8">
        <v>0</v>
      </c>
      <c r="S7" s="8">
        <v>0</v>
      </c>
      <c r="T7" s="8">
        <v>0</v>
      </c>
      <c r="U7" s="8">
        <v>0</v>
      </c>
      <c r="V7" s="8">
        <v>0</v>
      </c>
      <c r="W7" s="6">
        <v>9.4992384135379998E-2</v>
      </c>
      <c r="X7" s="6">
        <v>8.9912211082919996E-2</v>
      </c>
      <c r="Y7" s="6">
        <v>7.5738115237449999E-2</v>
      </c>
      <c r="Z7" s="7">
        <v>0.17889325185050001</v>
      </c>
      <c r="AA7" s="6">
        <v>0.1057025415924</v>
      </c>
      <c r="AB7" s="6">
        <v>8.7091199521360005E-2</v>
      </c>
      <c r="AC7" s="6">
        <v>7.2109577905559996E-2</v>
      </c>
      <c r="AD7" s="7">
        <v>0.1091471977664</v>
      </c>
      <c r="AE7" s="8">
        <v>8.4629213220699995E-2</v>
      </c>
      <c r="AF7" s="7">
        <v>0.12473056254129999</v>
      </c>
      <c r="AG7" s="8">
        <v>8.9469470090970005E-2</v>
      </c>
      <c r="AH7" s="6">
        <v>8.7308357377949994E-2</v>
      </c>
      <c r="AI7" s="6">
        <v>0.1029393641598</v>
      </c>
      <c r="AJ7" s="6">
        <v>9.0995336229429999E-2</v>
      </c>
      <c r="AK7" s="6">
        <v>9.2908904995710001E-2</v>
      </c>
      <c r="AL7" s="7">
        <v>0.1415676434232</v>
      </c>
      <c r="AM7" s="6">
        <v>9.3874128847200006E-2</v>
      </c>
      <c r="AN7" s="6">
        <v>8.4491797084700004E-2</v>
      </c>
      <c r="AO7" s="6">
        <v>7.9673679686490001E-2</v>
      </c>
      <c r="AP7" s="8">
        <v>4.5684438661890002E-2</v>
      </c>
      <c r="AQ7" s="6">
        <v>7.8523288366499994E-2</v>
      </c>
    </row>
    <row r="8" spans="1:43" x14ac:dyDescent="0.25">
      <c r="A8" t="s">
        <v>437</v>
      </c>
      <c r="B8" s="6">
        <v>0.19368772001619999</v>
      </c>
      <c r="C8" s="6">
        <v>0.19342105955960001</v>
      </c>
      <c r="D8" s="6">
        <v>0.19400784892600001</v>
      </c>
      <c r="E8" s="6">
        <v>0.1823941528579</v>
      </c>
      <c r="F8" s="6">
        <v>0.2045952015086</v>
      </c>
      <c r="G8" s="6">
        <v>0.21823243602459999</v>
      </c>
      <c r="H8" s="6">
        <v>0.21466034455899999</v>
      </c>
      <c r="I8" s="6">
        <v>0.20658221045030001</v>
      </c>
      <c r="J8" s="6">
        <v>0.18200787980739999</v>
      </c>
      <c r="K8" s="8">
        <v>0.16933234774790001</v>
      </c>
      <c r="L8" s="8">
        <v>0.1758379829158</v>
      </c>
      <c r="M8" s="7">
        <v>0.30527114642980002</v>
      </c>
      <c r="N8" s="8">
        <v>0</v>
      </c>
      <c r="O8" s="8">
        <v>0</v>
      </c>
      <c r="P8" s="7">
        <v>0.753371514613</v>
      </c>
      <c r="Q8" s="8">
        <v>0</v>
      </c>
      <c r="R8" s="8">
        <v>0</v>
      </c>
      <c r="S8" s="8">
        <v>0</v>
      </c>
      <c r="T8" s="8">
        <v>0</v>
      </c>
      <c r="U8" s="8">
        <v>0</v>
      </c>
      <c r="V8" s="8">
        <v>0</v>
      </c>
      <c r="W8" s="6">
        <v>0.18541629915710001</v>
      </c>
      <c r="X8" s="6">
        <v>0.21603325671119999</v>
      </c>
      <c r="Y8" s="7">
        <v>0.22388514539320001</v>
      </c>
      <c r="Z8" s="8">
        <v>7.2847006889739996E-2</v>
      </c>
      <c r="AA8" s="6">
        <v>0.18251841996689999</v>
      </c>
      <c r="AB8" s="6">
        <v>0.19971870542280001</v>
      </c>
      <c r="AC8" s="6">
        <v>0.18036411572710001</v>
      </c>
      <c r="AD8" s="8">
        <v>0.15483649011690001</v>
      </c>
      <c r="AE8" s="7">
        <v>0.21270013835919999</v>
      </c>
      <c r="AF8" s="6">
        <v>0.17332834207530001</v>
      </c>
      <c r="AG8" s="6">
        <v>0.19573073798810001</v>
      </c>
      <c r="AH8" s="6">
        <v>0.20291125883719999</v>
      </c>
      <c r="AI8" s="6">
        <v>0.1760973058026</v>
      </c>
      <c r="AJ8" s="7">
        <v>0.26128448958959999</v>
      </c>
      <c r="AK8" s="8">
        <v>0.18473718628739999</v>
      </c>
      <c r="AL8" s="6">
        <v>0.1802532279655</v>
      </c>
      <c r="AM8" s="6">
        <v>0.1877635963954</v>
      </c>
      <c r="AN8" s="6">
        <v>0.20051957807609999</v>
      </c>
      <c r="AO8" s="6">
        <v>0.19406119735329999</v>
      </c>
      <c r="AP8" s="6">
        <v>0.19102869300379999</v>
      </c>
      <c r="AQ8" s="6">
        <v>0.22926055657950001</v>
      </c>
    </row>
    <row r="9" spans="1:43" x14ac:dyDescent="0.25">
      <c r="A9" t="s">
        <v>438</v>
      </c>
      <c r="B9" s="6">
        <v>6.3406842572460001E-2</v>
      </c>
      <c r="C9" s="6">
        <v>6.2973262967379998E-2</v>
      </c>
      <c r="D9" s="6">
        <v>6.3883082237670002E-2</v>
      </c>
      <c r="E9" s="6">
        <v>5.3801655656289998E-2</v>
      </c>
      <c r="F9" s="6">
        <v>5.3387957512950002E-2</v>
      </c>
      <c r="G9" s="6">
        <v>5.1181918336760002E-2</v>
      </c>
      <c r="H9" s="6">
        <v>5.1759760838820001E-2</v>
      </c>
      <c r="I9" s="6">
        <v>5.424542991741E-2</v>
      </c>
      <c r="J9" s="6">
        <v>6.8664836816539995E-2</v>
      </c>
      <c r="K9" s="7">
        <v>8.0540781006620002E-2</v>
      </c>
      <c r="L9" s="7">
        <v>7.4445529161380003E-2</v>
      </c>
      <c r="M9" s="8">
        <v>0</v>
      </c>
      <c r="N9" s="7">
        <v>0.1734691266052</v>
      </c>
      <c r="O9" s="8">
        <v>0</v>
      </c>
      <c r="P9" s="7">
        <v>0.246628485387</v>
      </c>
      <c r="Q9" s="8">
        <v>0</v>
      </c>
      <c r="R9" s="8">
        <v>0</v>
      </c>
      <c r="S9" s="8">
        <v>0</v>
      </c>
      <c r="T9" s="8">
        <v>0</v>
      </c>
      <c r="U9" s="8">
        <v>0</v>
      </c>
      <c r="V9" s="8">
        <v>0</v>
      </c>
      <c r="W9" s="7">
        <v>7.5372147148620006E-2</v>
      </c>
      <c r="X9" s="8">
        <v>3.597392570658E-2</v>
      </c>
      <c r="Y9" s="8">
        <v>2.4070378196079999E-2</v>
      </c>
      <c r="Z9" s="7">
        <v>0.18034667992770001</v>
      </c>
      <c r="AA9" s="6">
        <v>5.2672412204269999E-2</v>
      </c>
      <c r="AB9" s="6">
        <v>6.9537891415189998E-2</v>
      </c>
      <c r="AC9" s="6">
        <v>4.2176264162060002E-2</v>
      </c>
      <c r="AD9" s="6">
        <v>6.9188653648660003E-2</v>
      </c>
      <c r="AE9" s="6">
        <v>6.0577428645380002E-2</v>
      </c>
      <c r="AF9" s="6">
        <v>5.88531730839E-2</v>
      </c>
      <c r="AG9" s="6">
        <v>6.3863793105539995E-2</v>
      </c>
      <c r="AH9" s="6">
        <v>5.9041524029219999E-2</v>
      </c>
      <c r="AI9" s="6">
        <v>7.1732037797409998E-2</v>
      </c>
      <c r="AJ9" s="8">
        <v>3.8157927084590003E-2</v>
      </c>
      <c r="AK9" s="7">
        <v>6.6750068456119999E-2</v>
      </c>
      <c r="AL9" s="6">
        <v>7.8125086174560002E-2</v>
      </c>
      <c r="AM9" s="6">
        <v>6.8895374947150007E-2</v>
      </c>
      <c r="AN9" s="6">
        <v>6.127178803885E-2</v>
      </c>
      <c r="AO9" s="6">
        <v>5.4417232641999998E-2</v>
      </c>
      <c r="AP9" s="8">
        <v>3.8155741889269998E-2</v>
      </c>
      <c r="AQ9" s="6">
        <v>6.4059725264509995E-2</v>
      </c>
    </row>
    <row r="10" spans="1:43" x14ac:dyDescent="0.25">
      <c r="A10" t="s">
        <v>439</v>
      </c>
      <c r="B10" s="6">
        <v>9.739008949387E-2</v>
      </c>
      <c r="C10" s="6">
        <v>9.7098560486199997E-2</v>
      </c>
      <c r="D10" s="6">
        <v>9.6216653470510005E-2</v>
      </c>
      <c r="E10" s="7">
        <v>0.38636239603849998</v>
      </c>
      <c r="F10" s="6">
        <v>0.11070612652179999</v>
      </c>
      <c r="G10" s="6">
        <v>0.103489443232</v>
      </c>
      <c r="H10" s="6">
        <v>0.1053797570459</v>
      </c>
      <c r="I10" s="6">
        <v>0.1035768037388</v>
      </c>
      <c r="J10" s="6">
        <v>9.4149261313749996E-2</v>
      </c>
      <c r="K10" s="6">
        <v>8.5363694760430001E-2</v>
      </c>
      <c r="L10" s="6">
        <v>8.9872830193239994E-2</v>
      </c>
      <c r="M10" s="7">
        <v>0.15349648531259999</v>
      </c>
      <c r="N10" s="8">
        <v>0</v>
      </c>
      <c r="O10" s="8">
        <v>0</v>
      </c>
      <c r="P10" s="8">
        <v>0</v>
      </c>
      <c r="Q10" s="7">
        <v>0.48546763761040002</v>
      </c>
      <c r="R10" s="8">
        <v>0</v>
      </c>
      <c r="S10" s="8">
        <v>0</v>
      </c>
      <c r="T10" s="8">
        <v>0</v>
      </c>
      <c r="U10" s="8">
        <v>0</v>
      </c>
      <c r="V10" s="8">
        <v>0</v>
      </c>
      <c r="W10" s="7">
        <v>0.1068159030635</v>
      </c>
      <c r="X10" s="6">
        <v>8.5231718720870001E-2</v>
      </c>
      <c r="Y10" s="6">
        <v>7.9134608949130006E-2</v>
      </c>
      <c r="Z10" s="6">
        <v>4.2789044111770001E-2</v>
      </c>
      <c r="AA10" s="6">
        <v>0.10748674564830001</v>
      </c>
      <c r="AB10" s="6">
        <v>9.2147214058469998E-2</v>
      </c>
      <c r="AC10" s="6">
        <v>0.1041774796066</v>
      </c>
      <c r="AD10" s="7">
        <v>0.115840620958</v>
      </c>
      <c r="AE10" s="8">
        <v>8.836105170644E-2</v>
      </c>
      <c r="AF10" s="6">
        <v>8.6786490692560003E-2</v>
      </c>
      <c r="AG10" s="6">
        <v>9.8454136881809998E-2</v>
      </c>
      <c r="AH10" s="6">
        <v>9.6117208421209993E-2</v>
      </c>
      <c r="AI10" s="6">
        <v>9.9817629047529999E-2</v>
      </c>
      <c r="AJ10" s="8">
        <v>6.7574605717639999E-2</v>
      </c>
      <c r="AK10" s="7">
        <v>0.1013379777563</v>
      </c>
      <c r="AL10" s="6">
        <v>7.6969118104090004E-2</v>
      </c>
      <c r="AM10" s="6">
        <v>9.9541702128490006E-2</v>
      </c>
      <c r="AN10" s="6">
        <v>0.10495054398420001</v>
      </c>
      <c r="AO10" s="6">
        <v>9.7750034971389996E-2</v>
      </c>
      <c r="AP10" s="7">
        <v>0.12731699790590001</v>
      </c>
      <c r="AQ10" s="6">
        <v>7.8699367163390002E-2</v>
      </c>
    </row>
    <row r="11" spans="1:43" x14ac:dyDescent="0.25">
      <c r="A11" t="s">
        <v>440</v>
      </c>
      <c r="B11" s="6">
        <v>0.1032207894789</v>
      </c>
      <c r="C11" s="6">
        <v>0.103115669092</v>
      </c>
      <c r="D11" s="6">
        <v>0.103169631362</v>
      </c>
      <c r="E11" s="6">
        <v>0.13384827378979999</v>
      </c>
      <c r="F11" s="6">
        <v>9.5921087379190001E-2</v>
      </c>
      <c r="G11" s="6">
        <v>8.9889386118270007E-2</v>
      </c>
      <c r="H11" s="6">
        <v>9.1469309714329997E-2</v>
      </c>
      <c r="I11" s="6">
        <v>9.6950014737999995E-2</v>
      </c>
      <c r="J11" s="6">
        <v>0.1110724816185</v>
      </c>
      <c r="K11" s="6">
        <v>0.11438595882749999</v>
      </c>
      <c r="L11" s="6">
        <v>0.1126853379969</v>
      </c>
      <c r="M11" s="8">
        <v>0</v>
      </c>
      <c r="N11" s="7">
        <v>0.28239255373650002</v>
      </c>
      <c r="O11" s="8">
        <v>0</v>
      </c>
      <c r="P11" s="8">
        <v>0</v>
      </c>
      <c r="Q11" s="7">
        <v>0.51453236238959998</v>
      </c>
      <c r="R11" s="8">
        <v>0</v>
      </c>
      <c r="S11" s="8">
        <v>0</v>
      </c>
      <c r="T11" s="8">
        <v>0</v>
      </c>
      <c r="U11" s="8">
        <v>0</v>
      </c>
      <c r="V11" s="8">
        <v>0</v>
      </c>
      <c r="W11" s="6">
        <v>0.10245579992749999</v>
      </c>
      <c r="X11" s="6">
        <v>0.1212515809935</v>
      </c>
      <c r="Y11" s="6">
        <v>8.6444685061319998E-2</v>
      </c>
      <c r="Z11" s="7">
        <v>0.17511008121560001</v>
      </c>
      <c r="AA11" s="6">
        <v>0.104749213068</v>
      </c>
      <c r="AB11" s="6">
        <v>0.1001779440356</v>
      </c>
      <c r="AC11" s="6">
        <v>0.16083931099939999</v>
      </c>
      <c r="AD11" s="7">
        <v>0.1276600200479</v>
      </c>
      <c r="AE11" s="8">
        <v>9.1261094077630001E-2</v>
      </c>
      <c r="AF11" s="8">
        <v>6.6661325979410005E-2</v>
      </c>
      <c r="AG11" s="7">
        <v>0.1068894497489</v>
      </c>
      <c r="AH11" s="6">
        <v>0.10090817836380001</v>
      </c>
      <c r="AI11" s="6">
        <v>0.1076312211168</v>
      </c>
      <c r="AJ11" s="8">
        <v>5.2757635368790003E-2</v>
      </c>
      <c r="AK11" s="7">
        <v>0.1099026496591</v>
      </c>
      <c r="AL11" s="6">
        <v>0.12242827444480001</v>
      </c>
      <c r="AM11" s="7">
        <v>0.12860311162509999</v>
      </c>
      <c r="AN11" s="8">
        <v>6.3253943547099997E-2</v>
      </c>
      <c r="AO11" s="6">
        <v>0.10681362199119999</v>
      </c>
      <c r="AP11" s="6">
        <v>8.9920969817909993E-2</v>
      </c>
      <c r="AQ11" s="6">
        <v>9.0166553399110005E-2</v>
      </c>
    </row>
    <row r="12" spans="1:43" x14ac:dyDescent="0.25">
      <c r="A12" t="s">
        <v>441</v>
      </c>
      <c r="B12" s="6">
        <v>5.5532679059889997E-2</v>
      </c>
      <c r="C12" s="6">
        <v>5.5120734781360002E-2</v>
      </c>
      <c r="D12" s="6">
        <v>5.5729682711150003E-2</v>
      </c>
      <c r="E12" s="6">
        <v>9.6936902326740002E-2</v>
      </c>
      <c r="F12" s="6">
        <v>5.7171063009220001E-2</v>
      </c>
      <c r="G12" s="6">
        <v>5.3609253184110001E-2</v>
      </c>
      <c r="H12" s="6">
        <v>5.4542221702270001E-2</v>
      </c>
      <c r="I12" s="6">
        <v>5.3107218704660002E-2</v>
      </c>
      <c r="J12" s="6">
        <v>5.5724464407919998E-2</v>
      </c>
      <c r="K12" s="6">
        <v>5.9162584748430003E-2</v>
      </c>
      <c r="L12" s="6">
        <v>5.7397991633619999E-2</v>
      </c>
      <c r="M12" s="7">
        <v>8.7525035658000003E-2</v>
      </c>
      <c r="N12" s="8">
        <v>0</v>
      </c>
      <c r="O12" s="8">
        <v>0</v>
      </c>
      <c r="P12" s="8">
        <v>0</v>
      </c>
      <c r="Q12" s="8">
        <v>0</v>
      </c>
      <c r="R12" s="7">
        <v>0.78193644595040002</v>
      </c>
      <c r="S12" s="8">
        <v>0</v>
      </c>
      <c r="T12" s="8">
        <v>0</v>
      </c>
      <c r="U12" s="8">
        <v>0</v>
      </c>
      <c r="V12" s="8">
        <v>0</v>
      </c>
      <c r="W12" s="7">
        <v>6.3988223605619995E-2</v>
      </c>
      <c r="X12" s="8">
        <v>4.0282920067010002E-2</v>
      </c>
      <c r="Y12" s="8">
        <v>3.730385223859E-2</v>
      </c>
      <c r="Z12" s="6">
        <v>4.1762911781060001E-2</v>
      </c>
      <c r="AA12" s="6">
        <v>6.2581954360639999E-2</v>
      </c>
      <c r="AB12" s="6">
        <v>5.2502366807059997E-2</v>
      </c>
      <c r="AC12" s="6">
        <v>4.441636224645E-2</v>
      </c>
      <c r="AD12" s="7">
        <v>7.1459395294649994E-2</v>
      </c>
      <c r="AE12" s="8">
        <v>4.773870721726E-2</v>
      </c>
      <c r="AF12" s="7">
        <v>7.4233100597080007E-2</v>
      </c>
      <c r="AG12" s="8">
        <v>5.3656133647070003E-2</v>
      </c>
      <c r="AH12" s="6">
        <v>5.236262702082E-2</v>
      </c>
      <c r="AI12" s="6">
        <v>6.1578355185720003E-2</v>
      </c>
      <c r="AJ12" s="8">
        <v>3.5434676476239997E-2</v>
      </c>
      <c r="AK12" s="7">
        <v>5.819386910109E-2</v>
      </c>
      <c r="AL12" s="6">
        <v>6.5544382868830006E-2</v>
      </c>
      <c r="AM12" s="6">
        <v>5.7580029299779997E-2</v>
      </c>
      <c r="AN12" s="6">
        <v>5.4732333028019997E-2</v>
      </c>
      <c r="AO12" s="8">
        <v>3.8071530122659999E-2</v>
      </c>
      <c r="AP12" s="6">
        <v>5.1268512797990003E-2</v>
      </c>
      <c r="AQ12" s="6">
        <v>6.0315360759710002E-2</v>
      </c>
    </row>
    <row r="13" spans="1:43" x14ac:dyDescent="0.25">
      <c r="A13" t="s">
        <v>442</v>
      </c>
      <c r="B13" s="6">
        <v>1.5486748858439999E-2</v>
      </c>
      <c r="C13" s="6">
        <v>1.5988475034900002E-2</v>
      </c>
      <c r="D13" s="6">
        <v>1.5070150987850001E-2</v>
      </c>
      <c r="E13" s="6">
        <v>0</v>
      </c>
      <c r="F13" s="6">
        <v>1.5475846734969999E-2</v>
      </c>
      <c r="G13" s="6">
        <v>1.076947655228E-2</v>
      </c>
      <c r="H13" s="6">
        <v>1.2002247371289999E-2</v>
      </c>
      <c r="I13" s="8">
        <v>1.053825029302E-2</v>
      </c>
      <c r="J13" s="6">
        <v>1.6828782494019999E-2</v>
      </c>
      <c r="K13" s="7">
        <v>2.340892309585E-2</v>
      </c>
      <c r="L13" s="7">
        <v>2.0031708324269999E-2</v>
      </c>
      <c r="M13" s="8">
        <v>0</v>
      </c>
      <c r="N13" s="7">
        <v>4.2368815248240002E-2</v>
      </c>
      <c r="O13" s="8">
        <v>0</v>
      </c>
      <c r="P13" s="8">
        <v>0</v>
      </c>
      <c r="Q13" s="8">
        <v>0</v>
      </c>
      <c r="R13" s="7">
        <v>0.21806355404960001</v>
      </c>
      <c r="S13" s="8">
        <v>0</v>
      </c>
      <c r="T13" s="6">
        <v>0</v>
      </c>
      <c r="U13" s="6">
        <v>0</v>
      </c>
      <c r="V13" s="6">
        <v>0</v>
      </c>
      <c r="W13" s="6">
        <v>1.752715200192E-2</v>
      </c>
      <c r="X13" s="6">
        <v>1.072981854739E-2</v>
      </c>
      <c r="Y13" s="8">
        <v>6.9105072445519999E-3</v>
      </c>
      <c r="Z13" s="7">
        <v>5.0847169713090001E-2</v>
      </c>
      <c r="AA13" s="6">
        <v>1.2460067847349999E-2</v>
      </c>
      <c r="AB13" s="6">
        <v>1.7015228400389999E-2</v>
      </c>
      <c r="AC13" s="6">
        <v>1.453854197634E-2</v>
      </c>
      <c r="AD13" s="7">
        <v>2.392209593377E-2</v>
      </c>
      <c r="AE13" s="8">
        <v>1.1358788228079999E-2</v>
      </c>
      <c r="AF13" s="7">
        <v>3.009009224512E-2</v>
      </c>
      <c r="AG13" s="8">
        <v>1.402133606068E-2</v>
      </c>
      <c r="AH13" s="6">
        <v>1.3480451978040001E-2</v>
      </c>
      <c r="AI13" s="6">
        <v>1.9313001866790001E-2</v>
      </c>
      <c r="AJ13" s="8">
        <v>7.3596151752809997E-3</v>
      </c>
      <c r="AK13" s="7">
        <v>1.656286809621E-2</v>
      </c>
      <c r="AL13" s="7">
        <v>2.9493753494589998E-2</v>
      </c>
      <c r="AM13" s="6">
        <v>1.611077350611E-2</v>
      </c>
      <c r="AN13" s="6">
        <v>1.202023618037E-2</v>
      </c>
      <c r="AO13" s="6">
        <v>9.9137667287260006E-3</v>
      </c>
      <c r="AP13" s="8">
        <v>4.809694029954E-3</v>
      </c>
      <c r="AQ13" s="6">
        <v>1.2530252244149999E-2</v>
      </c>
    </row>
    <row r="14" spans="1:43" x14ac:dyDescent="0.25">
      <c r="A14" t="s">
        <v>443</v>
      </c>
      <c r="B14" s="6">
        <v>8.2528134546229995E-2</v>
      </c>
      <c r="C14" s="6">
        <v>8.2682819122060006E-2</v>
      </c>
      <c r="D14" s="6">
        <v>8.2543576136230007E-2</v>
      </c>
      <c r="E14" s="6">
        <v>4.9295154293269999E-2</v>
      </c>
      <c r="F14" s="6">
        <v>8.4307689035639996E-2</v>
      </c>
      <c r="G14" s="6">
        <v>8.4075481999570004E-2</v>
      </c>
      <c r="H14" s="6">
        <v>8.4136305531710004E-2</v>
      </c>
      <c r="I14" s="6">
        <v>8.7191270103310001E-2</v>
      </c>
      <c r="J14" s="6">
        <v>8.1645869177289998E-2</v>
      </c>
      <c r="K14" s="6">
        <v>7.6398046459810007E-2</v>
      </c>
      <c r="L14" s="6">
        <v>7.9091457660649997E-2</v>
      </c>
      <c r="M14" s="7">
        <v>0.13007256342080001</v>
      </c>
      <c r="N14" s="8">
        <v>0</v>
      </c>
      <c r="O14" s="8">
        <v>0</v>
      </c>
      <c r="P14" s="8">
        <v>0</v>
      </c>
      <c r="Q14" s="8">
        <v>0</v>
      </c>
      <c r="R14" s="8">
        <v>0</v>
      </c>
      <c r="S14" s="7">
        <v>0.79722251735859995</v>
      </c>
      <c r="T14" s="8">
        <v>0</v>
      </c>
      <c r="U14" s="8">
        <v>0</v>
      </c>
      <c r="V14" s="8">
        <v>0</v>
      </c>
      <c r="W14" s="7">
        <v>9.4001807111210006E-2</v>
      </c>
      <c r="X14" s="8">
        <v>5.576801313753E-2</v>
      </c>
      <c r="Y14" s="8">
        <v>6.123293156147E-2</v>
      </c>
      <c r="Z14" s="6">
        <v>6.4471945601850003E-2</v>
      </c>
      <c r="AA14" s="6">
        <v>7.9545221293659998E-2</v>
      </c>
      <c r="AB14" s="6">
        <v>8.4769877102550004E-2</v>
      </c>
      <c r="AC14" s="6">
        <v>6.309131172877E-2</v>
      </c>
      <c r="AD14" s="7">
        <v>0.1025303742596</v>
      </c>
      <c r="AE14" s="8">
        <v>7.2739745601680006E-2</v>
      </c>
      <c r="AF14" s="6">
        <v>8.9015569771149994E-2</v>
      </c>
      <c r="AG14" s="6">
        <v>8.1877134953079994E-2</v>
      </c>
      <c r="AH14" s="6">
        <v>8.0971002688640006E-2</v>
      </c>
      <c r="AI14" s="6">
        <v>8.549777503797E-2</v>
      </c>
      <c r="AJ14" s="6">
        <v>8.1313526674700001E-2</v>
      </c>
      <c r="AK14" s="6">
        <v>8.2688961591509999E-2</v>
      </c>
      <c r="AL14" s="6">
        <v>6.6472605953950006E-2</v>
      </c>
      <c r="AM14" s="6">
        <v>9.0956209071099997E-2</v>
      </c>
      <c r="AN14" s="6">
        <v>8.7252706307329994E-2</v>
      </c>
      <c r="AO14" s="6">
        <v>7.1158628656929998E-2</v>
      </c>
      <c r="AP14" s="6">
        <v>9.7756822563839996E-2</v>
      </c>
      <c r="AQ14" s="6">
        <v>7.7943768833310001E-2</v>
      </c>
    </row>
    <row r="15" spans="1:43" x14ac:dyDescent="0.25">
      <c r="A15" t="s">
        <v>444</v>
      </c>
      <c r="B15" s="6">
        <v>2.0991438407709999E-2</v>
      </c>
      <c r="C15" s="6">
        <v>2.1857231713390001E-2</v>
      </c>
      <c r="D15" s="6">
        <v>2.0243560149999999E-2</v>
      </c>
      <c r="E15" s="6">
        <v>0</v>
      </c>
      <c r="F15" s="6">
        <v>1.680907590847E-2</v>
      </c>
      <c r="G15" s="6">
        <v>1.84968702225E-2</v>
      </c>
      <c r="H15" s="6">
        <v>1.8054775041279999E-2</v>
      </c>
      <c r="I15" s="6">
        <v>2.0812350341580001E-2</v>
      </c>
      <c r="J15" s="6">
        <v>2.3638965208790001E-2</v>
      </c>
      <c r="K15" s="6">
        <v>2.1454066106000001E-2</v>
      </c>
      <c r="L15" s="6">
        <v>2.2575451494379999E-2</v>
      </c>
      <c r="M15" s="8">
        <v>0</v>
      </c>
      <c r="N15" s="7">
        <v>5.7428604532879998E-2</v>
      </c>
      <c r="O15" s="8">
        <v>0</v>
      </c>
      <c r="P15" s="8">
        <v>0</v>
      </c>
      <c r="Q15" s="8">
        <v>0</v>
      </c>
      <c r="R15" s="8">
        <v>0</v>
      </c>
      <c r="S15" s="7">
        <v>0.2027774826414</v>
      </c>
      <c r="T15" s="6">
        <v>0</v>
      </c>
      <c r="U15" s="6">
        <v>0</v>
      </c>
      <c r="V15" s="6">
        <v>0</v>
      </c>
      <c r="W15" s="7">
        <v>2.4199653108829999E-2</v>
      </c>
      <c r="X15" s="8">
        <v>5.0084551635110001E-3</v>
      </c>
      <c r="Y15" s="6">
        <v>1.5898703842760001E-2</v>
      </c>
      <c r="Z15" s="7">
        <v>4.8709784441050001E-2</v>
      </c>
      <c r="AA15" s="6">
        <v>2.2075705010500001E-2</v>
      </c>
      <c r="AB15" s="6">
        <v>1.95790177608E-2</v>
      </c>
      <c r="AC15" s="6">
        <v>4.3091714496840003E-2</v>
      </c>
      <c r="AD15" s="6">
        <v>2.4250963345130001E-2</v>
      </c>
      <c r="AE15" s="6">
        <v>1.9396342142540001E-2</v>
      </c>
      <c r="AF15" s="6">
        <v>2.105491434179E-2</v>
      </c>
      <c r="AG15" s="6">
        <v>2.098506873991E-2</v>
      </c>
      <c r="AH15" s="6">
        <v>2.2932233427249999E-2</v>
      </c>
      <c r="AI15" s="6">
        <v>1.7290105442150001E-2</v>
      </c>
      <c r="AJ15" s="6">
        <v>1.9075228913119999E-2</v>
      </c>
      <c r="AK15" s="6">
        <v>2.124516499585E-2</v>
      </c>
      <c r="AL15" s="6">
        <v>2.7610451527810002E-2</v>
      </c>
      <c r="AM15" s="6">
        <v>2.679709420286E-2</v>
      </c>
      <c r="AN15" s="8">
        <v>1.266323108339E-2</v>
      </c>
      <c r="AO15" s="6">
        <v>1.8684476178670001E-2</v>
      </c>
      <c r="AP15" s="6">
        <v>1.8569456356259999E-2</v>
      </c>
      <c r="AQ15" s="6">
        <v>1.482976004011E-2</v>
      </c>
    </row>
    <row r="16" spans="1:43" x14ac:dyDescent="0.25">
      <c r="A16" t="s">
        <v>445</v>
      </c>
      <c r="B16" s="6">
        <v>2.2588767748349999E-2</v>
      </c>
      <c r="C16" s="6">
        <v>2.242954838949E-2</v>
      </c>
      <c r="D16" s="6">
        <v>2.2860024803150001E-2</v>
      </c>
      <c r="E16" s="6">
        <v>0</v>
      </c>
      <c r="F16" s="6">
        <v>1.9691821792600001E-2</v>
      </c>
      <c r="G16" s="6">
        <v>2.1150961797620001E-2</v>
      </c>
      <c r="H16" s="6">
        <v>2.0768759559120002E-2</v>
      </c>
      <c r="I16" s="6">
        <v>1.934167479947E-2</v>
      </c>
      <c r="J16" s="6">
        <v>2.4095818603619999E-2</v>
      </c>
      <c r="K16" s="6">
        <v>2.6642600269229998E-2</v>
      </c>
      <c r="L16" s="6">
        <v>2.53354809869E-2</v>
      </c>
      <c r="M16" s="8">
        <v>0</v>
      </c>
      <c r="N16" s="7">
        <v>6.1798595442049999E-2</v>
      </c>
      <c r="O16" s="8">
        <v>0</v>
      </c>
      <c r="P16" s="8">
        <v>0</v>
      </c>
      <c r="Q16" s="8">
        <v>0</v>
      </c>
      <c r="R16" s="8">
        <v>0</v>
      </c>
      <c r="S16" s="8">
        <v>0</v>
      </c>
      <c r="T16" s="7">
        <v>1</v>
      </c>
      <c r="U16" s="8">
        <v>0</v>
      </c>
      <c r="V16" s="6">
        <v>0</v>
      </c>
      <c r="W16" s="7">
        <v>2.7216470807649999E-2</v>
      </c>
      <c r="X16" s="8">
        <v>1.025571522771E-2</v>
      </c>
      <c r="Y16" s="8">
        <v>1.195595161627E-2</v>
      </c>
      <c r="Z16" s="6">
        <v>3.8963153455259997E-2</v>
      </c>
      <c r="AA16" s="6">
        <v>2.577037272715E-2</v>
      </c>
      <c r="AB16" s="6">
        <v>2.1474636952749999E-2</v>
      </c>
      <c r="AC16" s="6">
        <v>1.119170414513E-2</v>
      </c>
      <c r="AD16" s="8">
        <v>1.4287321751159999E-2</v>
      </c>
      <c r="AE16" s="7">
        <v>2.6651201925080002E-2</v>
      </c>
      <c r="AF16" s="6">
        <v>1.8609977301670001E-2</v>
      </c>
      <c r="AG16" s="6">
        <v>2.2988030457290001E-2</v>
      </c>
      <c r="AH16" s="8">
        <v>1.9607503319259999E-2</v>
      </c>
      <c r="AI16" s="7">
        <v>2.8274402861460001E-2</v>
      </c>
      <c r="AJ16" s="8">
        <v>1.0338620473240001E-2</v>
      </c>
      <c r="AK16" s="7">
        <v>2.4210817989210001E-2</v>
      </c>
      <c r="AL16" s="7">
        <v>3.1650554598749998E-2</v>
      </c>
      <c r="AM16" s="6">
        <v>2.597039316198E-2</v>
      </c>
      <c r="AN16" s="6">
        <v>2.2413882476199999E-2</v>
      </c>
      <c r="AO16" s="6">
        <v>1.8564217409790001E-2</v>
      </c>
      <c r="AP16" s="8">
        <v>1.164879027567E-2</v>
      </c>
      <c r="AQ16" s="6">
        <v>1.177908177411E-2</v>
      </c>
    </row>
    <row r="17" spans="1:43" x14ac:dyDescent="0.25">
      <c r="A17" t="s">
        <v>446</v>
      </c>
      <c r="B17" s="6">
        <v>9.0994459503160006E-3</v>
      </c>
      <c r="C17" s="6">
        <v>9.1965492233109999E-3</v>
      </c>
      <c r="D17" s="6">
        <v>9.0496698194299993E-3</v>
      </c>
      <c r="E17" s="6">
        <v>0</v>
      </c>
      <c r="F17" s="6">
        <v>6.3241989919569997E-3</v>
      </c>
      <c r="G17" s="6">
        <v>1.224460154953E-2</v>
      </c>
      <c r="H17" s="6">
        <v>1.069383116249E-2</v>
      </c>
      <c r="I17" s="6">
        <v>1.1828516605949999E-2</v>
      </c>
      <c r="J17" s="6">
        <v>9.8121663722039992E-3</v>
      </c>
      <c r="K17" s="8">
        <v>3.5381199912370002E-3</v>
      </c>
      <c r="L17" s="8">
        <v>6.7582338759599996E-3</v>
      </c>
      <c r="M17" s="8">
        <v>0</v>
      </c>
      <c r="N17" s="7">
        <v>2.489436277778E-2</v>
      </c>
      <c r="O17" s="8">
        <v>0</v>
      </c>
      <c r="P17" s="8">
        <v>0</v>
      </c>
      <c r="Q17" s="8">
        <v>0</v>
      </c>
      <c r="R17" s="8">
        <v>0</v>
      </c>
      <c r="S17" s="8">
        <v>0</v>
      </c>
      <c r="T17" s="6">
        <v>0</v>
      </c>
      <c r="U17" s="6">
        <v>0</v>
      </c>
      <c r="V17" s="7">
        <v>1</v>
      </c>
      <c r="W17" s="8">
        <v>7.2509329425940001E-3</v>
      </c>
      <c r="X17" s="6">
        <v>5.0348519834280004E-3</v>
      </c>
      <c r="Y17" s="7">
        <v>1.5651226704159998E-2</v>
      </c>
      <c r="Z17" s="7">
        <v>2.599449621934E-2</v>
      </c>
      <c r="AA17" s="7">
        <v>1.225700253904E-2</v>
      </c>
      <c r="AB17" s="8">
        <v>7.4349110735400003E-3</v>
      </c>
      <c r="AC17" s="6">
        <v>1.184897090257E-2</v>
      </c>
      <c r="AD17" s="6">
        <v>9.9313925096950004E-3</v>
      </c>
      <c r="AE17" s="6">
        <v>8.6923207172929992E-3</v>
      </c>
      <c r="AF17" s="6">
        <v>1.1044698070100001E-2</v>
      </c>
      <c r="AG17" s="6">
        <v>8.9042442574079998E-3</v>
      </c>
      <c r="AH17" s="6">
        <v>9.0088792271689998E-3</v>
      </c>
      <c r="AI17" s="6">
        <v>9.2721677445259994E-3</v>
      </c>
      <c r="AJ17" s="7">
        <v>1.7153572490809999E-2</v>
      </c>
      <c r="AK17" s="8">
        <v>8.0329936374089993E-3</v>
      </c>
      <c r="AL17" s="6">
        <v>5.2714290629100003E-3</v>
      </c>
      <c r="AM17" s="6">
        <v>7.9579574147120007E-3</v>
      </c>
      <c r="AN17" s="6">
        <v>1.1862495577560001E-2</v>
      </c>
      <c r="AO17" s="6">
        <v>7.2900062330140004E-3</v>
      </c>
      <c r="AP17" s="7">
        <v>1.725137716268E-2</v>
      </c>
      <c r="AQ17" s="6">
        <v>6.7314198667320002E-3</v>
      </c>
    </row>
    <row r="18" spans="1:43" x14ac:dyDescent="0.25">
      <c r="A18" t="s">
        <v>434</v>
      </c>
      <c r="B18" s="6">
        <v>1</v>
      </c>
      <c r="C18" s="6">
        <v>1</v>
      </c>
      <c r="D18" s="6">
        <v>1</v>
      </c>
      <c r="E18" s="6">
        <v>1</v>
      </c>
      <c r="F18" s="6">
        <v>1</v>
      </c>
      <c r="G18" s="6">
        <v>1</v>
      </c>
      <c r="H18" s="6">
        <v>1</v>
      </c>
      <c r="I18" s="6">
        <v>1</v>
      </c>
      <c r="J18" s="6">
        <v>1</v>
      </c>
      <c r="K18" s="6">
        <v>1</v>
      </c>
      <c r="L18" s="6">
        <v>1</v>
      </c>
      <c r="M18" s="6">
        <v>1</v>
      </c>
      <c r="N18" s="6">
        <v>1</v>
      </c>
      <c r="O18" s="6">
        <v>1</v>
      </c>
      <c r="P18" s="6">
        <v>1</v>
      </c>
      <c r="Q18" s="6">
        <v>1</v>
      </c>
      <c r="R18" s="6">
        <v>1</v>
      </c>
      <c r="S18" s="6">
        <v>1</v>
      </c>
      <c r="T18" s="6">
        <v>1</v>
      </c>
      <c r="U18" s="6">
        <v>1</v>
      </c>
      <c r="V18" s="6">
        <v>1</v>
      </c>
      <c r="W18" s="6">
        <v>1</v>
      </c>
      <c r="X18" s="6">
        <v>1</v>
      </c>
      <c r="Y18" s="6">
        <v>1</v>
      </c>
      <c r="Z18" s="6">
        <v>1</v>
      </c>
      <c r="AA18" s="6">
        <v>1</v>
      </c>
      <c r="AB18" s="6">
        <v>1</v>
      </c>
      <c r="AC18" s="6">
        <v>1</v>
      </c>
      <c r="AD18" s="6">
        <v>1</v>
      </c>
      <c r="AE18" s="6">
        <v>1</v>
      </c>
      <c r="AF18" s="6">
        <v>1</v>
      </c>
      <c r="AG18" s="6">
        <v>1</v>
      </c>
      <c r="AH18" s="6">
        <v>1</v>
      </c>
      <c r="AI18" s="6">
        <v>1</v>
      </c>
      <c r="AJ18" s="6">
        <v>1</v>
      </c>
      <c r="AK18" s="6">
        <v>1</v>
      </c>
      <c r="AL18" s="6">
        <v>1</v>
      </c>
      <c r="AM18" s="6">
        <v>1</v>
      </c>
      <c r="AN18" s="6">
        <v>1</v>
      </c>
      <c r="AO18" s="6">
        <v>1</v>
      </c>
      <c r="AP18" s="6">
        <v>1</v>
      </c>
      <c r="AQ18" s="6">
        <v>1</v>
      </c>
    </row>
    <row r="19" spans="1:43" x14ac:dyDescent="0.25">
      <c r="A19" t="s">
        <v>433</v>
      </c>
      <c r="B19" s="9">
        <v>4507</v>
      </c>
      <c r="C19" s="9">
        <v>2217</v>
      </c>
      <c r="D19" s="9">
        <v>2278</v>
      </c>
      <c r="E19" s="9">
        <v>12</v>
      </c>
      <c r="F19" s="9">
        <v>280</v>
      </c>
      <c r="G19" s="9">
        <v>827</v>
      </c>
      <c r="H19" s="9">
        <v>1107</v>
      </c>
      <c r="I19" s="9">
        <v>1249</v>
      </c>
      <c r="J19" s="9">
        <v>1121</v>
      </c>
      <c r="K19" s="9">
        <v>1030</v>
      </c>
      <c r="L19" s="9">
        <v>2151</v>
      </c>
      <c r="M19" s="9">
        <v>2745</v>
      </c>
      <c r="N19" s="9">
        <v>1762</v>
      </c>
      <c r="O19" s="9">
        <v>1001</v>
      </c>
      <c r="P19" s="9">
        <v>1001</v>
      </c>
      <c r="Q19" s="9">
        <v>801</v>
      </c>
      <c r="R19" s="9">
        <v>600</v>
      </c>
      <c r="S19" s="9">
        <v>601</v>
      </c>
      <c r="T19" s="9">
        <v>201</v>
      </c>
      <c r="U19" s="9">
        <v>201</v>
      </c>
      <c r="V19" s="9">
        <v>101</v>
      </c>
      <c r="W19" s="9">
        <v>3062</v>
      </c>
      <c r="X19" s="9">
        <v>488</v>
      </c>
      <c r="Y19" s="9">
        <v>850</v>
      </c>
      <c r="Z19" s="9">
        <v>107</v>
      </c>
      <c r="AA19" s="9">
        <v>1366</v>
      </c>
      <c r="AB19" s="9">
        <v>3036</v>
      </c>
      <c r="AC19" s="9">
        <v>105</v>
      </c>
      <c r="AD19" s="9">
        <v>1571</v>
      </c>
      <c r="AE19" s="9">
        <v>2936</v>
      </c>
      <c r="AF19" s="9">
        <v>455</v>
      </c>
      <c r="AG19" s="9">
        <v>4052</v>
      </c>
      <c r="AH19" s="9">
        <v>3046</v>
      </c>
      <c r="AI19" s="9">
        <v>1461</v>
      </c>
      <c r="AJ19" s="9">
        <v>583</v>
      </c>
      <c r="AK19" s="9">
        <v>3924</v>
      </c>
      <c r="AL19" s="9">
        <v>778</v>
      </c>
      <c r="AM19" s="9">
        <v>1171</v>
      </c>
      <c r="AN19" s="9">
        <v>1002</v>
      </c>
      <c r="AO19" s="9">
        <v>620</v>
      </c>
      <c r="AP19" s="9">
        <v>576</v>
      </c>
      <c r="AQ19" s="9">
        <v>360</v>
      </c>
    </row>
    <row r="20" spans="1:43" x14ac:dyDescent="0.25">
      <c r="A20"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be181b0e-c423-499e-babc-ac16a9484307" sqref="A2 AQ20" xr:uid="{00000000-0002-0000-0300-000000000000}"/>
    <dataValidation allowBlank="1" error="be181b0e-c423-499e-babc-ac16a9484307" sqref="A1" xr:uid="{00000000-0002-0000-0300-000001000000}"/>
  </dataValidations>
  <hyperlinks>
    <hyperlink ref="A1" location="'TOC'!A1" display="Back to TOC" xr:uid="{00000000-0004-0000-0300-000000000000}"/>
  </hyperlinks>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dimension ref="A1:AQ16"/>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41.7109375" bestFit="1" customWidth="1"/>
    <col min="2" max="43" width="12.7109375" bestFit="1" customWidth="1"/>
  </cols>
  <sheetData>
    <row r="1" spans="1:43" x14ac:dyDescent="0.25">
      <c r="A1" s="4" t="s">
        <v>384</v>
      </c>
    </row>
    <row r="2" spans="1:43" x14ac:dyDescent="0.25">
      <c r="A2" t="s">
        <v>10</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447</v>
      </c>
      <c r="B5" s="6">
        <v>6.8670307727839996E-2</v>
      </c>
      <c r="C5" s="7">
        <v>7.8744874238299997E-2</v>
      </c>
      <c r="D5" s="8">
        <v>5.8813900495000002E-2</v>
      </c>
      <c r="E5" s="6">
        <v>5.26458048272E-2</v>
      </c>
      <c r="F5" s="8">
        <v>1.290793055612E-2</v>
      </c>
      <c r="G5" s="7">
        <v>0.1081046999118</v>
      </c>
      <c r="H5" s="7">
        <v>8.3169177466720007E-2</v>
      </c>
      <c r="I5" s="7">
        <v>0.111644558353</v>
      </c>
      <c r="J5" s="8">
        <v>4.6998207214919999E-2</v>
      </c>
      <c r="K5" s="8">
        <v>2.678895294677E-2</v>
      </c>
      <c r="L5" s="8">
        <v>3.7161222502540003E-2</v>
      </c>
      <c r="M5" s="7">
        <v>8.194890966684E-2</v>
      </c>
      <c r="N5" s="8">
        <v>4.5621166674989999E-2</v>
      </c>
      <c r="O5" s="6">
        <v>7.749367553073E-2</v>
      </c>
      <c r="P5" s="7">
        <v>8.135270756047E-2</v>
      </c>
      <c r="Q5" s="8">
        <v>5.1164901615629997E-2</v>
      </c>
      <c r="R5" s="8">
        <v>4.6495575590290002E-2</v>
      </c>
      <c r="S5" s="8">
        <v>4.6628718037159997E-2</v>
      </c>
      <c r="T5" s="6">
        <v>6.6990342476410003E-2</v>
      </c>
      <c r="U5" s="7">
        <v>0.1153022932322</v>
      </c>
      <c r="V5" s="6">
        <v>4.0329555616189998E-2</v>
      </c>
      <c r="W5" s="8">
        <v>6.281559585174E-2</v>
      </c>
      <c r="X5" s="6">
        <v>7.515325126064E-2</v>
      </c>
      <c r="Y5" s="7">
        <v>9.1392672812549994E-2</v>
      </c>
      <c r="Z5" s="8">
        <v>1.587987503004E-2</v>
      </c>
      <c r="AA5" s="8">
        <v>5.4926808624269997E-2</v>
      </c>
      <c r="AB5" s="7">
        <v>7.684851422781E-2</v>
      </c>
      <c r="AC5" s="6">
        <v>3.322294405199E-2</v>
      </c>
      <c r="AD5" s="6">
        <v>7.0428235723249993E-2</v>
      </c>
      <c r="AE5" s="6">
        <v>6.781003991772E-2</v>
      </c>
      <c r="AF5" s="7">
        <v>0.1129269626296</v>
      </c>
      <c r="AG5" s="8">
        <v>6.4229251542159999E-2</v>
      </c>
      <c r="AH5" s="7">
        <v>8.1257007554590005E-2</v>
      </c>
      <c r="AI5" s="8">
        <v>4.4665935021080003E-2</v>
      </c>
      <c r="AJ5" s="7">
        <v>0.1513019659165</v>
      </c>
      <c r="AK5" s="8">
        <v>5.7728994284150001E-2</v>
      </c>
      <c r="AL5" s="8">
        <v>2.3826498978300002E-2</v>
      </c>
      <c r="AM5" s="8">
        <v>3.5599270968889998E-2</v>
      </c>
      <c r="AN5" s="6">
        <v>7.5884060231129993E-2</v>
      </c>
      <c r="AO5" s="7">
        <v>0.11896507864899999</v>
      </c>
      <c r="AP5" s="7">
        <v>0.1746522357301</v>
      </c>
      <c r="AQ5" s="8">
        <v>4.4457590589529999E-2</v>
      </c>
    </row>
    <row r="6" spans="1:43" x14ac:dyDescent="0.25">
      <c r="A6" t="s">
        <v>448</v>
      </c>
      <c r="B6" s="6">
        <v>4.1329692272159997E-2</v>
      </c>
      <c r="C6" s="8">
        <v>3.6636106700579998E-2</v>
      </c>
      <c r="D6" s="7">
        <v>4.6168341623299997E-2</v>
      </c>
      <c r="E6" s="6">
        <v>0</v>
      </c>
      <c r="F6" s="6">
        <v>3.7972615949599997E-2</v>
      </c>
      <c r="G6" s="6">
        <v>4.487695982803E-2</v>
      </c>
      <c r="H6" s="6">
        <v>4.3068459151850001E-2</v>
      </c>
      <c r="I6" s="7">
        <v>5.0716387991729998E-2</v>
      </c>
      <c r="J6" s="6">
        <v>3.7181153256409999E-2</v>
      </c>
      <c r="K6" s="8">
        <v>3.3046554072320003E-2</v>
      </c>
      <c r="L6" s="8">
        <v>3.5168610466560002E-2</v>
      </c>
      <c r="M6" s="6">
        <v>4.3001127929010001E-2</v>
      </c>
      <c r="N6" s="6">
        <v>3.8428396157380001E-2</v>
      </c>
      <c r="O6" s="6">
        <v>3.4250075110219998E-2</v>
      </c>
      <c r="P6" s="7">
        <v>5.134330437832E-2</v>
      </c>
      <c r="Q6" s="6">
        <v>4.3692347096719999E-2</v>
      </c>
      <c r="R6" s="6">
        <v>3.4140779502430003E-2</v>
      </c>
      <c r="S6" s="6">
        <v>3.7721007106190002E-2</v>
      </c>
      <c r="T6" s="6">
        <v>3.0813454380379999E-2</v>
      </c>
      <c r="U6" s="6">
        <v>4.4600798412640003E-2</v>
      </c>
      <c r="V6" s="6">
        <v>4.7781216405689997E-2</v>
      </c>
      <c r="W6" s="6">
        <v>4.1340134727819999E-2</v>
      </c>
      <c r="X6" s="6">
        <v>4.27862541296E-2</v>
      </c>
      <c r="Y6" s="6">
        <v>4.2426037215379998E-2</v>
      </c>
      <c r="Z6" s="6">
        <v>2.5407434530649999E-2</v>
      </c>
      <c r="AA6" s="6">
        <v>4.1226571966510001E-2</v>
      </c>
      <c r="AB6" s="6">
        <v>4.1134735004590001E-2</v>
      </c>
      <c r="AC6" s="6">
        <v>4.7512918062119998E-2</v>
      </c>
      <c r="AD6" s="6">
        <v>4.1956755607600003E-2</v>
      </c>
      <c r="AE6" s="6">
        <v>4.1022829645380003E-2</v>
      </c>
      <c r="AF6" s="6">
        <v>3.6042350897229999E-2</v>
      </c>
      <c r="AG6" s="6">
        <v>4.186026513564E-2</v>
      </c>
      <c r="AH6" s="7">
        <v>4.5622241443570001E-2</v>
      </c>
      <c r="AI6" s="8">
        <v>3.3143277120390002E-2</v>
      </c>
      <c r="AJ6" s="6">
        <v>4.6194552078120003E-2</v>
      </c>
      <c r="AK6" s="6">
        <v>4.0685532912869998E-2</v>
      </c>
      <c r="AL6" s="8">
        <v>1.9210545823669999E-2</v>
      </c>
      <c r="AM6" s="6">
        <v>4.4121236377980003E-2</v>
      </c>
      <c r="AN6" s="6">
        <v>4.402178612773E-2</v>
      </c>
      <c r="AO6" s="7">
        <v>5.3809722984119998E-2</v>
      </c>
      <c r="AP6" s="6">
        <v>4.9794580914310001E-2</v>
      </c>
      <c r="AQ6" s="6">
        <v>4.6178915426879998E-2</v>
      </c>
    </row>
    <row r="7" spans="1:43" x14ac:dyDescent="0.25">
      <c r="A7" t="s">
        <v>449</v>
      </c>
      <c r="B7" s="6">
        <v>0.11</v>
      </c>
      <c r="C7" s="6">
        <v>0.11538098093889999</v>
      </c>
      <c r="D7" s="6">
        <v>0.1049822421183</v>
      </c>
      <c r="E7" s="6">
        <v>5.26458048272E-2</v>
      </c>
      <c r="F7" s="8">
        <v>5.088054650571E-2</v>
      </c>
      <c r="G7" s="7">
        <v>0.15298165973979999</v>
      </c>
      <c r="H7" s="7">
        <v>0.12623763661859999</v>
      </c>
      <c r="I7" s="7">
        <v>0.1623609463447</v>
      </c>
      <c r="J7" s="8">
        <v>8.4179360471329998E-2</v>
      </c>
      <c r="K7" s="8">
        <v>5.9835507019090003E-2</v>
      </c>
      <c r="L7" s="8">
        <v>7.2329832969089999E-2</v>
      </c>
      <c r="M7" s="7">
        <v>0.1249500375959</v>
      </c>
      <c r="N7" s="8">
        <v>8.4049562832370001E-2</v>
      </c>
      <c r="O7" s="6">
        <v>0.11174375064100001</v>
      </c>
      <c r="P7" s="7">
        <v>0.13269601193880001</v>
      </c>
      <c r="Q7" s="8">
        <v>9.4857248712359996E-2</v>
      </c>
      <c r="R7" s="8">
        <v>8.0636355092720005E-2</v>
      </c>
      <c r="S7" s="8">
        <v>8.4349725143360005E-2</v>
      </c>
      <c r="T7" s="6">
        <v>9.7803796856789998E-2</v>
      </c>
      <c r="U7" s="7">
        <v>0.15990309164479999</v>
      </c>
      <c r="V7" s="6">
        <v>8.8110772021880002E-2</v>
      </c>
      <c r="W7" s="8">
        <v>0.10415573057959999</v>
      </c>
      <c r="X7" s="6">
        <v>0.1179395053902</v>
      </c>
      <c r="Y7" s="7">
        <v>0.1338187100279</v>
      </c>
      <c r="Z7" s="8">
        <v>4.1287309560690003E-2</v>
      </c>
      <c r="AA7" s="8">
        <v>9.6153380590789997E-2</v>
      </c>
      <c r="AB7" s="7">
        <v>0.1179832492324</v>
      </c>
      <c r="AC7" s="6">
        <v>8.0735862114099999E-2</v>
      </c>
      <c r="AD7" s="6">
        <v>0.1123849913308</v>
      </c>
      <c r="AE7" s="6">
        <v>0.1088328695631</v>
      </c>
      <c r="AF7" s="7">
        <v>0.14896931352689999</v>
      </c>
      <c r="AG7" s="8">
        <v>0.10608951667780001</v>
      </c>
      <c r="AH7" s="7">
        <v>0.12687924899819999</v>
      </c>
      <c r="AI7" s="8">
        <v>7.7809212141470005E-2</v>
      </c>
      <c r="AJ7" s="7">
        <v>0.1974965179947</v>
      </c>
      <c r="AK7" s="8">
        <v>9.8414527197019999E-2</v>
      </c>
      <c r="AL7" s="8">
        <v>4.3037044801960002E-2</v>
      </c>
      <c r="AM7" s="8">
        <v>7.9720507346870001E-2</v>
      </c>
      <c r="AN7" s="6">
        <v>0.1199058463589</v>
      </c>
      <c r="AO7" s="7">
        <v>0.1727748016332</v>
      </c>
      <c r="AP7" s="7">
        <v>0.2244468166444</v>
      </c>
      <c r="AQ7" s="6">
        <v>9.0636506016410004E-2</v>
      </c>
    </row>
    <row r="8" spans="1:43" x14ac:dyDescent="0.25">
      <c r="A8" t="s">
        <v>450</v>
      </c>
      <c r="B8" s="6">
        <v>0.22</v>
      </c>
      <c r="C8" s="7">
        <v>0.24160861885240001</v>
      </c>
      <c r="D8" s="8">
        <v>0.19812002433789999</v>
      </c>
      <c r="E8" s="6">
        <v>0.3318526023733</v>
      </c>
      <c r="F8" s="8">
        <v>0.15631577161669999</v>
      </c>
      <c r="G8" s="7">
        <v>0.36230728393799999</v>
      </c>
      <c r="H8" s="7">
        <v>0.30835055816099999</v>
      </c>
      <c r="I8" s="7">
        <v>0.2949548590278</v>
      </c>
      <c r="J8" s="8">
        <v>0.1548824263428</v>
      </c>
      <c r="K8" s="8">
        <v>0.11032079579030001</v>
      </c>
      <c r="L8" s="8">
        <v>0.1331917655847</v>
      </c>
      <c r="M8" s="7">
        <v>0.24913900125399999</v>
      </c>
      <c r="N8" s="8">
        <v>0.16942020604829999</v>
      </c>
      <c r="O8" s="7">
        <v>0.25254463032609997</v>
      </c>
      <c r="P8" s="6">
        <v>0.23736939150309999</v>
      </c>
      <c r="Q8" s="8">
        <v>0.18029036153770001</v>
      </c>
      <c r="R8" s="8">
        <v>0.13302804713659999</v>
      </c>
      <c r="S8" s="8">
        <v>0.18709624534200001</v>
      </c>
      <c r="T8" s="8">
        <v>0.1173120345501</v>
      </c>
      <c r="U8" s="7">
        <v>0.35964149906170001</v>
      </c>
      <c r="V8" s="6">
        <v>0.26303493672610001</v>
      </c>
      <c r="W8" s="8">
        <v>0.2039621735885</v>
      </c>
      <c r="X8" s="7">
        <v>0.27283008381540003</v>
      </c>
      <c r="Y8" s="7">
        <v>0.26170302565760001</v>
      </c>
      <c r="Z8" s="8">
        <v>7.7024914941740005E-2</v>
      </c>
      <c r="AA8" s="8">
        <v>0.1854863757928</v>
      </c>
      <c r="AB8" s="7">
        <v>0.23804541121780001</v>
      </c>
      <c r="AC8" s="6">
        <v>0.1936893148345</v>
      </c>
      <c r="AD8" s="8">
        <v>0.1929301646196</v>
      </c>
      <c r="AE8" s="7">
        <v>0.23324702039199999</v>
      </c>
      <c r="AF8" s="6">
        <v>0.2372931850892</v>
      </c>
      <c r="AG8" s="6">
        <v>0.21826466761259999</v>
      </c>
      <c r="AH8" s="7">
        <v>0.2478542071865</v>
      </c>
      <c r="AI8" s="8">
        <v>0.16687862744340001</v>
      </c>
      <c r="AJ8" s="7">
        <v>0.33616274830190002</v>
      </c>
      <c r="AK8" s="8">
        <v>0.2046188123595</v>
      </c>
      <c r="AL8" s="8">
        <v>8.5105451709899999E-2</v>
      </c>
      <c r="AM8" s="8">
        <v>0.17363124600179999</v>
      </c>
      <c r="AN8" s="7">
        <v>0.31631311554280001</v>
      </c>
      <c r="AO8" s="7">
        <v>0.2930879816957</v>
      </c>
      <c r="AP8" s="7">
        <v>0.33843143820150001</v>
      </c>
      <c r="AQ8" s="8">
        <v>0.16931105569230001</v>
      </c>
    </row>
    <row r="9" spans="1:43" x14ac:dyDescent="0.25">
      <c r="A9" t="s">
        <v>451</v>
      </c>
      <c r="B9" s="6">
        <v>0.15961933352070001</v>
      </c>
      <c r="C9" s="6">
        <v>0.1515520988263</v>
      </c>
      <c r="D9" s="6">
        <v>0.167366696181</v>
      </c>
      <c r="E9" s="6">
        <v>0.20116641299599999</v>
      </c>
      <c r="F9" s="8">
        <v>6.7906236267190001E-2</v>
      </c>
      <c r="G9" s="8">
        <v>0.1005743068777</v>
      </c>
      <c r="H9" s="8">
        <v>9.2017342041010003E-2</v>
      </c>
      <c r="I9" s="6">
        <v>0.1716400120804</v>
      </c>
      <c r="J9" s="7">
        <v>0.1998578749339</v>
      </c>
      <c r="K9" s="6">
        <v>0.1734379123251</v>
      </c>
      <c r="L9" s="7">
        <v>0.1869977879244</v>
      </c>
      <c r="M9" s="6">
        <v>0.16574406913260001</v>
      </c>
      <c r="N9" s="6">
        <v>0.14898795111490001</v>
      </c>
      <c r="O9" s="6">
        <v>0.15412526080710001</v>
      </c>
      <c r="P9" s="6">
        <v>0.1691789475595</v>
      </c>
      <c r="Q9" s="6">
        <v>0.17585318101399999</v>
      </c>
      <c r="R9" s="6">
        <v>0.13626491205310001</v>
      </c>
      <c r="S9" s="6">
        <v>0.1714367885484</v>
      </c>
      <c r="T9" s="6">
        <v>0.1182143332117</v>
      </c>
      <c r="U9" s="8">
        <v>8.4140976161799996E-2</v>
      </c>
      <c r="V9" s="6">
        <v>0.17774772224900001</v>
      </c>
      <c r="W9" s="6">
        <v>0.16087074918649999</v>
      </c>
      <c r="X9" s="6">
        <v>0.15166856305250001</v>
      </c>
      <c r="Y9" s="6">
        <v>0.15804816420340001</v>
      </c>
      <c r="Z9" s="6">
        <v>0.1751032975108</v>
      </c>
      <c r="AA9" s="6">
        <v>0.14137061506119999</v>
      </c>
      <c r="AB9" s="7">
        <v>0.1708294174501</v>
      </c>
      <c r="AC9" s="6">
        <v>0.1037206143453</v>
      </c>
      <c r="AD9" s="7">
        <v>0.18300977289590001</v>
      </c>
      <c r="AE9" s="8">
        <v>0.14817287945009999</v>
      </c>
      <c r="AF9" s="6">
        <v>0.19842722684569999</v>
      </c>
      <c r="AG9" s="6">
        <v>0.15572504835420001</v>
      </c>
      <c r="AH9" s="6">
        <v>0.15318412811000001</v>
      </c>
      <c r="AI9" s="6">
        <v>0.17189205562019999</v>
      </c>
      <c r="AJ9" s="6">
        <v>0.13630000119390001</v>
      </c>
      <c r="AK9" s="6">
        <v>0.16270706200009999</v>
      </c>
      <c r="AL9" s="6">
        <v>0.14171339837640001</v>
      </c>
      <c r="AM9" s="7">
        <v>0.18414901123729999</v>
      </c>
      <c r="AN9" s="6">
        <v>0.13748025011090001</v>
      </c>
      <c r="AO9" s="6">
        <v>0.15972559326569999</v>
      </c>
      <c r="AP9" s="6">
        <v>0.13508625095080001</v>
      </c>
      <c r="AQ9" s="7">
        <v>0.20956908970829999</v>
      </c>
    </row>
    <row r="10" spans="1:43" x14ac:dyDescent="0.25">
      <c r="A10" t="s">
        <v>452</v>
      </c>
      <c r="B10" s="6">
        <v>0.16038066647929999</v>
      </c>
      <c r="C10" s="6">
        <v>0.17082434804989999</v>
      </c>
      <c r="D10" s="6">
        <v>0.15047634275880001</v>
      </c>
      <c r="E10" s="6">
        <v>8.1819733790819998E-2</v>
      </c>
      <c r="F10" s="8">
        <v>7.5154036146869996E-2</v>
      </c>
      <c r="G10" s="8">
        <v>0.1182203317228</v>
      </c>
      <c r="H10" s="8">
        <v>0.10693969071749999</v>
      </c>
      <c r="I10" s="6">
        <v>0.1562357309165</v>
      </c>
      <c r="J10" s="7">
        <v>0.20527075469969999</v>
      </c>
      <c r="K10" s="6">
        <v>0.1732920343046</v>
      </c>
      <c r="L10" s="7">
        <v>0.18970490652559999</v>
      </c>
      <c r="M10" s="8">
        <v>0.1389032011329</v>
      </c>
      <c r="N10" s="7">
        <v>0.1976614834282</v>
      </c>
      <c r="O10" s="6">
        <v>0.14215835193830001</v>
      </c>
      <c r="P10" s="6">
        <v>0.14018372746300001</v>
      </c>
      <c r="Q10" s="6">
        <v>0.17061817233990001</v>
      </c>
      <c r="R10" s="7">
        <v>0.20216207427899999</v>
      </c>
      <c r="S10" s="7">
        <v>0.1996264666159</v>
      </c>
      <c r="T10" s="7">
        <v>0.25720052260760001</v>
      </c>
      <c r="U10" s="6">
        <v>0.14684134960270001</v>
      </c>
      <c r="V10" s="6">
        <v>0.1458188539285</v>
      </c>
      <c r="W10" s="7">
        <v>0.17485990009140001</v>
      </c>
      <c r="X10" s="6">
        <v>0.12727924230929999</v>
      </c>
      <c r="Y10" s="8">
        <v>0.13155462537990001</v>
      </c>
      <c r="Z10" s="6">
        <v>0.15019998940189999</v>
      </c>
      <c r="AA10" s="6">
        <v>0.1567306196471</v>
      </c>
      <c r="AB10" s="6">
        <v>0.16369025123129999</v>
      </c>
      <c r="AC10" s="6">
        <v>0.1223439090674</v>
      </c>
      <c r="AD10" s="6">
        <v>0.17806521491669999</v>
      </c>
      <c r="AE10" s="6">
        <v>0.1517264737041</v>
      </c>
      <c r="AF10" s="6">
        <v>0.15561424546220001</v>
      </c>
      <c r="AG10" s="6">
        <v>0.16085896615170001</v>
      </c>
      <c r="AH10" s="8">
        <v>0.14617390256439999</v>
      </c>
      <c r="AI10" s="7">
        <v>0.18747469912190001</v>
      </c>
      <c r="AJ10" s="8">
        <v>7.6922552773870001E-2</v>
      </c>
      <c r="AK10" s="7">
        <v>0.1714314114538</v>
      </c>
      <c r="AL10" s="6">
        <v>0.18576229642450001</v>
      </c>
      <c r="AM10" s="7">
        <v>0.18165725806399999</v>
      </c>
      <c r="AN10" s="6">
        <v>0.171951602998</v>
      </c>
      <c r="AO10" s="6">
        <v>0.13777304235070001</v>
      </c>
      <c r="AP10" s="8">
        <v>9.3374448526440001E-2</v>
      </c>
      <c r="AQ10" s="6">
        <v>0.1265067800985</v>
      </c>
    </row>
    <row r="11" spans="1:43" x14ac:dyDescent="0.25">
      <c r="A11" t="s">
        <v>453</v>
      </c>
      <c r="B11" s="6">
        <v>0.32</v>
      </c>
      <c r="C11" s="6">
        <v>0.32237644687610001</v>
      </c>
      <c r="D11" s="6">
        <v>0.31784303893979998</v>
      </c>
      <c r="E11" s="6">
        <v>0.28298614678680001</v>
      </c>
      <c r="F11" s="8">
        <v>0.14306027241409999</v>
      </c>
      <c r="G11" s="8">
        <v>0.2187946386005</v>
      </c>
      <c r="H11" s="8">
        <v>0.19895703275859999</v>
      </c>
      <c r="I11" s="6">
        <v>0.3278757429968</v>
      </c>
      <c r="J11" s="7">
        <v>0.40512862963360002</v>
      </c>
      <c r="K11" s="6">
        <v>0.34672994662970003</v>
      </c>
      <c r="L11" s="7">
        <v>0.37670269445010002</v>
      </c>
      <c r="M11" s="8">
        <v>0.30464727026540001</v>
      </c>
      <c r="N11" s="7">
        <v>0.34664943454309999</v>
      </c>
      <c r="O11" s="6">
        <v>0.29628361274539999</v>
      </c>
      <c r="P11" s="6">
        <v>0.30936267502260001</v>
      </c>
      <c r="Q11" s="6">
        <v>0.3464713533539</v>
      </c>
      <c r="R11" s="6">
        <v>0.3384269863321</v>
      </c>
      <c r="S11" s="7">
        <v>0.3710632551643</v>
      </c>
      <c r="T11" s="6">
        <v>0.37541485581930001</v>
      </c>
      <c r="U11" s="8">
        <v>0.23098232576450001</v>
      </c>
      <c r="V11" s="6">
        <v>0.32356657617750001</v>
      </c>
      <c r="W11" s="7">
        <v>0.33573064927789997</v>
      </c>
      <c r="X11" s="6">
        <v>0.27894780536180003</v>
      </c>
      <c r="Y11" s="6">
        <v>0.28960278958329999</v>
      </c>
      <c r="Z11" s="6">
        <v>0.3253032869127</v>
      </c>
      <c r="AA11" s="6">
        <v>0.29810123470830002</v>
      </c>
      <c r="AB11" s="7">
        <v>0.33451966868139998</v>
      </c>
      <c r="AC11" s="6">
        <v>0.2260645234127</v>
      </c>
      <c r="AD11" s="7">
        <v>0.3610749878126</v>
      </c>
      <c r="AE11" s="8">
        <v>0.29989935315420002</v>
      </c>
      <c r="AF11" s="6">
        <v>0.35404147230790001</v>
      </c>
      <c r="AG11" s="6">
        <v>0.31658401450590001</v>
      </c>
      <c r="AH11" s="8">
        <v>0.29935803067439998</v>
      </c>
      <c r="AI11" s="7">
        <v>0.35936675474219998</v>
      </c>
      <c r="AJ11" s="8">
        <v>0.21322255396779999</v>
      </c>
      <c r="AK11" s="7">
        <v>0.33413847345390002</v>
      </c>
      <c r="AL11" s="6">
        <v>0.32747569480099997</v>
      </c>
      <c r="AM11" s="7">
        <v>0.36580626930139998</v>
      </c>
      <c r="AN11" s="6">
        <v>0.30943185310889998</v>
      </c>
      <c r="AO11" s="6">
        <v>0.2974986356164</v>
      </c>
      <c r="AP11" s="8">
        <v>0.22846069947719999</v>
      </c>
      <c r="AQ11" s="6">
        <v>0.33607586980679999</v>
      </c>
    </row>
    <row r="12" spans="1:43" x14ac:dyDescent="0.25">
      <c r="A12" t="s">
        <v>454</v>
      </c>
      <c r="B12" s="6">
        <v>0.32784574957450002</v>
      </c>
      <c r="C12" s="8">
        <v>0.30611856560389999</v>
      </c>
      <c r="D12" s="7">
        <v>0.34925355875300002</v>
      </c>
      <c r="E12" s="6">
        <v>0.3325154460127</v>
      </c>
      <c r="F12" s="7">
        <v>0.64792690327699998</v>
      </c>
      <c r="G12" s="8">
        <v>0.25959593989200003</v>
      </c>
      <c r="H12" s="7">
        <v>0.36131404985670001</v>
      </c>
      <c r="I12" s="8">
        <v>0.20836620373549999</v>
      </c>
      <c r="J12" s="6">
        <v>0.33927381758440001</v>
      </c>
      <c r="K12" s="7">
        <v>0.41921485121449997</v>
      </c>
      <c r="L12" s="7">
        <v>0.3781856307209</v>
      </c>
      <c r="M12" s="8">
        <v>0.30265586066400002</v>
      </c>
      <c r="N12" s="7">
        <v>0.3715706315515</v>
      </c>
      <c r="O12" s="6">
        <v>0.3131185361603</v>
      </c>
      <c r="P12" s="6">
        <v>0.30243031094639999</v>
      </c>
      <c r="Q12" s="7">
        <v>0.3659052477652</v>
      </c>
      <c r="R12" s="7">
        <v>0.41884260328959999</v>
      </c>
      <c r="S12" s="6">
        <v>0.32884973486520003</v>
      </c>
      <c r="T12" s="6">
        <v>0.3547159454844</v>
      </c>
      <c r="U12" s="8">
        <v>0.2411606265182</v>
      </c>
      <c r="V12" s="6">
        <v>0.26327283644069999</v>
      </c>
      <c r="W12" s="6">
        <v>0.33297112293370001</v>
      </c>
      <c r="X12" s="6">
        <v>0.32266469369880002</v>
      </c>
      <c r="Y12" s="6">
        <v>0.2953040534079</v>
      </c>
      <c r="Z12" s="7">
        <v>0.47365401514760003</v>
      </c>
      <c r="AA12" s="7">
        <v>0.3904980539854</v>
      </c>
      <c r="AB12" s="8">
        <v>0.29334998984060001</v>
      </c>
      <c r="AC12" s="6">
        <v>0.41933840128240002</v>
      </c>
      <c r="AD12" s="6">
        <v>0.3142065939541</v>
      </c>
      <c r="AE12" s="6">
        <v>0.33452027012820001</v>
      </c>
      <c r="AF12" s="8">
        <v>0.24625380378840001</v>
      </c>
      <c r="AG12" s="7">
        <v>0.33603331857039997</v>
      </c>
      <c r="AH12" s="8">
        <v>0.30780041757850002</v>
      </c>
      <c r="AI12" s="7">
        <v>0.3660746441128</v>
      </c>
      <c r="AJ12" s="8">
        <v>0.24748143263149999</v>
      </c>
      <c r="AK12" s="7">
        <v>0.33848684283870001</v>
      </c>
      <c r="AL12" s="7">
        <v>0.48904657441940003</v>
      </c>
      <c r="AM12" s="6">
        <v>0.35388441460629999</v>
      </c>
      <c r="AN12" s="8">
        <v>0.24922711270190001</v>
      </c>
      <c r="AO12" s="8">
        <v>0.23240675657420001</v>
      </c>
      <c r="AP12" s="8">
        <v>0.20518491362249999</v>
      </c>
      <c r="AQ12" s="6">
        <v>0.37864480265529998</v>
      </c>
    </row>
    <row r="13" spans="1:43" x14ac:dyDescent="0.25">
      <c r="A13" t="s">
        <v>455</v>
      </c>
      <c r="B13" s="6">
        <v>2.215425042553E-2</v>
      </c>
      <c r="C13" s="8">
        <v>1.451538772869E-2</v>
      </c>
      <c r="D13" s="7">
        <v>2.9801135851080001E-2</v>
      </c>
      <c r="E13" s="6">
        <v>0</v>
      </c>
      <c r="F13" s="8">
        <v>1.8165061865300001E-3</v>
      </c>
      <c r="G13" s="8">
        <v>6.3204778297110001E-3</v>
      </c>
      <c r="H13" s="8">
        <v>5.1407226052349996E-3</v>
      </c>
      <c r="I13" s="8">
        <v>6.4422478952229998E-3</v>
      </c>
      <c r="J13" s="6">
        <v>1.653576596794E-2</v>
      </c>
      <c r="K13" s="7">
        <v>6.3898899346470001E-2</v>
      </c>
      <c r="L13" s="7">
        <v>3.9590076275150002E-2</v>
      </c>
      <c r="M13" s="6">
        <v>1.8607830220680001E-2</v>
      </c>
      <c r="N13" s="6">
        <v>2.8310165024790002E-2</v>
      </c>
      <c r="O13" s="6">
        <v>2.630947012732E-2</v>
      </c>
      <c r="P13" s="6">
        <v>1.8141610589119998E-2</v>
      </c>
      <c r="Q13" s="6">
        <v>1.247578863092E-2</v>
      </c>
      <c r="R13" s="6">
        <v>2.9066008148979999E-2</v>
      </c>
      <c r="S13" s="6">
        <v>2.8641039485099998E-2</v>
      </c>
      <c r="T13" s="7">
        <v>5.475336728941E-2</v>
      </c>
      <c r="U13" s="6">
        <v>8.312457010783E-3</v>
      </c>
      <c r="V13" s="7">
        <v>6.2014878633759998E-2</v>
      </c>
      <c r="W13" s="6">
        <v>2.3180323620329998E-2</v>
      </c>
      <c r="X13" s="8">
        <v>7.6179117337649999E-3</v>
      </c>
      <c r="Y13" s="6">
        <v>1.9571421323190001E-2</v>
      </c>
      <c r="Z13" s="7">
        <v>8.2730473437269997E-2</v>
      </c>
      <c r="AA13" s="6">
        <v>2.9760954922710001E-2</v>
      </c>
      <c r="AB13" s="8">
        <v>1.6101681027770001E-2</v>
      </c>
      <c r="AC13" s="7">
        <v>8.0171898356329999E-2</v>
      </c>
      <c r="AD13" s="6">
        <v>1.9403262282890001E-2</v>
      </c>
      <c r="AE13" s="6">
        <v>2.350048676245E-2</v>
      </c>
      <c r="AF13" s="6">
        <v>1.3442225287640001E-2</v>
      </c>
      <c r="AG13" s="6">
        <v>2.3028482633410001E-2</v>
      </c>
      <c r="AH13" s="8">
        <v>1.8108095562499999E-2</v>
      </c>
      <c r="AI13" s="7">
        <v>2.9870761560160001E-2</v>
      </c>
      <c r="AJ13" s="8">
        <v>5.6367471041679999E-3</v>
      </c>
      <c r="AK13" s="7">
        <v>2.434134415095E-2</v>
      </c>
      <c r="AL13" s="7">
        <v>5.5335234267779997E-2</v>
      </c>
      <c r="AM13" s="6">
        <v>2.6957562743659999E-2</v>
      </c>
      <c r="AN13" s="8">
        <v>5.1220722875350002E-3</v>
      </c>
      <c r="AO13" s="8">
        <v>4.2318244805260004E-3</v>
      </c>
      <c r="AP13" s="8">
        <v>3.4761320543520002E-3</v>
      </c>
      <c r="AQ13" s="6">
        <v>2.5331765829190001E-2</v>
      </c>
    </row>
    <row r="14" spans="1:43" x14ac:dyDescent="0.25">
      <c r="A14" t="s">
        <v>434</v>
      </c>
      <c r="B14" s="6">
        <v>1</v>
      </c>
      <c r="C14" s="6">
        <v>1</v>
      </c>
      <c r="D14" s="6">
        <v>1</v>
      </c>
      <c r="E14" s="6">
        <v>1</v>
      </c>
      <c r="F14" s="6">
        <v>1</v>
      </c>
      <c r="G14" s="6">
        <v>1</v>
      </c>
      <c r="H14" s="6">
        <v>1</v>
      </c>
      <c r="I14" s="6">
        <v>1</v>
      </c>
      <c r="J14" s="6">
        <v>1</v>
      </c>
      <c r="K14" s="6">
        <v>1</v>
      </c>
      <c r="L14" s="6">
        <v>1</v>
      </c>
      <c r="M14" s="6">
        <v>1</v>
      </c>
      <c r="N14" s="6">
        <v>1</v>
      </c>
      <c r="O14" s="6">
        <v>1</v>
      </c>
      <c r="P14" s="6">
        <v>1</v>
      </c>
      <c r="Q14" s="6">
        <v>1</v>
      </c>
      <c r="R14" s="6">
        <v>1</v>
      </c>
      <c r="S14" s="6">
        <v>1</v>
      </c>
      <c r="T14" s="6">
        <v>1</v>
      </c>
      <c r="U14" s="6">
        <v>1</v>
      </c>
      <c r="V14" s="6">
        <v>1</v>
      </c>
      <c r="W14" s="6">
        <v>1</v>
      </c>
      <c r="X14" s="6">
        <v>1</v>
      </c>
      <c r="Y14" s="6">
        <v>1</v>
      </c>
      <c r="Z14" s="6">
        <v>1</v>
      </c>
      <c r="AA14" s="6">
        <v>1</v>
      </c>
      <c r="AB14" s="6">
        <v>1</v>
      </c>
      <c r="AC14" s="6">
        <v>1</v>
      </c>
      <c r="AD14" s="6">
        <v>1</v>
      </c>
      <c r="AE14" s="6">
        <v>1</v>
      </c>
      <c r="AF14" s="6">
        <v>1</v>
      </c>
      <c r="AG14" s="6">
        <v>1</v>
      </c>
      <c r="AH14" s="6">
        <v>1</v>
      </c>
      <c r="AI14" s="6">
        <v>1</v>
      </c>
      <c r="AJ14" s="6">
        <v>1</v>
      </c>
      <c r="AK14" s="6">
        <v>1</v>
      </c>
      <c r="AL14" s="6">
        <v>1</v>
      </c>
      <c r="AM14" s="6">
        <v>1</v>
      </c>
      <c r="AN14" s="6">
        <v>1</v>
      </c>
      <c r="AO14" s="6">
        <v>1</v>
      </c>
      <c r="AP14" s="6">
        <v>1</v>
      </c>
      <c r="AQ14" s="6">
        <v>1</v>
      </c>
    </row>
    <row r="15" spans="1:43" x14ac:dyDescent="0.25">
      <c r="A15" t="s">
        <v>433</v>
      </c>
      <c r="B15" s="9">
        <v>4507</v>
      </c>
      <c r="C15" s="9">
        <v>2217</v>
      </c>
      <c r="D15" s="9">
        <v>2278</v>
      </c>
      <c r="E15" s="9">
        <v>12</v>
      </c>
      <c r="F15" s="9">
        <v>280</v>
      </c>
      <c r="G15" s="9">
        <v>827</v>
      </c>
      <c r="H15" s="9">
        <v>1107</v>
      </c>
      <c r="I15" s="9">
        <v>1249</v>
      </c>
      <c r="J15" s="9">
        <v>1121</v>
      </c>
      <c r="K15" s="9">
        <v>1030</v>
      </c>
      <c r="L15" s="9">
        <v>2151</v>
      </c>
      <c r="M15" s="9">
        <v>2745</v>
      </c>
      <c r="N15" s="9">
        <v>1762</v>
      </c>
      <c r="O15" s="9">
        <v>1001</v>
      </c>
      <c r="P15" s="9">
        <v>1001</v>
      </c>
      <c r="Q15" s="9">
        <v>801</v>
      </c>
      <c r="R15" s="9">
        <v>600</v>
      </c>
      <c r="S15" s="9">
        <v>601</v>
      </c>
      <c r="T15" s="9">
        <v>201</v>
      </c>
      <c r="U15" s="9">
        <v>201</v>
      </c>
      <c r="V15" s="9">
        <v>101</v>
      </c>
      <c r="W15" s="9">
        <v>3062</v>
      </c>
      <c r="X15" s="9">
        <v>488</v>
      </c>
      <c r="Y15" s="9">
        <v>850</v>
      </c>
      <c r="Z15" s="9">
        <v>107</v>
      </c>
      <c r="AA15" s="9">
        <v>1366</v>
      </c>
      <c r="AB15" s="9">
        <v>3036</v>
      </c>
      <c r="AC15" s="9">
        <v>105</v>
      </c>
      <c r="AD15" s="9">
        <v>1571</v>
      </c>
      <c r="AE15" s="9">
        <v>2936</v>
      </c>
      <c r="AF15" s="9">
        <v>455</v>
      </c>
      <c r="AG15" s="9">
        <v>4052</v>
      </c>
      <c r="AH15" s="9">
        <v>3046</v>
      </c>
      <c r="AI15" s="9">
        <v>1461</v>
      </c>
      <c r="AJ15" s="9">
        <v>583</v>
      </c>
      <c r="AK15" s="9">
        <v>3924</v>
      </c>
      <c r="AL15" s="9">
        <v>778</v>
      </c>
      <c r="AM15" s="9">
        <v>1171</v>
      </c>
      <c r="AN15" s="9">
        <v>1002</v>
      </c>
      <c r="AO15" s="9">
        <v>620</v>
      </c>
      <c r="AP15" s="9">
        <v>576</v>
      </c>
      <c r="AQ15" s="9">
        <v>360</v>
      </c>
    </row>
    <row r="16" spans="1:43" x14ac:dyDescent="0.25">
      <c r="A16"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00b0fd1f-b670-4786-b102-f238946f4c81" sqref="A2 AQ16" xr:uid="{00000000-0002-0000-0400-000000000000}"/>
    <dataValidation allowBlank="1" error="00b0fd1f-b670-4786-b102-f238946f4c81" sqref="A1" xr:uid="{00000000-0002-0000-0400-000001000000}"/>
  </dataValidations>
  <hyperlinks>
    <hyperlink ref="A1" location="'TOC'!A1" display="Back to TOC" xr:uid="{00000000-0004-0000-0400-000000000000}"/>
  </hyperlinks>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6"/>
  <dimension ref="A1:AQ12"/>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62.85546875" bestFit="1" customWidth="1"/>
    <col min="2" max="43" width="12.7109375" bestFit="1" customWidth="1"/>
  </cols>
  <sheetData>
    <row r="1" spans="1:43" x14ac:dyDescent="0.25">
      <c r="A1" s="4" t="s">
        <v>384</v>
      </c>
    </row>
    <row r="2" spans="1:43" x14ac:dyDescent="0.25">
      <c r="A2" t="s">
        <v>12</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456</v>
      </c>
      <c r="B5" s="6">
        <v>0.64857807363959996</v>
      </c>
      <c r="C5" s="7">
        <v>0.68558604453380001</v>
      </c>
      <c r="D5" s="8">
        <v>0.61325725257579999</v>
      </c>
      <c r="E5" s="6">
        <v>0.41451755856830003</v>
      </c>
      <c r="F5" s="8">
        <v>0.34409694830249998</v>
      </c>
      <c r="G5" s="8">
        <v>0.58441499783380002</v>
      </c>
      <c r="H5" s="8">
        <v>0.52146689404199997</v>
      </c>
      <c r="I5" s="6">
        <v>0.66886660798940001</v>
      </c>
      <c r="J5" s="7">
        <v>0.70387088968720002</v>
      </c>
      <c r="K5" s="7">
        <v>0.69871177357470005</v>
      </c>
      <c r="L5" s="7">
        <v>0.70135965668199995</v>
      </c>
      <c r="M5" s="7">
        <v>0.66179570577479996</v>
      </c>
      <c r="N5" s="8">
        <v>0.62563476463239998</v>
      </c>
      <c r="O5" s="7">
        <v>0.6766603986177</v>
      </c>
      <c r="P5" s="6">
        <v>0.66476695859839996</v>
      </c>
      <c r="Q5" s="8">
        <v>0.59896954606740005</v>
      </c>
      <c r="R5" s="6">
        <v>0.62577901782809997</v>
      </c>
      <c r="S5" s="6">
        <v>0.63871070232680005</v>
      </c>
      <c r="T5" s="6">
        <v>0.65203607990809997</v>
      </c>
      <c r="U5" s="6">
        <v>0.6513682696152</v>
      </c>
      <c r="V5" s="6">
        <v>0.63507242171760003</v>
      </c>
      <c r="W5" s="8">
        <v>0.61294828601880003</v>
      </c>
      <c r="X5" s="7">
        <v>0.71775492908460004</v>
      </c>
      <c r="Y5" s="7">
        <v>0.71919339954960004</v>
      </c>
      <c r="Z5" s="6">
        <v>0.7335480086974</v>
      </c>
      <c r="AA5" s="6">
        <v>0.65837624293209995</v>
      </c>
      <c r="AB5" s="6">
        <v>0.65457755495040004</v>
      </c>
      <c r="AC5" s="8">
        <v>0.37619888591840001</v>
      </c>
      <c r="AD5" s="8">
        <v>0.60716177014710004</v>
      </c>
      <c r="AE5" s="7">
        <v>0.66884574831200005</v>
      </c>
      <c r="AF5" s="6">
        <v>0.6132297303673</v>
      </c>
      <c r="AG5" s="6">
        <v>0.65212520070760005</v>
      </c>
      <c r="AH5" s="6">
        <v>0.64564896681369999</v>
      </c>
      <c r="AI5" s="6">
        <v>0.65416423783779998</v>
      </c>
      <c r="AJ5" s="8">
        <v>0.57628742717820003</v>
      </c>
      <c r="AK5" s="7">
        <v>0.65815012676450002</v>
      </c>
      <c r="AL5" s="7">
        <v>0.78298746985190004</v>
      </c>
      <c r="AM5" s="6">
        <v>0.67383276765569999</v>
      </c>
      <c r="AN5" s="6">
        <v>0.63392646304379996</v>
      </c>
      <c r="AO5" s="6">
        <v>0.6083817500416</v>
      </c>
      <c r="AP5" s="8">
        <v>0.54148171326369998</v>
      </c>
      <c r="AQ5" s="8">
        <v>0.49691422528759999</v>
      </c>
    </row>
    <row r="6" spans="1:43" x14ac:dyDescent="0.25">
      <c r="A6" t="s">
        <v>457</v>
      </c>
      <c r="B6" s="6">
        <v>0.35142192636039998</v>
      </c>
      <c r="C6" s="8">
        <v>0.31441395546619999</v>
      </c>
      <c r="D6" s="7">
        <v>0.38674274742420001</v>
      </c>
      <c r="E6" s="6">
        <v>0.58548244143170003</v>
      </c>
      <c r="F6" s="7">
        <v>0.65590305169749996</v>
      </c>
      <c r="G6" s="7">
        <v>0.41558500216619998</v>
      </c>
      <c r="H6" s="7">
        <v>0.47853310595800003</v>
      </c>
      <c r="I6" s="6">
        <v>0.33113339201059999</v>
      </c>
      <c r="J6" s="8">
        <v>0.29612911031279998</v>
      </c>
      <c r="K6" s="8">
        <v>0.30128822642530001</v>
      </c>
      <c r="L6" s="8">
        <v>0.29864034331799999</v>
      </c>
      <c r="M6" s="8">
        <v>0.33820429422519999</v>
      </c>
      <c r="N6" s="7">
        <v>0.37436523536760002</v>
      </c>
      <c r="O6" s="8">
        <v>0.3233396013823</v>
      </c>
      <c r="P6" s="6">
        <v>0.33523304140159998</v>
      </c>
      <c r="Q6" s="7">
        <v>0.40103045393260001</v>
      </c>
      <c r="R6" s="6">
        <v>0.37422098217189997</v>
      </c>
      <c r="S6" s="6">
        <v>0.3612892976732</v>
      </c>
      <c r="T6" s="6">
        <v>0.34796392009190003</v>
      </c>
      <c r="U6" s="6">
        <v>0.3486317303848</v>
      </c>
      <c r="V6" s="6">
        <v>0.36492757828240002</v>
      </c>
      <c r="W6" s="7">
        <v>0.38705171398119997</v>
      </c>
      <c r="X6" s="8">
        <v>0.28224507091540002</v>
      </c>
      <c r="Y6" s="8">
        <v>0.28080660045040001</v>
      </c>
      <c r="Z6" s="6">
        <v>0.2664519913026</v>
      </c>
      <c r="AA6" s="6">
        <v>0.34162375706789999</v>
      </c>
      <c r="AB6" s="6">
        <v>0.34542244504960001</v>
      </c>
      <c r="AC6" s="7">
        <v>0.62380111408159999</v>
      </c>
      <c r="AD6" s="7">
        <v>0.39283822985290001</v>
      </c>
      <c r="AE6" s="8">
        <v>0.331154251688</v>
      </c>
      <c r="AF6" s="6">
        <v>0.3867702696327</v>
      </c>
      <c r="AG6" s="6">
        <v>0.34787479929240001</v>
      </c>
      <c r="AH6" s="6">
        <v>0.35435103318630001</v>
      </c>
      <c r="AI6" s="6">
        <v>0.34583576216220002</v>
      </c>
      <c r="AJ6" s="7">
        <v>0.42371257282180003</v>
      </c>
      <c r="AK6" s="8">
        <v>0.34184987323549998</v>
      </c>
      <c r="AL6" s="8">
        <v>0.21701253014810001</v>
      </c>
      <c r="AM6" s="6">
        <v>0.32616723234430001</v>
      </c>
      <c r="AN6" s="6">
        <v>0.36607353695619999</v>
      </c>
      <c r="AO6" s="6">
        <v>0.3916182499584</v>
      </c>
      <c r="AP6" s="7">
        <v>0.45851828673630002</v>
      </c>
      <c r="AQ6" s="7">
        <v>0.50308577471240001</v>
      </c>
    </row>
    <row r="7" spans="1:43" x14ac:dyDescent="0.25">
      <c r="A7" t="s">
        <v>458</v>
      </c>
      <c r="B7" s="6">
        <v>1</v>
      </c>
      <c r="C7" s="6">
        <v>1</v>
      </c>
      <c r="D7" s="6">
        <v>1</v>
      </c>
      <c r="E7" s="6">
        <v>1</v>
      </c>
      <c r="F7" s="6">
        <v>1</v>
      </c>
      <c r="G7" s="6">
        <v>1</v>
      </c>
      <c r="H7" s="6">
        <v>1</v>
      </c>
      <c r="I7" s="6">
        <v>1</v>
      </c>
      <c r="J7" s="6">
        <v>1</v>
      </c>
      <c r="K7" s="6">
        <v>1</v>
      </c>
      <c r="L7" s="6">
        <v>1</v>
      </c>
      <c r="M7" s="6">
        <v>1</v>
      </c>
      <c r="N7" s="6">
        <v>1</v>
      </c>
      <c r="O7" s="6">
        <v>1</v>
      </c>
      <c r="P7" s="6">
        <v>1</v>
      </c>
      <c r="Q7" s="6">
        <v>1</v>
      </c>
      <c r="R7" s="6">
        <v>1</v>
      </c>
      <c r="S7" s="6">
        <v>1</v>
      </c>
      <c r="T7" s="6">
        <v>1</v>
      </c>
      <c r="U7" s="6">
        <v>1</v>
      </c>
      <c r="V7" s="6">
        <v>1</v>
      </c>
      <c r="W7" s="6">
        <v>1</v>
      </c>
      <c r="X7" s="6">
        <v>1</v>
      </c>
      <c r="Y7" s="6">
        <v>1</v>
      </c>
      <c r="Z7" s="6">
        <v>1</v>
      </c>
      <c r="AA7" s="6">
        <v>1</v>
      </c>
      <c r="AB7" s="6">
        <v>1</v>
      </c>
      <c r="AC7" s="6">
        <v>1</v>
      </c>
      <c r="AD7" s="6">
        <v>1</v>
      </c>
      <c r="AE7" s="6">
        <v>1</v>
      </c>
      <c r="AF7" s="6">
        <v>1</v>
      </c>
      <c r="AG7" s="6">
        <v>1</v>
      </c>
      <c r="AH7" s="6">
        <v>1</v>
      </c>
      <c r="AI7" s="6">
        <v>1</v>
      </c>
      <c r="AJ7" s="6">
        <v>1</v>
      </c>
      <c r="AK7" s="6">
        <v>1</v>
      </c>
      <c r="AL7" s="6">
        <v>1</v>
      </c>
      <c r="AM7" s="6">
        <v>1</v>
      </c>
      <c r="AN7" s="6">
        <v>1</v>
      </c>
      <c r="AO7" s="6">
        <v>1</v>
      </c>
      <c r="AP7" s="6">
        <v>1</v>
      </c>
      <c r="AQ7" s="6">
        <v>1</v>
      </c>
    </row>
    <row r="8" spans="1:43" x14ac:dyDescent="0.25">
      <c r="A8" t="s">
        <v>459</v>
      </c>
      <c r="B8" s="6">
        <v>0</v>
      </c>
      <c r="C8" s="6">
        <v>0</v>
      </c>
      <c r="D8" s="6">
        <v>0</v>
      </c>
      <c r="E8" s="6">
        <v>0</v>
      </c>
      <c r="F8" s="6">
        <v>0</v>
      </c>
      <c r="G8" s="6">
        <v>0</v>
      </c>
      <c r="H8" s="6">
        <v>0</v>
      </c>
      <c r="I8" s="6">
        <v>0</v>
      </c>
      <c r="J8" s="6">
        <v>0</v>
      </c>
      <c r="K8" s="6">
        <v>0</v>
      </c>
      <c r="L8" s="6">
        <v>0</v>
      </c>
      <c r="M8" s="6">
        <v>0</v>
      </c>
      <c r="N8" s="6">
        <v>0</v>
      </c>
      <c r="O8" s="6">
        <v>0</v>
      </c>
      <c r="P8" s="6">
        <v>0</v>
      </c>
      <c r="Q8" s="6">
        <v>0</v>
      </c>
      <c r="R8" s="6">
        <v>0</v>
      </c>
      <c r="S8" s="6">
        <v>0</v>
      </c>
      <c r="T8" s="6">
        <v>0</v>
      </c>
      <c r="U8" s="6">
        <v>0</v>
      </c>
      <c r="V8" s="6">
        <v>0</v>
      </c>
      <c r="W8" s="6">
        <v>0</v>
      </c>
      <c r="X8" s="6">
        <v>0</v>
      </c>
      <c r="Y8" s="6">
        <v>0</v>
      </c>
      <c r="Z8" s="6">
        <v>0</v>
      </c>
      <c r="AA8" s="6">
        <v>0</v>
      </c>
      <c r="AB8" s="6">
        <v>0</v>
      </c>
      <c r="AC8" s="6">
        <v>0</v>
      </c>
      <c r="AD8" s="6">
        <v>0</v>
      </c>
      <c r="AE8" s="6">
        <v>0</v>
      </c>
      <c r="AF8" s="6">
        <v>0</v>
      </c>
      <c r="AG8" s="6">
        <v>0</v>
      </c>
      <c r="AH8" s="6">
        <v>0</v>
      </c>
      <c r="AI8" s="6">
        <v>0</v>
      </c>
      <c r="AJ8" s="6">
        <v>0</v>
      </c>
      <c r="AK8" s="6">
        <v>0</v>
      </c>
      <c r="AL8" s="6">
        <v>0</v>
      </c>
      <c r="AM8" s="6">
        <v>0</v>
      </c>
      <c r="AN8" s="6">
        <v>0</v>
      </c>
      <c r="AO8" s="6">
        <v>0</v>
      </c>
      <c r="AP8" s="6">
        <v>0</v>
      </c>
      <c r="AQ8" s="6">
        <v>0</v>
      </c>
    </row>
    <row r="9" spans="1:43" x14ac:dyDescent="0.25">
      <c r="A9" t="s">
        <v>460</v>
      </c>
      <c r="B9" s="6">
        <v>0</v>
      </c>
      <c r="C9" s="6">
        <v>0</v>
      </c>
      <c r="D9" s="6">
        <v>0</v>
      </c>
      <c r="E9" s="6">
        <v>0</v>
      </c>
      <c r="F9" s="6">
        <v>0</v>
      </c>
      <c r="G9" s="6">
        <v>0</v>
      </c>
      <c r="H9" s="6">
        <v>0</v>
      </c>
      <c r="I9" s="6">
        <v>0</v>
      </c>
      <c r="J9" s="6">
        <v>0</v>
      </c>
      <c r="K9" s="6">
        <v>0</v>
      </c>
      <c r="L9" s="6">
        <v>0</v>
      </c>
      <c r="M9" s="6">
        <v>0</v>
      </c>
      <c r="N9" s="6">
        <v>0</v>
      </c>
      <c r="O9" s="6">
        <v>0</v>
      </c>
      <c r="P9" s="6">
        <v>0</v>
      </c>
      <c r="Q9" s="6">
        <v>0</v>
      </c>
      <c r="R9" s="6">
        <v>0</v>
      </c>
      <c r="S9" s="6">
        <v>0</v>
      </c>
      <c r="T9" s="6">
        <v>0</v>
      </c>
      <c r="U9" s="6">
        <v>0</v>
      </c>
      <c r="V9" s="6">
        <v>0</v>
      </c>
      <c r="W9" s="6">
        <v>0</v>
      </c>
      <c r="X9" s="6">
        <v>0</v>
      </c>
      <c r="Y9" s="6">
        <v>0</v>
      </c>
      <c r="Z9" s="6">
        <v>0</v>
      </c>
      <c r="AA9" s="6">
        <v>0</v>
      </c>
      <c r="AB9" s="6">
        <v>0</v>
      </c>
      <c r="AC9" s="6">
        <v>0</v>
      </c>
      <c r="AD9" s="6">
        <v>0</v>
      </c>
      <c r="AE9" s="6">
        <v>0</v>
      </c>
      <c r="AF9" s="6">
        <v>0</v>
      </c>
      <c r="AG9" s="6">
        <v>0</v>
      </c>
      <c r="AH9" s="6">
        <v>0</v>
      </c>
      <c r="AI9" s="6">
        <v>0</v>
      </c>
      <c r="AJ9" s="6">
        <v>0</v>
      </c>
      <c r="AK9" s="6">
        <v>0</v>
      </c>
      <c r="AL9" s="6">
        <v>0</v>
      </c>
      <c r="AM9" s="6">
        <v>0</v>
      </c>
      <c r="AN9" s="6">
        <v>0</v>
      </c>
      <c r="AO9" s="6">
        <v>0</v>
      </c>
      <c r="AP9" s="6">
        <v>0</v>
      </c>
      <c r="AQ9" s="6">
        <v>0</v>
      </c>
    </row>
    <row r="10" spans="1:43" x14ac:dyDescent="0.25">
      <c r="A10" t="s">
        <v>434</v>
      </c>
      <c r="B10" s="6">
        <v>1</v>
      </c>
      <c r="C10" s="6">
        <v>1</v>
      </c>
      <c r="D10" s="6">
        <v>1</v>
      </c>
      <c r="E10" s="6">
        <v>1</v>
      </c>
      <c r="F10" s="6">
        <v>1</v>
      </c>
      <c r="G10" s="6">
        <v>1</v>
      </c>
      <c r="H10" s="6">
        <v>1</v>
      </c>
      <c r="I10" s="6">
        <v>1</v>
      </c>
      <c r="J10" s="6">
        <v>1</v>
      </c>
      <c r="K10" s="6">
        <v>1</v>
      </c>
      <c r="L10" s="6">
        <v>1</v>
      </c>
      <c r="M10" s="6">
        <v>1</v>
      </c>
      <c r="N10" s="6">
        <v>1</v>
      </c>
      <c r="O10" s="6">
        <v>1</v>
      </c>
      <c r="P10" s="6">
        <v>1</v>
      </c>
      <c r="Q10" s="6">
        <v>1</v>
      </c>
      <c r="R10" s="6">
        <v>1</v>
      </c>
      <c r="S10" s="6">
        <v>1</v>
      </c>
      <c r="T10" s="6">
        <v>1</v>
      </c>
      <c r="U10" s="6">
        <v>1</v>
      </c>
      <c r="V10" s="6">
        <v>1</v>
      </c>
      <c r="W10" s="6">
        <v>1</v>
      </c>
      <c r="X10" s="6">
        <v>1</v>
      </c>
      <c r="Y10" s="6">
        <v>1</v>
      </c>
      <c r="Z10" s="6">
        <v>1</v>
      </c>
      <c r="AA10" s="6">
        <v>1</v>
      </c>
      <c r="AB10" s="6">
        <v>1</v>
      </c>
      <c r="AC10" s="6">
        <v>1</v>
      </c>
      <c r="AD10" s="6">
        <v>1</v>
      </c>
      <c r="AE10" s="6">
        <v>1</v>
      </c>
      <c r="AF10" s="6">
        <v>1</v>
      </c>
      <c r="AG10" s="6">
        <v>1</v>
      </c>
      <c r="AH10" s="6">
        <v>1</v>
      </c>
      <c r="AI10" s="6">
        <v>1</v>
      </c>
      <c r="AJ10" s="6">
        <v>1</v>
      </c>
      <c r="AK10" s="6">
        <v>1</v>
      </c>
      <c r="AL10" s="6">
        <v>1</v>
      </c>
      <c r="AM10" s="6">
        <v>1</v>
      </c>
      <c r="AN10" s="6">
        <v>1</v>
      </c>
      <c r="AO10" s="6">
        <v>1</v>
      </c>
      <c r="AP10" s="6">
        <v>1</v>
      </c>
      <c r="AQ10" s="6">
        <v>1</v>
      </c>
    </row>
    <row r="11" spans="1:43" x14ac:dyDescent="0.25">
      <c r="A11" t="s">
        <v>433</v>
      </c>
      <c r="B11" s="9">
        <v>4507</v>
      </c>
      <c r="C11" s="9">
        <v>2217</v>
      </c>
      <c r="D11" s="9">
        <v>2278</v>
      </c>
      <c r="E11" s="9">
        <v>12</v>
      </c>
      <c r="F11" s="9">
        <v>280</v>
      </c>
      <c r="G11" s="9">
        <v>827</v>
      </c>
      <c r="H11" s="9">
        <v>1107</v>
      </c>
      <c r="I11" s="9">
        <v>1249</v>
      </c>
      <c r="J11" s="9">
        <v>1121</v>
      </c>
      <c r="K11" s="9">
        <v>1030</v>
      </c>
      <c r="L11" s="9">
        <v>2151</v>
      </c>
      <c r="M11" s="9">
        <v>2745</v>
      </c>
      <c r="N11" s="9">
        <v>1762</v>
      </c>
      <c r="O11" s="9">
        <v>1001</v>
      </c>
      <c r="P11" s="9">
        <v>1001</v>
      </c>
      <c r="Q11" s="9">
        <v>801</v>
      </c>
      <c r="R11" s="9">
        <v>600</v>
      </c>
      <c r="S11" s="9">
        <v>601</v>
      </c>
      <c r="T11" s="9">
        <v>201</v>
      </c>
      <c r="U11" s="9">
        <v>201</v>
      </c>
      <c r="V11" s="9">
        <v>101</v>
      </c>
      <c r="W11" s="9">
        <v>3062</v>
      </c>
      <c r="X11" s="9">
        <v>488</v>
      </c>
      <c r="Y11" s="9">
        <v>850</v>
      </c>
      <c r="Z11" s="9">
        <v>107</v>
      </c>
      <c r="AA11" s="9">
        <v>1366</v>
      </c>
      <c r="AB11" s="9">
        <v>3036</v>
      </c>
      <c r="AC11" s="9">
        <v>105</v>
      </c>
      <c r="AD11" s="9">
        <v>1571</v>
      </c>
      <c r="AE11" s="9">
        <v>2936</v>
      </c>
      <c r="AF11" s="9">
        <v>455</v>
      </c>
      <c r="AG11" s="9">
        <v>4052</v>
      </c>
      <c r="AH11" s="9">
        <v>3046</v>
      </c>
      <c r="AI11" s="9">
        <v>1461</v>
      </c>
      <c r="AJ11" s="9">
        <v>583</v>
      </c>
      <c r="AK11" s="9">
        <v>3924</v>
      </c>
      <c r="AL11" s="9">
        <v>778</v>
      </c>
      <c r="AM11" s="9">
        <v>1171</v>
      </c>
      <c r="AN11" s="9">
        <v>1002</v>
      </c>
      <c r="AO11" s="9">
        <v>620</v>
      </c>
      <c r="AP11" s="9">
        <v>576</v>
      </c>
      <c r="AQ11" s="9">
        <v>360</v>
      </c>
    </row>
    <row r="12" spans="1:43" x14ac:dyDescent="0.25">
      <c r="A12"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45d8a5f3-9588-4e0b-82d4-e6a93443d3d1" sqref="A2 AQ12" xr:uid="{00000000-0002-0000-0500-000000000000}"/>
    <dataValidation allowBlank="1" error="45d8a5f3-9588-4e0b-82d4-e6a93443d3d1" sqref="A1" xr:uid="{00000000-0002-0000-0500-000001000000}"/>
  </dataValidations>
  <hyperlinks>
    <hyperlink ref="A1" location="'TOC'!A1" display="Back to TOC" xr:uid="{00000000-0004-0000-0500-000000000000}"/>
  </hyperlinks>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7"/>
  <dimension ref="A1:AQ9"/>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80.85546875" bestFit="1" customWidth="1"/>
    <col min="2" max="43" width="12.7109375" bestFit="1" customWidth="1"/>
  </cols>
  <sheetData>
    <row r="1" spans="1:43" x14ac:dyDescent="0.25">
      <c r="A1" s="4" t="s">
        <v>384</v>
      </c>
    </row>
    <row r="2" spans="1:43" x14ac:dyDescent="0.25">
      <c r="A2" t="s">
        <v>14</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461</v>
      </c>
      <c r="B5" s="6">
        <v>4.4544339936299998E-2</v>
      </c>
      <c r="C5" s="7">
        <v>5.9598039738250001E-2</v>
      </c>
      <c r="D5" s="8">
        <v>2.9302215397900001E-2</v>
      </c>
      <c r="E5" s="6">
        <v>0.12234476831920001</v>
      </c>
      <c r="F5" s="6">
        <v>5.655370829149E-2</v>
      </c>
      <c r="G5" s="7">
        <v>8.2595630709909995E-2</v>
      </c>
      <c r="H5" s="7">
        <v>7.577429690444E-2</v>
      </c>
      <c r="I5" s="7">
        <v>6.7072826144239997E-2</v>
      </c>
      <c r="J5" s="8">
        <v>2.0522211555610001E-2</v>
      </c>
      <c r="K5" s="8">
        <v>1.1420438769080001E-2</v>
      </c>
      <c r="L5" s="8">
        <v>1.6091865013939999E-2</v>
      </c>
      <c r="M5" s="6">
        <v>4.0080879058640002E-2</v>
      </c>
      <c r="N5" s="6">
        <v>5.2292063666979999E-2</v>
      </c>
      <c r="O5" s="7">
        <v>5.5391478560329999E-2</v>
      </c>
      <c r="P5" s="6">
        <v>3.8270661806060001E-2</v>
      </c>
      <c r="Q5" s="6">
        <v>3.3956447670029997E-2</v>
      </c>
      <c r="R5" s="6">
        <v>4.7167587106740003E-2</v>
      </c>
      <c r="S5" s="8">
        <v>2.5889406630479998E-2</v>
      </c>
      <c r="T5" s="7">
        <v>9.5085553526700006E-2</v>
      </c>
      <c r="U5" s="6">
        <v>6.0978122205890002E-2</v>
      </c>
      <c r="V5" s="7">
        <v>9.7542922940240001E-2</v>
      </c>
      <c r="W5" s="6">
        <v>4.6467917044080001E-2</v>
      </c>
      <c r="X5" s="6">
        <v>5.4497875027330001E-2</v>
      </c>
      <c r="Y5" s="6">
        <v>3.5917944655900001E-2</v>
      </c>
      <c r="Z5" s="6">
        <v>1.479378921591E-2</v>
      </c>
      <c r="AA5" s="6">
        <v>4.2803360846859997E-2</v>
      </c>
      <c r="AB5" s="6">
        <v>4.6689785683730001E-2</v>
      </c>
      <c r="AC5" s="8">
        <v>1.213921802068E-2</v>
      </c>
      <c r="AD5" s="6">
        <v>4.0610568407039999E-2</v>
      </c>
      <c r="AE5" s="6">
        <v>4.6469388645810003E-2</v>
      </c>
      <c r="AF5" s="7">
        <v>0.1112427877099</v>
      </c>
      <c r="AG5" s="8">
        <v>3.7851300104949998E-2</v>
      </c>
      <c r="AH5" s="7">
        <v>5.0834032546220001E-2</v>
      </c>
      <c r="AI5" s="8">
        <v>3.2549128506980003E-2</v>
      </c>
      <c r="AJ5" s="6">
        <v>4.1633213795430002E-2</v>
      </c>
      <c r="AK5" s="6">
        <v>4.4929804106810002E-2</v>
      </c>
      <c r="AL5" s="6">
        <v>3.7611563156129998E-2</v>
      </c>
      <c r="AM5" s="8">
        <v>2.8740347012690001E-2</v>
      </c>
      <c r="AN5" s="6">
        <v>5.133434296133E-2</v>
      </c>
      <c r="AO5" s="7">
        <v>8.1783189512809995E-2</v>
      </c>
      <c r="AP5" s="6">
        <v>5.922040501926E-2</v>
      </c>
      <c r="AQ5" s="6">
        <v>1.7903216221429999E-2</v>
      </c>
    </row>
    <row r="6" spans="1:43" x14ac:dyDescent="0.25">
      <c r="A6" t="s">
        <v>462</v>
      </c>
      <c r="B6" s="6">
        <v>0.95545566006369997</v>
      </c>
      <c r="C6" s="8">
        <v>0.94040196026180001</v>
      </c>
      <c r="D6" s="7">
        <v>0.97069778460209999</v>
      </c>
      <c r="E6" s="6">
        <v>0.87765523168079995</v>
      </c>
      <c r="F6" s="6">
        <v>0.94344629170850003</v>
      </c>
      <c r="G6" s="8">
        <v>0.91740436929010005</v>
      </c>
      <c r="H6" s="8">
        <v>0.92422570309560004</v>
      </c>
      <c r="I6" s="8">
        <v>0.93292717385580004</v>
      </c>
      <c r="J6" s="7">
        <v>0.97947778844440003</v>
      </c>
      <c r="K6" s="7">
        <v>0.98857956123089996</v>
      </c>
      <c r="L6" s="7">
        <v>0.98390813498609997</v>
      </c>
      <c r="M6" s="6">
        <v>0.95991912094139997</v>
      </c>
      <c r="N6" s="6">
        <v>0.94770793633299999</v>
      </c>
      <c r="O6" s="8">
        <v>0.94460852143969998</v>
      </c>
      <c r="P6" s="6">
        <v>0.96172933819390005</v>
      </c>
      <c r="Q6" s="6">
        <v>0.96604355233000005</v>
      </c>
      <c r="R6" s="6">
        <v>0.95283241289330001</v>
      </c>
      <c r="S6" s="7">
        <v>0.97411059336950001</v>
      </c>
      <c r="T6" s="8">
        <v>0.90491444647329999</v>
      </c>
      <c r="U6" s="6">
        <v>0.93902187779409996</v>
      </c>
      <c r="V6" s="8">
        <v>0.90245707705980005</v>
      </c>
      <c r="W6" s="6">
        <v>0.95353208295589997</v>
      </c>
      <c r="X6" s="6">
        <v>0.94550212497270003</v>
      </c>
      <c r="Y6" s="6">
        <v>0.96408205534409996</v>
      </c>
      <c r="Z6" s="6">
        <v>0.98520621078409998</v>
      </c>
      <c r="AA6" s="6">
        <v>0.95719663915310005</v>
      </c>
      <c r="AB6" s="6">
        <v>0.95331021431630003</v>
      </c>
      <c r="AC6" s="7">
        <v>0.98786078197930005</v>
      </c>
      <c r="AD6" s="6">
        <v>0.95938943159300005</v>
      </c>
      <c r="AE6" s="6">
        <v>0.95353061135420003</v>
      </c>
      <c r="AF6" s="8">
        <v>0.88875721229009996</v>
      </c>
      <c r="AG6" s="7">
        <v>0.96214869989509999</v>
      </c>
      <c r="AH6" s="8">
        <v>0.9491659674538</v>
      </c>
      <c r="AI6" s="7">
        <v>0.96745087149300002</v>
      </c>
      <c r="AJ6" s="6">
        <v>0.95836678620460003</v>
      </c>
      <c r="AK6" s="6">
        <v>0.95507019589319997</v>
      </c>
      <c r="AL6" s="6">
        <v>0.96238843684389996</v>
      </c>
      <c r="AM6" s="7">
        <v>0.97125965298729999</v>
      </c>
      <c r="AN6" s="6">
        <v>0.94866565703869998</v>
      </c>
      <c r="AO6" s="8">
        <v>0.91821681048720005</v>
      </c>
      <c r="AP6" s="6">
        <v>0.94077959498069996</v>
      </c>
      <c r="AQ6" s="6">
        <v>0.98209678377859999</v>
      </c>
    </row>
    <row r="7" spans="1:43" x14ac:dyDescent="0.25">
      <c r="A7" t="s">
        <v>434</v>
      </c>
      <c r="B7" s="6">
        <v>1</v>
      </c>
      <c r="C7" s="6">
        <v>1</v>
      </c>
      <c r="D7" s="6">
        <v>1</v>
      </c>
      <c r="E7" s="6">
        <v>1</v>
      </c>
      <c r="F7" s="6">
        <v>1</v>
      </c>
      <c r="G7" s="6">
        <v>1</v>
      </c>
      <c r="H7" s="6">
        <v>1</v>
      </c>
      <c r="I7" s="6">
        <v>1</v>
      </c>
      <c r="J7" s="6">
        <v>1</v>
      </c>
      <c r="K7" s="6">
        <v>1</v>
      </c>
      <c r="L7" s="6">
        <v>1</v>
      </c>
      <c r="M7" s="6">
        <v>1</v>
      </c>
      <c r="N7" s="6">
        <v>1</v>
      </c>
      <c r="O7" s="6">
        <v>1</v>
      </c>
      <c r="P7" s="6">
        <v>1</v>
      </c>
      <c r="Q7" s="6">
        <v>1</v>
      </c>
      <c r="R7" s="6">
        <v>1</v>
      </c>
      <c r="S7" s="6">
        <v>1</v>
      </c>
      <c r="T7" s="6">
        <v>1</v>
      </c>
      <c r="U7" s="6">
        <v>1</v>
      </c>
      <c r="V7" s="6">
        <v>1</v>
      </c>
      <c r="W7" s="6">
        <v>1</v>
      </c>
      <c r="X7" s="6">
        <v>1</v>
      </c>
      <c r="Y7" s="6">
        <v>1</v>
      </c>
      <c r="Z7" s="6">
        <v>1</v>
      </c>
      <c r="AA7" s="6">
        <v>1</v>
      </c>
      <c r="AB7" s="6">
        <v>1</v>
      </c>
      <c r="AC7" s="6">
        <v>1</v>
      </c>
      <c r="AD7" s="6">
        <v>1</v>
      </c>
      <c r="AE7" s="6">
        <v>1</v>
      </c>
      <c r="AF7" s="6">
        <v>1</v>
      </c>
      <c r="AG7" s="6">
        <v>1</v>
      </c>
      <c r="AH7" s="6">
        <v>1</v>
      </c>
      <c r="AI7" s="6">
        <v>1</v>
      </c>
      <c r="AJ7" s="6">
        <v>1</v>
      </c>
      <c r="AK7" s="6">
        <v>1</v>
      </c>
      <c r="AL7" s="6">
        <v>1</v>
      </c>
      <c r="AM7" s="6">
        <v>1</v>
      </c>
      <c r="AN7" s="6">
        <v>1</v>
      </c>
      <c r="AO7" s="6">
        <v>1</v>
      </c>
      <c r="AP7" s="6">
        <v>1</v>
      </c>
      <c r="AQ7" s="6">
        <v>1</v>
      </c>
    </row>
    <row r="8" spans="1:43" x14ac:dyDescent="0.25">
      <c r="A8" t="s">
        <v>433</v>
      </c>
      <c r="B8" s="9">
        <v>4507</v>
      </c>
      <c r="C8" s="9">
        <v>2217</v>
      </c>
      <c r="D8" s="9">
        <v>2278</v>
      </c>
      <c r="E8" s="9">
        <v>12</v>
      </c>
      <c r="F8" s="9">
        <v>280</v>
      </c>
      <c r="G8" s="9">
        <v>827</v>
      </c>
      <c r="H8" s="9">
        <v>1107</v>
      </c>
      <c r="I8" s="9">
        <v>1249</v>
      </c>
      <c r="J8" s="9">
        <v>1121</v>
      </c>
      <c r="K8" s="9">
        <v>1030</v>
      </c>
      <c r="L8" s="9">
        <v>2151</v>
      </c>
      <c r="M8" s="9">
        <v>2745</v>
      </c>
      <c r="N8" s="9">
        <v>1762</v>
      </c>
      <c r="O8" s="9">
        <v>1001</v>
      </c>
      <c r="P8" s="9">
        <v>1001</v>
      </c>
      <c r="Q8" s="9">
        <v>801</v>
      </c>
      <c r="R8" s="9">
        <v>600</v>
      </c>
      <c r="S8" s="9">
        <v>601</v>
      </c>
      <c r="T8" s="9">
        <v>201</v>
      </c>
      <c r="U8" s="9">
        <v>201</v>
      </c>
      <c r="V8" s="9">
        <v>101</v>
      </c>
      <c r="W8" s="9">
        <v>3062</v>
      </c>
      <c r="X8" s="9">
        <v>488</v>
      </c>
      <c r="Y8" s="9">
        <v>850</v>
      </c>
      <c r="Z8" s="9">
        <v>107</v>
      </c>
      <c r="AA8" s="9">
        <v>1366</v>
      </c>
      <c r="AB8" s="9">
        <v>3036</v>
      </c>
      <c r="AC8" s="9">
        <v>105</v>
      </c>
      <c r="AD8" s="9">
        <v>1571</v>
      </c>
      <c r="AE8" s="9">
        <v>2936</v>
      </c>
      <c r="AF8" s="9">
        <v>455</v>
      </c>
      <c r="AG8" s="9">
        <v>4052</v>
      </c>
      <c r="AH8" s="9">
        <v>3046</v>
      </c>
      <c r="AI8" s="9">
        <v>1461</v>
      </c>
      <c r="AJ8" s="9">
        <v>583</v>
      </c>
      <c r="AK8" s="9">
        <v>3924</v>
      </c>
      <c r="AL8" s="9">
        <v>778</v>
      </c>
      <c r="AM8" s="9">
        <v>1171</v>
      </c>
      <c r="AN8" s="9">
        <v>1002</v>
      </c>
      <c r="AO8" s="9">
        <v>620</v>
      </c>
      <c r="AP8" s="9">
        <v>576</v>
      </c>
      <c r="AQ8" s="9">
        <v>360</v>
      </c>
    </row>
    <row r="9" spans="1:43" x14ac:dyDescent="0.25">
      <c r="A9"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dee86b5f-8851-4226-bc72-c09cfb531bb3" sqref="A2 AQ9" xr:uid="{00000000-0002-0000-0600-000000000000}"/>
    <dataValidation allowBlank="1" error="dee86b5f-8851-4226-bc72-c09cfb531bb3" sqref="A1" xr:uid="{00000000-0002-0000-0600-000001000000}"/>
  </dataValidations>
  <hyperlinks>
    <hyperlink ref="A1" location="'TOC'!A1" display="Back to TOC" xr:uid="{00000000-0004-0000-0600-000000000000}"/>
  </hyperlinks>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8"/>
  <dimension ref="A1:AQ16"/>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41.42578125" bestFit="1" customWidth="1"/>
    <col min="2" max="43" width="12.7109375" bestFit="1" customWidth="1"/>
  </cols>
  <sheetData>
    <row r="1" spans="1:43" x14ac:dyDescent="0.25">
      <c r="A1" s="4" t="s">
        <v>384</v>
      </c>
    </row>
    <row r="2" spans="1:43" x14ac:dyDescent="0.25">
      <c r="A2" t="s">
        <v>16</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463</v>
      </c>
      <c r="B5" s="6">
        <v>0.42693571939859998</v>
      </c>
      <c r="C5" s="7">
        <v>0.53309268770850005</v>
      </c>
      <c r="D5" s="8">
        <v>0.32303930477319998</v>
      </c>
      <c r="E5" s="6">
        <v>0.26564269810270003</v>
      </c>
      <c r="F5" s="8">
        <v>0.24373796892810001</v>
      </c>
      <c r="G5" s="7">
        <v>0.64124769803299997</v>
      </c>
      <c r="H5" s="7">
        <v>0.53712533296410003</v>
      </c>
      <c r="I5" s="7">
        <v>0.63769564988210004</v>
      </c>
      <c r="J5" s="6">
        <v>0.43934414079650003</v>
      </c>
      <c r="K5" s="8">
        <v>5.5828454729679997E-2</v>
      </c>
      <c r="L5" s="8">
        <v>0.25266540981809998</v>
      </c>
      <c r="M5" s="7">
        <v>0.46008460847249999</v>
      </c>
      <c r="N5" s="8">
        <v>0.36939551874179999</v>
      </c>
      <c r="O5" s="6">
        <v>0.44894965083529997</v>
      </c>
      <c r="P5" s="6">
        <v>0.42613137690679997</v>
      </c>
      <c r="Q5" s="6">
        <v>0.40412260604130001</v>
      </c>
      <c r="R5" s="8">
        <v>0.35149512864159999</v>
      </c>
      <c r="S5" s="6">
        <v>0.45034573215570001</v>
      </c>
      <c r="T5" s="8">
        <v>0.31825671374879999</v>
      </c>
      <c r="U5" s="6">
        <v>0.488067526182</v>
      </c>
      <c r="V5" s="7">
        <v>0.56829571208679996</v>
      </c>
      <c r="W5" s="8">
        <v>0.41446044114710001</v>
      </c>
      <c r="X5" s="7">
        <v>0.51256850422199995</v>
      </c>
      <c r="Y5" s="6">
        <v>0.44152399933179998</v>
      </c>
      <c r="Z5" s="8">
        <v>0.25146717040220001</v>
      </c>
      <c r="AA5" s="8">
        <v>0.39630127544119997</v>
      </c>
      <c r="AB5" s="7">
        <v>0.44563870592150001</v>
      </c>
      <c r="AC5" s="6">
        <v>0.33600558614530002</v>
      </c>
      <c r="AD5" s="8">
        <v>0.38669450925740001</v>
      </c>
      <c r="AE5" s="7">
        <v>0.44662834492980003</v>
      </c>
      <c r="AF5" s="6">
        <v>0.43600670437360001</v>
      </c>
      <c r="AG5" s="6">
        <v>0.42602546637510003</v>
      </c>
      <c r="AH5" s="7">
        <v>0.4698310080725</v>
      </c>
      <c r="AI5" s="8">
        <v>0.34512916876439997</v>
      </c>
      <c r="AJ5" s="7">
        <v>0.50090974694059998</v>
      </c>
      <c r="AK5" s="8">
        <v>0.41714076865240002</v>
      </c>
      <c r="AL5" s="8">
        <v>5.7078318957429999E-2</v>
      </c>
      <c r="AM5" s="8">
        <v>0.33821713286569999</v>
      </c>
      <c r="AN5" s="7">
        <v>0.6053931211636</v>
      </c>
      <c r="AO5" s="7">
        <v>0.70993771013210005</v>
      </c>
      <c r="AP5" s="7">
        <v>0.75646707254010004</v>
      </c>
      <c r="AQ5" s="8">
        <v>0.2474900227114</v>
      </c>
    </row>
    <row r="6" spans="1:43" x14ac:dyDescent="0.25">
      <c r="A6" t="s">
        <v>464</v>
      </c>
      <c r="B6" s="6">
        <v>0.1507205682046</v>
      </c>
      <c r="C6" s="8">
        <v>0.10358638200049999</v>
      </c>
      <c r="D6" s="7">
        <v>0.1979751494559</v>
      </c>
      <c r="E6" s="6">
        <v>0</v>
      </c>
      <c r="F6" s="7">
        <v>0.26731822206810002</v>
      </c>
      <c r="G6" s="6">
        <v>0.1467866756716</v>
      </c>
      <c r="H6" s="7">
        <v>0.17835830463390001</v>
      </c>
      <c r="I6" s="6">
        <v>0.1558314417251</v>
      </c>
      <c r="J6" s="6">
        <v>0.1647710318466</v>
      </c>
      <c r="K6" s="8">
        <v>0.1013185803169</v>
      </c>
      <c r="L6" s="8">
        <v>0.13388514227449999</v>
      </c>
      <c r="M6" s="6">
        <v>0.1578741190697</v>
      </c>
      <c r="N6" s="6">
        <v>0.13830335714020001</v>
      </c>
      <c r="O6" s="6">
        <v>0.1337063228915</v>
      </c>
      <c r="P6" s="6">
        <v>0.16079168989289999</v>
      </c>
      <c r="Q6" s="6">
        <v>0.151745261425</v>
      </c>
      <c r="R6" s="6">
        <v>0.16680953534570001</v>
      </c>
      <c r="S6" s="6">
        <v>0.1635525930891</v>
      </c>
      <c r="T6" s="6">
        <v>0.1677095338954</v>
      </c>
      <c r="U6" s="6">
        <v>0.13933580102449999</v>
      </c>
      <c r="V6" s="6">
        <v>0.1346997112203</v>
      </c>
      <c r="W6" s="6">
        <v>0.15326528005420001</v>
      </c>
      <c r="X6" s="6">
        <v>0.125718778585</v>
      </c>
      <c r="Y6" s="6">
        <v>0.16900163174300001</v>
      </c>
      <c r="Z6" s="8">
        <v>5.047194762703E-2</v>
      </c>
      <c r="AA6" s="6">
        <v>0.16614902199930001</v>
      </c>
      <c r="AB6" s="6">
        <v>0.14380628931530001</v>
      </c>
      <c r="AC6" s="6">
        <v>0.13348509798149999</v>
      </c>
      <c r="AD6" s="6">
        <v>0.14759697053349999</v>
      </c>
      <c r="AE6" s="6">
        <v>0.1522491464713</v>
      </c>
      <c r="AF6" s="6">
        <v>0.15088814509109999</v>
      </c>
      <c r="AG6" s="6">
        <v>0.1507037522394</v>
      </c>
      <c r="AH6" s="8">
        <v>0.1374152346494</v>
      </c>
      <c r="AI6" s="7">
        <v>0.1760954631368</v>
      </c>
      <c r="AJ6" s="7">
        <v>0.19233599034990001</v>
      </c>
      <c r="AK6" s="8">
        <v>0.14521024216539999</v>
      </c>
      <c r="AL6" s="6">
        <v>0.1442773950489</v>
      </c>
      <c r="AM6" s="6">
        <v>0.15883177465939999</v>
      </c>
      <c r="AN6" s="6">
        <v>0.15303847859879999</v>
      </c>
      <c r="AO6" s="6">
        <v>0.12269781579980001</v>
      </c>
      <c r="AP6" s="6">
        <v>0.14448996137840001</v>
      </c>
      <c r="AQ6" s="6">
        <v>0.1846920719016</v>
      </c>
    </row>
    <row r="7" spans="1:43" x14ac:dyDescent="0.25">
      <c r="A7" t="s">
        <v>465</v>
      </c>
      <c r="B7" s="6">
        <v>6.4349415587600003E-2</v>
      </c>
      <c r="C7" s="6">
        <v>5.7904292919379999E-2</v>
      </c>
      <c r="D7" s="6">
        <v>7.0299726566870002E-2</v>
      </c>
      <c r="E7" s="6">
        <v>0.14486551656659999</v>
      </c>
      <c r="F7" s="7">
        <v>0.19418755934599999</v>
      </c>
      <c r="G7" s="6">
        <v>7.4105703967640005E-2</v>
      </c>
      <c r="H7" s="7">
        <v>0.1055595423731</v>
      </c>
      <c r="I7" s="8">
        <v>4.1938727330730001E-2</v>
      </c>
      <c r="J7" s="6">
        <v>7.0687808299480001E-2</v>
      </c>
      <c r="K7" s="8">
        <v>4.0817534915990002E-2</v>
      </c>
      <c r="L7" s="6">
        <v>5.6148260291949997E-2</v>
      </c>
      <c r="M7" s="6">
        <v>5.8232843137409999E-2</v>
      </c>
      <c r="N7" s="6">
        <v>7.4966628289039994E-2</v>
      </c>
      <c r="O7" s="6">
        <v>5.886941438025E-2</v>
      </c>
      <c r="P7" s="6">
        <v>6.2827331080890003E-2</v>
      </c>
      <c r="Q7" s="6">
        <v>6.3138177205250001E-2</v>
      </c>
      <c r="R7" s="6">
        <v>5.9515843970639998E-2</v>
      </c>
      <c r="S7" s="6">
        <v>8.1846747728739996E-2</v>
      </c>
      <c r="T7" s="6">
        <v>5.336942565049E-2</v>
      </c>
      <c r="U7" s="6">
        <v>8.4733916969060005E-2</v>
      </c>
      <c r="V7" s="6">
        <v>9.4238581787379996E-2</v>
      </c>
      <c r="W7" s="6">
        <v>6.3224908689990006E-2</v>
      </c>
      <c r="X7" s="6">
        <v>6.0370914539060003E-2</v>
      </c>
      <c r="Y7" s="6">
        <v>7.5621541449479995E-2</v>
      </c>
      <c r="Z7" s="6">
        <v>2.2964594299970002E-2</v>
      </c>
      <c r="AA7" s="7">
        <v>8.8239498186820003E-2</v>
      </c>
      <c r="AB7" s="8">
        <v>5.0601804946330001E-2</v>
      </c>
      <c r="AC7" s="6">
        <v>0.11418111844330001</v>
      </c>
      <c r="AD7" s="6">
        <v>6.5143189028090007E-2</v>
      </c>
      <c r="AE7" s="6">
        <v>6.3960970929359998E-2</v>
      </c>
      <c r="AF7" s="6">
        <v>6.9256299404910002E-2</v>
      </c>
      <c r="AG7" s="6">
        <v>6.3857020787820004E-2</v>
      </c>
      <c r="AH7" s="6">
        <v>5.9929043283690003E-2</v>
      </c>
      <c r="AI7" s="6">
        <v>7.2779605053140004E-2</v>
      </c>
      <c r="AJ7" s="6">
        <v>6.7977099547850001E-2</v>
      </c>
      <c r="AK7" s="6">
        <v>6.3869071514219999E-2</v>
      </c>
      <c r="AL7" s="7">
        <v>0.1002657526001</v>
      </c>
      <c r="AM7" s="6">
        <v>6.9367272647649997E-2</v>
      </c>
      <c r="AN7" s="6">
        <v>6.2518662072180001E-2</v>
      </c>
      <c r="AO7" s="8">
        <v>3.974143504087E-2</v>
      </c>
      <c r="AP7" s="8">
        <v>2.482955262425E-2</v>
      </c>
      <c r="AQ7" s="6">
        <v>5.9624137923810001E-2</v>
      </c>
    </row>
    <row r="8" spans="1:43" x14ac:dyDescent="0.25">
      <c r="A8" t="s">
        <v>466</v>
      </c>
      <c r="B8" s="6">
        <v>0.64200570319079997</v>
      </c>
      <c r="C8" s="7">
        <v>0.69458336262830001</v>
      </c>
      <c r="D8" s="8">
        <v>0.59131418079599996</v>
      </c>
      <c r="E8" s="6">
        <v>0.41050821466929999</v>
      </c>
      <c r="F8" s="6">
        <v>0.70524375034219999</v>
      </c>
      <c r="G8" s="7">
        <v>0.86214007767220002</v>
      </c>
      <c r="H8" s="7">
        <v>0.82104317997109999</v>
      </c>
      <c r="I8" s="7">
        <v>0.83546581893799998</v>
      </c>
      <c r="J8" s="7">
        <v>0.67480298094260005</v>
      </c>
      <c r="K8" s="8">
        <v>0.19796456996260001</v>
      </c>
      <c r="L8" s="8">
        <v>0.44269881238449998</v>
      </c>
      <c r="M8" s="7">
        <v>0.67619157067960001</v>
      </c>
      <c r="N8" s="8">
        <v>0.58266550417100005</v>
      </c>
      <c r="O8" s="6">
        <v>0.64152538810710003</v>
      </c>
      <c r="P8" s="6">
        <v>0.64975039788059996</v>
      </c>
      <c r="Q8" s="6">
        <v>0.6190060446715</v>
      </c>
      <c r="R8" s="8">
        <v>0.57782050795789996</v>
      </c>
      <c r="S8" s="7">
        <v>0.69574507297349997</v>
      </c>
      <c r="T8" s="8">
        <v>0.5393356732947</v>
      </c>
      <c r="U8" s="6">
        <v>0.71213724417559998</v>
      </c>
      <c r="V8" s="7">
        <v>0.79723400509450004</v>
      </c>
      <c r="W8" s="6">
        <v>0.63095062989119999</v>
      </c>
      <c r="X8" s="7">
        <v>0.69865819734599999</v>
      </c>
      <c r="Y8" s="7">
        <v>0.68614717252430002</v>
      </c>
      <c r="Z8" s="8">
        <v>0.32490371232920001</v>
      </c>
      <c r="AA8" s="6">
        <v>0.65068979562740004</v>
      </c>
      <c r="AB8" s="6">
        <v>0.64004680018310001</v>
      </c>
      <c r="AC8" s="6">
        <v>0.58367180257009998</v>
      </c>
      <c r="AD8" s="8">
        <v>0.59943466881899998</v>
      </c>
      <c r="AE8" s="7">
        <v>0.66283846233050003</v>
      </c>
      <c r="AF8" s="6">
        <v>0.65615114886960002</v>
      </c>
      <c r="AG8" s="6">
        <v>0.64058623940229997</v>
      </c>
      <c r="AH8" s="7">
        <v>0.66717528600569997</v>
      </c>
      <c r="AI8" s="8">
        <v>0.59400423695439997</v>
      </c>
      <c r="AJ8" s="7">
        <v>0.76122283683839997</v>
      </c>
      <c r="AK8" s="8">
        <v>0.62622008233199999</v>
      </c>
      <c r="AL8" s="8">
        <v>0.30162146660639999</v>
      </c>
      <c r="AM8" s="8">
        <v>0.56641618017280004</v>
      </c>
      <c r="AN8" s="7">
        <v>0.82095026183450004</v>
      </c>
      <c r="AO8" s="7">
        <v>0.87237696097280004</v>
      </c>
      <c r="AP8" s="7">
        <v>0.92578658654279999</v>
      </c>
      <c r="AQ8" s="8">
        <v>0.4918062325368</v>
      </c>
    </row>
    <row r="9" spans="1:43" x14ac:dyDescent="0.25">
      <c r="A9" t="s">
        <v>467</v>
      </c>
      <c r="B9" s="6">
        <v>0.21613079678489999</v>
      </c>
      <c r="C9" s="6">
        <v>0.21031689086970001</v>
      </c>
      <c r="D9" s="6">
        <v>0.2226709259212</v>
      </c>
      <c r="E9" s="6">
        <v>5.6836430509140001E-2</v>
      </c>
      <c r="F9" s="8">
        <v>0</v>
      </c>
      <c r="G9" s="8">
        <v>4.8583536883419999E-3</v>
      </c>
      <c r="H9" s="8">
        <v>3.5857728196660001E-3</v>
      </c>
      <c r="I9" s="8">
        <v>1.0117094976529999E-2</v>
      </c>
      <c r="J9" s="8">
        <v>0.13813793881799999</v>
      </c>
      <c r="K9" s="7">
        <v>0.75711000287149999</v>
      </c>
      <c r="L9" s="7">
        <v>0.4394265787003</v>
      </c>
      <c r="M9" s="8">
        <v>0.1822889469832</v>
      </c>
      <c r="N9" s="7">
        <v>0.27487384617760002</v>
      </c>
      <c r="O9" s="6">
        <v>0.22982180795400001</v>
      </c>
      <c r="P9" s="6">
        <v>0.20649772122320001</v>
      </c>
      <c r="Q9" s="6">
        <v>0.21708150934119999</v>
      </c>
      <c r="R9" s="6">
        <v>0.24620666232880001</v>
      </c>
      <c r="S9" s="6">
        <v>0.1852989174861</v>
      </c>
      <c r="T9" s="7">
        <v>0.29552047771180001</v>
      </c>
      <c r="U9" s="6">
        <v>0.18172745582140001</v>
      </c>
      <c r="V9" s="8">
        <v>8.1712131670870006E-2</v>
      </c>
      <c r="W9" s="6">
        <v>0.22462922803839999</v>
      </c>
      <c r="X9" s="6">
        <v>0.1878803801693</v>
      </c>
      <c r="Y9" s="8">
        <v>0.17032117785190001</v>
      </c>
      <c r="Z9" s="7">
        <v>0.48409694654419999</v>
      </c>
      <c r="AA9" s="8">
        <v>0.1347690436567</v>
      </c>
      <c r="AB9" s="7">
        <v>0.26029233080059999</v>
      </c>
      <c r="AC9" s="8">
        <v>0.11330515147630001</v>
      </c>
      <c r="AD9" s="7">
        <v>0.2787559136942</v>
      </c>
      <c r="AE9" s="8">
        <v>0.18548427865539999</v>
      </c>
      <c r="AF9" s="6">
        <v>0.22059199172169999</v>
      </c>
      <c r="AG9" s="6">
        <v>0.215683125866</v>
      </c>
      <c r="AH9" s="7">
        <v>0.23166262972320001</v>
      </c>
      <c r="AI9" s="8">
        <v>0.1865096957972</v>
      </c>
      <c r="AJ9" s="8">
        <v>8.3065286809069994E-2</v>
      </c>
      <c r="AK9" s="7">
        <v>0.23375009046850001</v>
      </c>
      <c r="AL9" s="7">
        <v>0.45408393757940002</v>
      </c>
      <c r="AM9" s="7">
        <v>0.28453270080510001</v>
      </c>
      <c r="AN9" s="8">
        <v>7.5236827992009994E-2</v>
      </c>
      <c r="AO9" s="8">
        <v>6.6177283106310006E-2</v>
      </c>
      <c r="AP9" s="8">
        <v>1.8773346120670002E-2</v>
      </c>
      <c r="AQ9" s="7">
        <v>0.2926001315831</v>
      </c>
    </row>
    <row r="10" spans="1:43" x14ac:dyDescent="0.25">
      <c r="A10" t="s">
        <v>468</v>
      </c>
      <c r="B10" s="6">
        <v>4.5908401983309997E-2</v>
      </c>
      <c r="C10" s="6">
        <v>4.3807620538969999E-2</v>
      </c>
      <c r="D10" s="6">
        <v>4.7940679131660002E-2</v>
      </c>
      <c r="E10" s="6">
        <v>5.3801655656289998E-2</v>
      </c>
      <c r="F10" s="6">
        <v>6.6311760759360003E-2</v>
      </c>
      <c r="G10" s="6">
        <v>4.3628650631349998E-2</v>
      </c>
      <c r="H10" s="6">
        <v>4.957018841198E-2</v>
      </c>
      <c r="I10" s="6">
        <v>4.8074044422520001E-2</v>
      </c>
      <c r="J10" s="7">
        <v>6.9407995114909998E-2</v>
      </c>
      <c r="K10" s="8">
        <v>1.4826513731270001E-2</v>
      </c>
      <c r="L10" s="6">
        <v>4.2840107412279997E-2</v>
      </c>
      <c r="M10" s="6">
        <v>4.2272202363539998E-2</v>
      </c>
      <c r="N10" s="6">
        <v>5.2220156663300002E-2</v>
      </c>
      <c r="O10" s="8">
        <v>3.2516374067919997E-2</v>
      </c>
      <c r="P10" s="6">
        <v>4.33835940007E-2</v>
      </c>
      <c r="Q10" s="7">
        <v>6.5568077654340001E-2</v>
      </c>
      <c r="R10" s="7">
        <v>7.2559423592059996E-2</v>
      </c>
      <c r="S10" s="6">
        <v>4.297624232412E-2</v>
      </c>
      <c r="T10" s="6">
        <v>4.7540089986290002E-2</v>
      </c>
      <c r="U10" s="8">
        <v>1.3173522680209999E-2</v>
      </c>
      <c r="V10" s="6">
        <v>8.0591153958180006E-2</v>
      </c>
      <c r="W10" s="6">
        <v>4.255402400602E-2</v>
      </c>
      <c r="X10" s="6">
        <v>3.8238679726359998E-2</v>
      </c>
      <c r="Y10" s="6">
        <v>5.7677506338989999E-2</v>
      </c>
      <c r="Z10" s="6">
        <v>7.8906599454119999E-2</v>
      </c>
      <c r="AA10" s="7">
        <v>9.1069583913120006E-2</v>
      </c>
      <c r="AB10" s="8">
        <v>2.0113243051870001E-2</v>
      </c>
      <c r="AC10" s="7">
        <v>0.13525388809229999</v>
      </c>
      <c r="AD10" s="8">
        <v>2.7455891231969998E-2</v>
      </c>
      <c r="AE10" s="7">
        <v>5.4938408363890003E-2</v>
      </c>
      <c r="AF10" s="6">
        <v>3.0171504839239999E-2</v>
      </c>
      <c r="AG10" s="6">
        <v>4.7487564361490001E-2</v>
      </c>
      <c r="AH10" s="8">
        <v>2.2930295354459999E-2</v>
      </c>
      <c r="AI10" s="7">
        <v>8.97304556754E-2</v>
      </c>
      <c r="AJ10" s="8">
        <v>2.764602299814E-2</v>
      </c>
      <c r="AK10" s="7">
        <v>4.8326535869079999E-2</v>
      </c>
      <c r="AL10" s="7">
        <v>0.1193945170165</v>
      </c>
      <c r="AM10" s="6">
        <v>5.3706924604859999E-2</v>
      </c>
      <c r="AN10" s="8">
        <v>1.208037945212E-2</v>
      </c>
      <c r="AO10" s="8">
        <v>3.1651091312810001E-3</v>
      </c>
      <c r="AP10" s="8">
        <v>5.2573068072209999E-3</v>
      </c>
      <c r="AQ10" s="6">
        <v>5.5998628100130003E-2</v>
      </c>
    </row>
    <row r="11" spans="1:43" x14ac:dyDescent="0.25">
      <c r="A11" t="s">
        <v>469</v>
      </c>
      <c r="B11" s="6">
        <v>2.446985587222E-2</v>
      </c>
      <c r="C11" s="6">
        <v>2.593847851294E-2</v>
      </c>
      <c r="D11" s="6">
        <v>2.159038855977E-2</v>
      </c>
      <c r="E11" s="7">
        <v>0.30747678908420001</v>
      </c>
      <c r="F11" s="7">
        <v>0.22144764763229999</v>
      </c>
      <c r="G11" s="6">
        <v>3.7265229788400002E-2</v>
      </c>
      <c r="H11" s="7">
        <v>8.5509354512580002E-2</v>
      </c>
      <c r="I11" s="8">
        <v>9.6816911475120001E-3</v>
      </c>
      <c r="J11" s="8">
        <v>3.8256251728679999E-3</v>
      </c>
      <c r="K11" s="8">
        <v>0</v>
      </c>
      <c r="L11" s="8">
        <v>1.9634774735280002E-3</v>
      </c>
      <c r="M11" s="7">
        <v>2.9362946898400001E-2</v>
      </c>
      <c r="N11" s="8">
        <v>1.5976375476850001E-2</v>
      </c>
      <c r="O11" s="6">
        <v>2.138339941204E-2</v>
      </c>
      <c r="P11" s="7">
        <v>3.6749187130100003E-2</v>
      </c>
      <c r="Q11" s="6">
        <v>2.0970059821350001E-2</v>
      </c>
      <c r="R11" s="6">
        <v>1.7173508804919999E-2</v>
      </c>
      <c r="S11" s="6">
        <v>1.6071251765150001E-2</v>
      </c>
      <c r="T11" s="6">
        <v>2.6261802050189999E-2</v>
      </c>
      <c r="U11" s="6">
        <v>2.5383899510860002E-2</v>
      </c>
      <c r="V11" s="6">
        <v>0</v>
      </c>
      <c r="W11" s="6">
        <v>2.1256335796999998E-2</v>
      </c>
      <c r="X11" s="6">
        <v>9.6480111373250001E-3</v>
      </c>
      <c r="Y11" s="7">
        <v>4.6438454386819997E-2</v>
      </c>
      <c r="Z11" s="6">
        <v>4.8527299325920002E-3</v>
      </c>
      <c r="AA11" s="7">
        <v>4.1254513315979999E-2</v>
      </c>
      <c r="AB11" s="8">
        <v>1.465516838156E-2</v>
      </c>
      <c r="AC11" s="7">
        <v>6.3403403365130007E-2</v>
      </c>
      <c r="AD11" s="6">
        <v>1.9465084852040002E-2</v>
      </c>
      <c r="AE11" s="6">
        <v>2.6919013867830001E-2</v>
      </c>
      <c r="AF11" s="6">
        <v>2.4079791042769999E-2</v>
      </c>
      <c r="AG11" s="6">
        <v>2.450899800412E-2</v>
      </c>
      <c r="AH11" s="6">
        <v>2.0496172380869999E-2</v>
      </c>
      <c r="AI11" s="6">
        <v>3.2048155256330001E-2</v>
      </c>
      <c r="AJ11" s="7">
        <v>7.1485869021749998E-2</v>
      </c>
      <c r="AK11" s="8">
        <v>1.8244433945350001E-2</v>
      </c>
      <c r="AL11" s="7">
        <v>3.945499294635E-2</v>
      </c>
      <c r="AM11" s="8">
        <v>1.4976202921479999E-2</v>
      </c>
      <c r="AN11" s="6">
        <v>1.5992806315160001E-2</v>
      </c>
      <c r="AO11" s="6">
        <v>1.5778275867390001E-2</v>
      </c>
      <c r="AP11" s="6">
        <v>2.2601382898809998E-2</v>
      </c>
      <c r="AQ11" s="7">
        <v>5.7759069029019998E-2</v>
      </c>
    </row>
    <row r="12" spans="1:43" x14ac:dyDescent="0.25">
      <c r="A12" t="s">
        <v>470</v>
      </c>
      <c r="B12" s="6">
        <v>5.12545845813E-2</v>
      </c>
      <c r="C12" s="8">
        <v>1.452546419789E-2</v>
      </c>
      <c r="D12" s="7">
        <v>8.7066142443729996E-2</v>
      </c>
      <c r="E12" s="6">
        <v>0.13384827378979999</v>
      </c>
      <c r="F12" s="8">
        <v>3.9538227105690004E-3</v>
      </c>
      <c r="G12" s="6">
        <v>4.66820304277E-2</v>
      </c>
      <c r="H12" s="8">
        <v>3.5489947022139999E-2</v>
      </c>
      <c r="I12" s="7">
        <v>7.7131283957730001E-2</v>
      </c>
      <c r="J12" s="7">
        <v>6.8751214344959996E-2</v>
      </c>
      <c r="K12" s="8">
        <v>1.924406439799E-2</v>
      </c>
      <c r="L12" s="6">
        <v>4.4653290160319999E-2</v>
      </c>
      <c r="M12" s="6">
        <v>5.2872045214690001E-2</v>
      </c>
      <c r="N12" s="6">
        <v>4.8446978896789998E-2</v>
      </c>
      <c r="O12" s="6">
        <v>5.9641535437099998E-2</v>
      </c>
      <c r="P12" s="6">
        <v>3.8684815929050001E-2</v>
      </c>
      <c r="Q12" s="6">
        <v>5.4530356900900002E-2</v>
      </c>
      <c r="R12" s="6">
        <v>6.2945470899050004E-2</v>
      </c>
      <c r="S12" s="6">
        <v>4.6638474323590001E-2</v>
      </c>
      <c r="T12" s="6">
        <v>7.4431397139179997E-2</v>
      </c>
      <c r="U12" s="6">
        <v>3.2780609163839999E-2</v>
      </c>
      <c r="V12" s="6">
        <v>4.0462709276469999E-2</v>
      </c>
      <c r="W12" s="7">
        <v>6.2382959261479999E-2</v>
      </c>
      <c r="X12" s="6">
        <v>4.6899768649489998E-2</v>
      </c>
      <c r="Y12" s="8">
        <v>1.6979354927659999E-2</v>
      </c>
      <c r="Z12" s="6">
        <v>4.2564810012809998E-2</v>
      </c>
      <c r="AA12" s="6">
        <v>5.1638265996700003E-2</v>
      </c>
      <c r="AB12" s="6">
        <v>5.1288946547020001E-2</v>
      </c>
      <c r="AC12" s="6">
        <v>4.56350785228E-2</v>
      </c>
      <c r="AD12" s="6">
        <v>5.3333435595030003E-2</v>
      </c>
      <c r="AE12" s="6">
        <v>5.0237268392129997E-2</v>
      </c>
      <c r="AF12" s="6">
        <v>4.469672993216E-2</v>
      </c>
      <c r="AG12" s="6">
        <v>5.1912650605929998E-2</v>
      </c>
      <c r="AH12" s="8">
        <v>4.2125299448920003E-2</v>
      </c>
      <c r="AI12" s="7">
        <v>6.8665245507550002E-2</v>
      </c>
      <c r="AJ12" s="6">
        <v>5.0662764511779999E-2</v>
      </c>
      <c r="AK12" s="6">
        <v>5.13329478748E-2</v>
      </c>
      <c r="AL12" s="6">
        <v>4.0684004550250001E-2</v>
      </c>
      <c r="AM12" s="6">
        <v>6.0913617740369998E-2</v>
      </c>
      <c r="AN12" s="6">
        <v>6.5583492698769993E-2</v>
      </c>
      <c r="AO12" s="6">
        <v>3.5260897317530002E-2</v>
      </c>
      <c r="AP12" s="8">
        <v>1.8430338083409999E-2</v>
      </c>
      <c r="AQ12" s="6">
        <v>7.5648928730849996E-2</v>
      </c>
    </row>
    <row r="13" spans="1:43" x14ac:dyDescent="0.25">
      <c r="A13" t="s">
        <v>420</v>
      </c>
      <c r="B13" s="6">
        <v>2.0230657587469999E-2</v>
      </c>
      <c r="C13" s="8">
        <v>1.082818325222E-2</v>
      </c>
      <c r="D13" s="7">
        <v>2.9417683147719999E-2</v>
      </c>
      <c r="E13" s="6">
        <v>3.7528636291279997E-2</v>
      </c>
      <c r="F13" s="8">
        <v>3.0430185555990002E-3</v>
      </c>
      <c r="G13" s="8">
        <v>5.4256577920089996E-3</v>
      </c>
      <c r="H13" s="8">
        <v>4.8015572625470003E-3</v>
      </c>
      <c r="I13" s="6">
        <v>1.9530066557720001E-2</v>
      </c>
      <c r="J13" s="7">
        <v>4.5074245606710001E-2</v>
      </c>
      <c r="K13" s="8">
        <v>1.085484903662E-2</v>
      </c>
      <c r="L13" s="7">
        <v>2.841773386904E-2</v>
      </c>
      <c r="M13" s="6">
        <v>1.701228786055E-2</v>
      </c>
      <c r="N13" s="6">
        <v>2.5817138614380002E-2</v>
      </c>
      <c r="O13" s="6">
        <v>1.511149502182E-2</v>
      </c>
      <c r="P13" s="6">
        <v>2.4934283836320001E-2</v>
      </c>
      <c r="Q13" s="6">
        <v>2.2843951610769998E-2</v>
      </c>
      <c r="R13" s="6">
        <v>2.3294426417279999E-2</v>
      </c>
      <c r="S13" s="6">
        <v>1.3270041127539999E-2</v>
      </c>
      <c r="T13" s="6">
        <v>1.6910559817760001E-2</v>
      </c>
      <c r="U13" s="6">
        <v>3.4797268648089998E-2</v>
      </c>
      <c r="V13" s="6">
        <v>0</v>
      </c>
      <c r="W13" s="6">
        <v>1.8226823005910001E-2</v>
      </c>
      <c r="X13" s="6">
        <v>1.8674962971470001E-2</v>
      </c>
      <c r="Y13" s="6">
        <v>2.2436333970339999E-2</v>
      </c>
      <c r="Z13" s="7">
        <v>6.4675201727029993E-2</v>
      </c>
      <c r="AA13" s="7">
        <v>3.0578797490079999E-2</v>
      </c>
      <c r="AB13" s="8">
        <v>1.360351103579E-2</v>
      </c>
      <c r="AC13" s="7">
        <v>5.8730675973270002E-2</v>
      </c>
      <c r="AD13" s="6">
        <v>2.1555005807839998E-2</v>
      </c>
      <c r="AE13" s="6">
        <v>1.9582568390229999E-2</v>
      </c>
      <c r="AF13" s="6">
        <v>2.43088335945E-2</v>
      </c>
      <c r="AG13" s="6">
        <v>1.9821421760169999E-2</v>
      </c>
      <c r="AH13" s="8">
        <v>1.561031708685E-2</v>
      </c>
      <c r="AI13" s="7">
        <v>2.9042210809170001E-2</v>
      </c>
      <c r="AJ13" s="8">
        <v>5.9172198208980002E-3</v>
      </c>
      <c r="AK13" s="7">
        <v>2.2125909510209998E-2</v>
      </c>
      <c r="AL13" s="7">
        <v>4.4761081300989998E-2</v>
      </c>
      <c r="AM13" s="6">
        <v>1.9454373755349998E-2</v>
      </c>
      <c r="AN13" s="6">
        <v>1.0156231707419999E-2</v>
      </c>
      <c r="AO13" s="8">
        <v>7.2414736046630002E-3</v>
      </c>
      <c r="AP13" s="6">
        <v>9.15103954712E-3</v>
      </c>
      <c r="AQ13" s="6">
        <v>2.618701002008E-2</v>
      </c>
    </row>
    <row r="14" spans="1:43" x14ac:dyDescent="0.25">
      <c r="A14" t="s">
        <v>434</v>
      </c>
      <c r="B14" s="6">
        <v>1</v>
      </c>
      <c r="C14" s="6">
        <v>1</v>
      </c>
      <c r="D14" s="6">
        <v>1</v>
      </c>
      <c r="E14" s="6">
        <v>1</v>
      </c>
      <c r="F14" s="6">
        <v>1</v>
      </c>
      <c r="G14" s="6">
        <v>1</v>
      </c>
      <c r="H14" s="6">
        <v>1</v>
      </c>
      <c r="I14" s="6">
        <v>1</v>
      </c>
      <c r="J14" s="6">
        <v>1</v>
      </c>
      <c r="K14" s="6">
        <v>1</v>
      </c>
      <c r="L14" s="6">
        <v>1</v>
      </c>
      <c r="M14" s="6">
        <v>1</v>
      </c>
      <c r="N14" s="6">
        <v>1</v>
      </c>
      <c r="O14" s="6">
        <v>1</v>
      </c>
      <c r="P14" s="6">
        <v>1</v>
      </c>
      <c r="Q14" s="6">
        <v>1</v>
      </c>
      <c r="R14" s="6">
        <v>1</v>
      </c>
      <c r="S14" s="6">
        <v>1</v>
      </c>
      <c r="T14" s="6">
        <v>1</v>
      </c>
      <c r="U14" s="6">
        <v>1</v>
      </c>
      <c r="V14" s="6">
        <v>1</v>
      </c>
      <c r="W14" s="6">
        <v>1</v>
      </c>
      <c r="X14" s="6">
        <v>1</v>
      </c>
      <c r="Y14" s="6">
        <v>1</v>
      </c>
      <c r="Z14" s="6">
        <v>1</v>
      </c>
      <c r="AA14" s="6">
        <v>1</v>
      </c>
      <c r="AB14" s="6">
        <v>1</v>
      </c>
      <c r="AC14" s="6">
        <v>1</v>
      </c>
      <c r="AD14" s="6">
        <v>1</v>
      </c>
      <c r="AE14" s="6">
        <v>1</v>
      </c>
      <c r="AF14" s="6">
        <v>1</v>
      </c>
      <c r="AG14" s="6">
        <v>1</v>
      </c>
      <c r="AH14" s="6">
        <v>1</v>
      </c>
      <c r="AI14" s="6">
        <v>1</v>
      </c>
      <c r="AJ14" s="6">
        <v>1</v>
      </c>
      <c r="AK14" s="6">
        <v>1</v>
      </c>
      <c r="AL14" s="6">
        <v>1</v>
      </c>
      <c r="AM14" s="6">
        <v>1</v>
      </c>
      <c r="AN14" s="6">
        <v>1</v>
      </c>
      <c r="AO14" s="6">
        <v>1</v>
      </c>
      <c r="AP14" s="6">
        <v>1</v>
      </c>
      <c r="AQ14" s="6">
        <v>1</v>
      </c>
    </row>
    <row r="15" spans="1:43" x14ac:dyDescent="0.25">
      <c r="A15" t="s">
        <v>433</v>
      </c>
      <c r="B15" s="9">
        <v>4507</v>
      </c>
      <c r="C15" s="9">
        <v>2217</v>
      </c>
      <c r="D15" s="9">
        <v>2278</v>
      </c>
      <c r="E15" s="9">
        <v>12</v>
      </c>
      <c r="F15" s="9">
        <v>280</v>
      </c>
      <c r="G15" s="9">
        <v>827</v>
      </c>
      <c r="H15" s="9">
        <v>1107</v>
      </c>
      <c r="I15" s="9">
        <v>1249</v>
      </c>
      <c r="J15" s="9">
        <v>1121</v>
      </c>
      <c r="K15" s="9">
        <v>1030</v>
      </c>
      <c r="L15" s="9">
        <v>2151</v>
      </c>
      <c r="M15" s="9">
        <v>2745</v>
      </c>
      <c r="N15" s="9">
        <v>1762</v>
      </c>
      <c r="O15" s="9">
        <v>1001</v>
      </c>
      <c r="P15" s="9">
        <v>1001</v>
      </c>
      <c r="Q15" s="9">
        <v>801</v>
      </c>
      <c r="R15" s="9">
        <v>600</v>
      </c>
      <c r="S15" s="9">
        <v>601</v>
      </c>
      <c r="T15" s="9">
        <v>201</v>
      </c>
      <c r="U15" s="9">
        <v>201</v>
      </c>
      <c r="V15" s="9">
        <v>101</v>
      </c>
      <c r="W15" s="9">
        <v>3062</v>
      </c>
      <c r="X15" s="9">
        <v>488</v>
      </c>
      <c r="Y15" s="9">
        <v>850</v>
      </c>
      <c r="Z15" s="9">
        <v>107</v>
      </c>
      <c r="AA15" s="9">
        <v>1366</v>
      </c>
      <c r="AB15" s="9">
        <v>3036</v>
      </c>
      <c r="AC15" s="9">
        <v>105</v>
      </c>
      <c r="AD15" s="9">
        <v>1571</v>
      </c>
      <c r="AE15" s="9">
        <v>2936</v>
      </c>
      <c r="AF15" s="9">
        <v>455</v>
      </c>
      <c r="AG15" s="9">
        <v>4052</v>
      </c>
      <c r="AH15" s="9">
        <v>3046</v>
      </c>
      <c r="AI15" s="9">
        <v>1461</v>
      </c>
      <c r="AJ15" s="9">
        <v>583</v>
      </c>
      <c r="AK15" s="9">
        <v>3924</v>
      </c>
      <c r="AL15" s="9">
        <v>778</v>
      </c>
      <c r="AM15" s="9">
        <v>1171</v>
      </c>
      <c r="AN15" s="9">
        <v>1002</v>
      </c>
      <c r="AO15" s="9">
        <v>620</v>
      </c>
      <c r="AP15" s="9">
        <v>576</v>
      </c>
      <c r="AQ15" s="9">
        <v>360</v>
      </c>
    </row>
    <row r="16" spans="1:43" x14ac:dyDescent="0.25">
      <c r="A16"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f1b392e4-c221-40ec-b313-be473d52f261" sqref="A2 AQ16" xr:uid="{00000000-0002-0000-0700-000000000000}"/>
    <dataValidation allowBlank="1" error="f1b392e4-c221-40ec-b313-be473d52f261" sqref="A1" xr:uid="{00000000-0002-0000-0700-000001000000}"/>
  </dataValidations>
  <hyperlinks>
    <hyperlink ref="A1" location="'TOC'!A1" display="Back to TOC" xr:uid="{00000000-0004-0000-0700-000000000000}"/>
  </hyperlinks>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9"/>
  <dimension ref="A1:AQ9"/>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41.28515625" bestFit="1" customWidth="1"/>
    <col min="2" max="43" width="12.7109375" bestFit="1" customWidth="1"/>
  </cols>
  <sheetData>
    <row r="1" spans="1:43" x14ac:dyDescent="0.25">
      <c r="A1" s="4" t="s">
        <v>384</v>
      </c>
    </row>
    <row r="2" spans="1:43" x14ac:dyDescent="0.25">
      <c r="A2" t="s">
        <v>18</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471</v>
      </c>
      <c r="B5" s="6">
        <v>0.6287309599723</v>
      </c>
      <c r="C5" s="6">
        <v>0.62274687795960004</v>
      </c>
      <c r="D5" s="6">
        <v>0.63219525053829995</v>
      </c>
      <c r="E5" s="6">
        <v>1</v>
      </c>
      <c r="F5" s="6">
        <v>0.63191152539020001</v>
      </c>
      <c r="G5" s="7">
        <v>0.75794734921310003</v>
      </c>
      <c r="H5" s="7">
        <v>0.72332719820269997</v>
      </c>
      <c r="I5" s="6">
        <v>0.5650682744262</v>
      </c>
      <c r="J5" s="7">
        <v>0.72490394082779996</v>
      </c>
      <c r="K5" s="8">
        <v>0.51416053945990003</v>
      </c>
      <c r="L5" s="6">
        <v>0.62077510838850003</v>
      </c>
      <c r="N5" s="6">
        <v>0.6287309599723</v>
      </c>
      <c r="Q5" s="6">
        <v>0.6287309599723</v>
      </c>
      <c r="W5" s="7">
        <v>0.68734867265190003</v>
      </c>
      <c r="X5" s="8">
        <v>0.453308113033</v>
      </c>
      <c r="Y5" s="6">
        <v>0.52492293173939997</v>
      </c>
      <c r="Z5" s="6">
        <v>0.66854956092210005</v>
      </c>
      <c r="AA5" s="6">
        <v>0.66125144410979997</v>
      </c>
      <c r="AB5" s="6">
        <v>0.61676966296739999</v>
      </c>
      <c r="AC5" s="6">
        <v>0.55370324457840003</v>
      </c>
      <c r="AD5" s="6">
        <v>0.65297305567789998</v>
      </c>
      <c r="AE5" s="6">
        <v>0.61213616126229997</v>
      </c>
      <c r="AF5" s="6">
        <v>0.79450856505419998</v>
      </c>
      <c r="AG5" s="6">
        <v>0.61835632917159999</v>
      </c>
      <c r="AH5" s="6">
        <v>0.61603511661139998</v>
      </c>
      <c r="AI5" s="6">
        <v>0.65143107931150002</v>
      </c>
      <c r="AJ5" s="6">
        <v>0.64408294657510001</v>
      </c>
      <c r="AK5" s="6">
        <v>0.62775515116519998</v>
      </c>
      <c r="AL5" s="7">
        <v>0.77585245818100002</v>
      </c>
      <c r="AM5" s="6">
        <v>0.57680219393669996</v>
      </c>
      <c r="AN5" s="6">
        <v>0.6358008543525</v>
      </c>
      <c r="AO5" s="6">
        <v>0.59712102375739995</v>
      </c>
      <c r="AP5" s="6">
        <v>0.50942451654580001</v>
      </c>
      <c r="AQ5" s="6">
        <v>0.60825250465030001</v>
      </c>
    </row>
    <row r="6" spans="1:43" x14ac:dyDescent="0.25">
      <c r="A6" t="s">
        <v>472</v>
      </c>
      <c r="B6" s="6">
        <v>0.3712690400277</v>
      </c>
      <c r="C6" s="6">
        <v>0.37725312204040001</v>
      </c>
      <c r="D6" s="6">
        <v>0.3678047494617</v>
      </c>
      <c r="E6" s="6">
        <v>0</v>
      </c>
      <c r="F6" s="6">
        <v>0.36808847460979999</v>
      </c>
      <c r="G6" s="8">
        <v>0.2420526507869</v>
      </c>
      <c r="H6" s="8">
        <v>0.27667280179730003</v>
      </c>
      <c r="I6" s="6">
        <v>0.4349317255738</v>
      </c>
      <c r="J6" s="8">
        <v>0.27509605917219998</v>
      </c>
      <c r="K6" s="7">
        <v>0.48583946054010002</v>
      </c>
      <c r="L6" s="6">
        <v>0.37922489161150003</v>
      </c>
      <c r="N6" s="6">
        <v>0.3712690400277</v>
      </c>
      <c r="Q6" s="6">
        <v>0.3712690400277</v>
      </c>
      <c r="W6" s="8">
        <v>0.31265132734810003</v>
      </c>
      <c r="X6" s="7">
        <v>0.546691886967</v>
      </c>
      <c r="Y6" s="6">
        <v>0.47507706826059998</v>
      </c>
      <c r="Z6" s="6">
        <v>0.33145043907790001</v>
      </c>
      <c r="AA6" s="6">
        <v>0.33874855589019998</v>
      </c>
      <c r="AB6" s="6">
        <v>0.38323033703260001</v>
      </c>
      <c r="AC6" s="6">
        <v>0.44629675542160002</v>
      </c>
      <c r="AD6" s="6">
        <v>0.34702694432210002</v>
      </c>
      <c r="AE6" s="6">
        <v>0.38786383873769997</v>
      </c>
      <c r="AF6" s="6">
        <v>0.20549143494579999</v>
      </c>
      <c r="AG6" s="6">
        <v>0.38164367082840001</v>
      </c>
      <c r="AH6" s="6">
        <v>0.38396488338860002</v>
      </c>
      <c r="AI6" s="6">
        <v>0.34856892068849998</v>
      </c>
      <c r="AJ6" s="6">
        <v>0.35591705342489999</v>
      </c>
      <c r="AK6" s="6">
        <v>0.37224484883480002</v>
      </c>
      <c r="AL6" s="8">
        <v>0.22414754181900001</v>
      </c>
      <c r="AM6" s="6">
        <v>0.42319780606329999</v>
      </c>
      <c r="AN6" s="6">
        <v>0.3641991456475</v>
      </c>
      <c r="AO6" s="6">
        <v>0.4028789762426</v>
      </c>
      <c r="AP6" s="6">
        <v>0.49057548345419999</v>
      </c>
      <c r="AQ6" s="6">
        <v>0.39174749534969999</v>
      </c>
    </row>
    <row r="7" spans="1:43" x14ac:dyDescent="0.25">
      <c r="A7" t="s">
        <v>434</v>
      </c>
      <c r="B7" s="6">
        <v>1</v>
      </c>
      <c r="C7" s="6">
        <v>1</v>
      </c>
      <c r="D7" s="6">
        <v>1</v>
      </c>
      <c r="E7" s="6">
        <v>1</v>
      </c>
      <c r="F7" s="6">
        <v>1</v>
      </c>
      <c r="G7" s="6">
        <v>1</v>
      </c>
      <c r="H7" s="6">
        <v>1</v>
      </c>
      <c r="I7" s="6">
        <v>1</v>
      </c>
      <c r="J7" s="6">
        <v>1</v>
      </c>
      <c r="K7" s="6">
        <v>1</v>
      </c>
      <c r="L7" s="6">
        <v>1</v>
      </c>
      <c r="N7" s="6">
        <v>1</v>
      </c>
      <c r="Q7" s="6">
        <v>1</v>
      </c>
      <c r="W7" s="6">
        <v>1</v>
      </c>
      <c r="X7" s="6">
        <v>1</v>
      </c>
      <c r="Y7" s="6">
        <v>1</v>
      </c>
      <c r="Z7" s="6">
        <v>1</v>
      </c>
      <c r="AA7" s="6">
        <v>1</v>
      </c>
      <c r="AB7" s="6">
        <v>1</v>
      </c>
      <c r="AC7" s="6">
        <v>1</v>
      </c>
      <c r="AD7" s="6">
        <v>1</v>
      </c>
      <c r="AE7" s="6">
        <v>1</v>
      </c>
      <c r="AF7" s="6">
        <v>1</v>
      </c>
      <c r="AG7" s="6">
        <v>1</v>
      </c>
      <c r="AH7" s="6">
        <v>1</v>
      </c>
      <c r="AI7" s="6">
        <v>1</v>
      </c>
      <c r="AJ7" s="6">
        <v>1</v>
      </c>
      <c r="AK7" s="6">
        <v>1</v>
      </c>
      <c r="AL7" s="6">
        <v>1</v>
      </c>
      <c r="AM7" s="6">
        <v>1</v>
      </c>
      <c r="AN7" s="6">
        <v>1</v>
      </c>
      <c r="AO7" s="6">
        <v>1</v>
      </c>
      <c r="AP7" s="6">
        <v>1</v>
      </c>
      <c r="AQ7" s="6">
        <v>1</v>
      </c>
    </row>
    <row r="8" spans="1:43" x14ac:dyDescent="0.25">
      <c r="A8" t="s">
        <v>433</v>
      </c>
      <c r="B8" s="9">
        <v>410</v>
      </c>
      <c r="C8" s="9">
        <v>186</v>
      </c>
      <c r="D8" s="9">
        <v>223</v>
      </c>
      <c r="E8" s="9">
        <v>1</v>
      </c>
      <c r="F8" s="9">
        <v>26</v>
      </c>
      <c r="G8" s="9">
        <v>71</v>
      </c>
      <c r="H8" s="9">
        <v>97</v>
      </c>
      <c r="I8" s="9">
        <v>110</v>
      </c>
      <c r="J8" s="9">
        <v>102</v>
      </c>
      <c r="K8" s="9">
        <v>101</v>
      </c>
      <c r="L8" s="9">
        <v>203</v>
      </c>
      <c r="M8" s="9">
        <v>0</v>
      </c>
      <c r="N8" s="9">
        <v>410</v>
      </c>
      <c r="O8" s="9">
        <v>0</v>
      </c>
      <c r="P8" s="9">
        <v>0</v>
      </c>
      <c r="Q8" s="9">
        <v>410</v>
      </c>
      <c r="R8" s="9">
        <v>0</v>
      </c>
      <c r="S8" s="9">
        <v>0</v>
      </c>
      <c r="T8" s="9">
        <v>0</v>
      </c>
      <c r="U8" s="9">
        <v>0</v>
      </c>
      <c r="V8" s="9">
        <v>0</v>
      </c>
      <c r="W8" s="9">
        <v>281</v>
      </c>
      <c r="X8" s="9">
        <v>50</v>
      </c>
      <c r="Y8" s="9">
        <v>65</v>
      </c>
      <c r="Z8" s="9">
        <v>14</v>
      </c>
      <c r="AA8" s="9">
        <v>128</v>
      </c>
      <c r="AB8" s="9">
        <v>269</v>
      </c>
      <c r="AC8" s="9">
        <v>13</v>
      </c>
      <c r="AD8" s="9">
        <v>176</v>
      </c>
      <c r="AE8" s="9">
        <v>234</v>
      </c>
      <c r="AF8" s="9">
        <v>29</v>
      </c>
      <c r="AG8" s="9">
        <v>381</v>
      </c>
      <c r="AH8" s="9">
        <v>274</v>
      </c>
      <c r="AI8" s="9">
        <v>136</v>
      </c>
      <c r="AJ8" s="9">
        <v>28</v>
      </c>
      <c r="AK8" s="9">
        <v>382</v>
      </c>
      <c r="AL8" s="9">
        <v>80</v>
      </c>
      <c r="AM8" s="9">
        <v>131</v>
      </c>
      <c r="AN8" s="9">
        <v>63</v>
      </c>
      <c r="AO8" s="9">
        <v>64</v>
      </c>
      <c r="AP8" s="9">
        <v>43</v>
      </c>
      <c r="AQ8" s="9">
        <v>29</v>
      </c>
    </row>
    <row r="9" spans="1:43" x14ac:dyDescent="0.25">
      <c r="A9" t="s">
        <v>19</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c637c92f-e26c-4e4e-96ec-5de0c32e6f49" sqref="A2 AQ9" xr:uid="{00000000-0002-0000-0800-000000000000}"/>
    <dataValidation allowBlank="1" error="c637c92f-e26c-4e4e-96ec-5de0c32e6f49" sqref="A1" xr:uid="{00000000-0002-0000-0800-000001000000}"/>
  </dataValidations>
  <hyperlinks>
    <hyperlink ref="A1" location="'TOC'!A1" display="Back to TOC" xr:uid="{00000000-0004-0000-0800-000000000000}"/>
  </hyperlinks>
  <pageMargins left="0.7" right="0.7" top="0.75" bottom="0.75" header="0.3" footer="0.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10"/>
  <dimension ref="A1:AQ14"/>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58.28515625" bestFit="1" customWidth="1"/>
    <col min="2" max="43" width="12.7109375" bestFit="1" customWidth="1"/>
  </cols>
  <sheetData>
    <row r="1" spans="1:43" x14ac:dyDescent="0.25">
      <c r="A1" s="4" t="s">
        <v>384</v>
      </c>
    </row>
    <row r="2" spans="1:43" x14ac:dyDescent="0.25">
      <c r="A2" t="s">
        <v>21</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473</v>
      </c>
      <c r="B5" s="6">
        <v>0.19541768356120001</v>
      </c>
      <c r="C5" s="8">
        <v>0.17672009418849999</v>
      </c>
      <c r="D5" s="7">
        <v>0.2138465095963</v>
      </c>
      <c r="E5" s="6">
        <v>0.1982339770364</v>
      </c>
      <c r="F5" s="6">
        <v>0.150772092626</v>
      </c>
      <c r="G5" s="8">
        <v>0.1500665531092</v>
      </c>
      <c r="H5" s="8">
        <v>0.15025135976359999</v>
      </c>
      <c r="I5" s="8">
        <v>0.12536548931630001</v>
      </c>
      <c r="J5" s="7">
        <v>0.23084741567799999</v>
      </c>
      <c r="K5" s="7">
        <v>0.285922564263</v>
      </c>
      <c r="L5" s="7">
        <v>0.25765559907129998</v>
      </c>
      <c r="M5" s="6">
        <v>0.18912228571270001</v>
      </c>
      <c r="N5" s="6">
        <v>0.2063453033256</v>
      </c>
      <c r="O5" s="6">
        <v>0.1980678239275</v>
      </c>
      <c r="P5" s="6">
        <v>0.20131039833</v>
      </c>
      <c r="Q5" s="8">
        <v>0.16841436382860001</v>
      </c>
      <c r="R5" s="6">
        <v>0.2035502855296</v>
      </c>
      <c r="S5" s="6">
        <v>0.1967728517523</v>
      </c>
      <c r="T5" s="6">
        <v>0.21430129954249999</v>
      </c>
      <c r="U5" s="6">
        <v>0.25302055198099999</v>
      </c>
      <c r="V5" s="6">
        <v>0.1708620014311</v>
      </c>
      <c r="W5" s="8">
        <v>0.1193259010396</v>
      </c>
      <c r="X5" s="7">
        <v>0.259064350828</v>
      </c>
      <c r="Y5" s="7">
        <v>0.40745339971959998</v>
      </c>
      <c r="Z5" s="6">
        <v>0.27646382612440001</v>
      </c>
      <c r="AA5" s="7">
        <v>0.28940557669479999</v>
      </c>
      <c r="AB5" s="8">
        <v>0.15426867949129999</v>
      </c>
      <c r="AC5" s="8">
        <v>6.5971139426869996E-2</v>
      </c>
      <c r="AD5" s="8">
        <v>0.10524775906930001</v>
      </c>
      <c r="AE5" s="7">
        <v>0.239543656686</v>
      </c>
      <c r="AF5" s="8">
        <v>9.0547813028770005E-2</v>
      </c>
      <c r="AG5" s="7">
        <v>0.20594114016340001</v>
      </c>
      <c r="AH5" s="8">
        <v>0.1670299372531</v>
      </c>
      <c r="AI5" s="7">
        <v>0.2495565803382</v>
      </c>
      <c r="AJ5" s="8">
        <v>0.13124096546700001</v>
      </c>
      <c r="AK5" s="7">
        <v>0.2039153659731</v>
      </c>
      <c r="AL5" s="7">
        <v>0.48538959335089998</v>
      </c>
      <c r="AM5" s="7">
        <v>0.23051346163959999</v>
      </c>
      <c r="AN5" s="8">
        <v>0.10114661112789999</v>
      </c>
      <c r="AO5" s="8">
        <v>2.6301885225549999E-2</v>
      </c>
      <c r="AP5" s="8">
        <v>1.972556515052E-2</v>
      </c>
      <c r="AQ5" s="8">
        <v>0.1429705500921</v>
      </c>
    </row>
    <row r="6" spans="1:43" x14ac:dyDescent="0.25">
      <c r="A6" t="s">
        <v>474</v>
      </c>
      <c r="B6" s="6">
        <v>0.29244883941099997</v>
      </c>
      <c r="C6" s="7">
        <v>0.31001117754469998</v>
      </c>
      <c r="D6" s="8">
        <v>0.2752997253658</v>
      </c>
      <c r="E6" s="6">
        <v>0.2580028435051</v>
      </c>
      <c r="F6" s="8">
        <v>0.1609901294969</v>
      </c>
      <c r="G6" s="6">
        <v>0.32478301587149999</v>
      </c>
      <c r="H6" s="6">
        <v>0.28187965662749997</v>
      </c>
      <c r="I6" s="8">
        <v>0.1537124438793</v>
      </c>
      <c r="J6" s="8">
        <v>0.2354661002126</v>
      </c>
      <c r="K6" s="7">
        <v>0.52391118130780001</v>
      </c>
      <c r="L6" s="7">
        <v>0.37586860173230002</v>
      </c>
      <c r="M6" s="8">
        <v>0.26852133607919998</v>
      </c>
      <c r="N6" s="7">
        <v>0.33398245882900002</v>
      </c>
      <c r="O6" s="6">
        <v>0.28667376733260003</v>
      </c>
      <c r="P6" s="6">
        <v>0.29659538359760002</v>
      </c>
      <c r="Q6" s="6">
        <v>0.31662198872559999</v>
      </c>
      <c r="R6" s="6">
        <v>0.31471851917080002</v>
      </c>
      <c r="S6" s="6">
        <v>0.25564467140949998</v>
      </c>
      <c r="T6" s="6">
        <v>0.30860336837320002</v>
      </c>
      <c r="U6" s="6">
        <v>0.2503729576723</v>
      </c>
      <c r="V6" s="6">
        <v>0.2122044930774</v>
      </c>
      <c r="W6" s="6">
        <v>0.28580911566360001</v>
      </c>
      <c r="X6" s="6">
        <v>0.27760319439859998</v>
      </c>
      <c r="Y6" s="6">
        <v>0.30578442602049999</v>
      </c>
      <c r="Z6" s="7">
        <v>0.43643419014059998</v>
      </c>
      <c r="AA6" s="8">
        <v>0.2314447317137</v>
      </c>
      <c r="AB6" s="7">
        <v>0.32544282890510001</v>
      </c>
      <c r="AC6" s="6">
        <v>0.21831582031829999</v>
      </c>
      <c r="AD6" s="7">
        <v>0.33818285795370001</v>
      </c>
      <c r="AE6" s="8">
        <v>0.27006822764409999</v>
      </c>
      <c r="AF6" s="6">
        <v>0.30400212444800001</v>
      </c>
      <c r="AG6" s="6">
        <v>0.29128949313660002</v>
      </c>
      <c r="AH6" s="7">
        <v>0.32962857408500001</v>
      </c>
      <c r="AI6" s="8">
        <v>0.22154254780659999</v>
      </c>
      <c r="AJ6" s="8">
        <v>0.24860259377130001</v>
      </c>
      <c r="AK6" s="7">
        <v>0.29825455028969999</v>
      </c>
      <c r="AL6" s="8">
        <v>0.2443928896865</v>
      </c>
      <c r="AM6" s="7">
        <v>0.37536544421360002</v>
      </c>
      <c r="AN6" s="8">
        <v>0.25970854827770001</v>
      </c>
      <c r="AO6" s="8">
        <v>0.2481597964343</v>
      </c>
      <c r="AP6" s="6">
        <v>0.26205429913740003</v>
      </c>
      <c r="AQ6" s="6">
        <v>0.3263284548257</v>
      </c>
    </row>
    <row r="7" spans="1:43" x14ac:dyDescent="0.25">
      <c r="A7" t="s">
        <v>475</v>
      </c>
      <c r="B7" s="6">
        <v>0.32918729258849999</v>
      </c>
      <c r="C7" s="7">
        <v>0.35326603159600001</v>
      </c>
      <c r="D7" s="8">
        <v>0.30589338611810002</v>
      </c>
      <c r="E7" s="6">
        <v>0.23878563114740001</v>
      </c>
      <c r="F7" s="8">
        <v>0.1670551242742</v>
      </c>
      <c r="G7" s="6">
        <v>0.30417505956289997</v>
      </c>
      <c r="H7" s="8">
        <v>0.2682583236569</v>
      </c>
      <c r="I7" s="7">
        <v>0.55755859135350005</v>
      </c>
      <c r="J7" s="7">
        <v>0.36049781145150001</v>
      </c>
      <c r="K7" s="8">
        <v>9.5343249933290006E-2</v>
      </c>
      <c r="L7" s="8">
        <v>0.2314321203842</v>
      </c>
      <c r="M7" s="7">
        <v>0.35038668845839999</v>
      </c>
      <c r="N7" s="8">
        <v>0.29238915164829998</v>
      </c>
      <c r="O7" s="6">
        <v>0.3515880671885</v>
      </c>
      <c r="P7" s="6">
        <v>0.33703740186010001</v>
      </c>
      <c r="Q7" s="8">
        <v>0.2938884533444</v>
      </c>
      <c r="R7" s="8">
        <v>0.2807426744048</v>
      </c>
      <c r="S7" s="6">
        <v>0.34021761851440002</v>
      </c>
      <c r="T7" s="6">
        <v>0.29347325633569998</v>
      </c>
      <c r="U7" s="6">
        <v>0.34951833426489998</v>
      </c>
      <c r="V7" s="6">
        <v>0.40821096432510001</v>
      </c>
      <c r="W7" s="7">
        <v>0.39389895539190001</v>
      </c>
      <c r="X7" s="6">
        <v>0.32984014352219998</v>
      </c>
      <c r="Y7" s="8">
        <v>0.12587748721149999</v>
      </c>
      <c r="Z7" s="8">
        <v>0.18952438645889999</v>
      </c>
      <c r="AA7" s="8">
        <v>0.20398324152440001</v>
      </c>
      <c r="AB7" s="7">
        <v>0.39954928596029998</v>
      </c>
      <c r="AC7" s="8">
        <v>0.1104736850423</v>
      </c>
      <c r="AD7" s="7">
        <v>0.40293363330359999</v>
      </c>
      <c r="AE7" s="8">
        <v>0.29309844071480001</v>
      </c>
      <c r="AF7" s="7">
        <v>0.47499613384479999</v>
      </c>
      <c r="AG7" s="8">
        <v>0.31455570197630001</v>
      </c>
      <c r="AH7" s="7">
        <v>0.34636166034499999</v>
      </c>
      <c r="AI7" s="8">
        <v>0.29643367724019998</v>
      </c>
      <c r="AJ7" s="7">
        <v>0.39781905732650003</v>
      </c>
      <c r="AK7" s="8">
        <v>0.32009971445379998</v>
      </c>
      <c r="AL7" s="8">
        <v>7.4165950439130005E-2</v>
      </c>
      <c r="AM7" s="8">
        <v>0.19321165032859999</v>
      </c>
      <c r="AN7" s="7">
        <v>0.46407157121109999</v>
      </c>
      <c r="AO7" s="7">
        <v>0.58273389578169998</v>
      </c>
      <c r="AP7" s="7">
        <v>0.55039446730670005</v>
      </c>
      <c r="AQ7" s="6">
        <v>0.33447450736520001</v>
      </c>
    </row>
    <row r="8" spans="1:43" x14ac:dyDescent="0.25">
      <c r="A8" t="s">
        <v>476</v>
      </c>
      <c r="B8" s="6">
        <v>6.5395073311000002E-2</v>
      </c>
      <c r="C8" s="8">
        <v>3.7620662846059999E-2</v>
      </c>
      <c r="D8" s="7">
        <v>9.2389609627190006E-2</v>
      </c>
      <c r="E8" s="6">
        <v>0.14486551656659999</v>
      </c>
      <c r="F8" s="6">
        <v>4.5678878553370002E-2</v>
      </c>
      <c r="G8" s="8">
        <v>2.98729741757E-2</v>
      </c>
      <c r="H8" s="8">
        <v>3.4013119750409999E-2</v>
      </c>
      <c r="I8" s="7">
        <v>8.3621886042519994E-2</v>
      </c>
      <c r="J8" s="7">
        <v>0.1052784124024</v>
      </c>
      <c r="K8" s="8">
        <v>3.4829638614079998E-2</v>
      </c>
      <c r="L8" s="6">
        <v>7.0987017897339993E-2</v>
      </c>
      <c r="M8" s="6">
        <v>6.8894711479039999E-2</v>
      </c>
      <c r="N8" s="6">
        <v>5.932036347788E-2</v>
      </c>
      <c r="O8" s="8">
        <v>4.402109181589E-2</v>
      </c>
      <c r="P8" s="6">
        <v>5.2691735813560001E-2</v>
      </c>
      <c r="Q8" s="7">
        <v>9.1875062874059998E-2</v>
      </c>
      <c r="R8" s="7">
        <v>8.9586981527890006E-2</v>
      </c>
      <c r="S8" s="6">
        <v>8.2955842121529996E-2</v>
      </c>
      <c r="T8" s="6">
        <v>0.1021054838892</v>
      </c>
      <c r="U8" s="6">
        <v>5.9741023259929998E-2</v>
      </c>
      <c r="V8" s="6">
        <v>8.4475863502650003E-2</v>
      </c>
      <c r="W8" s="7">
        <v>7.2156715005939995E-2</v>
      </c>
      <c r="X8" s="6">
        <v>5.7401606451109997E-2</v>
      </c>
      <c r="Y8" s="6">
        <v>5.3162401646270001E-2</v>
      </c>
      <c r="Z8" s="6">
        <v>1.5872524891419999E-2</v>
      </c>
      <c r="AA8" s="7">
        <v>8.9859557009719995E-2</v>
      </c>
      <c r="AB8" s="8">
        <v>5.1615285118779997E-2</v>
      </c>
      <c r="AC8" s="6">
        <v>0.1089178772348</v>
      </c>
      <c r="AD8" s="8">
        <v>4.0921080313809997E-2</v>
      </c>
      <c r="AE8" s="7">
        <v>7.7371780215630001E-2</v>
      </c>
      <c r="AF8" s="8">
        <v>3.0116646073500002E-2</v>
      </c>
      <c r="AG8" s="7">
        <v>6.8935184461559995E-2</v>
      </c>
      <c r="AH8" s="8">
        <v>4.9103399578850002E-2</v>
      </c>
      <c r="AI8" s="7">
        <v>9.6465283426939996E-2</v>
      </c>
      <c r="AJ8" s="8">
        <v>3.070147026058E-2</v>
      </c>
      <c r="AK8" s="7">
        <v>6.9988876627869998E-2</v>
      </c>
      <c r="AL8" s="7">
        <v>8.7274638601360005E-2</v>
      </c>
      <c r="AM8" s="7">
        <v>8.5198558561800003E-2</v>
      </c>
      <c r="AN8" s="6">
        <v>6.7359732282220003E-2</v>
      </c>
      <c r="AO8" s="6">
        <v>5.0063466634890003E-2</v>
      </c>
      <c r="AP8" s="8">
        <v>2.0793407078630002E-2</v>
      </c>
      <c r="AQ8" s="8">
        <v>2.8165073321710001E-2</v>
      </c>
    </row>
    <row r="9" spans="1:43" x14ac:dyDescent="0.25">
      <c r="A9" t="s">
        <v>477</v>
      </c>
      <c r="B9" s="6">
        <v>3.7078224731330003E-2</v>
      </c>
      <c r="C9" s="6">
        <v>3.1008241338660002E-2</v>
      </c>
      <c r="D9" s="6">
        <v>4.2981028357930003E-2</v>
      </c>
      <c r="E9" s="6">
        <v>5.3801655656289998E-2</v>
      </c>
      <c r="F9" s="7">
        <v>9.2143879636670006E-2</v>
      </c>
      <c r="G9" s="7">
        <v>5.4358033044539997E-2</v>
      </c>
      <c r="H9" s="7">
        <v>6.4255530955249995E-2</v>
      </c>
      <c r="I9" s="6">
        <v>2.9287346723150001E-2</v>
      </c>
      <c r="J9" s="6">
        <v>3.130078111943E-2</v>
      </c>
      <c r="K9" s="8">
        <v>2.397831360697E-2</v>
      </c>
      <c r="L9" s="8">
        <v>2.773652288302E-2</v>
      </c>
      <c r="M9" s="7">
        <v>4.2643628866249998E-2</v>
      </c>
      <c r="N9" s="8">
        <v>2.7417735960670001E-2</v>
      </c>
      <c r="O9" s="6">
        <v>3.9380687502159999E-2</v>
      </c>
      <c r="P9" s="6">
        <v>4.0556544766380001E-2</v>
      </c>
      <c r="Q9" s="6">
        <v>3.3431323599780002E-2</v>
      </c>
      <c r="R9" s="6">
        <v>2.6855212916019999E-2</v>
      </c>
      <c r="S9" s="6">
        <v>4.4086617829039998E-2</v>
      </c>
      <c r="T9" s="6">
        <v>1.6182989818139999E-2</v>
      </c>
      <c r="U9" s="6">
        <v>3.1869338067770002E-2</v>
      </c>
      <c r="V9" s="6">
        <v>1.7499889611259999E-2</v>
      </c>
      <c r="W9" s="7">
        <v>4.7968599467839997E-2</v>
      </c>
      <c r="X9" s="6">
        <v>2.4876093150390001E-2</v>
      </c>
      <c r="Y9" s="8">
        <v>8.5556021409599996E-3</v>
      </c>
      <c r="Z9" s="6">
        <v>2.5231459550470001E-2</v>
      </c>
      <c r="AA9" s="6">
        <v>3.388939347133E-2</v>
      </c>
      <c r="AB9" s="8">
        <v>3.03542517166E-2</v>
      </c>
      <c r="AC9" s="7">
        <v>0.24577711740059999</v>
      </c>
      <c r="AD9" s="6">
        <v>4.4651031126400002E-2</v>
      </c>
      <c r="AE9" s="6">
        <v>3.337236101511E-2</v>
      </c>
      <c r="AF9" s="6">
        <v>4.1098446471430003E-2</v>
      </c>
      <c r="AG9" s="6">
        <v>3.66748044849E-2</v>
      </c>
      <c r="AH9" s="6">
        <v>3.2796790347010003E-2</v>
      </c>
      <c r="AI9" s="6">
        <v>4.5243442627629998E-2</v>
      </c>
      <c r="AJ9" s="7">
        <v>6.9236721481599997E-2</v>
      </c>
      <c r="AK9" s="8">
        <v>3.2820096544929997E-2</v>
      </c>
      <c r="AL9" s="8">
        <v>1.669656157086E-2</v>
      </c>
      <c r="AM9" s="6">
        <v>4.4018205316109997E-2</v>
      </c>
      <c r="AN9" s="6">
        <v>3.3005407495570002E-2</v>
      </c>
      <c r="AO9" s="6">
        <v>4.1331250098400003E-2</v>
      </c>
      <c r="AP9" s="6">
        <v>4.3816981874860002E-2</v>
      </c>
      <c r="AQ9" s="6">
        <v>5.6539483317189998E-2</v>
      </c>
    </row>
    <row r="10" spans="1:43" x14ac:dyDescent="0.25">
      <c r="A10" t="s">
        <v>478</v>
      </c>
      <c r="B10" s="6">
        <v>6.2455805762710002E-2</v>
      </c>
      <c r="C10" s="7">
        <v>7.5553387413099998E-2</v>
      </c>
      <c r="D10" s="8">
        <v>4.931479601673E-2</v>
      </c>
      <c r="E10" s="6">
        <v>0.1063103760882</v>
      </c>
      <c r="F10" s="7">
        <v>0.30211947090919999</v>
      </c>
      <c r="G10" s="7">
        <v>0.1183311915295</v>
      </c>
      <c r="H10" s="7">
        <v>0.16647207694640001</v>
      </c>
      <c r="I10" s="8">
        <v>4.059297028996E-2</v>
      </c>
      <c r="J10" s="8">
        <v>2.4994875056959999E-2</v>
      </c>
      <c r="K10" s="8">
        <v>1.9303988747319999E-2</v>
      </c>
      <c r="L10" s="8">
        <v>2.222479948242E-2</v>
      </c>
      <c r="M10" s="6">
        <v>6.3188152734510006E-2</v>
      </c>
      <c r="N10" s="6">
        <v>6.1184589957740003E-2</v>
      </c>
      <c r="O10" s="6">
        <v>6.2657742188429996E-2</v>
      </c>
      <c r="P10" s="6">
        <v>5.0716914507739998E-2</v>
      </c>
      <c r="Q10" s="7">
        <v>8.186968105412E-2</v>
      </c>
      <c r="R10" s="6">
        <v>6.7578846561049996E-2</v>
      </c>
      <c r="S10" s="6">
        <v>5.8733977738629997E-2</v>
      </c>
      <c r="T10" s="6">
        <v>4.5292530278990002E-2</v>
      </c>
      <c r="U10" s="6">
        <v>4.1953721218329999E-2</v>
      </c>
      <c r="V10" s="6">
        <v>9.0182389320740006E-2</v>
      </c>
      <c r="W10" s="6">
        <v>5.9883187569709999E-2</v>
      </c>
      <c r="X10" s="6">
        <v>4.3982701371330001E-2</v>
      </c>
      <c r="Y10" s="7">
        <v>8.824891489476E-2</v>
      </c>
      <c r="Z10" s="8">
        <v>1.1512694176019999E-2</v>
      </c>
      <c r="AA10" s="7">
        <v>0.1357584580615</v>
      </c>
      <c r="AB10" s="8">
        <v>2.5204944398609999E-2</v>
      </c>
      <c r="AC10" s="6">
        <v>9.1279827369380007E-2</v>
      </c>
      <c r="AD10" s="8">
        <v>4.9326312589230002E-2</v>
      </c>
      <c r="AE10" s="7">
        <v>6.8880915533850007E-2</v>
      </c>
      <c r="AF10" s="6">
        <v>4.060092283293E-2</v>
      </c>
      <c r="AG10" s="6">
        <v>6.464889431036E-2</v>
      </c>
      <c r="AH10" s="6">
        <v>5.8002881410560002E-2</v>
      </c>
      <c r="AI10" s="6">
        <v>7.094807595706E-2</v>
      </c>
      <c r="AJ10" s="7">
        <v>0.11153505736280001</v>
      </c>
      <c r="AK10" s="8">
        <v>5.595718904475E-2</v>
      </c>
      <c r="AL10" s="6">
        <v>6.4519853894179996E-2</v>
      </c>
      <c r="AM10" s="6">
        <v>5.6056693334919999E-2</v>
      </c>
      <c r="AN10" s="6">
        <v>5.6174191213950002E-2</v>
      </c>
      <c r="AO10" s="6">
        <v>4.7669558690039998E-2</v>
      </c>
      <c r="AP10" s="6">
        <v>8.1830428198950006E-2</v>
      </c>
      <c r="AQ10" s="7">
        <v>9.1565630866179998E-2</v>
      </c>
    </row>
    <row r="11" spans="1:43" x14ac:dyDescent="0.25">
      <c r="A11" t="s">
        <v>479</v>
      </c>
      <c r="B11" s="6">
        <v>1.801708063423E-2</v>
      </c>
      <c r="C11" s="6">
        <v>1.5820405073000001E-2</v>
      </c>
      <c r="D11" s="6">
        <v>2.0274944917910001E-2</v>
      </c>
      <c r="E11" s="6">
        <v>0</v>
      </c>
      <c r="F11" s="7">
        <v>8.1240424503700004E-2</v>
      </c>
      <c r="G11" s="6">
        <v>1.8413172706580001E-2</v>
      </c>
      <c r="H11" s="7">
        <v>3.4869932299929997E-2</v>
      </c>
      <c r="I11" s="6">
        <v>9.8612723952800005E-3</v>
      </c>
      <c r="J11" s="6">
        <v>1.16146040791E-2</v>
      </c>
      <c r="K11" s="6">
        <v>1.6711063527530001E-2</v>
      </c>
      <c r="L11" s="6">
        <v>1.409533854937E-2</v>
      </c>
      <c r="M11" s="6">
        <v>1.724319666982E-2</v>
      </c>
      <c r="N11" s="6">
        <v>1.9360396800819999E-2</v>
      </c>
      <c r="O11" s="6">
        <v>1.7610820044890001E-2</v>
      </c>
      <c r="P11" s="6">
        <v>2.1091621124599998E-2</v>
      </c>
      <c r="Q11" s="6">
        <v>1.38991265735E-2</v>
      </c>
      <c r="R11" s="6">
        <v>1.6967479889789999E-2</v>
      </c>
      <c r="S11" s="6">
        <v>2.1588420634600002E-2</v>
      </c>
      <c r="T11" s="6">
        <v>2.0041071762289999E-2</v>
      </c>
      <c r="U11" s="6">
        <v>1.3524073535699999E-2</v>
      </c>
      <c r="V11" s="6">
        <v>1.656439873183E-2</v>
      </c>
      <c r="W11" s="6">
        <v>2.095752586134E-2</v>
      </c>
      <c r="X11" s="6">
        <v>7.2319102783090002E-3</v>
      </c>
      <c r="Y11" s="6">
        <v>1.0917768366380001E-2</v>
      </c>
      <c r="Z11" s="6">
        <v>4.4960918658280002E-2</v>
      </c>
      <c r="AA11" s="6">
        <v>1.5659041524449999E-2</v>
      </c>
      <c r="AB11" s="8">
        <v>1.3564724409330001E-2</v>
      </c>
      <c r="AC11" s="7">
        <v>0.15926453320770001</v>
      </c>
      <c r="AD11" s="6">
        <v>1.873732564402E-2</v>
      </c>
      <c r="AE11" s="6">
        <v>1.7664618190419999E-2</v>
      </c>
      <c r="AF11" s="6">
        <v>1.863791330049E-2</v>
      </c>
      <c r="AG11" s="6">
        <v>1.7954781466819999E-2</v>
      </c>
      <c r="AH11" s="6">
        <v>1.7076756980380001E-2</v>
      </c>
      <c r="AI11" s="6">
        <v>1.981039260343E-2</v>
      </c>
      <c r="AJ11" s="6">
        <v>1.086413433019E-2</v>
      </c>
      <c r="AK11" s="6">
        <v>1.8964207065849999E-2</v>
      </c>
      <c r="AL11" s="6">
        <v>2.7560512457110001E-2</v>
      </c>
      <c r="AM11" s="6">
        <v>1.5635986605470002E-2</v>
      </c>
      <c r="AN11" s="6">
        <v>1.8533938391480001E-2</v>
      </c>
      <c r="AO11" s="8">
        <v>3.7401471352180001E-3</v>
      </c>
      <c r="AP11" s="6">
        <v>2.1384851252939999E-2</v>
      </c>
      <c r="AQ11" s="6">
        <v>1.9956300211900001E-2</v>
      </c>
    </row>
    <row r="12" spans="1:43" x14ac:dyDescent="0.25">
      <c r="A12" t="s">
        <v>434</v>
      </c>
      <c r="B12" s="6">
        <v>1</v>
      </c>
      <c r="C12" s="6">
        <v>1</v>
      </c>
      <c r="D12" s="6">
        <v>1</v>
      </c>
      <c r="E12" s="6">
        <v>1</v>
      </c>
      <c r="F12" s="6">
        <v>1</v>
      </c>
      <c r="G12" s="6">
        <v>1</v>
      </c>
      <c r="H12" s="6">
        <v>1</v>
      </c>
      <c r="I12" s="6">
        <v>1</v>
      </c>
      <c r="J12" s="6">
        <v>1</v>
      </c>
      <c r="K12" s="6">
        <v>1</v>
      </c>
      <c r="L12" s="6">
        <v>1</v>
      </c>
      <c r="M12" s="6">
        <v>1</v>
      </c>
      <c r="N12" s="6">
        <v>1</v>
      </c>
      <c r="O12" s="6">
        <v>1</v>
      </c>
      <c r="P12" s="6">
        <v>1</v>
      </c>
      <c r="Q12" s="6">
        <v>1</v>
      </c>
      <c r="R12" s="6">
        <v>1</v>
      </c>
      <c r="S12" s="6">
        <v>1</v>
      </c>
      <c r="T12" s="6">
        <v>1</v>
      </c>
      <c r="U12" s="6">
        <v>1</v>
      </c>
      <c r="V12" s="6">
        <v>1</v>
      </c>
      <c r="W12" s="6">
        <v>1</v>
      </c>
      <c r="X12" s="6">
        <v>1</v>
      </c>
      <c r="Y12" s="6">
        <v>1</v>
      </c>
      <c r="Z12" s="6">
        <v>1</v>
      </c>
      <c r="AA12" s="6">
        <v>1</v>
      </c>
      <c r="AB12" s="6">
        <v>1</v>
      </c>
      <c r="AC12" s="6">
        <v>1</v>
      </c>
      <c r="AD12" s="6">
        <v>1</v>
      </c>
      <c r="AE12" s="6">
        <v>1</v>
      </c>
      <c r="AF12" s="6">
        <v>1</v>
      </c>
      <c r="AG12" s="6">
        <v>1</v>
      </c>
      <c r="AH12" s="6">
        <v>1</v>
      </c>
      <c r="AI12" s="6">
        <v>1</v>
      </c>
      <c r="AJ12" s="6">
        <v>1</v>
      </c>
      <c r="AK12" s="6">
        <v>1</v>
      </c>
      <c r="AL12" s="6">
        <v>1</v>
      </c>
      <c r="AM12" s="6">
        <v>1</v>
      </c>
      <c r="AN12" s="6">
        <v>1</v>
      </c>
      <c r="AO12" s="6">
        <v>1</v>
      </c>
      <c r="AP12" s="6">
        <v>1</v>
      </c>
      <c r="AQ12" s="6">
        <v>1</v>
      </c>
    </row>
    <row r="13" spans="1:43" x14ac:dyDescent="0.25">
      <c r="A13" t="s">
        <v>433</v>
      </c>
      <c r="B13" s="9">
        <v>4507</v>
      </c>
      <c r="C13" s="9">
        <v>2217</v>
      </c>
      <c r="D13" s="9">
        <v>2278</v>
      </c>
      <c r="E13" s="9">
        <v>12</v>
      </c>
      <c r="F13" s="9">
        <v>280</v>
      </c>
      <c r="G13" s="9">
        <v>827</v>
      </c>
      <c r="H13" s="9">
        <v>1107</v>
      </c>
      <c r="I13" s="9">
        <v>1249</v>
      </c>
      <c r="J13" s="9">
        <v>1121</v>
      </c>
      <c r="K13" s="9">
        <v>1030</v>
      </c>
      <c r="L13" s="9">
        <v>2151</v>
      </c>
      <c r="M13" s="9">
        <v>2745</v>
      </c>
      <c r="N13" s="9">
        <v>1762</v>
      </c>
      <c r="O13" s="9">
        <v>1001</v>
      </c>
      <c r="P13" s="9">
        <v>1001</v>
      </c>
      <c r="Q13" s="9">
        <v>801</v>
      </c>
      <c r="R13" s="9">
        <v>600</v>
      </c>
      <c r="S13" s="9">
        <v>601</v>
      </c>
      <c r="T13" s="9">
        <v>201</v>
      </c>
      <c r="U13" s="9">
        <v>201</v>
      </c>
      <c r="V13" s="9">
        <v>101</v>
      </c>
      <c r="W13" s="9">
        <v>3062</v>
      </c>
      <c r="X13" s="9">
        <v>488</v>
      </c>
      <c r="Y13" s="9">
        <v>850</v>
      </c>
      <c r="Z13" s="9">
        <v>107</v>
      </c>
      <c r="AA13" s="9">
        <v>1366</v>
      </c>
      <c r="AB13" s="9">
        <v>3036</v>
      </c>
      <c r="AC13" s="9">
        <v>105</v>
      </c>
      <c r="AD13" s="9">
        <v>1571</v>
      </c>
      <c r="AE13" s="9">
        <v>2936</v>
      </c>
      <c r="AF13" s="9">
        <v>455</v>
      </c>
      <c r="AG13" s="9">
        <v>4052</v>
      </c>
      <c r="AH13" s="9">
        <v>3046</v>
      </c>
      <c r="AI13" s="9">
        <v>1461</v>
      </c>
      <c r="AJ13" s="9">
        <v>583</v>
      </c>
      <c r="AK13" s="9">
        <v>3924</v>
      </c>
      <c r="AL13" s="9">
        <v>778</v>
      </c>
      <c r="AM13" s="9">
        <v>1171</v>
      </c>
      <c r="AN13" s="9">
        <v>1002</v>
      </c>
      <c r="AO13" s="9">
        <v>620</v>
      </c>
      <c r="AP13" s="9">
        <v>576</v>
      </c>
      <c r="AQ13" s="9">
        <v>360</v>
      </c>
    </row>
    <row r="14" spans="1:43" x14ac:dyDescent="0.25">
      <c r="A14"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34220986-8629-4939-a820-d7c0b0141dd4" sqref="A2 AQ14" xr:uid="{00000000-0002-0000-0900-000000000000}"/>
    <dataValidation allowBlank="1" error="34220986-8629-4939-a820-d7c0b0141dd4" sqref="A1" xr:uid="{00000000-0002-0000-0900-000001000000}"/>
  </dataValidations>
  <hyperlinks>
    <hyperlink ref="A1" location="'TOC'!A1" display="Back to TOC" xr:uid="{00000000-0004-0000-0900-000000000000}"/>
  </hyperlinks>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11"/>
  <dimension ref="A1:AQ10"/>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43" width="12.7109375" bestFit="1" customWidth="1"/>
  </cols>
  <sheetData>
    <row r="1" spans="1:43" x14ac:dyDescent="0.25">
      <c r="A1" s="4" t="s">
        <v>384</v>
      </c>
    </row>
    <row r="2" spans="1:43" x14ac:dyDescent="0.25">
      <c r="A2" t="s">
        <v>23</v>
      </c>
    </row>
    <row r="3" spans="1:43" x14ac:dyDescent="0.25">
      <c r="A3" s="13" t="s">
        <v>480</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480</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481</v>
      </c>
      <c r="B5" s="10">
        <v>0.48077987534369998</v>
      </c>
      <c r="C5" s="10">
        <v>0.48804042169810002</v>
      </c>
      <c r="D5" s="10">
        <v>0.47448390000789997</v>
      </c>
      <c r="E5" s="10">
        <v>0.3095450027476</v>
      </c>
      <c r="F5" s="11">
        <v>0.20551149449459999</v>
      </c>
      <c r="G5" s="12">
        <v>0.577184528009</v>
      </c>
      <c r="H5" s="10">
        <v>0.47982974031870002</v>
      </c>
      <c r="I5" s="12">
        <v>1.084688088421</v>
      </c>
      <c r="J5" s="11">
        <v>0.21536524744720001</v>
      </c>
      <c r="K5" s="11">
        <v>6.3362645552010002E-2</v>
      </c>
      <c r="L5" s="11">
        <v>0.14137700170369999</v>
      </c>
      <c r="M5" s="10">
        <v>0.49220308729399997</v>
      </c>
      <c r="N5" s="10">
        <v>0.46095134032719998</v>
      </c>
      <c r="O5" s="10">
        <v>0.51917803446199995</v>
      </c>
      <c r="P5" s="11">
        <v>0.4047743791683</v>
      </c>
      <c r="Q5" s="10">
        <v>0.47137617487709998</v>
      </c>
      <c r="R5" s="10">
        <v>0.41423123797220002</v>
      </c>
      <c r="S5" s="10">
        <v>0.55348553290110003</v>
      </c>
      <c r="T5" s="10">
        <v>0.65239661951079997</v>
      </c>
      <c r="U5" s="10">
        <v>0.50400576435849997</v>
      </c>
      <c r="V5" s="12">
        <v>0.74707025667920002</v>
      </c>
      <c r="W5" s="12">
        <v>0.55854078344379998</v>
      </c>
      <c r="X5" s="10">
        <v>0.54409551445360005</v>
      </c>
      <c r="Y5" s="11">
        <v>0.22237329238100001</v>
      </c>
      <c r="Z5" s="11">
        <v>0.1344217732621</v>
      </c>
      <c r="AA5" s="10">
        <v>0.44008330148480002</v>
      </c>
      <c r="AB5" s="12">
        <v>0.51084544578809998</v>
      </c>
      <c r="AC5" s="11">
        <v>0.2286582466764</v>
      </c>
      <c r="AD5" s="12">
        <v>0.53831678600840005</v>
      </c>
      <c r="AE5" s="11">
        <v>0.45262334545880001</v>
      </c>
      <c r="AF5" s="12">
        <v>0.75671331620560001</v>
      </c>
      <c r="AG5" s="11">
        <v>0.4530905726367</v>
      </c>
      <c r="AH5" s="11">
        <v>0.45291763054299999</v>
      </c>
      <c r="AI5" s="12">
        <v>0.53391657661159997</v>
      </c>
      <c r="AJ5" s="12">
        <v>0.6119652320483</v>
      </c>
      <c r="AK5" s="11">
        <v>0.46340953401950002</v>
      </c>
      <c r="AL5" s="11">
        <v>0.17723508825420001</v>
      </c>
      <c r="AM5" s="11">
        <v>0.30314760214839997</v>
      </c>
      <c r="AN5" s="12">
        <v>0.64530646163500005</v>
      </c>
      <c r="AO5" s="12">
        <v>0.87451047990770003</v>
      </c>
      <c r="AP5" s="12">
        <v>0.78126553891880002</v>
      </c>
      <c r="AQ5" s="11">
        <v>0.33825368555879998</v>
      </c>
    </row>
    <row r="6" spans="1:43" x14ac:dyDescent="0.25">
      <c r="A6" t="s">
        <v>482</v>
      </c>
      <c r="B6" s="10">
        <v>0.12223815481729999</v>
      </c>
      <c r="C6" s="10">
        <v>0.1220535666227</v>
      </c>
      <c r="D6" s="10">
        <v>0.12244057584360001</v>
      </c>
      <c r="E6" s="10">
        <v>0.1182139784855</v>
      </c>
      <c r="F6" s="10">
        <v>0.13952616512089999</v>
      </c>
      <c r="G6" s="11">
        <v>4.3173381526789997E-2</v>
      </c>
      <c r="H6" s="11">
        <v>6.8411706463839997E-2</v>
      </c>
      <c r="I6" s="12">
        <v>0.21405542387410001</v>
      </c>
      <c r="J6" s="12">
        <v>0.17711912372319999</v>
      </c>
      <c r="K6" s="11">
        <v>1.406000211552E-2</v>
      </c>
      <c r="L6" s="11">
        <v>9.7749045778380006E-2</v>
      </c>
      <c r="M6" s="10">
        <v>0.1212025140985</v>
      </c>
      <c r="N6" s="10">
        <v>0.12403583119309999</v>
      </c>
      <c r="O6" s="10">
        <v>0.1248308891231</v>
      </c>
      <c r="P6" s="10">
        <v>0.1198837298845</v>
      </c>
      <c r="Q6" s="10">
        <v>0.1206976298769</v>
      </c>
      <c r="R6" s="10">
        <v>0.1013011152599</v>
      </c>
      <c r="S6" s="10">
        <v>0.1391551657465</v>
      </c>
      <c r="T6" s="10">
        <v>0.1238143590841</v>
      </c>
      <c r="U6" s="10">
        <v>9.3034939877259998E-2</v>
      </c>
      <c r="V6" s="10">
        <v>0.22694027649599999</v>
      </c>
      <c r="W6" s="12">
        <v>0.14951242479060001</v>
      </c>
      <c r="X6" s="10">
        <v>0.1065415162962</v>
      </c>
      <c r="Y6" s="11">
        <v>4.7121188525210002E-2</v>
      </c>
      <c r="Z6" s="11">
        <v>5.2813973510019999E-2</v>
      </c>
      <c r="AA6" s="11">
        <v>9.3316561272779999E-2</v>
      </c>
      <c r="AB6" s="12">
        <v>0.13833047999010001</v>
      </c>
      <c r="AC6" s="10">
        <v>7.5766895924409994E-2</v>
      </c>
      <c r="AD6" s="12">
        <v>0.14554403078690001</v>
      </c>
      <c r="AE6" s="11">
        <v>0.1108330830877</v>
      </c>
      <c r="AF6" s="10">
        <v>0.15203015174830001</v>
      </c>
      <c r="AG6" s="10">
        <v>0.11924859465859999</v>
      </c>
      <c r="AH6" s="10">
        <v>0.1104389897925</v>
      </c>
      <c r="AI6" s="10">
        <v>0.14474060254250001</v>
      </c>
      <c r="AJ6" s="10">
        <v>0.13412090894420001</v>
      </c>
      <c r="AK6" s="10">
        <v>0.1206647513503</v>
      </c>
      <c r="AL6" s="11">
        <v>5.2287903276069997E-2</v>
      </c>
      <c r="AM6" s="11">
        <v>8.4441422304700003E-2</v>
      </c>
      <c r="AN6" s="12">
        <v>0.15653201790499999</v>
      </c>
      <c r="AO6" s="12">
        <v>0.21698133891970001</v>
      </c>
      <c r="AP6" s="12">
        <v>0.163624097972</v>
      </c>
      <c r="AQ6" s="10">
        <v>0.1186333687548</v>
      </c>
    </row>
    <row r="7" spans="1:43" x14ac:dyDescent="0.25">
      <c r="A7" t="s">
        <v>483</v>
      </c>
      <c r="B7" s="10">
        <v>2.0344483526169999</v>
      </c>
      <c r="C7" s="10">
        <v>2.0471170729439998</v>
      </c>
      <c r="D7" s="10">
        <v>2.0225910035910002</v>
      </c>
      <c r="E7" s="10">
        <v>1.908076399052</v>
      </c>
      <c r="F7" s="12">
        <v>2.7431706041530002</v>
      </c>
      <c r="G7" s="10">
        <v>2.0550305907380002</v>
      </c>
      <c r="H7" s="12">
        <v>2.2352796776130002</v>
      </c>
      <c r="I7" s="11">
        <v>1.934549088012</v>
      </c>
      <c r="J7" s="12">
        <v>2.1256170906279999</v>
      </c>
      <c r="K7" s="11">
        <v>1.8454382985910001</v>
      </c>
      <c r="L7" s="11">
        <v>1.989238258563</v>
      </c>
      <c r="M7" s="12">
        <v>2.058788207219</v>
      </c>
      <c r="N7" s="11">
        <v>1.9921989694</v>
      </c>
      <c r="O7" s="10">
        <v>2.037770931996</v>
      </c>
      <c r="P7" s="10">
        <v>2.0615621022989998</v>
      </c>
      <c r="Q7" s="10">
        <v>2.0678129325539998</v>
      </c>
      <c r="R7" s="10">
        <v>1.966756885336</v>
      </c>
      <c r="S7" s="10">
        <v>2.0111872303820002</v>
      </c>
      <c r="T7" s="11">
        <v>1.8338113077660001</v>
      </c>
      <c r="U7" s="10">
        <v>1.9535904521</v>
      </c>
      <c r="V7" s="10">
        <v>2.0530560901460002</v>
      </c>
      <c r="W7" s="12">
        <v>2.1689087794369999</v>
      </c>
      <c r="X7" s="11">
        <v>1.857837704192</v>
      </c>
      <c r="Y7" s="11">
        <v>1.6810470451720001</v>
      </c>
      <c r="Z7" s="10">
        <v>2.0194148928660001</v>
      </c>
      <c r="AA7" s="11">
        <v>1.9326524451710001</v>
      </c>
      <c r="AB7" s="12">
        <v>2.0622117168359999</v>
      </c>
      <c r="AC7" s="12">
        <v>2.5974512549869999</v>
      </c>
      <c r="AD7" s="12">
        <v>2.189507549345</v>
      </c>
      <c r="AE7" s="11">
        <v>1.9585678637949999</v>
      </c>
      <c r="AF7" s="12">
        <v>2.1484304881740002</v>
      </c>
      <c r="AG7" s="11">
        <v>2.023010500631</v>
      </c>
      <c r="AH7" s="12">
        <v>2.0637925992259998</v>
      </c>
      <c r="AI7" s="11">
        <v>1.978485293032</v>
      </c>
      <c r="AJ7" s="12">
        <v>2.2457701860429999</v>
      </c>
      <c r="AK7" s="11">
        <v>2.0064670865059999</v>
      </c>
      <c r="AL7" s="11">
        <v>1.6041091579319999</v>
      </c>
      <c r="AM7" s="11">
        <v>1.901013128834</v>
      </c>
      <c r="AN7" s="12">
        <v>2.1595381775589999</v>
      </c>
      <c r="AO7" s="12">
        <v>2.259616616392</v>
      </c>
      <c r="AP7" s="12">
        <v>2.452769660944</v>
      </c>
      <c r="AQ7" s="12">
        <v>2.2454238666780002</v>
      </c>
    </row>
    <row r="8" spans="1:43" x14ac:dyDescent="0.25">
      <c r="A8" t="s">
        <v>484</v>
      </c>
      <c r="B8" s="10">
        <v>1.356919198932</v>
      </c>
      <c r="C8" s="10">
        <v>1.381811763388</v>
      </c>
      <c r="D8" s="10">
        <v>1.332907745043</v>
      </c>
      <c r="E8" s="10">
        <v>1.249665789529</v>
      </c>
      <c r="F8" s="12">
        <v>2.2453298579390002</v>
      </c>
      <c r="G8" s="12">
        <v>1.7176181575889999</v>
      </c>
      <c r="H8" s="12">
        <v>1.8558451902669999</v>
      </c>
      <c r="I8" s="12">
        <v>1.5495193752800001</v>
      </c>
      <c r="J8" s="12">
        <v>1.4490223601379999</v>
      </c>
      <c r="K8" s="11">
        <v>0.51941524340190004</v>
      </c>
      <c r="L8" s="11">
        <v>0.99653010710769996</v>
      </c>
      <c r="M8" s="12">
        <v>1.420659947708</v>
      </c>
      <c r="N8" s="11">
        <v>1.2462773168950001</v>
      </c>
      <c r="O8" s="10">
        <v>1.3685014986070001</v>
      </c>
      <c r="P8" s="10">
        <v>1.376035832718</v>
      </c>
      <c r="Q8" s="10">
        <v>1.368949343865</v>
      </c>
      <c r="R8" s="11">
        <v>1.22323076645</v>
      </c>
      <c r="S8" s="10">
        <v>1.391374146492</v>
      </c>
      <c r="T8" s="11">
        <v>1.015281096799</v>
      </c>
      <c r="U8" s="10">
        <v>1.3790118411929999</v>
      </c>
      <c r="V8" s="10">
        <v>1.579400699537</v>
      </c>
      <c r="W8" s="12">
        <v>1.435351302538</v>
      </c>
      <c r="X8" s="10">
        <v>1.3239526255289999</v>
      </c>
      <c r="Y8" s="11">
        <v>1.186347733646</v>
      </c>
      <c r="Z8" s="11">
        <v>0.73436165171129997</v>
      </c>
      <c r="AA8" s="10">
        <v>1.3609603117560001</v>
      </c>
      <c r="AB8" s="10">
        <v>1.3408200308689999</v>
      </c>
      <c r="AC8" s="12">
        <v>1.7119045303980001</v>
      </c>
      <c r="AD8" s="10">
        <v>1.379508766009</v>
      </c>
      <c r="AE8" s="10">
        <v>1.34586466345</v>
      </c>
      <c r="AF8" s="10">
        <v>1.4622261015610001</v>
      </c>
      <c r="AG8" s="10">
        <v>1.346351887138</v>
      </c>
      <c r="AH8" s="12">
        <v>1.414045017843</v>
      </c>
      <c r="AI8" s="11">
        <v>1.247973290377</v>
      </c>
      <c r="AJ8" s="12">
        <v>1.6743666759439999</v>
      </c>
      <c r="AK8" s="11">
        <v>1.314885764967</v>
      </c>
      <c r="AL8" s="11">
        <v>0.60786068737520005</v>
      </c>
      <c r="AM8" s="11">
        <v>1.014555784631</v>
      </c>
      <c r="AN8" s="12">
        <v>1.686960147018</v>
      </c>
      <c r="AO8" s="12">
        <v>1.9369036882290001</v>
      </c>
      <c r="AP8" s="12">
        <v>2.213586804677</v>
      </c>
      <c r="AQ8" s="10">
        <v>1.3387055716580001</v>
      </c>
    </row>
    <row r="9" spans="1:43" x14ac:dyDescent="0.25">
      <c r="A9" t="s">
        <v>433</v>
      </c>
      <c r="B9" s="9">
        <v>4507</v>
      </c>
      <c r="C9" s="9">
        <v>2217</v>
      </c>
      <c r="D9" s="9">
        <v>2278</v>
      </c>
      <c r="E9" s="9">
        <v>12</v>
      </c>
      <c r="F9" s="9">
        <v>280</v>
      </c>
      <c r="G9" s="9">
        <v>827</v>
      </c>
      <c r="H9" s="9">
        <v>1107</v>
      </c>
      <c r="I9" s="9">
        <v>1249</v>
      </c>
      <c r="J9" s="9">
        <v>1121</v>
      </c>
      <c r="K9" s="9">
        <v>1030</v>
      </c>
      <c r="L9" s="9">
        <v>2151</v>
      </c>
      <c r="M9" s="9">
        <v>2745</v>
      </c>
      <c r="N9" s="9">
        <v>1762</v>
      </c>
      <c r="O9" s="9">
        <v>1001</v>
      </c>
      <c r="P9" s="9">
        <v>1001</v>
      </c>
      <c r="Q9" s="9">
        <v>801</v>
      </c>
      <c r="R9" s="9">
        <v>600</v>
      </c>
      <c r="S9" s="9">
        <v>601</v>
      </c>
      <c r="T9" s="9">
        <v>201</v>
      </c>
      <c r="U9" s="9">
        <v>201</v>
      </c>
      <c r="V9" s="9">
        <v>101</v>
      </c>
      <c r="W9" s="9">
        <v>3062</v>
      </c>
      <c r="X9" s="9">
        <v>488</v>
      </c>
      <c r="Y9" s="9">
        <v>850</v>
      </c>
      <c r="Z9" s="9">
        <v>107</v>
      </c>
      <c r="AA9" s="9">
        <v>1366</v>
      </c>
      <c r="AB9" s="9">
        <v>3036</v>
      </c>
      <c r="AC9" s="9">
        <v>105</v>
      </c>
      <c r="AD9" s="9">
        <v>1571</v>
      </c>
      <c r="AE9" s="9">
        <v>2936</v>
      </c>
      <c r="AF9" s="9">
        <v>455</v>
      </c>
      <c r="AG9" s="9">
        <v>4052</v>
      </c>
      <c r="AH9" s="9">
        <v>3046</v>
      </c>
      <c r="AI9" s="9">
        <v>1461</v>
      </c>
      <c r="AJ9" s="9">
        <v>583</v>
      </c>
      <c r="AK9" s="9">
        <v>3924</v>
      </c>
      <c r="AL9" s="9">
        <v>778</v>
      </c>
      <c r="AM9" s="9">
        <v>1171</v>
      </c>
      <c r="AN9" s="9">
        <v>1002</v>
      </c>
      <c r="AO9" s="9">
        <v>620</v>
      </c>
      <c r="AP9" s="9">
        <v>576</v>
      </c>
      <c r="AQ9" s="9">
        <v>360</v>
      </c>
    </row>
    <row r="10" spans="1:43" x14ac:dyDescent="0.25">
      <c r="A10"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d88b14b1-8bb7-4989-b648-b475ea699ae1" sqref="A2 AQ10" xr:uid="{00000000-0002-0000-0A00-000000000000}"/>
    <dataValidation allowBlank="1" error="d88b14b1-8bb7-4989-b648-b475ea699ae1" sqref="A1" xr:uid="{00000000-0002-0000-0A00-000001000000}"/>
  </dataValidations>
  <hyperlinks>
    <hyperlink ref="A1" location="'TOC'!A1" display="Back to TOC" xr:uid="{00000000-0004-0000-0A00-000000000000}"/>
  </hyperlinks>
  <pageMargins left="0.7" right="0.7" top="0.75" bottom="0.75" header="0.3" footer="0.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dimension ref="A1:I9"/>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56.28515625" bestFit="1" customWidth="1"/>
    <col min="2" max="9" width="12.7109375" bestFit="1" customWidth="1"/>
  </cols>
  <sheetData>
    <row r="1" spans="1:9" x14ac:dyDescent="0.25">
      <c r="A1" s="4" t="s">
        <v>384</v>
      </c>
    </row>
    <row r="2" spans="1:9" x14ac:dyDescent="0.25">
      <c r="A2" t="s">
        <v>25</v>
      </c>
    </row>
    <row r="3" spans="1:9" x14ac:dyDescent="0.25">
      <c r="A3" s="5" t="s">
        <v>485</v>
      </c>
      <c r="B3" s="5" t="s">
        <v>486</v>
      </c>
      <c r="C3" s="5" t="s">
        <v>487</v>
      </c>
      <c r="D3" s="5" t="s">
        <v>488</v>
      </c>
      <c r="E3" s="5" t="s">
        <v>489</v>
      </c>
      <c r="F3" s="5" t="s">
        <v>490</v>
      </c>
      <c r="G3" s="5" t="s">
        <v>491</v>
      </c>
      <c r="H3" s="5" t="s">
        <v>492</v>
      </c>
      <c r="I3" s="5" t="s">
        <v>434</v>
      </c>
    </row>
    <row r="4" spans="1:9" x14ac:dyDescent="0.25">
      <c r="A4" t="s">
        <v>493</v>
      </c>
      <c r="B4" s="8">
        <v>0.54250441594889998</v>
      </c>
      <c r="C4" s="8">
        <v>0.51716952838959995</v>
      </c>
      <c r="D4" s="8">
        <v>0.50629502524820003</v>
      </c>
      <c r="E4" s="8">
        <v>0.5141210940573</v>
      </c>
      <c r="F4" s="8">
        <v>0.56053503039120001</v>
      </c>
      <c r="G4" s="7">
        <v>0.76814776471059998</v>
      </c>
      <c r="H4" s="7">
        <v>0.80358735001350001</v>
      </c>
      <c r="I4" s="7">
        <v>0.90142707764999996</v>
      </c>
    </row>
    <row r="5" spans="1:9" x14ac:dyDescent="0.25">
      <c r="A5" t="s">
        <v>494</v>
      </c>
      <c r="B5" s="8">
        <v>0.36118787463039997</v>
      </c>
      <c r="C5" s="6">
        <v>0.36891986382899999</v>
      </c>
      <c r="D5" s="6">
        <v>0.36668552196530002</v>
      </c>
      <c r="E5" s="6">
        <v>0.37062325499420001</v>
      </c>
      <c r="F5" s="6">
        <v>0.38521381966529999</v>
      </c>
      <c r="G5" s="7">
        <v>0.46615967064780001</v>
      </c>
      <c r="H5" s="6">
        <v>0.4673968283778</v>
      </c>
      <c r="I5" s="8">
        <v>0.61704060031660002</v>
      </c>
    </row>
    <row r="6" spans="1:9" x14ac:dyDescent="0.25">
      <c r="A6" t="s">
        <v>495</v>
      </c>
      <c r="B6" s="7">
        <v>0.23625915050589999</v>
      </c>
      <c r="C6" s="7">
        <v>0.24847737831360001</v>
      </c>
      <c r="D6" s="7">
        <v>0.26149264350969997</v>
      </c>
      <c r="E6" s="7">
        <v>0.25147807972679997</v>
      </c>
      <c r="F6" s="7">
        <v>0.21302237454459999</v>
      </c>
      <c r="G6" s="8">
        <v>7.9064387459429994E-2</v>
      </c>
      <c r="H6" s="8">
        <v>6.1755182901850003E-2</v>
      </c>
      <c r="I6" s="8">
        <v>0.38419766147239998</v>
      </c>
    </row>
    <row r="7" spans="1:9" x14ac:dyDescent="0.25">
      <c r="A7" t="s">
        <v>434</v>
      </c>
      <c r="B7" s="6">
        <v>1</v>
      </c>
      <c r="C7" s="6">
        <v>1</v>
      </c>
      <c r="D7" s="6">
        <v>1</v>
      </c>
      <c r="E7" s="6">
        <v>1</v>
      </c>
      <c r="F7" s="6">
        <v>1</v>
      </c>
      <c r="G7" s="6">
        <v>1</v>
      </c>
      <c r="H7" s="6">
        <v>1</v>
      </c>
      <c r="I7" s="6">
        <v>1</v>
      </c>
    </row>
    <row r="8" spans="1:9" x14ac:dyDescent="0.25">
      <c r="A8" t="s">
        <v>433</v>
      </c>
      <c r="B8" s="9">
        <v>4507</v>
      </c>
      <c r="C8" s="9">
        <v>4507</v>
      </c>
      <c r="D8" s="9">
        <v>4507</v>
      </c>
      <c r="E8" s="9">
        <v>4507</v>
      </c>
      <c r="F8" s="9">
        <v>4507</v>
      </c>
      <c r="G8" s="9">
        <v>4507</v>
      </c>
      <c r="H8" s="9">
        <v>4507</v>
      </c>
      <c r="I8" s="9">
        <v>4507</v>
      </c>
    </row>
    <row r="9" spans="1:9" x14ac:dyDescent="0.25">
      <c r="A9" t="s">
        <v>4</v>
      </c>
    </row>
  </sheetData>
  <dataValidations count="2">
    <dataValidation allowBlank="1" showErrorMessage="1" prompt="2ee9aa42-3c48-4d6a-b011-6f7c26c5ce1e" sqref="A2 I9" xr:uid="{00000000-0002-0000-0B00-000000000000}"/>
    <dataValidation allowBlank="1" error="2ee9aa42-3c48-4d6a-b011-6f7c26c5ce1e" sqref="A1" xr:uid="{00000000-0002-0000-0B00-000001000000}"/>
  </dataValidations>
  <hyperlinks>
    <hyperlink ref="A1" location="'TOC'!A1" display="Back to TOC" xr:uid="{00000000-0004-0000-0B00-000000000000}"/>
  </hyperlinks>
  <pageMargins left="0.7" right="0.7" top="0.75" bottom="0.75" header="0.3" footer="0.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43" width="12.7109375" bestFit="1" customWidth="1"/>
  </cols>
  <sheetData>
    <row r="1" spans="1:43" x14ac:dyDescent="0.25">
      <c r="A1" s="4" t="s">
        <v>384</v>
      </c>
    </row>
    <row r="2" spans="1:43" x14ac:dyDescent="0.25">
      <c r="A2" t="s">
        <v>27</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496</v>
      </c>
      <c r="B5" s="6">
        <v>0.50074912240460001</v>
      </c>
      <c r="C5" s="6">
        <v>0.49753755663220001</v>
      </c>
      <c r="D5" s="6">
        <v>0.50396819501879997</v>
      </c>
      <c r="E5" s="6">
        <v>0.64377800152469999</v>
      </c>
      <c r="F5" s="7">
        <v>0.68194413327930004</v>
      </c>
      <c r="G5" s="6">
        <v>0.51742217339520002</v>
      </c>
      <c r="H5" s="7">
        <v>0.55443850562980002</v>
      </c>
      <c r="I5" s="8">
        <v>0.40664024453280001</v>
      </c>
      <c r="J5" s="7">
        <v>0.53671291761990003</v>
      </c>
      <c r="K5" s="7">
        <v>0.59965511819170003</v>
      </c>
      <c r="L5" s="7">
        <v>0.55041330177439995</v>
      </c>
      <c r="M5" s="8">
        <v>0.46900978249179998</v>
      </c>
      <c r="N5" s="7">
        <v>0.56468589786470003</v>
      </c>
      <c r="O5" s="6">
        <v>0.48053921139799999</v>
      </c>
      <c r="P5" s="8">
        <v>0.44683510828540002</v>
      </c>
      <c r="Q5" s="6">
        <v>0.53567101312779997</v>
      </c>
      <c r="R5" s="7">
        <v>0.58294517945610003</v>
      </c>
      <c r="S5" s="7">
        <v>0.60821154624850005</v>
      </c>
      <c r="T5" s="6">
        <v>0.58261829736110005</v>
      </c>
      <c r="U5" s="8">
        <v>0.3426169176917</v>
      </c>
      <c r="V5" s="6">
        <v>0.59826564619849998</v>
      </c>
      <c r="W5" s="6">
        <v>0.51602705476800004</v>
      </c>
      <c r="X5" s="6">
        <v>0.4696678995311</v>
      </c>
      <c r="Y5" s="6">
        <v>0.478600018392</v>
      </c>
      <c r="Z5" s="6">
        <v>0.37623903545050003</v>
      </c>
      <c r="AA5" s="7">
        <v>0.57128517238489995</v>
      </c>
      <c r="AB5" s="8">
        <v>0.46662114267260002</v>
      </c>
      <c r="AC5" s="6">
        <v>0.4678522309766</v>
      </c>
      <c r="AD5" s="6">
        <v>0.49070908685589998</v>
      </c>
      <c r="AE5" s="6">
        <v>0.50519238516349996</v>
      </c>
      <c r="AF5" s="6">
        <v>0.4502914811225</v>
      </c>
      <c r="AG5" s="6">
        <v>0.50593546158640001</v>
      </c>
      <c r="AH5" s="8">
        <v>0.47943782124430001</v>
      </c>
      <c r="AI5" s="7">
        <v>0.5463989204195</v>
      </c>
      <c r="AJ5" s="6">
        <v>0.48867752252169999</v>
      </c>
      <c r="AK5" s="6">
        <v>0.50269212169410005</v>
      </c>
      <c r="AL5" s="7">
        <v>0.70385637182500005</v>
      </c>
      <c r="AM5" s="7">
        <v>0.58060367286879999</v>
      </c>
      <c r="AN5" s="6">
        <v>0.50354864841930003</v>
      </c>
      <c r="AO5" s="8">
        <v>0.44024964376570003</v>
      </c>
      <c r="AP5" s="8">
        <v>0.33906591724270002</v>
      </c>
      <c r="AQ5" s="6">
        <v>0.46859487670650002</v>
      </c>
    </row>
    <row r="6" spans="1:43" x14ac:dyDescent="0.25">
      <c r="A6" t="s">
        <v>497</v>
      </c>
      <c r="B6" s="6">
        <v>0.37373121406170001</v>
      </c>
      <c r="C6" s="6">
        <v>0.39149695580690003</v>
      </c>
      <c r="D6" s="6">
        <v>0.35390790462119998</v>
      </c>
      <c r="E6" s="6">
        <v>0.1569087305137</v>
      </c>
      <c r="F6" s="8">
        <v>0.24607774638150001</v>
      </c>
      <c r="G6" s="6">
        <v>0.40288019615300003</v>
      </c>
      <c r="H6" s="6">
        <v>0.36760070167059999</v>
      </c>
      <c r="I6" s="7">
        <v>0.46687812355480002</v>
      </c>
      <c r="J6" s="8">
        <v>0.30158888158429997</v>
      </c>
      <c r="K6" s="8">
        <v>0.20488379812009999</v>
      </c>
      <c r="L6" s="8">
        <v>0.28053946194029999</v>
      </c>
      <c r="M6" s="7">
        <v>0.39875771838379998</v>
      </c>
      <c r="N6" s="8">
        <v>0.3233169965073</v>
      </c>
      <c r="O6" s="6">
        <v>0.38437487702430001</v>
      </c>
      <c r="P6" s="6">
        <v>0.39766274089440001</v>
      </c>
      <c r="Q6" s="6">
        <v>0.35786861112169999</v>
      </c>
      <c r="R6" s="6">
        <v>0.32481266302270001</v>
      </c>
      <c r="S6" s="8">
        <v>0.29958154572779999</v>
      </c>
      <c r="T6" s="6">
        <v>0.34557093462319999</v>
      </c>
      <c r="U6" s="7">
        <v>0.53262695994880005</v>
      </c>
      <c r="V6" s="6">
        <v>0.28045951960460003</v>
      </c>
      <c r="W6" s="6">
        <v>0.36183124769809999</v>
      </c>
      <c r="X6" s="6">
        <v>0.39226761655800002</v>
      </c>
      <c r="Y6" s="6">
        <v>0.41125708370870001</v>
      </c>
      <c r="Z6" s="8">
        <v>0.1827895371247</v>
      </c>
      <c r="AA6" s="8">
        <v>0.31553283217270001</v>
      </c>
      <c r="AB6" s="7">
        <v>0.40433186856199999</v>
      </c>
      <c r="AC6" s="6">
        <v>0.33349425997990001</v>
      </c>
      <c r="AD6" s="6">
        <v>0.37050337595420002</v>
      </c>
      <c r="AE6" s="6">
        <v>0.37515970829200002</v>
      </c>
      <c r="AF6" s="6">
        <v>0.42921772077519998</v>
      </c>
      <c r="AG6" s="6">
        <v>0.36802797791109998</v>
      </c>
      <c r="AH6" s="7">
        <v>0.40099033612200002</v>
      </c>
      <c r="AI6" s="8">
        <v>0.31534090711820001</v>
      </c>
      <c r="AJ6" s="6">
        <v>0.36081493651829999</v>
      </c>
      <c r="AK6" s="6">
        <v>0.3758101694887</v>
      </c>
      <c r="AL6" s="8">
        <v>0.1796867984336</v>
      </c>
      <c r="AM6" s="8">
        <v>0.29720808926499998</v>
      </c>
      <c r="AN6" s="6">
        <v>0.38787576355690001</v>
      </c>
      <c r="AO6" s="7">
        <v>0.43194890295089999</v>
      </c>
      <c r="AP6" s="7">
        <v>0.5209406116152</v>
      </c>
      <c r="AQ6" s="6">
        <v>0.35112513748809998</v>
      </c>
    </row>
    <row r="7" spans="1:43" x14ac:dyDescent="0.25">
      <c r="A7" t="s">
        <v>498</v>
      </c>
      <c r="B7" s="6">
        <v>9.2741279309470001E-2</v>
      </c>
      <c r="C7" s="6">
        <v>8.4891317507610004E-2</v>
      </c>
      <c r="D7" s="6">
        <v>0.1014626060026</v>
      </c>
      <c r="E7" s="6">
        <v>0.19931326796160001</v>
      </c>
      <c r="F7" s="6">
        <v>6.508755982054E-2</v>
      </c>
      <c r="G7" s="8">
        <v>6.3255491293989996E-2</v>
      </c>
      <c r="H7" s="8">
        <v>6.3667694365869998E-2</v>
      </c>
      <c r="I7" s="6">
        <v>0.1024229499503</v>
      </c>
      <c r="J7" s="6">
        <v>0.10851748837359999</v>
      </c>
      <c r="K7" s="6">
        <v>0.1139127464353</v>
      </c>
      <c r="L7" s="6">
        <v>0.1096918532256</v>
      </c>
      <c r="M7" s="6">
        <v>9.7815318750310007E-2</v>
      </c>
      <c r="N7" s="6">
        <v>8.2519966538160003E-2</v>
      </c>
      <c r="O7" s="6">
        <v>9.8812773506489995E-2</v>
      </c>
      <c r="P7" s="7">
        <v>0.1241921032483</v>
      </c>
      <c r="Q7" s="6">
        <v>7.7751244835139996E-2</v>
      </c>
      <c r="R7" s="6">
        <v>7.1200799927450001E-2</v>
      </c>
      <c r="S7" s="8">
        <v>5.3909629220649999E-2</v>
      </c>
      <c r="T7" s="6">
        <v>4.734571936905E-2</v>
      </c>
      <c r="U7" s="6">
        <v>9.5574158748719995E-2</v>
      </c>
      <c r="V7" s="6">
        <v>3.813946539489E-2</v>
      </c>
      <c r="W7" s="6">
        <v>9.1298393523679994E-2</v>
      </c>
      <c r="X7" s="6">
        <v>0.1136894976068</v>
      </c>
      <c r="Y7" s="6">
        <v>8.0975246530380005E-2</v>
      </c>
      <c r="Z7" s="6">
        <v>0.15931209854</v>
      </c>
      <c r="AA7" s="6">
        <v>9.0243238256459996E-2</v>
      </c>
      <c r="AB7" s="6">
        <v>9.3876436289449999E-2</v>
      </c>
      <c r="AC7" s="6">
        <v>9.5933946576140003E-2</v>
      </c>
      <c r="AD7" s="6">
        <v>9.4201717020730005E-2</v>
      </c>
      <c r="AE7" s="6">
        <v>9.2094956050709997E-2</v>
      </c>
      <c r="AF7" s="6">
        <v>7.730930198831E-2</v>
      </c>
      <c r="AG7" s="6">
        <v>9.4327470550279999E-2</v>
      </c>
      <c r="AH7" s="6">
        <v>9.4490997887790001E-2</v>
      </c>
      <c r="AI7" s="6">
        <v>8.8993300756589996E-2</v>
      </c>
      <c r="AJ7" s="6">
        <v>0.116339929551</v>
      </c>
      <c r="AK7" s="6">
        <v>8.8942929372719998E-2</v>
      </c>
      <c r="AL7" s="6">
        <v>6.1767861501339998E-2</v>
      </c>
      <c r="AM7" s="6">
        <v>9.5548196118270007E-2</v>
      </c>
      <c r="AN7" s="6">
        <v>8.2720813132349996E-2</v>
      </c>
      <c r="AO7" s="6">
        <v>0.1038788496976</v>
      </c>
      <c r="AP7" s="6">
        <v>0.1017531001496</v>
      </c>
      <c r="AQ7" s="6">
        <v>0.1157676124956</v>
      </c>
    </row>
    <row r="8" spans="1:43" x14ac:dyDescent="0.25">
      <c r="A8" t="s">
        <v>499</v>
      </c>
      <c r="B8" s="6">
        <v>3.2778384224240002E-2</v>
      </c>
      <c r="C8" s="8">
        <v>2.607417005337E-2</v>
      </c>
      <c r="D8" s="7">
        <v>4.0661294357360003E-2</v>
      </c>
      <c r="E8" s="6">
        <v>0</v>
      </c>
      <c r="F8" s="8">
        <v>6.8905605186449998E-3</v>
      </c>
      <c r="G8" s="8">
        <v>1.64421391579E-2</v>
      </c>
      <c r="H8" s="8">
        <v>1.4293098333650001E-2</v>
      </c>
      <c r="I8" s="6">
        <v>2.405868196209E-2</v>
      </c>
      <c r="J8" s="7">
        <v>5.3180712422190003E-2</v>
      </c>
      <c r="K8" s="7">
        <v>8.1548337252990002E-2</v>
      </c>
      <c r="L8" s="7">
        <v>5.9355383059740002E-2</v>
      </c>
      <c r="M8" s="6">
        <v>3.44171803741E-2</v>
      </c>
      <c r="N8" s="6">
        <v>2.9477139089779999E-2</v>
      </c>
      <c r="O8" s="6">
        <v>3.6273138071180003E-2</v>
      </c>
      <c r="P8" s="6">
        <v>3.1310047571810003E-2</v>
      </c>
      <c r="Q8" s="6">
        <v>2.8709130915359999E-2</v>
      </c>
      <c r="R8" s="6">
        <v>2.1041357593769999E-2</v>
      </c>
      <c r="S8" s="6">
        <v>3.8297278803059998E-2</v>
      </c>
      <c r="T8" s="6">
        <v>2.4465048646580001E-2</v>
      </c>
      <c r="U8" s="6">
        <v>2.918196361086E-2</v>
      </c>
      <c r="V8" s="7">
        <v>8.3135368802010001E-2</v>
      </c>
      <c r="W8" s="6">
        <v>3.0843304010129999E-2</v>
      </c>
      <c r="X8" s="6">
        <v>2.4374986304039999E-2</v>
      </c>
      <c r="Y8" s="6">
        <v>2.916765136887E-2</v>
      </c>
      <c r="Z8" s="7">
        <v>0.2816593288848</v>
      </c>
      <c r="AA8" s="6">
        <v>2.2938757185989998E-2</v>
      </c>
      <c r="AB8" s="6">
        <v>3.5170552475979999E-2</v>
      </c>
      <c r="AC8" s="7">
        <v>0.1027195624673</v>
      </c>
      <c r="AD8" s="7">
        <v>4.4585820169190001E-2</v>
      </c>
      <c r="AE8" s="8">
        <v>2.7552950493790002E-2</v>
      </c>
      <c r="AF8" s="6">
        <v>4.3181496113979999E-2</v>
      </c>
      <c r="AG8" s="6">
        <v>3.1709089952150001E-2</v>
      </c>
      <c r="AH8" s="8">
        <v>2.5080844745950001E-2</v>
      </c>
      <c r="AI8" s="7">
        <v>4.9266871705679997E-2</v>
      </c>
      <c r="AJ8" s="6">
        <v>3.4167611408930001E-2</v>
      </c>
      <c r="AK8" s="6">
        <v>3.2554779444520003E-2</v>
      </c>
      <c r="AL8" s="6">
        <v>5.4688968240080002E-2</v>
      </c>
      <c r="AM8" s="6">
        <v>2.6640041747929999E-2</v>
      </c>
      <c r="AN8" s="6">
        <v>2.585477489136E-2</v>
      </c>
      <c r="AO8" s="6">
        <v>2.392260358573E-2</v>
      </c>
      <c r="AP8" s="6">
        <v>3.824037099251E-2</v>
      </c>
      <c r="AQ8" s="7">
        <v>6.4512373309780005E-2</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F9" s="6">
        <v>1</v>
      </c>
      <c r="AG9" s="6">
        <v>1</v>
      </c>
      <c r="AH9" s="6">
        <v>1</v>
      </c>
      <c r="AI9" s="6">
        <v>1</v>
      </c>
      <c r="AJ9" s="6">
        <v>1</v>
      </c>
      <c r="AK9" s="6">
        <v>1</v>
      </c>
      <c r="AL9" s="6">
        <v>1</v>
      </c>
      <c r="AM9" s="6">
        <v>1</v>
      </c>
      <c r="AN9" s="6">
        <v>1</v>
      </c>
      <c r="AO9" s="6">
        <v>1</v>
      </c>
      <c r="AP9" s="6">
        <v>1</v>
      </c>
      <c r="AQ9" s="6">
        <v>1</v>
      </c>
    </row>
    <row r="10" spans="1:43" x14ac:dyDescent="0.25">
      <c r="A10" t="s">
        <v>433</v>
      </c>
      <c r="B10" s="9">
        <v>3036</v>
      </c>
      <c r="C10" s="9">
        <v>1605</v>
      </c>
      <c r="D10" s="9">
        <v>1425</v>
      </c>
      <c r="E10" s="9">
        <v>6</v>
      </c>
      <c r="F10" s="9">
        <v>207</v>
      </c>
      <c r="G10" s="9">
        <v>730</v>
      </c>
      <c r="H10" s="9">
        <v>937</v>
      </c>
      <c r="I10" s="9">
        <v>1087</v>
      </c>
      <c r="J10" s="9">
        <v>790</v>
      </c>
      <c r="K10" s="9">
        <v>222</v>
      </c>
      <c r="L10" s="9">
        <v>1012</v>
      </c>
      <c r="M10" s="9">
        <v>1910</v>
      </c>
      <c r="N10" s="9">
        <v>1126</v>
      </c>
      <c r="O10" s="9">
        <v>682</v>
      </c>
      <c r="P10" s="9">
        <v>685</v>
      </c>
      <c r="Q10" s="9">
        <v>516</v>
      </c>
      <c r="R10" s="9">
        <v>364</v>
      </c>
      <c r="S10" s="9">
        <v>426</v>
      </c>
      <c r="T10" s="9">
        <v>120</v>
      </c>
      <c r="U10" s="9">
        <v>158</v>
      </c>
      <c r="V10" s="9">
        <v>85</v>
      </c>
      <c r="W10" s="9">
        <v>2030</v>
      </c>
      <c r="X10" s="9">
        <v>362</v>
      </c>
      <c r="Y10" s="9">
        <v>606</v>
      </c>
      <c r="Z10" s="9">
        <v>38</v>
      </c>
      <c r="AA10" s="9">
        <v>932</v>
      </c>
      <c r="AB10" s="9">
        <v>2042</v>
      </c>
      <c r="AC10" s="9">
        <v>62</v>
      </c>
      <c r="AD10" s="9">
        <v>999</v>
      </c>
      <c r="AE10" s="9">
        <v>2037</v>
      </c>
      <c r="AF10" s="9">
        <v>313</v>
      </c>
      <c r="AG10" s="9">
        <v>2723</v>
      </c>
      <c r="AH10" s="9">
        <v>2134</v>
      </c>
      <c r="AI10" s="9">
        <v>902</v>
      </c>
      <c r="AJ10" s="9">
        <v>473</v>
      </c>
      <c r="AK10" s="9">
        <v>2563</v>
      </c>
      <c r="AL10" s="9">
        <v>236</v>
      </c>
      <c r="AM10" s="9">
        <v>692</v>
      </c>
      <c r="AN10" s="9">
        <v>826</v>
      </c>
      <c r="AO10" s="9">
        <v>549</v>
      </c>
      <c r="AP10" s="9">
        <v>536</v>
      </c>
      <c r="AQ10" s="9">
        <v>197</v>
      </c>
    </row>
    <row r="11" spans="1:43" x14ac:dyDescent="0.25">
      <c r="A11" t="s">
        <v>28</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6614f382-9c0a-4486-a267-637a2cd83961" sqref="A2 AQ11" xr:uid="{00000000-0002-0000-0C00-000000000000}"/>
    <dataValidation allowBlank="1" error="6614f382-9c0a-4486-a267-637a2cd83961" sqref="A1" xr:uid="{00000000-0002-0000-0C00-000001000000}"/>
  </dataValidations>
  <hyperlinks>
    <hyperlink ref="A1" location="'TOC'!A1" display="Back to TOC" xr:uid="{00000000-0004-0000-0C00-000000000000}"/>
  </hyperlinks>
  <pageMargins left="0.7" right="0.7" top="0.75" bottom="0.75" header="0.3" footer="0.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dimension ref="A1:AQ14"/>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71.42578125" bestFit="1" customWidth="1"/>
    <col min="2" max="43" width="12.7109375" bestFit="1" customWidth="1"/>
  </cols>
  <sheetData>
    <row r="1" spans="1:43" x14ac:dyDescent="0.25">
      <c r="A1" s="4" t="s">
        <v>384</v>
      </c>
    </row>
    <row r="2" spans="1:43" x14ac:dyDescent="0.25">
      <c r="A2" t="s">
        <v>30</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500</v>
      </c>
      <c r="B5" s="6">
        <v>0.80280660142079996</v>
      </c>
      <c r="C5" s="6">
        <v>0.81022568036340004</v>
      </c>
      <c r="D5" s="6">
        <v>0.79647750629059999</v>
      </c>
      <c r="E5" s="8">
        <v>0.1569087305137</v>
      </c>
      <c r="F5" s="6">
        <v>0.73943191551809995</v>
      </c>
      <c r="G5" s="8">
        <v>0.76961765476529997</v>
      </c>
      <c r="H5" s="8">
        <v>0.76282606686109999</v>
      </c>
      <c r="I5" s="7">
        <v>0.83080376986420001</v>
      </c>
      <c r="J5" s="6">
        <v>0.80855337231820001</v>
      </c>
      <c r="K5" s="6">
        <v>0.81759049292889996</v>
      </c>
      <c r="L5" s="6">
        <v>0.81052044723600003</v>
      </c>
      <c r="M5" s="8">
        <v>0.77832600337830005</v>
      </c>
      <c r="N5" s="7">
        <v>0.85212112732040002</v>
      </c>
      <c r="O5" s="8">
        <v>0.74944462407260004</v>
      </c>
      <c r="P5" s="6">
        <v>0.77635739953600003</v>
      </c>
      <c r="Q5" s="6">
        <v>0.83052461663949995</v>
      </c>
      <c r="R5" s="7">
        <v>0.8920073832948</v>
      </c>
      <c r="S5" s="7">
        <v>0.86529802076259998</v>
      </c>
      <c r="T5" s="7">
        <v>0.903079592908</v>
      </c>
      <c r="U5" s="6">
        <v>0.85218980689400003</v>
      </c>
      <c r="V5" s="6">
        <v>0.8659017821785</v>
      </c>
      <c r="W5" s="7">
        <v>0.86858031368169997</v>
      </c>
      <c r="X5" s="8">
        <v>0.73776254437980004</v>
      </c>
      <c r="Y5" s="8">
        <v>0.63033840409590003</v>
      </c>
      <c r="Z5" s="6">
        <v>0.88788509841240004</v>
      </c>
      <c r="AA5" s="8">
        <v>0.7177648425209</v>
      </c>
      <c r="AB5" s="7">
        <v>0.84805611136479997</v>
      </c>
      <c r="AC5" s="6">
        <v>0.72925977601820002</v>
      </c>
      <c r="AD5" s="7">
        <v>0.88991014627510001</v>
      </c>
      <c r="AE5" s="8">
        <v>0.76425853701070001</v>
      </c>
      <c r="AF5" s="7">
        <v>0.87750313708899996</v>
      </c>
      <c r="AG5" s="8">
        <v>0.79512884320940003</v>
      </c>
      <c r="AH5" s="6">
        <v>0.79944554993780004</v>
      </c>
      <c r="AI5" s="6">
        <v>0.81000612997889998</v>
      </c>
      <c r="AJ5" s="8">
        <v>0.7106372911644</v>
      </c>
      <c r="AK5" s="7">
        <v>0.81764182674929997</v>
      </c>
      <c r="AL5" s="8">
        <v>0.65344644506729999</v>
      </c>
      <c r="AM5" s="6">
        <v>0.79169252642169996</v>
      </c>
      <c r="AN5" s="6">
        <v>0.81362157568640003</v>
      </c>
      <c r="AO5" s="7">
        <v>0.86043594536010004</v>
      </c>
      <c r="AP5" s="6">
        <v>0.82289578734180002</v>
      </c>
      <c r="AQ5" s="6">
        <v>0.80270086299910004</v>
      </c>
    </row>
    <row r="6" spans="1:43" x14ac:dyDescent="0.25">
      <c r="A6" t="s">
        <v>501</v>
      </c>
      <c r="B6" s="6">
        <v>9.2465915105219995E-2</v>
      </c>
      <c r="C6" s="6">
        <v>9.4409793477760004E-2</v>
      </c>
      <c r="D6" s="6">
        <v>9.0538181184599997E-2</v>
      </c>
      <c r="E6" s="6">
        <v>0</v>
      </c>
      <c r="F6" s="7">
        <v>0.18968899749160001</v>
      </c>
      <c r="G6" s="7">
        <v>0.1209484550763</v>
      </c>
      <c r="H6" s="7">
        <v>0.1364146138665</v>
      </c>
      <c r="I6" s="6">
        <v>8.9074272901210005E-2</v>
      </c>
      <c r="J6" s="8">
        <v>5.6607809620249999E-2</v>
      </c>
      <c r="K6" s="8">
        <v>4.8764994728199999E-2</v>
      </c>
      <c r="L6" s="8">
        <v>5.4900694586170001E-2</v>
      </c>
      <c r="M6" s="6">
        <v>8.7600982962080007E-2</v>
      </c>
      <c r="N6" s="6">
        <v>0.102265995224</v>
      </c>
      <c r="O6" s="6">
        <v>8.7132220893420001E-2</v>
      </c>
      <c r="P6" s="6">
        <v>8.4000207659950005E-2</v>
      </c>
      <c r="Q6" s="6">
        <v>0.1066750448207</v>
      </c>
      <c r="R6" s="6">
        <v>8.4622660813409994E-2</v>
      </c>
      <c r="S6" s="6">
        <v>8.2575403301600001E-2</v>
      </c>
      <c r="T6" s="6">
        <v>5.009791631274E-2</v>
      </c>
      <c r="U6" s="7">
        <v>0.16669844917070001</v>
      </c>
      <c r="V6" s="6">
        <v>0.12123619530059999</v>
      </c>
      <c r="W6" s="6">
        <v>9.4057074199260002E-2</v>
      </c>
      <c r="X6" s="6">
        <v>0.11123583135740001</v>
      </c>
      <c r="Y6" s="6">
        <v>8.1837810666579996E-2</v>
      </c>
      <c r="Z6" s="6">
        <v>0</v>
      </c>
      <c r="AA6" s="6">
        <v>0.1067735111313</v>
      </c>
      <c r="AB6" s="6">
        <v>8.5872547849299999E-2</v>
      </c>
      <c r="AC6" s="6">
        <v>7.6710624460039997E-2</v>
      </c>
      <c r="AD6" s="6">
        <v>7.9203367535989999E-2</v>
      </c>
      <c r="AE6" s="6">
        <v>9.8335315010759997E-2</v>
      </c>
      <c r="AF6" s="7">
        <v>0.14772524916099999</v>
      </c>
      <c r="AG6" s="8">
        <v>8.6786029123799999E-2</v>
      </c>
      <c r="AH6" s="6">
        <v>9.0859788098729993E-2</v>
      </c>
      <c r="AI6" s="6">
        <v>9.590631383454E-2</v>
      </c>
      <c r="AJ6" s="6">
        <v>8.4548574825979994E-2</v>
      </c>
      <c r="AK6" s="6">
        <v>9.3740260402130002E-2</v>
      </c>
      <c r="AL6" s="6">
        <v>0.12066177918190001</v>
      </c>
      <c r="AM6" s="6">
        <v>8.7617003535240004E-2</v>
      </c>
      <c r="AN6" s="6">
        <v>9.8394522627850006E-2</v>
      </c>
      <c r="AO6" s="6">
        <v>0.1021719623231</v>
      </c>
      <c r="AP6" s="6">
        <v>8.3521223706220005E-2</v>
      </c>
      <c r="AQ6" s="8">
        <v>4.1279216242670003E-2</v>
      </c>
    </row>
    <row r="7" spans="1:43" x14ac:dyDescent="0.25">
      <c r="A7" t="s">
        <v>502</v>
      </c>
      <c r="B7" s="6">
        <v>0.19817548446309999</v>
      </c>
      <c r="C7" s="6">
        <v>0.2101796705324</v>
      </c>
      <c r="D7" s="6">
        <v>0.18359449306209999</v>
      </c>
      <c r="E7" s="6">
        <v>0.3897185960856</v>
      </c>
      <c r="F7" s="6">
        <v>0.197730446941</v>
      </c>
      <c r="G7" s="7">
        <v>0.23663743345659999</v>
      </c>
      <c r="H7" s="7">
        <v>0.22788362369080001</v>
      </c>
      <c r="I7" s="6">
        <v>0.19469727188040001</v>
      </c>
      <c r="J7" s="6">
        <v>0.17372795582260001</v>
      </c>
      <c r="K7" s="6">
        <v>0.1751689870557</v>
      </c>
      <c r="L7" s="8">
        <v>0.1740416194901</v>
      </c>
      <c r="M7" s="7">
        <v>0.22067587216019999</v>
      </c>
      <c r="N7" s="8">
        <v>0.1528499597387</v>
      </c>
      <c r="O7" s="7">
        <v>0.27226458908099999</v>
      </c>
      <c r="P7" s="6">
        <v>0.21560022301170001</v>
      </c>
      <c r="Q7" s="8">
        <v>0.1180714057688</v>
      </c>
      <c r="R7" s="8">
        <v>0.1231389130032</v>
      </c>
      <c r="S7" s="6">
        <v>0.1629685776</v>
      </c>
      <c r="T7" s="6">
        <v>0.1402602445791</v>
      </c>
      <c r="U7" s="6">
        <v>0.1728393974355</v>
      </c>
      <c r="V7" s="6">
        <v>0.1814060916329</v>
      </c>
      <c r="W7" s="8">
        <v>0.15852537032210001</v>
      </c>
      <c r="X7" s="6">
        <v>0.18886071134519999</v>
      </c>
      <c r="Y7" s="7">
        <v>0.32928818521370001</v>
      </c>
      <c r="Z7" s="6">
        <v>0.1725422281531</v>
      </c>
      <c r="AA7" s="7">
        <v>0.22696412820129999</v>
      </c>
      <c r="AB7" s="8">
        <v>0.18142187048819999</v>
      </c>
      <c r="AC7" s="6">
        <v>0.26268194564980002</v>
      </c>
      <c r="AD7" s="8">
        <v>0.137815269731</v>
      </c>
      <c r="AE7" s="7">
        <v>0.2248881681913</v>
      </c>
      <c r="AF7" s="6">
        <v>0.15319532752609999</v>
      </c>
      <c r="AG7" s="6">
        <v>0.202798814932</v>
      </c>
      <c r="AH7" s="6">
        <v>0.2020882583368</v>
      </c>
      <c r="AI7" s="6">
        <v>0.18979414088999999</v>
      </c>
      <c r="AJ7" s="7">
        <v>0.26187203390090003</v>
      </c>
      <c r="AK7" s="8">
        <v>0.18792312756759999</v>
      </c>
      <c r="AL7" s="7">
        <v>0.29908039614710002</v>
      </c>
      <c r="AM7" s="6">
        <v>0.19239087992680001</v>
      </c>
      <c r="AN7" s="6">
        <v>0.20005664710230001</v>
      </c>
      <c r="AO7" s="6">
        <v>0.18494253101829999</v>
      </c>
      <c r="AP7" s="6">
        <v>0.17533392783660001</v>
      </c>
      <c r="AQ7" s="6">
        <v>0.1616180054236</v>
      </c>
    </row>
    <row r="8" spans="1:43" x14ac:dyDescent="0.25">
      <c r="A8" t="s">
        <v>503</v>
      </c>
      <c r="B8" s="6">
        <v>5.3803584024919998E-2</v>
      </c>
      <c r="C8" s="7">
        <v>7.0728184535809993E-2</v>
      </c>
      <c r="D8" s="8">
        <v>3.4382683393669997E-2</v>
      </c>
      <c r="E8" s="6">
        <v>0</v>
      </c>
      <c r="F8" s="7">
        <v>9.346217258424E-2</v>
      </c>
      <c r="G8" s="6">
        <v>5.7333185596629997E-2</v>
      </c>
      <c r="H8" s="6">
        <v>6.5461964189949998E-2</v>
      </c>
      <c r="I8" s="6">
        <v>5.4162468912689998E-2</v>
      </c>
      <c r="J8" s="6">
        <v>4.1173261060159998E-2</v>
      </c>
      <c r="K8" s="6">
        <v>4.7276694276619999E-2</v>
      </c>
      <c r="L8" s="6">
        <v>4.2501771645539997E-2</v>
      </c>
      <c r="M8" s="7">
        <v>6.0765842603249999E-2</v>
      </c>
      <c r="N8" s="8">
        <v>3.97785802082E-2</v>
      </c>
      <c r="O8" s="6">
        <v>4.688357803663E-2</v>
      </c>
      <c r="P8" s="6">
        <v>6.6285968753969998E-2</v>
      </c>
      <c r="Q8" s="6">
        <v>3.5973144870619998E-2</v>
      </c>
      <c r="R8" s="6">
        <v>5.5287965391960001E-2</v>
      </c>
      <c r="S8" s="6">
        <v>6.1630009127900003E-2</v>
      </c>
      <c r="T8" s="6">
        <v>5.2504780014459997E-2</v>
      </c>
      <c r="U8" s="6">
        <v>8.0404236811490004E-2</v>
      </c>
      <c r="V8" s="6">
        <v>7.0706678169830006E-2</v>
      </c>
      <c r="W8" s="6">
        <v>5.36010690141E-2</v>
      </c>
      <c r="X8" s="6">
        <v>6.5505235405039997E-2</v>
      </c>
      <c r="Y8" s="6">
        <v>5.0690676874419999E-2</v>
      </c>
      <c r="Z8" s="6">
        <v>0</v>
      </c>
      <c r="AA8" s="6">
        <v>4.7392550562359997E-2</v>
      </c>
      <c r="AB8" s="6">
        <v>5.7210147186249997E-2</v>
      </c>
      <c r="AC8" s="6">
        <v>4.8387595650160001E-2</v>
      </c>
      <c r="AD8" s="6">
        <v>5.2170057569430002E-2</v>
      </c>
      <c r="AE8" s="6">
        <v>5.4526508483699998E-2</v>
      </c>
      <c r="AF8" s="7">
        <v>9.6731926933199999E-2</v>
      </c>
      <c r="AG8" s="8">
        <v>4.9391151315469999E-2</v>
      </c>
      <c r="AH8" s="6">
        <v>5.9150357592529998E-2</v>
      </c>
      <c r="AI8" s="6">
        <v>4.2350546429700001E-2</v>
      </c>
      <c r="AJ8" s="6">
        <v>5.7923686115550002E-2</v>
      </c>
      <c r="AK8" s="6">
        <v>5.3140427897129999E-2</v>
      </c>
      <c r="AL8" s="6">
        <v>6.0168573784019998E-2</v>
      </c>
      <c r="AM8" s="6">
        <v>5.1189778151060003E-2</v>
      </c>
      <c r="AN8" s="6">
        <v>5.3473008881979998E-2</v>
      </c>
      <c r="AO8" s="6">
        <v>4.3702657797999998E-2</v>
      </c>
      <c r="AP8" s="7">
        <v>7.5871560302290003E-2</v>
      </c>
      <c r="AQ8" s="6">
        <v>2.920334069842E-2</v>
      </c>
    </row>
    <row r="9" spans="1:43" x14ac:dyDescent="0.25">
      <c r="A9" t="s">
        <v>504</v>
      </c>
      <c r="B9" s="6">
        <v>0.38507182439659998</v>
      </c>
      <c r="C9" s="7">
        <v>0.41844599599580001</v>
      </c>
      <c r="D9" s="8">
        <v>0.3453654348038</v>
      </c>
      <c r="E9" s="6">
        <v>0.68060349732659997</v>
      </c>
      <c r="F9" s="7">
        <v>0.54242321748340006</v>
      </c>
      <c r="G9" s="7">
        <v>0.46073451741260002</v>
      </c>
      <c r="H9" s="7">
        <v>0.47911392441560002</v>
      </c>
      <c r="I9" s="6">
        <v>0.39939851588730002</v>
      </c>
      <c r="J9" s="8">
        <v>0.28076595161509998</v>
      </c>
      <c r="K9" s="8">
        <v>0.28535089989509999</v>
      </c>
      <c r="L9" s="8">
        <v>0.28176393948639999</v>
      </c>
      <c r="M9" s="7">
        <v>0.46227816326190002</v>
      </c>
      <c r="N9" s="8">
        <v>0.22954482334099999</v>
      </c>
      <c r="O9" s="7">
        <v>0.51095702507789997</v>
      </c>
      <c r="P9" s="7">
        <v>0.43846884765909999</v>
      </c>
      <c r="Q9" s="8">
        <v>0.2669856832902</v>
      </c>
      <c r="R9" s="8">
        <v>0.24912369976429999</v>
      </c>
      <c r="S9" s="8">
        <v>0.27363729645360002</v>
      </c>
      <c r="T9" s="8">
        <v>0.1602591822252</v>
      </c>
      <c r="U9" s="6">
        <v>0.37410306562660001</v>
      </c>
      <c r="V9" s="8">
        <v>0.15304385129219999</v>
      </c>
      <c r="W9" s="8">
        <v>0.3284011523641</v>
      </c>
      <c r="X9" s="7">
        <v>0.4771361933139</v>
      </c>
      <c r="Y9" s="7">
        <v>0.5256168743381</v>
      </c>
      <c r="Z9" s="8">
        <v>8.6928906872439995E-2</v>
      </c>
      <c r="AA9" s="7">
        <v>0.42210130739110002</v>
      </c>
      <c r="AB9" s="8">
        <v>0.36570596254510002</v>
      </c>
      <c r="AC9" s="6">
        <v>0.40779798940060002</v>
      </c>
      <c r="AD9" s="8">
        <v>0.32450607708200002</v>
      </c>
      <c r="AE9" s="7">
        <v>0.41187546749089998</v>
      </c>
      <c r="AF9" s="6">
        <v>0.3948369784238</v>
      </c>
      <c r="AG9" s="6">
        <v>0.38406810326219998</v>
      </c>
      <c r="AH9" s="7">
        <v>0.40920526294670001</v>
      </c>
      <c r="AI9" s="8">
        <v>0.33337687686950002</v>
      </c>
      <c r="AJ9" s="7">
        <v>0.59175701444569995</v>
      </c>
      <c r="AK9" s="8">
        <v>0.35180455400130001</v>
      </c>
      <c r="AL9" s="6">
        <v>0.37600564083170002</v>
      </c>
      <c r="AM9" s="8">
        <v>0.33911884356409999</v>
      </c>
      <c r="AN9" s="6">
        <v>0.38916423490800001</v>
      </c>
      <c r="AO9" s="6">
        <v>0.42765394829249997</v>
      </c>
      <c r="AP9" s="6">
        <v>0.42572464998199999</v>
      </c>
      <c r="AQ9" s="6">
        <v>0.3351639156215</v>
      </c>
    </row>
    <row r="10" spans="1:43" x14ac:dyDescent="0.25">
      <c r="A10" t="s">
        <v>479</v>
      </c>
      <c r="B10" s="6">
        <v>8.9479485135020003E-3</v>
      </c>
      <c r="C10" s="6">
        <v>8.9346877178769993E-3</v>
      </c>
      <c r="D10" s="6">
        <v>8.9947197129010004E-3</v>
      </c>
      <c r="E10" s="6">
        <v>0</v>
      </c>
      <c r="F10" s="6">
        <v>0</v>
      </c>
      <c r="G10" s="6">
        <v>6.8388427095320004E-3</v>
      </c>
      <c r="H10" s="6">
        <v>5.3001491879190003E-3</v>
      </c>
      <c r="I10" s="6">
        <v>1.096879638651E-2</v>
      </c>
      <c r="J10" s="6">
        <v>9.8750127488520002E-3</v>
      </c>
      <c r="K10" s="6">
        <v>1.145308237044E-2</v>
      </c>
      <c r="L10" s="6">
        <v>1.021850502974E-2</v>
      </c>
      <c r="M10" s="6">
        <v>9.9482962389949997E-3</v>
      </c>
      <c r="N10" s="6">
        <v>6.9328149889060003E-3</v>
      </c>
      <c r="O10" s="6">
        <v>4.4151955863229999E-3</v>
      </c>
      <c r="P10" s="6">
        <v>7.1275730520249997E-3</v>
      </c>
      <c r="Q10" s="6">
        <v>1.450389151265E-2</v>
      </c>
      <c r="R10" s="6">
        <v>1.7085027591030001E-3</v>
      </c>
      <c r="S10" s="6">
        <v>1.6264495794130002E-2</v>
      </c>
      <c r="T10" s="6">
        <v>2.239258690567E-2</v>
      </c>
      <c r="U10" s="6">
        <v>1.455882657083E-2</v>
      </c>
      <c r="V10" s="6">
        <v>0</v>
      </c>
      <c r="W10" s="6">
        <v>6.5488661327060002E-3</v>
      </c>
      <c r="X10" s="6">
        <v>1.165095623223E-2</v>
      </c>
      <c r="Y10" s="6">
        <v>1.538707751344E-2</v>
      </c>
      <c r="Z10" s="6">
        <v>0</v>
      </c>
      <c r="AA10" s="6">
        <v>1.3128287026149999E-2</v>
      </c>
      <c r="AB10" s="6">
        <v>7.1789897173849997E-3</v>
      </c>
      <c r="AC10" s="6">
        <v>0</v>
      </c>
      <c r="AD10" s="6">
        <v>8.8745388017550005E-3</v>
      </c>
      <c r="AE10" s="6">
        <v>8.9804363106569998E-3</v>
      </c>
      <c r="AF10" s="6">
        <v>9.5042062019470002E-3</v>
      </c>
      <c r="AG10" s="6">
        <v>8.8907730100210008E-3</v>
      </c>
      <c r="AH10" s="6">
        <v>1.112092542576E-2</v>
      </c>
      <c r="AI10" s="6">
        <v>4.293330928709E-3</v>
      </c>
      <c r="AJ10" s="6">
        <v>4.6111863641749998E-3</v>
      </c>
      <c r="AK10" s="6">
        <v>9.6459774290110004E-3</v>
      </c>
      <c r="AL10" s="6">
        <v>0</v>
      </c>
      <c r="AM10" s="6">
        <v>1.049928697493E-2</v>
      </c>
      <c r="AN10" s="6">
        <v>1.2602818953900001E-2</v>
      </c>
      <c r="AO10" s="6">
        <v>4.320167922708E-3</v>
      </c>
      <c r="AP10" s="6">
        <v>1.243742504076E-2</v>
      </c>
      <c r="AQ10" s="6">
        <v>4.4282666663730003E-3</v>
      </c>
    </row>
    <row r="11" spans="1:43" x14ac:dyDescent="0.25">
      <c r="A11" t="s">
        <v>505</v>
      </c>
      <c r="B11" s="6">
        <v>1.406160656295E-2</v>
      </c>
      <c r="C11" s="6">
        <v>1.413464790283E-2</v>
      </c>
      <c r="D11" s="6">
        <v>1.3326759497690001E-2</v>
      </c>
      <c r="E11" s="7">
        <v>0.19931326796160001</v>
      </c>
      <c r="F11" s="6">
        <v>1.268606458377E-2</v>
      </c>
      <c r="G11" s="6">
        <v>7.0471165495199998E-3</v>
      </c>
      <c r="H11" s="6">
        <v>8.3158418554710005E-3</v>
      </c>
      <c r="I11" s="6">
        <v>1.666835036004E-2</v>
      </c>
      <c r="J11" s="6">
        <v>1.8211447522690001E-2</v>
      </c>
      <c r="K11" s="6">
        <v>1.1153028080080001E-2</v>
      </c>
      <c r="L11" s="6">
        <v>1.6675068797300002E-2</v>
      </c>
      <c r="M11" s="6">
        <v>1.4930110163920001E-2</v>
      </c>
      <c r="N11" s="6">
        <v>1.2312064200900001E-2</v>
      </c>
      <c r="O11" s="6">
        <v>1.231864187169E-2</v>
      </c>
      <c r="P11" s="6">
        <v>7.7580551814629998E-3</v>
      </c>
      <c r="Q11" s="7">
        <v>3.077824392372E-2</v>
      </c>
      <c r="R11" s="6">
        <v>2.1675492256899999E-2</v>
      </c>
      <c r="S11" s="8">
        <v>3.0629359395780002E-3</v>
      </c>
      <c r="T11" s="6">
        <v>1.281631699599E-2</v>
      </c>
      <c r="U11" s="6">
        <v>1.0638449961830001E-2</v>
      </c>
      <c r="V11" s="6">
        <v>0</v>
      </c>
      <c r="W11" s="6">
        <v>1.393307601945E-2</v>
      </c>
      <c r="X11" s="6">
        <v>9.1895194925909994E-3</v>
      </c>
      <c r="Y11" s="6">
        <v>1.8167265855420001E-2</v>
      </c>
      <c r="Z11" s="6">
        <v>0</v>
      </c>
      <c r="AA11" s="6">
        <v>1.9008662165889999E-2</v>
      </c>
      <c r="AB11" s="6">
        <v>1.209405965829E-2</v>
      </c>
      <c r="AC11" s="6">
        <v>0</v>
      </c>
      <c r="AD11" s="6">
        <v>1.082597090173E-2</v>
      </c>
      <c r="AE11" s="6">
        <v>1.549355163574E-2</v>
      </c>
      <c r="AF11" s="6">
        <v>7.6434962483879999E-3</v>
      </c>
      <c r="AG11" s="6">
        <v>1.472129845801E-2</v>
      </c>
      <c r="AH11" s="6">
        <v>1.3545459885759999E-2</v>
      </c>
      <c r="AI11" s="6">
        <v>1.51672167452E-2</v>
      </c>
      <c r="AJ11" s="6">
        <v>7.8895479611219999E-3</v>
      </c>
      <c r="AK11" s="6">
        <v>1.5055037888900001E-2</v>
      </c>
      <c r="AL11" s="7">
        <v>3.2705532986310001E-2</v>
      </c>
      <c r="AM11" s="6">
        <v>1.0752124028060001E-2</v>
      </c>
      <c r="AN11" s="6">
        <v>9.9556397318490003E-3</v>
      </c>
      <c r="AO11" s="6">
        <v>1.5600544971110001E-2</v>
      </c>
      <c r="AP11" s="6">
        <v>7.8621899597079992E-3</v>
      </c>
      <c r="AQ11" s="6">
        <v>2.839621930152E-2</v>
      </c>
    </row>
    <row r="12" spans="1:43" x14ac:dyDescent="0.25">
      <c r="A12" t="s">
        <v>434</v>
      </c>
      <c r="B12" s="6">
        <v>1</v>
      </c>
      <c r="C12" s="6">
        <v>1</v>
      </c>
      <c r="D12" s="6">
        <v>1</v>
      </c>
      <c r="E12" s="6">
        <v>1</v>
      </c>
      <c r="F12" s="6">
        <v>1</v>
      </c>
      <c r="G12" s="6">
        <v>1</v>
      </c>
      <c r="H12" s="6">
        <v>1</v>
      </c>
      <c r="I12" s="6">
        <v>1</v>
      </c>
      <c r="J12" s="6">
        <v>1</v>
      </c>
      <c r="K12" s="6">
        <v>1</v>
      </c>
      <c r="L12" s="6">
        <v>1</v>
      </c>
      <c r="M12" s="6">
        <v>1</v>
      </c>
      <c r="N12" s="6">
        <v>1</v>
      </c>
      <c r="O12" s="6">
        <v>1</v>
      </c>
      <c r="P12" s="6">
        <v>1</v>
      </c>
      <c r="Q12" s="6">
        <v>1</v>
      </c>
      <c r="R12" s="6">
        <v>1</v>
      </c>
      <c r="S12" s="6">
        <v>1</v>
      </c>
      <c r="T12" s="6">
        <v>1</v>
      </c>
      <c r="U12" s="6">
        <v>1</v>
      </c>
      <c r="V12" s="6">
        <v>1</v>
      </c>
      <c r="W12" s="6">
        <v>1</v>
      </c>
      <c r="X12" s="6">
        <v>1</v>
      </c>
      <c r="Y12" s="6">
        <v>1</v>
      </c>
      <c r="Z12" s="6">
        <v>1</v>
      </c>
      <c r="AA12" s="6">
        <v>1</v>
      </c>
      <c r="AB12" s="6">
        <v>1</v>
      </c>
      <c r="AC12" s="6">
        <v>1</v>
      </c>
      <c r="AD12" s="6">
        <v>1</v>
      </c>
      <c r="AE12" s="6">
        <v>1</v>
      </c>
      <c r="AF12" s="6">
        <v>1</v>
      </c>
      <c r="AG12" s="6">
        <v>1</v>
      </c>
      <c r="AH12" s="6">
        <v>1</v>
      </c>
      <c r="AI12" s="6">
        <v>1</v>
      </c>
      <c r="AJ12" s="6">
        <v>1</v>
      </c>
      <c r="AK12" s="6">
        <v>1</v>
      </c>
      <c r="AL12" s="6">
        <v>1</v>
      </c>
      <c r="AM12" s="6">
        <v>1</v>
      </c>
      <c r="AN12" s="6">
        <v>1</v>
      </c>
      <c r="AO12" s="6">
        <v>1</v>
      </c>
      <c r="AP12" s="6">
        <v>1</v>
      </c>
      <c r="AQ12" s="6">
        <v>1</v>
      </c>
    </row>
    <row r="13" spans="1:43" x14ac:dyDescent="0.25">
      <c r="A13" t="s">
        <v>433</v>
      </c>
      <c r="B13" s="9">
        <v>3036</v>
      </c>
      <c r="C13" s="9">
        <v>1605</v>
      </c>
      <c r="D13" s="9">
        <v>1425</v>
      </c>
      <c r="E13" s="9">
        <v>6</v>
      </c>
      <c r="F13" s="9">
        <v>207</v>
      </c>
      <c r="G13" s="9">
        <v>730</v>
      </c>
      <c r="H13" s="9">
        <v>937</v>
      </c>
      <c r="I13" s="9">
        <v>1087</v>
      </c>
      <c r="J13" s="9">
        <v>790</v>
      </c>
      <c r="K13" s="9">
        <v>222</v>
      </c>
      <c r="L13" s="9">
        <v>1012</v>
      </c>
      <c r="M13" s="9">
        <v>1910</v>
      </c>
      <c r="N13" s="9">
        <v>1126</v>
      </c>
      <c r="O13" s="9">
        <v>682</v>
      </c>
      <c r="P13" s="9">
        <v>685</v>
      </c>
      <c r="Q13" s="9">
        <v>516</v>
      </c>
      <c r="R13" s="9">
        <v>364</v>
      </c>
      <c r="S13" s="9">
        <v>426</v>
      </c>
      <c r="T13" s="9">
        <v>120</v>
      </c>
      <c r="U13" s="9">
        <v>158</v>
      </c>
      <c r="V13" s="9">
        <v>85</v>
      </c>
      <c r="W13" s="9">
        <v>2030</v>
      </c>
      <c r="X13" s="9">
        <v>362</v>
      </c>
      <c r="Y13" s="9">
        <v>606</v>
      </c>
      <c r="Z13" s="9">
        <v>38</v>
      </c>
      <c r="AA13" s="9">
        <v>932</v>
      </c>
      <c r="AB13" s="9">
        <v>2042</v>
      </c>
      <c r="AC13" s="9">
        <v>62</v>
      </c>
      <c r="AD13" s="9">
        <v>999</v>
      </c>
      <c r="AE13" s="9">
        <v>2037</v>
      </c>
      <c r="AF13" s="9">
        <v>313</v>
      </c>
      <c r="AG13" s="9">
        <v>2723</v>
      </c>
      <c r="AH13" s="9">
        <v>2134</v>
      </c>
      <c r="AI13" s="9">
        <v>902</v>
      </c>
      <c r="AJ13" s="9">
        <v>473</v>
      </c>
      <c r="AK13" s="9">
        <v>2563</v>
      </c>
      <c r="AL13" s="9">
        <v>236</v>
      </c>
      <c r="AM13" s="9">
        <v>692</v>
      </c>
      <c r="AN13" s="9">
        <v>826</v>
      </c>
      <c r="AO13" s="9">
        <v>549</v>
      </c>
      <c r="AP13" s="9">
        <v>536</v>
      </c>
      <c r="AQ13" s="9">
        <v>197</v>
      </c>
    </row>
    <row r="14" spans="1:43" x14ac:dyDescent="0.25">
      <c r="A14" t="s">
        <v>28</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0eb2f543-0bd6-47fa-bd8d-a86facb0949f" sqref="A2 AQ14" xr:uid="{00000000-0002-0000-0D00-000000000000}"/>
    <dataValidation allowBlank="1" error="0eb2f543-0bd6-47fa-bd8d-a86facb0949f" sqref="A1" xr:uid="{00000000-0002-0000-0D00-000001000000}"/>
  </dataValidations>
  <hyperlinks>
    <hyperlink ref="A1" location="'TOC'!A1" display="Back to TOC" xr:uid="{00000000-0004-0000-0D00-000000000000}"/>
  </hyperlinks>
  <pageMargins left="0.7" right="0.7" top="0.75" bottom="0.75" header="0.3" footer="0.3"/>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dimension ref="A1:AQ10"/>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8.7109375" bestFit="1" customWidth="1"/>
    <col min="2" max="43" width="12.7109375" bestFit="1" customWidth="1"/>
  </cols>
  <sheetData>
    <row r="1" spans="1:43" x14ac:dyDescent="0.25">
      <c r="A1" s="4" t="s">
        <v>384</v>
      </c>
    </row>
    <row r="2" spans="1:43" x14ac:dyDescent="0.25">
      <c r="A2" t="s">
        <v>32</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506</v>
      </c>
      <c r="B5" s="6">
        <v>0.1433056251433</v>
      </c>
      <c r="C5" s="7">
        <v>0.16852606324950001</v>
      </c>
      <c r="D5" s="8">
        <v>0.1191530349321</v>
      </c>
      <c r="E5" s="6">
        <v>0</v>
      </c>
      <c r="F5" s="8">
        <v>8.7696117183160005E-2</v>
      </c>
      <c r="G5" s="6">
        <v>0.16572656951699999</v>
      </c>
      <c r="H5" s="6">
        <v>0.14528753457140001</v>
      </c>
      <c r="I5" s="7">
        <v>0.19532676544059999</v>
      </c>
      <c r="J5" s="6">
        <v>0.1326509544227</v>
      </c>
      <c r="K5" s="8">
        <v>9.2334882736289994E-2</v>
      </c>
      <c r="L5" s="8">
        <v>0.1130268467946</v>
      </c>
      <c r="M5" s="7">
        <v>0.1544162060722</v>
      </c>
      <c r="N5" s="8">
        <v>0.1240197584392</v>
      </c>
      <c r="O5" s="7">
        <v>0.17840067810179999</v>
      </c>
      <c r="P5" s="6">
        <v>0.1469211520582</v>
      </c>
      <c r="Q5" s="8">
        <v>9.8092454972599996E-2</v>
      </c>
      <c r="R5" s="6">
        <v>0.11829563234359999</v>
      </c>
      <c r="S5" s="6">
        <v>0.12491724638399999</v>
      </c>
      <c r="T5" s="6">
        <v>9.857864829521E-2</v>
      </c>
      <c r="U5" s="7">
        <v>0.20645550990200001</v>
      </c>
      <c r="V5" s="6">
        <v>0.13992141730570001</v>
      </c>
      <c r="W5" s="6">
        <v>0.14791712264160001</v>
      </c>
      <c r="X5" s="6">
        <v>0.15704970787229999</v>
      </c>
      <c r="Y5" s="6">
        <v>0.12560130651670001</v>
      </c>
      <c r="Z5" s="6">
        <v>9.5273218748249996E-2</v>
      </c>
      <c r="AA5" s="8">
        <v>6.0221525505170001E-2</v>
      </c>
      <c r="AB5" s="7">
        <v>0.18610866409249999</v>
      </c>
      <c r="AC5" s="6">
        <v>9.6005592231369993E-2</v>
      </c>
      <c r="AD5" s="7">
        <v>0.1771218423074</v>
      </c>
      <c r="AE5" s="8">
        <v>0.12675716402189999</v>
      </c>
      <c r="AF5" s="7">
        <v>0.25808857482929998</v>
      </c>
      <c r="AG5" s="8">
        <v>0.131787413253</v>
      </c>
      <c r="AH5" s="7">
        <v>0.17730402706369999</v>
      </c>
      <c r="AI5" s="8">
        <v>7.8466523363889998E-2</v>
      </c>
      <c r="AJ5" s="7">
        <v>0.21198243806299999</v>
      </c>
      <c r="AK5" s="8">
        <v>0.1342120821485</v>
      </c>
      <c r="AL5" s="8">
        <v>3.5717420545579998E-2</v>
      </c>
      <c r="AM5" s="8">
        <v>9.0891994134750007E-2</v>
      </c>
      <c r="AN5" s="7">
        <v>0.1680196565422</v>
      </c>
      <c r="AO5" s="7">
        <v>0.25766882193919999</v>
      </c>
      <c r="AP5" s="7">
        <v>0.30263364906660001</v>
      </c>
      <c r="AQ5" s="6">
        <v>0.1134087695743</v>
      </c>
    </row>
    <row r="6" spans="1:43" x14ac:dyDescent="0.25">
      <c r="A6" t="s">
        <v>507</v>
      </c>
      <c r="B6" s="6">
        <v>3.5530943945779998E-2</v>
      </c>
      <c r="C6" s="7">
        <v>4.5869571495930003E-2</v>
      </c>
      <c r="D6" s="8">
        <v>2.5307803698630001E-2</v>
      </c>
      <c r="E6" s="6">
        <v>4.0525034528349997E-2</v>
      </c>
      <c r="F6" s="6">
        <v>5.8367295414549998E-2</v>
      </c>
      <c r="G6" s="6">
        <v>3.7440957092619999E-2</v>
      </c>
      <c r="H6" s="6">
        <v>4.2922331959139998E-2</v>
      </c>
      <c r="I6" s="6">
        <v>3.5872463027479998E-2</v>
      </c>
      <c r="J6" s="6">
        <v>3.1071691267980001E-2</v>
      </c>
      <c r="K6" s="6">
        <v>3.2168489396909999E-2</v>
      </c>
      <c r="L6" s="6">
        <v>3.1605564823319998E-2</v>
      </c>
      <c r="M6" s="6">
        <v>3.7210983448790001E-2</v>
      </c>
      <c r="N6" s="6">
        <v>3.2614713181629999E-2</v>
      </c>
      <c r="O6" s="6">
        <v>3.7399100689409999E-2</v>
      </c>
      <c r="P6" s="7">
        <v>4.7664930380979999E-2</v>
      </c>
      <c r="Q6" s="8">
        <v>2.1961782233920001E-2</v>
      </c>
      <c r="R6" s="6">
        <v>3.5914033279860001E-2</v>
      </c>
      <c r="S6" s="8">
        <v>1.7317132759349999E-2</v>
      </c>
      <c r="T6" s="6">
        <v>5.1054023506579997E-2</v>
      </c>
      <c r="U6" s="6">
        <v>4.9099787827200002E-2</v>
      </c>
      <c r="V6" s="6">
        <v>3.962062801782E-2</v>
      </c>
      <c r="W6" s="6">
        <v>3.9143426051589998E-2</v>
      </c>
      <c r="X6" s="6">
        <v>3.6618065499690003E-2</v>
      </c>
      <c r="Y6" s="6">
        <v>2.5966532771249998E-2</v>
      </c>
      <c r="Z6" s="6">
        <v>8.4452233754189997E-3</v>
      </c>
      <c r="AA6" s="8">
        <v>1.5809497983669998E-2</v>
      </c>
      <c r="AB6" s="7">
        <v>4.6061598595639998E-2</v>
      </c>
      <c r="AC6" s="6">
        <v>1.4978548998570001E-2</v>
      </c>
      <c r="AD6" s="6">
        <v>4.1790556174429998E-2</v>
      </c>
      <c r="AE6" s="6">
        <v>3.246771102716E-2</v>
      </c>
      <c r="AF6" s="7">
        <v>7.8791951295560006E-2</v>
      </c>
      <c r="AG6" s="8">
        <v>3.1189798761720001E-2</v>
      </c>
      <c r="AH6" s="7">
        <v>4.6422182349580003E-2</v>
      </c>
      <c r="AI6" s="8">
        <v>1.4760023094279999E-2</v>
      </c>
      <c r="AJ6" s="6">
        <v>2.6440393252E-2</v>
      </c>
      <c r="AK6" s="6">
        <v>3.6734629877979999E-2</v>
      </c>
      <c r="AL6" s="8">
        <v>3.8138209998729998E-3</v>
      </c>
      <c r="AM6" s="6">
        <v>3.8615933561439997E-2</v>
      </c>
      <c r="AN6" s="6">
        <v>4.2426994898389997E-2</v>
      </c>
      <c r="AO6" s="6">
        <v>4.2308035915580001E-2</v>
      </c>
      <c r="AP6" s="7">
        <v>6.7301387124539994E-2</v>
      </c>
      <c r="AQ6" s="6">
        <v>2.9216290618249999E-2</v>
      </c>
    </row>
    <row r="7" spans="1:43" x14ac:dyDescent="0.25">
      <c r="A7" t="s">
        <v>508</v>
      </c>
      <c r="B7" s="6">
        <v>0.83692123791560002</v>
      </c>
      <c r="C7" s="8">
        <v>0.80802361959180002</v>
      </c>
      <c r="D7" s="7">
        <v>0.86480587019080002</v>
      </c>
      <c r="E7" s="6">
        <v>0.95947496547160005</v>
      </c>
      <c r="F7" s="7">
        <v>0.88940762365220005</v>
      </c>
      <c r="G7" s="6">
        <v>0.81338469181640005</v>
      </c>
      <c r="H7" s="6">
        <v>0.83329788357659995</v>
      </c>
      <c r="I7" s="8">
        <v>0.7895019886979</v>
      </c>
      <c r="J7" s="6">
        <v>0.84857537092110003</v>
      </c>
      <c r="K7" s="7">
        <v>0.88322046258020004</v>
      </c>
      <c r="L7" s="7">
        <v>0.86543909248579998</v>
      </c>
      <c r="M7" s="8">
        <v>0.82332655150080003</v>
      </c>
      <c r="N7" s="7">
        <v>0.86051904182479999</v>
      </c>
      <c r="O7" s="8">
        <v>0.80404608686050005</v>
      </c>
      <c r="P7" s="6">
        <v>0.8242471322428</v>
      </c>
      <c r="Q7" s="7">
        <v>0.89011682579429996</v>
      </c>
      <c r="R7" s="6">
        <v>0.85316622998059999</v>
      </c>
      <c r="S7" s="6">
        <v>0.8655507508536</v>
      </c>
      <c r="T7" s="6">
        <v>0.86286351422079999</v>
      </c>
      <c r="U7" s="8">
        <v>0.77858255762630002</v>
      </c>
      <c r="V7" s="6">
        <v>0.82597318559999999</v>
      </c>
      <c r="W7" s="6">
        <v>0.83102730889090004</v>
      </c>
      <c r="X7" s="6">
        <v>0.82176202140160004</v>
      </c>
      <c r="Y7" s="6">
        <v>0.85735680681369997</v>
      </c>
      <c r="Z7" s="6">
        <v>0.90472678125170003</v>
      </c>
      <c r="AA7" s="7">
        <v>0.92807839208340004</v>
      </c>
      <c r="AB7" s="8">
        <v>0.78953630323540003</v>
      </c>
      <c r="AC7" s="6">
        <v>0.89945628146129997</v>
      </c>
      <c r="AD7" s="8">
        <v>0.80553374965669999</v>
      </c>
      <c r="AE7" s="7">
        <v>0.85228116497740003</v>
      </c>
      <c r="AF7" s="8">
        <v>0.71430705642100001</v>
      </c>
      <c r="AG7" s="7">
        <v>0.8492252963761</v>
      </c>
      <c r="AH7" s="8">
        <v>0.79827922915659999</v>
      </c>
      <c r="AI7" s="7">
        <v>0.91061626466250001</v>
      </c>
      <c r="AJ7" s="8">
        <v>0.77703478344879995</v>
      </c>
      <c r="AK7" s="7">
        <v>0.84485084363469998</v>
      </c>
      <c r="AL7" s="7">
        <v>0.96364299182309998</v>
      </c>
      <c r="AM7" s="7">
        <v>0.88089333088290001</v>
      </c>
      <c r="AN7" s="8">
        <v>0.80704366833679997</v>
      </c>
      <c r="AO7" s="8">
        <v>0.7247110254004</v>
      </c>
      <c r="AP7" s="8">
        <v>0.67277798367599995</v>
      </c>
      <c r="AQ7" s="6">
        <v>0.86603541994819999</v>
      </c>
    </row>
    <row r="8" spans="1:43" x14ac:dyDescent="0.25">
      <c r="A8" t="s">
        <v>434</v>
      </c>
      <c r="B8" s="6">
        <v>1</v>
      </c>
      <c r="C8" s="6">
        <v>1</v>
      </c>
      <c r="D8" s="6">
        <v>1</v>
      </c>
      <c r="E8" s="6">
        <v>1</v>
      </c>
      <c r="F8" s="6">
        <v>1</v>
      </c>
      <c r="G8" s="6">
        <v>1</v>
      </c>
      <c r="H8" s="6">
        <v>1</v>
      </c>
      <c r="I8" s="6">
        <v>1</v>
      </c>
      <c r="J8" s="6">
        <v>1</v>
      </c>
      <c r="K8" s="6">
        <v>1</v>
      </c>
      <c r="L8" s="6">
        <v>1</v>
      </c>
      <c r="M8" s="6">
        <v>1</v>
      </c>
      <c r="N8" s="6">
        <v>1</v>
      </c>
      <c r="O8" s="6">
        <v>1</v>
      </c>
      <c r="P8" s="6">
        <v>1</v>
      </c>
      <c r="Q8" s="6">
        <v>1</v>
      </c>
      <c r="R8" s="6">
        <v>1</v>
      </c>
      <c r="S8" s="6">
        <v>1</v>
      </c>
      <c r="T8" s="6">
        <v>1</v>
      </c>
      <c r="U8" s="6">
        <v>1</v>
      </c>
      <c r="V8" s="6">
        <v>1</v>
      </c>
      <c r="W8" s="6">
        <v>1</v>
      </c>
      <c r="X8" s="6">
        <v>1</v>
      </c>
      <c r="Y8" s="6">
        <v>1</v>
      </c>
      <c r="Z8" s="6">
        <v>1</v>
      </c>
      <c r="AA8" s="6">
        <v>1</v>
      </c>
      <c r="AB8" s="6">
        <v>1</v>
      </c>
      <c r="AC8" s="6">
        <v>1</v>
      </c>
      <c r="AD8" s="6">
        <v>1</v>
      </c>
      <c r="AE8" s="6">
        <v>1</v>
      </c>
      <c r="AF8" s="6">
        <v>1</v>
      </c>
      <c r="AG8" s="6">
        <v>1</v>
      </c>
      <c r="AH8" s="6">
        <v>1</v>
      </c>
      <c r="AI8" s="6">
        <v>1</v>
      </c>
      <c r="AJ8" s="6">
        <v>1</v>
      </c>
      <c r="AK8" s="6">
        <v>1</v>
      </c>
      <c r="AL8" s="6">
        <v>1</v>
      </c>
      <c r="AM8" s="6">
        <v>1</v>
      </c>
      <c r="AN8" s="6">
        <v>1</v>
      </c>
      <c r="AO8" s="6">
        <v>1</v>
      </c>
      <c r="AP8" s="6">
        <v>1</v>
      </c>
      <c r="AQ8" s="6">
        <v>1</v>
      </c>
    </row>
    <row r="9" spans="1:43" x14ac:dyDescent="0.25">
      <c r="A9" t="s">
        <v>433</v>
      </c>
      <c r="B9" s="9">
        <v>4507</v>
      </c>
      <c r="C9" s="9">
        <v>2217</v>
      </c>
      <c r="D9" s="9">
        <v>2278</v>
      </c>
      <c r="E9" s="9">
        <v>12</v>
      </c>
      <c r="F9" s="9">
        <v>280</v>
      </c>
      <c r="G9" s="9">
        <v>827</v>
      </c>
      <c r="H9" s="9">
        <v>1107</v>
      </c>
      <c r="I9" s="9">
        <v>1249</v>
      </c>
      <c r="J9" s="9">
        <v>1121</v>
      </c>
      <c r="K9" s="9">
        <v>1030</v>
      </c>
      <c r="L9" s="9">
        <v>2151</v>
      </c>
      <c r="M9" s="9">
        <v>2745</v>
      </c>
      <c r="N9" s="9">
        <v>1762</v>
      </c>
      <c r="O9" s="9">
        <v>1001</v>
      </c>
      <c r="P9" s="9">
        <v>1001</v>
      </c>
      <c r="Q9" s="9">
        <v>801</v>
      </c>
      <c r="R9" s="9">
        <v>600</v>
      </c>
      <c r="S9" s="9">
        <v>601</v>
      </c>
      <c r="T9" s="9">
        <v>201</v>
      </c>
      <c r="U9" s="9">
        <v>201</v>
      </c>
      <c r="V9" s="9">
        <v>101</v>
      </c>
      <c r="W9" s="9">
        <v>3062</v>
      </c>
      <c r="X9" s="9">
        <v>488</v>
      </c>
      <c r="Y9" s="9">
        <v>850</v>
      </c>
      <c r="Z9" s="9">
        <v>107</v>
      </c>
      <c r="AA9" s="9">
        <v>1366</v>
      </c>
      <c r="AB9" s="9">
        <v>3036</v>
      </c>
      <c r="AC9" s="9">
        <v>105</v>
      </c>
      <c r="AD9" s="9">
        <v>1571</v>
      </c>
      <c r="AE9" s="9">
        <v>2936</v>
      </c>
      <c r="AF9" s="9">
        <v>455</v>
      </c>
      <c r="AG9" s="9">
        <v>4052</v>
      </c>
      <c r="AH9" s="9">
        <v>3046</v>
      </c>
      <c r="AI9" s="9">
        <v>1461</v>
      </c>
      <c r="AJ9" s="9">
        <v>583</v>
      </c>
      <c r="AK9" s="9">
        <v>3924</v>
      </c>
      <c r="AL9" s="9">
        <v>778</v>
      </c>
      <c r="AM9" s="9">
        <v>1171</v>
      </c>
      <c r="AN9" s="9">
        <v>1002</v>
      </c>
      <c r="AO9" s="9">
        <v>620</v>
      </c>
      <c r="AP9" s="9">
        <v>576</v>
      </c>
      <c r="AQ9" s="9">
        <v>360</v>
      </c>
    </row>
    <row r="10" spans="1:43" x14ac:dyDescent="0.25">
      <c r="A10"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8fe09eb1-67fa-47f2-8f0e-3a30bbeb23dd" sqref="A2 AQ10" xr:uid="{00000000-0002-0000-0E00-000000000000}"/>
    <dataValidation allowBlank="1" error="8fe09eb1-67fa-47f2-8f0e-3a30bbeb23dd" sqref="A1" xr:uid="{00000000-0002-0000-0E00-000001000000}"/>
  </dataValidations>
  <hyperlinks>
    <hyperlink ref="A1" location="'TOC'!A1" display="Back to TOC" xr:uid="{00000000-0004-0000-0E00-000000000000}"/>
  </hyperlinks>
  <pageMargins left="0.7" right="0.7" top="0.75" bottom="0.75" header="0.3" footer="0.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34.140625" bestFit="1" customWidth="1"/>
    <col min="2" max="43" width="12.7109375" bestFit="1" customWidth="1"/>
  </cols>
  <sheetData>
    <row r="1" spans="1:43" x14ac:dyDescent="0.25">
      <c r="A1" s="4" t="s">
        <v>384</v>
      </c>
    </row>
    <row r="2" spans="1:43" x14ac:dyDescent="0.25">
      <c r="A2" t="s">
        <v>34</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421</v>
      </c>
      <c r="B5" s="6">
        <v>0.32144630312830003</v>
      </c>
      <c r="C5" s="6">
        <v>0.31414327558939997</v>
      </c>
      <c r="D5" s="6">
        <v>0.32886492621359997</v>
      </c>
      <c r="E5" s="6">
        <v>0.27891931923059998</v>
      </c>
      <c r="F5" s="7">
        <v>0.53355283928039998</v>
      </c>
      <c r="G5" s="7">
        <v>0.47412339333100001</v>
      </c>
      <c r="H5" s="7">
        <v>0.48969014305789998</v>
      </c>
      <c r="I5" s="6">
        <v>0.31848772005659998</v>
      </c>
      <c r="J5" s="8">
        <v>0.27200278441609999</v>
      </c>
      <c r="K5" s="8">
        <v>0.20242725495489999</v>
      </c>
      <c r="L5" s="8">
        <v>0.23813644721310001</v>
      </c>
      <c r="M5" s="6">
        <v>0.31862427781519997</v>
      </c>
      <c r="N5" s="6">
        <v>0.32634480522929998</v>
      </c>
      <c r="O5" s="6">
        <v>0.32624980319300001</v>
      </c>
      <c r="P5" s="6">
        <v>0.29405998621629997</v>
      </c>
      <c r="Q5" s="6">
        <v>0.3400736025362</v>
      </c>
      <c r="R5" s="6">
        <v>0.33965326566370002</v>
      </c>
      <c r="S5" s="6">
        <v>0.31555067460989999</v>
      </c>
      <c r="T5" s="6">
        <v>0.3667216882155</v>
      </c>
      <c r="U5" s="6">
        <v>0.29915688037619997</v>
      </c>
      <c r="V5" s="7">
        <v>0.43298989577180003</v>
      </c>
      <c r="W5" s="8">
        <v>0.23269436088670001</v>
      </c>
      <c r="X5" s="7">
        <v>0.36811953039189999</v>
      </c>
      <c r="Y5" s="7">
        <v>0.61628883185899996</v>
      </c>
      <c r="Z5" s="8">
        <v>0.16186411343609999</v>
      </c>
      <c r="AA5" s="7">
        <v>1</v>
      </c>
      <c r="AB5" s="8">
        <v>0</v>
      </c>
      <c r="AC5" s="8">
        <v>0</v>
      </c>
      <c r="AD5" s="8">
        <v>0.11054080107149999</v>
      </c>
      <c r="AE5" s="7">
        <v>0.42465599935539999</v>
      </c>
      <c r="AF5" s="8">
        <v>0.12866221842770001</v>
      </c>
      <c r="AG5" s="7">
        <v>0.34079175419680002</v>
      </c>
      <c r="AH5" s="8">
        <v>0.24781483006480001</v>
      </c>
      <c r="AI5" s="7">
        <v>0.46187050857459999</v>
      </c>
      <c r="AJ5" s="7">
        <v>0.41694868424300002</v>
      </c>
      <c r="AK5" s="8">
        <v>0.30880076860439998</v>
      </c>
      <c r="AL5" s="7">
        <v>0.47210695345170001</v>
      </c>
      <c r="AM5" s="7">
        <v>0.36578340500669998</v>
      </c>
      <c r="AN5" s="8">
        <v>0.27121789170839999</v>
      </c>
      <c r="AO5" s="8">
        <v>0.23222792098600001</v>
      </c>
      <c r="AP5" s="8">
        <v>0.17526394118169999</v>
      </c>
      <c r="AQ5" s="6">
        <v>0.28706197715080001</v>
      </c>
    </row>
    <row r="6" spans="1:43" x14ac:dyDescent="0.25">
      <c r="A6" t="s">
        <v>509</v>
      </c>
      <c r="B6" s="6">
        <v>0.3528939020247</v>
      </c>
      <c r="C6" s="6">
        <v>0.36558334664960002</v>
      </c>
      <c r="D6" s="6">
        <v>0.33958704450499999</v>
      </c>
      <c r="E6" s="6">
        <v>0.50917873615989995</v>
      </c>
      <c r="F6" s="8">
        <v>0.26041655018830001</v>
      </c>
      <c r="G6" s="7">
        <v>0.39154094236039999</v>
      </c>
      <c r="H6" s="6">
        <v>0.35719465890739999</v>
      </c>
      <c r="I6" s="7">
        <v>0.54080382003170002</v>
      </c>
      <c r="J6" s="6">
        <v>0.36951325762960002</v>
      </c>
      <c r="K6" s="8">
        <v>0.1136394122857</v>
      </c>
      <c r="L6" s="8">
        <v>0.2449650149508</v>
      </c>
      <c r="M6" s="7">
        <v>0.37882109124890001</v>
      </c>
      <c r="N6" s="8">
        <v>0.30788920617819998</v>
      </c>
      <c r="O6" s="6">
        <v>0.33205428299970002</v>
      </c>
      <c r="P6" s="6">
        <v>0.35629598976170002</v>
      </c>
      <c r="Q6" s="6">
        <v>0.32951299353930003</v>
      </c>
      <c r="R6" s="6">
        <v>0.3244626829176</v>
      </c>
      <c r="S6" s="7">
        <v>0.4237605636715</v>
      </c>
      <c r="T6" s="6">
        <v>0.33921818698020001</v>
      </c>
      <c r="U6" s="7">
        <v>0.48062710083049998</v>
      </c>
      <c r="V6" s="6">
        <v>0.37038310917450001</v>
      </c>
      <c r="W6" s="7">
        <v>0.40140116734050002</v>
      </c>
      <c r="X6" s="6">
        <v>0.37978982406459999</v>
      </c>
      <c r="Y6" s="8">
        <v>0.1932559610997</v>
      </c>
      <c r="Z6" s="8">
        <v>0.1831614759686</v>
      </c>
      <c r="AA6" s="8">
        <v>0</v>
      </c>
      <c r="AB6" s="7">
        <v>0.54073759590759995</v>
      </c>
      <c r="AC6" s="8">
        <v>0</v>
      </c>
      <c r="AD6" s="7">
        <v>0.43101867153079998</v>
      </c>
      <c r="AE6" s="8">
        <v>0.3146624018984</v>
      </c>
      <c r="AF6" s="7">
        <v>0.41898007411299998</v>
      </c>
      <c r="AG6" s="8">
        <v>0.3462623026869</v>
      </c>
      <c r="AH6" s="7">
        <v>0.37449823045440001</v>
      </c>
      <c r="AI6" s="8">
        <v>0.31169181102049998</v>
      </c>
      <c r="AJ6" s="6">
        <v>0.34235271539790002</v>
      </c>
      <c r="AK6" s="6">
        <v>0.35428966763660003</v>
      </c>
      <c r="AL6" s="8">
        <v>9.1939417496299997E-2</v>
      </c>
      <c r="AM6" s="8">
        <v>0.23293208713249999</v>
      </c>
      <c r="AN6" s="7">
        <v>0.47973552614949999</v>
      </c>
      <c r="AO6" s="7">
        <v>0.5812368940514</v>
      </c>
      <c r="AP6" s="7">
        <v>0.61020435845150001</v>
      </c>
      <c r="AQ6" s="6">
        <v>0.33215511993789998</v>
      </c>
    </row>
    <row r="7" spans="1:43" x14ac:dyDescent="0.25">
      <c r="A7" t="s">
        <v>510</v>
      </c>
      <c r="B7" s="6">
        <v>0.29972190404370003</v>
      </c>
      <c r="C7" s="6">
        <v>0.30175126035830002</v>
      </c>
      <c r="D7" s="6">
        <v>0.29884089093290001</v>
      </c>
      <c r="E7" s="8">
        <v>7.8053670819629994E-2</v>
      </c>
      <c r="F7" s="8">
        <v>0.1477290945993</v>
      </c>
      <c r="G7" s="8">
        <v>9.5688375214590005E-2</v>
      </c>
      <c r="H7" s="8">
        <v>0.1093197466893</v>
      </c>
      <c r="I7" s="8">
        <v>0.119860959601</v>
      </c>
      <c r="J7" s="7">
        <v>0.33198592149829997</v>
      </c>
      <c r="K7" s="7">
        <v>0.67122981276409999</v>
      </c>
      <c r="L7" s="7">
        <v>0.49711507113789999</v>
      </c>
      <c r="M7" s="8">
        <v>0.27684687531500002</v>
      </c>
      <c r="N7" s="7">
        <v>0.33942862664739998</v>
      </c>
      <c r="O7" s="6">
        <v>0.31481072770360002</v>
      </c>
      <c r="P7" s="7">
        <v>0.32719225368990001</v>
      </c>
      <c r="Q7" s="6">
        <v>0.29614818056780001</v>
      </c>
      <c r="R7" s="6">
        <v>0.3143523957455</v>
      </c>
      <c r="S7" s="8">
        <v>0.23408351537909999</v>
      </c>
      <c r="T7" s="6">
        <v>0.28120908293910002</v>
      </c>
      <c r="U7" s="8">
        <v>0.20974647846360001</v>
      </c>
      <c r="V7" s="8">
        <v>0.16285160751030001</v>
      </c>
      <c r="W7" s="7">
        <v>0.33816088932440003</v>
      </c>
      <c r="X7" s="8">
        <v>0.23650034667639999</v>
      </c>
      <c r="Y7" s="8">
        <v>0.18164884925970001</v>
      </c>
      <c r="Z7" s="7">
        <v>0.49220582721560002</v>
      </c>
      <c r="AA7" s="8">
        <v>0</v>
      </c>
      <c r="AB7" s="7">
        <v>0.45926240409239999</v>
      </c>
      <c r="AC7" s="8">
        <v>0</v>
      </c>
      <c r="AD7" s="7">
        <v>0.42126434110889999</v>
      </c>
      <c r="AE7" s="8">
        <v>0.2402433324281</v>
      </c>
      <c r="AF7" s="7">
        <v>0.40550332272959999</v>
      </c>
      <c r="AG7" s="8">
        <v>0.28910697562609999</v>
      </c>
      <c r="AH7" s="7">
        <v>0.35745864128990001</v>
      </c>
      <c r="AI7" s="8">
        <v>0.18961089966549999</v>
      </c>
      <c r="AJ7" s="8">
        <v>0.19853333992790001</v>
      </c>
      <c r="AK7" s="7">
        <v>0.31312034988370002</v>
      </c>
      <c r="AL7" s="7">
        <v>0.40018571900010003</v>
      </c>
      <c r="AM7" s="7">
        <v>0.3784904817975</v>
      </c>
      <c r="AN7" s="8">
        <v>0.2290459577375</v>
      </c>
      <c r="AO7" s="8">
        <v>0.17299998061620001</v>
      </c>
      <c r="AP7" s="8">
        <v>0.16599896982910001</v>
      </c>
      <c r="AQ7" s="7">
        <v>0.36277656153249999</v>
      </c>
    </row>
    <row r="8" spans="1:43" x14ac:dyDescent="0.25">
      <c r="A8" t="s">
        <v>479</v>
      </c>
      <c r="B8" s="6">
        <v>2.5937890803270001E-2</v>
      </c>
      <c r="C8" s="8">
        <v>1.852211740276E-2</v>
      </c>
      <c r="D8" s="7">
        <v>3.2707138348549998E-2</v>
      </c>
      <c r="E8" s="6">
        <v>0.13384827378979999</v>
      </c>
      <c r="F8" s="7">
        <v>5.8301515931940003E-2</v>
      </c>
      <c r="G8" s="6">
        <v>3.8647289094020001E-2</v>
      </c>
      <c r="H8" s="7">
        <v>4.3795451345479998E-2</v>
      </c>
      <c r="I8" s="6">
        <v>2.0847500310670002E-2</v>
      </c>
      <c r="J8" s="6">
        <v>2.649803645601E-2</v>
      </c>
      <c r="K8" s="8">
        <v>1.2703519995359999E-2</v>
      </c>
      <c r="L8" s="8">
        <v>1.978346669814E-2</v>
      </c>
      <c r="M8" s="6">
        <v>2.5707755620920002E-2</v>
      </c>
      <c r="N8" s="6">
        <v>2.6337361945159999E-2</v>
      </c>
      <c r="O8" s="6">
        <v>2.6885186103629999E-2</v>
      </c>
      <c r="P8" s="6">
        <v>2.2451770332150001E-2</v>
      </c>
      <c r="Q8" s="6">
        <v>3.4265223356620002E-2</v>
      </c>
      <c r="R8" s="6">
        <v>2.1531655673239999E-2</v>
      </c>
      <c r="S8" s="6">
        <v>2.6605246339509999E-2</v>
      </c>
      <c r="T8" s="6">
        <v>1.285104186527E-2</v>
      </c>
      <c r="U8" s="6">
        <v>1.0469540329749999E-2</v>
      </c>
      <c r="V8" s="6">
        <v>3.3775387543379998E-2</v>
      </c>
      <c r="W8" s="6">
        <v>2.7743582448360001E-2</v>
      </c>
      <c r="X8" s="6">
        <v>1.559029886705E-2</v>
      </c>
      <c r="Y8" s="8">
        <v>8.8063577816590004E-3</v>
      </c>
      <c r="Z8" s="7">
        <v>0.16276858337969999</v>
      </c>
      <c r="AA8" s="8">
        <v>0</v>
      </c>
      <c r="AB8" s="8">
        <v>0</v>
      </c>
      <c r="AC8" s="7">
        <v>1</v>
      </c>
      <c r="AD8" s="7">
        <v>3.7176186288750003E-2</v>
      </c>
      <c r="AE8" s="8">
        <v>2.043826631811E-2</v>
      </c>
      <c r="AF8" s="7">
        <v>4.6854384729610003E-2</v>
      </c>
      <c r="AG8" s="8">
        <v>2.383896749015E-2</v>
      </c>
      <c r="AH8" s="8">
        <v>2.0228298190839999E-2</v>
      </c>
      <c r="AI8" s="7">
        <v>3.6826780739379998E-2</v>
      </c>
      <c r="AJ8" s="7">
        <v>4.216526043129E-2</v>
      </c>
      <c r="AK8" s="8">
        <v>2.3789213875339998E-2</v>
      </c>
      <c r="AL8" s="6">
        <v>3.5767910051909997E-2</v>
      </c>
      <c r="AM8" s="6">
        <v>2.2794026063399999E-2</v>
      </c>
      <c r="AN8" s="6">
        <v>2.000062440451E-2</v>
      </c>
      <c r="AO8" s="6">
        <v>1.353520434643E-2</v>
      </c>
      <c r="AP8" s="7">
        <v>4.853273053769E-2</v>
      </c>
      <c r="AQ8" s="6">
        <v>1.800634137884E-2</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F9" s="6">
        <v>1</v>
      </c>
      <c r="AG9" s="6">
        <v>1</v>
      </c>
      <c r="AH9" s="6">
        <v>1</v>
      </c>
      <c r="AI9" s="6">
        <v>1</v>
      </c>
      <c r="AJ9" s="6">
        <v>1</v>
      </c>
      <c r="AK9" s="6">
        <v>1</v>
      </c>
      <c r="AL9" s="6">
        <v>1</v>
      </c>
      <c r="AM9" s="6">
        <v>1</v>
      </c>
      <c r="AN9" s="6">
        <v>1</v>
      </c>
      <c r="AO9" s="6">
        <v>1</v>
      </c>
      <c r="AP9" s="6">
        <v>1</v>
      </c>
      <c r="AQ9" s="6">
        <v>1</v>
      </c>
    </row>
    <row r="10" spans="1:43" x14ac:dyDescent="0.25">
      <c r="A10" t="s">
        <v>433</v>
      </c>
      <c r="B10" s="9">
        <v>4507</v>
      </c>
      <c r="C10" s="9">
        <v>2217</v>
      </c>
      <c r="D10" s="9">
        <v>2278</v>
      </c>
      <c r="E10" s="9">
        <v>12</v>
      </c>
      <c r="F10" s="9">
        <v>280</v>
      </c>
      <c r="G10" s="9">
        <v>827</v>
      </c>
      <c r="H10" s="9">
        <v>1107</v>
      </c>
      <c r="I10" s="9">
        <v>1249</v>
      </c>
      <c r="J10" s="9">
        <v>1121</v>
      </c>
      <c r="K10" s="9">
        <v>1030</v>
      </c>
      <c r="L10" s="9">
        <v>2151</v>
      </c>
      <c r="M10" s="9">
        <v>2745</v>
      </c>
      <c r="N10" s="9">
        <v>1762</v>
      </c>
      <c r="O10" s="9">
        <v>1001</v>
      </c>
      <c r="P10" s="9">
        <v>1001</v>
      </c>
      <c r="Q10" s="9">
        <v>801</v>
      </c>
      <c r="R10" s="9">
        <v>600</v>
      </c>
      <c r="S10" s="9">
        <v>601</v>
      </c>
      <c r="T10" s="9">
        <v>201</v>
      </c>
      <c r="U10" s="9">
        <v>201</v>
      </c>
      <c r="V10" s="9">
        <v>101</v>
      </c>
      <c r="W10" s="9">
        <v>3062</v>
      </c>
      <c r="X10" s="9">
        <v>488</v>
      </c>
      <c r="Y10" s="9">
        <v>850</v>
      </c>
      <c r="Z10" s="9">
        <v>107</v>
      </c>
      <c r="AA10" s="9">
        <v>1366</v>
      </c>
      <c r="AB10" s="9">
        <v>3036</v>
      </c>
      <c r="AC10" s="9">
        <v>105</v>
      </c>
      <c r="AD10" s="9">
        <v>1571</v>
      </c>
      <c r="AE10" s="9">
        <v>2936</v>
      </c>
      <c r="AF10" s="9">
        <v>455</v>
      </c>
      <c r="AG10" s="9">
        <v>4052</v>
      </c>
      <c r="AH10" s="9">
        <v>3046</v>
      </c>
      <c r="AI10" s="9">
        <v>1461</v>
      </c>
      <c r="AJ10" s="9">
        <v>583</v>
      </c>
      <c r="AK10" s="9">
        <v>3924</v>
      </c>
      <c r="AL10" s="9">
        <v>778</v>
      </c>
      <c r="AM10" s="9">
        <v>1171</v>
      </c>
      <c r="AN10" s="9">
        <v>1002</v>
      </c>
      <c r="AO10" s="9">
        <v>620</v>
      </c>
      <c r="AP10" s="9">
        <v>576</v>
      </c>
      <c r="AQ10" s="9">
        <v>360</v>
      </c>
    </row>
    <row r="11" spans="1:43" x14ac:dyDescent="0.25">
      <c r="A11"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8c72562b-88a8-4023-b0b0-6fa58ce5a5c5" sqref="A2 AQ11" xr:uid="{00000000-0002-0000-0F00-000000000000}"/>
    <dataValidation allowBlank="1" error="8c72562b-88a8-4023-b0b0-6fa58ce5a5c5" sqref="A1" xr:uid="{00000000-0002-0000-0F00-000001000000}"/>
  </dataValidations>
  <hyperlinks>
    <hyperlink ref="A1" location="'TOC'!A1" display="Back to TOC" xr:uid="{00000000-0004-0000-0F00-000000000000}"/>
  </hyperlinks>
  <pageMargins left="0.7" right="0.7" top="0.75" bottom="0.75" header="0.3" footer="0.3"/>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dimension ref="A1:AQ9"/>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15" bestFit="1" customWidth="1"/>
    <col min="2" max="43" width="12.7109375" bestFit="1" customWidth="1"/>
  </cols>
  <sheetData>
    <row r="1" spans="1:43" x14ac:dyDescent="0.25">
      <c r="A1" s="4" t="s">
        <v>384</v>
      </c>
    </row>
    <row r="2" spans="1:43" x14ac:dyDescent="0.25">
      <c r="A2" t="s">
        <v>36</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423</v>
      </c>
      <c r="B5" s="6">
        <v>0.1270027602287</v>
      </c>
      <c r="C5" s="6">
        <v>0.1243458539334</v>
      </c>
      <c r="D5" s="6">
        <v>0.1300507682631</v>
      </c>
      <c r="E5" s="6">
        <v>0</v>
      </c>
      <c r="F5" s="8">
        <v>4.6943784560999999E-2</v>
      </c>
      <c r="G5" s="8">
        <v>7.1034505204279993E-2</v>
      </c>
      <c r="H5" s="8">
        <v>6.4159039400449994E-2</v>
      </c>
      <c r="I5" s="8">
        <v>7.1143232533529999E-2</v>
      </c>
      <c r="J5" s="7">
        <v>0.21905490520500001</v>
      </c>
      <c r="K5" s="7">
        <v>0.25594280010679998</v>
      </c>
      <c r="L5" s="7">
        <v>0.234317862742</v>
      </c>
      <c r="M5" s="8">
        <v>0.10619656262340001</v>
      </c>
      <c r="N5" s="7">
        <v>0.16226397522130001</v>
      </c>
      <c r="O5" s="6">
        <v>0.12506996477009999</v>
      </c>
      <c r="P5" s="6">
        <v>9.8201606120910001E-2</v>
      </c>
      <c r="Q5" s="6">
        <v>9.0037987185959997E-2</v>
      </c>
      <c r="R5" s="7">
        <v>0.19836042903619999</v>
      </c>
      <c r="S5" s="6">
        <v>0.13337897188100001</v>
      </c>
      <c r="T5" s="6">
        <v>0.1750765712032</v>
      </c>
      <c r="U5" s="7">
        <v>0.35509301279889999</v>
      </c>
      <c r="V5" s="6">
        <v>0.1177350568844</v>
      </c>
      <c r="W5" s="6">
        <v>0.1104574905727</v>
      </c>
      <c r="X5" s="6">
        <v>0.1751509742449</v>
      </c>
      <c r="Y5" s="6">
        <v>0.130383866702</v>
      </c>
      <c r="Z5" s="6">
        <v>0.1639735130127</v>
      </c>
      <c r="AA5" s="6">
        <v>0.1270027602287</v>
      </c>
      <c r="AD5" s="6">
        <v>0.1211315199534</v>
      </c>
      <c r="AE5" s="6">
        <v>0.12775066755510001</v>
      </c>
      <c r="AF5" s="6">
        <v>0.22000069417840001</v>
      </c>
      <c r="AG5" s="6">
        <v>0.1234795144502</v>
      </c>
      <c r="AH5" s="8">
        <v>0.1004274942239</v>
      </c>
      <c r="AI5" s="7">
        <v>0.1541961386556</v>
      </c>
      <c r="AJ5" s="8">
        <v>6.1557426957729998E-2</v>
      </c>
      <c r="AK5" s="7">
        <v>0.1387033003598</v>
      </c>
      <c r="AL5" s="7">
        <v>0.28399449597749998</v>
      </c>
      <c r="AM5" s="8">
        <v>8.2715183203450005E-2</v>
      </c>
      <c r="AN5" s="8">
        <v>2.765840961856E-2</v>
      </c>
      <c r="AO5" s="8">
        <v>2.4379240037539999E-2</v>
      </c>
      <c r="AP5" s="8">
        <v>3.2160411998889998E-2</v>
      </c>
      <c r="AQ5" s="6">
        <v>0.1552637067704</v>
      </c>
    </row>
    <row r="6" spans="1:43" x14ac:dyDescent="0.25">
      <c r="A6" t="s">
        <v>424</v>
      </c>
      <c r="B6" s="6">
        <v>0.87299723977129995</v>
      </c>
      <c r="C6" s="6">
        <v>0.87565414606659997</v>
      </c>
      <c r="D6" s="6">
        <v>0.86994923173689997</v>
      </c>
      <c r="E6" s="6">
        <v>1</v>
      </c>
      <c r="F6" s="7">
        <v>0.95305621543899999</v>
      </c>
      <c r="G6" s="7">
        <v>0.92896549479570001</v>
      </c>
      <c r="H6" s="7">
        <v>0.93584096059959998</v>
      </c>
      <c r="I6" s="7">
        <v>0.92885676746650003</v>
      </c>
      <c r="J6" s="8">
        <v>0.78094509479499996</v>
      </c>
      <c r="K6" s="8">
        <v>0.74405719989319996</v>
      </c>
      <c r="L6" s="8">
        <v>0.76568213725800005</v>
      </c>
      <c r="M6" s="7">
        <v>0.89380343737659995</v>
      </c>
      <c r="N6" s="8">
        <v>0.83773602477870002</v>
      </c>
      <c r="O6" s="6">
        <v>0.87493003522989998</v>
      </c>
      <c r="P6" s="6">
        <v>0.90179839387909999</v>
      </c>
      <c r="Q6" s="6">
        <v>0.90996201281400002</v>
      </c>
      <c r="R6" s="8">
        <v>0.80163957096380001</v>
      </c>
      <c r="S6" s="6">
        <v>0.86662102811899999</v>
      </c>
      <c r="T6" s="6">
        <v>0.82492342879680003</v>
      </c>
      <c r="U6" s="8">
        <v>0.64490698720109996</v>
      </c>
      <c r="V6" s="6">
        <v>0.8822649431156</v>
      </c>
      <c r="W6" s="6">
        <v>0.88954250942729995</v>
      </c>
      <c r="X6" s="6">
        <v>0.8248490257551</v>
      </c>
      <c r="Y6" s="6">
        <v>0.86961613329800003</v>
      </c>
      <c r="Z6" s="6">
        <v>0.83602648698729998</v>
      </c>
      <c r="AA6" s="6">
        <v>0.87299723977129995</v>
      </c>
      <c r="AD6" s="6">
        <v>0.87886848004660001</v>
      </c>
      <c r="AE6" s="6">
        <v>0.87224933244489999</v>
      </c>
      <c r="AF6" s="6">
        <v>0.77999930582160004</v>
      </c>
      <c r="AG6" s="6">
        <v>0.8765204855498</v>
      </c>
      <c r="AH6" s="7">
        <v>0.89957250577610004</v>
      </c>
      <c r="AI6" s="8">
        <v>0.8458038613444</v>
      </c>
      <c r="AJ6" s="7">
        <v>0.93844257304230005</v>
      </c>
      <c r="AK6" s="8">
        <v>0.86129669964019995</v>
      </c>
      <c r="AL6" s="8">
        <v>0.71600550402249996</v>
      </c>
      <c r="AM6" s="7">
        <v>0.91728481679649998</v>
      </c>
      <c r="AN6" s="7">
        <v>0.9723415903814</v>
      </c>
      <c r="AO6" s="7">
        <v>0.97562075996249997</v>
      </c>
      <c r="AP6" s="7">
        <v>0.96783958800110004</v>
      </c>
      <c r="AQ6" s="6">
        <v>0.84473629322959998</v>
      </c>
    </row>
    <row r="7" spans="1:43" x14ac:dyDescent="0.25">
      <c r="A7" t="s">
        <v>434</v>
      </c>
      <c r="B7" s="6">
        <v>1</v>
      </c>
      <c r="C7" s="6">
        <v>1</v>
      </c>
      <c r="D7" s="6">
        <v>1</v>
      </c>
      <c r="E7" s="6">
        <v>1</v>
      </c>
      <c r="F7" s="6">
        <v>1</v>
      </c>
      <c r="G7" s="6">
        <v>1</v>
      </c>
      <c r="H7" s="6">
        <v>1</v>
      </c>
      <c r="I7" s="6">
        <v>1</v>
      </c>
      <c r="J7" s="6">
        <v>1</v>
      </c>
      <c r="K7" s="6">
        <v>1</v>
      </c>
      <c r="L7" s="6">
        <v>1</v>
      </c>
      <c r="M7" s="6">
        <v>1</v>
      </c>
      <c r="N7" s="6">
        <v>1</v>
      </c>
      <c r="O7" s="6">
        <v>1</v>
      </c>
      <c r="P7" s="6">
        <v>1</v>
      </c>
      <c r="Q7" s="6">
        <v>1</v>
      </c>
      <c r="R7" s="6">
        <v>1</v>
      </c>
      <c r="S7" s="6">
        <v>1</v>
      </c>
      <c r="T7" s="6">
        <v>1</v>
      </c>
      <c r="U7" s="6">
        <v>1</v>
      </c>
      <c r="V7" s="6">
        <v>1</v>
      </c>
      <c r="W7" s="6">
        <v>1</v>
      </c>
      <c r="X7" s="6">
        <v>1</v>
      </c>
      <c r="Y7" s="6">
        <v>1</v>
      </c>
      <c r="Z7" s="6">
        <v>1</v>
      </c>
      <c r="AA7" s="6">
        <v>1</v>
      </c>
      <c r="AD7" s="6">
        <v>1</v>
      </c>
      <c r="AE7" s="6">
        <v>1</v>
      </c>
      <c r="AF7" s="6">
        <v>1</v>
      </c>
      <c r="AG7" s="6">
        <v>1</v>
      </c>
      <c r="AH7" s="6">
        <v>1</v>
      </c>
      <c r="AI7" s="6">
        <v>1</v>
      </c>
      <c r="AJ7" s="6">
        <v>1</v>
      </c>
      <c r="AK7" s="6">
        <v>1</v>
      </c>
      <c r="AL7" s="6">
        <v>1</v>
      </c>
      <c r="AM7" s="6">
        <v>1</v>
      </c>
      <c r="AN7" s="6">
        <v>1</v>
      </c>
      <c r="AO7" s="6">
        <v>1</v>
      </c>
      <c r="AP7" s="6">
        <v>1</v>
      </c>
      <c r="AQ7" s="6">
        <v>1</v>
      </c>
    </row>
    <row r="8" spans="1:43" x14ac:dyDescent="0.25">
      <c r="A8" t="s">
        <v>433</v>
      </c>
      <c r="B8" s="9">
        <v>1366</v>
      </c>
      <c r="C8" s="9">
        <v>657</v>
      </c>
      <c r="D8" s="9">
        <v>704</v>
      </c>
      <c r="E8" s="9">
        <v>5</v>
      </c>
      <c r="F8" s="9">
        <v>153</v>
      </c>
      <c r="G8" s="9">
        <v>392</v>
      </c>
      <c r="H8" s="9">
        <v>545</v>
      </c>
      <c r="I8" s="9">
        <v>340</v>
      </c>
      <c r="J8" s="9">
        <v>281</v>
      </c>
      <c r="K8" s="9">
        <v>200</v>
      </c>
      <c r="L8" s="9">
        <v>481</v>
      </c>
      <c r="M8" s="9">
        <v>805</v>
      </c>
      <c r="N8" s="9">
        <v>561</v>
      </c>
      <c r="O8" s="9">
        <v>294</v>
      </c>
      <c r="P8" s="9">
        <v>280</v>
      </c>
      <c r="Q8" s="9">
        <v>255</v>
      </c>
      <c r="R8" s="9">
        <v>194</v>
      </c>
      <c r="S8" s="9">
        <v>178</v>
      </c>
      <c r="T8" s="9">
        <v>63</v>
      </c>
      <c r="U8" s="9">
        <v>56</v>
      </c>
      <c r="V8" s="9">
        <v>46</v>
      </c>
      <c r="W8" s="9">
        <v>683</v>
      </c>
      <c r="X8" s="9">
        <v>174</v>
      </c>
      <c r="Y8" s="9">
        <v>491</v>
      </c>
      <c r="Z8" s="9">
        <v>18</v>
      </c>
      <c r="AA8" s="9">
        <v>1366</v>
      </c>
      <c r="AB8" s="9">
        <v>0</v>
      </c>
      <c r="AC8" s="9">
        <v>0</v>
      </c>
      <c r="AD8" s="9">
        <v>178</v>
      </c>
      <c r="AE8" s="9">
        <v>1188</v>
      </c>
      <c r="AF8" s="9">
        <v>54</v>
      </c>
      <c r="AG8" s="9">
        <v>1312</v>
      </c>
      <c r="AH8" s="9">
        <v>718</v>
      </c>
      <c r="AI8" s="9">
        <v>648</v>
      </c>
      <c r="AJ8" s="9">
        <v>241</v>
      </c>
      <c r="AK8" s="9">
        <v>1125</v>
      </c>
      <c r="AL8" s="9">
        <v>354</v>
      </c>
      <c r="AM8" s="9">
        <v>415</v>
      </c>
      <c r="AN8" s="9">
        <v>270</v>
      </c>
      <c r="AO8" s="9">
        <v>127</v>
      </c>
      <c r="AP8" s="9">
        <v>98</v>
      </c>
      <c r="AQ8" s="9">
        <v>102</v>
      </c>
    </row>
    <row r="9" spans="1:43" x14ac:dyDescent="0.25">
      <c r="A9" t="s">
        <v>37</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5a498434-e1c7-476a-9f4f-da077b4e2ef3" sqref="A2 AQ9" xr:uid="{00000000-0002-0000-1000-000000000000}"/>
    <dataValidation allowBlank="1" error="5a498434-e1c7-476a-9f4f-da077b4e2ef3" sqref="A1" xr:uid="{00000000-0002-0000-1000-000001000000}"/>
  </dataValidations>
  <hyperlinks>
    <hyperlink ref="A1" location="'TOC'!A1" display="Back to TOC" xr:uid="{00000000-0004-0000-1000-000000000000}"/>
  </hyperlinks>
  <pageMargins left="0.7" right="0.7" top="0.75" bottom="0.75" header="0.3" footer="0.3"/>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dimension ref="A1:AQ15"/>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43" width="12.7109375" bestFit="1" customWidth="1"/>
  </cols>
  <sheetData>
    <row r="1" spans="1:43" x14ac:dyDescent="0.25">
      <c r="A1" s="4" t="s">
        <v>384</v>
      </c>
    </row>
    <row r="2" spans="1:43" x14ac:dyDescent="0.25">
      <c r="A2" t="s">
        <v>39</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511</v>
      </c>
      <c r="B5" s="6">
        <v>0.31970086829420002</v>
      </c>
      <c r="C5" s="6">
        <v>0.326981194167</v>
      </c>
      <c r="D5" s="6">
        <v>0.31311893803559998</v>
      </c>
      <c r="E5" s="6">
        <v>0.20116641299599999</v>
      </c>
      <c r="F5" s="6">
        <v>0.29999477609710001</v>
      </c>
      <c r="G5" s="8">
        <v>0.25006215707009999</v>
      </c>
      <c r="H5" s="8">
        <v>0.26314133980830001</v>
      </c>
      <c r="I5" s="7">
        <v>0.35801752730530001</v>
      </c>
      <c r="J5" s="6">
        <v>0.34662925719850002</v>
      </c>
      <c r="K5" s="6">
        <v>0.30569159226039999</v>
      </c>
      <c r="L5" s="6">
        <v>0.32670258505049998</v>
      </c>
      <c r="M5" s="6">
        <v>0.32463891952509999</v>
      </c>
      <c r="N5" s="6">
        <v>0.31112934548850002</v>
      </c>
      <c r="O5" s="8">
        <v>0.28659198140179998</v>
      </c>
      <c r="P5" s="6">
        <v>0.29773781327670001</v>
      </c>
      <c r="Q5" s="7">
        <v>0.39746550728840002</v>
      </c>
      <c r="R5" s="8">
        <v>0.24292807214869999</v>
      </c>
      <c r="S5" s="7">
        <v>0.4102133907014</v>
      </c>
      <c r="T5" s="8">
        <v>0.24706793007960001</v>
      </c>
      <c r="U5" s="6">
        <v>0.28132445205840001</v>
      </c>
      <c r="V5" s="8">
        <v>0.22041894994729999</v>
      </c>
      <c r="W5" s="7">
        <v>0.47974906415390001</v>
      </c>
      <c r="X5" s="8">
        <v>0</v>
      </c>
      <c r="Y5" s="8">
        <v>0</v>
      </c>
      <c r="Z5" s="8">
        <v>0</v>
      </c>
      <c r="AA5" s="8">
        <v>0.1653901898316</v>
      </c>
      <c r="AB5" s="7">
        <v>0.39324786883719998</v>
      </c>
      <c r="AC5" s="6">
        <v>0.3815664260553</v>
      </c>
      <c r="AD5" s="7">
        <v>0.50699588376329996</v>
      </c>
      <c r="AE5" s="8">
        <v>0.2280453094637</v>
      </c>
      <c r="AF5" s="7">
        <v>0.51073607853210001</v>
      </c>
      <c r="AG5" s="8">
        <v>0.30053091286049999</v>
      </c>
      <c r="AH5" s="7">
        <v>0.34613454321670001</v>
      </c>
      <c r="AI5" s="8">
        <v>0.26928862413299998</v>
      </c>
      <c r="AJ5" s="6">
        <v>0.28796825139990001</v>
      </c>
      <c r="AK5" s="6">
        <v>0.32390260544240002</v>
      </c>
      <c r="AL5" s="8">
        <v>0.1623201696853</v>
      </c>
      <c r="AM5" s="8">
        <v>0.289137363323</v>
      </c>
      <c r="AN5" s="6">
        <v>0.32829594429940001</v>
      </c>
      <c r="AO5" s="7">
        <v>0.42273285891180001</v>
      </c>
      <c r="AP5" s="7">
        <v>0.5442485729887</v>
      </c>
      <c r="AQ5" s="6">
        <v>0.30688172060550001</v>
      </c>
    </row>
    <row r="6" spans="1:43" x14ac:dyDescent="0.25">
      <c r="A6" t="s">
        <v>512</v>
      </c>
      <c r="B6" s="6">
        <v>0.3466909856598</v>
      </c>
      <c r="C6" s="6">
        <v>0.33761346785110002</v>
      </c>
      <c r="D6" s="6">
        <v>0.35467996277969999</v>
      </c>
      <c r="E6" s="6">
        <v>0.5375538271918</v>
      </c>
      <c r="F6" s="6">
        <v>0.38045881045469998</v>
      </c>
      <c r="G6" s="6">
        <v>0.34334396689199997</v>
      </c>
      <c r="H6" s="6">
        <v>0.35306570451989999</v>
      </c>
      <c r="I6" s="8">
        <v>0.31368070821209998</v>
      </c>
      <c r="J6" s="6">
        <v>0.35032335340389997</v>
      </c>
      <c r="K6" s="6">
        <v>0.37441406939319999</v>
      </c>
      <c r="L6" s="6">
        <v>0.3620496646152</v>
      </c>
      <c r="M6" s="8">
        <v>0.32268107958320003</v>
      </c>
      <c r="N6" s="7">
        <v>0.38836764065450002</v>
      </c>
      <c r="O6" s="8">
        <v>0.29721230360299999</v>
      </c>
      <c r="P6" s="7">
        <v>0.37822862675070001</v>
      </c>
      <c r="Q6" s="8">
        <v>0.29769598569900002</v>
      </c>
      <c r="R6" s="7">
        <v>0.52194970663780005</v>
      </c>
      <c r="S6" s="6">
        <v>0.3506909288242</v>
      </c>
      <c r="T6" s="7">
        <v>0.55584591815020001</v>
      </c>
      <c r="U6" s="6">
        <v>0.32591570419470001</v>
      </c>
      <c r="V6" s="6">
        <v>0.31059828702449999</v>
      </c>
      <c r="W6" s="7">
        <v>0.52025093584610005</v>
      </c>
      <c r="X6" s="8">
        <v>0</v>
      </c>
      <c r="Y6" s="8">
        <v>0</v>
      </c>
      <c r="Z6" s="8">
        <v>0</v>
      </c>
      <c r="AA6" s="8">
        <v>0.31700959217500002</v>
      </c>
      <c r="AB6" s="7">
        <v>0.3619255815638</v>
      </c>
      <c r="AC6" s="6">
        <v>0.3312169487885</v>
      </c>
      <c r="AD6" s="6">
        <v>0.3562212627222</v>
      </c>
      <c r="AE6" s="6">
        <v>0.34202720500450001</v>
      </c>
      <c r="AF6" s="6">
        <v>0.3138516818971</v>
      </c>
      <c r="AG6" s="6">
        <v>0.34998633623320002</v>
      </c>
      <c r="AH6" s="8">
        <v>0.32469951308049999</v>
      </c>
      <c r="AI6" s="7">
        <v>0.3886314078061</v>
      </c>
      <c r="AJ6" s="8">
        <v>0.28371941480469998</v>
      </c>
      <c r="AK6" s="7">
        <v>0.3550290937151</v>
      </c>
      <c r="AL6" s="7">
        <v>0.39292318121620001</v>
      </c>
      <c r="AM6" s="7">
        <v>0.3842878990229</v>
      </c>
      <c r="AN6" s="6">
        <v>0.35284033052039998</v>
      </c>
      <c r="AO6" s="8">
        <v>0.2994505134005</v>
      </c>
      <c r="AP6" s="8">
        <v>0.20043892292929999</v>
      </c>
      <c r="AQ6" s="6">
        <v>0.36727092677649997</v>
      </c>
    </row>
    <row r="7" spans="1:43" x14ac:dyDescent="0.25">
      <c r="A7" t="s">
        <v>513</v>
      </c>
      <c r="B7" s="6">
        <v>0.11352897096219999</v>
      </c>
      <c r="C7" s="6">
        <v>0.12029421033940001</v>
      </c>
      <c r="D7" s="6">
        <v>0.1072400699528</v>
      </c>
      <c r="E7" s="6">
        <v>3.7528636291279997E-2</v>
      </c>
      <c r="F7" s="8">
        <v>5.749762413699E-2</v>
      </c>
      <c r="G7" s="6">
        <v>0.1277473988874</v>
      </c>
      <c r="H7" s="6">
        <v>0.1093464085292</v>
      </c>
      <c r="I7" s="6">
        <v>0.12717161690879999</v>
      </c>
      <c r="J7" s="6">
        <v>0.11137299378819999</v>
      </c>
      <c r="K7" s="6">
        <v>0.1043680763934</v>
      </c>
      <c r="L7" s="6">
        <v>0.1079633051173</v>
      </c>
      <c r="M7" s="6">
        <v>0.11832651503490001</v>
      </c>
      <c r="N7" s="6">
        <v>0.1052013420035</v>
      </c>
      <c r="O7" s="7">
        <v>0.13480887177549999</v>
      </c>
      <c r="P7" s="6">
        <v>0.11128246279079999</v>
      </c>
      <c r="Q7" s="6">
        <v>0.11685226971480001</v>
      </c>
      <c r="R7" s="8">
        <v>8.1547034249800004E-2</v>
      </c>
      <c r="S7" s="8">
        <v>6.6652998153359996E-2</v>
      </c>
      <c r="T7" s="8">
        <v>5.154423690815E-2</v>
      </c>
      <c r="U7" s="7">
        <v>0.1806757988528</v>
      </c>
      <c r="V7" s="6">
        <v>6.2817183347950001E-2</v>
      </c>
      <c r="W7" s="8">
        <v>0</v>
      </c>
      <c r="X7" s="7">
        <v>1</v>
      </c>
      <c r="Y7" s="8">
        <v>0</v>
      </c>
      <c r="Z7" s="8">
        <v>0</v>
      </c>
      <c r="AA7" s="7">
        <v>0.13001310349440001</v>
      </c>
      <c r="AB7" s="6">
        <v>0.1072097675964</v>
      </c>
      <c r="AC7" s="6">
        <v>6.8238030639960007E-2</v>
      </c>
      <c r="AD7" s="8">
        <v>6.05960676697E-2</v>
      </c>
      <c r="AE7" s="7">
        <v>0.139432462412</v>
      </c>
      <c r="AF7" s="8">
        <v>5.4149082944599997E-2</v>
      </c>
      <c r="AG7" s="7">
        <v>0.1194876097154</v>
      </c>
      <c r="AH7" s="6">
        <v>0.11773396878800001</v>
      </c>
      <c r="AI7" s="6">
        <v>0.1055095269117</v>
      </c>
      <c r="AJ7" s="6">
        <v>0.13798262348439999</v>
      </c>
      <c r="AK7" s="6">
        <v>0.1102910463828</v>
      </c>
      <c r="AL7" s="6">
        <v>0.1124487749552</v>
      </c>
      <c r="AM7" s="8">
        <v>8.9072853450699999E-2</v>
      </c>
      <c r="AN7" s="7">
        <v>0.1371007845768</v>
      </c>
      <c r="AO7" s="6">
        <v>0.1132476505029</v>
      </c>
      <c r="AP7" s="6">
        <v>0.1245529936463</v>
      </c>
      <c r="AQ7" s="6">
        <v>0.12123650204770001</v>
      </c>
    </row>
    <row r="8" spans="1:43" x14ac:dyDescent="0.25">
      <c r="A8" t="s">
        <v>514</v>
      </c>
      <c r="B8" s="6">
        <v>0.19577615593610001</v>
      </c>
      <c r="C8" s="6">
        <v>0.19508048984340001</v>
      </c>
      <c r="D8" s="6">
        <v>0.19632091529420001</v>
      </c>
      <c r="E8" s="6">
        <v>0.22375112352090001</v>
      </c>
      <c r="F8" s="7">
        <v>0.25604455820240002</v>
      </c>
      <c r="G8" s="7">
        <v>0.26987349589440002</v>
      </c>
      <c r="H8" s="7">
        <v>0.26625119034200001</v>
      </c>
      <c r="I8" s="6">
        <v>0.19152892756709999</v>
      </c>
      <c r="J8" s="8">
        <v>0.1572355300446</v>
      </c>
      <c r="K8" s="8">
        <v>0.16819818668219999</v>
      </c>
      <c r="L8" s="8">
        <v>0.16257167378949999</v>
      </c>
      <c r="M8" s="7">
        <v>0.22281880221950001</v>
      </c>
      <c r="N8" s="8">
        <v>0.14883523764580001</v>
      </c>
      <c r="O8" s="7">
        <v>0.26033481950069998</v>
      </c>
      <c r="P8" s="6">
        <v>0.1888168258506</v>
      </c>
      <c r="Q8" s="8">
        <v>0.1615888323204</v>
      </c>
      <c r="R8" s="8">
        <v>0.1218837942027</v>
      </c>
      <c r="S8" s="8">
        <v>0.14587130384729999</v>
      </c>
      <c r="T8" s="8">
        <v>0.1036218652592</v>
      </c>
      <c r="U8" s="6">
        <v>0.21208404489409999</v>
      </c>
      <c r="V8" s="7">
        <v>0.33673885383309998</v>
      </c>
      <c r="W8" s="8">
        <v>0</v>
      </c>
      <c r="X8" s="8">
        <v>0</v>
      </c>
      <c r="Y8" s="7">
        <v>1</v>
      </c>
      <c r="Z8" s="8">
        <v>0</v>
      </c>
      <c r="AA8" s="7">
        <v>0.37534934224939998</v>
      </c>
      <c r="AB8" s="8">
        <v>0.1124665108194</v>
      </c>
      <c r="AC8" s="8">
        <v>6.6469355097839994E-2</v>
      </c>
      <c r="AD8" s="8">
        <v>4.1301253061320001E-2</v>
      </c>
      <c r="AE8" s="7">
        <v>0.27137071200480001</v>
      </c>
      <c r="AF8" s="8">
        <v>8.2882318056589993E-2</v>
      </c>
      <c r="AG8" s="7">
        <v>0.2071047996882</v>
      </c>
      <c r="AH8" s="6">
        <v>0.18858653818410001</v>
      </c>
      <c r="AI8" s="6">
        <v>0.20948763444230001</v>
      </c>
      <c r="AJ8" s="7">
        <v>0.28168086002159998</v>
      </c>
      <c r="AK8" s="8">
        <v>0.1844014562836</v>
      </c>
      <c r="AL8" s="7">
        <v>0.28544027185580001</v>
      </c>
      <c r="AM8" s="6">
        <v>0.20827603679830001</v>
      </c>
      <c r="AN8" s="8">
        <v>0.1656906767736</v>
      </c>
      <c r="AO8" s="8">
        <v>0.1537217635185</v>
      </c>
      <c r="AP8" s="8">
        <v>0.12482351323929999</v>
      </c>
      <c r="AQ8" s="6">
        <v>0.1826021350816</v>
      </c>
    </row>
    <row r="9" spans="1:43" x14ac:dyDescent="0.25">
      <c r="A9" t="s">
        <v>515</v>
      </c>
      <c r="B9" s="6">
        <v>7.0142556912789998E-3</v>
      </c>
      <c r="C9" s="6">
        <v>7.0515978028800001E-3</v>
      </c>
      <c r="D9" s="6">
        <v>7.012884831622E-3</v>
      </c>
      <c r="E9" s="6">
        <v>0</v>
      </c>
      <c r="F9" s="6">
        <v>0</v>
      </c>
      <c r="G9" s="8">
        <v>0</v>
      </c>
      <c r="H9" s="8">
        <v>0</v>
      </c>
      <c r="I9" s="8">
        <v>3.9512779609839998E-4</v>
      </c>
      <c r="J9" s="6">
        <v>3.4933949890810002E-3</v>
      </c>
      <c r="K9" s="7">
        <v>2.5658141527230002E-2</v>
      </c>
      <c r="L9" s="7">
        <v>1.4282228162070001E-2</v>
      </c>
      <c r="M9" s="6">
        <v>5.8855262922389998E-3</v>
      </c>
      <c r="N9" s="6">
        <v>8.9735164062600004E-3</v>
      </c>
      <c r="O9" s="6">
        <v>4.939973760525E-3</v>
      </c>
      <c r="P9" s="6">
        <v>1.1903863871879999E-2</v>
      </c>
      <c r="Q9" s="6">
        <v>6.700649143684E-3</v>
      </c>
      <c r="R9" s="6">
        <v>3.787589583569E-3</v>
      </c>
      <c r="S9" s="6">
        <v>7.3498127712760004E-3</v>
      </c>
      <c r="T9" s="6">
        <v>0</v>
      </c>
      <c r="U9" s="6">
        <v>0</v>
      </c>
      <c r="V9" s="6">
        <v>1.1818338431180001E-2</v>
      </c>
      <c r="W9" s="8">
        <v>0</v>
      </c>
      <c r="X9" s="6">
        <v>0</v>
      </c>
      <c r="Y9" s="8">
        <v>0</v>
      </c>
      <c r="Z9" s="7">
        <v>0.28861663847789998</v>
      </c>
      <c r="AA9" s="6">
        <v>3.420559509385E-3</v>
      </c>
      <c r="AB9" s="6">
        <v>7.757979144863E-3</v>
      </c>
      <c r="AC9" s="7">
        <v>3.283804669123E-2</v>
      </c>
      <c r="AD9" s="6">
        <v>6.0164172291629998E-3</v>
      </c>
      <c r="AE9" s="6">
        <v>7.5025625564600004E-3</v>
      </c>
      <c r="AF9" s="6">
        <v>0</v>
      </c>
      <c r="AG9" s="6">
        <v>7.7181205381549999E-3</v>
      </c>
      <c r="AH9" s="6">
        <v>7.0320836787860002E-3</v>
      </c>
      <c r="AI9" s="6">
        <v>6.9802555432949996E-3</v>
      </c>
      <c r="AJ9" s="8">
        <v>9.1971301859780001E-4</v>
      </c>
      <c r="AK9" s="7">
        <v>7.8212381861169997E-3</v>
      </c>
      <c r="AL9" s="7">
        <v>1.7855522147460001E-2</v>
      </c>
      <c r="AM9" s="6">
        <v>1.047531811556E-2</v>
      </c>
      <c r="AN9" s="6">
        <v>1.9671387872459999E-3</v>
      </c>
      <c r="AO9" s="6">
        <v>0</v>
      </c>
      <c r="AP9" s="6">
        <v>0</v>
      </c>
      <c r="AQ9" s="6">
        <v>3.6254211550150002E-3</v>
      </c>
    </row>
    <row r="10" spans="1:43" x14ac:dyDescent="0.25">
      <c r="A10" t="s">
        <v>516</v>
      </c>
      <c r="B10" s="6">
        <v>4.5699172357690004E-3</v>
      </c>
      <c r="C10" s="6">
        <v>4.8707071069120002E-3</v>
      </c>
      <c r="D10" s="6">
        <v>4.2963266772259997E-3</v>
      </c>
      <c r="E10" s="6">
        <v>0</v>
      </c>
      <c r="F10" s="6">
        <v>0</v>
      </c>
      <c r="G10" s="6">
        <v>1.1385453341680001E-3</v>
      </c>
      <c r="H10" s="8">
        <v>8.4031858837579996E-4</v>
      </c>
      <c r="I10" s="8">
        <v>5.7369509620740005E-4</v>
      </c>
      <c r="J10" s="6">
        <v>6.7395553113170003E-3</v>
      </c>
      <c r="K10" s="7">
        <v>1.0772714946550001E-2</v>
      </c>
      <c r="L10" s="7">
        <v>8.7027217472479997E-3</v>
      </c>
      <c r="M10" s="8">
        <v>1.620141271362E-3</v>
      </c>
      <c r="N10" s="7">
        <v>9.6901703008310004E-3</v>
      </c>
      <c r="O10" s="6">
        <v>5.0720033799919999E-3</v>
      </c>
      <c r="P10" s="6">
        <v>1.577118397355E-3</v>
      </c>
      <c r="Q10" s="6">
        <v>4.9849625905189999E-3</v>
      </c>
      <c r="R10" s="7">
        <v>1.1208568794040001E-2</v>
      </c>
      <c r="S10" s="6">
        <v>6.7684288650289998E-3</v>
      </c>
      <c r="T10" s="6">
        <v>6.9122969561899996E-3</v>
      </c>
      <c r="U10" s="6">
        <v>0</v>
      </c>
      <c r="V10" s="6">
        <v>0</v>
      </c>
      <c r="W10" s="8">
        <v>0</v>
      </c>
      <c r="X10" s="6">
        <v>0</v>
      </c>
      <c r="Y10" s="6">
        <v>0</v>
      </c>
      <c r="Z10" s="7">
        <v>0.18803907481589999</v>
      </c>
      <c r="AA10" s="8">
        <v>3.512894559479E-4</v>
      </c>
      <c r="AB10" s="6">
        <v>4.9636652148619996E-3</v>
      </c>
      <c r="AC10" s="7">
        <v>4.6944070079230002E-2</v>
      </c>
      <c r="AD10" s="7">
        <v>9.5376125906650004E-3</v>
      </c>
      <c r="AE10" s="8">
        <v>2.1389027599600001E-3</v>
      </c>
      <c r="AF10" s="7">
        <v>2.2396717536460001E-2</v>
      </c>
      <c r="AG10" s="8">
        <v>2.7810377571480002E-3</v>
      </c>
      <c r="AH10" s="6">
        <v>3.1776813962399999E-3</v>
      </c>
      <c r="AI10" s="6">
        <v>7.2250808964409996E-3</v>
      </c>
      <c r="AJ10" s="6">
        <v>4.1411728748520001E-3</v>
      </c>
      <c r="AK10" s="6">
        <v>4.6266875649969997E-3</v>
      </c>
      <c r="AL10" s="7">
        <v>1.6353260401419999E-2</v>
      </c>
      <c r="AM10" s="6">
        <v>4.4365383733320001E-3</v>
      </c>
      <c r="AN10" s="6">
        <v>9.6569128758090003E-4</v>
      </c>
      <c r="AO10" s="6">
        <v>0</v>
      </c>
      <c r="AP10" s="6">
        <v>0</v>
      </c>
      <c r="AQ10" s="6">
        <v>0</v>
      </c>
    </row>
    <row r="11" spans="1:43" x14ac:dyDescent="0.25">
      <c r="A11" t="s">
        <v>517</v>
      </c>
      <c r="B11" s="6">
        <v>9.3230721288379993E-3</v>
      </c>
      <c r="C11" s="8">
        <v>5.2848304448490004E-3</v>
      </c>
      <c r="D11" s="7">
        <v>1.335347837398E-2</v>
      </c>
      <c r="E11" s="6">
        <v>0</v>
      </c>
      <c r="F11" s="6">
        <v>1.8434131874470001E-3</v>
      </c>
      <c r="G11" s="6">
        <v>5.9494123597010002E-3</v>
      </c>
      <c r="H11" s="6">
        <v>4.873900709335E-3</v>
      </c>
      <c r="I11" s="6">
        <v>6.1537470914749997E-3</v>
      </c>
      <c r="J11" s="7">
        <v>2.2031544049370001E-2</v>
      </c>
      <c r="K11" s="6">
        <v>4.2041175823949997E-3</v>
      </c>
      <c r="L11" s="7">
        <v>1.3353929364050001E-2</v>
      </c>
      <c r="M11" s="8">
        <v>2.3321980083950001E-3</v>
      </c>
      <c r="N11" s="7">
        <v>2.1457907138199998E-2</v>
      </c>
      <c r="O11" s="6">
        <v>7.0260970228709996E-3</v>
      </c>
      <c r="P11" s="6">
        <v>9.9461220150409996E-3</v>
      </c>
      <c r="Q11" s="6">
        <v>1.004425025646E-2</v>
      </c>
      <c r="R11" s="6">
        <v>1.468047560378E-2</v>
      </c>
      <c r="S11" s="6">
        <v>6.5978137627610003E-3</v>
      </c>
      <c r="T11" s="7">
        <v>2.7842366719730002E-2</v>
      </c>
      <c r="U11" s="6">
        <v>0</v>
      </c>
      <c r="V11" s="7">
        <v>3.3245864102240001E-2</v>
      </c>
      <c r="W11" s="8">
        <v>0</v>
      </c>
      <c r="X11" s="8">
        <v>0</v>
      </c>
      <c r="Y11" s="8">
        <v>0</v>
      </c>
      <c r="Z11" s="7">
        <v>0.38361785719590002</v>
      </c>
      <c r="AA11" s="8">
        <v>4.5522468928349998E-3</v>
      </c>
      <c r="AB11" s="6">
        <v>1.006707095016E-2</v>
      </c>
      <c r="AC11" s="7">
        <v>4.972800529943E-2</v>
      </c>
      <c r="AD11" s="6">
        <v>1.3858054740720001E-2</v>
      </c>
      <c r="AE11" s="6">
        <v>7.1038119710749997E-3</v>
      </c>
      <c r="AF11" s="6">
        <v>9.6659228320749996E-3</v>
      </c>
      <c r="AG11" s="6">
        <v>9.2886678287450002E-3</v>
      </c>
      <c r="AH11" s="6">
        <v>8.9445038656839997E-3</v>
      </c>
      <c r="AI11" s="6">
        <v>1.0045048008840001E-2</v>
      </c>
      <c r="AJ11" s="8">
        <v>2.0531754036630001E-3</v>
      </c>
      <c r="AK11" s="7">
        <v>1.0285684044379999E-2</v>
      </c>
      <c r="AL11" s="6">
        <v>8.2262131647999996E-3</v>
      </c>
      <c r="AM11" s="6">
        <v>9.5204055498219996E-3</v>
      </c>
      <c r="AN11" s="6">
        <v>1.188695803417E-2</v>
      </c>
      <c r="AO11" s="6">
        <v>9.5939889389429992E-3</v>
      </c>
      <c r="AP11" s="6">
        <v>5.4892497097150002E-3</v>
      </c>
      <c r="AQ11" s="6">
        <v>9.3217735273290001E-3</v>
      </c>
    </row>
    <row r="12" spans="1:43" x14ac:dyDescent="0.25">
      <c r="A12" t="s">
        <v>518</v>
      </c>
      <c r="B12" s="6">
        <v>3.39577409183E-3</v>
      </c>
      <c r="C12" s="6">
        <v>2.8235024444320002E-3</v>
      </c>
      <c r="D12" s="6">
        <v>3.9774240548979996E-3</v>
      </c>
      <c r="E12" s="6">
        <v>0</v>
      </c>
      <c r="F12" s="6">
        <v>4.1608179214419998E-3</v>
      </c>
      <c r="G12" s="6">
        <v>1.885023562259E-3</v>
      </c>
      <c r="H12" s="6">
        <v>2.481137502972E-3</v>
      </c>
      <c r="I12" s="6">
        <v>2.4786500229940001E-3</v>
      </c>
      <c r="J12" s="6">
        <v>2.174371215012E-3</v>
      </c>
      <c r="K12" s="6">
        <v>6.6931012147349997E-3</v>
      </c>
      <c r="L12" s="6">
        <v>4.373892154126E-3</v>
      </c>
      <c r="M12" s="8">
        <v>1.696818065289E-3</v>
      </c>
      <c r="N12" s="7">
        <v>6.344840362378E-3</v>
      </c>
      <c r="O12" s="6">
        <v>4.0139495555890003E-3</v>
      </c>
      <c r="P12" s="8">
        <v>5.0716704705179995E-4</v>
      </c>
      <c r="Q12" s="6">
        <v>4.6675429866570002E-3</v>
      </c>
      <c r="R12" s="6">
        <v>2.0147587796519998E-3</v>
      </c>
      <c r="S12" s="6">
        <v>5.8553230747240004E-3</v>
      </c>
      <c r="T12" s="6">
        <v>7.1653859269510001E-3</v>
      </c>
      <c r="U12" s="6">
        <v>0</v>
      </c>
      <c r="V12" s="7">
        <v>2.4362523313760001E-2</v>
      </c>
      <c r="W12" s="8">
        <v>0</v>
      </c>
      <c r="X12" s="6">
        <v>0</v>
      </c>
      <c r="Y12" s="6">
        <v>0</v>
      </c>
      <c r="Z12" s="7">
        <v>0.13972642951030001</v>
      </c>
      <c r="AA12" s="6">
        <v>3.9136763914490004E-3</v>
      </c>
      <c r="AB12" s="6">
        <v>2.3615558732580002E-3</v>
      </c>
      <c r="AC12" s="7">
        <v>2.2999117348480001E-2</v>
      </c>
      <c r="AD12" s="6">
        <v>5.4734482229390003E-3</v>
      </c>
      <c r="AE12" s="6">
        <v>2.3790338274010002E-3</v>
      </c>
      <c r="AF12" s="6">
        <v>6.3181982010140003E-3</v>
      </c>
      <c r="AG12" s="6">
        <v>3.102515378625E-3</v>
      </c>
      <c r="AH12" s="6">
        <v>3.6911677899989998E-3</v>
      </c>
      <c r="AI12" s="6">
        <v>2.8324222582560002E-3</v>
      </c>
      <c r="AJ12" s="6">
        <v>1.5347889922560001E-3</v>
      </c>
      <c r="AK12" s="6">
        <v>3.6421883806729998E-3</v>
      </c>
      <c r="AL12" s="6">
        <v>4.4326065738020002E-3</v>
      </c>
      <c r="AM12" s="6">
        <v>4.793585366436E-3</v>
      </c>
      <c r="AN12" s="6">
        <v>1.252475720688E-3</v>
      </c>
      <c r="AO12" s="6">
        <v>1.2532247273559999E-3</v>
      </c>
      <c r="AP12" s="8">
        <v>4.4674748674490002E-4</v>
      </c>
      <c r="AQ12" s="6">
        <v>9.0615208063390008E-3</v>
      </c>
    </row>
    <row r="13" spans="1:43" x14ac:dyDescent="0.25">
      <c r="A13" t="s">
        <v>434</v>
      </c>
      <c r="B13" s="6">
        <v>1</v>
      </c>
      <c r="C13" s="6">
        <v>1</v>
      </c>
      <c r="D13" s="6">
        <v>1</v>
      </c>
      <c r="E13" s="6">
        <v>1</v>
      </c>
      <c r="F13" s="6">
        <v>1</v>
      </c>
      <c r="G13" s="6">
        <v>1</v>
      </c>
      <c r="H13" s="6">
        <v>1</v>
      </c>
      <c r="I13" s="6">
        <v>1</v>
      </c>
      <c r="J13" s="6">
        <v>1</v>
      </c>
      <c r="K13" s="6">
        <v>1</v>
      </c>
      <c r="L13" s="6">
        <v>1</v>
      </c>
      <c r="M13" s="6">
        <v>1</v>
      </c>
      <c r="N13" s="6">
        <v>1</v>
      </c>
      <c r="O13" s="6">
        <v>1</v>
      </c>
      <c r="P13" s="6">
        <v>1</v>
      </c>
      <c r="Q13" s="6">
        <v>1</v>
      </c>
      <c r="R13" s="6">
        <v>1</v>
      </c>
      <c r="S13" s="6">
        <v>1</v>
      </c>
      <c r="T13" s="6">
        <v>1</v>
      </c>
      <c r="U13" s="6">
        <v>1</v>
      </c>
      <c r="V13" s="6">
        <v>1</v>
      </c>
      <c r="W13" s="6">
        <v>1</v>
      </c>
      <c r="X13" s="6">
        <v>1</v>
      </c>
      <c r="Y13" s="6">
        <v>1</v>
      </c>
      <c r="Z13" s="6">
        <v>1</v>
      </c>
      <c r="AA13" s="6">
        <v>1</v>
      </c>
      <c r="AB13" s="6">
        <v>1</v>
      </c>
      <c r="AC13" s="6">
        <v>1</v>
      </c>
      <c r="AD13" s="6">
        <v>1</v>
      </c>
      <c r="AE13" s="6">
        <v>1</v>
      </c>
      <c r="AF13" s="6">
        <v>1</v>
      </c>
      <c r="AG13" s="6">
        <v>1</v>
      </c>
      <c r="AH13" s="6">
        <v>1</v>
      </c>
      <c r="AI13" s="6">
        <v>1</v>
      </c>
      <c r="AJ13" s="6">
        <v>1</v>
      </c>
      <c r="AK13" s="6">
        <v>1</v>
      </c>
      <c r="AL13" s="6">
        <v>1</v>
      </c>
      <c r="AM13" s="6">
        <v>1</v>
      </c>
      <c r="AN13" s="6">
        <v>1</v>
      </c>
      <c r="AO13" s="6">
        <v>1</v>
      </c>
      <c r="AP13" s="6">
        <v>1</v>
      </c>
      <c r="AQ13" s="6">
        <v>1</v>
      </c>
    </row>
    <row r="14" spans="1:43" x14ac:dyDescent="0.25">
      <c r="A14" t="s">
        <v>433</v>
      </c>
      <c r="B14" s="9">
        <v>4507</v>
      </c>
      <c r="C14" s="9">
        <v>2217</v>
      </c>
      <c r="D14" s="9">
        <v>2278</v>
      </c>
      <c r="E14" s="9">
        <v>12</v>
      </c>
      <c r="F14" s="9">
        <v>280</v>
      </c>
      <c r="G14" s="9">
        <v>827</v>
      </c>
      <c r="H14" s="9">
        <v>1107</v>
      </c>
      <c r="I14" s="9">
        <v>1249</v>
      </c>
      <c r="J14" s="9">
        <v>1121</v>
      </c>
      <c r="K14" s="9">
        <v>1030</v>
      </c>
      <c r="L14" s="9">
        <v>2151</v>
      </c>
      <c r="M14" s="9">
        <v>2745</v>
      </c>
      <c r="N14" s="9">
        <v>1762</v>
      </c>
      <c r="O14" s="9">
        <v>1001</v>
      </c>
      <c r="P14" s="9">
        <v>1001</v>
      </c>
      <c r="Q14" s="9">
        <v>801</v>
      </c>
      <c r="R14" s="9">
        <v>600</v>
      </c>
      <c r="S14" s="9">
        <v>601</v>
      </c>
      <c r="T14" s="9">
        <v>201</v>
      </c>
      <c r="U14" s="9">
        <v>201</v>
      </c>
      <c r="V14" s="9">
        <v>101</v>
      </c>
      <c r="W14" s="9">
        <v>3062</v>
      </c>
      <c r="X14" s="9">
        <v>488</v>
      </c>
      <c r="Y14" s="9">
        <v>850</v>
      </c>
      <c r="Z14" s="9">
        <v>107</v>
      </c>
      <c r="AA14" s="9">
        <v>1366</v>
      </c>
      <c r="AB14" s="9">
        <v>3036</v>
      </c>
      <c r="AC14" s="9">
        <v>105</v>
      </c>
      <c r="AD14" s="9">
        <v>1571</v>
      </c>
      <c r="AE14" s="9">
        <v>2936</v>
      </c>
      <c r="AF14" s="9">
        <v>455</v>
      </c>
      <c r="AG14" s="9">
        <v>4052</v>
      </c>
      <c r="AH14" s="9">
        <v>3046</v>
      </c>
      <c r="AI14" s="9">
        <v>1461</v>
      </c>
      <c r="AJ14" s="9">
        <v>583</v>
      </c>
      <c r="AK14" s="9">
        <v>3924</v>
      </c>
      <c r="AL14" s="9">
        <v>778</v>
      </c>
      <c r="AM14" s="9">
        <v>1171</v>
      </c>
      <c r="AN14" s="9">
        <v>1002</v>
      </c>
      <c r="AO14" s="9">
        <v>620</v>
      </c>
      <c r="AP14" s="9">
        <v>576</v>
      </c>
      <c r="AQ14" s="9">
        <v>360</v>
      </c>
    </row>
    <row r="15" spans="1:43" x14ac:dyDescent="0.25">
      <c r="A15"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30d92fba-7845-46e9-b10b-9ce14d354225" sqref="A2 AQ15" xr:uid="{00000000-0002-0000-1100-000000000000}"/>
    <dataValidation allowBlank="1" error="30d92fba-7845-46e9-b10b-9ce14d354225" sqref="A1" xr:uid="{00000000-0002-0000-1100-000001000000}"/>
  </dataValidations>
  <hyperlinks>
    <hyperlink ref="A1" location="'TOC'!A1" display="Back to TOC" xr:uid="{00000000-0004-0000-1100-000000000000}"/>
  </hyperlinks>
  <pageMargins left="0.7" right="0.7" top="0.75" bottom="0.75" header="0.3" footer="0.3"/>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19"/>
  <dimension ref="A1:AQ9"/>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76.85546875" bestFit="1" customWidth="1"/>
    <col min="2" max="43" width="12.7109375" bestFit="1" customWidth="1"/>
  </cols>
  <sheetData>
    <row r="1" spans="1:43" x14ac:dyDescent="0.25">
      <c r="A1" s="4" t="s">
        <v>384</v>
      </c>
    </row>
    <row r="2" spans="1:43" x14ac:dyDescent="0.25">
      <c r="A2" t="s">
        <v>41</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423</v>
      </c>
      <c r="B5" s="6">
        <v>0.13378698920900001</v>
      </c>
      <c r="C5" s="6">
        <v>0.13941019917610001</v>
      </c>
      <c r="D5" s="6">
        <v>0.12690806305909999</v>
      </c>
      <c r="E5" s="7">
        <v>0.39729697790579999</v>
      </c>
      <c r="F5" s="7">
        <v>0.17959833415570001</v>
      </c>
      <c r="G5" s="8">
        <v>0.1005131904343</v>
      </c>
      <c r="H5" s="6">
        <v>0.1212284877042</v>
      </c>
      <c r="I5" s="6">
        <v>0.15047213686880001</v>
      </c>
      <c r="J5" s="7">
        <v>0.16300897217579999</v>
      </c>
      <c r="K5" s="8">
        <v>9.6713913029270002E-2</v>
      </c>
      <c r="L5" s="6">
        <v>0.13073942503280001</v>
      </c>
      <c r="M5" s="6">
        <v>0.13999160367089999</v>
      </c>
      <c r="N5" s="6">
        <v>0.12301695223</v>
      </c>
      <c r="O5" s="6">
        <v>0.1246304469487</v>
      </c>
      <c r="P5" s="8">
        <v>7.3510936821100006E-2</v>
      </c>
      <c r="Q5" s="7">
        <v>0.23368721646060001</v>
      </c>
      <c r="R5" s="8">
        <v>7.3708979009199996E-2</v>
      </c>
      <c r="S5" s="7">
        <v>0.18829552945469999</v>
      </c>
      <c r="T5" s="8">
        <v>4.4473379517279997E-2</v>
      </c>
      <c r="U5" s="6">
        <v>8.04695490673E-2</v>
      </c>
      <c r="V5" s="7">
        <v>0.2276715390032</v>
      </c>
      <c r="W5" s="7">
        <v>0.1857495247274</v>
      </c>
      <c r="X5" s="8">
        <v>8.8127453019710006E-2</v>
      </c>
      <c r="Y5" s="8">
        <v>0</v>
      </c>
      <c r="Z5" s="8">
        <v>0</v>
      </c>
      <c r="AA5" s="8">
        <v>4.6261553645720002E-2</v>
      </c>
      <c r="AB5" s="7">
        <v>0.1768626211812</v>
      </c>
      <c r="AC5" s="6">
        <v>0.13466945919090001</v>
      </c>
      <c r="AD5" s="7">
        <v>0.23494694147940001</v>
      </c>
      <c r="AE5" s="8">
        <v>8.4282885037360006E-2</v>
      </c>
      <c r="AF5" s="7">
        <v>0.2239342906447</v>
      </c>
      <c r="AG5" s="8">
        <v>0.1247409094374</v>
      </c>
      <c r="AH5" s="7">
        <v>0.15088589355670001</v>
      </c>
      <c r="AI5" s="8">
        <v>0.1011772917912</v>
      </c>
      <c r="AJ5" s="8">
        <v>8.5021136356929997E-2</v>
      </c>
      <c r="AK5" s="7">
        <v>0.14024410858790001</v>
      </c>
      <c r="AL5" s="8">
        <v>6.3037559451659994E-2</v>
      </c>
      <c r="AM5" s="8">
        <v>0.1015277411928</v>
      </c>
      <c r="AN5" s="6">
        <v>0.15209417865909999</v>
      </c>
      <c r="AO5" s="6">
        <v>0.1587400972213</v>
      </c>
      <c r="AP5" s="7">
        <v>0.26774310815579999</v>
      </c>
      <c r="AQ5" s="6">
        <v>0.14085070116330001</v>
      </c>
    </row>
    <row r="6" spans="1:43" x14ac:dyDescent="0.25">
      <c r="A6" t="s">
        <v>519</v>
      </c>
      <c r="B6" s="6">
        <v>0.86621301079099999</v>
      </c>
      <c r="C6" s="6">
        <v>0.86058980082390002</v>
      </c>
      <c r="D6" s="6">
        <v>0.87309193694090004</v>
      </c>
      <c r="E6" s="8">
        <v>0.60270302209420001</v>
      </c>
      <c r="F6" s="8">
        <v>0.82040166584429997</v>
      </c>
      <c r="G6" s="7">
        <v>0.89948680956570004</v>
      </c>
      <c r="H6" s="6">
        <v>0.87877151229579997</v>
      </c>
      <c r="I6" s="6">
        <v>0.84952786313119999</v>
      </c>
      <c r="J6" s="8">
        <v>0.83699102782419998</v>
      </c>
      <c r="K6" s="7">
        <v>0.90328608697070001</v>
      </c>
      <c r="L6" s="6">
        <v>0.86926057496719999</v>
      </c>
      <c r="M6" s="6">
        <v>0.86000839632909998</v>
      </c>
      <c r="N6" s="6">
        <v>0.87698304777000002</v>
      </c>
      <c r="O6" s="6">
        <v>0.87536955305130004</v>
      </c>
      <c r="P6" s="7">
        <v>0.92648906317890001</v>
      </c>
      <c r="Q6" s="8">
        <v>0.76631278353940002</v>
      </c>
      <c r="R6" s="7">
        <v>0.92629102099079996</v>
      </c>
      <c r="S6" s="8">
        <v>0.81170447054530004</v>
      </c>
      <c r="T6" s="7">
        <v>0.95552662048269998</v>
      </c>
      <c r="U6" s="6">
        <v>0.91953045093270003</v>
      </c>
      <c r="V6" s="8">
        <v>0.77232846099679997</v>
      </c>
      <c r="W6" s="8">
        <v>0.81425047527259997</v>
      </c>
      <c r="X6" s="7">
        <v>0.91187254698029996</v>
      </c>
      <c r="Y6" s="7">
        <v>1</v>
      </c>
      <c r="Z6" s="7">
        <v>1</v>
      </c>
      <c r="AA6" s="7">
        <v>0.95373844635430005</v>
      </c>
      <c r="AB6" s="8">
        <v>0.8231373788188</v>
      </c>
      <c r="AC6" s="6">
        <v>0.86533054080909999</v>
      </c>
      <c r="AD6" s="8">
        <v>0.76505305852060002</v>
      </c>
      <c r="AE6" s="7">
        <v>0.9157171149626</v>
      </c>
      <c r="AF6" s="8">
        <v>0.77606570935529995</v>
      </c>
      <c r="AG6" s="7">
        <v>0.87525909056259998</v>
      </c>
      <c r="AH6" s="8">
        <v>0.84911410644329999</v>
      </c>
      <c r="AI6" s="7">
        <v>0.89882270820879995</v>
      </c>
      <c r="AJ6" s="7">
        <v>0.91497886364309999</v>
      </c>
      <c r="AK6" s="8">
        <v>0.85975589141209996</v>
      </c>
      <c r="AL6" s="7">
        <v>0.93696244054830002</v>
      </c>
      <c r="AM6" s="7">
        <v>0.89847225880720005</v>
      </c>
      <c r="AN6" s="6">
        <v>0.84790582134089998</v>
      </c>
      <c r="AO6" s="6">
        <v>0.8412599027787</v>
      </c>
      <c r="AP6" s="8">
        <v>0.73225689184419995</v>
      </c>
      <c r="AQ6" s="6">
        <v>0.85914929883669999</v>
      </c>
    </row>
    <row r="7" spans="1:43" x14ac:dyDescent="0.25">
      <c r="A7" t="s">
        <v>434</v>
      </c>
      <c r="B7" s="6">
        <v>1</v>
      </c>
      <c r="C7" s="6">
        <v>1</v>
      </c>
      <c r="D7" s="6">
        <v>1</v>
      </c>
      <c r="E7" s="6">
        <v>1</v>
      </c>
      <c r="F7" s="6">
        <v>1</v>
      </c>
      <c r="G7" s="6">
        <v>1</v>
      </c>
      <c r="H7" s="6">
        <v>1</v>
      </c>
      <c r="I7" s="6">
        <v>1</v>
      </c>
      <c r="J7" s="6">
        <v>1</v>
      </c>
      <c r="K7" s="6">
        <v>1</v>
      </c>
      <c r="L7" s="6">
        <v>1</v>
      </c>
      <c r="M7" s="6">
        <v>1</v>
      </c>
      <c r="N7" s="6">
        <v>1</v>
      </c>
      <c r="O7" s="6">
        <v>1</v>
      </c>
      <c r="P7" s="6">
        <v>1</v>
      </c>
      <c r="Q7" s="6">
        <v>1</v>
      </c>
      <c r="R7" s="6">
        <v>1</v>
      </c>
      <c r="S7" s="6">
        <v>1</v>
      </c>
      <c r="T7" s="6">
        <v>1</v>
      </c>
      <c r="U7" s="6">
        <v>1</v>
      </c>
      <c r="V7" s="6">
        <v>1</v>
      </c>
      <c r="W7" s="6">
        <v>1</v>
      </c>
      <c r="X7" s="6">
        <v>1</v>
      </c>
      <c r="Y7" s="6">
        <v>1</v>
      </c>
      <c r="Z7" s="6">
        <v>1</v>
      </c>
      <c r="AA7" s="6">
        <v>1</v>
      </c>
      <c r="AB7" s="6">
        <v>1</v>
      </c>
      <c r="AC7" s="6">
        <v>1</v>
      </c>
      <c r="AD7" s="6">
        <v>1</v>
      </c>
      <c r="AE7" s="6">
        <v>1</v>
      </c>
      <c r="AF7" s="6">
        <v>1</v>
      </c>
      <c r="AG7" s="6">
        <v>1</v>
      </c>
      <c r="AH7" s="6">
        <v>1</v>
      </c>
      <c r="AI7" s="6">
        <v>1</v>
      </c>
      <c r="AJ7" s="6">
        <v>1</v>
      </c>
      <c r="AK7" s="6">
        <v>1</v>
      </c>
      <c r="AL7" s="6">
        <v>1</v>
      </c>
      <c r="AM7" s="6">
        <v>1</v>
      </c>
      <c r="AN7" s="6">
        <v>1</v>
      </c>
      <c r="AO7" s="6">
        <v>1</v>
      </c>
      <c r="AP7" s="6">
        <v>1</v>
      </c>
      <c r="AQ7" s="6">
        <v>1</v>
      </c>
    </row>
    <row r="8" spans="1:43" x14ac:dyDescent="0.25">
      <c r="A8" t="s">
        <v>433</v>
      </c>
      <c r="B8" s="9">
        <v>3550</v>
      </c>
      <c r="C8" s="9">
        <v>1739</v>
      </c>
      <c r="D8" s="9">
        <v>1801</v>
      </c>
      <c r="E8" s="9">
        <v>10</v>
      </c>
      <c r="F8" s="9">
        <v>216</v>
      </c>
      <c r="G8" s="9">
        <v>593</v>
      </c>
      <c r="H8" s="9">
        <v>809</v>
      </c>
      <c r="I8" s="9">
        <v>1016</v>
      </c>
      <c r="J8" s="9">
        <v>913</v>
      </c>
      <c r="K8" s="9">
        <v>812</v>
      </c>
      <c r="L8" s="9">
        <v>1725</v>
      </c>
      <c r="M8" s="9">
        <v>2135</v>
      </c>
      <c r="N8" s="9">
        <v>1415</v>
      </c>
      <c r="O8" s="9">
        <v>725</v>
      </c>
      <c r="P8" s="9">
        <v>790</v>
      </c>
      <c r="Q8" s="9">
        <v>652</v>
      </c>
      <c r="R8" s="9">
        <v>500</v>
      </c>
      <c r="S8" s="9">
        <v>497</v>
      </c>
      <c r="T8" s="9">
        <v>170</v>
      </c>
      <c r="U8" s="9">
        <v>156</v>
      </c>
      <c r="V8" s="9">
        <v>60</v>
      </c>
      <c r="W8" s="9">
        <v>3062</v>
      </c>
      <c r="X8" s="9">
        <v>488</v>
      </c>
      <c r="Y8" s="9">
        <v>0</v>
      </c>
      <c r="Z8" s="9">
        <v>0</v>
      </c>
      <c r="AA8" s="9">
        <v>857</v>
      </c>
      <c r="AB8" s="9">
        <v>2611</v>
      </c>
      <c r="AC8" s="9">
        <v>82</v>
      </c>
      <c r="AD8" s="9">
        <v>1447</v>
      </c>
      <c r="AE8" s="9">
        <v>2103</v>
      </c>
      <c r="AF8" s="9">
        <v>394</v>
      </c>
      <c r="AG8" s="9">
        <v>3156</v>
      </c>
      <c r="AH8" s="9">
        <v>2415</v>
      </c>
      <c r="AI8" s="9">
        <v>1135</v>
      </c>
      <c r="AJ8" s="9">
        <v>426</v>
      </c>
      <c r="AK8" s="9">
        <v>3124</v>
      </c>
      <c r="AL8" s="9">
        <v>528</v>
      </c>
      <c r="AM8" s="9">
        <v>904</v>
      </c>
      <c r="AN8" s="9">
        <v>812</v>
      </c>
      <c r="AO8" s="9">
        <v>521</v>
      </c>
      <c r="AP8" s="9">
        <v>503</v>
      </c>
      <c r="AQ8" s="9">
        <v>282</v>
      </c>
    </row>
    <row r="9" spans="1:43" x14ac:dyDescent="0.25">
      <c r="A9"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74392216-527a-4a74-b600-f8f44156d228" sqref="A2 AQ9" xr:uid="{00000000-0002-0000-1200-000000000000}"/>
    <dataValidation allowBlank="1" error="74392216-527a-4a74-b600-f8f44156d228" sqref="A1" xr:uid="{00000000-0002-0000-1200-000001000000}"/>
  </dataValidations>
  <hyperlinks>
    <hyperlink ref="A1" location="'TOC'!A1" display="Back to TOC" xr:uid="{00000000-0004-0000-1200-000000000000}"/>
  </hyperlinks>
  <pageMargins left="0.7" right="0.7" top="0.75" bottom="0.75" header="0.3" footer="0.3"/>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0"/>
  <dimension ref="A1:AQ9"/>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15" bestFit="1" customWidth="1"/>
    <col min="2" max="43" width="12.7109375" bestFit="1" customWidth="1"/>
  </cols>
  <sheetData>
    <row r="1" spans="1:43" x14ac:dyDescent="0.25">
      <c r="A1" s="4" t="s">
        <v>384</v>
      </c>
    </row>
    <row r="2" spans="1:43" x14ac:dyDescent="0.25">
      <c r="A2" t="s">
        <v>43</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423</v>
      </c>
      <c r="B5" s="6">
        <v>0.67758239940319998</v>
      </c>
      <c r="C5" s="6">
        <v>0.69332873631589997</v>
      </c>
      <c r="D5" s="6">
        <v>0.66198192859180005</v>
      </c>
      <c r="E5" s="6">
        <v>0.69112793679819995</v>
      </c>
      <c r="F5" s="6">
        <v>0.68335324058449998</v>
      </c>
      <c r="G5" s="6">
        <v>0.69352091738480004</v>
      </c>
      <c r="H5" s="6">
        <v>0.69085763022930002</v>
      </c>
      <c r="I5" s="7">
        <v>0.72002364594260004</v>
      </c>
      <c r="J5" s="6">
        <v>0.65682642785029999</v>
      </c>
      <c r="K5" s="8">
        <v>0.63662101989630004</v>
      </c>
      <c r="L5" s="8">
        <v>0.64699131535609999</v>
      </c>
      <c r="M5" s="6">
        <v>0.67831039940829996</v>
      </c>
      <c r="N5" s="6">
        <v>0.67631872910989999</v>
      </c>
      <c r="O5" s="7">
        <v>0.71491970673899996</v>
      </c>
      <c r="P5" s="6">
        <v>0.67472178446510001</v>
      </c>
      <c r="Q5" s="6">
        <v>0.66855865277570004</v>
      </c>
      <c r="R5" s="8">
        <v>0.55300822395479998</v>
      </c>
      <c r="S5" s="6">
        <v>0.65630922687759996</v>
      </c>
      <c r="T5" s="6">
        <v>0.64386331345949999</v>
      </c>
      <c r="U5" s="7">
        <v>0.80086600333369995</v>
      </c>
      <c r="V5" s="8">
        <v>0.51704963927509995</v>
      </c>
      <c r="W5" s="7">
        <v>0.70249912766949996</v>
      </c>
      <c r="X5" s="8">
        <v>0.61796319571330005</v>
      </c>
      <c r="Y5" s="8">
        <v>0.64087255384810005</v>
      </c>
      <c r="Z5" s="8">
        <v>0.56858830959509998</v>
      </c>
      <c r="AA5" s="8">
        <v>0.60210022223649995</v>
      </c>
      <c r="AB5" s="7">
        <v>0.71366261528170005</v>
      </c>
      <c r="AC5" s="6">
        <v>0.70522333748179999</v>
      </c>
      <c r="AD5" s="7">
        <v>0.70713256826019999</v>
      </c>
      <c r="AE5" s="8">
        <v>0.66312159149890004</v>
      </c>
      <c r="AF5" s="7">
        <v>0.75858438707480003</v>
      </c>
      <c r="AG5" s="8">
        <v>0.66945403138259996</v>
      </c>
      <c r="AH5" s="7">
        <v>0.68923738915349997</v>
      </c>
      <c r="AI5" s="8">
        <v>0.65535491152220005</v>
      </c>
      <c r="AJ5" s="6">
        <v>0.67305720123400004</v>
      </c>
      <c r="AK5" s="6">
        <v>0.6781815839366</v>
      </c>
      <c r="AL5" s="8">
        <v>0.55171356592999998</v>
      </c>
      <c r="AM5" s="8">
        <v>0.64338800624449999</v>
      </c>
      <c r="AN5" s="6">
        <v>0.70406005760150003</v>
      </c>
      <c r="AO5" s="7">
        <v>0.78619366409839997</v>
      </c>
      <c r="AP5" s="7">
        <v>0.79135954813529996</v>
      </c>
      <c r="AQ5" s="6">
        <v>0.69486465304099998</v>
      </c>
    </row>
    <row r="6" spans="1:43" x14ac:dyDescent="0.25">
      <c r="A6" t="s">
        <v>424</v>
      </c>
      <c r="B6" s="6">
        <v>0.32241760059680002</v>
      </c>
      <c r="C6" s="6">
        <v>0.30667126368410003</v>
      </c>
      <c r="D6" s="6">
        <v>0.3380180714082</v>
      </c>
      <c r="E6" s="6">
        <v>0.3088720632018</v>
      </c>
      <c r="F6" s="6">
        <v>0.31664675941550002</v>
      </c>
      <c r="G6" s="6">
        <v>0.30647908261520002</v>
      </c>
      <c r="H6" s="6">
        <v>0.30914236977069998</v>
      </c>
      <c r="I6" s="8">
        <v>0.27997635405740001</v>
      </c>
      <c r="J6" s="6">
        <v>0.34317357214970001</v>
      </c>
      <c r="K6" s="7">
        <v>0.36337898010370001</v>
      </c>
      <c r="L6" s="7">
        <v>0.35300868464390001</v>
      </c>
      <c r="M6" s="6">
        <v>0.32168960059169999</v>
      </c>
      <c r="N6" s="6">
        <v>0.32368127089010001</v>
      </c>
      <c r="O6" s="8">
        <v>0.28508029326099998</v>
      </c>
      <c r="P6" s="6">
        <v>0.32527821553489999</v>
      </c>
      <c r="Q6" s="6">
        <v>0.33144134722430002</v>
      </c>
      <c r="R6" s="7">
        <v>0.44699177604520002</v>
      </c>
      <c r="S6" s="6">
        <v>0.34369077312239998</v>
      </c>
      <c r="T6" s="6">
        <v>0.35613668654050001</v>
      </c>
      <c r="U6" s="8">
        <v>0.19913399666629999</v>
      </c>
      <c r="V6" s="7">
        <v>0.4829503607249</v>
      </c>
      <c r="W6" s="8">
        <v>0.29750087233049999</v>
      </c>
      <c r="X6" s="7">
        <v>0.3820368042867</v>
      </c>
      <c r="Y6" s="7">
        <v>0.35912744615190001</v>
      </c>
      <c r="Z6" s="7">
        <v>0.43141169040490002</v>
      </c>
      <c r="AA6" s="7">
        <v>0.3978997777635</v>
      </c>
      <c r="AB6" s="8">
        <v>0.2863373847183</v>
      </c>
      <c r="AC6" s="6">
        <v>0.29477666251820001</v>
      </c>
      <c r="AD6" s="8">
        <v>0.29286743173980001</v>
      </c>
      <c r="AE6" s="7">
        <v>0.33687840850110001</v>
      </c>
      <c r="AF6" s="8">
        <v>0.2414156129252</v>
      </c>
      <c r="AG6" s="7">
        <v>0.33054596861739999</v>
      </c>
      <c r="AH6" s="8">
        <v>0.31076261084649998</v>
      </c>
      <c r="AI6" s="7">
        <v>0.34464508847780001</v>
      </c>
      <c r="AJ6" s="6">
        <v>0.32694279876600002</v>
      </c>
      <c r="AK6" s="6">
        <v>0.3218184160634</v>
      </c>
      <c r="AL6" s="7">
        <v>0.44828643407000002</v>
      </c>
      <c r="AM6" s="7">
        <v>0.35661199375550001</v>
      </c>
      <c r="AN6" s="6">
        <v>0.29593994239850002</v>
      </c>
      <c r="AO6" s="8">
        <v>0.2138063359016</v>
      </c>
      <c r="AP6" s="8">
        <v>0.20864045186470001</v>
      </c>
      <c r="AQ6" s="6">
        <v>0.30513534695900002</v>
      </c>
    </row>
    <row r="7" spans="1:43" x14ac:dyDescent="0.25">
      <c r="A7" t="s">
        <v>434</v>
      </c>
      <c r="B7" s="6">
        <v>1</v>
      </c>
      <c r="C7" s="6">
        <v>1</v>
      </c>
      <c r="D7" s="6">
        <v>1</v>
      </c>
      <c r="E7" s="6">
        <v>1</v>
      </c>
      <c r="F7" s="6">
        <v>1</v>
      </c>
      <c r="G7" s="6">
        <v>1</v>
      </c>
      <c r="H7" s="6">
        <v>1</v>
      </c>
      <c r="I7" s="6">
        <v>1</v>
      </c>
      <c r="J7" s="6">
        <v>1</v>
      </c>
      <c r="K7" s="6">
        <v>1</v>
      </c>
      <c r="L7" s="6">
        <v>1</v>
      </c>
      <c r="M7" s="6">
        <v>1</v>
      </c>
      <c r="N7" s="6">
        <v>1</v>
      </c>
      <c r="O7" s="6">
        <v>1</v>
      </c>
      <c r="P7" s="6">
        <v>1</v>
      </c>
      <c r="Q7" s="6">
        <v>1</v>
      </c>
      <c r="R7" s="6">
        <v>1</v>
      </c>
      <c r="S7" s="6">
        <v>1</v>
      </c>
      <c r="T7" s="6">
        <v>1</v>
      </c>
      <c r="U7" s="6">
        <v>1</v>
      </c>
      <c r="V7" s="6">
        <v>1</v>
      </c>
      <c r="W7" s="6">
        <v>1</v>
      </c>
      <c r="X7" s="6">
        <v>1</v>
      </c>
      <c r="Y7" s="6">
        <v>1</v>
      </c>
      <c r="Z7" s="6">
        <v>1</v>
      </c>
      <c r="AA7" s="6">
        <v>1</v>
      </c>
      <c r="AB7" s="6">
        <v>1</v>
      </c>
      <c r="AC7" s="6">
        <v>1</v>
      </c>
      <c r="AD7" s="6">
        <v>1</v>
      </c>
      <c r="AE7" s="6">
        <v>1</v>
      </c>
      <c r="AF7" s="6">
        <v>1</v>
      </c>
      <c r="AG7" s="6">
        <v>1</v>
      </c>
      <c r="AH7" s="6">
        <v>1</v>
      </c>
      <c r="AI7" s="6">
        <v>1</v>
      </c>
      <c r="AJ7" s="6">
        <v>1</v>
      </c>
      <c r="AK7" s="6">
        <v>1</v>
      </c>
      <c r="AL7" s="6">
        <v>1</v>
      </c>
      <c r="AM7" s="6">
        <v>1</v>
      </c>
      <c r="AN7" s="6">
        <v>1</v>
      </c>
      <c r="AO7" s="6">
        <v>1</v>
      </c>
      <c r="AP7" s="6">
        <v>1</v>
      </c>
      <c r="AQ7" s="6">
        <v>1</v>
      </c>
    </row>
    <row r="8" spans="1:43" x14ac:dyDescent="0.25">
      <c r="A8" t="s">
        <v>433</v>
      </c>
      <c r="B8" s="9">
        <v>4507</v>
      </c>
      <c r="C8" s="9">
        <v>2217</v>
      </c>
      <c r="D8" s="9">
        <v>2278</v>
      </c>
      <c r="E8" s="9">
        <v>12</v>
      </c>
      <c r="F8" s="9">
        <v>280</v>
      </c>
      <c r="G8" s="9">
        <v>827</v>
      </c>
      <c r="H8" s="9">
        <v>1107</v>
      </c>
      <c r="I8" s="9">
        <v>1249</v>
      </c>
      <c r="J8" s="9">
        <v>1121</v>
      </c>
      <c r="K8" s="9">
        <v>1030</v>
      </c>
      <c r="L8" s="9">
        <v>2151</v>
      </c>
      <c r="M8" s="9">
        <v>2745</v>
      </c>
      <c r="N8" s="9">
        <v>1762</v>
      </c>
      <c r="O8" s="9">
        <v>1001</v>
      </c>
      <c r="P8" s="9">
        <v>1001</v>
      </c>
      <c r="Q8" s="9">
        <v>801</v>
      </c>
      <c r="R8" s="9">
        <v>600</v>
      </c>
      <c r="S8" s="9">
        <v>601</v>
      </c>
      <c r="T8" s="9">
        <v>201</v>
      </c>
      <c r="U8" s="9">
        <v>201</v>
      </c>
      <c r="V8" s="9">
        <v>101</v>
      </c>
      <c r="W8" s="9">
        <v>3062</v>
      </c>
      <c r="X8" s="9">
        <v>488</v>
      </c>
      <c r="Y8" s="9">
        <v>850</v>
      </c>
      <c r="Z8" s="9">
        <v>107</v>
      </c>
      <c r="AA8" s="9">
        <v>1366</v>
      </c>
      <c r="AB8" s="9">
        <v>3036</v>
      </c>
      <c r="AC8" s="9">
        <v>105</v>
      </c>
      <c r="AD8" s="9">
        <v>1571</v>
      </c>
      <c r="AE8" s="9">
        <v>2936</v>
      </c>
      <c r="AF8" s="9">
        <v>455</v>
      </c>
      <c r="AG8" s="9">
        <v>4052</v>
      </c>
      <c r="AH8" s="9">
        <v>3046</v>
      </c>
      <c r="AI8" s="9">
        <v>1461</v>
      </c>
      <c r="AJ8" s="9">
        <v>583</v>
      </c>
      <c r="AK8" s="9">
        <v>3924</v>
      </c>
      <c r="AL8" s="9">
        <v>778</v>
      </c>
      <c r="AM8" s="9">
        <v>1171</v>
      </c>
      <c r="AN8" s="9">
        <v>1002</v>
      </c>
      <c r="AO8" s="9">
        <v>620</v>
      </c>
      <c r="AP8" s="9">
        <v>576</v>
      </c>
      <c r="AQ8" s="9">
        <v>360</v>
      </c>
    </row>
    <row r="9" spans="1:43" x14ac:dyDescent="0.25">
      <c r="A9"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eef95977-1b9e-43e9-b84f-d75f8cc7e04b" sqref="A2 AQ9" xr:uid="{00000000-0002-0000-1300-000000000000}"/>
    <dataValidation allowBlank="1" error="eef95977-1b9e-43e9-b84f-d75f8cc7e04b" sqref="A1" xr:uid="{00000000-0002-0000-1300-000001000000}"/>
  </dataValidations>
  <hyperlinks>
    <hyperlink ref="A1" location="'TOC'!A1" display="Back to TOC" xr:uid="{00000000-0004-0000-1300-000000000000}"/>
  </hyperlinks>
  <pageMargins left="0.7" right="0.7" top="0.75" bottom="0.75" header="0.3" footer="0.3"/>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21"/>
  <dimension ref="A1:AQ9"/>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15" bestFit="1" customWidth="1"/>
    <col min="2" max="43" width="12.7109375" bestFit="1" customWidth="1"/>
  </cols>
  <sheetData>
    <row r="1" spans="1:43" x14ac:dyDescent="0.25">
      <c r="A1" s="4" t="s">
        <v>384</v>
      </c>
    </row>
    <row r="2" spans="1:43" x14ac:dyDescent="0.25">
      <c r="A2" t="s">
        <v>45</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423</v>
      </c>
      <c r="B5" s="6">
        <v>0.35113838665980002</v>
      </c>
      <c r="C5" s="7">
        <v>0.38972071088209997</v>
      </c>
      <c r="D5" s="8">
        <v>0.31207735795079999</v>
      </c>
      <c r="E5" s="6">
        <v>0.54970377068830001</v>
      </c>
      <c r="F5" s="6">
        <v>0.33168746633759999</v>
      </c>
      <c r="G5" s="6">
        <v>0.35899341477149999</v>
      </c>
      <c r="H5" s="6">
        <v>0.35184098623150001</v>
      </c>
      <c r="I5" s="7">
        <v>0.4303497871461</v>
      </c>
      <c r="J5" s="6">
        <v>0.35901760226439999</v>
      </c>
      <c r="K5" s="8">
        <v>0.25051431147980002</v>
      </c>
      <c r="L5" s="8">
        <v>0.30620292644660002</v>
      </c>
      <c r="M5" s="6">
        <v>0.36073732342789999</v>
      </c>
      <c r="N5" s="6">
        <v>0.33447644826139999</v>
      </c>
      <c r="O5" s="6">
        <v>0.36098442190230001</v>
      </c>
      <c r="P5" s="6">
        <v>0.34108110640549999</v>
      </c>
      <c r="Q5" s="6">
        <v>0.35727455567439997</v>
      </c>
      <c r="R5" s="6">
        <v>0.3122450542695</v>
      </c>
      <c r="S5" s="6">
        <v>0.3590315790718</v>
      </c>
      <c r="T5" s="6">
        <v>0.31984748501740001</v>
      </c>
      <c r="U5" s="6">
        <v>0.36281075922630002</v>
      </c>
      <c r="V5" s="6">
        <v>0.42017385037880001</v>
      </c>
      <c r="W5" s="7">
        <v>0.3889913260149</v>
      </c>
      <c r="X5" s="6">
        <v>0.32802649984979998</v>
      </c>
      <c r="Y5" s="8">
        <v>0.24892194547349999</v>
      </c>
      <c r="Z5" s="8">
        <v>0.2445886710373</v>
      </c>
      <c r="AA5" s="8">
        <v>0.10995145919679999</v>
      </c>
      <c r="AB5" s="7">
        <v>0.47284775757629999</v>
      </c>
      <c r="AC5" s="6">
        <v>0.27785513378150001</v>
      </c>
      <c r="AD5" s="7">
        <v>0.40720556326980001</v>
      </c>
      <c r="AE5" s="8">
        <v>0.3237010926594</v>
      </c>
      <c r="AF5" s="7">
        <v>0.4319925206436</v>
      </c>
      <c r="AG5" s="8">
        <v>0.34302485542560002</v>
      </c>
      <c r="AH5" s="7">
        <v>0.38498298008670001</v>
      </c>
      <c r="AI5" s="8">
        <v>0.28659261644919998</v>
      </c>
      <c r="AJ5" s="7">
        <v>0.40740231538569999</v>
      </c>
      <c r="AK5" s="8">
        <v>0.34368844201080001</v>
      </c>
      <c r="AL5" s="8">
        <v>0.20388941973229999</v>
      </c>
      <c r="AM5" s="8">
        <v>0.31566233875560001</v>
      </c>
      <c r="AN5" s="7">
        <v>0.4186223369341</v>
      </c>
      <c r="AO5" s="7">
        <v>0.45773281150599998</v>
      </c>
      <c r="AP5" s="7">
        <v>0.47624428420499998</v>
      </c>
      <c r="AQ5" s="6">
        <v>0.306456406279</v>
      </c>
    </row>
    <row r="6" spans="1:43" x14ac:dyDescent="0.25">
      <c r="A6" t="s">
        <v>424</v>
      </c>
      <c r="B6" s="6">
        <v>0.64886161334019998</v>
      </c>
      <c r="C6" s="8">
        <v>0.61027928911789997</v>
      </c>
      <c r="D6" s="7">
        <v>0.68792264204919995</v>
      </c>
      <c r="E6" s="6">
        <v>0.45029622931169999</v>
      </c>
      <c r="F6" s="6">
        <v>0.66831253366239995</v>
      </c>
      <c r="G6" s="6">
        <v>0.64100658522849996</v>
      </c>
      <c r="H6" s="6">
        <v>0.64815901376850005</v>
      </c>
      <c r="I6" s="8">
        <v>0.56965021285390005</v>
      </c>
      <c r="J6" s="6">
        <v>0.64098239773559995</v>
      </c>
      <c r="K6" s="7">
        <v>0.74948568852020003</v>
      </c>
      <c r="L6" s="7">
        <v>0.69379707355340003</v>
      </c>
      <c r="M6" s="6">
        <v>0.63926267657210001</v>
      </c>
      <c r="N6" s="6">
        <v>0.66552355173860001</v>
      </c>
      <c r="O6" s="6">
        <v>0.63901557809770004</v>
      </c>
      <c r="P6" s="6">
        <v>0.65891889359449995</v>
      </c>
      <c r="Q6" s="6">
        <v>0.64272544432559997</v>
      </c>
      <c r="R6" s="6">
        <v>0.6877549457305</v>
      </c>
      <c r="S6" s="6">
        <v>0.64096842092819994</v>
      </c>
      <c r="T6" s="6">
        <v>0.68015251498259999</v>
      </c>
      <c r="U6" s="6">
        <v>0.63718924077369998</v>
      </c>
      <c r="V6" s="6">
        <v>0.57982614962120005</v>
      </c>
      <c r="W6" s="8">
        <v>0.61100867398509995</v>
      </c>
      <c r="X6" s="6">
        <v>0.67197350015019996</v>
      </c>
      <c r="Y6" s="7">
        <v>0.75107805452650001</v>
      </c>
      <c r="Z6" s="7">
        <v>0.75541132896270002</v>
      </c>
      <c r="AA6" s="7">
        <v>0.89004854080319995</v>
      </c>
      <c r="AB6" s="8">
        <v>0.52715224242369996</v>
      </c>
      <c r="AC6" s="6">
        <v>0.72214486621850005</v>
      </c>
      <c r="AD6" s="8">
        <v>0.59279443673020005</v>
      </c>
      <c r="AE6" s="7">
        <v>0.67629890734060005</v>
      </c>
      <c r="AF6" s="8">
        <v>0.56800747935639995</v>
      </c>
      <c r="AG6" s="7">
        <v>0.65697514457439998</v>
      </c>
      <c r="AH6" s="8">
        <v>0.61501701991330004</v>
      </c>
      <c r="AI6" s="7">
        <v>0.71340738355080002</v>
      </c>
      <c r="AJ6" s="8">
        <v>0.59259768461429996</v>
      </c>
      <c r="AK6" s="7">
        <v>0.65631155798920005</v>
      </c>
      <c r="AL6" s="7">
        <v>0.79611058026769999</v>
      </c>
      <c r="AM6" s="7">
        <v>0.68433766124439999</v>
      </c>
      <c r="AN6" s="8">
        <v>0.5813776630659</v>
      </c>
      <c r="AO6" s="8">
        <v>0.54226718849400002</v>
      </c>
      <c r="AP6" s="8">
        <v>0.52375571579500002</v>
      </c>
      <c r="AQ6" s="6">
        <v>0.69354359372100005</v>
      </c>
    </row>
    <row r="7" spans="1:43" x14ac:dyDescent="0.25">
      <c r="A7" t="s">
        <v>434</v>
      </c>
      <c r="B7" s="6">
        <v>1</v>
      </c>
      <c r="C7" s="6">
        <v>1</v>
      </c>
      <c r="D7" s="6">
        <v>1</v>
      </c>
      <c r="E7" s="6">
        <v>1</v>
      </c>
      <c r="F7" s="6">
        <v>1</v>
      </c>
      <c r="G7" s="6">
        <v>1</v>
      </c>
      <c r="H7" s="6">
        <v>1</v>
      </c>
      <c r="I7" s="6">
        <v>1</v>
      </c>
      <c r="J7" s="6">
        <v>1</v>
      </c>
      <c r="K7" s="6">
        <v>1</v>
      </c>
      <c r="L7" s="6">
        <v>1</v>
      </c>
      <c r="M7" s="6">
        <v>1</v>
      </c>
      <c r="N7" s="6">
        <v>1</v>
      </c>
      <c r="O7" s="6">
        <v>1</v>
      </c>
      <c r="P7" s="6">
        <v>1</v>
      </c>
      <c r="Q7" s="6">
        <v>1</v>
      </c>
      <c r="R7" s="6">
        <v>1</v>
      </c>
      <c r="S7" s="6">
        <v>1</v>
      </c>
      <c r="T7" s="6">
        <v>1</v>
      </c>
      <c r="U7" s="6">
        <v>1</v>
      </c>
      <c r="V7" s="6">
        <v>1</v>
      </c>
      <c r="W7" s="6">
        <v>1</v>
      </c>
      <c r="X7" s="6">
        <v>1</v>
      </c>
      <c r="Y7" s="6">
        <v>1</v>
      </c>
      <c r="Z7" s="6">
        <v>1</v>
      </c>
      <c r="AA7" s="6">
        <v>1</v>
      </c>
      <c r="AB7" s="6">
        <v>1</v>
      </c>
      <c r="AC7" s="6">
        <v>1</v>
      </c>
      <c r="AD7" s="6">
        <v>1</v>
      </c>
      <c r="AE7" s="6">
        <v>1</v>
      </c>
      <c r="AF7" s="6">
        <v>1</v>
      </c>
      <c r="AG7" s="6">
        <v>1</v>
      </c>
      <c r="AH7" s="6">
        <v>1</v>
      </c>
      <c r="AI7" s="6">
        <v>1</v>
      </c>
      <c r="AJ7" s="6">
        <v>1</v>
      </c>
      <c r="AK7" s="6">
        <v>1</v>
      </c>
      <c r="AL7" s="6">
        <v>1</v>
      </c>
      <c r="AM7" s="6">
        <v>1</v>
      </c>
      <c r="AN7" s="6">
        <v>1</v>
      </c>
      <c r="AO7" s="6">
        <v>1</v>
      </c>
      <c r="AP7" s="6">
        <v>1</v>
      </c>
      <c r="AQ7" s="6">
        <v>1</v>
      </c>
    </row>
    <row r="8" spans="1:43" x14ac:dyDescent="0.25">
      <c r="A8" t="s">
        <v>433</v>
      </c>
      <c r="B8" s="9">
        <v>4507</v>
      </c>
      <c r="C8" s="9">
        <v>2217</v>
      </c>
      <c r="D8" s="9">
        <v>2278</v>
      </c>
      <c r="E8" s="9">
        <v>12</v>
      </c>
      <c r="F8" s="9">
        <v>280</v>
      </c>
      <c r="G8" s="9">
        <v>827</v>
      </c>
      <c r="H8" s="9">
        <v>1107</v>
      </c>
      <c r="I8" s="9">
        <v>1249</v>
      </c>
      <c r="J8" s="9">
        <v>1121</v>
      </c>
      <c r="K8" s="9">
        <v>1030</v>
      </c>
      <c r="L8" s="9">
        <v>2151</v>
      </c>
      <c r="M8" s="9">
        <v>2745</v>
      </c>
      <c r="N8" s="9">
        <v>1762</v>
      </c>
      <c r="O8" s="9">
        <v>1001</v>
      </c>
      <c r="P8" s="9">
        <v>1001</v>
      </c>
      <c r="Q8" s="9">
        <v>801</v>
      </c>
      <c r="R8" s="9">
        <v>600</v>
      </c>
      <c r="S8" s="9">
        <v>601</v>
      </c>
      <c r="T8" s="9">
        <v>201</v>
      </c>
      <c r="U8" s="9">
        <v>201</v>
      </c>
      <c r="V8" s="9">
        <v>101</v>
      </c>
      <c r="W8" s="9">
        <v>3062</v>
      </c>
      <c r="X8" s="9">
        <v>488</v>
      </c>
      <c r="Y8" s="9">
        <v>850</v>
      </c>
      <c r="Z8" s="9">
        <v>107</v>
      </c>
      <c r="AA8" s="9">
        <v>1366</v>
      </c>
      <c r="AB8" s="9">
        <v>3036</v>
      </c>
      <c r="AC8" s="9">
        <v>105</v>
      </c>
      <c r="AD8" s="9">
        <v>1571</v>
      </c>
      <c r="AE8" s="9">
        <v>2936</v>
      </c>
      <c r="AF8" s="9">
        <v>455</v>
      </c>
      <c r="AG8" s="9">
        <v>4052</v>
      </c>
      <c r="AH8" s="9">
        <v>3046</v>
      </c>
      <c r="AI8" s="9">
        <v>1461</v>
      </c>
      <c r="AJ8" s="9">
        <v>583</v>
      </c>
      <c r="AK8" s="9">
        <v>3924</v>
      </c>
      <c r="AL8" s="9">
        <v>778</v>
      </c>
      <c r="AM8" s="9">
        <v>1171</v>
      </c>
      <c r="AN8" s="9">
        <v>1002</v>
      </c>
      <c r="AO8" s="9">
        <v>620</v>
      </c>
      <c r="AP8" s="9">
        <v>576</v>
      </c>
      <c r="AQ8" s="9">
        <v>360</v>
      </c>
    </row>
    <row r="9" spans="1:43" x14ac:dyDescent="0.25">
      <c r="A9"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295851fa-3c37-4bde-832a-8c5d88518743" sqref="A2 AQ9" xr:uid="{00000000-0002-0000-1400-000000000000}"/>
    <dataValidation allowBlank="1" error="295851fa-3c37-4bde-832a-8c5d88518743" sqref="A1" xr:uid="{00000000-0002-0000-1400-000001000000}"/>
  </dataValidations>
  <hyperlinks>
    <hyperlink ref="A1" location="'TOC'!A1" display="Back to TOC" xr:uid="{00000000-0004-0000-1400-000000000000}"/>
  </hyperlinks>
  <pageMargins left="0.7" right="0.7" top="0.75" bottom="0.75" header="0.3" footer="0.3"/>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2"/>
  <dimension ref="A1:AQ12"/>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36.85546875" bestFit="1" customWidth="1"/>
    <col min="2" max="43" width="12.7109375" bestFit="1" customWidth="1"/>
  </cols>
  <sheetData>
    <row r="1" spans="1:43" x14ac:dyDescent="0.25">
      <c r="A1" s="4" t="s">
        <v>384</v>
      </c>
    </row>
    <row r="2" spans="1:43" x14ac:dyDescent="0.25">
      <c r="A2" t="s">
        <v>47</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520</v>
      </c>
      <c r="B5" s="6">
        <v>7.9020029037389999E-2</v>
      </c>
      <c r="C5" s="6">
        <v>7.4937272629319998E-2</v>
      </c>
      <c r="D5" s="6">
        <v>8.2956623349710004E-2</v>
      </c>
      <c r="E5" s="6">
        <v>9.6936902326740002E-2</v>
      </c>
      <c r="F5" s="7">
        <v>0.17734912054849999</v>
      </c>
      <c r="G5" s="7">
        <v>0.12739158871260001</v>
      </c>
      <c r="H5" s="7">
        <v>0.14047729702840001</v>
      </c>
      <c r="I5" s="6">
        <v>8.366662448072E-2</v>
      </c>
      <c r="J5" s="8">
        <v>5.3635482212560003E-2</v>
      </c>
      <c r="K5" s="8">
        <v>3.6643779052350001E-2</v>
      </c>
      <c r="L5" s="8">
        <v>4.5364661230919999E-2</v>
      </c>
      <c r="M5" s="6">
        <v>7.9936551526009994E-2</v>
      </c>
      <c r="N5" s="6">
        <v>7.7429119375720001E-2</v>
      </c>
      <c r="O5" s="6">
        <v>7.3259362529309993E-2</v>
      </c>
      <c r="P5" s="6">
        <v>7.4833753951420001E-2</v>
      </c>
      <c r="Q5" s="6">
        <v>8.6148935846430005E-2</v>
      </c>
      <c r="R5" s="6">
        <v>8.1228540341910002E-2</v>
      </c>
      <c r="S5" s="6">
        <v>7.7653756050560005E-2</v>
      </c>
      <c r="T5" s="6">
        <v>6.8947514114029995E-2</v>
      </c>
      <c r="U5" s="6">
        <v>9.6373574235230006E-2</v>
      </c>
      <c r="V5" s="7">
        <v>0.17956252534559999</v>
      </c>
      <c r="W5" s="8">
        <v>6.0833125372379997E-2</v>
      </c>
      <c r="X5" s="6">
        <v>7.9168218208899993E-2</v>
      </c>
      <c r="Y5" s="7">
        <v>0.1407460253427</v>
      </c>
      <c r="Z5" s="6">
        <v>7.9773121020120005E-2</v>
      </c>
      <c r="AA5" s="7">
        <v>0.18104099136970001</v>
      </c>
      <c r="AB5" s="8">
        <v>2.8461296362399999E-2</v>
      </c>
      <c r="AC5" s="6">
        <v>8.6775744284809997E-2</v>
      </c>
      <c r="AD5" s="8">
        <v>4.5533421490059997E-2</v>
      </c>
      <c r="AE5" s="7">
        <v>9.5407190865479996E-2</v>
      </c>
      <c r="AF5" s="8">
        <v>4.3713092998750001E-2</v>
      </c>
      <c r="AG5" s="7">
        <v>8.2563000982280005E-2</v>
      </c>
      <c r="AH5" s="8">
        <v>6.995795891954E-2</v>
      </c>
      <c r="AI5" s="7">
        <v>9.6302502727699996E-2</v>
      </c>
      <c r="AJ5" s="7">
        <v>0.13530107560650001</v>
      </c>
      <c r="AK5" s="8">
        <v>7.1567817803230002E-2</v>
      </c>
      <c r="AL5" s="6">
        <v>8.2676285084660003E-2</v>
      </c>
      <c r="AM5" s="6">
        <v>8.5968475607849995E-2</v>
      </c>
      <c r="AN5" s="6">
        <v>8.0021263601499998E-2</v>
      </c>
      <c r="AO5" s="6">
        <v>7.0579912691810007E-2</v>
      </c>
      <c r="AP5" s="6">
        <v>7.1290853680559998E-2</v>
      </c>
      <c r="AQ5" s="6">
        <v>6.8768787027069997E-2</v>
      </c>
    </row>
    <row r="6" spans="1:43" x14ac:dyDescent="0.25">
      <c r="A6" t="s">
        <v>521</v>
      </c>
      <c r="B6" s="6">
        <v>0.21638669577270001</v>
      </c>
      <c r="C6" s="6">
        <v>0.2055795627143</v>
      </c>
      <c r="D6" s="6">
        <v>0.22786871787019999</v>
      </c>
      <c r="E6" s="6">
        <v>5.3801655656289998E-2</v>
      </c>
      <c r="F6" s="7">
        <v>0.40388328364769999</v>
      </c>
      <c r="G6" s="7">
        <v>0.3569954878087</v>
      </c>
      <c r="H6" s="7">
        <v>0.36927711977439998</v>
      </c>
      <c r="I6" s="7">
        <v>0.24457627151960001</v>
      </c>
      <c r="J6" s="8">
        <v>0.14257047499100001</v>
      </c>
      <c r="K6" s="8">
        <v>0.10298305684130001</v>
      </c>
      <c r="L6" s="8">
        <v>0.1233010441662</v>
      </c>
      <c r="M6" s="7">
        <v>0.2269075995125</v>
      </c>
      <c r="N6" s="8">
        <v>0.19812439711980001</v>
      </c>
      <c r="O6" s="6">
        <v>0.2076108190524</v>
      </c>
      <c r="P6" s="6">
        <v>0.20066787767710001</v>
      </c>
      <c r="Q6" s="7">
        <v>0.248497774684</v>
      </c>
      <c r="R6" s="6">
        <v>0.19005508114399999</v>
      </c>
      <c r="S6" s="6">
        <v>0.2185676535886</v>
      </c>
      <c r="T6" s="6">
        <v>0.2311919032484</v>
      </c>
      <c r="U6" s="6">
        <v>0.23660850507280001</v>
      </c>
      <c r="V6" s="6">
        <v>0.29939898524269998</v>
      </c>
      <c r="W6" s="8">
        <v>0.18536719533570001</v>
      </c>
      <c r="X6" s="6">
        <v>0.2409751491987</v>
      </c>
      <c r="Y6" s="7">
        <v>0.3216490022681</v>
      </c>
      <c r="Z6" s="8">
        <v>0.10412866214700001</v>
      </c>
      <c r="AA6" s="7">
        <v>0.4064007979623</v>
      </c>
      <c r="AB6" s="8">
        <v>0.12188886027239999</v>
      </c>
      <c r="AC6" s="6">
        <v>0.23918925902480001</v>
      </c>
      <c r="AD6" s="8">
        <v>0.14911232635339999</v>
      </c>
      <c r="AE6" s="7">
        <v>0.24930839370810001</v>
      </c>
      <c r="AF6" s="8">
        <v>0.14704535609559999</v>
      </c>
      <c r="AG6" s="7">
        <v>0.2233449438865</v>
      </c>
      <c r="AH6" s="8">
        <v>0.19942019243590001</v>
      </c>
      <c r="AI6" s="7">
        <v>0.24874388830390001</v>
      </c>
      <c r="AJ6" s="7">
        <v>0.27794861181030001</v>
      </c>
      <c r="AK6" s="8">
        <v>0.20823524105999999</v>
      </c>
      <c r="AL6" s="6">
        <v>0.19412358897170001</v>
      </c>
      <c r="AM6" s="6">
        <v>0.2233374195518</v>
      </c>
      <c r="AN6" s="6">
        <v>0.23790922345820001</v>
      </c>
      <c r="AO6" s="6">
        <v>0.21434255749039999</v>
      </c>
      <c r="AP6" s="6">
        <v>0.2282608183149</v>
      </c>
      <c r="AQ6" s="6">
        <v>0.17848132663919999</v>
      </c>
    </row>
    <row r="7" spans="1:43" x14ac:dyDescent="0.25">
      <c r="A7" t="s">
        <v>522</v>
      </c>
      <c r="B7" s="6">
        <v>0.20930634303119999</v>
      </c>
      <c r="C7" s="6">
        <v>0.22224867190889999</v>
      </c>
      <c r="D7" s="6">
        <v>0.19686599639390001</v>
      </c>
      <c r="E7" s="6">
        <v>0.14486551656659999</v>
      </c>
      <c r="F7" s="6">
        <v>0.22822617473199999</v>
      </c>
      <c r="G7" s="6">
        <v>0.23692274387459999</v>
      </c>
      <c r="H7" s="7">
        <v>0.23464479372450001</v>
      </c>
      <c r="I7" s="6">
        <v>0.23039767506309999</v>
      </c>
      <c r="J7" s="6">
        <v>0.19419073790659999</v>
      </c>
      <c r="K7" s="8">
        <v>0.1745661243312</v>
      </c>
      <c r="L7" s="8">
        <v>0.18463833081789999</v>
      </c>
      <c r="M7" s="6">
        <v>0.21826484693709999</v>
      </c>
      <c r="N7" s="6">
        <v>0.1937560749309</v>
      </c>
      <c r="O7" s="7">
        <v>0.23858828300330001</v>
      </c>
      <c r="P7" s="6">
        <v>0.2131340414483</v>
      </c>
      <c r="Q7" s="8">
        <v>0.17971185263049999</v>
      </c>
      <c r="R7" s="8">
        <v>0.1671269697154</v>
      </c>
      <c r="S7" s="6">
        <v>0.1977958769381</v>
      </c>
      <c r="T7" s="6">
        <v>0.2094848587598</v>
      </c>
      <c r="U7" s="6">
        <v>0.2263991790155</v>
      </c>
      <c r="V7" s="6">
        <v>0.18281962933840001</v>
      </c>
      <c r="W7" s="6">
        <v>0.21071295121120001</v>
      </c>
      <c r="X7" s="6">
        <v>0.2148502617343</v>
      </c>
      <c r="Y7" s="6">
        <v>0.2022999750326</v>
      </c>
      <c r="Z7" s="6">
        <v>0.20127985779230001</v>
      </c>
      <c r="AA7" s="8">
        <v>0.14053343689950001</v>
      </c>
      <c r="AB7" s="7">
        <v>0.24358887969260001</v>
      </c>
      <c r="AC7" s="6">
        <v>0.19903068616040001</v>
      </c>
      <c r="AD7" s="6">
        <v>0.2223183056044</v>
      </c>
      <c r="AE7" s="6">
        <v>0.20293874858069999</v>
      </c>
      <c r="AF7" s="6">
        <v>0.22792861747849999</v>
      </c>
      <c r="AG7" s="6">
        <v>0.20743763950390001</v>
      </c>
      <c r="AH7" s="7">
        <v>0.2219992501835</v>
      </c>
      <c r="AI7" s="8">
        <v>0.18509941999259999</v>
      </c>
      <c r="AJ7" s="6">
        <v>0.22635882605220001</v>
      </c>
      <c r="AK7" s="6">
        <v>0.2070484122839</v>
      </c>
      <c r="AL7" s="8">
        <v>0.12734122501110001</v>
      </c>
      <c r="AM7" s="6">
        <v>0.1988876769837</v>
      </c>
      <c r="AN7" s="6">
        <v>0.23258374093010001</v>
      </c>
      <c r="AO7" s="7">
        <v>0.27077081044610002</v>
      </c>
      <c r="AP7" s="7">
        <v>0.26363481457769999</v>
      </c>
      <c r="AQ7" s="6">
        <v>0.20719650943840001</v>
      </c>
    </row>
    <row r="8" spans="1:43" x14ac:dyDescent="0.25">
      <c r="A8" t="s">
        <v>523</v>
      </c>
      <c r="B8" s="6">
        <v>0.36359715810019999</v>
      </c>
      <c r="C8" s="7">
        <v>0.38414528245160001</v>
      </c>
      <c r="D8" s="8">
        <v>0.34272140825449998</v>
      </c>
      <c r="E8" s="6">
        <v>0.48372386107600002</v>
      </c>
      <c r="F8" s="8">
        <v>0.1371390731031</v>
      </c>
      <c r="G8" s="8">
        <v>0.212675598223</v>
      </c>
      <c r="H8" s="8">
        <v>0.1928898142063</v>
      </c>
      <c r="I8" s="6">
        <v>0.34442672942660002</v>
      </c>
      <c r="J8" s="7">
        <v>0.44737013176509999</v>
      </c>
      <c r="K8" s="7">
        <v>0.47456124703449998</v>
      </c>
      <c r="L8" s="7">
        <v>0.46060558230019999</v>
      </c>
      <c r="M8" s="8">
        <v>0.34231852769519999</v>
      </c>
      <c r="N8" s="7">
        <v>0.4005328352045</v>
      </c>
      <c r="O8" s="6">
        <v>0.35217564762249998</v>
      </c>
      <c r="P8" s="6">
        <v>0.35939539541979998</v>
      </c>
      <c r="Q8" s="6">
        <v>0.35897317717619998</v>
      </c>
      <c r="R8" s="7">
        <v>0.4223990252225</v>
      </c>
      <c r="S8" s="6">
        <v>0.39247276619229998</v>
      </c>
      <c r="T8" s="6">
        <v>0.37614265951190001</v>
      </c>
      <c r="U8" s="6">
        <v>0.34235557869959998</v>
      </c>
      <c r="V8" s="8">
        <v>0.22855611916220001</v>
      </c>
      <c r="W8" s="7">
        <v>0.41655251006799998</v>
      </c>
      <c r="X8" s="6">
        <v>0.33280768684239997</v>
      </c>
      <c r="Y8" s="8">
        <v>0.19593736999770001</v>
      </c>
      <c r="Z8" s="6">
        <v>0.40598985948459998</v>
      </c>
      <c r="AA8" s="8">
        <v>0.12815371203779999</v>
      </c>
      <c r="AB8" s="7">
        <v>0.48404033835709998</v>
      </c>
      <c r="AC8" s="8">
        <v>0.25099363692519999</v>
      </c>
      <c r="AD8" s="7">
        <v>0.47589867310779999</v>
      </c>
      <c r="AE8" s="8">
        <v>0.3086407670304</v>
      </c>
      <c r="AF8" s="7">
        <v>0.5034107032631</v>
      </c>
      <c r="AG8" s="8">
        <v>0.34956718202159998</v>
      </c>
      <c r="AH8" s="7">
        <v>0.39298450553679998</v>
      </c>
      <c r="AI8" s="8">
        <v>0.30755189997519999</v>
      </c>
      <c r="AJ8" s="8">
        <v>0.27497221847909997</v>
      </c>
      <c r="AK8" s="7">
        <v>0.37533204596969999</v>
      </c>
      <c r="AL8" s="6">
        <v>0.39121324408809999</v>
      </c>
      <c r="AM8" s="6">
        <v>0.36252788759269999</v>
      </c>
      <c r="AN8" s="6">
        <v>0.35871706171899997</v>
      </c>
      <c r="AO8" s="6">
        <v>0.36552225541709998</v>
      </c>
      <c r="AP8" s="6">
        <v>0.36798162178159999</v>
      </c>
      <c r="AQ8" s="8">
        <v>0.3072398844325</v>
      </c>
    </row>
    <row r="9" spans="1:43" x14ac:dyDescent="0.25">
      <c r="A9" t="s">
        <v>460</v>
      </c>
      <c r="B9" s="6">
        <v>0.13168977405849999</v>
      </c>
      <c r="C9" s="8">
        <v>0.11308921029580001</v>
      </c>
      <c r="D9" s="7">
        <v>0.14958725413160001</v>
      </c>
      <c r="E9" s="6">
        <v>0.22067206437440001</v>
      </c>
      <c r="F9" s="8">
        <v>5.3402347968740001E-2</v>
      </c>
      <c r="G9" s="8">
        <v>6.6014581381080004E-2</v>
      </c>
      <c r="H9" s="8">
        <v>6.2710975266459995E-2</v>
      </c>
      <c r="I9" s="8">
        <v>9.6932699509940004E-2</v>
      </c>
      <c r="J9" s="7">
        <v>0.16223317312470001</v>
      </c>
      <c r="K9" s="7">
        <v>0.21124579274069999</v>
      </c>
      <c r="L9" s="7">
        <v>0.1860903814847</v>
      </c>
      <c r="M9" s="6">
        <v>0.1325724743292</v>
      </c>
      <c r="N9" s="6">
        <v>0.130157573369</v>
      </c>
      <c r="O9" s="6">
        <v>0.12836588779249999</v>
      </c>
      <c r="P9" s="6">
        <v>0.15196893150339999</v>
      </c>
      <c r="Q9" s="6">
        <v>0.12666825966279999</v>
      </c>
      <c r="R9" s="6">
        <v>0.13919038357630001</v>
      </c>
      <c r="S9" s="6">
        <v>0.1135099472304</v>
      </c>
      <c r="T9" s="6">
        <v>0.1142330643658</v>
      </c>
      <c r="U9" s="6">
        <v>9.8263162976859997E-2</v>
      </c>
      <c r="V9" s="6">
        <v>0.1096627409112</v>
      </c>
      <c r="W9" s="6">
        <v>0.12653421801270001</v>
      </c>
      <c r="X9" s="6">
        <v>0.13219868401570001</v>
      </c>
      <c r="Y9" s="6">
        <v>0.13936762735889999</v>
      </c>
      <c r="Z9" s="7">
        <v>0.20882849955589999</v>
      </c>
      <c r="AA9" s="6">
        <v>0.1438710617307</v>
      </c>
      <c r="AB9" s="8">
        <v>0.1220206253156</v>
      </c>
      <c r="AC9" s="7">
        <v>0.22401067360480001</v>
      </c>
      <c r="AD9" s="8">
        <v>0.1071372734443</v>
      </c>
      <c r="AE9" s="7">
        <v>0.14370489981529999</v>
      </c>
      <c r="AF9" s="8">
        <v>7.7902230164049999E-2</v>
      </c>
      <c r="AG9" s="7">
        <v>0.13708723360569999</v>
      </c>
      <c r="AH9" s="8">
        <v>0.11563809292420001</v>
      </c>
      <c r="AI9" s="7">
        <v>0.16230228900050001</v>
      </c>
      <c r="AJ9" s="8">
        <v>8.5419268051859995E-2</v>
      </c>
      <c r="AK9" s="7">
        <v>0.1378164828831</v>
      </c>
      <c r="AL9" s="7">
        <v>0.2046456568444</v>
      </c>
      <c r="AM9" s="6">
        <v>0.12927854026390001</v>
      </c>
      <c r="AN9" s="8">
        <v>9.07687102913E-2</v>
      </c>
      <c r="AO9" s="8">
        <v>7.8784463954599995E-2</v>
      </c>
      <c r="AP9" s="8">
        <v>6.8831891645280002E-2</v>
      </c>
      <c r="AQ9" s="7">
        <v>0.23831349246290001</v>
      </c>
    </row>
    <row r="10" spans="1:43" x14ac:dyDescent="0.25">
      <c r="A10" t="s">
        <v>434</v>
      </c>
      <c r="B10" s="6">
        <v>1</v>
      </c>
      <c r="C10" s="6">
        <v>1</v>
      </c>
      <c r="D10" s="6">
        <v>1</v>
      </c>
      <c r="E10" s="6">
        <v>1</v>
      </c>
      <c r="F10" s="6">
        <v>1</v>
      </c>
      <c r="G10" s="6">
        <v>1</v>
      </c>
      <c r="H10" s="6">
        <v>1</v>
      </c>
      <c r="I10" s="6">
        <v>1</v>
      </c>
      <c r="J10" s="6">
        <v>1</v>
      </c>
      <c r="K10" s="6">
        <v>1</v>
      </c>
      <c r="L10" s="6">
        <v>1</v>
      </c>
      <c r="M10" s="6">
        <v>1</v>
      </c>
      <c r="N10" s="6">
        <v>1</v>
      </c>
      <c r="O10" s="6">
        <v>1</v>
      </c>
      <c r="P10" s="6">
        <v>1</v>
      </c>
      <c r="Q10" s="6">
        <v>1</v>
      </c>
      <c r="R10" s="6">
        <v>1</v>
      </c>
      <c r="S10" s="6">
        <v>1</v>
      </c>
      <c r="T10" s="6">
        <v>1</v>
      </c>
      <c r="U10" s="6">
        <v>1</v>
      </c>
      <c r="V10" s="6">
        <v>1</v>
      </c>
      <c r="W10" s="6">
        <v>1</v>
      </c>
      <c r="X10" s="6">
        <v>1</v>
      </c>
      <c r="Y10" s="6">
        <v>1</v>
      </c>
      <c r="Z10" s="6">
        <v>1</v>
      </c>
      <c r="AA10" s="6">
        <v>1</v>
      </c>
      <c r="AB10" s="6">
        <v>1</v>
      </c>
      <c r="AC10" s="6">
        <v>1</v>
      </c>
      <c r="AD10" s="6">
        <v>1</v>
      </c>
      <c r="AE10" s="6">
        <v>1</v>
      </c>
      <c r="AF10" s="6">
        <v>1</v>
      </c>
      <c r="AG10" s="6">
        <v>1</v>
      </c>
      <c r="AH10" s="6">
        <v>1</v>
      </c>
      <c r="AI10" s="6">
        <v>1</v>
      </c>
      <c r="AJ10" s="6">
        <v>1</v>
      </c>
      <c r="AK10" s="6">
        <v>1</v>
      </c>
      <c r="AL10" s="6">
        <v>1</v>
      </c>
      <c r="AM10" s="6">
        <v>1</v>
      </c>
      <c r="AN10" s="6">
        <v>1</v>
      </c>
      <c r="AO10" s="6">
        <v>1</v>
      </c>
      <c r="AP10" s="6">
        <v>1</v>
      </c>
      <c r="AQ10" s="6">
        <v>1</v>
      </c>
    </row>
    <row r="11" spans="1:43" x14ac:dyDescent="0.25">
      <c r="A11" t="s">
        <v>433</v>
      </c>
      <c r="B11" s="9">
        <v>4507</v>
      </c>
      <c r="C11" s="9">
        <v>2217</v>
      </c>
      <c r="D11" s="9">
        <v>2278</v>
      </c>
      <c r="E11" s="9">
        <v>12</v>
      </c>
      <c r="F11" s="9">
        <v>280</v>
      </c>
      <c r="G11" s="9">
        <v>827</v>
      </c>
      <c r="H11" s="9">
        <v>1107</v>
      </c>
      <c r="I11" s="9">
        <v>1249</v>
      </c>
      <c r="J11" s="9">
        <v>1121</v>
      </c>
      <c r="K11" s="9">
        <v>1030</v>
      </c>
      <c r="L11" s="9">
        <v>2151</v>
      </c>
      <c r="M11" s="9">
        <v>2745</v>
      </c>
      <c r="N11" s="9">
        <v>1762</v>
      </c>
      <c r="O11" s="9">
        <v>1001</v>
      </c>
      <c r="P11" s="9">
        <v>1001</v>
      </c>
      <c r="Q11" s="9">
        <v>801</v>
      </c>
      <c r="R11" s="9">
        <v>600</v>
      </c>
      <c r="S11" s="9">
        <v>601</v>
      </c>
      <c r="T11" s="9">
        <v>201</v>
      </c>
      <c r="U11" s="9">
        <v>201</v>
      </c>
      <c r="V11" s="9">
        <v>101</v>
      </c>
      <c r="W11" s="9">
        <v>3062</v>
      </c>
      <c r="X11" s="9">
        <v>488</v>
      </c>
      <c r="Y11" s="9">
        <v>850</v>
      </c>
      <c r="Z11" s="9">
        <v>107</v>
      </c>
      <c r="AA11" s="9">
        <v>1366</v>
      </c>
      <c r="AB11" s="9">
        <v>3036</v>
      </c>
      <c r="AC11" s="9">
        <v>105</v>
      </c>
      <c r="AD11" s="9">
        <v>1571</v>
      </c>
      <c r="AE11" s="9">
        <v>2936</v>
      </c>
      <c r="AF11" s="9">
        <v>455</v>
      </c>
      <c r="AG11" s="9">
        <v>4052</v>
      </c>
      <c r="AH11" s="9">
        <v>3046</v>
      </c>
      <c r="AI11" s="9">
        <v>1461</v>
      </c>
      <c r="AJ11" s="9">
        <v>583</v>
      </c>
      <c r="AK11" s="9">
        <v>3924</v>
      </c>
      <c r="AL11" s="9">
        <v>778</v>
      </c>
      <c r="AM11" s="9">
        <v>1171</v>
      </c>
      <c r="AN11" s="9">
        <v>1002</v>
      </c>
      <c r="AO11" s="9">
        <v>620</v>
      </c>
      <c r="AP11" s="9">
        <v>576</v>
      </c>
      <c r="AQ11" s="9">
        <v>360</v>
      </c>
    </row>
    <row r="12" spans="1:43" x14ac:dyDescent="0.25">
      <c r="A12"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b162d48e-bc5f-455e-b3c2-ba51e37f241a" sqref="A2 AQ12" xr:uid="{00000000-0002-0000-1500-000000000000}"/>
    <dataValidation allowBlank="1" error="b162d48e-bc5f-455e-b3c2-ba51e37f241a" sqref="A1" xr:uid="{00000000-0002-0000-1500-000001000000}"/>
  </dataValidations>
  <hyperlinks>
    <hyperlink ref="A1" location="'TOC'!A1" display="Back to TOC" xr:uid="{00000000-0004-0000-1500-000000000000}"/>
  </hyperlinks>
  <pageMargins left="0.7" right="0.7" top="0.75" bottom="0.75" header="0.3" footer="0.3"/>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3"/>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43" width="12.7109375" bestFit="1" customWidth="1"/>
  </cols>
  <sheetData>
    <row r="1" spans="1:43" x14ac:dyDescent="0.25">
      <c r="A1" s="4" t="s">
        <v>384</v>
      </c>
    </row>
    <row r="2" spans="1:43" x14ac:dyDescent="0.25">
      <c r="A2" t="s">
        <v>49</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524</v>
      </c>
      <c r="B5" s="6">
        <v>0.86647237150730005</v>
      </c>
      <c r="C5" s="6">
        <v>0.86498138451710005</v>
      </c>
      <c r="D5" s="6">
        <v>0.86881449681720002</v>
      </c>
      <c r="E5" s="6">
        <v>0.69250918546770002</v>
      </c>
      <c r="F5" s="8">
        <v>0.58383142995780002</v>
      </c>
      <c r="G5" s="8">
        <v>0.78735086458470005</v>
      </c>
      <c r="H5" s="8">
        <v>0.73332785716240001</v>
      </c>
      <c r="I5" s="6">
        <v>0.88176701634929999</v>
      </c>
      <c r="J5" s="7">
        <v>0.931989989746</v>
      </c>
      <c r="K5" s="7">
        <v>0.91797574075239996</v>
      </c>
      <c r="L5" s="7">
        <v>0.92501757056889999</v>
      </c>
      <c r="M5" s="6">
        <v>0.86678775185290002</v>
      </c>
      <c r="N5" s="6">
        <v>0.8658289239468</v>
      </c>
      <c r="O5" s="6">
        <v>0.86962779679739999</v>
      </c>
      <c r="P5" s="6">
        <v>0.84805075252490003</v>
      </c>
      <c r="Q5" s="6">
        <v>0.88068563704689995</v>
      </c>
      <c r="R5" s="7">
        <v>0.90018510114170003</v>
      </c>
      <c r="T5" s="6">
        <v>0.86901966920060003</v>
      </c>
      <c r="U5" s="6">
        <v>0.8510946866122</v>
      </c>
      <c r="W5" s="7">
        <v>0.91008034520259995</v>
      </c>
      <c r="X5" s="7">
        <v>0.90910432866669999</v>
      </c>
      <c r="Y5" s="8">
        <v>0.72920115010560005</v>
      </c>
      <c r="Z5" s="8">
        <v>0.61962913724220003</v>
      </c>
      <c r="AA5" s="8">
        <v>0.80111148489439998</v>
      </c>
      <c r="AB5" s="7">
        <v>0.90028795890890001</v>
      </c>
      <c r="AC5" s="6">
        <v>0.81415590893900003</v>
      </c>
      <c r="AD5" s="7">
        <v>0.90373615540459995</v>
      </c>
      <c r="AE5" s="8">
        <v>0.84960728570330002</v>
      </c>
      <c r="AF5" s="6">
        <v>0.83526586557430005</v>
      </c>
      <c r="AG5" s="6">
        <v>0.86961828778950001</v>
      </c>
      <c r="AH5" s="6">
        <v>0.8681760903711</v>
      </c>
      <c r="AI5" s="6">
        <v>0.86319496647500005</v>
      </c>
      <c r="AJ5" s="8">
        <v>0.72500749307760004</v>
      </c>
      <c r="AK5" s="7">
        <v>0.88587704268129996</v>
      </c>
      <c r="AL5" s="8">
        <v>0.83585803647019996</v>
      </c>
      <c r="AM5" s="6">
        <v>0.86825831910179996</v>
      </c>
      <c r="AN5" s="6">
        <v>0.85175129924449999</v>
      </c>
      <c r="AO5" s="7">
        <v>0.9165017566557</v>
      </c>
      <c r="AP5" s="7">
        <v>0.90636323199879998</v>
      </c>
      <c r="AQ5" s="6">
        <v>0.83865327022400005</v>
      </c>
    </row>
    <row r="6" spans="1:43" x14ac:dyDescent="0.25">
      <c r="A6" t="s">
        <v>525</v>
      </c>
      <c r="B6" s="6">
        <v>8.9653820113009999E-2</v>
      </c>
      <c r="C6" s="6">
        <v>9.5368860771430003E-2</v>
      </c>
      <c r="D6" s="6">
        <v>8.2929476025380006E-2</v>
      </c>
      <c r="E6" s="7">
        <v>0.30749081453229998</v>
      </c>
      <c r="F6" s="7">
        <v>0.29258576345640003</v>
      </c>
      <c r="G6" s="7">
        <v>0.14719528013870001</v>
      </c>
      <c r="H6" s="7">
        <v>0.18578830774710001</v>
      </c>
      <c r="I6" s="6">
        <v>7.6789851361249994E-2</v>
      </c>
      <c r="J6" s="8">
        <v>3.6167009675390001E-2</v>
      </c>
      <c r="K6" s="8">
        <v>6.077846114892E-2</v>
      </c>
      <c r="L6" s="8">
        <v>4.8411786852579998E-2</v>
      </c>
      <c r="M6" s="6">
        <v>9.184486342091E-2</v>
      </c>
      <c r="N6" s="6">
        <v>8.5183593952779996E-2</v>
      </c>
      <c r="O6" s="6">
        <v>8.1058706640059999E-2</v>
      </c>
      <c r="P6" s="6">
        <v>0.1058649664924</v>
      </c>
      <c r="Q6" s="6">
        <v>8.3921391763320002E-2</v>
      </c>
      <c r="R6" s="8">
        <v>6.0032651681160003E-2</v>
      </c>
      <c r="T6" s="6">
        <v>8.1143270788780003E-2</v>
      </c>
      <c r="U6" s="6">
        <v>0.12823208397870001</v>
      </c>
      <c r="W6" s="8">
        <v>4.5951108228329998E-2</v>
      </c>
      <c r="X6" s="8">
        <v>4.7136853813380002E-2</v>
      </c>
      <c r="Y6" s="7">
        <v>0.23579476419680001</v>
      </c>
      <c r="Z6" s="7">
        <v>0.25587506503469998</v>
      </c>
      <c r="AA6" s="7">
        <v>0.13740545757789999</v>
      </c>
      <c r="AB6" s="8">
        <v>6.7792999283529998E-2</v>
      </c>
      <c r="AC6" s="6">
        <v>5.3285112034500003E-2</v>
      </c>
      <c r="AD6" s="8">
        <v>4.627347408324E-2</v>
      </c>
      <c r="AE6" s="7">
        <v>0.1092871794094</v>
      </c>
      <c r="AF6" s="6">
        <v>7.5527033922729997E-2</v>
      </c>
      <c r="AG6" s="6">
        <v>9.1077936186309993E-2</v>
      </c>
      <c r="AH6" s="6">
        <v>8.9543871430020003E-2</v>
      </c>
      <c r="AI6" s="6">
        <v>8.9865325881120006E-2</v>
      </c>
      <c r="AJ6" s="7">
        <v>0.1689936317438</v>
      </c>
      <c r="AK6" s="8">
        <v>7.877081527964E-2</v>
      </c>
      <c r="AL6" s="6">
        <v>0.1063515930957</v>
      </c>
      <c r="AM6" s="6">
        <v>8.676273881273E-2</v>
      </c>
      <c r="AN6" s="6">
        <v>0.1098284469705</v>
      </c>
      <c r="AO6" s="8">
        <v>5.7247988850120002E-2</v>
      </c>
      <c r="AP6" s="6">
        <v>7.7606929529979995E-2</v>
      </c>
      <c r="AQ6" s="6">
        <v>7.5413928641289998E-2</v>
      </c>
    </row>
    <row r="7" spans="1:43" x14ac:dyDescent="0.25">
      <c r="A7" t="s">
        <v>526</v>
      </c>
      <c r="B7" s="6">
        <v>2.1049429140629999E-2</v>
      </c>
      <c r="C7" s="6">
        <v>2.11018201016E-2</v>
      </c>
      <c r="D7" s="6">
        <v>2.1103443108909999E-2</v>
      </c>
      <c r="E7" s="6">
        <v>0</v>
      </c>
      <c r="F7" s="6">
        <v>2.4648698291419999E-2</v>
      </c>
      <c r="G7" s="6">
        <v>2.7451205190579999E-2</v>
      </c>
      <c r="H7" s="6">
        <v>2.6707296623360001E-2</v>
      </c>
      <c r="I7" s="6">
        <v>2.6996722413339998E-2</v>
      </c>
      <c r="J7" s="6">
        <v>1.7329231979710001E-2</v>
      </c>
      <c r="K7" s="6">
        <v>1.2309192888980001E-2</v>
      </c>
      <c r="L7" s="8">
        <v>1.4831644214399999E-2</v>
      </c>
      <c r="M7" s="8">
        <v>1.7066590221110001E-2</v>
      </c>
      <c r="N7" s="7">
        <v>2.9175325450290002E-2</v>
      </c>
      <c r="O7" s="6">
        <v>2.7972012304199999E-2</v>
      </c>
      <c r="P7" s="6">
        <v>1.950863739859E-2</v>
      </c>
      <c r="Q7" s="6">
        <v>1.0400042383980001E-2</v>
      </c>
      <c r="R7" s="6">
        <v>2.679404455869E-2</v>
      </c>
      <c r="T7" s="6">
        <v>1.5442938219419999E-2</v>
      </c>
      <c r="U7" s="6">
        <v>7.8264009255329999E-3</v>
      </c>
      <c r="W7" s="8">
        <v>1.659660581765E-2</v>
      </c>
      <c r="X7" s="6">
        <v>2.744868612562E-2</v>
      </c>
      <c r="Y7" s="6">
        <v>2.0323411730660001E-2</v>
      </c>
      <c r="Z7" s="7">
        <v>0.12449579772320001</v>
      </c>
      <c r="AA7" s="6">
        <v>2.7147079551009999E-2</v>
      </c>
      <c r="AB7" s="8">
        <v>1.6801280257450001E-2</v>
      </c>
      <c r="AC7" s="6">
        <v>5.4604445735580001E-2</v>
      </c>
      <c r="AD7" s="6">
        <v>2.633544931239E-2</v>
      </c>
      <c r="AE7" s="6">
        <v>1.8657047733409999E-2</v>
      </c>
      <c r="AF7" s="7">
        <v>5.8461958146539997E-2</v>
      </c>
      <c r="AG7" s="8">
        <v>1.7277885975560001E-2</v>
      </c>
      <c r="AH7" s="6">
        <v>2.225575851278E-2</v>
      </c>
      <c r="AI7" s="6">
        <v>1.8728840903330001E-2</v>
      </c>
      <c r="AJ7" s="7">
        <v>5.9599067912049997E-2</v>
      </c>
      <c r="AK7" s="8">
        <v>1.576159323012E-2</v>
      </c>
      <c r="AL7" s="6">
        <v>2.6892115675479999E-2</v>
      </c>
      <c r="AM7" s="6">
        <v>2.771574538481E-2</v>
      </c>
      <c r="AN7" s="6">
        <v>2.4603618472299998E-2</v>
      </c>
      <c r="AO7" s="6">
        <v>1.3787235148580001E-2</v>
      </c>
      <c r="AP7" s="8">
        <v>6.3186476427679996E-3</v>
      </c>
      <c r="AQ7" s="6">
        <v>8.6750080533900004E-3</v>
      </c>
    </row>
    <row r="8" spans="1:43" x14ac:dyDescent="0.25">
      <c r="A8" t="s">
        <v>460</v>
      </c>
      <c r="B8" s="6">
        <v>2.2824379239050001E-2</v>
      </c>
      <c r="C8" s="6">
        <v>1.8547934609830001E-2</v>
      </c>
      <c r="D8" s="6">
        <v>2.715258404856E-2</v>
      </c>
      <c r="E8" s="6">
        <v>0</v>
      </c>
      <c r="F8" s="7">
        <v>9.8934108294369993E-2</v>
      </c>
      <c r="G8" s="7">
        <v>3.8002650086100001E-2</v>
      </c>
      <c r="H8" s="7">
        <v>5.4176538467179999E-2</v>
      </c>
      <c r="I8" s="6">
        <v>1.444640987615E-2</v>
      </c>
      <c r="J8" s="6">
        <v>1.451376859887E-2</v>
      </c>
      <c r="K8" s="8">
        <v>8.9366052096630007E-3</v>
      </c>
      <c r="L8" s="8">
        <v>1.173899836417E-2</v>
      </c>
      <c r="M8" s="6">
        <v>2.4300794505049999E-2</v>
      </c>
      <c r="N8" s="6">
        <v>1.9812156650110001E-2</v>
      </c>
      <c r="O8" s="6">
        <v>2.1341484258390001E-2</v>
      </c>
      <c r="P8" s="6">
        <v>2.6575643584090002E-2</v>
      </c>
      <c r="Q8" s="6">
        <v>2.4992928805789998E-2</v>
      </c>
      <c r="R8" s="6">
        <v>1.298820261842E-2</v>
      </c>
      <c r="T8" s="6">
        <v>3.4394121791149999E-2</v>
      </c>
      <c r="U8" s="6">
        <v>1.2846828483619999E-2</v>
      </c>
      <c r="W8" s="6">
        <v>2.7371940751380001E-2</v>
      </c>
      <c r="X8" s="6">
        <v>1.6310131394270001E-2</v>
      </c>
      <c r="Y8" s="6">
        <v>1.468067396696E-2</v>
      </c>
      <c r="Z8" s="6">
        <v>0</v>
      </c>
      <c r="AA8" s="7">
        <v>3.4335977976679997E-2</v>
      </c>
      <c r="AB8" s="8">
        <v>1.511776155011E-2</v>
      </c>
      <c r="AC8" s="7">
        <v>7.7954533290950007E-2</v>
      </c>
      <c r="AD8" s="6">
        <v>2.3654921199770002E-2</v>
      </c>
      <c r="AE8" s="6">
        <v>2.2448487153860001E-2</v>
      </c>
      <c r="AF8" s="6">
        <v>3.0745142356380002E-2</v>
      </c>
      <c r="AG8" s="6">
        <v>2.2025890048640001E-2</v>
      </c>
      <c r="AH8" s="6">
        <v>2.0024279686129999E-2</v>
      </c>
      <c r="AI8" s="6">
        <v>2.8210866740510002E-2</v>
      </c>
      <c r="AJ8" s="7">
        <v>4.6399807266479999E-2</v>
      </c>
      <c r="AK8" s="8">
        <v>1.9590548808940001E-2</v>
      </c>
      <c r="AL8" s="6">
        <v>3.089825475869E-2</v>
      </c>
      <c r="AM8" s="6">
        <v>1.7263196700650001E-2</v>
      </c>
      <c r="AN8" s="6">
        <v>1.381663531272E-2</v>
      </c>
      <c r="AO8" s="6">
        <v>1.246301934557E-2</v>
      </c>
      <c r="AP8" s="6">
        <v>9.7111908284720008E-3</v>
      </c>
      <c r="AQ8" s="7">
        <v>7.72577930813E-2</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T9" s="6">
        <v>1</v>
      </c>
      <c r="U9" s="6">
        <v>1</v>
      </c>
      <c r="W9" s="6">
        <v>1</v>
      </c>
      <c r="X9" s="6">
        <v>1</v>
      </c>
      <c r="Y9" s="6">
        <v>1</v>
      </c>
      <c r="Z9" s="6">
        <v>1</v>
      </c>
      <c r="AA9" s="6">
        <v>1</v>
      </c>
      <c r="AB9" s="6">
        <v>1</v>
      </c>
      <c r="AC9" s="6">
        <v>1</v>
      </c>
      <c r="AD9" s="6">
        <v>1</v>
      </c>
      <c r="AE9" s="6">
        <v>1</v>
      </c>
      <c r="AF9" s="6">
        <v>1</v>
      </c>
      <c r="AG9" s="6">
        <v>1</v>
      </c>
      <c r="AH9" s="6">
        <v>1</v>
      </c>
      <c r="AI9" s="6">
        <v>1</v>
      </c>
      <c r="AJ9" s="6">
        <v>1</v>
      </c>
      <c r="AK9" s="6">
        <v>1</v>
      </c>
      <c r="AL9" s="6">
        <v>1</v>
      </c>
      <c r="AM9" s="6">
        <v>1</v>
      </c>
      <c r="AN9" s="6">
        <v>1</v>
      </c>
      <c r="AO9" s="6">
        <v>1</v>
      </c>
      <c r="AP9" s="6">
        <v>1</v>
      </c>
      <c r="AQ9" s="6">
        <v>1</v>
      </c>
    </row>
    <row r="10" spans="1:43" x14ac:dyDescent="0.25">
      <c r="A10" t="s">
        <v>433</v>
      </c>
      <c r="B10" s="9">
        <v>3547</v>
      </c>
      <c r="C10" s="9">
        <v>1763</v>
      </c>
      <c r="D10" s="9">
        <v>1774</v>
      </c>
      <c r="E10" s="9">
        <v>10</v>
      </c>
      <c r="F10" s="9">
        <v>223</v>
      </c>
      <c r="G10" s="9">
        <v>637</v>
      </c>
      <c r="H10" s="9">
        <v>860</v>
      </c>
      <c r="I10" s="9">
        <v>975</v>
      </c>
      <c r="J10" s="9">
        <v>875</v>
      </c>
      <c r="K10" s="9">
        <v>837</v>
      </c>
      <c r="L10" s="9">
        <v>1712</v>
      </c>
      <c r="M10" s="9">
        <v>2265</v>
      </c>
      <c r="N10" s="9">
        <v>1282</v>
      </c>
      <c r="O10" s="9">
        <v>1001</v>
      </c>
      <c r="P10" s="9">
        <v>1001</v>
      </c>
      <c r="Q10" s="9">
        <v>543</v>
      </c>
      <c r="R10" s="9">
        <v>600</v>
      </c>
      <c r="S10" s="9">
        <v>0</v>
      </c>
      <c r="T10" s="9">
        <v>201</v>
      </c>
      <c r="U10" s="9">
        <v>201</v>
      </c>
      <c r="V10" s="9">
        <v>0</v>
      </c>
      <c r="W10" s="9">
        <v>2354</v>
      </c>
      <c r="X10" s="9">
        <v>423</v>
      </c>
      <c r="Y10" s="9">
        <v>696</v>
      </c>
      <c r="Z10" s="9">
        <v>74</v>
      </c>
      <c r="AA10" s="9">
        <v>1060</v>
      </c>
      <c r="AB10" s="9">
        <v>2407</v>
      </c>
      <c r="AC10" s="9">
        <v>80</v>
      </c>
      <c r="AD10" s="9">
        <v>1166</v>
      </c>
      <c r="AE10" s="9">
        <v>2381</v>
      </c>
      <c r="AF10" s="9">
        <v>357</v>
      </c>
      <c r="AG10" s="9">
        <v>3190</v>
      </c>
      <c r="AH10" s="9">
        <v>2397</v>
      </c>
      <c r="AI10" s="9">
        <v>1150</v>
      </c>
      <c r="AJ10" s="9">
        <v>466</v>
      </c>
      <c r="AK10" s="9">
        <v>3081</v>
      </c>
      <c r="AL10" s="9">
        <v>613</v>
      </c>
      <c r="AM10" s="9">
        <v>892</v>
      </c>
      <c r="AN10" s="9">
        <v>802</v>
      </c>
      <c r="AO10" s="9">
        <v>500</v>
      </c>
      <c r="AP10" s="9">
        <v>445</v>
      </c>
      <c r="AQ10" s="9">
        <v>295</v>
      </c>
    </row>
    <row r="11" spans="1:43" x14ac:dyDescent="0.25">
      <c r="A11" t="s">
        <v>50</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41893ffa-b493-44a3-bfed-36677998638c" sqref="A2 AQ11" xr:uid="{00000000-0002-0000-1600-000000000000}"/>
    <dataValidation allowBlank="1" error="41893ffa-b493-44a3-bfed-36677998638c" sqref="A1" xr:uid="{00000000-0002-0000-1600-000001000000}"/>
  </dataValidations>
  <hyperlinks>
    <hyperlink ref="A1" location="'TOC'!A1" display="Back to TOC" xr:uid="{00000000-0004-0000-1600-000000000000}"/>
  </hyperlinks>
  <pageMargins left="0.7" right="0.7" top="0.75" bottom="0.75" header="0.3" footer="0.3"/>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38.7109375" bestFit="1" customWidth="1"/>
    <col min="2" max="43" width="12.7109375" bestFit="1" customWidth="1"/>
  </cols>
  <sheetData>
    <row r="1" spans="1:43" x14ac:dyDescent="0.25">
      <c r="A1" s="4" t="s">
        <v>384</v>
      </c>
    </row>
    <row r="2" spans="1:43" x14ac:dyDescent="0.25">
      <c r="A2" t="s">
        <v>52</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527</v>
      </c>
      <c r="B5" s="6">
        <v>0.5639489874693</v>
      </c>
      <c r="C5" s="6">
        <v>0.58056045190070005</v>
      </c>
      <c r="D5" s="6">
        <v>0.54801102747160002</v>
      </c>
      <c r="E5" s="6">
        <v>0.47546162009449999</v>
      </c>
      <c r="F5" s="6">
        <v>0.53538985471160006</v>
      </c>
      <c r="G5" s="7">
        <v>0.61763333157709999</v>
      </c>
      <c r="H5" s="7">
        <v>0.59609075111749998</v>
      </c>
      <c r="I5" s="7">
        <v>0.60062320118540002</v>
      </c>
      <c r="J5" s="6">
        <v>0.54203986426189998</v>
      </c>
      <c r="K5" s="8">
        <v>0.51129518861470002</v>
      </c>
      <c r="L5" s="8">
        <v>0.52707469531920004</v>
      </c>
      <c r="M5" s="7">
        <v>0.66552364902820005</v>
      </c>
      <c r="N5" s="8">
        <v>0.3876345898827</v>
      </c>
      <c r="O5" s="6">
        <v>0.54539766560960001</v>
      </c>
      <c r="P5" s="7">
        <v>0.8249097939826</v>
      </c>
      <c r="Q5" s="8">
        <v>0.1719874697123</v>
      </c>
      <c r="R5" s="7">
        <v>0.64609156796860001</v>
      </c>
      <c r="S5" s="7">
        <v>0.77184153020330004</v>
      </c>
      <c r="T5" s="8">
        <v>0.117484751389</v>
      </c>
      <c r="U5" s="7">
        <v>0.65183649534379995</v>
      </c>
      <c r="V5" s="8">
        <v>0.17444997385970001</v>
      </c>
      <c r="W5" s="7">
        <v>0.58405514826170002</v>
      </c>
      <c r="X5" s="6">
        <v>0.58619640316550004</v>
      </c>
      <c r="Y5" s="6">
        <v>0.53535530711440005</v>
      </c>
      <c r="Z5" s="8">
        <v>0.1390492213025</v>
      </c>
      <c r="AA5" s="8">
        <v>0.5077599494685</v>
      </c>
      <c r="AB5" s="7">
        <v>0.59508707540149997</v>
      </c>
      <c r="AC5" s="6">
        <v>0.47683898185029999</v>
      </c>
      <c r="AD5" s="8">
        <v>0.5371849095333</v>
      </c>
      <c r="AE5" s="7">
        <v>0.57704638097789995</v>
      </c>
      <c r="AF5" s="6">
        <v>0.59777138042239997</v>
      </c>
      <c r="AG5" s="6">
        <v>0.56055498609770005</v>
      </c>
      <c r="AH5" s="7">
        <v>0.58075403266100001</v>
      </c>
      <c r="AI5" s="8">
        <v>0.53189971532570002</v>
      </c>
      <c r="AJ5" s="7">
        <v>0.67713195035889995</v>
      </c>
      <c r="AK5" s="8">
        <v>0.54896235521949999</v>
      </c>
      <c r="AL5" s="8">
        <v>0.48189680989479999</v>
      </c>
      <c r="AM5" s="8">
        <v>0.51124691794099997</v>
      </c>
      <c r="AN5" s="7">
        <v>0.60928168816899997</v>
      </c>
      <c r="AO5" s="7">
        <v>0.61793596993590005</v>
      </c>
      <c r="AP5" s="7">
        <v>0.6633660148828</v>
      </c>
      <c r="AQ5" s="6">
        <v>0.59504678392569998</v>
      </c>
    </row>
    <row r="6" spans="1:43" x14ac:dyDescent="0.25">
      <c r="A6" t="s">
        <v>528</v>
      </c>
      <c r="B6" s="6">
        <v>8.9206172558300004E-2</v>
      </c>
      <c r="C6" s="6">
        <v>9.173698836284E-2</v>
      </c>
      <c r="D6" s="6">
        <v>8.7160819744179996E-2</v>
      </c>
      <c r="E6" s="6">
        <v>0</v>
      </c>
      <c r="F6" s="6">
        <v>0.1033192724106</v>
      </c>
      <c r="G6" s="6">
        <v>7.7291249564820003E-2</v>
      </c>
      <c r="H6" s="6">
        <v>8.4108942562860001E-2</v>
      </c>
      <c r="I6" s="6">
        <v>9.4320211253110006E-2</v>
      </c>
      <c r="J6" s="6">
        <v>9.0847254744249997E-2</v>
      </c>
      <c r="K6" s="6">
        <v>8.6851763605890003E-2</v>
      </c>
      <c r="L6" s="6">
        <v>8.8902423691850002E-2</v>
      </c>
      <c r="M6" s="8">
        <v>5.4914349333709998E-2</v>
      </c>
      <c r="N6" s="7">
        <v>0.14873029069159999</v>
      </c>
      <c r="O6" s="8">
        <v>7.2256809789139995E-2</v>
      </c>
      <c r="P6" s="8">
        <v>3.5760726754889997E-2</v>
      </c>
      <c r="Q6" s="7">
        <v>0.18687879921100001</v>
      </c>
      <c r="R6" s="6">
        <v>8.3714331689740004E-2</v>
      </c>
      <c r="S6" s="6">
        <v>7.6494201207799997E-2</v>
      </c>
      <c r="T6" s="6">
        <v>0.1164463375108</v>
      </c>
      <c r="U6" s="8">
        <v>4.1432459747439997E-2</v>
      </c>
      <c r="V6" s="7">
        <v>0.32062339817669999</v>
      </c>
      <c r="W6" s="7">
        <v>0.10492009703339999</v>
      </c>
      <c r="X6" s="8">
        <v>5.1239833702209997E-2</v>
      </c>
      <c r="Y6" s="8">
        <v>2.7422967611049998E-2</v>
      </c>
      <c r="Z6" s="7">
        <v>0.33338680079939997</v>
      </c>
      <c r="AA6" s="8">
        <v>6.1371766975199998E-2</v>
      </c>
      <c r="AB6" s="7">
        <v>0.10208383277459999</v>
      </c>
      <c r="AC6" s="6">
        <v>0.1101447360006</v>
      </c>
      <c r="AD6" s="7">
        <v>0.13025941062849999</v>
      </c>
      <c r="AE6" s="8">
        <v>6.9116169267489994E-2</v>
      </c>
      <c r="AF6" s="7">
        <v>0.14266366530329999</v>
      </c>
      <c r="AG6" s="8">
        <v>8.3841832904680003E-2</v>
      </c>
      <c r="AH6" s="6">
        <v>9.1589278211899994E-2</v>
      </c>
      <c r="AI6" s="6">
        <v>8.4661299232010004E-2</v>
      </c>
      <c r="AJ6" s="6">
        <v>6.4882815880159997E-2</v>
      </c>
      <c r="AK6" s="6">
        <v>9.2426844577379999E-2</v>
      </c>
      <c r="AL6" s="6">
        <v>7.9088072687619998E-2</v>
      </c>
      <c r="AM6" s="6">
        <v>8.5020436517999995E-2</v>
      </c>
      <c r="AN6" s="6">
        <v>8.3700721724169994E-2</v>
      </c>
      <c r="AO6" s="6">
        <v>9.7968522647480002E-2</v>
      </c>
      <c r="AP6" s="7">
        <v>0.12597805864549999</v>
      </c>
      <c r="AQ6" s="6">
        <v>7.8399971459979997E-2</v>
      </c>
    </row>
    <row r="7" spans="1:43" x14ac:dyDescent="0.25">
      <c r="A7" t="s">
        <v>424</v>
      </c>
      <c r="B7" s="6">
        <v>0.31854465684569999</v>
      </c>
      <c r="C7" s="6">
        <v>0.30293949617400001</v>
      </c>
      <c r="D7" s="6">
        <v>0.33356676376479999</v>
      </c>
      <c r="E7" s="6">
        <v>0.39185111729490002</v>
      </c>
      <c r="F7" s="8">
        <v>0.23295466840180001</v>
      </c>
      <c r="G7" s="8">
        <v>0.23426332481830001</v>
      </c>
      <c r="H7" s="8">
        <v>0.2339205397462</v>
      </c>
      <c r="I7" s="8">
        <v>0.28756025307959998</v>
      </c>
      <c r="J7" s="7">
        <v>0.35991598265769997</v>
      </c>
      <c r="K7" s="7">
        <v>0.39855540467490003</v>
      </c>
      <c r="L7" s="7">
        <v>0.37872397025760002</v>
      </c>
      <c r="M7" s="8">
        <v>0.2471027444742</v>
      </c>
      <c r="N7" s="7">
        <v>0.4425543020555</v>
      </c>
      <c r="O7" s="7">
        <v>0.35710354524429999</v>
      </c>
      <c r="P7" s="8">
        <v>0.11220731465229999</v>
      </c>
      <c r="Q7" s="7">
        <v>0.6010816101384</v>
      </c>
      <c r="R7" s="8">
        <v>0.23973258053179999</v>
      </c>
      <c r="S7" s="8">
        <v>0.1260611162054</v>
      </c>
      <c r="T7" s="7">
        <v>0.75913676893280002</v>
      </c>
      <c r="U7" s="6">
        <v>0.28870808196559999</v>
      </c>
      <c r="V7" s="7">
        <v>0.4924440572496</v>
      </c>
      <c r="W7" s="8">
        <v>0.28983818698030001</v>
      </c>
      <c r="X7" s="6">
        <v>0.33012751203169999</v>
      </c>
      <c r="Y7" s="7">
        <v>0.38532898370390001</v>
      </c>
      <c r="Z7" s="7">
        <v>0.5135817107249</v>
      </c>
      <c r="AA7" s="7">
        <v>0.38125432422819999</v>
      </c>
      <c r="AB7" s="8">
        <v>0.28788015950809998</v>
      </c>
      <c r="AC7" s="6">
        <v>0.31292912303289999</v>
      </c>
      <c r="AD7" s="6">
        <v>0.3185136115651</v>
      </c>
      <c r="AE7" s="6">
        <v>0.31855984930850001</v>
      </c>
      <c r="AF7" s="8">
        <v>0.24743961471459999</v>
      </c>
      <c r="AG7" s="7">
        <v>0.32567988855020003</v>
      </c>
      <c r="AH7" s="8">
        <v>0.30157218308509998</v>
      </c>
      <c r="AI7" s="7">
        <v>0.35091323570380001</v>
      </c>
      <c r="AJ7" s="8">
        <v>0.1955073084119</v>
      </c>
      <c r="AK7" s="7">
        <v>0.334836114914</v>
      </c>
      <c r="AL7" s="7">
        <v>0.41398854546199998</v>
      </c>
      <c r="AM7" s="7">
        <v>0.37264197278229999</v>
      </c>
      <c r="AN7" s="8">
        <v>0.28531282867320001</v>
      </c>
      <c r="AO7" s="8">
        <v>0.27136870865200002</v>
      </c>
      <c r="AP7" s="8">
        <v>0.18204323004799999</v>
      </c>
      <c r="AQ7" s="8">
        <v>0.25957768029759998</v>
      </c>
    </row>
    <row r="8" spans="1:43" x14ac:dyDescent="0.25">
      <c r="A8" t="s">
        <v>460</v>
      </c>
      <c r="B8" s="6">
        <v>2.830018312671E-2</v>
      </c>
      <c r="C8" s="6">
        <v>2.4763063562539999E-2</v>
      </c>
      <c r="D8" s="6">
        <v>3.1261389019389997E-2</v>
      </c>
      <c r="E8" s="7">
        <v>0.13268726261059999</v>
      </c>
      <c r="F8" s="7">
        <v>0.128336204476</v>
      </c>
      <c r="G8" s="7">
        <v>7.0812094039750001E-2</v>
      </c>
      <c r="H8" s="7">
        <v>8.5879766573450006E-2</v>
      </c>
      <c r="I8" s="8">
        <v>1.749633448195E-2</v>
      </c>
      <c r="J8" s="8">
        <v>7.1968983361299999E-3</v>
      </c>
      <c r="K8" s="8">
        <v>3.2976431044829998E-3</v>
      </c>
      <c r="L8" s="8">
        <v>5.2989107313209998E-3</v>
      </c>
      <c r="M8" s="6">
        <v>3.2459257163910002E-2</v>
      </c>
      <c r="N8" s="6">
        <v>2.1080817370219999E-2</v>
      </c>
      <c r="O8" s="6">
        <v>2.524197935697E-2</v>
      </c>
      <c r="P8" s="6">
        <v>2.7122164610180001E-2</v>
      </c>
      <c r="Q8" s="6">
        <v>4.00521209384E-2</v>
      </c>
      <c r="R8" s="6">
        <v>3.046151980994E-2</v>
      </c>
      <c r="S8" s="6">
        <v>2.5603152383520001E-2</v>
      </c>
      <c r="T8" s="8">
        <v>6.9321421674060002E-3</v>
      </c>
      <c r="U8" s="6">
        <v>1.802296294317E-2</v>
      </c>
      <c r="V8" s="6">
        <v>1.248257071397E-2</v>
      </c>
      <c r="W8" s="8">
        <v>2.1186567724510001E-2</v>
      </c>
      <c r="X8" s="6">
        <v>3.243625110053E-2</v>
      </c>
      <c r="Y8" s="7">
        <v>5.18927415707E-2</v>
      </c>
      <c r="Z8" s="6">
        <v>1.398226717326E-2</v>
      </c>
      <c r="AA8" s="7">
        <v>4.9613959328149999E-2</v>
      </c>
      <c r="AB8" s="8">
        <v>1.4948932315829999E-2</v>
      </c>
      <c r="AC8" s="7">
        <v>0.1000871591161</v>
      </c>
      <c r="AD8" s="8">
        <v>1.4042068273050001E-2</v>
      </c>
      <c r="AE8" s="7">
        <v>3.5277600446159997E-2</v>
      </c>
      <c r="AF8" s="6">
        <v>1.212533955964E-2</v>
      </c>
      <c r="AG8" s="6">
        <v>2.9923292447450001E-2</v>
      </c>
      <c r="AH8" s="6">
        <v>2.608450604198E-2</v>
      </c>
      <c r="AI8" s="6">
        <v>3.2525749738440003E-2</v>
      </c>
      <c r="AJ8" s="7">
        <v>6.2477925349050001E-2</v>
      </c>
      <c r="AK8" s="8">
        <v>2.3774685289089999E-2</v>
      </c>
      <c r="AL8" s="6">
        <v>2.5026571955639999E-2</v>
      </c>
      <c r="AM8" s="6">
        <v>3.1090672758680001E-2</v>
      </c>
      <c r="AN8" s="6">
        <v>2.170476143366E-2</v>
      </c>
      <c r="AO8" s="8">
        <v>1.272679876459E-2</v>
      </c>
      <c r="AP8" s="6">
        <v>2.8612696423659999E-2</v>
      </c>
      <c r="AQ8" s="7">
        <v>6.6975564316750003E-2</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F9" s="6">
        <v>1</v>
      </c>
      <c r="AG9" s="6">
        <v>1</v>
      </c>
      <c r="AH9" s="6">
        <v>1</v>
      </c>
      <c r="AI9" s="6">
        <v>1</v>
      </c>
      <c r="AJ9" s="6">
        <v>1</v>
      </c>
      <c r="AK9" s="6">
        <v>1</v>
      </c>
      <c r="AL9" s="6">
        <v>1</v>
      </c>
      <c r="AM9" s="6">
        <v>1</v>
      </c>
      <c r="AN9" s="6">
        <v>1</v>
      </c>
      <c r="AO9" s="6">
        <v>1</v>
      </c>
      <c r="AP9" s="6">
        <v>1</v>
      </c>
      <c r="AQ9" s="6">
        <v>1</v>
      </c>
    </row>
    <row r="10" spans="1:43" x14ac:dyDescent="0.25">
      <c r="A10" t="s">
        <v>433</v>
      </c>
      <c r="B10" s="9">
        <v>4507</v>
      </c>
      <c r="C10" s="9">
        <v>2217</v>
      </c>
      <c r="D10" s="9">
        <v>2278</v>
      </c>
      <c r="E10" s="9">
        <v>12</v>
      </c>
      <c r="F10" s="9">
        <v>280</v>
      </c>
      <c r="G10" s="9">
        <v>827</v>
      </c>
      <c r="H10" s="9">
        <v>1107</v>
      </c>
      <c r="I10" s="9">
        <v>1249</v>
      </c>
      <c r="J10" s="9">
        <v>1121</v>
      </c>
      <c r="K10" s="9">
        <v>1030</v>
      </c>
      <c r="L10" s="9">
        <v>2151</v>
      </c>
      <c r="M10" s="9">
        <v>2745</v>
      </c>
      <c r="N10" s="9">
        <v>1762</v>
      </c>
      <c r="O10" s="9">
        <v>1001</v>
      </c>
      <c r="P10" s="9">
        <v>1001</v>
      </c>
      <c r="Q10" s="9">
        <v>801</v>
      </c>
      <c r="R10" s="9">
        <v>600</v>
      </c>
      <c r="S10" s="9">
        <v>601</v>
      </c>
      <c r="T10" s="9">
        <v>201</v>
      </c>
      <c r="U10" s="9">
        <v>201</v>
      </c>
      <c r="V10" s="9">
        <v>101</v>
      </c>
      <c r="W10" s="9">
        <v>3062</v>
      </c>
      <c r="X10" s="9">
        <v>488</v>
      </c>
      <c r="Y10" s="9">
        <v>850</v>
      </c>
      <c r="Z10" s="9">
        <v>107</v>
      </c>
      <c r="AA10" s="9">
        <v>1366</v>
      </c>
      <c r="AB10" s="9">
        <v>3036</v>
      </c>
      <c r="AC10" s="9">
        <v>105</v>
      </c>
      <c r="AD10" s="9">
        <v>1571</v>
      </c>
      <c r="AE10" s="9">
        <v>2936</v>
      </c>
      <c r="AF10" s="9">
        <v>455</v>
      </c>
      <c r="AG10" s="9">
        <v>4052</v>
      </c>
      <c r="AH10" s="9">
        <v>3046</v>
      </c>
      <c r="AI10" s="9">
        <v>1461</v>
      </c>
      <c r="AJ10" s="9">
        <v>583</v>
      </c>
      <c r="AK10" s="9">
        <v>3924</v>
      </c>
      <c r="AL10" s="9">
        <v>778</v>
      </c>
      <c r="AM10" s="9">
        <v>1171</v>
      </c>
      <c r="AN10" s="9">
        <v>1002</v>
      </c>
      <c r="AO10" s="9">
        <v>620</v>
      </c>
      <c r="AP10" s="9">
        <v>576</v>
      </c>
      <c r="AQ10" s="9">
        <v>360</v>
      </c>
    </row>
    <row r="11" spans="1:43" x14ac:dyDescent="0.25">
      <c r="A11"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425a675c-2c80-4eb4-833d-f03d7d3bb9d0" sqref="A2 AQ11" xr:uid="{00000000-0002-0000-1700-000000000000}"/>
    <dataValidation allowBlank="1" error="425a675c-2c80-4eb4-833d-f03d7d3bb9d0" sqref="A1" xr:uid="{00000000-0002-0000-1700-000001000000}"/>
  </dataValidations>
  <hyperlinks>
    <hyperlink ref="A1" location="'TOC'!A1" display="Back to TOC" xr:uid="{00000000-0004-0000-1700-000000000000}"/>
  </hyperlinks>
  <pageMargins left="0.7" right="0.7" top="0.75" bottom="0.75" header="0.3" footer="0.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7.42578125" bestFit="1" customWidth="1"/>
    <col min="2" max="43" width="12.7109375" bestFit="1" customWidth="1"/>
  </cols>
  <sheetData>
    <row r="1" spans="1:43" x14ac:dyDescent="0.25">
      <c r="A1" s="4" t="s">
        <v>384</v>
      </c>
    </row>
    <row r="2" spans="1:43" x14ac:dyDescent="0.25">
      <c r="A2" t="s">
        <v>54</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529</v>
      </c>
      <c r="B5" s="6">
        <v>0.21469467767030001</v>
      </c>
      <c r="C5" s="6">
        <v>0.20557048470809999</v>
      </c>
      <c r="D5" s="6">
        <v>0.2241662090687</v>
      </c>
      <c r="E5" s="6">
        <v>0.12142754462410001</v>
      </c>
      <c r="F5" s="6">
        <v>0.18599738105640001</v>
      </c>
      <c r="G5" s="6">
        <v>0.21641774210199999</v>
      </c>
      <c r="H5" s="6">
        <v>0.2084495347692</v>
      </c>
      <c r="I5" s="6">
        <v>0.21821796285610001</v>
      </c>
      <c r="J5" s="6">
        <v>0.22722900908009999</v>
      </c>
      <c r="K5" s="6">
        <v>0.2038846461646</v>
      </c>
      <c r="L5" s="6">
        <v>0.21586599003580001</v>
      </c>
      <c r="M5" s="7">
        <v>0.23788732156860001</v>
      </c>
      <c r="N5" s="8">
        <v>0.17443663521550001</v>
      </c>
      <c r="O5" s="8">
        <v>0.17238953723479999</v>
      </c>
      <c r="P5" s="7">
        <v>0.43596755637840001</v>
      </c>
      <c r="Q5" s="8">
        <v>3.2813905543280002E-2</v>
      </c>
      <c r="R5" s="8">
        <v>0.1543509440459</v>
      </c>
      <c r="S5" s="6">
        <v>0.2036871458449</v>
      </c>
      <c r="T5" s="8">
        <v>6.5538525553149998E-2</v>
      </c>
      <c r="U5" s="7">
        <v>0.28191650999910001</v>
      </c>
      <c r="V5" s="8">
        <v>4.3712582880589997E-2</v>
      </c>
      <c r="W5" s="7">
        <v>0.24750310648650001</v>
      </c>
      <c r="X5" s="8">
        <v>0.1683416630589</v>
      </c>
      <c r="Y5" s="8">
        <v>0.14176222194890001</v>
      </c>
      <c r="Z5" s="8">
        <v>0.1191335535125</v>
      </c>
      <c r="AA5" s="8">
        <v>0.18242049573630001</v>
      </c>
      <c r="AB5" s="7">
        <v>0.2295367314982</v>
      </c>
      <c r="AC5" s="6">
        <v>0.24122950857700001</v>
      </c>
      <c r="AD5" s="6">
        <v>0.2017569521076</v>
      </c>
      <c r="AE5" s="6">
        <v>0.22102594315259999</v>
      </c>
      <c r="AF5" s="6">
        <v>0.18512652997240001</v>
      </c>
      <c r="AG5" s="6">
        <v>0.2176617750599</v>
      </c>
      <c r="AH5" s="6">
        <v>0.2098641161466</v>
      </c>
      <c r="AI5" s="6">
        <v>0.22390714803930001</v>
      </c>
      <c r="AJ5" s="6">
        <v>0.2411798064888</v>
      </c>
      <c r="AK5" s="6">
        <v>0.21118776394800001</v>
      </c>
      <c r="AL5" s="6">
        <v>0.1922293084551</v>
      </c>
      <c r="AM5" s="8">
        <v>0.1877982744211</v>
      </c>
      <c r="AN5" s="6">
        <v>0.2140629746388</v>
      </c>
      <c r="AO5" s="7">
        <v>0.2611654921755</v>
      </c>
      <c r="AP5" s="6">
        <v>0.2231428536775</v>
      </c>
      <c r="AQ5" s="7">
        <v>0.27212393930720002</v>
      </c>
    </row>
    <row r="6" spans="1:43" x14ac:dyDescent="0.25">
      <c r="A6" t="s">
        <v>530</v>
      </c>
      <c r="B6" s="6">
        <v>0.68180365171089996</v>
      </c>
      <c r="C6" s="7">
        <v>0.70029372345410001</v>
      </c>
      <c r="D6" s="8">
        <v>0.66306269253100003</v>
      </c>
      <c r="E6" s="6">
        <v>0.78121099033840002</v>
      </c>
      <c r="F6" s="6">
        <v>0.65658173099700001</v>
      </c>
      <c r="G6" s="6">
        <v>0.67851881582429996</v>
      </c>
      <c r="H6" s="6">
        <v>0.67277268940849999</v>
      </c>
      <c r="I6" s="6">
        <v>0.69932425214960003</v>
      </c>
      <c r="J6" s="6">
        <v>0.66410296814460001</v>
      </c>
      <c r="K6" s="6">
        <v>0.68958032364660005</v>
      </c>
      <c r="L6" s="6">
        <v>0.6765042350721</v>
      </c>
      <c r="M6" s="6">
        <v>0.67977849206840002</v>
      </c>
      <c r="N6" s="6">
        <v>0.68531894575079999</v>
      </c>
      <c r="O6" s="7">
        <v>0.732638631017</v>
      </c>
      <c r="P6" s="8">
        <v>0.51974898357879995</v>
      </c>
      <c r="Q6" s="7">
        <v>0.76136397656340005</v>
      </c>
      <c r="R6" s="7">
        <v>0.79682417158789998</v>
      </c>
      <c r="S6" s="6">
        <v>0.69553170045229995</v>
      </c>
      <c r="T6" s="7">
        <v>0.81939202975330006</v>
      </c>
      <c r="U6" s="6">
        <v>0.6660762140855</v>
      </c>
      <c r="V6" s="8">
        <v>0.51181642176120001</v>
      </c>
      <c r="W6" s="8">
        <v>0.65883416382930005</v>
      </c>
      <c r="X6" s="7">
        <v>0.76077247893480004</v>
      </c>
      <c r="Y6" s="7">
        <v>0.71586522874330005</v>
      </c>
      <c r="Z6" s="6">
        <v>0.66834792863589998</v>
      </c>
      <c r="AA6" s="6">
        <v>0.68442100846039999</v>
      </c>
      <c r="AB6" s="6">
        <v>0.68400080487369996</v>
      </c>
      <c r="AC6" s="6">
        <v>0.59408501064209995</v>
      </c>
      <c r="AD6" s="6">
        <v>0.70125484638400004</v>
      </c>
      <c r="AE6" s="6">
        <v>0.6722849247271</v>
      </c>
      <c r="AF6" s="7">
        <v>0.7426351265883</v>
      </c>
      <c r="AG6" s="8">
        <v>0.67569934946779997</v>
      </c>
      <c r="AH6" s="7">
        <v>0.69857585311979997</v>
      </c>
      <c r="AI6" s="8">
        <v>0.64981701666979996</v>
      </c>
      <c r="AJ6" s="8">
        <v>0.62730676504100003</v>
      </c>
      <c r="AK6" s="7">
        <v>0.68901962113269999</v>
      </c>
      <c r="AL6" s="6">
        <v>0.6751629515798</v>
      </c>
      <c r="AM6" s="6">
        <v>0.70035971200960001</v>
      </c>
      <c r="AN6" s="7">
        <v>0.71328956346030004</v>
      </c>
      <c r="AO6" s="6">
        <v>0.66172240580249997</v>
      </c>
      <c r="AP6" s="6">
        <v>0.67865228310019998</v>
      </c>
      <c r="AQ6" s="8">
        <v>0.59279062624159995</v>
      </c>
    </row>
    <row r="7" spans="1:43" x14ac:dyDescent="0.25">
      <c r="A7" t="s">
        <v>460</v>
      </c>
      <c r="B7" s="6">
        <v>1.7273896238900001E-2</v>
      </c>
      <c r="C7" s="6">
        <v>1.5283722747629999E-2</v>
      </c>
      <c r="D7" s="6">
        <v>1.932431208447E-2</v>
      </c>
      <c r="E7" s="6">
        <v>0</v>
      </c>
      <c r="F7" s="7">
        <v>7.9847735868549999E-2</v>
      </c>
      <c r="G7" s="7">
        <v>3.7865159923690002E-2</v>
      </c>
      <c r="H7" s="7">
        <v>4.8861935043899997E-2</v>
      </c>
      <c r="I7" s="6">
        <v>1.4481605583820001E-2</v>
      </c>
      <c r="J7" s="8">
        <v>1.902025673085E-3</v>
      </c>
      <c r="K7" s="8">
        <v>3.9342683659590004E-3</v>
      </c>
      <c r="L7" s="8">
        <v>2.8912328964889999E-3</v>
      </c>
      <c r="M7" s="6">
        <v>1.7713906436460002E-2</v>
      </c>
      <c r="N7" s="6">
        <v>1.6510121772679999E-2</v>
      </c>
      <c r="O7" s="6">
        <v>1.841898619547E-2</v>
      </c>
      <c r="P7" s="6">
        <v>1.9477252182159999E-2</v>
      </c>
      <c r="Q7" s="6">
        <v>1.556688257406E-2</v>
      </c>
      <c r="R7" s="8">
        <v>6.0820337956200001E-3</v>
      </c>
      <c r="S7" s="6">
        <v>1.6639819551829999E-2</v>
      </c>
      <c r="T7" s="6">
        <v>1.8385864911710001E-2</v>
      </c>
      <c r="U7" s="6">
        <v>2.1224286514939999E-2</v>
      </c>
      <c r="V7" s="6">
        <v>3.0437979284609999E-2</v>
      </c>
      <c r="W7" s="6">
        <v>1.403187527175E-2</v>
      </c>
      <c r="X7" s="6">
        <v>1.2811210787679999E-2</v>
      </c>
      <c r="Y7" s="7">
        <v>3.3041435785059997E-2</v>
      </c>
      <c r="Z7" s="6">
        <v>0</v>
      </c>
      <c r="AA7" s="7">
        <v>3.1127772329559999E-2</v>
      </c>
      <c r="AB7" s="8">
        <v>8.1699517797689993E-3</v>
      </c>
      <c r="AC7" s="7">
        <v>7.4645592709870007E-2</v>
      </c>
      <c r="AD7" s="6">
        <v>1.251929574835E-2</v>
      </c>
      <c r="AE7" s="6">
        <v>1.9600629621989999E-2</v>
      </c>
      <c r="AF7" s="6">
        <v>1.4227540724660001E-2</v>
      </c>
      <c r="AG7" s="6">
        <v>1.7579591190999999E-2</v>
      </c>
      <c r="AH7" s="6">
        <v>1.7636260790239999E-2</v>
      </c>
      <c r="AI7" s="6">
        <v>1.658282281492E-2</v>
      </c>
      <c r="AJ7" s="7">
        <v>5.839247013341E-2</v>
      </c>
      <c r="AK7" s="8">
        <v>1.182935821076E-2</v>
      </c>
      <c r="AL7" s="6">
        <v>1.405512460666E-2</v>
      </c>
      <c r="AM7" s="6">
        <v>1.4613014470270001E-2</v>
      </c>
      <c r="AN7" s="8">
        <v>9.7691182782730004E-3</v>
      </c>
      <c r="AO7" s="6">
        <v>7.8166454434539998E-3</v>
      </c>
      <c r="AP7" s="7">
        <v>3.411160787465E-2</v>
      </c>
      <c r="AQ7" s="7">
        <v>4.4715742046469997E-2</v>
      </c>
    </row>
    <row r="8" spans="1:43" x14ac:dyDescent="0.25">
      <c r="A8" t="s">
        <v>531</v>
      </c>
      <c r="B8" s="6">
        <v>8.6227774379870004E-2</v>
      </c>
      <c r="C8" s="6">
        <v>7.8852069090179999E-2</v>
      </c>
      <c r="D8" s="6">
        <v>9.3446786315839997E-2</v>
      </c>
      <c r="E8" s="6">
        <v>9.7361465037490005E-2</v>
      </c>
      <c r="F8" s="6">
        <v>7.7573152078109997E-2</v>
      </c>
      <c r="G8" s="6">
        <v>6.7198282149999997E-2</v>
      </c>
      <c r="H8" s="6">
        <v>6.9915840778389998E-2</v>
      </c>
      <c r="I8" s="8">
        <v>6.7976179410549994E-2</v>
      </c>
      <c r="J8" s="7">
        <v>0.1067659971022</v>
      </c>
      <c r="K8" s="6">
        <v>0.10260076182279999</v>
      </c>
      <c r="L8" s="7">
        <v>0.1047385419956</v>
      </c>
      <c r="M8" s="8">
        <v>6.4620279926509996E-2</v>
      </c>
      <c r="N8" s="7">
        <v>0.12373429726100001</v>
      </c>
      <c r="O8" s="6">
        <v>7.6552845552650003E-2</v>
      </c>
      <c r="P8" s="8">
        <v>2.480620786071E-2</v>
      </c>
      <c r="Q8" s="7">
        <v>0.1902552353193</v>
      </c>
      <c r="R8" s="8">
        <v>4.2742850570649998E-2</v>
      </c>
      <c r="S8" s="6">
        <v>8.4141334150960007E-2</v>
      </c>
      <c r="T8" s="6">
        <v>9.6683579781859999E-2</v>
      </c>
      <c r="U8" s="8">
        <v>3.0782989400489999E-2</v>
      </c>
      <c r="V8" s="7">
        <v>0.41403301607359999</v>
      </c>
      <c r="W8" s="6">
        <v>7.9630854412470004E-2</v>
      </c>
      <c r="X8" s="8">
        <v>5.8074647218549998E-2</v>
      </c>
      <c r="Y8" s="7">
        <v>0.10933111352280001</v>
      </c>
      <c r="Z8" s="7">
        <v>0.2125185178516</v>
      </c>
      <c r="AA8" s="7">
        <v>0.1020307234737</v>
      </c>
      <c r="AB8" s="8">
        <v>7.8292511848320007E-2</v>
      </c>
      <c r="AC8" s="6">
        <v>9.0039888071060004E-2</v>
      </c>
      <c r="AD8" s="6">
        <v>8.4468905760020002E-2</v>
      </c>
      <c r="AE8" s="6">
        <v>8.708850249833E-2</v>
      </c>
      <c r="AF8" s="8">
        <v>5.8010802714630001E-2</v>
      </c>
      <c r="AG8" s="7">
        <v>8.9059284281219994E-2</v>
      </c>
      <c r="AH8" s="8">
        <v>7.3923769943360002E-2</v>
      </c>
      <c r="AI8" s="7">
        <v>0.109693012476</v>
      </c>
      <c r="AJ8" s="6">
        <v>7.3120958336750003E-2</v>
      </c>
      <c r="AK8" s="6">
        <v>8.7963256708560006E-2</v>
      </c>
      <c r="AL8" s="7">
        <v>0.11855261535849999</v>
      </c>
      <c r="AM8" s="6">
        <v>9.7228999098960003E-2</v>
      </c>
      <c r="AN8" s="8">
        <v>6.2878343622639998E-2</v>
      </c>
      <c r="AO8" s="6">
        <v>6.9295456578500003E-2</v>
      </c>
      <c r="AP8" s="6">
        <v>6.409325534759E-2</v>
      </c>
      <c r="AQ8" s="6">
        <v>9.0369692404749999E-2</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F9" s="6">
        <v>1</v>
      </c>
      <c r="AG9" s="6">
        <v>1</v>
      </c>
      <c r="AH9" s="6">
        <v>1</v>
      </c>
      <c r="AI9" s="6">
        <v>1</v>
      </c>
      <c r="AJ9" s="6">
        <v>1</v>
      </c>
      <c r="AK9" s="6">
        <v>1</v>
      </c>
      <c r="AL9" s="6">
        <v>1</v>
      </c>
      <c r="AM9" s="6">
        <v>1</v>
      </c>
      <c r="AN9" s="6">
        <v>1</v>
      </c>
      <c r="AO9" s="6">
        <v>1</v>
      </c>
      <c r="AP9" s="6">
        <v>1</v>
      </c>
      <c r="AQ9" s="6">
        <v>1</v>
      </c>
    </row>
    <row r="10" spans="1:43" x14ac:dyDescent="0.25">
      <c r="A10" t="s">
        <v>433</v>
      </c>
      <c r="B10" s="9">
        <v>4507</v>
      </c>
      <c r="C10" s="9">
        <v>2217</v>
      </c>
      <c r="D10" s="9">
        <v>2278</v>
      </c>
      <c r="E10" s="9">
        <v>12</v>
      </c>
      <c r="F10" s="9">
        <v>280</v>
      </c>
      <c r="G10" s="9">
        <v>827</v>
      </c>
      <c r="H10" s="9">
        <v>1107</v>
      </c>
      <c r="I10" s="9">
        <v>1249</v>
      </c>
      <c r="J10" s="9">
        <v>1121</v>
      </c>
      <c r="K10" s="9">
        <v>1030</v>
      </c>
      <c r="L10" s="9">
        <v>2151</v>
      </c>
      <c r="M10" s="9">
        <v>2745</v>
      </c>
      <c r="N10" s="9">
        <v>1762</v>
      </c>
      <c r="O10" s="9">
        <v>1001</v>
      </c>
      <c r="P10" s="9">
        <v>1001</v>
      </c>
      <c r="Q10" s="9">
        <v>801</v>
      </c>
      <c r="R10" s="9">
        <v>600</v>
      </c>
      <c r="S10" s="9">
        <v>601</v>
      </c>
      <c r="T10" s="9">
        <v>201</v>
      </c>
      <c r="U10" s="9">
        <v>201</v>
      </c>
      <c r="V10" s="9">
        <v>101</v>
      </c>
      <c r="W10" s="9">
        <v>3062</v>
      </c>
      <c r="X10" s="9">
        <v>488</v>
      </c>
      <c r="Y10" s="9">
        <v>850</v>
      </c>
      <c r="Z10" s="9">
        <v>107</v>
      </c>
      <c r="AA10" s="9">
        <v>1366</v>
      </c>
      <c r="AB10" s="9">
        <v>3036</v>
      </c>
      <c r="AC10" s="9">
        <v>105</v>
      </c>
      <c r="AD10" s="9">
        <v>1571</v>
      </c>
      <c r="AE10" s="9">
        <v>2936</v>
      </c>
      <c r="AF10" s="9">
        <v>455</v>
      </c>
      <c r="AG10" s="9">
        <v>4052</v>
      </c>
      <c r="AH10" s="9">
        <v>3046</v>
      </c>
      <c r="AI10" s="9">
        <v>1461</v>
      </c>
      <c r="AJ10" s="9">
        <v>583</v>
      </c>
      <c r="AK10" s="9">
        <v>3924</v>
      </c>
      <c r="AL10" s="9">
        <v>778</v>
      </c>
      <c r="AM10" s="9">
        <v>1171</v>
      </c>
      <c r="AN10" s="9">
        <v>1002</v>
      </c>
      <c r="AO10" s="9">
        <v>620</v>
      </c>
      <c r="AP10" s="9">
        <v>576</v>
      </c>
      <c r="AQ10" s="9">
        <v>360</v>
      </c>
    </row>
    <row r="11" spans="1:43" x14ac:dyDescent="0.25">
      <c r="A11"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0416e7bb-bf10-42da-9c4d-50f06fc7869a" sqref="A2 AQ11" xr:uid="{00000000-0002-0000-1800-000000000000}"/>
    <dataValidation allowBlank="1" error="0416e7bb-bf10-42da-9c4d-50f06fc7869a" sqref="A1" xr:uid="{00000000-0002-0000-1800-000001000000}"/>
  </dataValidations>
  <hyperlinks>
    <hyperlink ref="A1" location="'TOC'!A1" display="Back to TOC" xr:uid="{00000000-0004-0000-1800-000000000000}"/>
  </hyperlinks>
  <pageMargins left="0.7" right="0.7" top="0.75" bottom="0.75" header="0.3" footer="0.3"/>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7.42578125" bestFit="1" customWidth="1"/>
    <col min="2" max="43" width="12.7109375" bestFit="1" customWidth="1"/>
  </cols>
  <sheetData>
    <row r="1" spans="1:43" x14ac:dyDescent="0.25">
      <c r="A1" s="4" t="s">
        <v>384</v>
      </c>
    </row>
    <row r="2" spans="1:43" x14ac:dyDescent="0.25">
      <c r="A2" t="s">
        <v>56</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529</v>
      </c>
      <c r="B5" s="6">
        <v>0.21803169020230001</v>
      </c>
      <c r="C5" s="7">
        <v>0.23687676655000001</v>
      </c>
      <c r="D5" s="8">
        <v>0.1987032504879</v>
      </c>
      <c r="E5" s="6">
        <v>0.3643765697618</v>
      </c>
      <c r="F5" s="7">
        <v>0.3252829525689</v>
      </c>
      <c r="G5" s="7">
        <v>0.27949184482119999</v>
      </c>
      <c r="H5" s="7">
        <v>0.29148621398680002</v>
      </c>
      <c r="I5" s="6">
        <v>0.2346330991226</v>
      </c>
      <c r="J5" s="6">
        <v>0.1941593347243</v>
      </c>
      <c r="K5" s="8">
        <v>0.147789733182</v>
      </c>
      <c r="L5" s="8">
        <v>0.1715886324392</v>
      </c>
      <c r="M5" s="7">
        <v>0.24252752879799999</v>
      </c>
      <c r="N5" s="8">
        <v>0.17551154827830001</v>
      </c>
      <c r="O5" s="6">
        <v>0.21091384364650001</v>
      </c>
      <c r="P5" s="7">
        <v>0.3103419796056</v>
      </c>
      <c r="Q5" s="8">
        <v>0.1136755117023</v>
      </c>
      <c r="R5" s="6">
        <v>0.25174858279649998</v>
      </c>
      <c r="S5" s="6">
        <v>0.24559732704000001</v>
      </c>
      <c r="T5" s="8">
        <v>4.6476165371930001E-2</v>
      </c>
      <c r="U5" s="6">
        <v>0.1807439548284</v>
      </c>
      <c r="V5" s="6">
        <v>0.1487346646521</v>
      </c>
      <c r="W5" s="6">
        <v>0.21796182604860001</v>
      </c>
      <c r="X5" s="6">
        <v>0.20952561312199999</v>
      </c>
      <c r="Y5" s="6">
        <v>0.22863666588359999</v>
      </c>
      <c r="Z5" s="6">
        <v>0.17425283764649999</v>
      </c>
      <c r="AA5" s="7">
        <v>0.24906605035029999</v>
      </c>
      <c r="AB5" s="8">
        <v>0.20396762695289999</v>
      </c>
      <c r="AC5" s="6">
        <v>0.1872870791073</v>
      </c>
      <c r="AD5" s="8">
        <v>0.1690213529696</v>
      </c>
      <c r="AE5" s="7">
        <v>0.2420156165032</v>
      </c>
      <c r="AF5" s="6">
        <v>0.24050968332729999</v>
      </c>
      <c r="AG5" s="6">
        <v>0.2157760739423</v>
      </c>
      <c r="AH5" s="6">
        <v>0.21396807491440001</v>
      </c>
      <c r="AI5" s="6">
        <v>0.2257815004981</v>
      </c>
      <c r="AJ5" s="7">
        <v>0.27891785256509999</v>
      </c>
      <c r="AK5" s="8">
        <v>0.20996971248829999</v>
      </c>
      <c r="AL5" s="6">
        <v>0.20352247761459999</v>
      </c>
      <c r="AM5" s="6">
        <v>0.19953270467600001</v>
      </c>
      <c r="AN5" s="6">
        <v>0.22500838744359999</v>
      </c>
      <c r="AO5" s="6">
        <v>0.23928763247179999</v>
      </c>
      <c r="AP5" s="6">
        <v>0.25366921298650003</v>
      </c>
      <c r="AQ5" s="6">
        <v>0.2141669997481</v>
      </c>
    </row>
    <row r="6" spans="1:43" x14ac:dyDescent="0.25">
      <c r="A6" t="s">
        <v>530</v>
      </c>
      <c r="B6" s="6">
        <v>0.75299508341150001</v>
      </c>
      <c r="C6" s="6">
        <v>0.73930795661589999</v>
      </c>
      <c r="D6" s="6">
        <v>0.76729419122389997</v>
      </c>
      <c r="E6" s="6">
        <v>0.59509839570989997</v>
      </c>
      <c r="F6" s="8">
        <v>0.58518407271030004</v>
      </c>
      <c r="G6" s="8">
        <v>0.67528750537170001</v>
      </c>
      <c r="H6" s="8">
        <v>0.65168611445570002</v>
      </c>
      <c r="I6" s="6">
        <v>0.74890648148600003</v>
      </c>
      <c r="J6" s="7">
        <v>0.78653342396659998</v>
      </c>
      <c r="K6" s="7">
        <v>0.8274797644552</v>
      </c>
      <c r="L6" s="7">
        <v>0.80646431899469995</v>
      </c>
      <c r="M6" s="8">
        <v>0.73275422199859996</v>
      </c>
      <c r="N6" s="7">
        <v>0.78812938986040004</v>
      </c>
      <c r="O6" s="6">
        <v>0.75587031826939999</v>
      </c>
      <c r="P6" s="8">
        <v>0.6681453796929</v>
      </c>
      <c r="Q6" s="7">
        <v>0.85414445696859997</v>
      </c>
      <c r="R6" s="6">
        <v>0.73277406748439999</v>
      </c>
      <c r="S6" s="6">
        <v>0.73552637897289996</v>
      </c>
      <c r="T6" s="7">
        <v>0.88726135238670001</v>
      </c>
      <c r="U6" s="6">
        <v>0.76470478577750001</v>
      </c>
      <c r="V6" s="6">
        <v>0.80045922141659998</v>
      </c>
      <c r="W6" s="6">
        <v>0.75739004309119995</v>
      </c>
      <c r="X6" s="6">
        <v>0.77766801028679999</v>
      </c>
      <c r="Y6" s="6">
        <v>0.73033604757799997</v>
      </c>
      <c r="Z6" s="6">
        <v>0.6997606112982</v>
      </c>
      <c r="AA6" s="8">
        <v>0.71445008710860003</v>
      </c>
      <c r="AB6" s="7">
        <v>0.77396835944160003</v>
      </c>
      <c r="AC6" s="6">
        <v>0.70297772130500003</v>
      </c>
      <c r="AD6" s="7">
        <v>0.80908079443850001</v>
      </c>
      <c r="AE6" s="8">
        <v>0.72554871932270004</v>
      </c>
      <c r="AF6" s="6">
        <v>0.73366435538249997</v>
      </c>
      <c r="AG6" s="6">
        <v>0.75493487866889997</v>
      </c>
      <c r="AH6" s="6">
        <v>0.75928635872359995</v>
      </c>
      <c r="AI6" s="6">
        <v>0.74099685357599998</v>
      </c>
      <c r="AJ6" s="8">
        <v>0.67194210723949999</v>
      </c>
      <c r="AK6" s="7">
        <v>0.76372736250740003</v>
      </c>
      <c r="AL6" s="6">
        <v>0.75056349639950004</v>
      </c>
      <c r="AM6" s="7">
        <v>0.77947678064000003</v>
      </c>
      <c r="AN6" s="6">
        <v>0.75517403267710004</v>
      </c>
      <c r="AO6" s="6">
        <v>0.74357436593280002</v>
      </c>
      <c r="AP6" s="6">
        <v>0.72753339491159996</v>
      </c>
      <c r="AQ6" s="6">
        <v>0.71555079507630004</v>
      </c>
    </row>
    <row r="7" spans="1:43" x14ac:dyDescent="0.25">
      <c r="A7" t="s">
        <v>460</v>
      </c>
      <c r="B7" s="6">
        <v>1.404162807511E-2</v>
      </c>
      <c r="C7" s="8">
        <v>9.9872241396850008E-3</v>
      </c>
      <c r="D7" s="6">
        <v>1.7906944883290001E-2</v>
      </c>
      <c r="E7" s="6">
        <v>4.0525034528349997E-2</v>
      </c>
      <c r="F7" s="7">
        <v>6.6545437484999997E-2</v>
      </c>
      <c r="G7" s="7">
        <v>3.3782931064670001E-2</v>
      </c>
      <c r="H7" s="7">
        <v>4.2364632100640003E-2</v>
      </c>
      <c r="I7" s="6">
        <v>1.033735742756E-2</v>
      </c>
      <c r="J7" s="8">
        <v>9.7116919680399999E-4</v>
      </c>
      <c r="K7" s="8">
        <v>2.7176992210469998E-3</v>
      </c>
      <c r="L7" s="8">
        <v>1.821303938058E-3</v>
      </c>
      <c r="M7" s="6">
        <v>1.6193654119410001E-2</v>
      </c>
      <c r="N7" s="6">
        <v>1.0306117961E-2</v>
      </c>
      <c r="O7" s="6">
        <v>1.490515991064E-2</v>
      </c>
      <c r="P7" s="6">
        <v>1.761942951131E-2</v>
      </c>
      <c r="Q7" s="6">
        <v>1.21170292007E-2</v>
      </c>
      <c r="R7" s="8">
        <v>4.0751561669310002E-3</v>
      </c>
      <c r="S7" s="6">
        <v>1.193686012441E-2</v>
      </c>
      <c r="T7" s="6">
        <v>1.122047898476E-2</v>
      </c>
      <c r="U7" s="6">
        <v>2.1847417940930002E-2</v>
      </c>
      <c r="V7" s="6">
        <v>3.2031641140989999E-3</v>
      </c>
      <c r="W7" s="8">
        <v>1.089051227182E-2</v>
      </c>
      <c r="X7" s="8">
        <v>3.000821553659E-3</v>
      </c>
      <c r="Y7" s="7">
        <v>3.2913095049530001E-2</v>
      </c>
      <c r="Z7" s="6">
        <v>0</v>
      </c>
      <c r="AA7" s="7">
        <v>2.1061328420750001E-2</v>
      </c>
      <c r="AB7" s="8">
        <v>8.3774846492899995E-3</v>
      </c>
      <c r="AC7" s="7">
        <v>6.9560899602620005E-2</v>
      </c>
      <c r="AD7" s="8">
        <v>6.4496392609659997E-3</v>
      </c>
      <c r="AE7" s="7">
        <v>1.7756878989039999E-2</v>
      </c>
      <c r="AF7" s="6">
        <v>7.6566579531190003E-3</v>
      </c>
      <c r="AG7" s="6">
        <v>1.4682345524689999E-2</v>
      </c>
      <c r="AH7" s="6">
        <v>1.6413137354309999E-2</v>
      </c>
      <c r="AI7" s="6">
        <v>9.5188704500920006E-3</v>
      </c>
      <c r="AJ7" s="7">
        <v>3.7089987621490003E-2</v>
      </c>
      <c r="AK7" s="8">
        <v>1.098977928389E-2</v>
      </c>
      <c r="AL7" s="6">
        <v>1.193171762522E-2</v>
      </c>
      <c r="AM7" s="8">
        <v>6.9708662650870001E-3</v>
      </c>
      <c r="AN7" s="6">
        <v>1.4377487322589999E-2</v>
      </c>
      <c r="AO7" s="6">
        <v>1.0785685025670001E-2</v>
      </c>
      <c r="AP7" s="6">
        <v>1.446787754059E-2</v>
      </c>
      <c r="AQ7" s="7">
        <v>4.5228574548970002E-2</v>
      </c>
    </row>
    <row r="8" spans="1:43" x14ac:dyDescent="0.25">
      <c r="A8" t="s">
        <v>531</v>
      </c>
      <c r="B8" s="6">
        <v>1.4931598311050001E-2</v>
      </c>
      <c r="C8" s="6">
        <v>1.382805269445E-2</v>
      </c>
      <c r="D8" s="6">
        <v>1.609561340487E-2</v>
      </c>
      <c r="E8" s="6">
        <v>0</v>
      </c>
      <c r="F8" s="6">
        <v>2.2987537235860001E-2</v>
      </c>
      <c r="G8" s="6">
        <v>1.143771874244E-2</v>
      </c>
      <c r="H8" s="6">
        <v>1.446303945688E-2</v>
      </c>
      <c r="I8" s="8">
        <v>6.1230619638210004E-3</v>
      </c>
      <c r="J8" s="6">
        <v>1.833607211231E-2</v>
      </c>
      <c r="K8" s="6">
        <v>2.2012803141720001E-2</v>
      </c>
      <c r="L8" s="7">
        <v>2.0125744628079999E-2</v>
      </c>
      <c r="M8" s="8">
        <v>8.5245950840189995E-3</v>
      </c>
      <c r="N8" s="7">
        <v>2.60529439003E-2</v>
      </c>
      <c r="O8" s="6">
        <v>1.8310678173490001E-2</v>
      </c>
      <c r="P8" s="8">
        <v>3.893211190207E-3</v>
      </c>
      <c r="Q8" s="6">
        <v>2.0063002128429999E-2</v>
      </c>
      <c r="R8" s="6">
        <v>1.140219355217E-2</v>
      </c>
      <c r="S8" s="6">
        <v>6.9394338627440004E-3</v>
      </c>
      <c r="T8" s="7">
        <v>5.504200325657E-2</v>
      </c>
      <c r="U8" s="6">
        <v>3.2703841453200003E-2</v>
      </c>
      <c r="V8" s="7">
        <v>4.7602949817180003E-2</v>
      </c>
      <c r="W8" s="6">
        <v>1.3757618588310001E-2</v>
      </c>
      <c r="X8" s="6">
        <v>9.8055550374950007E-3</v>
      </c>
      <c r="Y8" s="8">
        <v>8.1141914888760002E-3</v>
      </c>
      <c r="Z8" s="7">
        <v>0.12598655105529999</v>
      </c>
      <c r="AA8" s="6">
        <v>1.5422534120429999E-2</v>
      </c>
      <c r="AB8" s="6">
        <v>1.368652895624E-2</v>
      </c>
      <c r="AC8" s="6">
        <v>4.0174299985140001E-2</v>
      </c>
      <c r="AD8" s="6">
        <v>1.5448213330979999E-2</v>
      </c>
      <c r="AE8" s="6">
        <v>1.467878518501E-2</v>
      </c>
      <c r="AF8" s="6">
        <v>1.8169303337129999E-2</v>
      </c>
      <c r="AG8" s="6">
        <v>1.460670186405E-2</v>
      </c>
      <c r="AH8" s="8">
        <v>1.033242900768E-2</v>
      </c>
      <c r="AI8" s="7">
        <v>2.3702775475769999E-2</v>
      </c>
      <c r="AJ8" s="6">
        <v>1.205005257391E-2</v>
      </c>
      <c r="AK8" s="6">
        <v>1.53131457204E-2</v>
      </c>
      <c r="AL8" s="7">
        <v>3.3982308360709999E-2</v>
      </c>
      <c r="AM8" s="6">
        <v>1.401964841886E-2</v>
      </c>
      <c r="AN8" s="8">
        <v>5.4400925567729998E-3</v>
      </c>
      <c r="AO8" s="6">
        <v>6.3523165698020001E-3</v>
      </c>
      <c r="AP8" s="6">
        <v>4.3295145612420004E-3</v>
      </c>
      <c r="AQ8" s="6">
        <v>2.5053630626659999E-2</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F9" s="6">
        <v>1</v>
      </c>
      <c r="AG9" s="6">
        <v>1</v>
      </c>
      <c r="AH9" s="6">
        <v>1</v>
      </c>
      <c r="AI9" s="6">
        <v>1</v>
      </c>
      <c r="AJ9" s="6">
        <v>1</v>
      </c>
      <c r="AK9" s="6">
        <v>1</v>
      </c>
      <c r="AL9" s="6">
        <v>1</v>
      </c>
      <c r="AM9" s="6">
        <v>1</v>
      </c>
      <c r="AN9" s="6">
        <v>1</v>
      </c>
      <c r="AO9" s="6">
        <v>1</v>
      </c>
      <c r="AP9" s="6">
        <v>1</v>
      </c>
      <c r="AQ9" s="6">
        <v>1</v>
      </c>
    </row>
    <row r="10" spans="1:43" x14ac:dyDescent="0.25">
      <c r="A10" t="s">
        <v>433</v>
      </c>
      <c r="B10" s="9">
        <v>4507</v>
      </c>
      <c r="C10" s="9">
        <v>2217</v>
      </c>
      <c r="D10" s="9">
        <v>2278</v>
      </c>
      <c r="E10" s="9">
        <v>12</v>
      </c>
      <c r="F10" s="9">
        <v>280</v>
      </c>
      <c r="G10" s="9">
        <v>827</v>
      </c>
      <c r="H10" s="9">
        <v>1107</v>
      </c>
      <c r="I10" s="9">
        <v>1249</v>
      </c>
      <c r="J10" s="9">
        <v>1121</v>
      </c>
      <c r="K10" s="9">
        <v>1030</v>
      </c>
      <c r="L10" s="9">
        <v>2151</v>
      </c>
      <c r="M10" s="9">
        <v>2745</v>
      </c>
      <c r="N10" s="9">
        <v>1762</v>
      </c>
      <c r="O10" s="9">
        <v>1001</v>
      </c>
      <c r="P10" s="9">
        <v>1001</v>
      </c>
      <c r="Q10" s="9">
        <v>801</v>
      </c>
      <c r="R10" s="9">
        <v>600</v>
      </c>
      <c r="S10" s="9">
        <v>601</v>
      </c>
      <c r="T10" s="9">
        <v>201</v>
      </c>
      <c r="U10" s="9">
        <v>201</v>
      </c>
      <c r="V10" s="9">
        <v>101</v>
      </c>
      <c r="W10" s="9">
        <v>3062</v>
      </c>
      <c r="X10" s="9">
        <v>488</v>
      </c>
      <c r="Y10" s="9">
        <v>850</v>
      </c>
      <c r="Z10" s="9">
        <v>107</v>
      </c>
      <c r="AA10" s="9">
        <v>1366</v>
      </c>
      <c r="AB10" s="9">
        <v>3036</v>
      </c>
      <c r="AC10" s="9">
        <v>105</v>
      </c>
      <c r="AD10" s="9">
        <v>1571</v>
      </c>
      <c r="AE10" s="9">
        <v>2936</v>
      </c>
      <c r="AF10" s="9">
        <v>455</v>
      </c>
      <c r="AG10" s="9">
        <v>4052</v>
      </c>
      <c r="AH10" s="9">
        <v>3046</v>
      </c>
      <c r="AI10" s="9">
        <v>1461</v>
      </c>
      <c r="AJ10" s="9">
        <v>583</v>
      </c>
      <c r="AK10" s="9">
        <v>3924</v>
      </c>
      <c r="AL10" s="9">
        <v>778</v>
      </c>
      <c r="AM10" s="9">
        <v>1171</v>
      </c>
      <c r="AN10" s="9">
        <v>1002</v>
      </c>
      <c r="AO10" s="9">
        <v>620</v>
      </c>
      <c r="AP10" s="9">
        <v>576</v>
      </c>
      <c r="AQ10" s="9">
        <v>360</v>
      </c>
    </row>
    <row r="11" spans="1:43" x14ac:dyDescent="0.25">
      <c r="A11"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9f185bba-f7d0-4b62-a723-dd2570dfbc1d" sqref="A2 AQ11" xr:uid="{00000000-0002-0000-1900-000000000000}"/>
    <dataValidation allowBlank="1" error="9f185bba-f7d0-4b62-a723-dd2570dfbc1d" sqref="A1" xr:uid="{00000000-0002-0000-1900-000001000000}"/>
  </dataValidations>
  <hyperlinks>
    <hyperlink ref="A1" location="'TOC'!A1" display="Back to TOC" xr:uid="{00000000-0004-0000-1900-000000000000}"/>
  </hyperlinks>
  <pageMargins left="0.7" right="0.7" top="0.75" bottom="0.75" header="0.3" footer="0.3"/>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Sheet27"/>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7.42578125" bestFit="1" customWidth="1"/>
    <col min="2" max="43" width="12.7109375" bestFit="1" customWidth="1"/>
  </cols>
  <sheetData>
    <row r="1" spans="1:43" x14ac:dyDescent="0.25">
      <c r="A1" s="4" t="s">
        <v>384</v>
      </c>
    </row>
    <row r="2" spans="1:43" x14ac:dyDescent="0.25">
      <c r="A2" t="s">
        <v>58</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529</v>
      </c>
      <c r="B5" s="6">
        <v>0.54420486108910004</v>
      </c>
      <c r="C5" s="7">
        <v>0.56149465684669997</v>
      </c>
      <c r="D5" s="6">
        <v>0.52830192760229999</v>
      </c>
      <c r="E5" s="6">
        <v>0.31644795552190003</v>
      </c>
      <c r="F5" s="6">
        <v>0.54925774447760001</v>
      </c>
      <c r="G5" s="6">
        <v>0.57075256173400002</v>
      </c>
      <c r="H5" s="6">
        <v>0.5651222814022</v>
      </c>
      <c r="I5" s="7">
        <v>0.58708473819910001</v>
      </c>
      <c r="J5" s="6">
        <v>0.51845738286359999</v>
      </c>
      <c r="K5" s="8">
        <v>0.50006972243360004</v>
      </c>
      <c r="L5" s="8">
        <v>0.50950707068750001</v>
      </c>
      <c r="M5" s="7">
        <v>0.61788328915199997</v>
      </c>
      <c r="N5" s="8">
        <v>0.41631304772080002</v>
      </c>
      <c r="O5" s="8">
        <v>0.50148887392139996</v>
      </c>
      <c r="P5" s="7">
        <v>0.75489442366439996</v>
      </c>
      <c r="Q5" s="8">
        <v>0.29802708532119998</v>
      </c>
      <c r="R5" s="6">
        <v>0.58174842815350003</v>
      </c>
      <c r="S5" s="7">
        <v>0.7320955915181</v>
      </c>
      <c r="T5" s="8">
        <v>0.184758353086</v>
      </c>
      <c r="U5" s="8">
        <v>0.42556150709169999</v>
      </c>
      <c r="V5" s="8">
        <v>0.37557121666229998</v>
      </c>
      <c r="W5" s="7">
        <v>0.56292586206170003</v>
      </c>
      <c r="X5" s="6">
        <v>0.53296643372279995</v>
      </c>
      <c r="Y5" s="8">
        <v>0.50015274345060001</v>
      </c>
      <c r="Z5" s="6">
        <v>0.4382393765475</v>
      </c>
      <c r="AA5" s="8">
        <v>0.47720759372459998</v>
      </c>
      <c r="AB5" s="7">
        <v>0.57822871700519995</v>
      </c>
      <c r="AC5" s="6">
        <v>0.51843244014129997</v>
      </c>
      <c r="AD5" s="6">
        <v>0.56121980781009995</v>
      </c>
      <c r="AE5" s="6">
        <v>0.53587834772039999</v>
      </c>
      <c r="AF5" s="7">
        <v>0.61820186619340001</v>
      </c>
      <c r="AG5" s="8">
        <v>0.53677942737810003</v>
      </c>
      <c r="AH5" s="6">
        <v>0.55430114885659998</v>
      </c>
      <c r="AI5" s="6">
        <v>0.52495000812019998</v>
      </c>
      <c r="AJ5" s="7">
        <v>0.64322148376510002</v>
      </c>
      <c r="AK5" s="8">
        <v>0.53109400347610003</v>
      </c>
      <c r="AL5" s="8">
        <v>0.45785584589709999</v>
      </c>
      <c r="AM5" s="8">
        <v>0.51416946046489997</v>
      </c>
      <c r="AN5" s="6">
        <v>0.55945830640219996</v>
      </c>
      <c r="AO5" s="7">
        <v>0.59746433691800005</v>
      </c>
      <c r="AP5" s="7">
        <v>0.64977924122090003</v>
      </c>
      <c r="AQ5" s="6">
        <v>0.581265117946</v>
      </c>
    </row>
    <row r="6" spans="1:43" x14ac:dyDescent="0.25">
      <c r="A6" t="s">
        <v>530</v>
      </c>
      <c r="B6" s="6">
        <v>0.43868442917680001</v>
      </c>
      <c r="C6" s="6">
        <v>0.42225512230849999</v>
      </c>
      <c r="D6" s="6">
        <v>0.45365207840979999</v>
      </c>
      <c r="E6" s="6">
        <v>0.68355204447810003</v>
      </c>
      <c r="F6" s="6">
        <v>0.42781533762680002</v>
      </c>
      <c r="G6" s="8">
        <v>0.39715896795689998</v>
      </c>
      <c r="H6" s="8">
        <v>0.40518899459710001</v>
      </c>
      <c r="I6" s="8">
        <v>0.39899924258530001</v>
      </c>
      <c r="J6" s="7">
        <v>0.4701395798654</v>
      </c>
      <c r="K6" s="7">
        <v>0.48615874530129999</v>
      </c>
      <c r="L6" s="7">
        <v>0.47793701184420001</v>
      </c>
      <c r="M6" s="8">
        <v>0.36762426621369998</v>
      </c>
      <c r="N6" s="7">
        <v>0.56203142962880004</v>
      </c>
      <c r="O6" s="7">
        <v>0.47862057122919999</v>
      </c>
      <c r="P6" s="8">
        <v>0.23317377897220001</v>
      </c>
      <c r="Q6" s="7">
        <v>0.68622863393290001</v>
      </c>
      <c r="R6" s="6">
        <v>0.4092817619952</v>
      </c>
      <c r="S6" s="8">
        <v>0.25244769078750001</v>
      </c>
      <c r="T6" s="7">
        <v>0.76560913452400003</v>
      </c>
      <c r="U6" s="7">
        <v>0.53592295685710001</v>
      </c>
      <c r="V6" s="7">
        <v>0.60978222695340001</v>
      </c>
      <c r="W6" s="8">
        <v>0.41831366003569997</v>
      </c>
      <c r="X6" s="6">
        <v>0.45121413365599999</v>
      </c>
      <c r="Y6" s="7">
        <v>0.48782082960500001</v>
      </c>
      <c r="Z6" s="6">
        <v>0.54289759506559998</v>
      </c>
      <c r="AA6" s="7">
        <v>0.49803468869579998</v>
      </c>
      <c r="AB6" s="8">
        <v>0.41094460615139999</v>
      </c>
      <c r="AC6" s="6">
        <v>0.4011148921794</v>
      </c>
      <c r="AD6" s="6">
        <v>0.42558658815110001</v>
      </c>
      <c r="AE6" s="6">
        <v>0.4450940495058</v>
      </c>
      <c r="AF6" s="8">
        <v>0.36770196214259998</v>
      </c>
      <c r="AG6" s="7">
        <v>0.44580736074479999</v>
      </c>
      <c r="AH6" s="6">
        <v>0.43181086283339998</v>
      </c>
      <c r="AI6" s="6">
        <v>0.45179315907439999</v>
      </c>
      <c r="AJ6" s="8">
        <v>0.33343370011189999</v>
      </c>
      <c r="AK6" s="7">
        <v>0.45262074901010002</v>
      </c>
      <c r="AL6" s="7">
        <v>0.51538747813779995</v>
      </c>
      <c r="AM6" s="7">
        <v>0.47207946776159998</v>
      </c>
      <c r="AN6" s="6">
        <v>0.42765671877020001</v>
      </c>
      <c r="AO6" s="6">
        <v>0.39606073901799999</v>
      </c>
      <c r="AP6" s="8">
        <v>0.3412116011886</v>
      </c>
      <c r="AQ6" s="8">
        <v>0.37542198345650002</v>
      </c>
    </row>
    <row r="7" spans="1:43" x14ac:dyDescent="0.25">
      <c r="A7" t="s">
        <v>460</v>
      </c>
      <c r="B7" s="6">
        <v>5.4602747243139996E-3</v>
      </c>
      <c r="C7" s="6">
        <v>5.5931417925310003E-3</v>
      </c>
      <c r="D7" s="6">
        <v>5.3568225877200001E-3</v>
      </c>
      <c r="E7" s="6">
        <v>0</v>
      </c>
      <c r="F7" s="7">
        <v>1.443026218002E-2</v>
      </c>
      <c r="G7" s="7">
        <v>1.6712618075960001E-2</v>
      </c>
      <c r="H7" s="7">
        <v>1.6114785428320001E-2</v>
      </c>
      <c r="I7" s="6">
        <v>4.4791711932629999E-3</v>
      </c>
      <c r="J7" s="8">
        <v>0</v>
      </c>
      <c r="K7" s="6">
        <v>1.2966821347559999E-3</v>
      </c>
      <c r="L7" s="8">
        <v>6.3116838291849995E-4</v>
      </c>
      <c r="M7" s="6">
        <v>5.7599304792979996E-3</v>
      </c>
      <c r="N7" s="6">
        <v>4.9401290195439998E-3</v>
      </c>
      <c r="O7" s="6">
        <v>3.2851182412529998E-3</v>
      </c>
      <c r="P7" s="6">
        <v>5.6297029321920001E-3</v>
      </c>
      <c r="Q7" s="6">
        <v>6.5104011606339999E-3</v>
      </c>
      <c r="R7" s="6">
        <v>3.732970720871E-3</v>
      </c>
      <c r="S7" s="6">
        <v>8.2939786903329996E-3</v>
      </c>
      <c r="T7" s="6">
        <v>9.2126333314119999E-3</v>
      </c>
      <c r="U7" s="6">
        <v>7.6149840978680002E-3</v>
      </c>
      <c r="V7" s="6">
        <v>1.168247571095E-2</v>
      </c>
      <c r="W7" s="6">
        <v>5.9329215936850003E-3</v>
      </c>
      <c r="X7" s="6">
        <v>2.661572738666E-3</v>
      </c>
      <c r="Y7" s="6">
        <v>6.1522225942879996E-3</v>
      </c>
      <c r="Z7" s="6">
        <v>0</v>
      </c>
      <c r="AA7" s="6">
        <v>7.8355812868840004E-3</v>
      </c>
      <c r="AB7" s="8">
        <v>1.8999865977530001E-3</v>
      </c>
      <c r="AC7" s="7">
        <v>6.560266656522E-2</v>
      </c>
      <c r="AD7" s="6">
        <v>4.3133939468940003E-3</v>
      </c>
      <c r="AE7" s="6">
        <v>6.0215176292729997E-3</v>
      </c>
      <c r="AF7" s="6">
        <v>4.7817339369160003E-3</v>
      </c>
      <c r="AG7" s="6">
        <v>5.5283647724160001E-3</v>
      </c>
      <c r="AH7" s="6">
        <v>5.5083270438980002E-3</v>
      </c>
      <c r="AI7" s="6">
        <v>5.3686330863470001E-3</v>
      </c>
      <c r="AJ7" s="6">
        <v>8.1952614071289995E-3</v>
      </c>
      <c r="AK7" s="6">
        <v>5.0981332979290004E-3</v>
      </c>
      <c r="AL7" s="6">
        <v>4.2283144007610003E-3</v>
      </c>
      <c r="AM7" s="6">
        <v>3.8383387758360002E-3</v>
      </c>
      <c r="AN7" s="6">
        <v>6.7691814884439996E-3</v>
      </c>
      <c r="AO7" s="6">
        <v>3.1442829035169999E-3</v>
      </c>
      <c r="AP7" s="6">
        <v>6.4313318473090001E-3</v>
      </c>
      <c r="AQ7" s="6">
        <v>1.249048069423E-2</v>
      </c>
    </row>
    <row r="8" spans="1:43" x14ac:dyDescent="0.25">
      <c r="A8" t="s">
        <v>531</v>
      </c>
      <c r="B8" s="6">
        <v>1.165043500987E-2</v>
      </c>
      <c r="C8" s="6">
        <v>1.065707905228E-2</v>
      </c>
      <c r="D8" s="6">
        <v>1.268917140022E-2</v>
      </c>
      <c r="E8" s="6">
        <v>0</v>
      </c>
      <c r="F8" s="6">
        <v>8.4966557156419993E-3</v>
      </c>
      <c r="G8" s="6">
        <v>1.537585223315E-2</v>
      </c>
      <c r="H8" s="6">
        <v>1.357393857235E-2</v>
      </c>
      <c r="I8" s="6">
        <v>9.4368480223759998E-3</v>
      </c>
      <c r="J8" s="6">
        <v>1.1403037270990001E-2</v>
      </c>
      <c r="K8" s="6">
        <v>1.247485013029E-2</v>
      </c>
      <c r="L8" s="6">
        <v>1.1924749085369999E-2</v>
      </c>
      <c r="M8" s="8">
        <v>8.7325141549739992E-3</v>
      </c>
      <c r="N8" s="7">
        <v>1.671539363084E-2</v>
      </c>
      <c r="O8" s="6">
        <v>1.6605436608199999E-2</v>
      </c>
      <c r="P8" s="6">
        <v>6.3020944311659999E-3</v>
      </c>
      <c r="Q8" s="6">
        <v>9.2338795852759999E-3</v>
      </c>
      <c r="R8" s="6">
        <v>5.23683913044E-3</v>
      </c>
      <c r="S8" s="6">
        <v>7.1627390040389996E-3</v>
      </c>
      <c r="T8" s="7">
        <v>4.0419879058630002E-2</v>
      </c>
      <c r="U8" s="7">
        <v>3.0900551953369999E-2</v>
      </c>
      <c r="V8" s="6">
        <v>2.964080673326E-3</v>
      </c>
      <c r="W8" s="6">
        <v>1.2827556308919999E-2</v>
      </c>
      <c r="X8" s="6">
        <v>1.315785988261E-2</v>
      </c>
      <c r="Y8" s="6">
        <v>5.8742043501539996E-3</v>
      </c>
      <c r="Z8" s="6">
        <v>1.8863028386859999E-2</v>
      </c>
      <c r="AA8" s="6">
        <v>1.6922136292749999E-2</v>
      </c>
      <c r="AB8" s="6">
        <v>8.9266902456739995E-3</v>
      </c>
      <c r="AC8" s="6">
        <v>1.485000111408E-2</v>
      </c>
      <c r="AD8" s="6">
        <v>8.8802100918140003E-3</v>
      </c>
      <c r="AE8" s="6">
        <v>1.3006085144570001E-2</v>
      </c>
      <c r="AF8" s="6">
        <v>9.3144377271150002E-3</v>
      </c>
      <c r="AG8" s="6">
        <v>1.1884847104620001E-2</v>
      </c>
      <c r="AH8" s="8">
        <v>8.3796612661510006E-3</v>
      </c>
      <c r="AI8" s="7">
        <v>1.788819971899E-2</v>
      </c>
      <c r="AJ8" s="6">
        <v>1.5149554715889999E-2</v>
      </c>
      <c r="AK8" s="6">
        <v>1.1187114215879999E-2</v>
      </c>
      <c r="AL8" s="7">
        <v>2.2528361564310002E-2</v>
      </c>
      <c r="AM8" s="6">
        <v>9.9127329976089994E-3</v>
      </c>
      <c r="AN8" s="6">
        <v>6.1157933391189998E-3</v>
      </c>
      <c r="AO8" s="6">
        <v>3.330641160544E-3</v>
      </c>
      <c r="AP8" s="8">
        <v>2.5778257432419998E-3</v>
      </c>
      <c r="AQ8" s="7">
        <v>3.0822417903259999E-2</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F9" s="6">
        <v>1</v>
      </c>
      <c r="AG9" s="6">
        <v>1</v>
      </c>
      <c r="AH9" s="6">
        <v>1</v>
      </c>
      <c r="AI9" s="6">
        <v>1</v>
      </c>
      <c r="AJ9" s="6">
        <v>1</v>
      </c>
      <c r="AK9" s="6">
        <v>1</v>
      </c>
      <c r="AL9" s="6">
        <v>1</v>
      </c>
      <c r="AM9" s="6">
        <v>1</v>
      </c>
      <c r="AN9" s="6">
        <v>1</v>
      </c>
      <c r="AO9" s="6">
        <v>1</v>
      </c>
      <c r="AP9" s="6">
        <v>1</v>
      </c>
      <c r="AQ9" s="6">
        <v>1</v>
      </c>
    </row>
    <row r="10" spans="1:43" x14ac:dyDescent="0.25">
      <c r="A10" t="s">
        <v>433</v>
      </c>
      <c r="B10" s="9">
        <v>4507</v>
      </c>
      <c r="C10" s="9">
        <v>2217</v>
      </c>
      <c r="D10" s="9">
        <v>2278</v>
      </c>
      <c r="E10" s="9">
        <v>12</v>
      </c>
      <c r="F10" s="9">
        <v>280</v>
      </c>
      <c r="G10" s="9">
        <v>827</v>
      </c>
      <c r="H10" s="9">
        <v>1107</v>
      </c>
      <c r="I10" s="9">
        <v>1249</v>
      </c>
      <c r="J10" s="9">
        <v>1121</v>
      </c>
      <c r="K10" s="9">
        <v>1030</v>
      </c>
      <c r="L10" s="9">
        <v>2151</v>
      </c>
      <c r="M10" s="9">
        <v>2745</v>
      </c>
      <c r="N10" s="9">
        <v>1762</v>
      </c>
      <c r="O10" s="9">
        <v>1001</v>
      </c>
      <c r="P10" s="9">
        <v>1001</v>
      </c>
      <c r="Q10" s="9">
        <v>801</v>
      </c>
      <c r="R10" s="9">
        <v>600</v>
      </c>
      <c r="S10" s="9">
        <v>601</v>
      </c>
      <c r="T10" s="9">
        <v>201</v>
      </c>
      <c r="U10" s="9">
        <v>201</v>
      </c>
      <c r="V10" s="9">
        <v>101</v>
      </c>
      <c r="W10" s="9">
        <v>3062</v>
      </c>
      <c r="X10" s="9">
        <v>488</v>
      </c>
      <c r="Y10" s="9">
        <v>850</v>
      </c>
      <c r="Z10" s="9">
        <v>107</v>
      </c>
      <c r="AA10" s="9">
        <v>1366</v>
      </c>
      <c r="AB10" s="9">
        <v>3036</v>
      </c>
      <c r="AC10" s="9">
        <v>105</v>
      </c>
      <c r="AD10" s="9">
        <v>1571</v>
      </c>
      <c r="AE10" s="9">
        <v>2936</v>
      </c>
      <c r="AF10" s="9">
        <v>455</v>
      </c>
      <c r="AG10" s="9">
        <v>4052</v>
      </c>
      <c r="AH10" s="9">
        <v>3046</v>
      </c>
      <c r="AI10" s="9">
        <v>1461</v>
      </c>
      <c r="AJ10" s="9">
        <v>583</v>
      </c>
      <c r="AK10" s="9">
        <v>3924</v>
      </c>
      <c r="AL10" s="9">
        <v>778</v>
      </c>
      <c r="AM10" s="9">
        <v>1171</v>
      </c>
      <c r="AN10" s="9">
        <v>1002</v>
      </c>
      <c r="AO10" s="9">
        <v>620</v>
      </c>
      <c r="AP10" s="9">
        <v>576</v>
      </c>
      <c r="AQ10" s="9">
        <v>360</v>
      </c>
    </row>
    <row r="11" spans="1:43" x14ac:dyDescent="0.25">
      <c r="A11"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338df5e7-8ee9-422f-a35b-7bd9bc856925" sqref="A2 AQ11" xr:uid="{00000000-0002-0000-1A00-000000000000}"/>
    <dataValidation allowBlank="1" error="338df5e7-8ee9-422f-a35b-7bd9bc856925" sqref="A1" xr:uid="{00000000-0002-0000-1A00-000001000000}"/>
  </dataValidations>
  <hyperlinks>
    <hyperlink ref="A1" location="'TOC'!A1" display="Back to TOC" xr:uid="{00000000-0004-0000-1A00-000000000000}"/>
  </hyperlinks>
  <pageMargins left="0.7" right="0.7" top="0.75" bottom="0.75" header="0.3" footer="0.3"/>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Sheet28"/>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7.42578125" bestFit="1" customWidth="1"/>
    <col min="2" max="43" width="12.7109375" bestFit="1" customWidth="1"/>
  </cols>
  <sheetData>
    <row r="1" spans="1:43" x14ac:dyDescent="0.25">
      <c r="A1" s="4" t="s">
        <v>384</v>
      </c>
    </row>
    <row r="2" spans="1:43" x14ac:dyDescent="0.25">
      <c r="A2" t="s">
        <v>60</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529</v>
      </c>
      <c r="B5" s="6">
        <v>0.44210878329600001</v>
      </c>
      <c r="C5" s="6">
        <v>0.43139304383690003</v>
      </c>
      <c r="D5" s="6">
        <v>0.45325727690290002</v>
      </c>
      <c r="E5" s="6">
        <v>0.32766197669129998</v>
      </c>
      <c r="F5" s="8">
        <v>0.28453838883429999</v>
      </c>
      <c r="G5" s="8">
        <v>0.39442181800679998</v>
      </c>
      <c r="H5" s="8">
        <v>0.36563932115300002</v>
      </c>
      <c r="I5" s="7">
        <v>0.4830024755949</v>
      </c>
      <c r="J5" s="6">
        <v>0.46557058846889998</v>
      </c>
      <c r="K5" s="6">
        <v>0.44943409769940001</v>
      </c>
      <c r="L5" s="6">
        <v>0.45771604762809998</v>
      </c>
      <c r="M5" s="7">
        <v>0.49902346439619999</v>
      </c>
      <c r="N5" s="8">
        <v>0.34331566345679998</v>
      </c>
      <c r="O5" s="8">
        <v>0.40924363232909999</v>
      </c>
      <c r="P5" s="7">
        <v>0.61281417456770004</v>
      </c>
      <c r="Q5" s="8">
        <v>0.2095246059992</v>
      </c>
      <c r="R5" s="7">
        <v>0.56131809134660005</v>
      </c>
      <c r="S5" s="7">
        <v>0.57205401913029996</v>
      </c>
      <c r="T5" s="8">
        <v>0.14348538714619999</v>
      </c>
      <c r="U5" s="6">
        <v>0.44428675636870002</v>
      </c>
      <c r="V5" s="8">
        <v>0.1465658985428</v>
      </c>
      <c r="W5" s="7">
        <v>0.46401383823499998</v>
      </c>
      <c r="X5" s="6">
        <v>0.46930401130310001</v>
      </c>
      <c r="Y5" s="8">
        <v>0.35386781249990001</v>
      </c>
      <c r="Z5" s="6">
        <v>0.42526649874459999</v>
      </c>
      <c r="AA5" s="8">
        <v>0.39282929343349998</v>
      </c>
      <c r="AB5" s="7">
        <v>0.46704741061470001</v>
      </c>
      <c r="AC5" s="6">
        <v>0.42535211881719998</v>
      </c>
      <c r="AD5" s="6">
        <v>0.42025847188100002</v>
      </c>
      <c r="AE5" s="6">
        <v>0.45280155319350002</v>
      </c>
      <c r="AF5" s="6">
        <v>0.39840726882420002</v>
      </c>
      <c r="AG5" s="6">
        <v>0.44649413238300001</v>
      </c>
      <c r="AH5" s="6">
        <v>0.4404484866867</v>
      </c>
      <c r="AI5" s="6">
        <v>0.44527517156000002</v>
      </c>
      <c r="AJ5" s="6">
        <v>0.48647818940389997</v>
      </c>
      <c r="AK5" s="6">
        <v>0.43623380038780002</v>
      </c>
      <c r="AL5" s="6">
        <v>0.40846808310170002</v>
      </c>
      <c r="AM5" s="6">
        <v>0.43451007340719999</v>
      </c>
      <c r="AN5" s="6">
        <v>0.43256112677620001</v>
      </c>
      <c r="AO5" s="6">
        <v>0.44903091198279999</v>
      </c>
      <c r="AP5" s="6">
        <v>0.48360861798589999</v>
      </c>
      <c r="AQ5" s="7">
        <v>0.50318195537679999</v>
      </c>
    </row>
    <row r="6" spans="1:43" x14ac:dyDescent="0.25">
      <c r="A6" t="s">
        <v>530</v>
      </c>
      <c r="B6" s="6">
        <v>0.4921832939361</v>
      </c>
      <c r="C6" s="7">
        <v>0.51076147627000001</v>
      </c>
      <c r="D6" s="8">
        <v>0.4735065460365</v>
      </c>
      <c r="E6" s="6">
        <v>0.56169993714319999</v>
      </c>
      <c r="F6" s="6">
        <v>0.50462818933219999</v>
      </c>
      <c r="G6" s="6">
        <v>0.48403363793499998</v>
      </c>
      <c r="H6" s="6">
        <v>0.48942810564740002</v>
      </c>
      <c r="I6" s="6">
        <v>0.4829393701136</v>
      </c>
      <c r="J6" s="6">
        <v>0.49545234043039998</v>
      </c>
      <c r="K6" s="6">
        <v>0.50228336818079999</v>
      </c>
      <c r="L6" s="6">
        <v>0.49877738719659998</v>
      </c>
      <c r="M6" s="8">
        <v>0.43164219616459998</v>
      </c>
      <c r="N6" s="7">
        <v>0.59727118710729998</v>
      </c>
      <c r="O6" s="7">
        <v>0.52793365378290003</v>
      </c>
      <c r="P6" s="8">
        <v>0.31623035513280001</v>
      </c>
      <c r="Q6" s="7">
        <v>0.71382983551309998</v>
      </c>
      <c r="R6" s="8">
        <v>0.39113536864330001</v>
      </c>
      <c r="S6" s="8">
        <v>0.37795326048299999</v>
      </c>
      <c r="T6" s="7">
        <v>0.761901028599</v>
      </c>
      <c r="U6" s="6">
        <v>0.49559631147540001</v>
      </c>
      <c r="V6" s="7">
        <v>0.81048194876869994</v>
      </c>
      <c r="W6" s="8">
        <v>0.47609314431400002</v>
      </c>
      <c r="X6" s="6">
        <v>0.49036709796740002</v>
      </c>
      <c r="Y6" s="7">
        <v>0.5466311874227</v>
      </c>
      <c r="Z6" s="6">
        <v>0.5032492528286</v>
      </c>
      <c r="AA6" s="6">
        <v>0.51231507138809995</v>
      </c>
      <c r="AB6" s="6">
        <v>0.48460216354449998</v>
      </c>
      <c r="AC6" s="6">
        <v>0.43343835096920003</v>
      </c>
      <c r="AD6" s="7">
        <v>0.52876417138709997</v>
      </c>
      <c r="AE6" s="8">
        <v>0.47428190581379998</v>
      </c>
      <c r="AF6" s="7">
        <v>0.55653715793220004</v>
      </c>
      <c r="AG6" s="8">
        <v>0.485725527835</v>
      </c>
      <c r="AH6" s="6">
        <v>0.49683556404689999</v>
      </c>
      <c r="AI6" s="6">
        <v>0.48331084705100003</v>
      </c>
      <c r="AJ6" s="8">
        <v>0.41466827124920003</v>
      </c>
      <c r="AK6" s="7">
        <v>0.50244711023120003</v>
      </c>
      <c r="AL6" s="7">
        <v>0.53580227044569995</v>
      </c>
      <c r="AM6" s="6">
        <v>0.49921708643599999</v>
      </c>
      <c r="AN6" s="6">
        <v>0.50343181672269999</v>
      </c>
      <c r="AO6" s="6">
        <v>0.51136605653699996</v>
      </c>
      <c r="AP6" s="8">
        <v>0.43987467833490002</v>
      </c>
      <c r="AQ6" s="8">
        <v>0.3797655882132</v>
      </c>
    </row>
    <row r="7" spans="1:43" x14ac:dyDescent="0.25">
      <c r="A7" t="s">
        <v>460</v>
      </c>
      <c r="B7" s="6">
        <v>4.0095930362889998E-2</v>
      </c>
      <c r="C7" s="8">
        <v>3.0603032013020001E-2</v>
      </c>
      <c r="D7" s="7">
        <v>4.9390310866460001E-2</v>
      </c>
      <c r="E7" s="6">
        <v>5.3801655656289998E-2</v>
      </c>
      <c r="F7" s="7">
        <v>0.1977247306179</v>
      </c>
      <c r="G7" s="7">
        <v>8.820449333041E-2</v>
      </c>
      <c r="H7" s="7">
        <v>0.1168918569201</v>
      </c>
      <c r="I7" s="8">
        <v>1.9954726840729999E-2</v>
      </c>
      <c r="J7" s="8">
        <v>1.219141231581E-2</v>
      </c>
      <c r="K7" s="8">
        <v>1.312155930102E-2</v>
      </c>
      <c r="L7" s="8">
        <v>1.2644167353289999E-2</v>
      </c>
      <c r="M7" s="7">
        <v>4.5148221687320002E-2</v>
      </c>
      <c r="N7" s="8">
        <v>3.1326108365689997E-2</v>
      </c>
      <c r="O7" s="6">
        <v>3.1895492873899998E-2</v>
      </c>
      <c r="P7" s="7">
        <v>5.5961598034900001E-2</v>
      </c>
      <c r="Q7" s="6">
        <v>4.5428366740519997E-2</v>
      </c>
      <c r="R7" s="6">
        <v>2.7883400335889999E-2</v>
      </c>
      <c r="S7" s="6">
        <v>2.8600440360840002E-2</v>
      </c>
      <c r="T7" s="6">
        <v>1.1523194039E-2</v>
      </c>
      <c r="U7" s="6">
        <v>4.314340036981E-2</v>
      </c>
      <c r="V7" s="6">
        <v>2.713136860991E-2</v>
      </c>
      <c r="W7" s="8">
        <v>3.101543104536E-2</v>
      </c>
      <c r="X7" s="6">
        <v>3.1344718311119998E-2</v>
      </c>
      <c r="Y7" s="7">
        <v>7.8169951974239996E-2</v>
      </c>
      <c r="Z7" s="6">
        <v>2.3254454179880001E-2</v>
      </c>
      <c r="AA7" s="7">
        <v>6.8129796422150002E-2</v>
      </c>
      <c r="AB7" s="8">
        <v>2.3625674745140001E-2</v>
      </c>
      <c r="AC7" s="7">
        <v>0.107077727463</v>
      </c>
      <c r="AD7" s="8">
        <v>2.3747958076119999E-2</v>
      </c>
      <c r="AE7" s="7">
        <v>4.8096050024030002E-2</v>
      </c>
      <c r="AF7" s="8">
        <v>1.5992024178790001E-2</v>
      </c>
      <c r="AG7" s="7">
        <v>4.2514703356359998E-2</v>
      </c>
      <c r="AH7" s="6">
        <v>3.9473608278529998E-2</v>
      </c>
      <c r="AI7" s="6">
        <v>4.1282774528729999E-2</v>
      </c>
      <c r="AJ7" s="7">
        <v>6.9264444658890006E-2</v>
      </c>
      <c r="AK7" s="8">
        <v>3.6233707764500002E-2</v>
      </c>
      <c r="AL7" s="8">
        <v>2.556752309519E-2</v>
      </c>
      <c r="AM7" s="6">
        <v>3.5975355188230002E-2</v>
      </c>
      <c r="AN7" s="6">
        <v>3.9790789998790002E-2</v>
      </c>
      <c r="AO7" s="8">
        <v>2.078575882263E-2</v>
      </c>
      <c r="AP7" s="7">
        <v>6.7883356789530003E-2</v>
      </c>
      <c r="AQ7" s="7">
        <v>8.0870374228870001E-2</v>
      </c>
    </row>
    <row r="8" spans="1:43" x14ac:dyDescent="0.25">
      <c r="A8" t="s">
        <v>531</v>
      </c>
      <c r="B8" s="6">
        <v>2.5611992404999999E-2</v>
      </c>
      <c r="C8" s="6">
        <v>2.724244788009E-2</v>
      </c>
      <c r="D8" s="6">
        <v>2.3845866194130001E-2</v>
      </c>
      <c r="E8" s="6">
        <v>5.6836430509140001E-2</v>
      </c>
      <c r="F8" s="6">
        <v>1.310869121565E-2</v>
      </c>
      <c r="G8" s="6">
        <v>3.3340050727740003E-2</v>
      </c>
      <c r="H8" s="6">
        <v>2.80407162795E-2</v>
      </c>
      <c r="I8" s="8">
        <v>1.41034274508E-2</v>
      </c>
      <c r="J8" s="6">
        <v>2.678565878483E-2</v>
      </c>
      <c r="K8" s="7">
        <v>3.5160974818750003E-2</v>
      </c>
      <c r="L8" s="6">
        <v>3.0862397821999999E-2</v>
      </c>
      <c r="M8" s="6">
        <v>2.418611775184E-2</v>
      </c>
      <c r="N8" s="6">
        <v>2.8087041070180001E-2</v>
      </c>
      <c r="O8" s="6">
        <v>3.092722101404E-2</v>
      </c>
      <c r="P8" s="8">
        <v>1.499387226457E-2</v>
      </c>
      <c r="Q8" s="6">
        <v>3.1217191747200002E-2</v>
      </c>
      <c r="R8" s="6">
        <v>1.9663139674249999E-2</v>
      </c>
      <c r="S8" s="6">
        <v>2.1392280025790002E-2</v>
      </c>
      <c r="T8" s="7">
        <v>8.3090390215859997E-2</v>
      </c>
      <c r="U8" s="6">
        <v>1.6973531786100001E-2</v>
      </c>
      <c r="V8" s="6">
        <v>1.582078407862E-2</v>
      </c>
      <c r="W8" s="6">
        <v>2.887758640568E-2</v>
      </c>
      <c r="X8" s="8">
        <v>8.9841724183850006E-3</v>
      </c>
      <c r="Y8" s="6">
        <v>2.133104810316E-2</v>
      </c>
      <c r="Z8" s="6">
        <v>4.8229794246859997E-2</v>
      </c>
      <c r="AA8" s="6">
        <v>2.6725838756220002E-2</v>
      </c>
      <c r="AB8" s="6">
        <v>2.4724751095679998E-2</v>
      </c>
      <c r="AC8" s="6">
        <v>3.4131802750600002E-2</v>
      </c>
      <c r="AD8" s="6">
        <v>2.72293986558E-2</v>
      </c>
      <c r="AE8" s="6">
        <v>2.4820490968609998E-2</v>
      </c>
      <c r="AF8" s="6">
        <v>2.906354906483E-2</v>
      </c>
      <c r="AG8" s="6">
        <v>2.5265636425579999E-2</v>
      </c>
      <c r="AH8" s="6">
        <v>2.3242340987929998E-2</v>
      </c>
      <c r="AI8" s="6">
        <v>3.0131206860210001E-2</v>
      </c>
      <c r="AJ8" s="6">
        <v>2.9589094688049999E-2</v>
      </c>
      <c r="AK8" s="6">
        <v>2.508538161647E-2</v>
      </c>
      <c r="AL8" s="6">
        <v>3.0162123357400001E-2</v>
      </c>
      <c r="AM8" s="6">
        <v>3.029748496858E-2</v>
      </c>
      <c r="AN8" s="6">
        <v>2.421626650237E-2</v>
      </c>
      <c r="AO8" s="6">
        <v>1.8817272657610001E-2</v>
      </c>
      <c r="AP8" s="8">
        <v>8.633346889682E-3</v>
      </c>
      <c r="AQ8" s="6">
        <v>3.6182082181119998E-2</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F9" s="6">
        <v>1</v>
      </c>
      <c r="AG9" s="6">
        <v>1</v>
      </c>
      <c r="AH9" s="6">
        <v>1</v>
      </c>
      <c r="AI9" s="6">
        <v>1</v>
      </c>
      <c r="AJ9" s="6">
        <v>1</v>
      </c>
      <c r="AK9" s="6">
        <v>1</v>
      </c>
      <c r="AL9" s="6">
        <v>1</v>
      </c>
      <c r="AM9" s="6">
        <v>1</v>
      </c>
      <c r="AN9" s="6">
        <v>1</v>
      </c>
      <c r="AO9" s="6">
        <v>1</v>
      </c>
      <c r="AP9" s="6">
        <v>1</v>
      </c>
      <c r="AQ9" s="6">
        <v>1</v>
      </c>
    </row>
    <row r="10" spans="1:43" x14ac:dyDescent="0.25">
      <c r="A10" t="s">
        <v>433</v>
      </c>
      <c r="B10" s="9">
        <v>4507</v>
      </c>
      <c r="C10" s="9">
        <v>2217</v>
      </c>
      <c r="D10" s="9">
        <v>2278</v>
      </c>
      <c r="E10" s="9">
        <v>12</v>
      </c>
      <c r="F10" s="9">
        <v>280</v>
      </c>
      <c r="G10" s="9">
        <v>827</v>
      </c>
      <c r="H10" s="9">
        <v>1107</v>
      </c>
      <c r="I10" s="9">
        <v>1249</v>
      </c>
      <c r="J10" s="9">
        <v>1121</v>
      </c>
      <c r="K10" s="9">
        <v>1030</v>
      </c>
      <c r="L10" s="9">
        <v>2151</v>
      </c>
      <c r="M10" s="9">
        <v>2745</v>
      </c>
      <c r="N10" s="9">
        <v>1762</v>
      </c>
      <c r="O10" s="9">
        <v>1001</v>
      </c>
      <c r="P10" s="9">
        <v>1001</v>
      </c>
      <c r="Q10" s="9">
        <v>801</v>
      </c>
      <c r="R10" s="9">
        <v>600</v>
      </c>
      <c r="S10" s="9">
        <v>601</v>
      </c>
      <c r="T10" s="9">
        <v>201</v>
      </c>
      <c r="U10" s="9">
        <v>201</v>
      </c>
      <c r="V10" s="9">
        <v>101</v>
      </c>
      <c r="W10" s="9">
        <v>3062</v>
      </c>
      <c r="X10" s="9">
        <v>488</v>
      </c>
      <c r="Y10" s="9">
        <v>850</v>
      </c>
      <c r="Z10" s="9">
        <v>107</v>
      </c>
      <c r="AA10" s="9">
        <v>1366</v>
      </c>
      <c r="AB10" s="9">
        <v>3036</v>
      </c>
      <c r="AC10" s="9">
        <v>105</v>
      </c>
      <c r="AD10" s="9">
        <v>1571</v>
      </c>
      <c r="AE10" s="9">
        <v>2936</v>
      </c>
      <c r="AF10" s="9">
        <v>455</v>
      </c>
      <c r="AG10" s="9">
        <v>4052</v>
      </c>
      <c r="AH10" s="9">
        <v>3046</v>
      </c>
      <c r="AI10" s="9">
        <v>1461</v>
      </c>
      <c r="AJ10" s="9">
        <v>583</v>
      </c>
      <c r="AK10" s="9">
        <v>3924</v>
      </c>
      <c r="AL10" s="9">
        <v>778</v>
      </c>
      <c r="AM10" s="9">
        <v>1171</v>
      </c>
      <c r="AN10" s="9">
        <v>1002</v>
      </c>
      <c r="AO10" s="9">
        <v>620</v>
      </c>
      <c r="AP10" s="9">
        <v>576</v>
      </c>
      <c r="AQ10" s="9">
        <v>360</v>
      </c>
    </row>
    <row r="11" spans="1:43" x14ac:dyDescent="0.25">
      <c r="A11"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d3c17ec3-7c0b-4501-a25f-4968e8795780" sqref="A2 AQ11" xr:uid="{00000000-0002-0000-1B00-000000000000}"/>
    <dataValidation allowBlank="1" error="d3c17ec3-7c0b-4501-a25f-4968e8795780" sqref="A1" xr:uid="{00000000-0002-0000-1B00-000001000000}"/>
  </dataValidations>
  <hyperlinks>
    <hyperlink ref="A1" location="'TOC'!A1" display="Back to TOC" xr:uid="{00000000-0004-0000-1B00-000000000000}"/>
  </hyperlinks>
  <pageMargins left="0.7" right="0.7" top="0.75" bottom="0.75"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codeName="Sheet29"/>
  <dimension ref="A1:AQ12"/>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16.7109375" bestFit="1" customWidth="1"/>
    <col min="2" max="43" width="12.7109375" bestFit="1" customWidth="1"/>
  </cols>
  <sheetData>
    <row r="1" spans="1:43" x14ac:dyDescent="0.25">
      <c r="A1" s="4" t="s">
        <v>384</v>
      </c>
    </row>
    <row r="2" spans="1:43" x14ac:dyDescent="0.25">
      <c r="A2" t="s">
        <v>62</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532</v>
      </c>
      <c r="B5" s="6">
        <v>9.1582687593099996E-2</v>
      </c>
      <c r="C5" s="6">
        <v>9.3434912495650002E-2</v>
      </c>
      <c r="D5" s="6">
        <v>9.0218703498399999E-2</v>
      </c>
      <c r="E5" s="6">
        <v>0</v>
      </c>
      <c r="F5" s="6">
        <v>7.8170755301290001E-2</v>
      </c>
      <c r="G5" s="7">
        <v>0.1134815964845</v>
      </c>
      <c r="H5" s="6">
        <v>0.10423239318870001</v>
      </c>
      <c r="I5" s="7">
        <v>0.1107107291295</v>
      </c>
      <c r="J5" s="8">
        <v>7.0001100858380003E-2</v>
      </c>
      <c r="K5" s="6">
        <v>7.9096476773650004E-2</v>
      </c>
      <c r="L5" s="8">
        <v>7.4428333681759995E-2</v>
      </c>
      <c r="M5" s="8">
        <v>8.0836553555250004E-2</v>
      </c>
      <c r="N5" s="7">
        <v>0.11023594343650001</v>
      </c>
      <c r="O5" s="6">
        <v>8.5153359826380004E-2</v>
      </c>
      <c r="P5" s="7">
        <v>0.1331534509725</v>
      </c>
      <c r="Q5" s="8">
        <v>3.6254289474070001E-2</v>
      </c>
      <c r="R5" s="8">
        <v>5.2911000452510001E-2</v>
      </c>
      <c r="S5" s="8">
        <v>6.6143213216400001E-2</v>
      </c>
      <c r="T5" s="7">
        <v>0.3200899570738</v>
      </c>
      <c r="U5" s="7">
        <v>0.1536396968397</v>
      </c>
      <c r="V5" s="6">
        <v>0.1119508196478</v>
      </c>
      <c r="W5" s="6">
        <v>9.6029088126690004E-2</v>
      </c>
      <c r="X5" s="6">
        <v>7.9994720222940005E-2</v>
      </c>
      <c r="Y5" s="6">
        <v>7.6322552432879998E-2</v>
      </c>
      <c r="Z5" s="6">
        <v>0.14672380025349999</v>
      </c>
      <c r="AA5" s="6">
        <v>9.3117445969200005E-2</v>
      </c>
      <c r="AB5" s="6">
        <v>9.0710599442510004E-2</v>
      </c>
      <c r="AC5" s="6">
        <v>9.4504903040070004E-2</v>
      </c>
      <c r="AD5" s="6">
        <v>9.4334910103120007E-2</v>
      </c>
      <c r="AE5" s="6">
        <v>9.0235847200419994E-2</v>
      </c>
      <c r="AF5" s="7">
        <v>0.15769253278709999</v>
      </c>
      <c r="AG5" s="8">
        <v>8.4948712712159993E-2</v>
      </c>
      <c r="AH5" s="6">
        <v>8.9688453643800001E-2</v>
      </c>
      <c r="AI5" s="6">
        <v>9.5195222915199995E-2</v>
      </c>
      <c r="AJ5" s="6">
        <v>0.108266970172</v>
      </c>
      <c r="AK5" s="6">
        <v>8.9373510513999999E-2</v>
      </c>
      <c r="AL5" s="6">
        <v>9.0781650165820002E-2</v>
      </c>
      <c r="AM5" s="6">
        <v>8.6460229425910001E-2</v>
      </c>
      <c r="AN5" s="6">
        <v>9.0694542372760006E-2</v>
      </c>
      <c r="AO5" s="6">
        <v>0.10933780820489999</v>
      </c>
      <c r="AP5" s="6">
        <v>9.5612172150800007E-2</v>
      </c>
      <c r="AQ5" s="6">
        <v>7.965127589663E-2</v>
      </c>
    </row>
    <row r="6" spans="1:43" x14ac:dyDescent="0.25">
      <c r="A6" t="s">
        <v>533</v>
      </c>
      <c r="B6" s="6">
        <v>0.314810649813</v>
      </c>
      <c r="C6" s="6">
        <v>0.3037795775464</v>
      </c>
      <c r="D6" s="6">
        <v>0.3248856488877</v>
      </c>
      <c r="E6" s="6">
        <v>0.47421269081020001</v>
      </c>
      <c r="F6" s="6">
        <v>0.36840886183650001</v>
      </c>
      <c r="G6" s="6">
        <v>0.29862060839190002</v>
      </c>
      <c r="H6" s="6">
        <v>0.31690070940740001</v>
      </c>
      <c r="I6" s="6">
        <v>0.33826256264959997</v>
      </c>
      <c r="J6" s="6">
        <v>0.3104406790291</v>
      </c>
      <c r="K6" s="6">
        <v>0.29013377239470001</v>
      </c>
      <c r="L6" s="6">
        <v>0.30055616139829999</v>
      </c>
      <c r="M6" s="6">
        <v>0.32155480443399997</v>
      </c>
      <c r="N6" s="6">
        <v>0.3031040731827</v>
      </c>
      <c r="O6" s="6">
        <v>0.30347777045660002</v>
      </c>
      <c r="P6" s="7">
        <v>0.4391083406431</v>
      </c>
      <c r="Q6" s="8">
        <v>0.14465672049129999</v>
      </c>
      <c r="R6" s="6">
        <v>0.3440250357495</v>
      </c>
      <c r="S6" s="6">
        <v>0.28937624989850003</v>
      </c>
      <c r="T6" s="7">
        <v>0.44773649679119998</v>
      </c>
      <c r="U6" s="7">
        <v>0.45193432271610001</v>
      </c>
      <c r="V6" s="8">
        <v>8.3462632264329997E-2</v>
      </c>
      <c r="W6" s="7">
        <v>0.34228130739070001</v>
      </c>
      <c r="X6" s="6">
        <v>0.27309888715699998</v>
      </c>
      <c r="Y6" s="8">
        <v>0.24171289504150001</v>
      </c>
      <c r="Z6" s="6">
        <v>0.34526235998979998</v>
      </c>
      <c r="AA6" s="8">
        <v>0.28433464148670001</v>
      </c>
      <c r="AB6" s="7">
        <v>0.32980594392680002</v>
      </c>
      <c r="AC6" s="6">
        <v>0.31520521756589998</v>
      </c>
      <c r="AD6" s="6">
        <v>0.32041107538300001</v>
      </c>
      <c r="AE6" s="6">
        <v>0.31206999953980002</v>
      </c>
      <c r="AF6" s="6">
        <v>0.3412638358126</v>
      </c>
      <c r="AG6" s="6">
        <v>0.31215613185239999</v>
      </c>
      <c r="AH6" s="7">
        <v>0.32676943476859999</v>
      </c>
      <c r="AI6" s="8">
        <v>0.29200378739909999</v>
      </c>
      <c r="AJ6" s="6">
        <v>0.33509670195430002</v>
      </c>
      <c r="AK6" s="6">
        <v>0.3121245600034</v>
      </c>
      <c r="AL6" s="8">
        <v>0.26235603761300003</v>
      </c>
      <c r="AM6" s="6">
        <v>0.30026423929000001</v>
      </c>
      <c r="AN6" s="6">
        <v>0.33263337873150001</v>
      </c>
      <c r="AO6" s="7">
        <v>0.36065943462450001</v>
      </c>
      <c r="AP6" s="6">
        <v>0.34289868945890001</v>
      </c>
      <c r="AQ6" s="6">
        <v>0.33014515894390001</v>
      </c>
    </row>
    <row r="7" spans="1:43" x14ac:dyDescent="0.25">
      <c r="A7" t="s">
        <v>534</v>
      </c>
      <c r="B7" s="6">
        <v>0.36462382009349997</v>
      </c>
      <c r="C7" s="6">
        <v>0.36979434295620001</v>
      </c>
      <c r="D7" s="6">
        <v>0.35918576611089997</v>
      </c>
      <c r="E7" s="6">
        <v>0.4314606190052</v>
      </c>
      <c r="F7" s="8">
        <v>0.26488535814910003</v>
      </c>
      <c r="G7" s="6">
        <v>0.3423382615037</v>
      </c>
      <c r="H7" s="8">
        <v>0.32205050780049999</v>
      </c>
      <c r="I7" s="6">
        <v>0.34387432131029999</v>
      </c>
      <c r="J7" s="6">
        <v>0.38520844092560003</v>
      </c>
      <c r="K7" s="7">
        <v>0.41108549353149998</v>
      </c>
      <c r="L7" s="7">
        <v>0.39780426299350002</v>
      </c>
      <c r="M7" s="7">
        <v>0.38184714159069999</v>
      </c>
      <c r="N7" s="8">
        <v>0.33472739211019997</v>
      </c>
      <c r="O7" s="7">
        <v>0.3961983203985</v>
      </c>
      <c r="P7" s="8">
        <v>0.32715950274569999</v>
      </c>
      <c r="Q7" s="6">
        <v>0.33649500285770001</v>
      </c>
      <c r="R7" s="7">
        <v>0.45154509812819998</v>
      </c>
      <c r="S7" s="7">
        <v>0.42954604303459998</v>
      </c>
      <c r="T7" s="8">
        <v>0.16979508646470001</v>
      </c>
      <c r="U7" s="6">
        <v>0.33884421321719999</v>
      </c>
      <c r="V7" s="8">
        <v>0.18359223480850001</v>
      </c>
      <c r="W7" s="6">
        <v>0.35486715534829999</v>
      </c>
      <c r="X7" s="7">
        <v>0.4293469903896</v>
      </c>
      <c r="Y7" s="6">
        <v>0.36628588274509999</v>
      </c>
      <c r="Z7" s="6">
        <v>0.31641642483490001</v>
      </c>
      <c r="AA7" s="6">
        <v>0.35816277229970001</v>
      </c>
      <c r="AB7" s="6">
        <v>0.36758130427489999</v>
      </c>
      <c r="AC7" s="6">
        <v>0.3702826844082</v>
      </c>
      <c r="AD7" s="6">
        <v>0.36111076622119997</v>
      </c>
      <c r="AE7" s="6">
        <v>0.36634298445590002</v>
      </c>
      <c r="AF7" s="6">
        <v>0.33008365044600002</v>
      </c>
      <c r="AG7" s="6">
        <v>0.36808984874860001</v>
      </c>
      <c r="AH7" s="6">
        <v>0.36441985525479997</v>
      </c>
      <c r="AI7" s="6">
        <v>0.3650128059337</v>
      </c>
      <c r="AJ7" s="6">
        <v>0.37493925026129998</v>
      </c>
      <c r="AK7" s="6">
        <v>0.36325794704620001</v>
      </c>
      <c r="AL7" s="7">
        <v>0.40128141280419999</v>
      </c>
      <c r="AM7" s="6">
        <v>0.36922282767749998</v>
      </c>
      <c r="AN7" s="6">
        <v>0.3679443128414</v>
      </c>
      <c r="AO7" s="6">
        <v>0.33333076145079998</v>
      </c>
      <c r="AP7" s="8">
        <v>0.3079162924396</v>
      </c>
      <c r="AQ7" s="6">
        <v>0.37921810838559999</v>
      </c>
    </row>
    <row r="8" spans="1:43" x14ac:dyDescent="0.25">
      <c r="A8" t="s">
        <v>535</v>
      </c>
      <c r="B8" s="6">
        <v>0.16693559839950001</v>
      </c>
      <c r="C8" s="6">
        <v>0.16985209747480001</v>
      </c>
      <c r="D8" s="6">
        <v>0.1646979117979</v>
      </c>
      <c r="E8" s="6">
        <v>4.0525034528349997E-2</v>
      </c>
      <c r="F8" s="6">
        <v>0.20454406856179999</v>
      </c>
      <c r="G8" s="6">
        <v>0.1807467654722</v>
      </c>
      <c r="H8" s="6">
        <v>0.1869801512199</v>
      </c>
      <c r="I8" s="6">
        <v>0.15163063381879999</v>
      </c>
      <c r="J8" s="6">
        <v>0.16624651809919999</v>
      </c>
      <c r="K8" s="6">
        <v>0.16455961306049999</v>
      </c>
      <c r="L8" s="6">
        <v>0.1654254062038</v>
      </c>
      <c r="M8" s="6">
        <v>0.16588903831339999</v>
      </c>
      <c r="N8" s="6">
        <v>0.16875222873109999</v>
      </c>
      <c r="O8" s="6">
        <v>0.155204766203</v>
      </c>
      <c r="P8" s="8">
        <v>8.899135940913E-2</v>
      </c>
      <c r="Q8" s="7">
        <v>0.32391171336090002</v>
      </c>
      <c r="R8" s="8">
        <v>0.1246123320153</v>
      </c>
      <c r="S8" s="6">
        <v>0.1875484124688</v>
      </c>
      <c r="T8" s="8">
        <v>3.9102458361300003E-2</v>
      </c>
      <c r="U8" s="8">
        <v>4.9654888914029999E-2</v>
      </c>
      <c r="V8" s="6">
        <v>0.19608701650589999</v>
      </c>
      <c r="W8" s="8">
        <v>0.1566116794122</v>
      </c>
      <c r="X8" s="6">
        <v>0.1705181449482</v>
      </c>
      <c r="Y8" s="7">
        <v>0.19821787284280001</v>
      </c>
      <c r="Z8" s="6">
        <v>0.1812848135871</v>
      </c>
      <c r="AA8" s="6">
        <v>0.17552626080959999</v>
      </c>
      <c r="AB8" s="6">
        <v>0.1623973316582</v>
      </c>
      <c r="AC8" s="6">
        <v>0.17465819758359999</v>
      </c>
      <c r="AD8" s="6">
        <v>0.17130030377960001</v>
      </c>
      <c r="AE8" s="6">
        <v>0.16479966589879999</v>
      </c>
      <c r="AF8" s="6">
        <v>0.13809108499120001</v>
      </c>
      <c r="AG8" s="6">
        <v>0.16983008070899999</v>
      </c>
      <c r="AH8" s="6">
        <v>0.168126656549</v>
      </c>
      <c r="AI8" s="6">
        <v>0.1646641051462</v>
      </c>
      <c r="AJ8" s="8">
        <v>0.12860420672030001</v>
      </c>
      <c r="AK8" s="7">
        <v>0.17201108375560001</v>
      </c>
      <c r="AL8" s="6">
        <v>0.16691176128679999</v>
      </c>
      <c r="AM8" s="6">
        <v>0.17728619386050001</v>
      </c>
      <c r="AN8" s="6">
        <v>0.1579510316878</v>
      </c>
      <c r="AO8" s="6">
        <v>0.1407116469653</v>
      </c>
      <c r="AP8" s="7">
        <v>0.20296119854950001</v>
      </c>
      <c r="AQ8" s="6">
        <v>0.14959875585740001</v>
      </c>
    </row>
    <row r="9" spans="1:43" x14ac:dyDescent="0.25">
      <c r="A9" t="s">
        <v>536</v>
      </c>
      <c r="B9" s="6">
        <v>6.2047244100969998E-2</v>
      </c>
      <c r="C9" s="6">
        <v>6.3139069526939998E-2</v>
      </c>
      <c r="D9" s="6">
        <v>6.1011969705109997E-2</v>
      </c>
      <c r="E9" s="6">
        <v>5.3801655656289998E-2</v>
      </c>
      <c r="F9" s="6">
        <v>8.3990956151270002E-2</v>
      </c>
      <c r="G9" s="6">
        <v>6.4812768147590002E-2</v>
      </c>
      <c r="H9" s="6">
        <v>6.9836238383590002E-2</v>
      </c>
      <c r="I9" s="6">
        <v>5.5521753091840001E-2</v>
      </c>
      <c r="J9" s="6">
        <v>6.8103261087649997E-2</v>
      </c>
      <c r="K9" s="6">
        <v>5.5124644239689997E-2</v>
      </c>
      <c r="L9" s="6">
        <v>6.178583572265E-2</v>
      </c>
      <c r="M9" s="8">
        <v>4.9872462106619997E-2</v>
      </c>
      <c r="N9" s="7">
        <v>8.3180362539529998E-2</v>
      </c>
      <c r="O9" s="6">
        <v>5.9965783115529997E-2</v>
      </c>
      <c r="P9" s="8">
        <v>1.1587346229659999E-2</v>
      </c>
      <c r="Q9" s="7">
        <v>0.158682273816</v>
      </c>
      <c r="R9" s="8">
        <v>2.690653365446E-2</v>
      </c>
      <c r="S9" s="8">
        <v>2.7386081381700001E-2</v>
      </c>
      <c r="T9" s="8">
        <v>2.3276001309049998E-2</v>
      </c>
      <c r="U9" s="8">
        <v>5.9268783130790002E-3</v>
      </c>
      <c r="V9" s="7">
        <v>0.42490729677349998</v>
      </c>
      <c r="W9" s="8">
        <v>5.0210769722090001E-2</v>
      </c>
      <c r="X9" s="6">
        <v>4.7041257282280001E-2</v>
      </c>
      <c r="Y9" s="7">
        <v>0.1174607969378</v>
      </c>
      <c r="Z9" s="8">
        <v>1.031260133476E-2</v>
      </c>
      <c r="AA9" s="7">
        <v>8.8858879434800003E-2</v>
      </c>
      <c r="AB9" s="8">
        <v>4.9504820697659997E-2</v>
      </c>
      <c r="AC9" s="6">
        <v>4.5348997402259998E-2</v>
      </c>
      <c r="AD9" s="6">
        <v>5.2842944512999999E-2</v>
      </c>
      <c r="AE9" s="6">
        <v>6.6551502905009996E-2</v>
      </c>
      <c r="AF9" s="8">
        <v>3.2868895963070001E-2</v>
      </c>
      <c r="AG9" s="7">
        <v>6.4975225977890003E-2</v>
      </c>
      <c r="AH9" s="8">
        <v>5.099559978386E-2</v>
      </c>
      <c r="AI9" s="7">
        <v>8.3124078605799998E-2</v>
      </c>
      <c r="AJ9" s="6">
        <v>5.309287089215E-2</v>
      </c>
      <c r="AK9" s="6">
        <v>6.3232898680790003E-2</v>
      </c>
      <c r="AL9" s="6">
        <v>7.8669138130209995E-2</v>
      </c>
      <c r="AM9" s="6">
        <v>6.6766509746039995E-2</v>
      </c>
      <c r="AN9" s="6">
        <v>5.0776734366430001E-2</v>
      </c>
      <c r="AO9" s="6">
        <v>5.5960348754640003E-2</v>
      </c>
      <c r="AP9" s="6">
        <v>5.0611647401269999E-2</v>
      </c>
      <c r="AQ9" s="6">
        <v>6.1386700916570003E-2</v>
      </c>
    </row>
    <row r="10" spans="1:43" x14ac:dyDescent="0.25">
      <c r="A10" t="s">
        <v>434</v>
      </c>
      <c r="B10" s="6">
        <v>1</v>
      </c>
      <c r="C10" s="6">
        <v>1</v>
      </c>
      <c r="D10" s="6">
        <v>1</v>
      </c>
      <c r="E10" s="6">
        <v>1</v>
      </c>
      <c r="F10" s="6">
        <v>1</v>
      </c>
      <c r="G10" s="6">
        <v>1</v>
      </c>
      <c r="H10" s="6">
        <v>1</v>
      </c>
      <c r="I10" s="6">
        <v>1</v>
      </c>
      <c r="J10" s="6">
        <v>1</v>
      </c>
      <c r="K10" s="6">
        <v>1</v>
      </c>
      <c r="L10" s="6">
        <v>1</v>
      </c>
      <c r="M10" s="6">
        <v>1</v>
      </c>
      <c r="N10" s="6">
        <v>1</v>
      </c>
      <c r="O10" s="6">
        <v>1</v>
      </c>
      <c r="P10" s="6">
        <v>1</v>
      </c>
      <c r="Q10" s="6">
        <v>1</v>
      </c>
      <c r="R10" s="6">
        <v>1</v>
      </c>
      <c r="S10" s="6">
        <v>1</v>
      </c>
      <c r="T10" s="6">
        <v>1</v>
      </c>
      <c r="U10" s="6">
        <v>1</v>
      </c>
      <c r="V10" s="6">
        <v>1</v>
      </c>
      <c r="W10" s="6">
        <v>1</v>
      </c>
      <c r="X10" s="6">
        <v>1</v>
      </c>
      <c r="Y10" s="6">
        <v>1</v>
      </c>
      <c r="Z10" s="6">
        <v>1</v>
      </c>
      <c r="AA10" s="6">
        <v>1</v>
      </c>
      <c r="AB10" s="6">
        <v>1</v>
      </c>
      <c r="AC10" s="6">
        <v>1</v>
      </c>
      <c r="AD10" s="6">
        <v>1</v>
      </c>
      <c r="AE10" s="6">
        <v>1</v>
      </c>
      <c r="AF10" s="6">
        <v>1</v>
      </c>
      <c r="AG10" s="6">
        <v>1</v>
      </c>
      <c r="AH10" s="6">
        <v>1</v>
      </c>
      <c r="AI10" s="6">
        <v>1</v>
      </c>
      <c r="AJ10" s="6">
        <v>1</v>
      </c>
      <c r="AK10" s="6">
        <v>1</v>
      </c>
      <c r="AL10" s="6">
        <v>1</v>
      </c>
      <c r="AM10" s="6">
        <v>1</v>
      </c>
      <c r="AN10" s="6">
        <v>1</v>
      </c>
      <c r="AO10" s="6">
        <v>1</v>
      </c>
      <c r="AP10" s="6">
        <v>1</v>
      </c>
      <c r="AQ10" s="6">
        <v>1</v>
      </c>
    </row>
    <row r="11" spans="1:43" x14ac:dyDescent="0.25">
      <c r="A11" t="s">
        <v>433</v>
      </c>
      <c r="B11" s="9">
        <v>4507</v>
      </c>
      <c r="C11" s="9">
        <v>2217</v>
      </c>
      <c r="D11" s="9">
        <v>2278</v>
      </c>
      <c r="E11" s="9">
        <v>12</v>
      </c>
      <c r="F11" s="9">
        <v>280</v>
      </c>
      <c r="G11" s="9">
        <v>827</v>
      </c>
      <c r="H11" s="9">
        <v>1107</v>
      </c>
      <c r="I11" s="9">
        <v>1249</v>
      </c>
      <c r="J11" s="9">
        <v>1121</v>
      </c>
      <c r="K11" s="9">
        <v>1030</v>
      </c>
      <c r="L11" s="9">
        <v>2151</v>
      </c>
      <c r="M11" s="9">
        <v>2745</v>
      </c>
      <c r="N11" s="9">
        <v>1762</v>
      </c>
      <c r="O11" s="9">
        <v>1001</v>
      </c>
      <c r="P11" s="9">
        <v>1001</v>
      </c>
      <c r="Q11" s="9">
        <v>801</v>
      </c>
      <c r="R11" s="9">
        <v>600</v>
      </c>
      <c r="S11" s="9">
        <v>601</v>
      </c>
      <c r="T11" s="9">
        <v>201</v>
      </c>
      <c r="U11" s="9">
        <v>201</v>
      </c>
      <c r="V11" s="9">
        <v>101</v>
      </c>
      <c r="W11" s="9">
        <v>3062</v>
      </c>
      <c r="X11" s="9">
        <v>488</v>
      </c>
      <c r="Y11" s="9">
        <v>850</v>
      </c>
      <c r="Z11" s="9">
        <v>107</v>
      </c>
      <c r="AA11" s="9">
        <v>1366</v>
      </c>
      <c r="AB11" s="9">
        <v>3036</v>
      </c>
      <c r="AC11" s="9">
        <v>105</v>
      </c>
      <c r="AD11" s="9">
        <v>1571</v>
      </c>
      <c r="AE11" s="9">
        <v>2936</v>
      </c>
      <c r="AF11" s="9">
        <v>455</v>
      </c>
      <c r="AG11" s="9">
        <v>4052</v>
      </c>
      <c r="AH11" s="9">
        <v>3046</v>
      </c>
      <c r="AI11" s="9">
        <v>1461</v>
      </c>
      <c r="AJ11" s="9">
        <v>583</v>
      </c>
      <c r="AK11" s="9">
        <v>3924</v>
      </c>
      <c r="AL11" s="9">
        <v>778</v>
      </c>
      <c r="AM11" s="9">
        <v>1171</v>
      </c>
      <c r="AN11" s="9">
        <v>1002</v>
      </c>
      <c r="AO11" s="9">
        <v>620</v>
      </c>
      <c r="AP11" s="9">
        <v>576</v>
      </c>
      <c r="AQ11" s="9">
        <v>360</v>
      </c>
    </row>
    <row r="12" spans="1:43" x14ac:dyDescent="0.25">
      <c r="A12"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437321b3-a4fd-45a5-8550-b643e0e4517c" sqref="A2 AQ12" xr:uid="{00000000-0002-0000-1C00-000000000000}"/>
    <dataValidation allowBlank="1" error="437321b3-a4fd-45a5-8550-b643e0e4517c" sqref="A1" xr:uid="{00000000-0002-0000-1C00-000001000000}"/>
  </dataValidations>
  <hyperlinks>
    <hyperlink ref="A1" location="'TOC'!A1" display="Back to TOC" xr:uid="{00000000-0004-0000-1C00-000000000000}"/>
  </hyperlinks>
  <pageMargins left="0.7" right="0.7" top="0.75" bottom="0.75" header="0.3" footer="0.3"/>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codeName="Sheet30"/>
  <dimension ref="A1:AQ12"/>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16.7109375" bestFit="1" customWidth="1"/>
    <col min="2" max="43" width="12.7109375" bestFit="1" customWidth="1"/>
  </cols>
  <sheetData>
    <row r="1" spans="1:43" x14ac:dyDescent="0.25">
      <c r="A1" s="4" t="s">
        <v>384</v>
      </c>
    </row>
    <row r="2" spans="1:43" x14ac:dyDescent="0.25">
      <c r="A2" t="s">
        <v>64</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532</v>
      </c>
      <c r="B5" s="6">
        <v>0.10233158641910001</v>
      </c>
      <c r="C5" s="6">
        <v>9.9155814100760006E-2</v>
      </c>
      <c r="D5" s="6">
        <v>0.10496443525559999</v>
      </c>
      <c r="E5" s="6">
        <v>0.20116641299599999</v>
      </c>
      <c r="F5" s="6">
        <v>0.1020216539672</v>
      </c>
      <c r="G5" s="7">
        <v>0.15504485706599999</v>
      </c>
      <c r="H5" s="7">
        <v>0.14115613710290001</v>
      </c>
      <c r="I5" s="6">
        <v>0.11408224802060001</v>
      </c>
      <c r="J5" s="6">
        <v>0.10618145810640001</v>
      </c>
      <c r="K5" s="8">
        <v>4.4400389749459999E-2</v>
      </c>
      <c r="L5" s="8">
        <v>7.6109125061469995E-2</v>
      </c>
      <c r="M5" s="8">
        <v>9.2949038830539996E-2</v>
      </c>
      <c r="N5" s="7">
        <v>0.1186179141363</v>
      </c>
      <c r="O5" s="6">
        <v>9.7617587181939997E-2</v>
      </c>
      <c r="P5" s="8">
        <v>7.2622213971259994E-2</v>
      </c>
      <c r="Q5" s="7">
        <v>0.14358183246190001</v>
      </c>
      <c r="R5" s="8">
        <v>7.3646111535129996E-2</v>
      </c>
      <c r="S5" s="6">
        <v>0.113041005092</v>
      </c>
      <c r="T5" s="6">
        <v>8.795913484824E-2</v>
      </c>
      <c r="U5" s="6">
        <v>9.6546596820469996E-2</v>
      </c>
      <c r="V5" s="7">
        <v>0.34861939446329998</v>
      </c>
      <c r="W5" s="6">
        <v>0.1070904903234</v>
      </c>
      <c r="X5" s="6">
        <v>0.10161132102169999</v>
      </c>
      <c r="Y5" s="6">
        <v>8.5612003016069999E-2</v>
      </c>
      <c r="Z5" s="6">
        <v>0.10989327907309999</v>
      </c>
      <c r="AA5" s="7">
        <v>0.1312843355686</v>
      </c>
      <c r="AB5" s="8">
        <v>8.8899649790519994E-2</v>
      </c>
      <c r="AC5" s="6">
        <v>8.1479465725309994E-2</v>
      </c>
      <c r="AD5" s="6">
        <v>0.1063598589882</v>
      </c>
      <c r="AE5" s="6">
        <v>0.1003602922418</v>
      </c>
      <c r="AF5" s="6">
        <v>0.1137531995388</v>
      </c>
      <c r="AG5" s="6">
        <v>0.10118545312670001</v>
      </c>
      <c r="AH5" s="6">
        <v>9.6682942568059996E-2</v>
      </c>
      <c r="AI5" s="6">
        <v>0.1131042396289</v>
      </c>
      <c r="AJ5" s="6">
        <v>0.1007408993885</v>
      </c>
      <c r="AK5" s="6">
        <v>0.1025422103588</v>
      </c>
      <c r="AL5" s="8">
        <v>7.9714279785040004E-2</v>
      </c>
      <c r="AM5" s="6">
        <v>0.10931799828160001</v>
      </c>
      <c r="AN5" s="6">
        <v>0.115394015667</v>
      </c>
      <c r="AO5" s="7">
        <v>0.13248818954370001</v>
      </c>
      <c r="AP5" s="6">
        <v>9.0789027088940003E-2</v>
      </c>
      <c r="AQ5" s="6">
        <v>6.7635194860309999E-2</v>
      </c>
    </row>
    <row r="6" spans="1:43" x14ac:dyDescent="0.25">
      <c r="A6" t="s">
        <v>533</v>
      </c>
      <c r="B6" s="6">
        <v>0.33795007616610001</v>
      </c>
      <c r="C6" s="6">
        <v>0.3280145413819</v>
      </c>
      <c r="D6" s="6">
        <v>0.34852960289610002</v>
      </c>
      <c r="E6" s="6">
        <v>0.18382296431190001</v>
      </c>
      <c r="F6" s="6">
        <v>0.39838735418030002</v>
      </c>
      <c r="G6" s="6">
        <v>0.35426646985069998</v>
      </c>
      <c r="H6" s="6">
        <v>0.36582334629669999</v>
      </c>
      <c r="I6" s="7">
        <v>0.38248029055440003</v>
      </c>
      <c r="J6" s="6">
        <v>0.33135599712800001</v>
      </c>
      <c r="K6" s="8">
        <v>0.26449355812859998</v>
      </c>
      <c r="L6" s="8">
        <v>0.29881027418630002</v>
      </c>
      <c r="M6" s="7">
        <v>0.35813659740409998</v>
      </c>
      <c r="N6" s="8">
        <v>0.30291009398140001</v>
      </c>
      <c r="O6" s="6">
        <v>0.34240814517790003</v>
      </c>
      <c r="P6" s="6">
        <v>0.30995469514829999</v>
      </c>
      <c r="Q6" s="6">
        <v>0.36821705862429999</v>
      </c>
      <c r="R6" s="6">
        <v>0.37196520088320001</v>
      </c>
      <c r="S6" s="6">
        <v>0.3686931769281</v>
      </c>
      <c r="T6" s="8">
        <v>0.2015464592182</v>
      </c>
      <c r="U6" s="6">
        <v>0.26766188821230003</v>
      </c>
      <c r="V6" s="6">
        <v>0.33288262438159999</v>
      </c>
      <c r="W6" s="7">
        <v>0.3563254440277</v>
      </c>
      <c r="X6" s="6">
        <v>0.31417765335820003</v>
      </c>
      <c r="Y6" s="8">
        <v>0.29492263428909998</v>
      </c>
      <c r="Z6" s="6">
        <v>0.29175871284280003</v>
      </c>
      <c r="AA6" s="6">
        <v>0.33313943624100001</v>
      </c>
      <c r="AB6" s="6">
        <v>0.33776831249209999</v>
      </c>
      <c r="AC6" s="6">
        <v>0.40214127347090001</v>
      </c>
      <c r="AD6" s="6">
        <v>0.35944780260749998</v>
      </c>
      <c r="AE6" s="6">
        <v>0.32742984888920001</v>
      </c>
      <c r="AF6" s="6">
        <v>0.3845324204085</v>
      </c>
      <c r="AG6" s="6">
        <v>0.33327564226459999</v>
      </c>
      <c r="AH6" s="6">
        <v>0.3438657233406</v>
      </c>
      <c r="AI6" s="6">
        <v>0.32666821503229998</v>
      </c>
      <c r="AJ6" s="6">
        <v>0.32537872110339999</v>
      </c>
      <c r="AK6" s="6">
        <v>0.33961465774619998</v>
      </c>
      <c r="AL6" s="8">
        <v>0.25467710872409999</v>
      </c>
      <c r="AM6" s="6">
        <v>0.33267360645760002</v>
      </c>
      <c r="AN6" s="6">
        <v>0.3448637682972</v>
      </c>
      <c r="AO6" s="7">
        <v>0.40097917126679999</v>
      </c>
      <c r="AP6" s="7">
        <v>0.41110615938369999</v>
      </c>
      <c r="AQ6" s="6">
        <v>0.3366468546975</v>
      </c>
    </row>
    <row r="7" spans="1:43" x14ac:dyDescent="0.25">
      <c r="A7" t="s">
        <v>534</v>
      </c>
      <c r="B7" s="6">
        <v>0.3719579831175</v>
      </c>
      <c r="C7" s="6">
        <v>0.37861854360730002</v>
      </c>
      <c r="D7" s="6">
        <v>0.36516368518469999</v>
      </c>
      <c r="E7" s="6">
        <v>0.41634345046929999</v>
      </c>
      <c r="F7" s="8">
        <v>0.28821148776209998</v>
      </c>
      <c r="G7" s="8">
        <v>0.33274964787040001</v>
      </c>
      <c r="H7" s="8">
        <v>0.32108347160669998</v>
      </c>
      <c r="I7" s="6">
        <v>0.36254403739430002</v>
      </c>
      <c r="J7" s="6">
        <v>0.36660355173460002</v>
      </c>
      <c r="K7" s="7">
        <v>0.44127714706370003</v>
      </c>
      <c r="L7" s="7">
        <v>0.40295140534290003</v>
      </c>
      <c r="M7" s="6">
        <v>0.3774083715464</v>
      </c>
      <c r="N7" s="6">
        <v>0.36249713985479998</v>
      </c>
      <c r="O7" s="6">
        <v>0.35948156052399999</v>
      </c>
      <c r="P7" s="7">
        <v>0.41386224505949998</v>
      </c>
      <c r="Q7" s="8">
        <v>0.3279785207059</v>
      </c>
      <c r="R7" s="6">
        <v>0.41429493649490001</v>
      </c>
      <c r="S7" s="6">
        <v>0.37683501148729998</v>
      </c>
      <c r="T7" s="8">
        <v>0.28455125033919998</v>
      </c>
      <c r="U7" s="6">
        <v>0.41504830116370001</v>
      </c>
      <c r="V7" s="8">
        <v>0.21713325565210001</v>
      </c>
      <c r="W7" s="6">
        <v>0.36703158991730001</v>
      </c>
      <c r="X7" s="6">
        <v>0.40835838110099998</v>
      </c>
      <c r="Y7" s="6">
        <v>0.37139979158339997</v>
      </c>
      <c r="Z7" s="6">
        <v>0.34149630136390002</v>
      </c>
      <c r="AA7" s="8">
        <v>0.31853512739149997</v>
      </c>
      <c r="AB7" s="7">
        <v>0.3973976580986</v>
      </c>
      <c r="AC7" s="6">
        <v>0.39394301983640001</v>
      </c>
      <c r="AD7" s="6">
        <v>0.3768238740023</v>
      </c>
      <c r="AE7" s="6">
        <v>0.36957678815</v>
      </c>
      <c r="AF7" s="6">
        <v>0.37985130514089999</v>
      </c>
      <c r="AG7" s="6">
        <v>0.37116590593319998</v>
      </c>
      <c r="AH7" s="6">
        <v>0.37934648700579998</v>
      </c>
      <c r="AI7" s="6">
        <v>0.35786720447640002</v>
      </c>
      <c r="AJ7" s="6">
        <v>0.37236271632149998</v>
      </c>
      <c r="AK7" s="6">
        <v>0.37190439212170001</v>
      </c>
      <c r="AL7" s="6">
        <v>0.40519177190200001</v>
      </c>
      <c r="AM7" s="6">
        <v>0.36162860025780003</v>
      </c>
      <c r="AN7" s="6">
        <v>0.3668096437467</v>
      </c>
      <c r="AO7" s="6">
        <v>0.3429670156963</v>
      </c>
      <c r="AP7" s="6">
        <v>0.36682152573850002</v>
      </c>
      <c r="AQ7" s="6">
        <v>0.39301320217520003</v>
      </c>
    </row>
    <row r="8" spans="1:43" x14ac:dyDescent="0.25">
      <c r="A8" t="s">
        <v>535</v>
      </c>
      <c r="B8" s="6">
        <v>0.1404508449454</v>
      </c>
      <c r="C8" s="6">
        <v>0.1441339240208</v>
      </c>
      <c r="D8" s="6">
        <v>0.13679558265489999</v>
      </c>
      <c r="E8" s="6">
        <v>0.14486551656659999</v>
      </c>
      <c r="F8" s="6">
        <v>0.1456445099773</v>
      </c>
      <c r="G8" s="6">
        <v>0.12102994333060001</v>
      </c>
      <c r="H8" s="6">
        <v>0.12747740035300001</v>
      </c>
      <c r="I8" s="8">
        <v>0.11171970172579999</v>
      </c>
      <c r="J8" s="6">
        <v>0.15097106955369999</v>
      </c>
      <c r="K8" s="7">
        <v>0.1760396992696</v>
      </c>
      <c r="L8" s="7">
        <v>0.16317338657159999</v>
      </c>
      <c r="M8" s="8">
        <v>0.13019328567069999</v>
      </c>
      <c r="N8" s="7">
        <v>0.15825602742360001</v>
      </c>
      <c r="O8" s="6">
        <v>0.15000538220029999</v>
      </c>
      <c r="P8" s="6">
        <v>0.1489639830608</v>
      </c>
      <c r="Q8" s="6">
        <v>0.1233288402054</v>
      </c>
      <c r="R8" s="6">
        <v>0.1137336878052</v>
      </c>
      <c r="S8" s="8">
        <v>0.10379267769680001</v>
      </c>
      <c r="T8" s="7">
        <v>0.28705342991880001</v>
      </c>
      <c r="U8" s="6">
        <v>0.1776891031424</v>
      </c>
      <c r="V8" s="6">
        <v>7.0417788852110003E-2</v>
      </c>
      <c r="W8" s="8">
        <v>0.12780586459150001</v>
      </c>
      <c r="X8" s="6">
        <v>0.13810259122759999</v>
      </c>
      <c r="Y8" s="7">
        <v>0.1773295686551</v>
      </c>
      <c r="Z8" s="6">
        <v>0.20106602846259999</v>
      </c>
      <c r="AA8" s="6">
        <v>0.14534155982720001</v>
      </c>
      <c r="AB8" s="6">
        <v>0.1394040217119</v>
      </c>
      <c r="AC8" s="6">
        <v>0.106179406423</v>
      </c>
      <c r="AD8" s="8">
        <v>0.1234578367041</v>
      </c>
      <c r="AE8" s="7">
        <v>0.1487666223977</v>
      </c>
      <c r="AF8" s="8">
        <v>9.7771849272649994E-2</v>
      </c>
      <c r="AG8" s="7">
        <v>0.1447335865613</v>
      </c>
      <c r="AH8" s="6">
        <v>0.1381490503052</v>
      </c>
      <c r="AI8" s="6">
        <v>0.1448406482456</v>
      </c>
      <c r="AJ8" s="6">
        <v>0.14410914268969999</v>
      </c>
      <c r="AK8" s="6">
        <v>0.1399664472803</v>
      </c>
      <c r="AL8" s="7">
        <v>0.1739044210156</v>
      </c>
      <c r="AM8" s="6">
        <v>0.14960458151889999</v>
      </c>
      <c r="AN8" s="6">
        <v>0.13832414017780001</v>
      </c>
      <c r="AO8" s="8">
        <v>0.1020042373483</v>
      </c>
      <c r="AP8" s="8">
        <v>9.9792181153420007E-2</v>
      </c>
      <c r="AQ8" s="6">
        <v>0.15153898659779999</v>
      </c>
    </row>
    <row r="9" spans="1:43" x14ac:dyDescent="0.25">
      <c r="A9" t="s">
        <v>536</v>
      </c>
      <c r="B9" s="6">
        <v>4.7309509351939998E-2</v>
      </c>
      <c r="C9" s="6">
        <v>5.0077176889230003E-2</v>
      </c>
      <c r="D9" s="6">
        <v>4.454669400867E-2</v>
      </c>
      <c r="E9" s="6">
        <v>5.3801655656289998E-2</v>
      </c>
      <c r="F9" s="6">
        <v>6.5734994113100007E-2</v>
      </c>
      <c r="G9" s="6">
        <v>3.6909081882220002E-2</v>
      </c>
      <c r="H9" s="6">
        <v>4.4459644640789997E-2</v>
      </c>
      <c r="I9" s="8">
        <v>2.9173722304830001E-2</v>
      </c>
      <c r="J9" s="6">
        <v>4.4887923477290002E-2</v>
      </c>
      <c r="K9" s="7">
        <v>7.3789205788720003E-2</v>
      </c>
      <c r="L9" s="7">
        <v>5.8955808837800001E-2</v>
      </c>
      <c r="M9" s="8">
        <v>4.1312706548249999E-2</v>
      </c>
      <c r="N9" s="7">
        <v>5.7718824603890002E-2</v>
      </c>
      <c r="O9" s="6">
        <v>5.0487324915879997E-2</v>
      </c>
      <c r="P9" s="6">
        <v>5.4596862760119998E-2</v>
      </c>
      <c r="Q9" s="6">
        <v>3.6893748002520002E-2</v>
      </c>
      <c r="R9" s="8">
        <v>2.6360063281590001E-2</v>
      </c>
      <c r="S9" s="6">
        <v>3.7638128795680001E-2</v>
      </c>
      <c r="T9" s="7">
        <v>0.13888972567550001</v>
      </c>
      <c r="U9" s="6">
        <v>4.3054110661189998E-2</v>
      </c>
      <c r="V9" s="6">
        <v>3.0946936650940001E-2</v>
      </c>
      <c r="W9" s="8">
        <v>4.174661114007E-2</v>
      </c>
      <c r="X9" s="6">
        <v>3.7750053291549998E-2</v>
      </c>
      <c r="Y9" s="7">
        <v>7.0736002456320002E-2</v>
      </c>
      <c r="Z9" s="6">
        <v>5.5785678257629999E-2</v>
      </c>
      <c r="AA9" s="7">
        <v>7.1699540971619999E-2</v>
      </c>
      <c r="AB9" s="8">
        <v>3.6530357906919997E-2</v>
      </c>
      <c r="AC9" s="6">
        <v>1.6256834544380001E-2</v>
      </c>
      <c r="AD9" s="8">
        <v>3.3910627697880003E-2</v>
      </c>
      <c r="AE9" s="7">
        <v>5.3866448321349999E-2</v>
      </c>
      <c r="AF9" s="8">
        <v>2.4091225639099999E-2</v>
      </c>
      <c r="AG9" s="7">
        <v>4.9639412114189999E-2</v>
      </c>
      <c r="AH9" s="8">
        <v>4.1955796780430002E-2</v>
      </c>
      <c r="AI9" s="7">
        <v>5.7519692616820002E-2</v>
      </c>
      <c r="AJ9" s="6">
        <v>5.7408520496889999E-2</v>
      </c>
      <c r="AK9" s="6">
        <v>4.5972292493040003E-2</v>
      </c>
      <c r="AL9" s="7">
        <v>8.6512418573220007E-2</v>
      </c>
      <c r="AM9" s="6">
        <v>4.677521348416E-2</v>
      </c>
      <c r="AN9" s="6">
        <v>3.4608432111359999E-2</v>
      </c>
      <c r="AO9" s="8">
        <v>2.1561386144830001E-2</v>
      </c>
      <c r="AP9" s="6">
        <v>3.1491106635439997E-2</v>
      </c>
      <c r="AQ9" s="6">
        <v>5.116576166925E-2</v>
      </c>
    </row>
    <row r="10" spans="1:43" x14ac:dyDescent="0.25">
      <c r="A10" t="s">
        <v>434</v>
      </c>
      <c r="B10" s="6">
        <v>1</v>
      </c>
      <c r="C10" s="6">
        <v>1</v>
      </c>
      <c r="D10" s="6">
        <v>1</v>
      </c>
      <c r="E10" s="6">
        <v>1</v>
      </c>
      <c r="F10" s="6">
        <v>1</v>
      </c>
      <c r="G10" s="6">
        <v>1</v>
      </c>
      <c r="H10" s="6">
        <v>1</v>
      </c>
      <c r="I10" s="6">
        <v>1</v>
      </c>
      <c r="J10" s="6">
        <v>1</v>
      </c>
      <c r="K10" s="6">
        <v>1</v>
      </c>
      <c r="L10" s="6">
        <v>1</v>
      </c>
      <c r="M10" s="6">
        <v>1</v>
      </c>
      <c r="N10" s="6">
        <v>1</v>
      </c>
      <c r="O10" s="6">
        <v>1</v>
      </c>
      <c r="P10" s="6">
        <v>1</v>
      </c>
      <c r="Q10" s="6">
        <v>1</v>
      </c>
      <c r="R10" s="6">
        <v>1</v>
      </c>
      <c r="S10" s="6">
        <v>1</v>
      </c>
      <c r="T10" s="6">
        <v>1</v>
      </c>
      <c r="U10" s="6">
        <v>1</v>
      </c>
      <c r="V10" s="6">
        <v>1</v>
      </c>
      <c r="W10" s="6">
        <v>1</v>
      </c>
      <c r="X10" s="6">
        <v>1</v>
      </c>
      <c r="Y10" s="6">
        <v>1</v>
      </c>
      <c r="Z10" s="6">
        <v>1</v>
      </c>
      <c r="AA10" s="6">
        <v>1</v>
      </c>
      <c r="AB10" s="6">
        <v>1</v>
      </c>
      <c r="AC10" s="6">
        <v>1</v>
      </c>
      <c r="AD10" s="6">
        <v>1</v>
      </c>
      <c r="AE10" s="6">
        <v>1</v>
      </c>
      <c r="AF10" s="6">
        <v>1</v>
      </c>
      <c r="AG10" s="6">
        <v>1</v>
      </c>
      <c r="AH10" s="6">
        <v>1</v>
      </c>
      <c r="AI10" s="6">
        <v>1</v>
      </c>
      <c r="AJ10" s="6">
        <v>1</v>
      </c>
      <c r="AK10" s="6">
        <v>1</v>
      </c>
      <c r="AL10" s="6">
        <v>1</v>
      </c>
      <c r="AM10" s="6">
        <v>1</v>
      </c>
      <c r="AN10" s="6">
        <v>1</v>
      </c>
      <c r="AO10" s="6">
        <v>1</v>
      </c>
      <c r="AP10" s="6">
        <v>1</v>
      </c>
      <c r="AQ10" s="6">
        <v>1</v>
      </c>
    </row>
    <row r="11" spans="1:43" x14ac:dyDescent="0.25">
      <c r="A11" t="s">
        <v>433</v>
      </c>
      <c r="B11" s="9">
        <v>4507</v>
      </c>
      <c r="C11" s="9">
        <v>2217</v>
      </c>
      <c r="D11" s="9">
        <v>2278</v>
      </c>
      <c r="E11" s="9">
        <v>12</v>
      </c>
      <c r="F11" s="9">
        <v>280</v>
      </c>
      <c r="G11" s="9">
        <v>827</v>
      </c>
      <c r="H11" s="9">
        <v>1107</v>
      </c>
      <c r="I11" s="9">
        <v>1249</v>
      </c>
      <c r="J11" s="9">
        <v>1121</v>
      </c>
      <c r="K11" s="9">
        <v>1030</v>
      </c>
      <c r="L11" s="9">
        <v>2151</v>
      </c>
      <c r="M11" s="9">
        <v>2745</v>
      </c>
      <c r="N11" s="9">
        <v>1762</v>
      </c>
      <c r="O11" s="9">
        <v>1001</v>
      </c>
      <c r="P11" s="9">
        <v>1001</v>
      </c>
      <c r="Q11" s="9">
        <v>801</v>
      </c>
      <c r="R11" s="9">
        <v>600</v>
      </c>
      <c r="S11" s="9">
        <v>601</v>
      </c>
      <c r="T11" s="9">
        <v>201</v>
      </c>
      <c r="U11" s="9">
        <v>201</v>
      </c>
      <c r="V11" s="9">
        <v>101</v>
      </c>
      <c r="W11" s="9">
        <v>3062</v>
      </c>
      <c r="X11" s="9">
        <v>488</v>
      </c>
      <c r="Y11" s="9">
        <v>850</v>
      </c>
      <c r="Z11" s="9">
        <v>107</v>
      </c>
      <c r="AA11" s="9">
        <v>1366</v>
      </c>
      <c r="AB11" s="9">
        <v>3036</v>
      </c>
      <c r="AC11" s="9">
        <v>105</v>
      </c>
      <c r="AD11" s="9">
        <v>1571</v>
      </c>
      <c r="AE11" s="9">
        <v>2936</v>
      </c>
      <c r="AF11" s="9">
        <v>455</v>
      </c>
      <c r="AG11" s="9">
        <v>4052</v>
      </c>
      <c r="AH11" s="9">
        <v>3046</v>
      </c>
      <c r="AI11" s="9">
        <v>1461</v>
      </c>
      <c r="AJ11" s="9">
        <v>583</v>
      </c>
      <c r="AK11" s="9">
        <v>3924</v>
      </c>
      <c r="AL11" s="9">
        <v>778</v>
      </c>
      <c r="AM11" s="9">
        <v>1171</v>
      </c>
      <c r="AN11" s="9">
        <v>1002</v>
      </c>
      <c r="AO11" s="9">
        <v>620</v>
      </c>
      <c r="AP11" s="9">
        <v>576</v>
      </c>
      <c r="AQ11" s="9">
        <v>360</v>
      </c>
    </row>
    <row r="12" spans="1:43" x14ac:dyDescent="0.25">
      <c r="A12"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a1ac27f3-9c9f-440f-9c45-a1d18649b23f" sqref="A2 AQ12" xr:uid="{00000000-0002-0000-1D00-000000000000}"/>
    <dataValidation allowBlank="1" error="a1ac27f3-9c9f-440f-9c45-a1d18649b23f" sqref="A1" xr:uid="{00000000-0002-0000-1D00-000001000000}"/>
  </dataValidations>
  <hyperlinks>
    <hyperlink ref="A1" location="'TOC'!A1" display="Back to TOC" xr:uid="{00000000-0004-0000-1D00-000000000000}"/>
  </hyperlinks>
  <pageMargins left="0.7" right="0.7" top="0.75" bottom="0.75" header="0.3" footer="0.3"/>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codeName="Sheet31"/>
  <dimension ref="A1:AQ19"/>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65.140625" bestFit="1" customWidth="1"/>
    <col min="2" max="43" width="12.7109375" bestFit="1" customWidth="1"/>
  </cols>
  <sheetData>
    <row r="1" spans="1:43" x14ac:dyDescent="0.25">
      <c r="A1" s="4" t="s">
        <v>384</v>
      </c>
    </row>
    <row r="2" spans="1:43" x14ac:dyDescent="0.25">
      <c r="A2" t="s">
        <v>66</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537</v>
      </c>
      <c r="B5" s="6">
        <v>0.30414530107650001</v>
      </c>
      <c r="C5" s="6">
        <v>0.31951248358130002</v>
      </c>
      <c r="D5" s="6">
        <v>0.28982399327559999</v>
      </c>
      <c r="E5" s="6">
        <v>0.1386561643</v>
      </c>
      <c r="F5" s="7">
        <v>0.38073140543430001</v>
      </c>
      <c r="G5" s="6">
        <v>0.31826472423820001</v>
      </c>
      <c r="H5" s="7">
        <v>0.33462703717780001</v>
      </c>
      <c r="I5" s="7">
        <v>0.3319025214145</v>
      </c>
      <c r="J5" s="8">
        <v>0.2695075962947</v>
      </c>
      <c r="K5" s="6">
        <v>0.2769453500581</v>
      </c>
      <c r="L5" s="8">
        <v>0.27312797085649998</v>
      </c>
      <c r="M5" s="7">
        <v>0.33259890292249999</v>
      </c>
      <c r="N5" s="8">
        <v>0.25475523084000001</v>
      </c>
      <c r="O5" s="7">
        <v>0.35317574680870001</v>
      </c>
      <c r="P5" s="8">
        <v>0.2217065181997</v>
      </c>
      <c r="Q5" s="8">
        <v>0.22479652339930001</v>
      </c>
      <c r="R5" s="7">
        <v>0.46255158805739999</v>
      </c>
      <c r="S5" s="7">
        <v>0.40259928375870002</v>
      </c>
      <c r="T5" s="8">
        <v>0.2182912599573</v>
      </c>
      <c r="U5" s="7">
        <v>0.42653311116420001</v>
      </c>
      <c r="V5" s="8">
        <v>0.1219377313942</v>
      </c>
      <c r="W5" s="7">
        <v>0.34098684032150001</v>
      </c>
      <c r="X5" s="6">
        <v>0.26425834192960002</v>
      </c>
      <c r="Y5" s="8">
        <v>0.22029091823290001</v>
      </c>
      <c r="Z5" s="8">
        <v>0.15577330417410001</v>
      </c>
      <c r="AA5" s="8">
        <v>0.22544860738440001</v>
      </c>
      <c r="AB5" s="7">
        <v>0.34468666128449998</v>
      </c>
      <c r="AC5" s="6">
        <v>0.25937792872839999</v>
      </c>
      <c r="AD5" s="7">
        <v>0.40427670716399999</v>
      </c>
      <c r="AE5" s="8">
        <v>0.255144531043</v>
      </c>
      <c r="AF5" s="7">
        <v>0.44268383264819999</v>
      </c>
      <c r="AG5" s="8">
        <v>0.29024326975589998</v>
      </c>
      <c r="AH5" s="7">
        <v>0.33901995522829997</v>
      </c>
      <c r="AI5" s="8">
        <v>0.23763507935030001</v>
      </c>
      <c r="AJ5" s="7">
        <v>0.36995046196170001</v>
      </c>
      <c r="AK5" s="8">
        <v>0.29543199545929999</v>
      </c>
      <c r="AL5" s="8">
        <v>0.1881208962358</v>
      </c>
      <c r="AM5" s="8">
        <v>0.26711788025310002</v>
      </c>
      <c r="AN5" s="6">
        <v>0.33066347079179997</v>
      </c>
      <c r="AO5" s="7">
        <v>0.36023851488999997</v>
      </c>
      <c r="AP5" s="7">
        <v>0.43761562226150003</v>
      </c>
      <c r="AQ5" s="7">
        <v>0.3626969080113</v>
      </c>
    </row>
    <row r="6" spans="1:43" x14ac:dyDescent="0.25">
      <c r="A6" t="s">
        <v>538</v>
      </c>
      <c r="B6" s="6">
        <v>0.54593460524409998</v>
      </c>
      <c r="C6" s="8">
        <v>0.52719615187790003</v>
      </c>
      <c r="D6" s="7">
        <v>0.5645078995617</v>
      </c>
      <c r="E6" s="6">
        <v>0.52814885345859997</v>
      </c>
      <c r="F6" s="8">
        <v>0.426003617251</v>
      </c>
      <c r="G6" s="8">
        <v>0.49816938732850002</v>
      </c>
      <c r="H6" s="8">
        <v>0.4792665275811</v>
      </c>
      <c r="I6" s="6">
        <v>0.56854254741200005</v>
      </c>
      <c r="J6" s="6">
        <v>0.55454238120270005</v>
      </c>
      <c r="K6" s="7">
        <v>0.57989472771049999</v>
      </c>
      <c r="L6" s="7">
        <v>0.56688279919689999</v>
      </c>
      <c r="M6" s="8">
        <v>0.52187817203690001</v>
      </c>
      <c r="N6" s="7">
        <v>0.58769202253599995</v>
      </c>
      <c r="O6" s="8">
        <v>0.4444584375183</v>
      </c>
      <c r="P6" s="7">
        <v>0.60807478200940002</v>
      </c>
      <c r="Q6" s="7">
        <v>0.66106407714540005</v>
      </c>
      <c r="R6" s="8">
        <v>0.47999323191229998</v>
      </c>
      <c r="S6" s="6">
        <v>0.50746304955980004</v>
      </c>
      <c r="T6" s="7">
        <v>0.62641817191170002</v>
      </c>
      <c r="U6" s="8">
        <v>0.42897660565399998</v>
      </c>
      <c r="V6" s="7">
        <v>0.81708637600510003</v>
      </c>
      <c r="W6" s="6">
        <v>0.54499771093759997</v>
      </c>
      <c r="X6" s="7">
        <v>0.60200984642269995</v>
      </c>
      <c r="Y6" s="8">
        <v>0.51042958871949995</v>
      </c>
      <c r="Z6" s="6">
        <v>0.59569015004449999</v>
      </c>
      <c r="AA6" s="6">
        <v>0.53989391311599999</v>
      </c>
      <c r="AB6" s="6">
        <v>0.54754187163330004</v>
      </c>
      <c r="AC6" s="6">
        <v>0.58035647514269995</v>
      </c>
      <c r="AD6" s="6">
        <v>0.5375291475085</v>
      </c>
      <c r="AE6" s="6">
        <v>0.55004793908820004</v>
      </c>
      <c r="AF6" s="8">
        <v>0.4932491954523</v>
      </c>
      <c r="AG6" s="7">
        <v>0.55122146810280004</v>
      </c>
      <c r="AH6" s="8">
        <v>0.52730613289490003</v>
      </c>
      <c r="AI6" s="7">
        <v>0.58146137551599997</v>
      </c>
      <c r="AJ6" s="8">
        <v>0.4502586681804</v>
      </c>
      <c r="AK6" s="7">
        <v>0.55860312042789995</v>
      </c>
      <c r="AL6" s="6">
        <v>0.53412290918549998</v>
      </c>
      <c r="AM6" s="7">
        <v>0.58861544607280003</v>
      </c>
      <c r="AN6" s="6">
        <v>0.53695029550009998</v>
      </c>
      <c r="AO6" s="6">
        <v>0.55173128570389995</v>
      </c>
      <c r="AP6" s="8">
        <v>0.49691339259349998</v>
      </c>
      <c r="AQ6" s="6">
        <v>0.51349567607339996</v>
      </c>
    </row>
    <row r="7" spans="1:43" x14ac:dyDescent="0.25">
      <c r="A7" t="s">
        <v>539</v>
      </c>
      <c r="B7" s="6">
        <v>9.7554092974100004E-2</v>
      </c>
      <c r="C7" s="6">
        <v>0.1014596075263</v>
      </c>
      <c r="D7" s="6">
        <v>9.2147844455240005E-2</v>
      </c>
      <c r="E7" s="7">
        <v>0.40490160429010003</v>
      </c>
      <c r="F7" s="7">
        <v>0.15772669802399999</v>
      </c>
      <c r="G7" s="7">
        <v>0.1658843740631</v>
      </c>
      <c r="H7" s="7">
        <v>0.16374757976480001</v>
      </c>
      <c r="I7" s="6">
        <v>0.104694967492</v>
      </c>
      <c r="J7" s="8">
        <v>7.7276149958690005E-2</v>
      </c>
      <c r="K7" s="8">
        <v>4.1994969960010002E-2</v>
      </c>
      <c r="L7" s="8">
        <v>6.0102808296660003E-2</v>
      </c>
      <c r="M7" s="6">
        <v>0.1021188886076</v>
      </c>
      <c r="N7" s="6">
        <v>8.9630471276699999E-2</v>
      </c>
      <c r="O7" s="7">
        <v>0.12851203417240001</v>
      </c>
      <c r="P7" s="6">
        <v>8.1149955301039994E-2</v>
      </c>
      <c r="Q7" s="6">
        <v>9.1722196918009993E-2</v>
      </c>
      <c r="R7" s="8">
        <v>6.7189777646740001E-2</v>
      </c>
      <c r="S7" s="6">
        <v>9.8613159165330005E-2</v>
      </c>
      <c r="T7" s="8">
        <v>3.8988189236509999E-2</v>
      </c>
      <c r="U7" s="6">
        <v>9.1732441541280005E-2</v>
      </c>
      <c r="V7" s="6">
        <v>7.0340248842669997E-2</v>
      </c>
      <c r="W7" s="8">
        <v>8.8646169075549994E-2</v>
      </c>
      <c r="X7" s="6">
        <v>0.1028025225344</v>
      </c>
      <c r="Y7" s="7">
        <v>0.1194346225369</v>
      </c>
      <c r="Z7" s="6">
        <v>0.14103153667839999</v>
      </c>
      <c r="AA7" s="7">
        <v>0.14010494318880001</v>
      </c>
      <c r="AB7" s="8">
        <v>7.5978523614429999E-2</v>
      </c>
      <c r="AC7" s="6">
        <v>0.11308134211030001</v>
      </c>
      <c r="AD7" s="8">
        <v>6.7303333062709997E-2</v>
      </c>
      <c r="AE7" s="7">
        <v>0.1123577453713</v>
      </c>
      <c r="AF7" s="7">
        <v>0.13714608599299999</v>
      </c>
      <c r="AG7" s="8">
        <v>9.3581125159650003E-2</v>
      </c>
      <c r="AH7" s="6">
        <v>9.3813961841890003E-2</v>
      </c>
      <c r="AI7" s="6">
        <v>0.10468697950560001</v>
      </c>
      <c r="AJ7" s="7">
        <v>0.15167247206350001</v>
      </c>
      <c r="AK7" s="8">
        <v>9.0388241995669999E-2</v>
      </c>
      <c r="AL7" s="6">
        <v>0.1109088968706</v>
      </c>
      <c r="AM7" s="8">
        <v>7.9556778738680001E-2</v>
      </c>
      <c r="AN7" s="7">
        <v>0.1176954255907</v>
      </c>
      <c r="AO7" s="6">
        <v>0.1156168679397</v>
      </c>
      <c r="AP7" s="6">
        <v>8.7970887820919996E-2</v>
      </c>
      <c r="AQ7" s="8">
        <v>5.872380340102E-2</v>
      </c>
    </row>
    <row r="8" spans="1:43" x14ac:dyDescent="0.25">
      <c r="A8" t="s">
        <v>540</v>
      </c>
      <c r="B8" s="6">
        <v>7.8524094071930006E-2</v>
      </c>
      <c r="C8" s="6">
        <v>8.3574501422109995E-2</v>
      </c>
      <c r="D8" s="6">
        <v>7.3863011391710004E-2</v>
      </c>
      <c r="E8" s="6">
        <v>1.511716853592E-2</v>
      </c>
      <c r="F8" s="6">
        <v>7.7387450958609993E-2</v>
      </c>
      <c r="G8" s="6">
        <v>7.4710372974409994E-2</v>
      </c>
      <c r="H8" s="6">
        <v>7.5411597801830002E-2</v>
      </c>
      <c r="I8" s="6">
        <v>6.535380500231E-2</v>
      </c>
      <c r="J8" s="6">
        <v>8.7454568874499997E-2</v>
      </c>
      <c r="K8" s="6">
        <v>8.7565226618370004E-2</v>
      </c>
      <c r="L8" s="6">
        <v>8.750843224424E-2</v>
      </c>
      <c r="M8" s="7">
        <v>9.1995659991229994E-2</v>
      </c>
      <c r="N8" s="8">
        <v>5.5140004052289998E-2</v>
      </c>
      <c r="O8" s="8">
        <v>4.2914614322359997E-2</v>
      </c>
      <c r="P8" s="7">
        <v>0.15801723516829999</v>
      </c>
      <c r="Q8" s="8">
        <v>2.004411533932E-2</v>
      </c>
      <c r="R8" s="6">
        <v>9.8956329426770004E-2</v>
      </c>
      <c r="S8" s="6">
        <v>7.7798317221509997E-2</v>
      </c>
      <c r="T8" s="8">
        <v>1.6598287193189998E-2</v>
      </c>
      <c r="U8" s="7">
        <v>0.1384345875071</v>
      </c>
      <c r="V8" s="6">
        <v>4.0130690540450001E-2</v>
      </c>
      <c r="W8" s="7">
        <v>9.8945702595149995E-2</v>
      </c>
      <c r="X8" s="8">
        <v>4.5573931662780003E-2</v>
      </c>
      <c r="Y8" s="8">
        <v>3.016737838153E-2</v>
      </c>
      <c r="Z8" s="6">
        <v>6.2028052194849997E-2</v>
      </c>
      <c r="AA8" s="8">
        <v>4.558633140928E-2</v>
      </c>
      <c r="AB8" s="7">
        <v>9.5527934089180006E-2</v>
      </c>
      <c r="AC8" s="6">
        <v>5.889055016684E-2</v>
      </c>
      <c r="AD8" s="6">
        <v>8.9768473856510003E-2</v>
      </c>
      <c r="AE8" s="6">
        <v>7.3021492145890002E-2</v>
      </c>
      <c r="AF8" s="6">
        <v>8.9548881352230006E-2</v>
      </c>
      <c r="AG8" s="6">
        <v>7.7417781363580004E-2</v>
      </c>
      <c r="AH8" s="6">
        <v>8.3414362512619994E-2</v>
      </c>
      <c r="AI8" s="6">
        <v>6.9197755325290003E-2</v>
      </c>
      <c r="AJ8" s="6">
        <v>9.4838860522259996E-2</v>
      </c>
      <c r="AK8" s="6">
        <v>7.6363844871969996E-2</v>
      </c>
      <c r="AL8" s="6">
        <v>6.125392976118E-2</v>
      </c>
      <c r="AM8" s="6">
        <v>6.4035983268699997E-2</v>
      </c>
      <c r="AN8" s="6">
        <v>8.4257099641809996E-2</v>
      </c>
      <c r="AO8" s="6">
        <v>8.8747797483479995E-2</v>
      </c>
      <c r="AP8" s="6">
        <v>9.7329787883840002E-2</v>
      </c>
      <c r="AQ8" s="6">
        <v>0.11012129256970001</v>
      </c>
    </row>
    <row r="9" spans="1:43" x14ac:dyDescent="0.25">
      <c r="A9" t="s">
        <v>541</v>
      </c>
      <c r="B9" s="6">
        <v>0.40195687516299999</v>
      </c>
      <c r="C9" s="6">
        <v>0.39173399930250002</v>
      </c>
      <c r="D9" s="6">
        <v>0.4115923228119</v>
      </c>
      <c r="E9" s="6">
        <v>0.49062021716729998</v>
      </c>
      <c r="F9" s="6">
        <v>0.42678629055869999</v>
      </c>
      <c r="G9" s="6">
        <v>0.36566263322749998</v>
      </c>
      <c r="H9" s="6">
        <v>0.38167315900080001</v>
      </c>
      <c r="I9" s="6">
        <v>0.4100001499473</v>
      </c>
      <c r="J9" s="6">
        <v>0.38428275851869997</v>
      </c>
      <c r="K9" s="7">
        <v>0.43233968963530001</v>
      </c>
      <c r="L9" s="6">
        <v>0.40767477934469998</v>
      </c>
      <c r="M9" s="8">
        <v>0.37584495683289998</v>
      </c>
      <c r="N9" s="7">
        <v>0.44728222579229998</v>
      </c>
      <c r="O9" s="8">
        <v>0.37245048102389999</v>
      </c>
      <c r="P9" s="8">
        <v>0.30367602968950003</v>
      </c>
      <c r="Q9" s="7">
        <v>0.66055396639380004</v>
      </c>
      <c r="R9" s="6">
        <v>0.4204917904439</v>
      </c>
      <c r="S9" s="8">
        <v>0.31473937313490002</v>
      </c>
      <c r="T9" s="8">
        <v>0.13799962057240001</v>
      </c>
      <c r="U9" s="8">
        <v>0.23263006006270001</v>
      </c>
      <c r="V9" s="7">
        <v>0.65474985464610003</v>
      </c>
      <c r="W9" s="7">
        <v>0.44417982832820002</v>
      </c>
      <c r="X9" s="6">
        <v>0.42231676748730002</v>
      </c>
      <c r="Y9" s="8">
        <v>0.26016497012930001</v>
      </c>
      <c r="Z9" s="8">
        <v>0.29131236894329998</v>
      </c>
      <c r="AA9" s="8">
        <v>0.33825722221679999</v>
      </c>
      <c r="AB9" s="7">
        <v>0.4352758278403</v>
      </c>
      <c r="AC9" s="6">
        <v>0.35305323768870001</v>
      </c>
      <c r="AD9" s="7">
        <v>0.48281765018430001</v>
      </c>
      <c r="AE9" s="8">
        <v>0.36238647066789997</v>
      </c>
      <c r="AF9" s="7">
        <v>0.4549535772703</v>
      </c>
      <c r="AG9" s="8">
        <v>0.39663877481780002</v>
      </c>
      <c r="AH9" s="6">
        <v>0.4043039842635</v>
      </c>
      <c r="AI9" s="6">
        <v>0.39748065165680002</v>
      </c>
      <c r="AJ9" s="8">
        <v>0.2781617292502</v>
      </c>
      <c r="AK9" s="7">
        <v>0.41834867370529999</v>
      </c>
      <c r="AL9" s="6">
        <v>0.37809142086160002</v>
      </c>
      <c r="AM9" s="6">
        <v>0.39022601459279999</v>
      </c>
      <c r="AN9" s="6">
        <v>0.38476370683670003</v>
      </c>
      <c r="AO9" s="6">
        <v>0.4209240818453</v>
      </c>
      <c r="AP9" s="7">
        <v>0.47119795394370001</v>
      </c>
      <c r="AQ9" s="6">
        <v>0.41849794427780002</v>
      </c>
    </row>
    <row r="10" spans="1:43" x14ac:dyDescent="0.25">
      <c r="A10" t="s">
        <v>542</v>
      </c>
      <c r="B10" s="6">
        <v>9.2195989478599999E-2</v>
      </c>
      <c r="C10" s="6">
        <v>0.1002163794533</v>
      </c>
      <c r="D10" s="6">
        <v>8.467447650604E-2</v>
      </c>
      <c r="E10" s="8">
        <v>1.511716853592E-2</v>
      </c>
      <c r="F10" s="6">
        <v>7.5646077797749997E-2</v>
      </c>
      <c r="G10" s="6">
        <v>9.8344987370550002E-2</v>
      </c>
      <c r="H10" s="6">
        <v>9.2399311136340007E-2</v>
      </c>
      <c r="I10" s="8">
        <v>7.4036638058130003E-2</v>
      </c>
      <c r="J10" s="6">
        <v>9.9511042812129996E-2</v>
      </c>
      <c r="K10" s="6">
        <v>0.10526840807479999</v>
      </c>
      <c r="L10" s="6">
        <v>0.10231347744530001</v>
      </c>
      <c r="M10" s="7">
        <v>0.1032396792567</v>
      </c>
      <c r="N10" s="8">
        <v>7.3026233158690002E-2</v>
      </c>
      <c r="O10" s="7">
        <v>0.1344885002948</v>
      </c>
      <c r="P10" s="6">
        <v>8.2125515382370007E-2</v>
      </c>
      <c r="Q10" s="8">
        <v>2.471765995565E-2</v>
      </c>
      <c r="R10" s="6">
        <v>9.428958776726E-2</v>
      </c>
      <c r="S10" s="7">
        <v>0.16133240412659999</v>
      </c>
      <c r="T10" s="8">
        <v>3.087667542243E-2</v>
      </c>
      <c r="U10" s="8">
        <v>4.1136035898320003E-2</v>
      </c>
      <c r="V10" s="6">
        <v>4.2051356936090002E-2</v>
      </c>
      <c r="W10" s="7">
        <v>0.1032858481026</v>
      </c>
      <c r="X10" s="6">
        <v>9.0841275503249996E-2</v>
      </c>
      <c r="Y10" s="8">
        <v>5.5614399664480001E-2</v>
      </c>
      <c r="Z10" s="6">
        <v>8.9126859151300003E-2</v>
      </c>
      <c r="AA10" s="8">
        <v>5.832195151399E-2</v>
      </c>
      <c r="AB10" s="7">
        <v>0.107502244099</v>
      </c>
      <c r="AC10" s="6">
        <v>0.12687809164300001</v>
      </c>
      <c r="AD10" s="6">
        <v>0.1042848572195</v>
      </c>
      <c r="AE10" s="6">
        <v>8.6280125003290006E-2</v>
      </c>
      <c r="AF10" s="7">
        <v>0.1329338287547</v>
      </c>
      <c r="AG10" s="8">
        <v>8.8108038558899995E-2</v>
      </c>
      <c r="AH10" s="6">
        <v>9.6577091175689994E-2</v>
      </c>
      <c r="AI10" s="6">
        <v>8.3840693853019996E-2</v>
      </c>
      <c r="AJ10" s="6">
        <v>8.5280471387489995E-2</v>
      </c>
      <c r="AK10" s="6">
        <v>9.3111677880829996E-2</v>
      </c>
      <c r="AL10" s="6">
        <v>8.6083650066110004E-2</v>
      </c>
      <c r="AM10" s="6">
        <v>8.1855250439569996E-2</v>
      </c>
      <c r="AN10" s="6">
        <v>9.8558043488629996E-2</v>
      </c>
      <c r="AO10" s="7">
        <v>0.12799690240930001</v>
      </c>
      <c r="AP10" s="6">
        <v>9.1041707264669994E-2</v>
      </c>
      <c r="AQ10" s="6">
        <v>7.0032202562479995E-2</v>
      </c>
    </row>
    <row r="11" spans="1:43" x14ac:dyDescent="0.25">
      <c r="A11" t="s">
        <v>543</v>
      </c>
      <c r="B11" s="6">
        <v>0.121192596372</v>
      </c>
      <c r="C11" s="6">
        <v>0.1167027610905</v>
      </c>
      <c r="D11" s="6">
        <v>0.12623404275440001</v>
      </c>
      <c r="E11" s="6">
        <v>0</v>
      </c>
      <c r="F11" s="6">
        <v>0.10925946809580001</v>
      </c>
      <c r="G11" s="6">
        <v>0.1265095229122</v>
      </c>
      <c r="H11" s="6">
        <v>0.12199110141570001</v>
      </c>
      <c r="I11" s="7">
        <v>0.14357955001760001</v>
      </c>
      <c r="J11" s="6">
        <v>0.11100005861169999</v>
      </c>
      <c r="K11" s="6">
        <v>0.10522661650659999</v>
      </c>
      <c r="L11" s="8">
        <v>0.10818979847189999</v>
      </c>
      <c r="M11" s="7">
        <v>0.1413704032675</v>
      </c>
      <c r="N11" s="8">
        <v>8.6167740637419998E-2</v>
      </c>
      <c r="O11" s="8">
        <v>4.0111882011419998E-2</v>
      </c>
      <c r="P11" s="7">
        <v>0.34486553503869999</v>
      </c>
      <c r="Q11" s="8">
        <v>1.9388682757819999E-2</v>
      </c>
      <c r="R11" s="8">
        <v>7.2476606973460006E-2</v>
      </c>
      <c r="S11" s="8">
        <v>2.5766824744709999E-2</v>
      </c>
      <c r="T11" s="8">
        <v>2.8313665114340001E-2</v>
      </c>
      <c r="U11" s="7">
        <v>0.21256500694950001</v>
      </c>
      <c r="V11" s="8">
        <v>1.5914985679919998E-2</v>
      </c>
      <c r="W11" s="7">
        <v>0.15246716375470001</v>
      </c>
      <c r="X11" s="8">
        <v>7.1711240152899994E-2</v>
      </c>
      <c r="Y11" s="8">
        <v>5.1485534138700002E-2</v>
      </c>
      <c r="Z11" s="6">
        <v>5.6321281777069999E-2</v>
      </c>
      <c r="AA11" s="8">
        <v>7.8052313608679993E-2</v>
      </c>
      <c r="AB11" s="7">
        <v>0.1409019197518</v>
      </c>
      <c r="AC11" s="6">
        <v>0.15992621790209999</v>
      </c>
      <c r="AD11" s="6">
        <v>0.12840266789509999</v>
      </c>
      <c r="AE11" s="6">
        <v>0.1176642422779</v>
      </c>
      <c r="AF11" s="6">
        <v>0.1147717934569</v>
      </c>
      <c r="AG11" s="6">
        <v>0.1218369095622</v>
      </c>
      <c r="AH11" s="6">
        <v>0.12199935627900001</v>
      </c>
      <c r="AI11" s="6">
        <v>0.1196540067688</v>
      </c>
      <c r="AJ11" s="6">
        <v>0.13664231746079999</v>
      </c>
      <c r="AK11" s="6">
        <v>0.11914688841029999</v>
      </c>
      <c r="AL11" s="8">
        <v>7.1735467563490002E-2</v>
      </c>
      <c r="AM11" s="6">
        <v>0.10743780135850001</v>
      </c>
      <c r="AN11" s="7">
        <v>0.14394999654089999</v>
      </c>
      <c r="AO11" s="7">
        <v>0.16222707413199999</v>
      </c>
      <c r="AP11" s="6">
        <v>0.1246428486121</v>
      </c>
      <c r="AQ11" s="6">
        <v>0.1541655212642</v>
      </c>
    </row>
    <row r="12" spans="1:43" x14ac:dyDescent="0.25">
      <c r="A12" t="s">
        <v>544</v>
      </c>
      <c r="B12" s="6">
        <v>0.22595740416749999</v>
      </c>
      <c r="C12" s="6">
        <v>0.22453641922670001</v>
      </c>
      <c r="D12" s="6">
        <v>0.225951424475</v>
      </c>
      <c r="E12" s="7">
        <v>0.5043725365267</v>
      </c>
      <c r="F12" s="6">
        <v>0.27061116178240002</v>
      </c>
      <c r="G12" s="7">
        <v>0.25777422959270002</v>
      </c>
      <c r="H12" s="7">
        <v>0.26113669255130001</v>
      </c>
      <c r="I12" s="7">
        <v>0.25778933469650001</v>
      </c>
      <c r="J12" s="8">
        <v>0.19778203897970001</v>
      </c>
      <c r="K12" s="8">
        <v>0.18235784118930001</v>
      </c>
      <c r="L12" s="8">
        <v>0.19027421133540001</v>
      </c>
      <c r="M12" s="7">
        <v>0.24410156720330001</v>
      </c>
      <c r="N12" s="8">
        <v>0.1944625694688</v>
      </c>
      <c r="O12" s="7">
        <v>0.27168983357979998</v>
      </c>
      <c r="P12" s="6">
        <v>0.229102594449</v>
      </c>
      <c r="Q12" s="8">
        <v>0.17581217811370001</v>
      </c>
      <c r="R12" s="6">
        <v>0.2022131586498</v>
      </c>
      <c r="S12" s="6">
        <v>0.20046654757249999</v>
      </c>
      <c r="T12" s="6">
        <v>0.22980049513090001</v>
      </c>
      <c r="U12" s="6">
        <v>0.26284406229309998</v>
      </c>
      <c r="V12" s="8">
        <v>5.6354353228200003E-2</v>
      </c>
      <c r="W12" s="8">
        <v>0.20718270310549999</v>
      </c>
      <c r="X12" s="6">
        <v>0.23433469453719999</v>
      </c>
      <c r="Y12" s="7">
        <v>0.29523620610340001</v>
      </c>
      <c r="Z12" s="6">
        <v>0.14354398772079999</v>
      </c>
      <c r="AA12" s="7">
        <v>0.2802245937417</v>
      </c>
      <c r="AB12" s="8">
        <v>0.2023368534261</v>
      </c>
      <c r="AC12" s="6">
        <v>0.1477381409537</v>
      </c>
      <c r="AD12" s="8">
        <v>0.1766263246152</v>
      </c>
      <c r="AE12" s="7">
        <v>0.25009829041979997</v>
      </c>
      <c r="AF12" s="6">
        <v>0.22654992592049999</v>
      </c>
      <c r="AG12" s="6">
        <v>0.22589794593679999</v>
      </c>
      <c r="AH12" s="6">
        <v>0.22011770863569999</v>
      </c>
      <c r="AI12" s="6">
        <v>0.23709441624909999</v>
      </c>
      <c r="AJ12" s="7">
        <v>0.30942625327919998</v>
      </c>
      <c r="AK12" s="8">
        <v>0.21490523771049999</v>
      </c>
      <c r="AL12" s="7">
        <v>0.26647529827189997</v>
      </c>
      <c r="AM12" s="6">
        <v>0.20436832277690001</v>
      </c>
      <c r="AN12" s="6">
        <v>0.23261981533189999</v>
      </c>
      <c r="AO12" s="6">
        <v>0.21411089700720001</v>
      </c>
      <c r="AP12" s="6">
        <v>0.2386300172927</v>
      </c>
      <c r="AQ12" s="6">
        <v>0.1871535982551</v>
      </c>
    </row>
    <row r="13" spans="1:43" x14ac:dyDescent="0.25">
      <c r="A13" t="s">
        <v>545</v>
      </c>
      <c r="B13" s="6">
        <v>8.1251305928429995E-2</v>
      </c>
      <c r="C13" s="6">
        <v>7.8630171571390003E-2</v>
      </c>
      <c r="D13" s="6">
        <v>8.3960197178879994E-2</v>
      </c>
      <c r="E13" s="6">
        <v>5.6836430509140001E-2</v>
      </c>
      <c r="F13" s="6">
        <v>8.4268810836569993E-2</v>
      </c>
      <c r="G13" s="6">
        <v>6.4837748138740006E-2</v>
      </c>
      <c r="H13" s="6">
        <v>6.9927455523909998E-2</v>
      </c>
      <c r="I13" s="6">
        <v>8.1825769089289999E-2</v>
      </c>
      <c r="J13" s="6">
        <v>8.5986219052319998E-2</v>
      </c>
      <c r="K13" s="6">
        <v>8.7344426384319995E-2</v>
      </c>
      <c r="L13" s="6">
        <v>8.6647335221369998E-2</v>
      </c>
      <c r="M13" s="8">
        <v>5.8501574174579997E-2</v>
      </c>
      <c r="N13" s="7">
        <v>0.12074053668610001</v>
      </c>
      <c r="O13" s="8">
        <v>6.4427527933770004E-2</v>
      </c>
      <c r="P13" s="6">
        <v>9.035896999213E-2</v>
      </c>
      <c r="Q13" s="8">
        <v>5.1033691833270001E-2</v>
      </c>
      <c r="R13" s="7">
        <v>0.11192022215230001</v>
      </c>
      <c r="S13" s="7">
        <v>0.1107766570333</v>
      </c>
      <c r="T13" s="7">
        <v>0.2588615956377</v>
      </c>
      <c r="U13" s="6">
        <v>8.1683664251260002E-2</v>
      </c>
      <c r="V13" s="8">
        <v>2.3155178319110001E-2</v>
      </c>
      <c r="W13" s="7">
        <v>0.10444865947570001</v>
      </c>
      <c r="X13" s="8">
        <v>2.9028627280160001E-2</v>
      </c>
      <c r="Y13" s="8">
        <v>1.5103802212799999E-2</v>
      </c>
      <c r="Z13" s="7">
        <v>0.22198952088240001</v>
      </c>
      <c r="AA13" s="8">
        <v>3.0231283532809999E-2</v>
      </c>
      <c r="AB13" s="7">
        <v>0.1050367814668</v>
      </c>
      <c r="AC13" s="6">
        <v>0.1150790485166</v>
      </c>
      <c r="AD13" s="7">
        <v>0.1220107528387</v>
      </c>
      <c r="AE13" s="8">
        <v>6.1305073644450002E-2</v>
      </c>
      <c r="AF13" s="7">
        <v>0.13926863124079999</v>
      </c>
      <c r="AG13" s="8">
        <v>7.5429397290590006E-2</v>
      </c>
      <c r="AH13" s="6">
        <v>8.4243338071410004E-2</v>
      </c>
      <c r="AI13" s="6">
        <v>7.5545135470799996E-2</v>
      </c>
      <c r="AJ13" s="8">
        <v>3.8838416797590002E-2</v>
      </c>
      <c r="AK13" s="7">
        <v>8.6867225107659998E-2</v>
      </c>
      <c r="AL13" s="6">
        <v>6.8270162636229995E-2</v>
      </c>
      <c r="AM13" s="6">
        <v>7.8567954197289999E-2</v>
      </c>
      <c r="AN13" s="6">
        <v>8.0654205443570007E-2</v>
      </c>
      <c r="AO13" s="6">
        <v>0.10428692378859999</v>
      </c>
      <c r="AP13" s="6">
        <v>8.2877813704350003E-2</v>
      </c>
      <c r="AQ13" s="6">
        <v>8.3754169090340003E-2</v>
      </c>
    </row>
    <row r="14" spans="1:43" x14ac:dyDescent="0.25">
      <c r="A14" t="s">
        <v>546</v>
      </c>
      <c r="B14" s="6">
        <v>2.8302576371300001E-2</v>
      </c>
      <c r="C14" s="6">
        <v>3.3573830034280001E-2</v>
      </c>
      <c r="D14" s="6">
        <v>2.3246171866699999E-2</v>
      </c>
      <c r="E14" s="6">
        <v>0</v>
      </c>
      <c r="F14" s="6">
        <v>4.253587137618E-2</v>
      </c>
      <c r="G14" s="6">
        <v>2.8118991487400002E-2</v>
      </c>
      <c r="H14" s="6">
        <v>3.1895300646709999E-2</v>
      </c>
      <c r="I14" s="6">
        <v>3.5310580243179998E-2</v>
      </c>
      <c r="J14" s="6">
        <v>2.4965417446779999E-2</v>
      </c>
      <c r="K14" s="6">
        <v>1.9990524464869999E-2</v>
      </c>
      <c r="L14" s="8">
        <v>2.254385623727E-2</v>
      </c>
      <c r="M14" s="7">
        <v>3.5847237575509998E-2</v>
      </c>
      <c r="N14" s="8">
        <v>1.5206471744420001E-2</v>
      </c>
      <c r="O14" s="6">
        <v>3.100228204878E-2</v>
      </c>
      <c r="P14" s="7">
        <v>4.5097213344180001E-2</v>
      </c>
      <c r="Q14" s="8">
        <v>1.156074665295E-2</v>
      </c>
      <c r="R14" s="6">
        <v>1.6293876122129999E-2</v>
      </c>
      <c r="S14" s="6">
        <v>2.6889055599249999E-2</v>
      </c>
      <c r="T14" s="6">
        <v>1.115159225986E-2</v>
      </c>
      <c r="U14" s="6">
        <v>2.022238007425E-2</v>
      </c>
      <c r="V14" s="6">
        <v>2.0631740175970002E-2</v>
      </c>
      <c r="W14" s="7">
        <v>3.5856607189270001E-2</v>
      </c>
      <c r="X14" s="6">
        <v>1.560740265241E-2</v>
      </c>
      <c r="Y14" s="8">
        <v>1.3156837387560001E-2</v>
      </c>
      <c r="Z14" s="8">
        <v>2.4827375989929998E-3</v>
      </c>
      <c r="AA14" s="8">
        <v>1.165965441523E-2</v>
      </c>
      <c r="AB14" s="7">
        <v>3.7272282932419999E-2</v>
      </c>
      <c r="AC14" s="6">
        <v>8.8728337844120007E-3</v>
      </c>
      <c r="AD14" s="6">
        <v>3.4092160082720001E-2</v>
      </c>
      <c r="AE14" s="6">
        <v>2.5469358791340001E-2</v>
      </c>
      <c r="AF14" s="7">
        <v>5.7131566690750001E-2</v>
      </c>
      <c r="AG14" s="8">
        <v>2.5409651768900001E-2</v>
      </c>
      <c r="AH14" s="7">
        <v>3.4705011923909998E-2</v>
      </c>
      <c r="AI14" s="8">
        <v>1.609235039059E-2</v>
      </c>
      <c r="AJ14" s="6">
        <v>3.5495744625719999E-2</v>
      </c>
      <c r="AK14" s="6">
        <v>2.735012412418E-2</v>
      </c>
      <c r="AL14" s="8">
        <v>1.233930682131E-2</v>
      </c>
      <c r="AM14" s="8">
        <v>1.55545316019E-2</v>
      </c>
      <c r="AN14" s="6">
        <v>3.8915334481900002E-2</v>
      </c>
      <c r="AO14" s="7">
        <v>4.5221568565390002E-2</v>
      </c>
      <c r="AP14" s="6">
        <v>3.8441217622209999E-2</v>
      </c>
      <c r="AQ14" s="6">
        <v>4.0016723958769998E-2</v>
      </c>
    </row>
    <row r="15" spans="1:43" x14ac:dyDescent="0.25">
      <c r="A15" t="s">
        <v>547</v>
      </c>
      <c r="B15" s="6">
        <v>4.04991665498E-2</v>
      </c>
      <c r="C15" s="8">
        <v>2.5935373731579999E-2</v>
      </c>
      <c r="D15" s="7">
        <v>5.5069464004570003E-2</v>
      </c>
      <c r="E15" s="6">
        <v>0</v>
      </c>
      <c r="F15" s="8">
        <v>9.3089072192840006E-3</v>
      </c>
      <c r="G15" s="6">
        <v>3.7713189773259999E-2</v>
      </c>
      <c r="H15" s="6">
        <v>3.0273067277980001E-2</v>
      </c>
      <c r="I15" s="6">
        <v>4.2782208332560002E-2</v>
      </c>
      <c r="J15" s="6">
        <v>4.9702648822420002E-2</v>
      </c>
      <c r="K15" s="6">
        <v>3.8765984963689999E-2</v>
      </c>
      <c r="L15" s="6">
        <v>4.437915723014E-2</v>
      </c>
      <c r="M15" s="6">
        <v>4.179500521954E-2</v>
      </c>
      <c r="N15" s="6">
        <v>3.8249835752939998E-2</v>
      </c>
      <c r="O15" s="7">
        <v>5.379432422575E-2</v>
      </c>
      <c r="P15" s="6">
        <v>3.9725894704720002E-2</v>
      </c>
      <c r="Q15" s="8">
        <v>2.1019651695989999E-2</v>
      </c>
      <c r="R15" s="6">
        <v>3.1632379269090002E-2</v>
      </c>
      <c r="S15" s="6">
        <v>5.0269983100729998E-2</v>
      </c>
      <c r="T15" s="6">
        <v>3.9500230561019999E-2</v>
      </c>
      <c r="U15" s="6">
        <v>3.9859763050870002E-2</v>
      </c>
      <c r="V15" s="6">
        <v>1.955955571733E-2</v>
      </c>
      <c r="W15" s="8">
        <v>2.9774351749660002E-2</v>
      </c>
      <c r="X15" s="6">
        <v>4.3438213975650002E-2</v>
      </c>
      <c r="Y15" s="7">
        <v>7.4028468389109994E-2</v>
      </c>
      <c r="Z15" s="6">
        <v>5.0745809622119997E-2</v>
      </c>
      <c r="AA15" s="6">
        <v>5.0226801716329997E-2</v>
      </c>
      <c r="AB15" s="6">
        <v>3.5952889943030003E-2</v>
      </c>
      <c r="AC15" s="6">
        <v>3.4332882971080003E-2</v>
      </c>
      <c r="AD15" s="8">
        <v>2.4942280743199999E-2</v>
      </c>
      <c r="AE15" s="7">
        <v>4.8112156456090002E-2</v>
      </c>
      <c r="AF15" s="6">
        <v>2.3128898348889999E-2</v>
      </c>
      <c r="AG15" s="6">
        <v>4.2242234054819999E-2</v>
      </c>
      <c r="AH15" s="8">
        <v>3.3638940731899998E-2</v>
      </c>
      <c r="AI15" s="7">
        <v>5.3582454437170003E-2</v>
      </c>
      <c r="AJ15" s="6">
        <v>3.3946145449429997E-2</v>
      </c>
      <c r="AK15" s="6">
        <v>4.1366856481639999E-2</v>
      </c>
      <c r="AL15" s="6">
        <v>4.9848556407779999E-2</v>
      </c>
      <c r="AM15" s="6">
        <v>5.052498216608E-2</v>
      </c>
      <c r="AN15" s="6">
        <v>3.6763432084780001E-2</v>
      </c>
      <c r="AO15" s="6">
        <v>3.281964445992E-2</v>
      </c>
      <c r="AP15" s="6">
        <v>2.8515157050109999E-2</v>
      </c>
      <c r="AQ15" s="6">
        <v>2.361053432393E-2</v>
      </c>
    </row>
    <row r="16" spans="1:43" x14ac:dyDescent="0.25">
      <c r="A16" t="s">
        <v>548</v>
      </c>
      <c r="B16" s="6">
        <v>1.1849679266909999E-2</v>
      </c>
      <c r="C16" s="7">
        <v>1.928505237546E-2</v>
      </c>
      <c r="D16" s="8">
        <v>4.5754316728630002E-3</v>
      </c>
      <c r="E16" s="6">
        <v>0</v>
      </c>
      <c r="F16" s="6">
        <v>1.9616732308919999E-2</v>
      </c>
      <c r="G16" s="7">
        <v>2.5089640757509999E-2</v>
      </c>
      <c r="H16" s="7">
        <v>2.3656085476350001E-2</v>
      </c>
      <c r="I16" s="8">
        <v>5.6536030925830004E-3</v>
      </c>
      <c r="J16" s="6">
        <v>8.2743827546209996E-3</v>
      </c>
      <c r="K16" s="6">
        <v>1.053304083196E-2</v>
      </c>
      <c r="L16" s="6">
        <v>9.3737991250840008E-3</v>
      </c>
      <c r="M16" s="6">
        <v>1.457377119432E-2</v>
      </c>
      <c r="N16" s="6">
        <v>7.1211709974200003E-3</v>
      </c>
      <c r="O16" s="7">
        <v>2.9686233267119999E-2</v>
      </c>
      <c r="P16" s="6">
        <v>5.8733813540970004E-3</v>
      </c>
      <c r="Q16" s="8">
        <v>3.6154874209430002E-3</v>
      </c>
      <c r="R16" s="6">
        <v>4.5847104480289998E-3</v>
      </c>
      <c r="S16" s="8">
        <v>1.2973661328359999E-3</v>
      </c>
      <c r="T16" s="6">
        <v>1.3601318475310001E-2</v>
      </c>
      <c r="U16" s="6">
        <v>0</v>
      </c>
      <c r="V16" s="6">
        <v>0</v>
      </c>
      <c r="W16" s="8">
        <v>8.1533328267700007E-3</v>
      </c>
      <c r="X16" s="8">
        <v>0</v>
      </c>
      <c r="Y16" s="7">
        <v>3.044062735276E-2</v>
      </c>
      <c r="Z16" s="6">
        <v>1.8796663837900001E-2</v>
      </c>
      <c r="AA16" s="7">
        <v>2.046805184149E-2</v>
      </c>
      <c r="AB16" s="8">
        <v>7.4684769235699999E-3</v>
      </c>
      <c r="AC16" s="6">
        <v>1.527701637919E-2</v>
      </c>
      <c r="AD16" s="8">
        <v>4.9699978067659998E-3</v>
      </c>
      <c r="AE16" s="7">
        <v>1.521635214512E-2</v>
      </c>
      <c r="AF16" s="6">
        <v>5.063359185604E-3</v>
      </c>
      <c r="AG16" s="6">
        <v>1.2530671285889999E-2</v>
      </c>
      <c r="AH16" s="6">
        <v>1.1601771410019999E-2</v>
      </c>
      <c r="AI16" s="6">
        <v>1.2322469805780001E-2</v>
      </c>
      <c r="AJ16" s="6">
        <v>1.872723486639E-2</v>
      </c>
      <c r="AK16" s="6">
        <v>1.0939017503729999E-2</v>
      </c>
      <c r="AL16" s="6">
        <v>1.9911458619790001E-2</v>
      </c>
      <c r="AM16" s="6">
        <v>1.262410085211E-2</v>
      </c>
      <c r="AN16" s="6">
        <v>6.7328401084569998E-3</v>
      </c>
      <c r="AO16" s="6">
        <v>8.5362197953619996E-3</v>
      </c>
      <c r="AP16" s="6">
        <v>6.3852579889579998E-3</v>
      </c>
      <c r="AQ16" s="6">
        <v>1.5966888461590001E-2</v>
      </c>
    </row>
    <row r="17" spans="1:43" x14ac:dyDescent="0.25">
      <c r="A17" t="s">
        <v>434</v>
      </c>
      <c r="B17" s="6">
        <v>1</v>
      </c>
      <c r="C17" s="6">
        <v>1</v>
      </c>
      <c r="D17" s="6">
        <v>1</v>
      </c>
      <c r="E17" s="6">
        <v>1</v>
      </c>
      <c r="F17" s="6">
        <v>1</v>
      </c>
      <c r="G17" s="6">
        <v>1</v>
      </c>
      <c r="H17" s="6">
        <v>1</v>
      </c>
      <c r="I17" s="6">
        <v>1</v>
      </c>
      <c r="J17" s="6">
        <v>1</v>
      </c>
      <c r="K17" s="6">
        <v>1</v>
      </c>
      <c r="L17" s="6">
        <v>1</v>
      </c>
      <c r="M17" s="6">
        <v>1</v>
      </c>
      <c r="N17" s="6">
        <v>1</v>
      </c>
      <c r="O17" s="6">
        <v>1</v>
      </c>
      <c r="P17" s="6">
        <v>1</v>
      </c>
      <c r="Q17" s="6">
        <v>1</v>
      </c>
      <c r="R17" s="6">
        <v>1</v>
      </c>
      <c r="S17" s="6">
        <v>1</v>
      </c>
      <c r="T17" s="6">
        <v>1</v>
      </c>
      <c r="U17" s="6">
        <v>1</v>
      </c>
      <c r="V17" s="6">
        <v>1</v>
      </c>
      <c r="W17" s="6">
        <v>1</v>
      </c>
      <c r="X17" s="6">
        <v>1</v>
      </c>
      <c r="Y17" s="6">
        <v>1</v>
      </c>
      <c r="Z17" s="6">
        <v>1</v>
      </c>
      <c r="AA17" s="6">
        <v>1</v>
      </c>
      <c r="AB17" s="6">
        <v>1</v>
      </c>
      <c r="AC17" s="6">
        <v>1</v>
      </c>
      <c r="AD17" s="6">
        <v>1</v>
      </c>
      <c r="AE17" s="6">
        <v>1</v>
      </c>
      <c r="AF17" s="6">
        <v>1</v>
      </c>
      <c r="AG17" s="6">
        <v>1</v>
      </c>
      <c r="AH17" s="6">
        <v>1</v>
      </c>
      <c r="AI17" s="6">
        <v>1</v>
      </c>
      <c r="AJ17" s="6">
        <v>1</v>
      </c>
      <c r="AK17" s="6">
        <v>1</v>
      </c>
      <c r="AL17" s="6">
        <v>1</v>
      </c>
      <c r="AM17" s="6">
        <v>1</v>
      </c>
      <c r="AN17" s="6">
        <v>1</v>
      </c>
      <c r="AO17" s="6">
        <v>1</v>
      </c>
      <c r="AP17" s="6">
        <v>1</v>
      </c>
      <c r="AQ17" s="6">
        <v>1</v>
      </c>
    </row>
    <row r="18" spans="1:43" x14ac:dyDescent="0.25">
      <c r="A18" t="s">
        <v>433</v>
      </c>
      <c r="B18" s="9">
        <v>4507</v>
      </c>
      <c r="C18" s="9">
        <v>2217</v>
      </c>
      <c r="D18" s="9">
        <v>2278</v>
      </c>
      <c r="E18" s="9">
        <v>12</v>
      </c>
      <c r="F18" s="9">
        <v>280</v>
      </c>
      <c r="G18" s="9">
        <v>827</v>
      </c>
      <c r="H18" s="9">
        <v>1107</v>
      </c>
      <c r="I18" s="9">
        <v>1249</v>
      </c>
      <c r="J18" s="9">
        <v>1121</v>
      </c>
      <c r="K18" s="9">
        <v>1030</v>
      </c>
      <c r="L18" s="9">
        <v>2151</v>
      </c>
      <c r="M18" s="9">
        <v>2745</v>
      </c>
      <c r="N18" s="9">
        <v>1762</v>
      </c>
      <c r="O18" s="9">
        <v>1001</v>
      </c>
      <c r="P18" s="9">
        <v>1001</v>
      </c>
      <c r="Q18" s="9">
        <v>801</v>
      </c>
      <c r="R18" s="9">
        <v>600</v>
      </c>
      <c r="S18" s="9">
        <v>601</v>
      </c>
      <c r="T18" s="9">
        <v>201</v>
      </c>
      <c r="U18" s="9">
        <v>201</v>
      </c>
      <c r="V18" s="9">
        <v>101</v>
      </c>
      <c r="W18" s="9">
        <v>3062</v>
      </c>
      <c r="X18" s="9">
        <v>488</v>
      </c>
      <c r="Y18" s="9">
        <v>850</v>
      </c>
      <c r="Z18" s="9">
        <v>107</v>
      </c>
      <c r="AA18" s="9">
        <v>1366</v>
      </c>
      <c r="AB18" s="9">
        <v>3036</v>
      </c>
      <c r="AC18" s="9">
        <v>105</v>
      </c>
      <c r="AD18" s="9">
        <v>1571</v>
      </c>
      <c r="AE18" s="9">
        <v>2936</v>
      </c>
      <c r="AF18" s="9">
        <v>455</v>
      </c>
      <c r="AG18" s="9">
        <v>4052</v>
      </c>
      <c r="AH18" s="9">
        <v>3046</v>
      </c>
      <c r="AI18" s="9">
        <v>1461</v>
      </c>
      <c r="AJ18" s="9">
        <v>583</v>
      </c>
      <c r="AK18" s="9">
        <v>3924</v>
      </c>
      <c r="AL18" s="9">
        <v>778</v>
      </c>
      <c r="AM18" s="9">
        <v>1171</v>
      </c>
      <c r="AN18" s="9">
        <v>1002</v>
      </c>
      <c r="AO18" s="9">
        <v>620</v>
      </c>
      <c r="AP18" s="9">
        <v>576</v>
      </c>
      <c r="AQ18" s="9">
        <v>360</v>
      </c>
    </row>
    <row r="19" spans="1:43" x14ac:dyDescent="0.25">
      <c r="A19"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be3fc06b-ca37-445a-a53d-c0cfa5f7eac3" sqref="A2 AQ19" xr:uid="{00000000-0002-0000-1E00-000000000000}"/>
    <dataValidation allowBlank="1" error="be3fc06b-ca37-445a-a53d-c0cfa5f7eac3" sqref="A1" xr:uid="{00000000-0002-0000-1E00-000001000000}"/>
  </dataValidations>
  <hyperlinks>
    <hyperlink ref="A1" location="'TOC'!A1" display="Back to TOC" xr:uid="{00000000-0004-0000-1E00-000000000000}"/>
  </hyperlinks>
  <pageMargins left="0.7" right="0.7" top="0.75" bottom="0.75" header="0.3" footer="0.3"/>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codeName="Sheet32"/>
  <dimension ref="A1:AQ12"/>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53.28515625" bestFit="1" customWidth="1"/>
    <col min="2" max="43" width="12.7109375" bestFit="1" customWidth="1"/>
  </cols>
  <sheetData>
    <row r="1" spans="1:43" x14ac:dyDescent="0.25">
      <c r="A1" s="4" t="s">
        <v>384</v>
      </c>
    </row>
    <row r="2" spans="1:43" x14ac:dyDescent="0.25">
      <c r="A2" t="s">
        <v>68</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549</v>
      </c>
      <c r="B5" s="6">
        <v>0.21383289117990001</v>
      </c>
      <c r="C5" s="6">
        <v>0.1996479107278</v>
      </c>
      <c r="D5" s="6">
        <v>0.22598893324530001</v>
      </c>
      <c r="E5" s="7">
        <v>0.57694645232109998</v>
      </c>
      <c r="F5" s="7">
        <v>0.35739982263120001</v>
      </c>
      <c r="G5" s="7">
        <v>0.25744217838069999</v>
      </c>
      <c r="H5" s="7">
        <v>0.28362474842629998</v>
      </c>
      <c r="I5" s="6">
        <v>0.2329723438796</v>
      </c>
      <c r="J5" s="6">
        <v>0.21031329655020001</v>
      </c>
      <c r="K5" s="8">
        <v>0.1229965607206</v>
      </c>
      <c r="L5" s="8">
        <v>0.16781131285029999</v>
      </c>
      <c r="M5" s="7">
        <v>0.22534012066449999</v>
      </c>
      <c r="N5" s="8">
        <v>0.1938585176174</v>
      </c>
      <c r="O5" s="7">
        <v>0.24076959029180001</v>
      </c>
      <c r="P5" s="6">
        <v>0.23501991909049999</v>
      </c>
      <c r="Q5" s="8">
        <v>0.1765105185126</v>
      </c>
      <c r="R5" s="6">
        <v>0.19213618278489999</v>
      </c>
      <c r="S5" s="6">
        <v>0.18779096882509999</v>
      </c>
      <c r="T5" s="6">
        <v>0.17236590071790001</v>
      </c>
      <c r="U5" s="6">
        <v>0.1775924011817</v>
      </c>
      <c r="V5" s="6">
        <v>0.27587447743920002</v>
      </c>
      <c r="W5" s="8">
        <v>0.19974520581079999</v>
      </c>
      <c r="X5" s="6">
        <v>0.21758577001189999</v>
      </c>
      <c r="Y5" s="7">
        <v>0.26121351321750003</v>
      </c>
      <c r="Z5" s="6">
        <v>0.2009070177576</v>
      </c>
      <c r="AA5" s="7">
        <v>0.27811063571919997</v>
      </c>
      <c r="AB5" s="8">
        <v>0.1816751089169</v>
      </c>
      <c r="AC5" s="6">
        <v>0.22635640898760001</v>
      </c>
      <c r="AD5" s="6">
        <v>0.19779676439159999</v>
      </c>
      <c r="AE5" s="6">
        <v>0.2216804046793</v>
      </c>
      <c r="AF5" s="6">
        <v>0.22518943428400001</v>
      </c>
      <c r="AG5" s="6">
        <v>0.21269328751780001</v>
      </c>
      <c r="AH5" s="8">
        <v>0.16060247043379999</v>
      </c>
      <c r="AI5" s="7">
        <v>0.3153498000212</v>
      </c>
      <c r="AJ5" s="7">
        <v>0.35686156308200001</v>
      </c>
      <c r="AK5" s="8">
        <v>0.19489436852379999</v>
      </c>
      <c r="AL5" s="6">
        <v>0.21445683218860001</v>
      </c>
      <c r="AM5" s="6">
        <v>0.20620183613609999</v>
      </c>
      <c r="AN5" s="6">
        <v>0.212053776394</v>
      </c>
      <c r="AO5" s="6">
        <v>0.2243955917363</v>
      </c>
      <c r="AP5" s="6">
        <v>0.1868013675438</v>
      </c>
      <c r="AQ5" s="6">
        <v>0.26050519313390003</v>
      </c>
    </row>
    <row r="6" spans="1:43" x14ac:dyDescent="0.25">
      <c r="A6" t="s">
        <v>550</v>
      </c>
      <c r="B6" s="6">
        <v>0.3056921988636</v>
      </c>
      <c r="C6" s="8">
        <v>0.28567220493899997</v>
      </c>
      <c r="D6" s="7">
        <v>0.32505119488630002</v>
      </c>
      <c r="E6" s="6">
        <v>0.38252851315050002</v>
      </c>
      <c r="F6" s="6">
        <v>0.3503001579242</v>
      </c>
      <c r="G6" s="6">
        <v>0.311357231836</v>
      </c>
      <c r="H6" s="6">
        <v>0.32155781126869998</v>
      </c>
      <c r="I6" s="6">
        <v>0.31906380541919999</v>
      </c>
      <c r="J6" s="6">
        <v>0.32811445925150001</v>
      </c>
      <c r="K6" s="8">
        <v>0.25012654239120002</v>
      </c>
      <c r="L6" s="6">
        <v>0.2901533382855</v>
      </c>
      <c r="M6" s="6">
        <v>0.3058015100732</v>
      </c>
      <c r="N6" s="6">
        <v>0.30550245528219999</v>
      </c>
      <c r="O6" s="8">
        <v>0.2754364251843</v>
      </c>
      <c r="P6" s="7">
        <v>0.33431527130909999</v>
      </c>
      <c r="Q6" s="6">
        <v>0.31825991486400002</v>
      </c>
      <c r="R6" s="6">
        <v>0.27392898822799999</v>
      </c>
      <c r="S6" s="6">
        <v>0.31844233997470001</v>
      </c>
      <c r="T6" s="6">
        <v>0.30123534801110002</v>
      </c>
      <c r="U6" s="6">
        <v>0.32937561157590001</v>
      </c>
      <c r="V6" s="6">
        <v>0.22574163589929999</v>
      </c>
      <c r="W6" s="6">
        <v>0.30754388628450002</v>
      </c>
      <c r="X6" s="6">
        <v>0.31229954921999997</v>
      </c>
      <c r="Y6" s="6">
        <v>0.30676469469079998</v>
      </c>
      <c r="Z6" s="6">
        <v>0.215413530312</v>
      </c>
      <c r="AA6" s="6">
        <v>0.31511425374759999</v>
      </c>
      <c r="AB6" s="6">
        <v>0.29668066105910001</v>
      </c>
      <c r="AC6" s="7">
        <v>0.41566210040540003</v>
      </c>
      <c r="AD6" s="6">
        <v>0.28816778340400001</v>
      </c>
      <c r="AE6" s="6">
        <v>0.3142680282209</v>
      </c>
      <c r="AF6" s="6">
        <v>0.29184787459029998</v>
      </c>
      <c r="AG6" s="6">
        <v>0.3070814457935</v>
      </c>
      <c r="AH6" s="6">
        <v>0.29961757106230003</v>
      </c>
      <c r="AI6" s="6">
        <v>0.31727725545550001</v>
      </c>
      <c r="AJ6" s="6">
        <v>0.30058235554919999</v>
      </c>
      <c r="AK6" s="6">
        <v>0.30636879665400002</v>
      </c>
      <c r="AL6" s="6">
        <v>0.31444912743100001</v>
      </c>
      <c r="AM6" s="6">
        <v>0.28124271521470001</v>
      </c>
      <c r="AN6" s="6">
        <v>0.328015191406</v>
      </c>
      <c r="AO6" s="6">
        <v>0.2976065765491</v>
      </c>
      <c r="AP6" s="6">
        <v>0.29688868712209998</v>
      </c>
      <c r="AQ6" s="6">
        <v>0.33177184593629999</v>
      </c>
    </row>
    <row r="7" spans="1:43" x14ac:dyDescent="0.25">
      <c r="A7" t="s">
        <v>551</v>
      </c>
      <c r="B7" s="6">
        <v>0.5195250900435</v>
      </c>
      <c r="C7" s="8">
        <v>0.4853201156668</v>
      </c>
      <c r="D7" s="7">
        <v>0.5510401281317</v>
      </c>
      <c r="E7" s="7">
        <v>0.95947496547160005</v>
      </c>
      <c r="F7" s="7">
        <v>0.70769998055539995</v>
      </c>
      <c r="G7" s="7">
        <v>0.5687994102167</v>
      </c>
      <c r="H7" s="7">
        <v>0.60518255969500001</v>
      </c>
      <c r="I7" s="7">
        <v>0.55203614929879996</v>
      </c>
      <c r="J7" s="6">
        <v>0.53842775580159996</v>
      </c>
      <c r="K7" s="8">
        <v>0.37312310311180003</v>
      </c>
      <c r="L7" s="8">
        <v>0.45796465113590001</v>
      </c>
      <c r="M7" s="6">
        <v>0.53114163073770004</v>
      </c>
      <c r="N7" s="6">
        <v>0.49936097289949999</v>
      </c>
      <c r="O7" s="6">
        <v>0.51620601547610001</v>
      </c>
      <c r="P7" s="7">
        <v>0.56933519039960001</v>
      </c>
      <c r="Q7" s="6">
        <v>0.49477043337650001</v>
      </c>
      <c r="R7" s="8">
        <v>0.46606517101290001</v>
      </c>
      <c r="S7" s="6">
        <v>0.5062333087998</v>
      </c>
      <c r="T7" s="6">
        <v>0.47360124872909998</v>
      </c>
      <c r="U7" s="6">
        <v>0.50696801275759995</v>
      </c>
      <c r="V7" s="6">
        <v>0.50161611333849998</v>
      </c>
      <c r="W7" s="8">
        <v>0.50728909209530004</v>
      </c>
      <c r="X7" s="6">
        <v>0.52988531923189996</v>
      </c>
      <c r="Y7" s="7">
        <v>0.5679782079083</v>
      </c>
      <c r="Z7" s="6">
        <v>0.4163205480696</v>
      </c>
      <c r="AA7" s="7">
        <v>0.59322488946679997</v>
      </c>
      <c r="AB7" s="8">
        <v>0.47835576997610002</v>
      </c>
      <c r="AC7" s="7">
        <v>0.64201850939299998</v>
      </c>
      <c r="AD7" s="8">
        <v>0.4859645477956</v>
      </c>
      <c r="AE7" s="7">
        <v>0.53594843290009997</v>
      </c>
      <c r="AF7" s="6">
        <v>0.51703730887429999</v>
      </c>
      <c r="AG7" s="6">
        <v>0.51977473331129997</v>
      </c>
      <c r="AH7" s="8">
        <v>0.46022004149610002</v>
      </c>
      <c r="AI7" s="7">
        <v>0.63262705547669995</v>
      </c>
      <c r="AJ7" s="7">
        <v>0.6574439186312</v>
      </c>
      <c r="AK7" s="8">
        <v>0.50126316517790004</v>
      </c>
      <c r="AL7" s="6">
        <v>0.52890595961959996</v>
      </c>
      <c r="AM7" s="8">
        <v>0.4874445513508</v>
      </c>
      <c r="AN7" s="6">
        <v>0.54006896779989999</v>
      </c>
      <c r="AO7" s="6">
        <v>0.52200216828540003</v>
      </c>
      <c r="AP7" s="6">
        <v>0.48369005466589998</v>
      </c>
      <c r="AQ7" s="7">
        <v>0.59227703907020002</v>
      </c>
    </row>
    <row r="8" spans="1:43" x14ac:dyDescent="0.25">
      <c r="A8" t="s">
        <v>552</v>
      </c>
      <c r="B8" s="6">
        <v>0.31763543381960002</v>
      </c>
      <c r="C8" s="6">
        <v>0.32616453556359998</v>
      </c>
      <c r="D8" s="6">
        <v>0.31062346083339998</v>
      </c>
      <c r="E8" s="8">
        <v>4.0525034528349997E-2</v>
      </c>
      <c r="F8" s="8">
        <v>0.2120743903872</v>
      </c>
      <c r="G8" s="6">
        <v>0.31625472737900001</v>
      </c>
      <c r="H8" s="8">
        <v>0.28896607936099999</v>
      </c>
      <c r="I8" s="6">
        <v>0.3268630336892</v>
      </c>
      <c r="J8" s="6">
        <v>0.32840581275620001</v>
      </c>
      <c r="K8" s="6">
        <v>0.32535771217769999</v>
      </c>
      <c r="L8" s="6">
        <v>0.32692213016229998</v>
      </c>
      <c r="M8" s="6">
        <v>0.31143718735640002</v>
      </c>
      <c r="N8" s="6">
        <v>0.32839441715720002</v>
      </c>
      <c r="O8" s="6">
        <v>0.32278069618029998</v>
      </c>
      <c r="P8" s="8">
        <v>0.28927327536379999</v>
      </c>
      <c r="Q8" s="6">
        <v>0.32454909889040001</v>
      </c>
      <c r="R8" s="6">
        <v>0.33606323058359999</v>
      </c>
      <c r="S8" s="6">
        <v>0.340558193412</v>
      </c>
      <c r="T8" s="6">
        <v>0.37453119113470001</v>
      </c>
      <c r="U8" s="6">
        <v>0.30497350660560002</v>
      </c>
      <c r="V8" s="6">
        <v>0.30512879307270002</v>
      </c>
      <c r="W8" s="6">
        <v>0.32156146222799997</v>
      </c>
      <c r="X8" s="6">
        <v>0.31415613377110002</v>
      </c>
      <c r="Y8" s="6">
        <v>0.2985998943325</v>
      </c>
      <c r="Z8" s="6">
        <v>0.37957970264430002</v>
      </c>
      <c r="AA8" s="8">
        <v>0.27085949932589998</v>
      </c>
      <c r="AB8" s="7">
        <v>0.34518521265149998</v>
      </c>
      <c r="AC8" s="8">
        <v>0.20415396675030001</v>
      </c>
      <c r="AD8" s="6">
        <v>0.33638576602370002</v>
      </c>
      <c r="AE8" s="6">
        <v>0.3084596841494</v>
      </c>
      <c r="AF8" s="6">
        <v>0.30629745443450002</v>
      </c>
      <c r="AG8" s="6">
        <v>0.31877317465409999</v>
      </c>
      <c r="AH8" s="7">
        <v>0.34966439622840001</v>
      </c>
      <c r="AI8" s="8">
        <v>0.2565522935481</v>
      </c>
      <c r="AJ8" s="8">
        <v>0.24086534217050001</v>
      </c>
      <c r="AK8" s="7">
        <v>0.32780061329490001</v>
      </c>
      <c r="AL8" s="8">
        <v>0.26002261246160002</v>
      </c>
      <c r="AM8" s="6">
        <v>0.32711651219740001</v>
      </c>
      <c r="AN8" s="6">
        <v>0.336715627884</v>
      </c>
      <c r="AO8" s="6">
        <v>0.33847869084900001</v>
      </c>
      <c r="AP8" s="7">
        <v>0.38414281168210002</v>
      </c>
      <c r="AQ8" s="8">
        <v>0.2525777116099</v>
      </c>
    </row>
    <row r="9" spans="1:43" x14ac:dyDescent="0.25">
      <c r="A9" t="s">
        <v>553</v>
      </c>
      <c r="B9" s="6">
        <v>0.1628394761369</v>
      </c>
      <c r="C9" s="7">
        <v>0.18851534876959999</v>
      </c>
      <c r="D9" s="8">
        <v>0.13833641103489999</v>
      </c>
      <c r="E9" s="6">
        <v>0</v>
      </c>
      <c r="F9" s="8">
        <v>8.0225629057429998E-2</v>
      </c>
      <c r="G9" s="8">
        <v>0.11494586240430001</v>
      </c>
      <c r="H9" s="8">
        <v>0.10585136094399999</v>
      </c>
      <c r="I9" s="8">
        <v>0.1211008170121</v>
      </c>
      <c r="J9" s="8">
        <v>0.1331664314422</v>
      </c>
      <c r="K9" s="7">
        <v>0.30151918471040001</v>
      </c>
      <c r="L9" s="7">
        <v>0.2151132187018</v>
      </c>
      <c r="M9" s="6">
        <v>0.15742118190589999</v>
      </c>
      <c r="N9" s="6">
        <v>0.17224460994320001</v>
      </c>
      <c r="O9" s="6">
        <v>0.16101328834359999</v>
      </c>
      <c r="P9" s="6">
        <v>0.1413915342366</v>
      </c>
      <c r="Q9" s="6">
        <v>0.18068046773310001</v>
      </c>
      <c r="R9" s="7">
        <v>0.19787159840339999</v>
      </c>
      <c r="S9" s="6">
        <v>0.15320849778830001</v>
      </c>
      <c r="T9" s="6">
        <v>0.15186756013620001</v>
      </c>
      <c r="U9" s="6">
        <v>0.1880584806368</v>
      </c>
      <c r="V9" s="6">
        <v>0.19325509358869999</v>
      </c>
      <c r="W9" s="6">
        <v>0.17114944567670001</v>
      </c>
      <c r="X9" s="6">
        <v>0.15595854699709999</v>
      </c>
      <c r="Y9" s="8">
        <v>0.13342189775909999</v>
      </c>
      <c r="Z9" s="6">
        <v>0.2040997492861</v>
      </c>
      <c r="AA9" s="8">
        <v>0.1359156112073</v>
      </c>
      <c r="AB9" s="7">
        <v>0.1764590173725</v>
      </c>
      <c r="AC9" s="6">
        <v>0.15382752385670001</v>
      </c>
      <c r="AD9" s="6">
        <v>0.17764968618079999</v>
      </c>
      <c r="AE9" s="6">
        <v>0.1555918829505</v>
      </c>
      <c r="AF9" s="6">
        <v>0.17666523669119999</v>
      </c>
      <c r="AG9" s="6">
        <v>0.16145209203460001</v>
      </c>
      <c r="AH9" s="7">
        <v>0.1901155622755</v>
      </c>
      <c r="AI9" s="8">
        <v>0.1108206509752</v>
      </c>
      <c r="AJ9" s="8">
        <v>0.1016907391983</v>
      </c>
      <c r="AK9" s="7">
        <v>0.17093622152720001</v>
      </c>
      <c r="AL9" s="7">
        <v>0.21107142791879999</v>
      </c>
      <c r="AM9" s="7">
        <v>0.18543893645180001</v>
      </c>
      <c r="AN9" s="8">
        <v>0.12321540431609999</v>
      </c>
      <c r="AO9" s="6">
        <v>0.13951914086559999</v>
      </c>
      <c r="AP9" s="6">
        <v>0.132167133652</v>
      </c>
      <c r="AQ9" s="6">
        <v>0.15514524932000001</v>
      </c>
    </row>
    <row r="10" spans="1:43" x14ac:dyDescent="0.25">
      <c r="A10" t="s">
        <v>434</v>
      </c>
      <c r="B10" s="6">
        <v>1</v>
      </c>
      <c r="C10" s="6">
        <v>1</v>
      </c>
      <c r="D10" s="6">
        <v>1</v>
      </c>
      <c r="E10" s="6">
        <v>1</v>
      </c>
      <c r="F10" s="6">
        <v>1</v>
      </c>
      <c r="G10" s="6">
        <v>1</v>
      </c>
      <c r="H10" s="6">
        <v>1</v>
      </c>
      <c r="I10" s="6">
        <v>1</v>
      </c>
      <c r="J10" s="6">
        <v>1</v>
      </c>
      <c r="K10" s="6">
        <v>1</v>
      </c>
      <c r="L10" s="6">
        <v>1</v>
      </c>
      <c r="M10" s="6">
        <v>1</v>
      </c>
      <c r="N10" s="6">
        <v>1</v>
      </c>
      <c r="O10" s="6">
        <v>1</v>
      </c>
      <c r="P10" s="6">
        <v>1</v>
      </c>
      <c r="Q10" s="6">
        <v>1</v>
      </c>
      <c r="R10" s="6">
        <v>1</v>
      </c>
      <c r="S10" s="6">
        <v>1</v>
      </c>
      <c r="T10" s="6">
        <v>1</v>
      </c>
      <c r="U10" s="6">
        <v>1</v>
      </c>
      <c r="V10" s="6">
        <v>1</v>
      </c>
      <c r="W10" s="6">
        <v>1</v>
      </c>
      <c r="X10" s="6">
        <v>1</v>
      </c>
      <c r="Y10" s="6">
        <v>1</v>
      </c>
      <c r="Z10" s="6">
        <v>1</v>
      </c>
      <c r="AA10" s="6">
        <v>1</v>
      </c>
      <c r="AB10" s="6">
        <v>1</v>
      </c>
      <c r="AC10" s="6">
        <v>1</v>
      </c>
      <c r="AD10" s="6">
        <v>1</v>
      </c>
      <c r="AE10" s="6">
        <v>1</v>
      </c>
      <c r="AF10" s="6">
        <v>1</v>
      </c>
      <c r="AG10" s="6">
        <v>1</v>
      </c>
      <c r="AH10" s="6">
        <v>1</v>
      </c>
      <c r="AI10" s="6">
        <v>1</v>
      </c>
      <c r="AJ10" s="6">
        <v>1</v>
      </c>
      <c r="AK10" s="6">
        <v>1</v>
      </c>
      <c r="AL10" s="6">
        <v>1</v>
      </c>
      <c r="AM10" s="6">
        <v>1</v>
      </c>
      <c r="AN10" s="6">
        <v>1</v>
      </c>
      <c r="AO10" s="6">
        <v>1</v>
      </c>
      <c r="AP10" s="6">
        <v>1</v>
      </c>
      <c r="AQ10" s="6">
        <v>1</v>
      </c>
    </row>
    <row r="11" spans="1:43" x14ac:dyDescent="0.25">
      <c r="A11" t="s">
        <v>433</v>
      </c>
      <c r="B11" s="9">
        <v>4507</v>
      </c>
      <c r="C11" s="9">
        <v>2217</v>
      </c>
      <c r="D11" s="9">
        <v>2278</v>
      </c>
      <c r="E11" s="9">
        <v>12</v>
      </c>
      <c r="F11" s="9">
        <v>280</v>
      </c>
      <c r="G11" s="9">
        <v>827</v>
      </c>
      <c r="H11" s="9">
        <v>1107</v>
      </c>
      <c r="I11" s="9">
        <v>1249</v>
      </c>
      <c r="J11" s="9">
        <v>1121</v>
      </c>
      <c r="K11" s="9">
        <v>1030</v>
      </c>
      <c r="L11" s="9">
        <v>2151</v>
      </c>
      <c r="M11" s="9">
        <v>2745</v>
      </c>
      <c r="N11" s="9">
        <v>1762</v>
      </c>
      <c r="O11" s="9">
        <v>1001</v>
      </c>
      <c r="P11" s="9">
        <v>1001</v>
      </c>
      <c r="Q11" s="9">
        <v>801</v>
      </c>
      <c r="R11" s="9">
        <v>600</v>
      </c>
      <c r="S11" s="9">
        <v>601</v>
      </c>
      <c r="T11" s="9">
        <v>201</v>
      </c>
      <c r="U11" s="9">
        <v>201</v>
      </c>
      <c r="V11" s="9">
        <v>101</v>
      </c>
      <c r="W11" s="9">
        <v>3062</v>
      </c>
      <c r="X11" s="9">
        <v>488</v>
      </c>
      <c r="Y11" s="9">
        <v>850</v>
      </c>
      <c r="Z11" s="9">
        <v>107</v>
      </c>
      <c r="AA11" s="9">
        <v>1366</v>
      </c>
      <c r="AB11" s="9">
        <v>3036</v>
      </c>
      <c r="AC11" s="9">
        <v>105</v>
      </c>
      <c r="AD11" s="9">
        <v>1571</v>
      </c>
      <c r="AE11" s="9">
        <v>2936</v>
      </c>
      <c r="AF11" s="9">
        <v>455</v>
      </c>
      <c r="AG11" s="9">
        <v>4052</v>
      </c>
      <c r="AH11" s="9">
        <v>3046</v>
      </c>
      <c r="AI11" s="9">
        <v>1461</v>
      </c>
      <c r="AJ11" s="9">
        <v>583</v>
      </c>
      <c r="AK11" s="9">
        <v>3924</v>
      </c>
      <c r="AL11" s="9">
        <v>778</v>
      </c>
      <c r="AM11" s="9">
        <v>1171</v>
      </c>
      <c r="AN11" s="9">
        <v>1002</v>
      </c>
      <c r="AO11" s="9">
        <v>620</v>
      </c>
      <c r="AP11" s="9">
        <v>576</v>
      </c>
      <c r="AQ11" s="9">
        <v>360</v>
      </c>
    </row>
    <row r="12" spans="1:43" x14ac:dyDescent="0.25">
      <c r="A12"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944cdb8a-3a80-40e7-a947-0728657ac40b" sqref="A2 AQ12" xr:uid="{00000000-0002-0000-1F00-000000000000}"/>
    <dataValidation allowBlank="1" error="944cdb8a-3a80-40e7-a947-0728657ac40b" sqref="A1" xr:uid="{00000000-0002-0000-1F00-000001000000}"/>
  </dataValidations>
  <hyperlinks>
    <hyperlink ref="A1" location="'TOC'!A1" display="Back to TOC" xr:uid="{00000000-0004-0000-1F00-000000000000}"/>
  </hyperlinks>
  <pageMargins left="0.7" right="0.7" top="0.75" bottom="0.75" header="0.3" footer="0.3"/>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codeName="Sheet33"/>
  <dimension ref="A1:AQ12"/>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53.28515625" bestFit="1" customWidth="1"/>
    <col min="2" max="43" width="12.7109375" bestFit="1" customWidth="1"/>
  </cols>
  <sheetData>
    <row r="1" spans="1:43" x14ac:dyDescent="0.25">
      <c r="A1" s="4" t="s">
        <v>384</v>
      </c>
    </row>
    <row r="2" spans="1:43" x14ac:dyDescent="0.25">
      <c r="A2" t="s">
        <v>70</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549</v>
      </c>
      <c r="B5" s="6">
        <v>0.62592373428280002</v>
      </c>
      <c r="C5" s="8">
        <v>0.56315910936330005</v>
      </c>
      <c r="D5" s="7">
        <v>0.68668416698470003</v>
      </c>
      <c r="E5" s="6">
        <v>0.85334338066920001</v>
      </c>
      <c r="F5" s="6">
        <v>0.62992916201189997</v>
      </c>
      <c r="G5" s="6">
        <v>0.63817169795100004</v>
      </c>
      <c r="H5" s="6">
        <v>0.63601267573510001</v>
      </c>
      <c r="I5" s="6">
        <v>0.63613007584430004</v>
      </c>
      <c r="J5" s="7">
        <v>0.65863736118180005</v>
      </c>
      <c r="K5" s="8">
        <v>0.56916050806959995</v>
      </c>
      <c r="L5" s="6">
        <v>0.61508392647819998</v>
      </c>
      <c r="M5" s="6">
        <v>0.61960783899280003</v>
      </c>
      <c r="N5" s="6">
        <v>0.63688693372829996</v>
      </c>
      <c r="O5" s="6">
        <v>0.61494191834409995</v>
      </c>
      <c r="P5" s="6">
        <v>0.62161779175480003</v>
      </c>
      <c r="Q5" s="6">
        <v>0.6386305466744</v>
      </c>
      <c r="R5" s="6">
        <v>0.62603103941740001</v>
      </c>
      <c r="S5" s="6">
        <v>0.64468692777079994</v>
      </c>
      <c r="T5" s="7">
        <v>0.70047422327560005</v>
      </c>
      <c r="U5" s="6">
        <v>0.56944522060540004</v>
      </c>
      <c r="V5" s="6">
        <v>0.66388157226239997</v>
      </c>
      <c r="W5" s="6">
        <v>0.623292101988</v>
      </c>
      <c r="X5" s="6">
        <v>0.59340287780489998</v>
      </c>
      <c r="Y5" s="6">
        <v>0.65044218584110003</v>
      </c>
      <c r="Z5" s="6">
        <v>0.65248954880760002</v>
      </c>
      <c r="AA5" s="7">
        <v>0.71866401785519995</v>
      </c>
      <c r="AB5" s="8">
        <v>0.57854687263430005</v>
      </c>
      <c r="AC5" s="6">
        <v>0.66863605259610004</v>
      </c>
      <c r="AD5" s="6">
        <v>0.61281804025459996</v>
      </c>
      <c r="AE5" s="6">
        <v>0.6323371975937</v>
      </c>
      <c r="AF5" s="8">
        <v>0.57169741433200005</v>
      </c>
      <c r="AG5" s="7">
        <v>0.63136522402439998</v>
      </c>
      <c r="AH5" s="8">
        <v>0.52303195303899996</v>
      </c>
      <c r="AI5" s="7">
        <v>0.82215091848790001</v>
      </c>
      <c r="AJ5" s="6">
        <v>0.59675655808109995</v>
      </c>
      <c r="AK5" s="6">
        <v>0.62978577970329996</v>
      </c>
      <c r="AL5" s="7">
        <v>0.69007403304589998</v>
      </c>
      <c r="AM5" s="6">
        <v>0.6235981200149</v>
      </c>
      <c r="AN5" s="6">
        <v>0.60535432136260003</v>
      </c>
      <c r="AO5" s="8">
        <v>0.57522297250370003</v>
      </c>
      <c r="AP5" s="8">
        <v>0.57709276215189997</v>
      </c>
      <c r="AQ5" s="6">
        <v>0.67944223565340001</v>
      </c>
    </row>
    <row r="6" spans="1:43" x14ac:dyDescent="0.25">
      <c r="A6" t="s">
        <v>550</v>
      </c>
      <c r="B6" s="6">
        <v>0.2703118621774</v>
      </c>
      <c r="C6" s="7">
        <v>0.30497935686060001</v>
      </c>
      <c r="D6" s="8">
        <v>0.23699069440850001</v>
      </c>
      <c r="E6" s="6">
        <v>9.7361465037490005E-2</v>
      </c>
      <c r="F6" s="6">
        <v>0.27742290833450001</v>
      </c>
      <c r="G6" s="6">
        <v>0.27146546704960001</v>
      </c>
      <c r="H6" s="6">
        <v>0.27302593923660001</v>
      </c>
      <c r="I6" s="6">
        <v>0.27543946627400001</v>
      </c>
      <c r="J6" s="6">
        <v>0.24710022278749999</v>
      </c>
      <c r="K6" s="6">
        <v>0.28604166290040001</v>
      </c>
      <c r="L6" s="6">
        <v>0.26605521964130002</v>
      </c>
      <c r="M6" s="6">
        <v>0.27702781647859998</v>
      </c>
      <c r="N6" s="6">
        <v>0.25865423596780002</v>
      </c>
      <c r="O6" s="6">
        <v>0.2888684435262</v>
      </c>
      <c r="P6" s="6">
        <v>0.2670473605191</v>
      </c>
      <c r="Q6" s="6">
        <v>0.26568861003900002</v>
      </c>
      <c r="R6" s="6">
        <v>0.25677691530719998</v>
      </c>
      <c r="S6" s="6">
        <v>0.23450281894559999</v>
      </c>
      <c r="T6" s="6">
        <v>0.21356358669440001</v>
      </c>
      <c r="U6" s="6">
        <v>0.32939355671339998</v>
      </c>
      <c r="V6" s="6">
        <v>0.26359173502299998</v>
      </c>
      <c r="W6" s="6">
        <v>0.26954512098069999</v>
      </c>
      <c r="X6" s="6">
        <v>0.29789127212790001</v>
      </c>
      <c r="Y6" s="6">
        <v>0.2587341139837</v>
      </c>
      <c r="Z6" s="6">
        <v>0.25576778821419999</v>
      </c>
      <c r="AA6" s="8">
        <v>0.20783200685229999</v>
      </c>
      <c r="AB6" s="7">
        <v>0.3030513842773</v>
      </c>
      <c r="AC6" s="6">
        <v>0.2208702517951</v>
      </c>
      <c r="AD6" s="6">
        <v>0.27536331836979999</v>
      </c>
      <c r="AE6" s="6">
        <v>0.26783985810909999</v>
      </c>
      <c r="AF6" s="6">
        <v>0.31510492640240001</v>
      </c>
      <c r="AG6" s="6">
        <v>0.26581697851769998</v>
      </c>
      <c r="AH6" s="7">
        <v>0.33289133049210001</v>
      </c>
      <c r="AI6" s="8">
        <v>0.1509651786232</v>
      </c>
      <c r="AJ6" s="6">
        <v>0.2908729775835</v>
      </c>
      <c r="AK6" s="6">
        <v>0.26758935105589998</v>
      </c>
      <c r="AL6" s="8">
        <v>0.230868718015</v>
      </c>
      <c r="AM6" s="6">
        <v>0.26790081301020002</v>
      </c>
      <c r="AN6" s="6">
        <v>0.29277953955750002</v>
      </c>
      <c r="AO6" s="6">
        <v>0.28620450558850002</v>
      </c>
      <c r="AP6" s="6">
        <v>0.30529561990690002</v>
      </c>
      <c r="AQ6" s="6">
        <v>0.24194296111659999</v>
      </c>
    </row>
    <row r="7" spans="1:43" x14ac:dyDescent="0.25">
      <c r="A7" t="s">
        <v>551</v>
      </c>
      <c r="B7" s="6">
        <v>0.89623559646030004</v>
      </c>
      <c r="C7" s="8">
        <v>0.86813846622400004</v>
      </c>
      <c r="D7" s="7">
        <v>0.92367486139330002</v>
      </c>
      <c r="E7" s="6">
        <v>0.9507048457067</v>
      </c>
      <c r="F7" s="6">
        <v>0.90735207034630005</v>
      </c>
      <c r="G7" s="6">
        <v>0.90963716500059999</v>
      </c>
      <c r="H7" s="6">
        <v>0.90903861497180005</v>
      </c>
      <c r="I7" s="6">
        <v>0.91156954211819996</v>
      </c>
      <c r="J7" s="6">
        <v>0.90573758396939996</v>
      </c>
      <c r="K7" s="8">
        <v>0.85520217097009998</v>
      </c>
      <c r="L7" s="8">
        <v>0.88113914611949995</v>
      </c>
      <c r="M7" s="6">
        <v>0.89663565547140001</v>
      </c>
      <c r="N7" s="6">
        <v>0.89554116969609998</v>
      </c>
      <c r="O7" s="6">
        <v>0.90381036187029995</v>
      </c>
      <c r="P7" s="6">
        <v>0.888665152274</v>
      </c>
      <c r="Q7" s="6">
        <v>0.90431915671340002</v>
      </c>
      <c r="R7" s="6">
        <v>0.88280795472460005</v>
      </c>
      <c r="S7" s="6">
        <v>0.87918974671640004</v>
      </c>
      <c r="T7" s="6">
        <v>0.91403780996999995</v>
      </c>
      <c r="U7" s="6">
        <v>0.89883877731880002</v>
      </c>
      <c r="V7" s="6">
        <v>0.92747330728529997</v>
      </c>
      <c r="W7" s="6">
        <v>0.89283722296860002</v>
      </c>
      <c r="X7" s="6">
        <v>0.89129414993269995</v>
      </c>
      <c r="Y7" s="6">
        <v>0.90917629982479997</v>
      </c>
      <c r="Z7" s="6">
        <v>0.9082573370218</v>
      </c>
      <c r="AA7" s="7">
        <v>0.9264960247074</v>
      </c>
      <c r="AB7" s="8">
        <v>0.88159825691159999</v>
      </c>
      <c r="AC7" s="6">
        <v>0.88950630439120004</v>
      </c>
      <c r="AD7" s="6">
        <v>0.88818135862439995</v>
      </c>
      <c r="AE7" s="6">
        <v>0.90017705570280004</v>
      </c>
      <c r="AF7" s="6">
        <v>0.88680234073440001</v>
      </c>
      <c r="AG7" s="6">
        <v>0.89718220254210002</v>
      </c>
      <c r="AH7" s="8">
        <v>0.85592328353110003</v>
      </c>
      <c r="AI7" s="7">
        <v>0.97311609711119995</v>
      </c>
      <c r="AJ7" s="6">
        <v>0.88762953566460001</v>
      </c>
      <c r="AK7" s="6">
        <v>0.89737513075919995</v>
      </c>
      <c r="AL7" s="7">
        <v>0.92094275106099999</v>
      </c>
      <c r="AM7" s="6">
        <v>0.89149893302509997</v>
      </c>
      <c r="AN7" s="6">
        <v>0.89813386092009995</v>
      </c>
      <c r="AO7" s="8">
        <v>0.86142747809209996</v>
      </c>
      <c r="AP7" s="6">
        <v>0.88238838205890002</v>
      </c>
      <c r="AQ7" s="6">
        <v>0.9213851967701</v>
      </c>
    </row>
    <row r="8" spans="1:43" x14ac:dyDescent="0.25">
      <c r="A8" t="s">
        <v>552</v>
      </c>
      <c r="B8" s="6">
        <v>9.1995854629919993E-2</v>
      </c>
      <c r="C8" s="7">
        <v>0.11273702752250001</v>
      </c>
      <c r="D8" s="8">
        <v>7.1752912770670002E-2</v>
      </c>
      <c r="E8" s="6">
        <v>4.9295154293269999E-2</v>
      </c>
      <c r="F8" s="6">
        <v>8.9171711269450005E-2</v>
      </c>
      <c r="G8" s="6">
        <v>8.0894247606509997E-2</v>
      </c>
      <c r="H8" s="6">
        <v>8.3062418673159999E-2</v>
      </c>
      <c r="I8" s="6">
        <v>8.0055731312050002E-2</v>
      </c>
      <c r="J8" s="6">
        <v>8.35353669227E-2</v>
      </c>
      <c r="K8" s="7">
        <v>0.1239918743743</v>
      </c>
      <c r="L8" s="7">
        <v>0.1032278325643</v>
      </c>
      <c r="M8" s="6">
        <v>9.0749359776489999E-2</v>
      </c>
      <c r="N8" s="6">
        <v>9.4159533896019998E-2</v>
      </c>
      <c r="O8" s="6">
        <v>8.3998455490220003E-2</v>
      </c>
      <c r="P8" s="6">
        <v>9.9445176615809996E-2</v>
      </c>
      <c r="Q8" s="6">
        <v>8.8769347658100003E-2</v>
      </c>
      <c r="R8" s="6">
        <v>0.1023939479289</v>
      </c>
      <c r="S8" s="6">
        <v>0.1063114434055</v>
      </c>
      <c r="T8" s="6">
        <v>6.7974193996549997E-2</v>
      </c>
      <c r="U8" s="6">
        <v>8.4313312811000005E-2</v>
      </c>
      <c r="V8" s="6">
        <v>6.2322419402149998E-2</v>
      </c>
      <c r="W8" s="6">
        <v>9.5371731461830006E-2</v>
      </c>
      <c r="X8" s="6">
        <v>8.8178291017310007E-2</v>
      </c>
      <c r="Y8" s="6">
        <v>8.5750651159300001E-2</v>
      </c>
      <c r="Z8" s="6">
        <v>6.7571283341299998E-2</v>
      </c>
      <c r="AA8" s="8">
        <v>6.3348695901289998E-2</v>
      </c>
      <c r="AB8" s="7">
        <v>0.10583853774349999</v>
      </c>
      <c r="AC8" s="6">
        <v>9.8726142432759997E-2</v>
      </c>
      <c r="AD8" s="6">
        <v>0.1006614956255</v>
      </c>
      <c r="AE8" s="6">
        <v>8.7755196296930002E-2</v>
      </c>
      <c r="AF8" s="6">
        <v>0.10313030185530001</v>
      </c>
      <c r="AG8" s="6">
        <v>9.0878537791709998E-2</v>
      </c>
      <c r="AH8" s="7">
        <v>0.12715946879430001</v>
      </c>
      <c r="AI8" s="8">
        <v>2.4934550893780001E-2</v>
      </c>
      <c r="AJ8" s="6">
        <v>9.9158198909020001E-2</v>
      </c>
      <c r="AK8" s="6">
        <v>9.1047483806109997E-2</v>
      </c>
      <c r="AL8" s="8">
        <v>6.0345708794070002E-2</v>
      </c>
      <c r="AM8" s="6">
        <v>9.7524320908219997E-2</v>
      </c>
      <c r="AN8" s="6">
        <v>9.4213024143079999E-2</v>
      </c>
      <c r="AO8" s="7">
        <v>0.1188020765401</v>
      </c>
      <c r="AP8" s="6">
        <v>0.1085414834515</v>
      </c>
      <c r="AQ8" s="6">
        <v>7.861480322995E-2</v>
      </c>
    </row>
    <row r="9" spans="1:43" x14ac:dyDescent="0.25">
      <c r="A9" t="s">
        <v>553</v>
      </c>
      <c r="B9" s="6">
        <v>1.176854890979E-2</v>
      </c>
      <c r="C9" s="7">
        <v>1.9124506253510001E-2</v>
      </c>
      <c r="D9" s="8">
        <v>4.572225836073E-3</v>
      </c>
      <c r="E9" s="6">
        <v>0</v>
      </c>
      <c r="F9" s="6">
        <v>3.4762183842280002E-3</v>
      </c>
      <c r="G9" s="6">
        <v>9.4685873928999995E-3</v>
      </c>
      <c r="H9" s="6">
        <v>7.8989663550619992E-3</v>
      </c>
      <c r="I9" s="6">
        <v>8.3747265697199993E-3</v>
      </c>
      <c r="J9" s="6">
        <v>1.0727049107909999E-2</v>
      </c>
      <c r="K9" s="7">
        <v>2.0805954655609998E-2</v>
      </c>
      <c r="L9" s="7">
        <v>1.5633021316219999E-2</v>
      </c>
      <c r="M9" s="6">
        <v>1.2614984752090001E-2</v>
      </c>
      <c r="N9" s="6">
        <v>1.0299296407840001E-2</v>
      </c>
      <c r="O9" s="6">
        <v>1.2191182639510001E-2</v>
      </c>
      <c r="P9" s="6">
        <v>1.188967111023E-2</v>
      </c>
      <c r="Q9" s="6">
        <v>6.9114956285299999E-3</v>
      </c>
      <c r="R9" s="6">
        <v>1.479809734657E-2</v>
      </c>
      <c r="S9" s="6">
        <v>1.449880987815E-2</v>
      </c>
      <c r="T9" s="6">
        <v>1.7987996033460001E-2</v>
      </c>
      <c r="U9" s="6">
        <v>1.684790987017E-2</v>
      </c>
      <c r="V9" s="6">
        <v>1.020427331251E-2</v>
      </c>
      <c r="W9" s="6">
        <v>1.179104556953E-2</v>
      </c>
      <c r="X9" s="6">
        <v>2.0527559049970001E-2</v>
      </c>
      <c r="Y9" s="6">
        <v>5.0730490159119996E-3</v>
      </c>
      <c r="Z9" s="6">
        <v>2.4171379636930002E-2</v>
      </c>
      <c r="AA9" s="6">
        <v>1.0155279391279999E-2</v>
      </c>
      <c r="AB9" s="6">
        <v>1.256320534485E-2</v>
      </c>
      <c r="AC9" s="6">
        <v>1.1767553176049999E-2</v>
      </c>
      <c r="AD9" s="6">
        <v>1.1157145750069999E-2</v>
      </c>
      <c r="AE9" s="6">
        <v>1.2067748000249999E-2</v>
      </c>
      <c r="AF9" s="6">
        <v>1.006735741028E-2</v>
      </c>
      <c r="AG9" s="6">
        <v>1.193925966615E-2</v>
      </c>
      <c r="AH9" s="7">
        <v>1.6917247674630001E-2</v>
      </c>
      <c r="AI9" s="8">
        <v>1.94935199504E-3</v>
      </c>
      <c r="AJ9" s="6">
        <v>1.321226542641E-2</v>
      </c>
      <c r="AK9" s="6">
        <v>1.1577385434700001E-2</v>
      </c>
      <c r="AL9" s="6">
        <v>1.871154014494E-2</v>
      </c>
      <c r="AM9" s="6">
        <v>1.0976746066709999E-2</v>
      </c>
      <c r="AN9" s="6">
        <v>7.6531149368149996E-3</v>
      </c>
      <c r="AO9" s="6">
        <v>1.9770445367709999E-2</v>
      </c>
      <c r="AP9" s="6">
        <v>9.0701344896699995E-3</v>
      </c>
      <c r="AQ9" s="6">
        <v>0</v>
      </c>
    </row>
    <row r="10" spans="1:43" x14ac:dyDescent="0.25">
      <c r="A10" t="s">
        <v>434</v>
      </c>
      <c r="B10" s="6">
        <v>1</v>
      </c>
      <c r="C10" s="6">
        <v>1</v>
      </c>
      <c r="D10" s="6">
        <v>1</v>
      </c>
      <c r="E10" s="6">
        <v>1</v>
      </c>
      <c r="F10" s="6">
        <v>1</v>
      </c>
      <c r="G10" s="6">
        <v>1</v>
      </c>
      <c r="H10" s="6">
        <v>1</v>
      </c>
      <c r="I10" s="6">
        <v>1</v>
      </c>
      <c r="J10" s="6">
        <v>1</v>
      </c>
      <c r="K10" s="6">
        <v>1</v>
      </c>
      <c r="L10" s="6">
        <v>1</v>
      </c>
      <c r="M10" s="6">
        <v>1</v>
      </c>
      <c r="N10" s="6">
        <v>1</v>
      </c>
      <c r="O10" s="6">
        <v>1</v>
      </c>
      <c r="P10" s="6">
        <v>1</v>
      </c>
      <c r="Q10" s="6">
        <v>1</v>
      </c>
      <c r="R10" s="6">
        <v>1</v>
      </c>
      <c r="S10" s="6">
        <v>1</v>
      </c>
      <c r="T10" s="6">
        <v>1</v>
      </c>
      <c r="U10" s="6">
        <v>1</v>
      </c>
      <c r="V10" s="6">
        <v>1</v>
      </c>
      <c r="W10" s="6">
        <v>1</v>
      </c>
      <c r="X10" s="6">
        <v>1</v>
      </c>
      <c r="Y10" s="6">
        <v>1</v>
      </c>
      <c r="Z10" s="6">
        <v>1</v>
      </c>
      <c r="AA10" s="6">
        <v>1</v>
      </c>
      <c r="AB10" s="6">
        <v>1</v>
      </c>
      <c r="AC10" s="6">
        <v>1</v>
      </c>
      <c r="AD10" s="6">
        <v>1</v>
      </c>
      <c r="AE10" s="6">
        <v>1</v>
      </c>
      <c r="AF10" s="6">
        <v>1</v>
      </c>
      <c r="AG10" s="6">
        <v>1</v>
      </c>
      <c r="AH10" s="6">
        <v>1</v>
      </c>
      <c r="AI10" s="6">
        <v>1</v>
      </c>
      <c r="AJ10" s="6">
        <v>1</v>
      </c>
      <c r="AK10" s="6">
        <v>1</v>
      </c>
      <c r="AL10" s="6">
        <v>1</v>
      </c>
      <c r="AM10" s="6">
        <v>1</v>
      </c>
      <c r="AN10" s="6">
        <v>1</v>
      </c>
      <c r="AO10" s="6">
        <v>1</v>
      </c>
      <c r="AP10" s="6">
        <v>1</v>
      </c>
      <c r="AQ10" s="6">
        <v>1</v>
      </c>
    </row>
    <row r="11" spans="1:43" x14ac:dyDescent="0.25">
      <c r="A11" t="s">
        <v>433</v>
      </c>
      <c r="B11" s="9">
        <v>4507</v>
      </c>
      <c r="C11" s="9">
        <v>2217</v>
      </c>
      <c r="D11" s="9">
        <v>2278</v>
      </c>
      <c r="E11" s="9">
        <v>12</v>
      </c>
      <c r="F11" s="9">
        <v>280</v>
      </c>
      <c r="G11" s="9">
        <v>827</v>
      </c>
      <c r="H11" s="9">
        <v>1107</v>
      </c>
      <c r="I11" s="9">
        <v>1249</v>
      </c>
      <c r="J11" s="9">
        <v>1121</v>
      </c>
      <c r="K11" s="9">
        <v>1030</v>
      </c>
      <c r="L11" s="9">
        <v>2151</v>
      </c>
      <c r="M11" s="9">
        <v>2745</v>
      </c>
      <c r="N11" s="9">
        <v>1762</v>
      </c>
      <c r="O11" s="9">
        <v>1001</v>
      </c>
      <c r="P11" s="9">
        <v>1001</v>
      </c>
      <c r="Q11" s="9">
        <v>801</v>
      </c>
      <c r="R11" s="9">
        <v>600</v>
      </c>
      <c r="S11" s="9">
        <v>601</v>
      </c>
      <c r="T11" s="9">
        <v>201</v>
      </c>
      <c r="U11" s="9">
        <v>201</v>
      </c>
      <c r="V11" s="9">
        <v>101</v>
      </c>
      <c r="W11" s="9">
        <v>3062</v>
      </c>
      <c r="X11" s="9">
        <v>488</v>
      </c>
      <c r="Y11" s="9">
        <v>850</v>
      </c>
      <c r="Z11" s="9">
        <v>107</v>
      </c>
      <c r="AA11" s="9">
        <v>1366</v>
      </c>
      <c r="AB11" s="9">
        <v>3036</v>
      </c>
      <c r="AC11" s="9">
        <v>105</v>
      </c>
      <c r="AD11" s="9">
        <v>1571</v>
      </c>
      <c r="AE11" s="9">
        <v>2936</v>
      </c>
      <c r="AF11" s="9">
        <v>455</v>
      </c>
      <c r="AG11" s="9">
        <v>4052</v>
      </c>
      <c r="AH11" s="9">
        <v>3046</v>
      </c>
      <c r="AI11" s="9">
        <v>1461</v>
      </c>
      <c r="AJ11" s="9">
        <v>583</v>
      </c>
      <c r="AK11" s="9">
        <v>3924</v>
      </c>
      <c r="AL11" s="9">
        <v>778</v>
      </c>
      <c r="AM11" s="9">
        <v>1171</v>
      </c>
      <c r="AN11" s="9">
        <v>1002</v>
      </c>
      <c r="AO11" s="9">
        <v>620</v>
      </c>
      <c r="AP11" s="9">
        <v>576</v>
      </c>
      <c r="AQ11" s="9">
        <v>360</v>
      </c>
    </row>
    <row r="12" spans="1:43" x14ac:dyDescent="0.25">
      <c r="A12"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5e3af3e5-b943-4e46-be89-ebd0b1c13781" sqref="A2 AQ12" xr:uid="{00000000-0002-0000-2000-000000000000}"/>
    <dataValidation allowBlank="1" error="5e3af3e5-b943-4e46-be89-ebd0b1c13781" sqref="A1" xr:uid="{00000000-0002-0000-2000-000001000000}"/>
  </dataValidations>
  <hyperlinks>
    <hyperlink ref="A1" location="'TOC'!A1" display="Back to TOC" xr:uid="{00000000-0004-0000-2000-000000000000}"/>
  </hyperlinks>
  <pageMargins left="0.7" right="0.7" top="0.75" bottom="0.75" header="0.3" footer="0.3"/>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codeName="Sheet34"/>
  <dimension ref="A1:AQ12"/>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53.28515625" bestFit="1" customWidth="1"/>
    <col min="2" max="43" width="12.7109375" bestFit="1" customWidth="1"/>
  </cols>
  <sheetData>
    <row r="1" spans="1:43" x14ac:dyDescent="0.25">
      <c r="A1" s="4" t="s">
        <v>384</v>
      </c>
    </row>
    <row r="2" spans="1:43" x14ac:dyDescent="0.25">
      <c r="A2" t="s">
        <v>72</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549</v>
      </c>
      <c r="B5" s="6">
        <v>0.21416705762089999</v>
      </c>
      <c r="C5" s="6">
        <v>0.20773919675040001</v>
      </c>
      <c r="D5" s="6">
        <v>0.2199065082121</v>
      </c>
      <c r="E5" s="6">
        <v>0.3330217394719</v>
      </c>
      <c r="F5" s="6">
        <v>0.16105258437450001</v>
      </c>
      <c r="G5" s="8">
        <v>0.1786007924826</v>
      </c>
      <c r="H5" s="8">
        <v>0.17400427371300001</v>
      </c>
      <c r="I5" s="6">
        <v>0.20738755908789999</v>
      </c>
      <c r="J5" s="7">
        <v>0.2550576537382</v>
      </c>
      <c r="K5" s="6">
        <v>0.22056395519640001</v>
      </c>
      <c r="L5" s="7">
        <v>0.2382676237486</v>
      </c>
      <c r="M5" s="7">
        <v>0.23069744552749999</v>
      </c>
      <c r="N5" s="8">
        <v>0.1854734312687</v>
      </c>
      <c r="O5" s="6">
        <v>0.21687914444170001</v>
      </c>
      <c r="P5" s="7">
        <v>0.2795267940874</v>
      </c>
      <c r="Q5" s="8">
        <v>0.14191164110740001</v>
      </c>
      <c r="R5" s="6">
        <v>0.23377580459719999</v>
      </c>
      <c r="S5" s="6">
        <v>0.19979619071720001</v>
      </c>
      <c r="T5" s="8">
        <v>0.11392381072469999</v>
      </c>
      <c r="U5" s="6">
        <v>0.20664400912770001</v>
      </c>
      <c r="V5" s="6">
        <v>0.16240107920249999</v>
      </c>
      <c r="W5" s="6">
        <v>0.2183201815585</v>
      </c>
      <c r="X5" s="6">
        <v>0.19576896497919999</v>
      </c>
      <c r="Y5" s="6">
        <v>0.2105927055331</v>
      </c>
      <c r="Z5" s="6">
        <v>0.21502627088910001</v>
      </c>
      <c r="AA5" s="6">
        <v>0.2215667387418</v>
      </c>
      <c r="AB5" s="6">
        <v>0.21000675906569999</v>
      </c>
      <c r="AC5" s="6">
        <v>0.2271394483592</v>
      </c>
      <c r="AD5" s="6">
        <v>0.22099153964339999</v>
      </c>
      <c r="AE5" s="6">
        <v>0.21082739739590001</v>
      </c>
      <c r="AF5" s="6">
        <v>0.19958046038650001</v>
      </c>
      <c r="AG5" s="6">
        <v>0.21563078997980001</v>
      </c>
      <c r="AH5" s="8">
        <v>0.16876023776599999</v>
      </c>
      <c r="AI5" s="7">
        <v>0.30076340473559998</v>
      </c>
      <c r="AJ5" s="7">
        <v>0.28728942984790001</v>
      </c>
      <c r="AK5" s="8">
        <v>0.20448487512790001</v>
      </c>
      <c r="AL5" s="6">
        <v>0.2299006395939</v>
      </c>
      <c r="AM5" s="6">
        <v>0.22164796380320001</v>
      </c>
      <c r="AN5" s="6">
        <v>0.1914994635267</v>
      </c>
      <c r="AO5" s="6">
        <v>0.20660500119479999</v>
      </c>
      <c r="AP5" s="8">
        <v>0.17294781926540001</v>
      </c>
      <c r="AQ5" s="7">
        <v>0.27655390607789998</v>
      </c>
    </row>
    <row r="6" spans="1:43" x14ac:dyDescent="0.25">
      <c r="A6" t="s">
        <v>550</v>
      </c>
      <c r="B6" s="6">
        <v>0.30580978363240002</v>
      </c>
      <c r="C6" s="6">
        <v>0.30059857245240001</v>
      </c>
      <c r="D6" s="6">
        <v>0.31241975030579999</v>
      </c>
      <c r="E6" s="8">
        <v>1.511716853592E-2</v>
      </c>
      <c r="F6" s="6">
        <v>0.31800302559179999</v>
      </c>
      <c r="G6" s="7">
        <v>0.34955513366759999</v>
      </c>
      <c r="H6" s="7">
        <v>0.34129048031390002</v>
      </c>
      <c r="I6" s="6">
        <v>0.31514418064659999</v>
      </c>
      <c r="J6" s="6">
        <v>0.2895245788286</v>
      </c>
      <c r="K6" s="8">
        <v>0.2753727605481</v>
      </c>
      <c r="L6" s="8">
        <v>0.282636090108</v>
      </c>
      <c r="M6" s="7">
        <v>0.31925233941760001</v>
      </c>
      <c r="N6" s="8">
        <v>0.28247604971790002</v>
      </c>
      <c r="O6" s="6">
        <v>0.30838562111500001</v>
      </c>
      <c r="P6" s="7">
        <v>0.36413518184389998</v>
      </c>
      <c r="Q6" s="8">
        <v>0.21342577803580001</v>
      </c>
      <c r="R6" s="6">
        <v>0.31542267333009999</v>
      </c>
      <c r="S6" s="6">
        <v>0.33808192977160001</v>
      </c>
      <c r="T6" s="8">
        <v>0.19894133687169999</v>
      </c>
      <c r="U6" s="6">
        <v>0.35254433348109998</v>
      </c>
      <c r="V6" s="6">
        <v>0.2380065109185</v>
      </c>
      <c r="W6" s="6">
        <v>0.31662058587910002</v>
      </c>
      <c r="X6" s="6">
        <v>0.28464910259580001</v>
      </c>
      <c r="Y6" s="6">
        <v>0.29506938070060001</v>
      </c>
      <c r="Z6" s="8">
        <v>0.1947468167916</v>
      </c>
      <c r="AA6" s="6">
        <v>0.30474654855959998</v>
      </c>
      <c r="AB6" s="6">
        <v>0.30770799654480002</v>
      </c>
      <c r="AC6" s="6">
        <v>0.27122598600679998</v>
      </c>
      <c r="AD6" s="8">
        <v>0.27932815826640001</v>
      </c>
      <c r="AE6" s="7">
        <v>0.31876895483930001</v>
      </c>
      <c r="AF6" s="6">
        <v>0.28662935666439998</v>
      </c>
      <c r="AG6" s="6">
        <v>0.30773449651500001</v>
      </c>
      <c r="AH6" s="6">
        <v>0.31534516036499999</v>
      </c>
      <c r="AI6" s="6">
        <v>0.28762465646329999</v>
      </c>
      <c r="AJ6" s="7">
        <v>0.36203184034789998</v>
      </c>
      <c r="AK6" s="8">
        <v>0.29836538328450002</v>
      </c>
      <c r="AL6" s="6">
        <v>0.28718407342989999</v>
      </c>
      <c r="AM6" s="6">
        <v>0.2961164584582</v>
      </c>
      <c r="AN6" s="6">
        <v>0.33069129448149998</v>
      </c>
      <c r="AO6" s="6">
        <v>0.30822182303419998</v>
      </c>
      <c r="AP6" s="6">
        <v>0.28257719936230002</v>
      </c>
      <c r="AQ6" s="6">
        <v>0.34358348289419999</v>
      </c>
    </row>
    <row r="7" spans="1:43" x14ac:dyDescent="0.25">
      <c r="A7" t="s">
        <v>551</v>
      </c>
      <c r="B7" s="6">
        <v>0.51997684125330002</v>
      </c>
      <c r="C7" s="6">
        <v>0.50833776920280005</v>
      </c>
      <c r="D7" s="6">
        <v>0.53232625851790005</v>
      </c>
      <c r="E7" s="6">
        <v>0.34813890800780001</v>
      </c>
      <c r="F7" s="6">
        <v>0.47905560996629998</v>
      </c>
      <c r="G7" s="6">
        <v>0.52815592615020002</v>
      </c>
      <c r="H7" s="6">
        <v>0.51529475402689995</v>
      </c>
      <c r="I7" s="6">
        <v>0.52253173973449996</v>
      </c>
      <c r="J7" s="6">
        <v>0.54458223256680005</v>
      </c>
      <c r="K7" s="6">
        <v>0.49593671574449999</v>
      </c>
      <c r="L7" s="6">
        <v>0.52090371385669998</v>
      </c>
      <c r="M7" s="7">
        <v>0.54994978494500002</v>
      </c>
      <c r="N7" s="8">
        <v>0.4679494809866</v>
      </c>
      <c r="O7" s="6">
        <v>0.52526476555669999</v>
      </c>
      <c r="P7" s="7">
        <v>0.64366197593130003</v>
      </c>
      <c r="Q7" s="8">
        <v>0.3553374191432</v>
      </c>
      <c r="R7" s="6">
        <v>0.54919847792730003</v>
      </c>
      <c r="S7" s="6">
        <v>0.53787812048880002</v>
      </c>
      <c r="T7" s="8">
        <v>0.3128651475964</v>
      </c>
      <c r="U7" s="6">
        <v>0.55918834260880002</v>
      </c>
      <c r="V7" s="8">
        <v>0.4004075901211</v>
      </c>
      <c r="W7" s="7">
        <v>0.5349407674376</v>
      </c>
      <c r="X7" s="6">
        <v>0.480418067575</v>
      </c>
      <c r="Y7" s="6">
        <v>0.50566208623370001</v>
      </c>
      <c r="Z7" s="8">
        <v>0.40977308768069998</v>
      </c>
      <c r="AA7" s="6">
        <v>0.5263132873013</v>
      </c>
      <c r="AB7" s="6">
        <v>0.51771475561049995</v>
      </c>
      <c r="AC7" s="6">
        <v>0.498365434366</v>
      </c>
      <c r="AD7" s="6">
        <v>0.50031969790980002</v>
      </c>
      <c r="AE7" s="6">
        <v>0.52959635223519996</v>
      </c>
      <c r="AF7" s="6">
        <v>0.4862098170509</v>
      </c>
      <c r="AG7" s="6">
        <v>0.52336528649479996</v>
      </c>
      <c r="AH7" s="8">
        <v>0.48410539813100001</v>
      </c>
      <c r="AI7" s="7">
        <v>0.58838806119889997</v>
      </c>
      <c r="AJ7" s="7">
        <v>0.64932127019579999</v>
      </c>
      <c r="AK7" s="8">
        <v>0.50285025841240005</v>
      </c>
      <c r="AL7" s="6">
        <v>0.51708471302379999</v>
      </c>
      <c r="AM7" s="6">
        <v>0.51776442226139996</v>
      </c>
      <c r="AN7" s="6">
        <v>0.52219075800820003</v>
      </c>
      <c r="AO7" s="6">
        <v>0.51482682422899995</v>
      </c>
      <c r="AP7" s="8">
        <v>0.45552501862770001</v>
      </c>
      <c r="AQ7" s="7">
        <v>0.62013738897210002</v>
      </c>
    </row>
    <row r="8" spans="1:43" x14ac:dyDescent="0.25">
      <c r="A8" t="s">
        <v>552</v>
      </c>
      <c r="B8" s="6">
        <v>0.25176879697900001</v>
      </c>
      <c r="C8" s="6">
        <v>0.26118160757679998</v>
      </c>
      <c r="D8" s="6">
        <v>0.2418104028518</v>
      </c>
      <c r="E8" s="6">
        <v>0.38502416644460002</v>
      </c>
      <c r="F8" s="7">
        <v>0.34503391630629998</v>
      </c>
      <c r="G8" s="7">
        <v>0.29258541576660002</v>
      </c>
      <c r="H8" s="7">
        <v>0.30632360006920001</v>
      </c>
      <c r="I8" s="6">
        <v>0.26644583503070002</v>
      </c>
      <c r="J8" s="8">
        <v>0.20880641207610001</v>
      </c>
      <c r="K8" s="8">
        <v>0.2234914984709</v>
      </c>
      <c r="L8" s="8">
        <v>0.2159544724869</v>
      </c>
      <c r="M8" s="7">
        <v>0.26638019638130001</v>
      </c>
      <c r="N8" s="8">
        <v>0.22640617165509999</v>
      </c>
      <c r="O8" s="6">
        <v>0.23898134777079999</v>
      </c>
      <c r="P8" s="6">
        <v>0.23587167606750001</v>
      </c>
      <c r="Q8" s="6">
        <v>0.25882704652830002</v>
      </c>
      <c r="R8" s="6">
        <v>0.28176596487389999</v>
      </c>
      <c r="S8" s="7">
        <v>0.30054278492820002</v>
      </c>
      <c r="T8" s="6">
        <v>0.2149350564178</v>
      </c>
      <c r="U8" s="6">
        <v>0.23918530865330001</v>
      </c>
      <c r="V8" s="6">
        <v>0.31917632728299999</v>
      </c>
      <c r="W8" s="6">
        <v>0.2451823186456</v>
      </c>
      <c r="X8" s="6">
        <v>0.2822295536569</v>
      </c>
      <c r="Y8" s="6">
        <v>0.25186567247500002</v>
      </c>
      <c r="Z8" s="6">
        <v>0.28929628397439999</v>
      </c>
      <c r="AA8" s="6">
        <v>0.24326904845389999</v>
      </c>
      <c r="AB8" s="6">
        <v>0.25497048704910003</v>
      </c>
      <c r="AC8" s="6">
        <v>0.27654872992969998</v>
      </c>
      <c r="AD8" s="6">
        <v>0.2633705138627</v>
      </c>
      <c r="AE8" s="6">
        <v>0.24609132691009999</v>
      </c>
      <c r="AF8" s="6">
        <v>0.26858052095570001</v>
      </c>
      <c r="AG8" s="6">
        <v>0.25008177813569998</v>
      </c>
      <c r="AH8" s="7">
        <v>0.28216664450610002</v>
      </c>
      <c r="AI8" s="8">
        <v>0.19379639185549999</v>
      </c>
      <c r="AJ8" s="6">
        <v>0.22297028431579999</v>
      </c>
      <c r="AK8" s="6">
        <v>0.25558202741230002</v>
      </c>
      <c r="AL8" s="8">
        <v>0.21098658086780001</v>
      </c>
      <c r="AM8" s="6">
        <v>0.2448901516741</v>
      </c>
      <c r="AN8" s="6">
        <v>0.2590452711497</v>
      </c>
      <c r="AO8" s="6">
        <v>0.25998882704940002</v>
      </c>
      <c r="AP8" s="7">
        <v>0.34062557166739998</v>
      </c>
      <c r="AQ8" s="6">
        <v>0.22068467385759999</v>
      </c>
    </row>
    <row r="9" spans="1:43" x14ac:dyDescent="0.25">
      <c r="A9" t="s">
        <v>553</v>
      </c>
      <c r="B9" s="6">
        <v>0.2282543617677</v>
      </c>
      <c r="C9" s="6">
        <v>0.2304806232204</v>
      </c>
      <c r="D9" s="6">
        <v>0.2258633386303</v>
      </c>
      <c r="E9" s="6">
        <v>0.26683692554749999</v>
      </c>
      <c r="F9" s="6">
        <v>0.17591047372740001</v>
      </c>
      <c r="G9" s="8">
        <v>0.17925865808319999</v>
      </c>
      <c r="H9" s="8">
        <v>0.17838164590389999</v>
      </c>
      <c r="I9" s="6">
        <v>0.2110224252348</v>
      </c>
      <c r="J9" s="6">
        <v>0.24661135535699999</v>
      </c>
      <c r="K9" s="7">
        <v>0.28057178578460001</v>
      </c>
      <c r="L9" s="7">
        <v>0.26314181365639999</v>
      </c>
      <c r="M9" s="8">
        <v>0.1836700186737</v>
      </c>
      <c r="N9" s="7">
        <v>0.30564434735829998</v>
      </c>
      <c r="O9" s="6">
        <v>0.2357538866725</v>
      </c>
      <c r="P9" s="8">
        <v>0.1204663480012</v>
      </c>
      <c r="Q9" s="7">
        <v>0.38583553432840001</v>
      </c>
      <c r="R9" s="8">
        <v>0.16903555719890001</v>
      </c>
      <c r="S9" s="8">
        <v>0.16157909458299999</v>
      </c>
      <c r="T9" s="7">
        <v>0.47219979598579997</v>
      </c>
      <c r="U9" s="6">
        <v>0.2016263487379</v>
      </c>
      <c r="V9" s="6">
        <v>0.28041608259590001</v>
      </c>
      <c r="W9" s="6">
        <v>0.2198769139168</v>
      </c>
      <c r="X9" s="6">
        <v>0.237352378768</v>
      </c>
      <c r="Y9" s="6">
        <v>0.24247224129129999</v>
      </c>
      <c r="Z9" s="6">
        <v>0.30093062834489998</v>
      </c>
      <c r="AA9" s="6">
        <v>0.2304176642447</v>
      </c>
      <c r="AB9" s="6">
        <v>0.22731475734039999</v>
      </c>
      <c r="AC9" s="6">
        <v>0.22508583570419999</v>
      </c>
      <c r="AD9" s="6">
        <v>0.23630978822750001</v>
      </c>
      <c r="AE9" s="6">
        <v>0.22431232085469999</v>
      </c>
      <c r="AF9" s="6">
        <v>0.2452096619935</v>
      </c>
      <c r="AG9" s="6">
        <v>0.2265529353695</v>
      </c>
      <c r="AH9" s="6">
        <v>0.2337279573629</v>
      </c>
      <c r="AI9" s="6">
        <v>0.21781554694560001</v>
      </c>
      <c r="AJ9" s="8">
        <v>0.12770844548839999</v>
      </c>
      <c r="AK9" s="7">
        <v>0.24156771417539999</v>
      </c>
      <c r="AL9" s="7">
        <v>0.27192870610839998</v>
      </c>
      <c r="AM9" s="6">
        <v>0.23734542606449999</v>
      </c>
      <c r="AN9" s="6">
        <v>0.21876397084220001</v>
      </c>
      <c r="AO9" s="6">
        <v>0.22518434872160001</v>
      </c>
      <c r="AP9" s="6">
        <v>0.20384940970490001</v>
      </c>
      <c r="AQ9" s="8">
        <v>0.15917793717029999</v>
      </c>
    </row>
    <row r="10" spans="1:43" x14ac:dyDescent="0.25">
      <c r="A10" t="s">
        <v>434</v>
      </c>
      <c r="B10" s="6">
        <v>1</v>
      </c>
      <c r="C10" s="6">
        <v>1</v>
      </c>
      <c r="D10" s="6">
        <v>1</v>
      </c>
      <c r="E10" s="6">
        <v>1</v>
      </c>
      <c r="F10" s="6">
        <v>1</v>
      </c>
      <c r="G10" s="6">
        <v>1</v>
      </c>
      <c r="H10" s="6">
        <v>1</v>
      </c>
      <c r="I10" s="6">
        <v>1</v>
      </c>
      <c r="J10" s="6">
        <v>1</v>
      </c>
      <c r="K10" s="6">
        <v>1</v>
      </c>
      <c r="L10" s="6">
        <v>1</v>
      </c>
      <c r="M10" s="6">
        <v>1</v>
      </c>
      <c r="N10" s="6">
        <v>1</v>
      </c>
      <c r="O10" s="6">
        <v>1</v>
      </c>
      <c r="P10" s="6">
        <v>1</v>
      </c>
      <c r="Q10" s="6">
        <v>1</v>
      </c>
      <c r="R10" s="6">
        <v>1</v>
      </c>
      <c r="S10" s="6">
        <v>1</v>
      </c>
      <c r="T10" s="6">
        <v>1</v>
      </c>
      <c r="U10" s="6">
        <v>1</v>
      </c>
      <c r="V10" s="6">
        <v>1</v>
      </c>
      <c r="W10" s="6">
        <v>1</v>
      </c>
      <c r="X10" s="6">
        <v>1</v>
      </c>
      <c r="Y10" s="6">
        <v>1</v>
      </c>
      <c r="Z10" s="6">
        <v>1</v>
      </c>
      <c r="AA10" s="6">
        <v>1</v>
      </c>
      <c r="AB10" s="6">
        <v>1</v>
      </c>
      <c r="AC10" s="6">
        <v>1</v>
      </c>
      <c r="AD10" s="6">
        <v>1</v>
      </c>
      <c r="AE10" s="6">
        <v>1</v>
      </c>
      <c r="AF10" s="6">
        <v>1</v>
      </c>
      <c r="AG10" s="6">
        <v>1</v>
      </c>
      <c r="AH10" s="6">
        <v>1</v>
      </c>
      <c r="AI10" s="6">
        <v>1</v>
      </c>
      <c r="AJ10" s="6">
        <v>1</v>
      </c>
      <c r="AK10" s="6">
        <v>1</v>
      </c>
      <c r="AL10" s="6">
        <v>1</v>
      </c>
      <c r="AM10" s="6">
        <v>1</v>
      </c>
      <c r="AN10" s="6">
        <v>1</v>
      </c>
      <c r="AO10" s="6">
        <v>1</v>
      </c>
      <c r="AP10" s="6">
        <v>1</v>
      </c>
      <c r="AQ10" s="6">
        <v>1</v>
      </c>
    </row>
    <row r="11" spans="1:43" x14ac:dyDescent="0.25">
      <c r="A11" t="s">
        <v>433</v>
      </c>
      <c r="B11" s="9">
        <v>4507</v>
      </c>
      <c r="C11" s="9">
        <v>2217</v>
      </c>
      <c r="D11" s="9">
        <v>2278</v>
      </c>
      <c r="E11" s="9">
        <v>12</v>
      </c>
      <c r="F11" s="9">
        <v>280</v>
      </c>
      <c r="G11" s="9">
        <v>827</v>
      </c>
      <c r="H11" s="9">
        <v>1107</v>
      </c>
      <c r="I11" s="9">
        <v>1249</v>
      </c>
      <c r="J11" s="9">
        <v>1121</v>
      </c>
      <c r="K11" s="9">
        <v>1030</v>
      </c>
      <c r="L11" s="9">
        <v>2151</v>
      </c>
      <c r="M11" s="9">
        <v>2745</v>
      </c>
      <c r="N11" s="9">
        <v>1762</v>
      </c>
      <c r="O11" s="9">
        <v>1001</v>
      </c>
      <c r="P11" s="9">
        <v>1001</v>
      </c>
      <c r="Q11" s="9">
        <v>801</v>
      </c>
      <c r="R11" s="9">
        <v>600</v>
      </c>
      <c r="S11" s="9">
        <v>601</v>
      </c>
      <c r="T11" s="9">
        <v>201</v>
      </c>
      <c r="U11" s="9">
        <v>201</v>
      </c>
      <c r="V11" s="9">
        <v>101</v>
      </c>
      <c r="W11" s="9">
        <v>3062</v>
      </c>
      <c r="X11" s="9">
        <v>488</v>
      </c>
      <c r="Y11" s="9">
        <v>850</v>
      </c>
      <c r="Z11" s="9">
        <v>107</v>
      </c>
      <c r="AA11" s="9">
        <v>1366</v>
      </c>
      <c r="AB11" s="9">
        <v>3036</v>
      </c>
      <c r="AC11" s="9">
        <v>105</v>
      </c>
      <c r="AD11" s="9">
        <v>1571</v>
      </c>
      <c r="AE11" s="9">
        <v>2936</v>
      </c>
      <c r="AF11" s="9">
        <v>455</v>
      </c>
      <c r="AG11" s="9">
        <v>4052</v>
      </c>
      <c r="AH11" s="9">
        <v>3046</v>
      </c>
      <c r="AI11" s="9">
        <v>1461</v>
      </c>
      <c r="AJ11" s="9">
        <v>583</v>
      </c>
      <c r="AK11" s="9">
        <v>3924</v>
      </c>
      <c r="AL11" s="9">
        <v>778</v>
      </c>
      <c r="AM11" s="9">
        <v>1171</v>
      </c>
      <c r="AN11" s="9">
        <v>1002</v>
      </c>
      <c r="AO11" s="9">
        <v>620</v>
      </c>
      <c r="AP11" s="9">
        <v>576</v>
      </c>
      <c r="AQ11" s="9">
        <v>360</v>
      </c>
    </row>
    <row r="12" spans="1:43" x14ac:dyDescent="0.25">
      <c r="A12"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edd2d2c6-a04b-4901-bc08-7c66f3095ce3" sqref="A2 AQ12" xr:uid="{00000000-0002-0000-2100-000000000000}"/>
    <dataValidation allowBlank="1" error="edd2d2c6-a04b-4901-bc08-7c66f3095ce3" sqref="A1" xr:uid="{00000000-0002-0000-2100-000001000000}"/>
  </dataValidations>
  <hyperlinks>
    <hyperlink ref="A1" location="'TOC'!A1" display="Back to TOC" xr:uid="{00000000-0004-0000-2100-000000000000}"/>
  </hyperlinks>
  <pageMargins left="0.7" right="0.7" top="0.75" bottom="0.75" header="0.3" footer="0.3"/>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sheetPr codeName="Sheet35"/>
  <dimension ref="A1:AQ12"/>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53.28515625" bestFit="1" customWidth="1"/>
    <col min="2" max="43" width="12.7109375" bestFit="1" customWidth="1"/>
  </cols>
  <sheetData>
    <row r="1" spans="1:43" x14ac:dyDescent="0.25">
      <c r="A1" s="4" t="s">
        <v>384</v>
      </c>
    </row>
    <row r="2" spans="1:43" x14ac:dyDescent="0.25">
      <c r="A2" t="s">
        <v>74</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549</v>
      </c>
      <c r="B5" s="6">
        <v>0.15893476731969999</v>
      </c>
      <c r="C5" s="6">
        <v>0.1571343255023</v>
      </c>
      <c r="D5" s="6">
        <v>0.15982046910620001</v>
      </c>
      <c r="E5" s="6">
        <v>0.33501468678579999</v>
      </c>
      <c r="F5" s="8">
        <v>8.9511230040850001E-2</v>
      </c>
      <c r="G5" s="8">
        <v>0.12080239139189999</v>
      </c>
      <c r="H5" s="8">
        <v>0.112606089548</v>
      </c>
      <c r="I5" s="6">
        <v>0.14975438348</v>
      </c>
      <c r="J5" s="6">
        <v>0.1584730343414</v>
      </c>
      <c r="K5" s="7">
        <v>0.21810807418950001</v>
      </c>
      <c r="L5" s="7">
        <v>0.18750077418399999</v>
      </c>
      <c r="M5" s="6">
        <v>0.1590610189783</v>
      </c>
      <c r="N5" s="6">
        <v>0.1587156183234</v>
      </c>
      <c r="O5" s="7">
        <v>0.1841080044509</v>
      </c>
      <c r="P5" s="6">
        <v>0.14800269965490001</v>
      </c>
      <c r="Q5" s="6">
        <v>0.15854835197110001</v>
      </c>
      <c r="R5" s="6">
        <v>0.17943252396539999</v>
      </c>
      <c r="S5" s="8">
        <v>0.1252739279739</v>
      </c>
      <c r="T5" s="6">
        <v>0.11952456887600001</v>
      </c>
      <c r="U5" s="6">
        <v>0.1101547598888</v>
      </c>
      <c r="V5" s="6">
        <v>0.17658980766740001</v>
      </c>
      <c r="W5" s="6">
        <v>0.15371828994030001</v>
      </c>
      <c r="X5" s="6">
        <v>0.1476227849392</v>
      </c>
      <c r="Y5" s="6">
        <v>0.1697964159508</v>
      </c>
      <c r="Z5" s="7">
        <v>0.2673165251188</v>
      </c>
      <c r="AA5" s="6">
        <v>0.146449661121</v>
      </c>
      <c r="AB5" s="6">
        <v>0.1661240688623</v>
      </c>
      <c r="AC5" s="6">
        <v>0.1327737893641</v>
      </c>
      <c r="AD5" s="7">
        <v>0.1767816582093</v>
      </c>
      <c r="AE5" s="8">
        <v>0.150201129888</v>
      </c>
      <c r="AF5" s="6">
        <v>0.1793428894927</v>
      </c>
      <c r="AG5" s="6">
        <v>0.15688685797329999</v>
      </c>
      <c r="AH5" s="8">
        <v>0.1337160355092</v>
      </c>
      <c r="AI5" s="7">
        <v>0.20702996668920001</v>
      </c>
      <c r="AJ5" s="6">
        <v>0.182193737307</v>
      </c>
      <c r="AK5" s="6">
        <v>0.15585503145839999</v>
      </c>
      <c r="AL5" s="7">
        <v>0.19148275858200001</v>
      </c>
      <c r="AM5" s="6">
        <v>0.1631142616157</v>
      </c>
      <c r="AN5" s="6">
        <v>0.14810376538709999</v>
      </c>
      <c r="AO5" s="6">
        <v>0.13834406263339999</v>
      </c>
      <c r="AP5" s="8">
        <v>0.1056159244573</v>
      </c>
      <c r="AQ5" s="6">
        <v>0.19920598317480001</v>
      </c>
    </row>
    <row r="6" spans="1:43" x14ac:dyDescent="0.25">
      <c r="A6" t="s">
        <v>550</v>
      </c>
      <c r="B6" s="6">
        <v>0.2708323519777</v>
      </c>
      <c r="C6" s="6">
        <v>0.26194633087949998</v>
      </c>
      <c r="D6" s="6">
        <v>0.2809666942656</v>
      </c>
      <c r="E6" s="6">
        <v>0</v>
      </c>
      <c r="F6" s="6">
        <v>0.31276839673259998</v>
      </c>
      <c r="G6" s="6">
        <v>0.27791922081249998</v>
      </c>
      <c r="H6" s="6">
        <v>0.2870474970579</v>
      </c>
      <c r="I6" s="6">
        <v>0.27094882372239998</v>
      </c>
      <c r="J6" s="6">
        <v>0.25882924030089999</v>
      </c>
      <c r="K6" s="6">
        <v>0.26652872339650002</v>
      </c>
      <c r="L6" s="6">
        <v>0.26257701330130001</v>
      </c>
      <c r="M6" s="6">
        <v>0.2747745135538</v>
      </c>
      <c r="N6" s="6">
        <v>0.26398950522039999</v>
      </c>
      <c r="O6" s="6">
        <v>0.28533597181929998</v>
      </c>
      <c r="P6" s="6">
        <v>0.25727964146179999</v>
      </c>
      <c r="Q6" s="6">
        <v>0.26491437257990003</v>
      </c>
      <c r="R6" s="6">
        <v>0.26221350561599999</v>
      </c>
      <c r="S6" s="6">
        <v>0.28925481168529998</v>
      </c>
      <c r="T6" s="6">
        <v>0.25488868140260001</v>
      </c>
      <c r="U6" s="6">
        <v>0.22953910756900001</v>
      </c>
      <c r="V6" s="7">
        <v>0.37910307069429999</v>
      </c>
      <c r="W6" s="6">
        <v>0.27689219535260001</v>
      </c>
      <c r="X6" s="6">
        <v>0.26008550532449998</v>
      </c>
      <c r="Y6" s="6">
        <v>0.25861117467990002</v>
      </c>
      <c r="Z6" s="6">
        <v>0.25332272880559997</v>
      </c>
      <c r="AA6" s="6">
        <v>0.27919786900850002</v>
      </c>
      <c r="AB6" s="6">
        <v>0.26725273756680001</v>
      </c>
      <c r="AC6" s="6">
        <v>0.25722478528170001</v>
      </c>
      <c r="AD6" s="8">
        <v>0.249586368113</v>
      </c>
      <c r="AE6" s="7">
        <v>0.28122938533789998</v>
      </c>
      <c r="AF6" s="6">
        <v>0.27135780773529999</v>
      </c>
      <c r="AG6" s="6">
        <v>0.27077962366949998</v>
      </c>
      <c r="AH6" s="6">
        <v>0.26759074212970002</v>
      </c>
      <c r="AI6" s="6">
        <v>0.27701449757840002</v>
      </c>
      <c r="AJ6" s="7">
        <v>0.35955976549480001</v>
      </c>
      <c r="AK6" s="8">
        <v>0.25908389547069999</v>
      </c>
      <c r="AL6" s="6">
        <v>0.27872237818430001</v>
      </c>
      <c r="AM6" s="6">
        <v>0.27602845464129999</v>
      </c>
      <c r="AN6" s="8">
        <v>0.23724418451980001</v>
      </c>
      <c r="AO6" s="6">
        <v>0.27960114750710002</v>
      </c>
      <c r="AP6" s="6">
        <v>0.26218067031730002</v>
      </c>
      <c r="AQ6" s="6">
        <v>0.31861666275950001</v>
      </c>
    </row>
    <row r="7" spans="1:43" x14ac:dyDescent="0.25">
      <c r="A7" t="s">
        <v>551</v>
      </c>
      <c r="B7" s="6">
        <v>0.4297671192975</v>
      </c>
      <c r="C7" s="6">
        <v>0.41908065638179998</v>
      </c>
      <c r="D7" s="6">
        <v>0.44078716337180002</v>
      </c>
      <c r="E7" s="6">
        <v>0.33501468678579999</v>
      </c>
      <c r="F7" s="6">
        <v>0.40227962677340001</v>
      </c>
      <c r="G7" s="6">
        <v>0.39872161220449998</v>
      </c>
      <c r="H7" s="6">
        <v>0.39965358660599998</v>
      </c>
      <c r="I7" s="6">
        <v>0.42070320720240001</v>
      </c>
      <c r="J7" s="6">
        <v>0.41730227464230002</v>
      </c>
      <c r="K7" s="7">
        <v>0.48463679758599998</v>
      </c>
      <c r="L7" s="7">
        <v>0.45007778748529997</v>
      </c>
      <c r="M7" s="6">
        <v>0.43383553253219997</v>
      </c>
      <c r="N7" s="6">
        <v>0.42270512354380002</v>
      </c>
      <c r="O7" s="7">
        <v>0.46944397627020001</v>
      </c>
      <c r="P7" s="6">
        <v>0.40528234111669997</v>
      </c>
      <c r="Q7" s="6">
        <v>0.42346272455099998</v>
      </c>
      <c r="R7" s="6">
        <v>0.44164602958150001</v>
      </c>
      <c r="S7" s="6">
        <v>0.41452873965909998</v>
      </c>
      <c r="T7" s="6">
        <v>0.37441325027860001</v>
      </c>
      <c r="U7" s="8">
        <v>0.3396938674578</v>
      </c>
      <c r="V7" s="7">
        <v>0.5556928783617</v>
      </c>
      <c r="W7" s="6">
        <v>0.43061048529290002</v>
      </c>
      <c r="X7" s="6">
        <v>0.4077082902636</v>
      </c>
      <c r="Y7" s="6">
        <v>0.42840759063060002</v>
      </c>
      <c r="Z7" s="6">
        <v>0.52063925392449995</v>
      </c>
      <c r="AA7" s="6">
        <v>0.42564753012950002</v>
      </c>
      <c r="AB7" s="6">
        <v>0.43337680642900001</v>
      </c>
      <c r="AC7" s="6">
        <v>0.38999857464580001</v>
      </c>
      <c r="AD7" s="6">
        <v>0.42636802632229998</v>
      </c>
      <c r="AE7" s="6">
        <v>0.43143051522600001</v>
      </c>
      <c r="AF7" s="6">
        <v>0.45070069722799999</v>
      </c>
      <c r="AG7" s="6">
        <v>0.42766648164280002</v>
      </c>
      <c r="AH7" s="8">
        <v>0.40130677763889999</v>
      </c>
      <c r="AI7" s="7">
        <v>0.48404446426769998</v>
      </c>
      <c r="AJ7" s="7">
        <v>0.54175350280180001</v>
      </c>
      <c r="AK7" s="8">
        <v>0.41493892692899997</v>
      </c>
      <c r="AL7" s="7">
        <v>0.47020513676640002</v>
      </c>
      <c r="AM7" s="6">
        <v>0.43914271625700002</v>
      </c>
      <c r="AN7" s="8">
        <v>0.38534794990690002</v>
      </c>
      <c r="AO7" s="6">
        <v>0.41794521014059999</v>
      </c>
      <c r="AP7" s="8">
        <v>0.3677965947747</v>
      </c>
      <c r="AQ7" s="7">
        <v>0.51782264593430005</v>
      </c>
    </row>
    <row r="8" spans="1:43" x14ac:dyDescent="0.25">
      <c r="A8" t="s">
        <v>552</v>
      </c>
      <c r="B8" s="6">
        <v>0.35403019691409998</v>
      </c>
      <c r="C8" s="6">
        <v>0.33845165150779999</v>
      </c>
      <c r="D8" s="6">
        <v>0.36876184247589999</v>
      </c>
      <c r="E8" s="6">
        <v>0.47959476211919999</v>
      </c>
      <c r="F8" s="6">
        <v>0.38820573228990002</v>
      </c>
      <c r="G8" s="7">
        <v>0.4020590979823</v>
      </c>
      <c r="H8" s="7">
        <v>0.3984303938414</v>
      </c>
      <c r="I8" s="6">
        <v>0.34921901381109999</v>
      </c>
      <c r="J8" s="6">
        <v>0.36667353211569997</v>
      </c>
      <c r="K8" s="8">
        <v>0.30019101128109998</v>
      </c>
      <c r="L8" s="8">
        <v>0.33431273678829998</v>
      </c>
      <c r="M8" s="6">
        <v>0.35279889238189999</v>
      </c>
      <c r="N8" s="6">
        <v>0.35616750865590002</v>
      </c>
      <c r="O8" s="6">
        <v>0.33064654359770002</v>
      </c>
      <c r="P8" s="7">
        <v>0.3851836408239</v>
      </c>
      <c r="Q8" s="6">
        <v>0.33577785656190001</v>
      </c>
      <c r="R8" s="6">
        <v>0.36879682463270003</v>
      </c>
      <c r="S8" s="6">
        <v>0.36894057691370002</v>
      </c>
      <c r="T8" s="6">
        <v>0.29806284998429999</v>
      </c>
      <c r="U8" s="6">
        <v>0.40349734258100001</v>
      </c>
      <c r="V8" s="6">
        <v>0.28932783936680001</v>
      </c>
      <c r="W8" s="6">
        <v>0.36212633376749997</v>
      </c>
      <c r="X8" s="6">
        <v>0.3571384421637</v>
      </c>
      <c r="Y8" s="6">
        <v>0.33872779092880001</v>
      </c>
      <c r="Z8" s="8">
        <v>0.24078380167399999</v>
      </c>
      <c r="AA8" s="6">
        <v>0.36697339961100001</v>
      </c>
      <c r="AB8" s="6">
        <v>0.34750389052809999</v>
      </c>
      <c r="AC8" s="6">
        <v>0.35783258955590003</v>
      </c>
      <c r="AD8" s="6">
        <v>0.36002850813769999</v>
      </c>
      <c r="AE8" s="6">
        <v>0.35109483546909998</v>
      </c>
      <c r="AF8" s="6">
        <v>0.3289094614475</v>
      </c>
      <c r="AG8" s="6">
        <v>0.35655100644830001</v>
      </c>
      <c r="AH8" s="7">
        <v>0.36737712208399997</v>
      </c>
      <c r="AI8" s="8">
        <v>0.32857598169660002</v>
      </c>
      <c r="AJ8" s="6">
        <v>0.32310633416559997</v>
      </c>
      <c r="AK8" s="6">
        <v>0.35812484638179998</v>
      </c>
      <c r="AL8" s="8">
        <v>0.31829518386610001</v>
      </c>
      <c r="AM8" s="6">
        <v>0.35255430106039998</v>
      </c>
      <c r="AN8" s="6">
        <v>0.38039308933310001</v>
      </c>
      <c r="AO8" s="6">
        <v>0.33798332923430002</v>
      </c>
      <c r="AP8" s="6">
        <v>0.39065851415899999</v>
      </c>
      <c r="AQ8" s="6">
        <v>0.35115175875679999</v>
      </c>
    </row>
    <row r="9" spans="1:43" x14ac:dyDescent="0.25">
      <c r="A9" t="s">
        <v>553</v>
      </c>
      <c r="B9" s="6">
        <v>0.21620268378849999</v>
      </c>
      <c r="C9" s="7">
        <v>0.24246769211040001</v>
      </c>
      <c r="D9" s="8">
        <v>0.19045099415229999</v>
      </c>
      <c r="E9" s="6">
        <v>0.18539055109499999</v>
      </c>
      <c r="F9" s="6">
        <v>0.2095146409367</v>
      </c>
      <c r="G9" s="6">
        <v>0.1992192898132</v>
      </c>
      <c r="H9" s="6">
        <v>0.2019160195527</v>
      </c>
      <c r="I9" s="6">
        <v>0.2300777789865</v>
      </c>
      <c r="J9" s="6">
        <v>0.21602419324200001</v>
      </c>
      <c r="K9" s="6">
        <v>0.21517219113300001</v>
      </c>
      <c r="L9" s="6">
        <v>0.21560947572639999</v>
      </c>
      <c r="M9" s="6">
        <v>0.21336557508590001</v>
      </c>
      <c r="N9" s="6">
        <v>0.22112736780030001</v>
      </c>
      <c r="O9" s="6">
        <v>0.1999094801321</v>
      </c>
      <c r="P9" s="6">
        <v>0.2095340180594</v>
      </c>
      <c r="Q9" s="6">
        <v>0.24075941888720001</v>
      </c>
      <c r="R9" s="6">
        <v>0.18955714578579999</v>
      </c>
      <c r="S9" s="6">
        <v>0.2165306834272</v>
      </c>
      <c r="T9" s="7">
        <v>0.32752389973700002</v>
      </c>
      <c r="U9" s="6">
        <v>0.25680878996119999</v>
      </c>
      <c r="V9" s="6">
        <v>0.15497928227140001</v>
      </c>
      <c r="W9" s="6">
        <v>0.2072631809396</v>
      </c>
      <c r="X9" s="6">
        <v>0.2351532675727</v>
      </c>
      <c r="Y9" s="6">
        <v>0.2328646184406</v>
      </c>
      <c r="Z9" s="6">
        <v>0.23857694440150001</v>
      </c>
      <c r="AA9" s="6">
        <v>0.2073790702594</v>
      </c>
      <c r="AB9" s="6">
        <v>0.2191193030429</v>
      </c>
      <c r="AC9" s="6">
        <v>0.25216883579839999</v>
      </c>
      <c r="AD9" s="6">
        <v>0.21360346554000001</v>
      </c>
      <c r="AE9" s="6">
        <v>0.21747464930499999</v>
      </c>
      <c r="AF9" s="6">
        <v>0.22038984132440001</v>
      </c>
      <c r="AG9" s="6">
        <v>0.21578251190889999</v>
      </c>
      <c r="AH9" s="7">
        <v>0.23131610027710001</v>
      </c>
      <c r="AI9" s="8">
        <v>0.1873795540357</v>
      </c>
      <c r="AJ9" s="8">
        <v>0.13514016303260001</v>
      </c>
      <c r="AK9" s="7">
        <v>0.22693622668919999</v>
      </c>
      <c r="AL9" s="6">
        <v>0.2114996793676</v>
      </c>
      <c r="AM9" s="6">
        <v>0.20830298268270001</v>
      </c>
      <c r="AN9" s="6">
        <v>0.23425896076</v>
      </c>
      <c r="AO9" s="6">
        <v>0.24407146062509999</v>
      </c>
      <c r="AP9" s="6">
        <v>0.2415448910663</v>
      </c>
      <c r="AQ9" s="8">
        <v>0.13102559530890001</v>
      </c>
    </row>
    <row r="10" spans="1:43" x14ac:dyDescent="0.25">
      <c r="A10" t="s">
        <v>434</v>
      </c>
      <c r="B10" s="6">
        <v>1</v>
      </c>
      <c r="C10" s="6">
        <v>1</v>
      </c>
      <c r="D10" s="6">
        <v>1</v>
      </c>
      <c r="E10" s="6">
        <v>1</v>
      </c>
      <c r="F10" s="6">
        <v>1</v>
      </c>
      <c r="G10" s="6">
        <v>1</v>
      </c>
      <c r="H10" s="6">
        <v>1</v>
      </c>
      <c r="I10" s="6">
        <v>1</v>
      </c>
      <c r="J10" s="6">
        <v>1</v>
      </c>
      <c r="K10" s="6">
        <v>1</v>
      </c>
      <c r="L10" s="6">
        <v>1</v>
      </c>
      <c r="M10" s="6">
        <v>1</v>
      </c>
      <c r="N10" s="6">
        <v>1</v>
      </c>
      <c r="O10" s="6">
        <v>1</v>
      </c>
      <c r="P10" s="6">
        <v>1</v>
      </c>
      <c r="Q10" s="6">
        <v>1</v>
      </c>
      <c r="R10" s="6">
        <v>1</v>
      </c>
      <c r="S10" s="6">
        <v>1</v>
      </c>
      <c r="T10" s="6">
        <v>1</v>
      </c>
      <c r="U10" s="6">
        <v>1</v>
      </c>
      <c r="V10" s="6">
        <v>1</v>
      </c>
      <c r="W10" s="6">
        <v>1</v>
      </c>
      <c r="X10" s="6">
        <v>1</v>
      </c>
      <c r="Y10" s="6">
        <v>1</v>
      </c>
      <c r="Z10" s="6">
        <v>1</v>
      </c>
      <c r="AA10" s="6">
        <v>1</v>
      </c>
      <c r="AB10" s="6">
        <v>1</v>
      </c>
      <c r="AC10" s="6">
        <v>1</v>
      </c>
      <c r="AD10" s="6">
        <v>1</v>
      </c>
      <c r="AE10" s="6">
        <v>1</v>
      </c>
      <c r="AF10" s="6">
        <v>1</v>
      </c>
      <c r="AG10" s="6">
        <v>1</v>
      </c>
      <c r="AH10" s="6">
        <v>1</v>
      </c>
      <c r="AI10" s="6">
        <v>1</v>
      </c>
      <c r="AJ10" s="6">
        <v>1</v>
      </c>
      <c r="AK10" s="6">
        <v>1</v>
      </c>
      <c r="AL10" s="6">
        <v>1</v>
      </c>
      <c r="AM10" s="6">
        <v>1</v>
      </c>
      <c r="AN10" s="6">
        <v>1</v>
      </c>
      <c r="AO10" s="6">
        <v>1</v>
      </c>
      <c r="AP10" s="6">
        <v>1</v>
      </c>
      <c r="AQ10" s="6">
        <v>1</v>
      </c>
    </row>
    <row r="11" spans="1:43" x14ac:dyDescent="0.25">
      <c r="A11" t="s">
        <v>433</v>
      </c>
      <c r="B11" s="9">
        <v>4507</v>
      </c>
      <c r="C11" s="9">
        <v>2217</v>
      </c>
      <c r="D11" s="9">
        <v>2278</v>
      </c>
      <c r="E11" s="9">
        <v>12</v>
      </c>
      <c r="F11" s="9">
        <v>280</v>
      </c>
      <c r="G11" s="9">
        <v>827</v>
      </c>
      <c r="H11" s="9">
        <v>1107</v>
      </c>
      <c r="I11" s="9">
        <v>1249</v>
      </c>
      <c r="J11" s="9">
        <v>1121</v>
      </c>
      <c r="K11" s="9">
        <v>1030</v>
      </c>
      <c r="L11" s="9">
        <v>2151</v>
      </c>
      <c r="M11" s="9">
        <v>2745</v>
      </c>
      <c r="N11" s="9">
        <v>1762</v>
      </c>
      <c r="O11" s="9">
        <v>1001</v>
      </c>
      <c r="P11" s="9">
        <v>1001</v>
      </c>
      <c r="Q11" s="9">
        <v>801</v>
      </c>
      <c r="R11" s="9">
        <v>600</v>
      </c>
      <c r="S11" s="9">
        <v>601</v>
      </c>
      <c r="T11" s="9">
        <v>201</v>
      </c>
      <c r="U11" s="9">
        <v>201</v>
      </c>
      <c r="V11" s="9">
        <v>101</v>
      </c>
      <c r="W11" s="9">
        <v>3062</v>
      </c>
      <c r="X11" s="9">
        <v>488</v>
      </c>
      <c r="Y11" s="9">
        <v>850</v>
      </c>
      <c r="Z11" s="9">
        <v>107</v>
      </c>
      <c r="AA11" s="9">
        <v>1366</v>
      </c>
      <c r="AB11" s="9">
        <v>3036</v>
      </c>
      <c r="AC11" s="9">
        <v>105</v>
      </c>
      <c r="AD11" s="9">
        <v>1571</v>
      </c>
      <c r="AE11" s="9">
        <v>2936</v>
      </c>
      <c r="AF11" s="9">
        <v>455</v>
      </c>
      <c r="AG11" s="9">
        <v>4052</v>
      </c>
      <c r="AH11" s="9">
        <v>3046</v>
      </c>
      <c r="AI11" s="9">
        <v>1461</v>
      </c>
      <c r="AJ11" s="9">
        <v>583</v>
      </c>
      <c r="AK11" s="9">
        <v>3924</v>
      </c>
      <c r="AL11" s="9">
        <v>778</v>
      </c>
      <c r="AM11" s="9">
        <v>1171</v>
      </c>
      <c r="AN11" s="9">
        <v>1002</v>
      </c>
      <c r="AO11" s="9">
        <v>620</v>
      </c>
      <c r="AP11" s="9">
        <v>576</v>
      </c>
      <c r="AQ11" s="9">
        <v>360</v>
      </c>
    </row>
    <row r="12" spans="1:43" x14ac:dyDescent="0.25">
      <c r="A12"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f94b90fd-c48d-4503-acd3-7689ae81cea2" sqref="A2 AQ12" xr:uid="{00000000-0002-0000-2200-000000000000}"/>
    <dataValidation allowBlank="1" error="f94b90fd-c48d-4503-acd3-7689ae81cea2" sqref="A1" xr:uid="{00000000-0002-0000-2200-000001000000}"/>
  </dataValidations>
  <hyperlinks>
    <hyperlink ref="A1" location="'TOC'!A1" display="Back to TOC" xr:uid="{00000000-0004-0000-2200-000000000000}"/>
  </hyperlinks>
  <pageMargins left="0.7" right="0.7" top="0.75" bottom="0.75" header="0.3" footer="0.3"/>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sheetPr codeName="Sheet36"/>
  <dimension ref="A1:AQ12"/>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53.28515625" bestFit="1" customWidth="1"/>
    <col min="2" max="43" width="12.7109375" bestFit="1" customWidth="1"/>
  </cols>
  <sheetData>
    <row r="1" spans="1:43" x14ac:dyDescent="0.25">
      <c r="A1" s="4" t="s">
        <v>384</v>
      </c>
    </row>
    <row r="2" spans="1:43" x14ac:dyDescent="0.25">
      <c r="A2" t="s">
        <v>76</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549</v>
      </c>
      <c r="B5" s="6">
        <v>0.41551044850800001</v>
      </c>
      <c r="C5" s="8">
        <v>0.37979129220039998</v>
      </c>
      <c r="D5" s="7">
        <v>0.44961061786989998</v>
      </c>
      <c r="E5" s="6">
        <v>0.63955903991039997</v>
      </c>
      <c r="F5" s="8">
        <v>0.23683888082390001</v>
      </c>
      <c r="G5" s="8">
        <v>0.32072267283720002</v>
      </c>
      <c r="H5" s="8">
        <v>0.29875043372990001</v>
      </c>
      <c r="I5" s="6">
        <v>0.39477969909119998</v>
      </c>
      <c r="J5" s="7">
        <v>0.49629694841549998</v>
      </c>
      <c r="K5" s="7">
        <v>0.47545056558080001</v>
      </c>
      <c r="L5" s="7">
        <v>0.48614983726869998</v>
      </c>
      <c r="M5" s="6">
        <v>0.4093705669637</v>
      </c>
      <c r="N5" s="6">
        <v>0.42616812138740001</v>
      </c>
      <c r="O5" s="7">
        <v>0.45455406568970003</v>
      </c>
      <c r="P5" s="8">
        <v>0.37867244562609997</v>
      </c>
      <c r="Q5" s="6">
        <v>0.43532667822109999</v>
      </c>
      <c r="R5" s="7">
        <v>0.4997751499925</v>
      </c>
      <c r="S5" s="8">
        <v>0.3353078309159</v>
      </c>
      <c r="T5" s="6">
        <v>0.43367288516000002</v>
      </c>
      <c r="U5" s="8">
        <v>0.30831398501899998</v>
      </c>
      <c r="V5" s="6">
        <v>0.39853050324200001</v>
      </c>
      <c r="W5" s="6">
        <v>0.42414824045170002</v>
      </c>
      <c r="X5" s="6">
        <v>0.36932575426809999</v>
      </c>
      <c r="Y5" s="6">
        <v>0.40500625101659998</v>
      </c>
      <c r="Z5" s="6">
        <v>0.47902593275740002</v>
      </c>
      <c r="AA5" s="7">
        <v>0.44105821994729999</v>
      </c>
      <c r="AB5" s="6">
        <v>0.40463091552109998</v>
      </c>
      <c r="AC5" s="6">
        <v>0.3726356634729</v>
      </c>
      <c r="AD5" s="6">
        <v>0.41438327083749998</v>
      </c>
      <c r="AE5" s="6">
        <v>0.41606204940899999</v>
      </c>
      <c r="AF5" s="8">
        <v>0.35678148631930001</v>
      </c>
      <c r="AG5" s="7">
        <v>0.42140376831229998</v>
      </c>
      <c r="AH5" s="8">
        <v>0.33170479505329997</v>
      </c>
      <c r="AI5" s="7">
        <v>0.5753380576628</v>
      </c>
      <c r="AJ5" s="6">
        <v>0.40069002675920001</v>
      </c>
      <c r="AK5" s="6">
        <v>0.41747283052079998</v>
      </c>
      <c r="AL5" s="7">
        <v>0.46053112616199998</v>
      </c>
      <c r="AM5" s="6">
        <v>0.42839277861750003</v>
      </c>
      <c r="AN5" s="6">
        <v>0.39598551181620001</v>
      </c>
      <c r="AO5" s="8">
        <v>0.34799215599110001</v>
      </c>
      <c r="AP5" s="8">
        <v>0.33124245880030001</v>
      </c>
      <c r="AQ5" s="7">
        <v>0.53344249689080003</v>
      </c>
    </row>
    <row r="6" spans="1:43" x14ac:dyDescent="0.25">
      <c r="A6" t="s">
        <v>550</v>
      </c>
      <c r="B6" s="6">
        <v>0.36628838808800002</v>
      </c>
      <c r="C6" s="6">
        <v>0.36871258451959998</v>
      </c>
      <c r="D6" s="6">
        <v>0.36540064319749999</v>
      </c>
      <c r="E6" s="8">
        <v>6.8918824192210001E-2</v>
      </c>
      <c r="F6" s="6">
        <v>0.40002134361769998</v>
      </c>
      <c r="G6" s="7">
        <v>0.41379924740579999</v>
      </c>
      <c r="H6" s="7">
        <v>0.41019030950289997</v>
      </c>
      <c r="I6" s="7">
        <v>0.39854344994419999</v>
      </c>
      <c r="J6" s="8">
        <v>0.33639228841930002</v>
      </c>
      <c r="K6" s="8">
        <v>0.31496313932719999</v>
      </c>
      <c r="L6" s="8">
        <v>0.32596151204219997</v>
      </c>
      <c r="M6" s="6">
        <v>0.37620391141699999</v>
      </c>
      <c r="N6" s="6">
        <v>0.3490769153087</v>
      </c>
      <c r="O6" s="6">
        <v>0.34902926171240001</v>
      </c>
      <c r="P6" s="7">
        <v>0.39602201145549998</v>
      </c>
      <c r="Q6" s="6">
        <v>0.33870374088689997</v>
      </c>
      <c r="R6" s="8">
        <v>0.30231965471040001</v>
      </c>
      <c r="S6" s="7">
        <v>0.41496916793479999</v>
      </c>
      <c r="T6" s="6">
        <v>0.35158731716539998</v>
      </c>
      <c r="U6" s="7">
        <v>0.44905800215489999</v>
      </c>
      <c r="V6" s="6">
        <v>0.3355101545902</v>
      </c>
      <c r="W6" s="6">
        <v>0.35705371701740002</v>
      </c>
      <c r="X6" s="6">
        <v>0.405064148949</v>
      </c>
      <c r="Y6" s="6">
        <v>0.38595525531559999</v>
      </c>
      <c r="Z6" s="6">
        <v>0.27993836277720002</v>
      </c>
      <c r="AA6" s="6">
        <v>0.38028942400839999</v>
      </c>
      <c r="AB6" s="6">
        <v>0.3593241336354</v>
      </c>
      <c r="AC6" s="6">
        <v>0.3680002195189</v>
      </c>
      <c r="AD6" s="8">
        <v>0.33426148589729998</v>
      </c>
      <c r="AE6" s="7">
        <v>0.3819612217219</v>
      </c>
      <c r="AF6" s="8">
        <v>0.2959288065381</v>
      </c>
      <c r="AG6" s="7">
        <v>0.373348814493</v>
      </c>
      <c r="AH6" s="7">
        <v>0.39231353764330001</v>
      </c>
      <c r="AI6" s="8">
        <v>0.31665525166050001</v>
      </c>
      <c r="AJ6" s="6">
        <v>0.38403718222229999</v>
      </c>
      <c r="AK6" s="6">
        <v>0.3639382583179</v>
      </c>
      <c r="AL6" s="6">
        <v>0.33863183507770001</v>
      </c>
      <c r="AM6" s="6">
        <v>0.36756773724550001</v>
      </c>
      <c r="AN6" s="6">
        <v>0.38773859882380002</v>
      </c>
      <c r="AO6" s="6">
        <v>0.40231895599779999</v>
      </c>
      <c r="AP6" s="6">
        <v>0.35812496172780001</v>
      </c>
      <c r="AQ6" s="6">
        <v>0.32693608218449999</v>
      </c>
    </row>
    <row r="7" spans="1:43" x14ac:dyDescent="0.25">
      <c r="A7" t="s">
        <v>551</v>
      </c>
      <c r="B7" s="6">
        <v>0.78179883659600002</v>
      </c>
      <c r="C7" s="8">
        <v>0.74850387671999996</v>
      </c>
      <c r="D7" s="7">
        <v>0.81501126106739996</v>
      </c>
      <c r="E7" s="6">
        <v>0.70847786410260005</v>
      </c>
      <c r="F7" s="8">
        <v>0.63686022444159995</v>
      </c>
      <c r="G7" s="8">
        <v>0.734521920243</v>
      </c>
      <c r="H7" s="8">
        <v>0.70894074323279999</v>
      </c>
      <c r="I7" s="6">
        <v>0.79332314903529999</v>
      </c>
      <c r="J7" s="7">
        <v>0.83268923683480001</v>
      </c>
      <c r="K7" s="6">
        <v>0.790413704908</v>
      </c>
      <c r="L7" s="7">
        <v>0.81211134931090001</v>
      </c>
      <c r="M7" s="6">
        <v>0.78557447838070005</v>
      </c>
      <c r="N7" s="6">
        <v>0.77524503669599998</v>
      </c>
      <c r="O7" s="6">
        <v>0.80358332740210003</v>
      </c>
      <c r="P7" s="6">
        <v>0.77469445708170004</v>
      </c>
      <c r="Q7" s="6">
        <v>0.77403041910790005</v>
      </c>
      <c r="R7" s="6">
        <v>0.80209480470280003</v>
      </c>
      <c r="S7" s="6">
        <v>0.75027699885069998</v>
      </c>
      <c r="T7" s="6">
        <v>0.78526020232549998</v>
      </c>
      <c r="U7" s="6">
        <v>0.75737198717389997</v>
      </c>
      <c r="V7" s="6">
        <v>0.73404065783219996</v>
      </c>
      <c r="W7" s="6">
        <v>0.78120195746910004</v>
      </c>
      <c r="X7" s="6">
        <v>0.7743899032171</v>
      </c>
      <c r="Y7" s="6">
        <v>0.79096150633219997</v>
      </c>
      <c r="Z7" s="6">
        <v>0.75896429553459999</v>
      </c>
      <c r="AA7" s="7">
        <v>0.8213476439556</v>
      </c>
      <c r="AB7" s="8">
        <v>0.76395504915650003</v>
      </c>
      <c r="AC7" s="6">
        <v>0.74063588299170002</v>
      </c>
      <c r="AD7" s="8">
        <v>0.74864475673480002</v>
      </c>
      <c r="AE7" s="7">
        <v>0.79802327113089999</v>
      </c>
      <c r="AF7" s="8">
        <v>0.65271029285740001</v>
      </c>
      <c r="AG7" s="7">
        <v>0.79475258280530003</v>
      </c>
      <c r="AH7" s="8">
        <v>0.72401833269659999</v>
      </c>
      <c r="AI7" s="7">
        <v>0.89199330932340004</v>
      </c>
      <c r="AJ7" s="6">
        <v>0.78472720898140003</v>
      </c>
      <c r="AK7" s="6">
        <v>0.78141108883870003</v>
      </c>
      <c r="AL7" s="6">
        <v>0.79916296123969999</v>
      </c>
      <c r="AM7" s="6">
        <v>0.79596051586299998</v>
      </c>
      <c r="AN7" s="6">
        <v>0.78372411064000003</v>
      </c>
      <c r="AO7" s="6">
        <v>0.75031111198879996</v>
      </c>
      <c r="AP7" s="8">
        <v>0.68936742052809996</v>
      </c>
      <c r="AQ7" s="7">
        <v>0.86037857907530002</v>
      </c>
    </row>
    <row r="8" spans="1:43" x14ac:dyDescent="0.25">
      <c r="A8" t="s">
        <v>552</v>
      </c>
      <c r="B8" s="6">
        <v>0.17996985256699999</v>
      </c>
      <c r="C8" s="7">
        <v>0.20160689694869999</v>
      </c>
      <c r="D8" s="8">
        <v>0.15826824460809999</v>
      </c>
      <c r="E8" s="6">
        <v>0.250997101369</v>
      </c>
      <c r="F8" s="7">
        <v>0.27262669063290002</v>
      </c>
      <c r="G8" s="7">
        <v>0.223314401277</v>
      </c>
      <c r="H8" s="7">
        <v>0.2362310969419</v>
      </c>
      <c r="I8" s="6">
        <v>0.17535208659529999</v>
      </c>
      <c r="J8" s="8">
        <v>0.14230032243740001</v>
      </c>
      <c r="K8" s="6">
        <v>0.16665038809960001</v>
      </c>
      <c r="L8" s="8">
        <v>0.15415287377289999</v>
      </c>
      <c r="M8" s="6">
        <v>0.17837129729609999</v>
      </c>
      <c r="N8" s="6">
        <v>0.1827446421184</v>
      </c>
      <c r="O8" s="6">
        <v>0.16216516891419999</v>
      </c>
      <c r="P8" s="6">
        <v>0.18676268339159999</v>
      </c>
      <c r="Q8" s="6">
        <v>0.18885480511739999</v>
      </c>
      <c r="R8" s="6">
        <v>0.15773406989540001</v>
      </c>
      <c r="S8" s="6">
        <v>0.20337084162239999</v>
      </c>
      <c r="T8" s="6">
        <v>0.1732153755833</v>
      </c>
      <c r="U8" s="6">
        <v>0.19487794100780001</v>
      </c>
      <c r="V8" s="6">
        <v>0.23706618288</v>
      </c>
      <c r="W8" s="6">
        <v>0.17764136246090001</v>
      </c>
      <c r="X8" s="6">
        <v>0.19146106034929999</v>
      </c>
      <c r="Y8" s="6">
        <v>0.18266467024159999</v>
      </c>
      <c r="Z8" s="6">
        <v>0.1684289325054</v>
      </c>
      <c r="AA8" s="8">
        <v>0.15129565815580001</v>
      </c>
      <c r="AB8" s="7">
        <v>0.1933521888866</v>
      </c>
      <c r="AC8" s="6">
        <v>0.19861784472569999</v>
      </c>
      <c r="AD8" s="6">
        <v>0.1953092316743</v>
      </c>
      <c r="AE8" s="6">
        <v>0.1724633027494</v>
      </c>
      <c r="AF8" s="7">
        <v>0.23854323497730001</v>
      </c>
      <c r="AG8" s="8">
        <v>0.17409214484489999</v>
      </c>
      <c r="AH8" s="7">
        <v>0.225384974983</v>
      </c>
      <c r="AI8" s="8">
        <v>9.3357671454879998E-2</v>
      </c>
      <c r="AJ8" s="6">
        <v>0.1726825063487</v>
      </c>
      <c r="AK8" s="6">
        <v>0.18093477498159999</v>
      </c>
      <c r="AL8" s="6">
        <v>0.1662637508399</v>
      </c>
      <c r="AM8" s="6">
        <v>0.1705425158328</v>
      </c>
      <c r="AN8" s="6">
        <v>0.16784395149100001</v>
      </c>
      <c r="AO8" s="6">
        <v>0.19722998129130001</v>
      </c>
      <c r="AP8" s="7">
        <v>0.27057255102909999</v>
      </c>
      <c r="AQ8" s="8">
        <v>0.12771739214229999</v>
      </c>
    </row>
    <row r="9" spans="1:43" x14ac:dyDescent="0.25">
      <c r="A9" t="s">
        <v>553</v>
      </c>
      <c r="B9" s="6">
        <v>3.8231310837000002E-2</v>
      </c>
      <c r="C9" s="7">
        <v>4.9889226331279998E-2</v>
      </c>
      <c r="D9" s="8">
        <v>2.6720494324479999E-2</v>
      </c>
      <c r="E9" s="6">
        <v>4.0525034528349997E-2</v>
      </c>
      <c r="F9" s="7">
        <v>9.0513084925550005E-2</v>
      </c>
      <c r="G9" s="6">
        <v>4.2163678480060002E-2</v>
      </c>
      <c r="H9" s="7">
        <v>5.4828159825250002E-2</v>
      </c>
      <c r="I9" s="6">
        <v>3.1324764369340001E-2</v>
      </c>
      <c r="J9" s="8">
        <v>2.5010440727810002E-2</v>
      </c>
      <c r="K9" s="6">
        <v>4.2935906992409997E-2</v>
      </c>
      <c r="L9" s="6">
        <v>3.3735776916250002E-2</v>
      </c>
      <c r="M9" s="6">
        <v>3.6054224323139997E-2</v>
      </c>
      <c r="N9" s="6">
        <v>4.2010321185579999E-2</v>
      </c>
      <c r="O9" s="6">
        <v>3.4251503683739998E-2</v>
      </c>
      <c r="P9" s="6">
        <v>3.8542859526690003E-2</v>
      </c>
      <c r="Q9" s="6">
        <v>3.711477577471E-2</v>
      </c>
      <c r="R9" s="6">
        <v>4.017112540172E-2</v>
      </c>
      <c r="S9" s="6">
        <v>4.6352159526880002E-2</v>
      </c>
      <c r="T9" s="6">
        <v>4.1524422091269997E-2</v>
      </c>
      <c r="U9" s="6">
        <v>4.775007181832E-2</v>
      </c>
      <c r="V9" s="6">
        <v>2.8893159287789998E-2</v>
      </c>
      <c r="W9" s="6">
        <v>4.1156680069990001E-2</v>
      </c>
      <c r="X9" s="6">
        <v>3.4149036433540003E-2</v>
      </c>
      <c r="Y9" s="6">
        <v>2.6373823426190001E-2</v>
      </c>
      <c r="Z9" s="6">
        <v>7.2606771959979999E-2</v>
      </c>
      <c r="AA9" s="8">
        <v>2.735669788855E-2</v>
      </c>
      <c r="AB9" s="6">
        <v>4.2692761956849998E-2</v>
      </c>
      <c r="AC9" s="6">
        <v>6.0746272282600003E-2</v>
      </c>
      <c r="AD9" s="7">
        <v>5.6046011590879997E-2</v>
      </c>
      <c r="AE9" s="8">
        <v>2.9513426119650001E-2</v>
      </c>
      <c r="AF9" s="7">
        <v>0.1087464721652</v>
      </c>
      <c r="AG9" s="8">
        <v>3.1155272349780001E-2</v>
      </c>
      <c r="AH9" s="7">
        <v>5.059669232037E-2</v>
      </c>
      <c r="AI9" s="8">
        <v>1.464901922175E-2</v>
      </c>
      <c r="AJ9" s="6">
        <v>4.259028466986E-2</v>
      </c>
      <c r="AK9" s="6">
        <v>3.7654136179689997E-2</v>
      </c>
      <c r="AL9" s="6">
        <v>3.4573287920330001E-2</v>
      </c>
      <c r="AM9" s="6">
        <v>3.3496968304209999E-2</v>
      </c>
      <c r="AN9" s="6">
        <v>4.8431937868960002E-2</v>
      </c>
      <c r="AO9" s="6">
        <v>5.2458906719859998E-2</v>
      </c>
      <c r="AP9" s="6">
        <v>4.0060028442810001E-2</v>
      </c>
      <c r="AQ9" s="8">
        <v>1.190402878244E-2</v>
      </c>
    </row>
    <row r="10" spans="1:43" x14ac:dyDescent="0.25">
      <c r="A10" t="s">
        <v>434</v>
      </c>
      <c r="B10" s="6">
        <v>1</v>
      </c>
      <c r="C10" s="6">
        <v>1</v>
      </c>
      <c r="D10" s="6">
        <v>1</v>
      </c>
      <c r="E10" s="6">
        <v>1</v>
      </c>
      <c r="F10" s="6">
        <v>1</v>
      </c>
      <c r="G10" s="6">
        <v>1</v>
      </c>
      <c r="H10" s="6">
        <v>1</v>
      </c>
      <c r="I10" s="6">
        <v>1</v>
      </c>
      <c r="J10" s="6">
        <v>1</v>
      </c>
      <c r="K10" s="6">
        <v>1</v>
      </c>
      <c r="L10" s="6">
        <v>1</v>
      </c>
      <c r="M10" s="6">
        <v>1</v>
      </c>
      <c r="N10" s="6">
        <v>1</v>
      </c>
      <c r="O10" s="6">
        <v>1</v>
      </c>
      <c r="P10" s="6">
        <v>1</v>
      </c>
      <c r="Q10" s="6">
        <v>1</v>
      </c>
      <c r="R10" s="6">
        <v>1</v>
      </c>
      <c r="S10" s="6">
        <v>1</v>
      </c>
      <c r="T10" s="6">
        <v>1</v>
      </c>
      <c r="U10" s="6">
        <v>1</v>
      </c>
      <c r="V10" s="6">
        <v>1</v>
      </c>
      <c r="W10" s="6">
        <v>1</v>
      </c>
      <c r="X10" s="6">
        <v>1</v>
      </c>
      <c r="Y10" s="6">
        <v>1</v>
      </c>
      <c r="Z10" s="6">
        <v>1</v>
      </c>
      <c r="AA10" s="6">
        <v>1</v>
      </c>
      <c r="AB10" s="6">
        <v>1</v>
      </c>
      <c r="AC10" s="6">
        <v>1</v>
      </c>
      <c r="AD10" s="6">
        <v>1</v>
      </c>
      <c r="AE10" s="6">
        <v>1</v>
      </c>
      <c r="AF10" s="6">
        <v>1</v>
      </c>
      <c r="AG10" s="6">
        <v>1</v>
      </c>
      <c r="AH10" s="6">
        <v>1</v>
      </c>
      <c r="AI10" s="6">
        <v>1</v>
      </c>
      <c r="AJ10" s="6">
        <v>1</v>
      </c>
      <c r="AK10" s="6">
        <v>1</v>
      </c>
      <c r="AL10" s="6">
        <v>1</v>
      </c>
      <c r="AM10" s="6">
        <v>1</v>
      </c>
      <c r="AN10" s="6">
        <v>1</v>
      </c>
      <c r="AO10" s="6">
        <v>1</v>
      </c>
      <c r="AP10" s="6">
        <v>1</v>
      </c>
      <c r="AQ10" s="6">
        <v>1</v>
      </c>
    </row>
    <row r="11" spans="1:43" x14ac:dyDescent="0.25">
      <c r="A11" t="s">
        <v>433</v>
      </c>
      <c r="B11" s="9">
        <v>4507</v>
      </c>
      <c r="C11" s="9">
        <v>2217</v>
      </c>
      <c r="D11" s="9">
        <v>2278</v>
      </c>
      <c r="E11" s="9">
        <v>12</v>
      </c>
      <c r="F11" s="9">
        <v>280</v>
      </c>
      <c r="G11" s="9">
        <v>827</v>
      </c>
      <c r="H11" s="9">
        <v>1107</v>
      </c>
      <c r="I11" s="9">
        <v>1249</v>
      </c>
      <c r="J11" s="9">
        <v>1121</v>
      </c>
      <c r="K11" s="9">
        <v>1030</v>
      </c>
      <c r="L11" s="9">
        <v>2151</v>
      </c>
      <c r="M11" s="9">
        <v>2745</v>
      </c>
      <c r="N11" s="9">
        <v>1762</v>
      </c>
      <c r="O11" s="9">
        <v>1001</v>
      </c>
      <c r="P11" s="9">
        <v>1001</v>
      </c>
      <c r="Q11" s="9">
        <v>801</v>
      </c>
      <c r="R11" s="9">
        <v>600</v>
      </c>
      <c r="S11" s="9">
        <v>601</v>
      </c>
      <c r="T11" s="9">
        <v>201</v>
      </c>
      <c r="U11" s="9">
        <v>201</v>
      </c>
      <c r="V11" s="9">
        <v>101</v>
      </c>
      <c r="W11" s="9">
        <v>3062</v>
      </c>
      <c r="X11" s="9">
        <v>488</v>
      </c>
      <c r="Y11" s="9">
        <v>850</v>
      </c>
      <c r="Z11" s="9">
        <v>107</v>
      </c>
      <c r="AA11" s="9">
        <v>1366</v>
      </c>
      <c r="AB11" s="9">
        <v>3036</v>
      </c>
      <c r="AC11" s="9">
        <v>105</v>
      </c>
      <c r="AD11" s="9">
        <v>1571</v>
      </c>
      <c r="AE11" s="9">
        <v>2936</v>
      </c>
      <c r="AF11" s="9">
        <v>455</v>
      </c>
      <c r="AG11" s="9">
        <v>4052</v>
      </c>
      <c r="AH11" s="9">
        <v>3046</v>
      </c>
      <c r="AI11" s="9">
        <v>1461</v>
      </c>
      <c r="AJ11" s="9">
        <v>583</v>
      </c>
      <c r="AK11" s="9">
        <v>3924</v>
      </c>
      <c r="AL11" s="9">
        <v>778</v>
      </c>
      <c r="AM11" s="9">
        <v>1171</v>
      </c>
      <c r="AN11" s="9">
        <v>1002</v>
      </c>
      <c r="AO11" s="9">
        <v>620</v>
      </c>
      <c r="AP11" s="9">
        <v>576</v>
      </c>
      <c r="AQ11" s="9">
        <v>360</v>
      </c>
    </row>
    <row r="12" spans="1:43" x14ac:dyDescent="0.25">
      <c r="A12"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72a005b8-73bb-40ce-8ce1-1ac3f11351fa" sqref="A2 AQ12" xr:uid="{00000000-0002-0000-2300-000000000000}"/>
    <dataValidation allowBlank="1" error="72a005b8-73bb-40ce-8ce1-1ac3f11351fa" sqref="A1" xr:uid="{00000000-0002-0000-2300-000001000000}"/>
  </dataValidations>
  <hyperlinks>
    <hyperlink ref="A1" location="'TOC'!A1" display="Back to TOC" xr:uid="{00000000-0004-0000-2300-000000000000}"/>
  </hyperlinks>
  <pageMargins left="0.7" right="0.7" top="0.75" bottom="0.75" header="0.3" footer="0.3"/>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sheetPr codeName="Sheet37"/>
  <dimension ref="A1:AQ12"/>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53.28515625" bestFit="1" customWidth="1"/>
    <col min="2" max="43" width="12.7109375" bestFit="1" customWidth="1"/>
  </cols>
  <sheetData>
    <row r="1" spans="1:43" x14ac:dyDescent="0.25">
      <c r="A1" s="4" t="s">
        <v>384</v>
      </c>
    </row>
    <row r="2" spans="1:43" x14ac:dyDescent="0.25">
      <c r="A2" t="s">
        <v>78</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549</v>
      </c>
      <c r="B5" s="6">
        <v>0.59239092332569998</v>
      </c>
      <c r="C5" s="8">
        <v>0.54310390922139995</v>
      </c>
      <c r="D5" s="7">
        <v>0.64016293805769997</v>
      </c>
      <c r="E5" s="6">
        <v>0.75934060517900004</v>
      </c>
      <c r="F5" s="6">
        <v>0.55683127144349998</v>
      </c>
      <c r="G5" s="6">
        <v>0.565531426043</v>
      </c>
      <c r="H5" s="6">
        <v>0.56325253673029996</v>
      </c>
      <c r="I5" s="6">
        <v>0.58368416525459998</v>
      </c>
      <c r="J5" s="6">
        <v>0.62045631522349998</v>
      </c>
      <c r="K5" s="6">
        <v>0.6031001007697</v>
      </c>
      <c r="L5" s="7">
        <v>0.61200806602140001</v>
      </c>
      <c r="M5" s="8">
        <v>0.57623151814679996</v>
      </c>
      <c r="N5" s="7">
        <v>0.62044059384140005</v>
      </c>
      <c r="O5" s="6">
        <v>0.59046957022250002</v>
      </c>
      <c r="P5" s="6">
        <v>0.5804599921993</v>
      </c>
      <c r="Q5" s="6">
        <v>0.59809734176130003</v>
      </c>
      <c r="R5" s="6">
        <v>0.63343463575100001</v>
      </c>
      <c r="S5" s="6">
        <v>0.61780560528520001</v>
      </c>
      <c r="T5" s="7">
        <v>0.68303090035290004</v>
      </c>
      <c r="U5" s="8">
        <v>0.46248441784970001</v>
      </c>
      <c r="V5" s="6">
        <v>0.57524793009020003</v>
      </c>
      <c r="W5" s="7">
        <v>0.60874309005539995</v>
      </c>
      <c r="X5" s="8">
        <v>0.54422354270590001</v>
      </c>
      <c r="Y5" s="8">
        <v>0.551890488751</v>
      </c>
      <c r="Z5" s="6">
        <v>0.69527780466830003</v>
      </c>
      <c r="AA5" s="7">
        <v>0.61895742745920002</v>
      </c>
      <c r="AB5" s="6">
        <v>0.581034093586</v>
      </c>
      <c r="AC5" s="6">
        <v>0.54890018792380002</v>
      </c>
      <c r="AD5" s="6">
        <v>0.61255235287559995</v>
      </c>
      <c r="AE5" s="6">
        <v>0.58252463250319997</v>
      </c>
      <c r="AF5" s="6">
        <v>0.595125678549</v>
      </c>
      <c r="AG5" s="6">
        <v>0.59211649676480005</v>
      </c>
      <c r="AH5" s="8">
        <v>0.5312544653947</v>
      </c>
      <c r="AI5" s="7">
        <v>0.70898560996680005</v>
      </c>
      <c r="AJ5" s="6">
        <v>0.57608750950139997</v>
      </c>
      <c r="AK5" s="6">
        <v>0.59454966931679998</v>
      </c>
      <c r="AL5" s="6">
        <v>0.6018835590578</v>
      </c>
      <c r="AM5" s="7">
        <v>0.62740310869460003</v>
      </c>
      <c r="AN5" s="6">
        <v>0.57898694252070004</v>
      </c>
      <c r="AO5" s="6">
        <v>0.56738592814139999</v>
      </c>
      <c r="AP5" s="8">
        <v>0.50319669786160004</v>
      </c>
      <c r="AQ5" s="6">
        <v>0.64650143396280002</v>
      </c>
    </row>
    <row r="6" spans="1:43" x14ac:dyDescent="0.25">
      <c r="A6" t="s">
        <v>550</v>
      </c>
      <c r="B6" s="6">
        <v>0.2758919078098</v>
      </c>
      <c r="C6" s="7">
        <v>0.29169625359590001</v>
      </c>
      <c r="D6" s="6">
        <v>0.26112889247870003</v>
      </c>
      <c r="E6" s="6">
        <v>0.1124786335734</v>
      </c>
      <c r="F6" s="6">
        <v>0.32335199982910001</v>
      </c>
      <c r="G6" s="6">
        <v>0.30474086017899998</v>
      </c>
      <c r="H6" s="7">
        <v>0.30961579967129998</v>
      </c>
      <c r="I6" s="6">
        <v>0.2859706058257</v>
      </c>
      <c r="J6" s="6">
        <v>0.2553784099984</v>
      </c>
      <c r="K6" s="6">
        <v>0.25087557819400003</v>
      </c>
      <c r="L6" s="8">
        <v>0.25318662760830002</v>
      </c>
      <c r="M6" s="7">
        <v>0.28916856571880001</v>
      </c>
      <c r="N6" s="8">
        <v>0.25284614122530003</v>
      </c>
      <c r="O6" s="6">
        <v>0.2685615504512</v>
      </c>
      <c r="P6" s="6">
        <v>0.28486589825149999</v>
      </c>
      <c r="Q6" s="6">
        <v>0.27139199153069998</v>
      </c>
      <c r="R6" s="6">
        <v>0.25852917624790001</v>
      </c>
      <c r="S6" s="6">
        <v>0.25714068490370001</v>
      </c>
      <c r="T6" s="6">
        <v>0.2257739608173</v>
      </c>
      <c r="U6" s="7">
        <v>0.40190021243730001</v>
      </c>
      <c r="V6" s="6">
        <v>0.3080642088976</v>
      </c>
      <c r="W6" s="6">
        <v>0.26992458957049997</v>
      </c>
      <c r="X6" s="7">
        <v>0.32184538977150001</v>
      </c>
      <c r="Y6" s="6">
        <v>0.28070265504839997</v>
      </c>
      <c r="Z6" s="6">
        <v>0.18609611565340001</v>
      </c>
      <c r="AA6" s="6">
        <v>0.25491819107750002</v>
      </c>
      <c r="AB6" s="6">
        <v>0.2852298213403</v>
      </c>
      <c r="AC6" s="6">
        <v>0.30086902509680002</v>
      </c>
      <c r="AD6" s="6">
        <v>0.27579279610309998</v>
      </c>
      <c r="AE6" s="6">
        <v>0.27594040957499999</v>
      </c>
      <c r="AF6" s="6">
        <v>0.25959913233249998</v>
      </c>
      <c r="AG6" s="6">
        <v>0.2775268513336</v>
      </c>
      <c r="AH6" s="7">
        <v>0.30763481029880002</v>
      </c>
      <c r="AI6" s="8">
        <v>0.21535431871749999</v>
      </c>
      <c r="AJ6" s="6">
        <v>0.26824185077540003</v>
      </c>
      <c r="AK6" s="6">
        <v>0.27690485700759998</v>
      </c>
      <c r="AL6" s="6">
        <v>0.24894663868020001</v>
      </c>
      <c r="AM6" s="8">
        <v>0.2477644236371</v>
      </c>
      <c r="AN6" s="6">
        <v>0.30370540053079997</v>
      </c>
      <c r="AO6" s="6">
        <v>0.29277448798560002</v>
      </c>
      <c r="AP6" s="7">
        <v>0.34088690260229998</v>
      </c>
      <c r="AQ6" s="6">
        <v>0.24738109744770001</v>
      </c>
    </row>
    <row r="7" spans="1:43" x14ac:dyDescent="0.25">
      <c r="A7" t="s">
        <v>551</v>
      </c>
      <c r="B7" s="6">
        <v>0.86828283113549998</v>
      </c>
      <c r="C7" s="8">
        <v>0.83480016281720004</v>
      </c>
      <c r="D7" s="7">
        <v>0.90129183053640005</v>
      </c>
      <c r="E7" s="6">
        <v>0.87181923875239997</v>
      </c>
      <c r="F7" s="6">
        <v>0.88018327127259999</v>
      </c>
      <c r="G7" s="6">
        <v>0.87027228622200004</v>
      </c>
      <c r="H7" s="6">
        <v>0.8728683364016</v>
      </c>
      <c r="I7" s="6">
        <v>0.86965477108029998</v>
      </c>
      <c r="J7" s="6">
        <v>0.87583472522200001</v>
      </c>
      <c r="K7" s="6">
        <v>0.85397567896369997</v>
      </c>
      <c r="L7" s="6">
        <v>0.86519469362970003</v>
      </c>
      <c r="M7" s="6">
        <v>0.86540008386559997</v>
      </c>
      <c r="N7" s="6">
        <v>0.87328673506669996</v>
      </c>
      <c r="O7" s="6">
        <v>0.85903112067370002</v>
      </c>
      <c r="P7" s="6">
        <v>0.86532589045069996</v>
      </c>
      <c r="Q7" s="6">
        <v>0.86948933329199996</v>
      </c>
      <c r="R7" s="6">
        <v>0.89196381199880004</v>
      </c>
      <c r="S7" s="6">
        <v>0.87494629018890002</v>
      </c>
      <c r="T7" s="6">
        <v>0.90880486117009995</v>
      </c>
      <c r="U7" s="6">
        <v>0.86438463028699997</v>
      </c>
      <c r="V7" s="6">
        <v>0.88331213898780003</v>
      </c>
      <c r="W7" s="7">
        <v>0.87866767962589998</v>
      </c>
      <c r="X7" s="6">
        <v>0.86606893247740002</v>
      </c>
      <c r="Y7" s="8">
        <v>0.83259314379939997</v>
      </c>
      <c r="Z7" s="6">
        <v>0.8813739203216</v>
      </c>
      <c r="AA7" s="6">
        <v>0.87387561853670004</v>
      </c>
      <c r="AB7" s="6">
        <v>0.86626391492629995</v>
      </c>
      <c r="AC7" s="6">
        <v>0.84976921302050001</v>
      </c>
      <c r="AD7" s="7">
        <v>0.88834514897869998</v>
      </c>
      <c r="AE7" s="8">
        <v>0.85846504207819996</v>
      </c>
      <c r="AF7" s="6">
        <v>0.85472481088149999</v>
      </c>
      <c r="AG7" s="6">
        <v>0.86964334809840005</v>
      </c>
      <c r="AH7" s="8">
        <v>0.83888927569350002</v>
      </c>
      <c r="AI7" s="7">
        <v>0.92433992868430004</v>
      </c>
      <c r="AJ7" s="6">
        <v>0.84432936027679995</v>
      </c>
      <c r="AK7" s="6">
        <v>0.87145452632440001</v>
      </c>
      <c r="AL7" s="6">
        <v>0.85083019773799995</v>
      </c>
      <c r="AM7" s="6">
        <v>0.8751675323318</v>
      </c>
      <c r="AN7" s="6">
        <v>0.88269234305150002</v>
      </c>
      <c r="AO7" s="6">
        <v>0.860160416127</v>
      </c>
      <c r="AP7" s="6">
        <v>0.84408360046389996</v>
      </c>
      <c r="AQ7" s="6">
        <v>0.8938825314105</v>
      </c>
    </row>
    <row r="8" spans="1:43" x14ac:dyDescent="0.25">
      <c r="A8" t="s">
        <v>552</v>
      </c>
      <c r="B8" s="6">
        <v>0.1035540069655</v>
      </c>
      <c r="C8" s="7">
        <v>0.1310563946022</v>
      </c>
      <c r="D8" s="8">
        <v>7.6301492174499996E-2</v>
      </c>
      <c r="E8" s="6">
        <v>0.1281807612476</v>
      </c>
      <c r="F8" s="6">
        <v>9.3293535169440001E-2</v>
      </c>
      <c r="G8" s="6">
        <v>0.11302472308</v>
      </c>
      <c r="H8" s="6">
        <v>0.10785640190329999</v>
      </c>
      <c r="I8" s="6">
        <v>9.9955717818000001E-2</v>
      </c>
      <c r="J8" s="6">
        <v>9.56074213895E-2</v>
      </c>
      <c r="K8" s="6">
        <v>0.1116292125859</v>
      </c>
      <c r="L8" s="6">
        <v>0.10340613147409999</v>
      </c>
      <c r="M8" s="6">
        <v>0.1014461027133</v>
      </c>
      <c r="N8" s="6">
        <v>0.1072129299952</v>
      </c>
      <c r="O8" s="6">
        <v>0.1134473085364</v>
      </c>
      <c r="P8" s="6">
        <v>9.9172512266590004E-2</v>
      </c>
      <c r="Q8" s="6">
        <v>0.1081936236579</v>
      </c>
      <c r="R8" s="6">
        <v>7.9324769121560001E-2</v>
      </c>
      <c r="S8" s="6">
        <v>0.1020844900024</v>
      </c>
      <c r="T8" s="6">
        <v>7.0765900261359996E-2</v>
      </c>
      <c r="U8" s="6">
        <v>9.8263338213530005E-2</v>
      </c>
      <c r="V8" s="6">
        <v>0.11037253508559999</v>
      </c>
      <c r="W8" s="6">
        <v>0.10084001567170001</v>
      </c>
      <c r="X8" s="6">
        <v>9.5136786203949997E-2</v>
      </c>
      <c r="Y8" s="6">
        <v>0.1217563749285</v>
      </c>
      <c r="Z8" s="6">
        <v>7.0660582387699997E-2</v>
      </c>
      <c r="AA8" s="6">
        <v>9.0538034815950005E-2</v>
      </c>
      <c r="AB8" s="6">
        <v>0.1101457908289</v>
      </c>
      <c r="AC8" s="6">
        <v>9.9005980636469995E-2</v>
      </c>
      <c r="AD8" s="6">
        <v>9.1036921888450001E-2</v>
      </c>
      <c r="AE8" s="6">
        <v>0.1096794258658</v>
      </c>
      <c r="AF8" s="6">
        <v>0.1149902375837</v>
      </c>
      <c r="AG8" s="6">
        <v>0.1024064068399</v>
      </c>
      <c r="AH8" s="7">
        <v>0.1268626883847</v>
      </c>
      <c r="AI8" s="8">
        <v>5.910150680344E-2</v>
      </c>
      <c r="AJ8" s="6">
        <v>0.1288776825705</v>
      </c>
      <c r="AK8" s="6">
        <v>0.10020088204450001</v>
      </c>
      <c r="AL8" s="6">
        <v>0.1078177864469</v>
      </c>
      <c r="AM8" s="6">
        <v>0.1004665876033</v>
      </c>
      <c r="AN8" s="6">
        <v>9.7497431954329999E-2</v>
      </c>
      <c r="AO8" s="6">
        <v>0.1164907613688</v>
      </c>
      <c r="AP8" s="6">
        <v>0.1266091617198</v>
      </c>
      <c r="AQ8" s="6">
        <v>6.9057001424379996E-2</v>
      </c>
    </row>
    <row r="9" spans="1:43" x14ac:dyDescent="0.25">
      <c r="A9" t="s">
        <v>553</v>
      </c>
      <c r="B9" s="6">
        <v>2.8163161898970002E-2</v>
      </c>
      <c r="C9" s="7">
        <v>3.4143442580610001E-2</v>
      </c>
      <c r="D9" s="6">
        <v>2.2406677289060001E-2</v>
      </c>
      <c r="E9" s="6">
        <v>0</v>
      </c>
      <c r="F9" s="6">
        <v>2.6523193558000001E-2</v>
      </c>
      <c r="G9" s="8">
        <v>1.670299069802E-2</v>
      </c>
      <c r="H9" s="6">
        <v>1.9275261695109999E-2</v>
      </c>
      <c r="I9" s="6">
        <v>3.0389511101720001E-2</v>
      </c>
      <c r="J9" s="6">
        <v>2.8557853388549999E-2</v>
      </c>
      <c r="K9" s="6">
        <v>3.4395108450420001E-2</v>
      </c>
      <c r="L9" s="6">
        <v>3.1399174896209997E-2</v>
      </c>
      <c r="M9" s="7">
        <v>3.3153813421150001E-2</v>
      </c>
      <c r="N9" s="8">
        <v>1.950033493808E-2</v>
      </c>
      <c r="O9" s="6">
        <v>2.7521570789900002E-2</v>
      </c>
      <c r="P9" s="6">
        <v>3.550159728268E-2</v>
      </c>
      <c r="Q9" s="6">
        <v>2.2317043050169998E-2</v>
      </c>
      <c r="R9" s="6">
        <v>2.8711418879620001E-2</v>
      </c>
      <c r="S9" s="6">
        <v>2.2969219808740001E-2</v>
      </c>
      <c r="T9" s="6">
        <v>2.0429238568509998E-2</v>
      </c>
      <c r="U9" s="6">
        <v>3.7352031499470001E-2</v>
      </c>
      <c r="V9" s="6">
        <v>6.3153259265449997E-3</v>
      </c>
      <c r="W9" s="8">
        <v>2.0492304702470002E-2</v>
      </c>
      <c r="X9" s="6">
        <v>3.879428131867E-2</v>
      </c>
      <c r="Y9" s="7">
        <v>4.5650481272100002E-2</v>
      </c>
      <c r="Z9" s="6">
        <v>4.7965497290690003E-2</v>
      </c>
      <c r="AA9" s="6">
        <v>3.5586346647359997E-2</v>
      </c>
      <c r="AB9" s="8">
        <v>2.359029424484E-2</v>
      </c>
      <c r="AC9" s="6">
        <v>5.122480634301E-2</v>
      </c>
      <c r="AD9" s="6">
        <v>2.0617929132860001E-2</v>
      </c>
      <c r="AE9" s="6">
        <v>3.1855532056029999E-2</v>
      </c>
      <c r="AF9" s="6">
        <v>3.0284951534760001E-2</v>
      </c>
      <c r="AG9" s="6">
        <v>2.7950245061770001E-2</v>
      </c>
      <c r="AH9" s="7">
        <v>3.4248035921780003E-2</v>
      </c>
      <c r="AI9" s="8">
        <v>1.6558564512229999E-2</v>
      </c>
      <c r="AJ9" s="6">
        <v>2.679295715268E-2</v>
      </c>
      <c r="AK9" s="6">
        <v>2.834459163111E-2</v>
      </c>
      <c r="AL9" s="7">
        <v>4.1352015815030001E-2</v>
      </c>
      <c r="AM9" s="6">
        <v>2.4365880064940001E-2</v>
      </c>
      <c r="AN9" s="6">
        <v>1.9810224994159999E-2</v>
      </c>
      <c r="AO9" s="6">
        <v>2.334882250423E-2</v>
      </c>
      <c r="AP9" s="6">
        <v>2.9307237816290001E-2</v>
      </c>
      <c r="AQ9" s="6">
        <v>3.7060467165149998E-2</v>
      </c>
    </row>
    <row r="10" spans="1:43" x14ac:dyDescent="0.25">
      <c r="A10" t="s">
        <v>434</v>
      </c>
      <c r="B10" s="6">
        <v>1</v>
      </c>
      <c r="C10" s="6">
        <v>1</v>
      </c>
      <c r="D10" s="6">
        <v>1</v>
      </c>
      <c r="E10" s="6">
        <v>1</v>
      </c>
      <c r="F10" s="6">
        <v>1</v>
      </c>
      <c r="G10" s="6">
        <v>1</v>
      </c>
      <c r="H10" s="6">
        <v>1</v>
      </c>
      <c r="I10" s="6">
        <v>1</v>
      </c>
      <c r="J10" s="6">
        <v>1</v>
      </c>
      <c r="K10" s="6">
        <v>1</v>
      </c>
      <c r="L10" s="6">
        <v>1</v>
      </c>
      <c r="M10" s="6">
        <v>1</v>
      </c>
      <c r="N10" s="6">
        <v>1</v>
      </c>
      <c r="O10" s="6">
        <v>1</v>
      </c>
      <c r="P10" s="6">
        <v>1</v>
      </c>
      <c r="Q10" s="6">
        <v>1</v>
      </c>
      <c r="R10" s="6">
        <v>1</v>
      </c>
      <c r="S10" s="6">
        <v>1</v>
      </c>
      <c r="T10" s="6">
        <v>1</v>
      </c>
      <c r="U10" s="6">
        <v>1</v>
      </c>
      <c r="V10" s="6">
        <v>1</v>
      </c>
      <c r="W10" s="6">
        <v>1</v>
      </c>
      <c r="X10" s="6">
        <v>1</v>
      </c>
      <c r="Y10" s="6">
        <v>1</v>
      </c>
      <c r="Z10" s="6">
        <v>1</v>
      </c>
      <c r="AA10" s="6">
        <v>1</v>
      </c>
      <c r="AB10" s="6">
        <v>1</v>
      </c>
      <c r="AC10" s="6">
        <v>1</v>
      </c>
      <c r="AD10" s="6">
        <v>1</v>
      </c>
      <c r="AE10" s="6">
        <v>1</v>
      </c>
      <c r="AF10" s="6">
        <v>1</v>
      </c>
      <c r="AG10" s="6">
        <v>1</v>
      </c>
      <c r="AH10" s="6">
        <v>1</v>
      </c>
      <c r="AI10" s="6">
        <v>1</v>
      </c>
      <c r="AJ10" s="6">
        <v>1</v>
      </c>
      <c r="AK10" s="6">
        <v>1</v>
      </c>
      <c r="AL10" s="6">
        <v>1</v>
      </c>
      <c r="AM10" s="6">
        <v>1</v>
      </c>
      <c r="AN10" s="6">
        <v>1</v>
      </c>
      <c r="AO10" s="6">
        <v>1</v>
      </c>
      <c r="AP10" s="6">
        <v>1</v>
      </c>
      <c r="AQ10" s="6">
        <v>1</v>
      </c>
    </row>
    <row r="11" spans="1:43" x14ac:dyDescent="0.25">
      <c r="A11" t="s">
        <v>433</v>
      </c>
      <c r="B11" s="9">
        <v>4507</v>
      </c>
      <c r="C11" s="9">
        <v>2217</v>
      </c>
      <c r="D11" s="9">
        <v>2278</v>
      </c>
      <c r="E11" s="9">
        <v>12</v>
      </c>
      <c r="F11" s="9">
        <v>280</v>
      </c>
      <c r="G11" s="9">
        <v>827</v>
      </c>
      <c r="H11" s="9">
        <v>1107</v>
      </c>
      <c r="I11" s="9">
        <v>1249</v>
      </c>
      <c r="J11" s="9">
        <v>1121</v>
      </c>
      <c r="K11" s="9">
        <v>1030</v>
      </c>
      <c r="L11" s="9">
        <v>2151</v>
      </c>
      <c r="M11" s="9">
        <v>2745</v>
      </c>
      <c r="N11" s="9">
        <v>1762</v>
      </c>
      <c r="O11" s="9">
        <v>1001</v>
      </c>
      <c r="P11" s="9">
        <v>1001</v>
      </c>
      <c r="Q11" s="9">
        <v>801</v>
      </c>
      <c r="R11" s="9">
        <v>600</v>
      </c>
      <c r="S11" s="9">
        <v>601</v>
      </c>
      <c r="T11" s="9">
        <v>201</v>
      </c>
      <c r="U11" s="9">
        <v>201</v>
      </c>
      <c r="V11" s="9">
        <v>101</v>
      </c>
      <c r="W11" s="9">
        <v>3062</v>
      </c>
      <c r="X11" s="9">
        <v>488</v>
      </c>
      <c r="Y11" s="9">
        <v>850</v>
      </c>
      <c r="Z11" s="9">
        <v>107</v>
      </c>
      <c r="AA11" s="9">
        <v>1366</v>
      </c>
      <c r="AB11" s="9">
        <v>3036</v>
      </c>
      <c r="AC11" s="9">
        <v>105</v>
      </c>
      <c r="AD11" s="9">
        <v>1571</v>
      </c>
      <c r="AE11" s="9">
        <v>2936</v>
      </c>
      <c r="AF11" s="9">
        <v>455</v>
      </c>
      <c r="AG11" s="9">
        <v>4052</v>
      </c>
      <c r="AH11" s="9">
        <v>3046</v>
      </c>
      <c r="AI11" s="9">
        <v>1461</v>
      </c>
      <c r="AJ11" s="9">
        <v>583</v>
      </c>
      <c r="AK11" s="9">
        <v>3924</v>
      </c>
      <c r="AL11" s="9">
        <v>778</v>
      </c>
      <c r="AM11" s="9">
        <v>1171</v>
      </c>
      <c r="AN11" s="9">
        <v>1002</v>
      </c>
      <c r="AO11" s="9">
        <v>620</v>
      </c>
      <c r="AP11" s="9">
        <v>576</v>
      </c>
      <c r="AQ11" s="9">
        <v>360</v>
      </c>
    </row>
    <row r="12" spans="1:43" x14ac:dyDescent="0.25">
      <c r="A12"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3c00d3a6-4ef3-4496-9f3d-0573fc563464" sqref="A2 AQ12" xr:uid="{00000000-0002-0000-2400-000000000000}"/>
    <dataValidation allowBlank="1" error="3c00d3a6-4ef3-4496-9f3d-0573fc563464" sqref="A1" xr:uid="{00000000-0002-0000-2400-000001000000}"/>
  </dataValidations>
  <hyperlinks>
    <hyperlink ref="A1" location="'TOC'!A1" display="Back to TOC" xr:uid="{00000000-0004-0000-2400-000000000000}"/>
  </hyperlinks>
  <pageMargins left="0.7" right="0.7" top="0.75" bottom="0.75" header="0.3" footer="0.3"/>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codeName="Sheet38"/>
  <dimension ref="A1:F9"/>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6" width="12.7109375" bestFit="1" customWidth="1"/>
  </cols>
  <sheetData>
    <row r="1" spans="1:6" x14ac:dyDescent="0.25">
      <c r="A1" s="4" t="s">
        <v>384</v>
      </c>
    </row>
    <row r="2" spans="1:6" x14ac:dyDescent="0.25">
      <c r="A2" t="s">
        <v>80</v>
      </c>
    </row>
    <row r="3" spans="1:6" ht="60" x14ac:dyDescent="0.25">
      <c r="A3" s="5" t="s">
        <v>554</v>
      </c>
      <c r="B3" s="5" t="s">
        <v>555</v>
      </c>
      <c r="C3" s="5" t="s">
        <v>556</v>
      </c>
      <c r="D3" s="5" t="s">
        <v>557</v>
      </c>
      <c r="E3" s="5" t="s">
        <v>434</v>
      </c>
      <c r="F3" s="5" t="s">
        <v>558</v>
      </c>
    </row>
    <row r="4" spans="1:6" x14ac:dyDescent="0.25">
      <c r="A4" t="s">
        <v>559</v>
      </c>
      <c r="B4" s="6">
        <v>0.28708508793929999</v>
      </c>
      <c r="C4" s="7">
        <v>0.58624355297590003</v>
      </c>
      <c r="D4" s="8">
        <v>0.12667135908489999</v>
      </c>
      <c r="E4" s="6">
        <v>1</v>
      </c>
      <c r="F4" s="9">
        <v>4507</v>
      </c>
    </row>
    <row r="5" spans="1:6" x14ac:dyDescent="0.25">
      <c r="A5" t="s">
        <v>560</v>
      </c>
      <c r="B5" s="8">
        <v>0.2338735346103</v>
      </c>
      <c r="C5" s="8">
        <v>0.44664455158889999</v>
      </c>
      <c r="D5" s="7">
        <v>0.31948191380079999</v>
      </c>
      <c r="E5" s="6">
        <v>1</v>
      </c>
      <c r="F5" s="9">
        <v>4507</v>
      </c>
    </row>
    <row r="6" spans="1:6" x14ac:dyDescent="0.25">
      <c r="A6" t="s">
        <v>561</v>
      </c>
      <c r="B6" s="8">
        <v>0.2234374968051</v>
      </c>
      <c r="C6" s="8">
        <v>0.33064304507280001</v>
      </c>
      <c r="D6" s="7">
        <v>0.44591945812209999</v>
      </c>
      <c r="E6" s="6">
        <v>1</v>
      </c>
      <c r="F6" s="9">
        <v>4507</v>
      </c>
    </row>
    <row r="7" spans="1:6" x14ac:dyDescent="0.25">
      <c r="A7" t="s">
        <v>562</v>
      </c>
      <c r="B7" s="7">
        <v>0.4032754314832</v>
      </c>
      <c r="C7" s="8">
        <v>0.45011763144369998</v>
      </c>
      <c r="D7" s="8">
        <v>0.14660693707309999</v>
      </c>
      <c r="E7" s="6">
        <v>1</v>
      </c>
      <c r="F7" s="9">
        <v>4507</v>
      </c>
    </row>
    <row r="8" spans="1:6" x14ac:dyDescent="0.25">
      <c r="A8" t="s">
        <v>563</v>
      </c>
      <c r="B8" s="7">
        <v>0.32084310754689999</v>
      </c>
      <c r="C8" s="7">
        <v>0.56220546018770001</v>
      </c>
      <c r="D8" s="8">
        <v>0.1169514322654</v>
      </c>
      <c r="E8" s="6">
        <v>1</v>
      </c>
      <c r="F8" s="9">
        <v>4507</v>
      </c>
    </row>
    <row r="9" spans="1:6" x14ac:dyDescent="0.25">
      <c r="A9" t="s">
        <v>4</v>
      </c>
    </row>
  </sheetData>
  <dataValidations count="2">
    <dataValidation allowBlank="1" showErrorMessage="1" prompt="f365cb55-6793-4e0d-be1f-6fc30fe57581" sqref="A2 F9" xr:uid="{00000000-0002-0000-2500-000000000000}"/>
    <dataValidation allowBlank="1" error="f365cb55-6793-4e0d-be1f-6fc30fe57581" sqref="A1" xr:uid="{00000000-0002-0000-2500-000001000000}"/>
  </dataValidations>
  <hyperlinks>
    <hyperlink ref="A1" location="'TOC'!A1" display="Back to TOC" xr:uid="{00000000-0004-0000-2500-000000000000}"/>
  </hyperlinks>
  <pageMargins left="0.7" right="0.7" top="0.75" bottom="0.75" header="0.3" footer="0.3"/>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sheetPr codeName="Sheet39"/>
  <dimension ref="A1:AQ10"/>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60" bestFit="1" customWidth="1"/>
    <col min="2" max="43" width="12.7109375" bestFit="1" customWidth="1"/>
  </cols>
  <sheetData>
    <row r="1" spans="1:43" x14ac:dyDescent="0.25">
      <c r="A1" s="4" t="s">
        <v>384</v>
      </c>
    </row>
    <row r="2" spans="1:43" x14ac:dyDescent="0.25">
      <c r="A2" t="s">
        <v>82</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555</v>
      </c>
      <c r="B5" s="6">
        <v>0.28708508793929999</v>
      </c>
      <c r="C5" s="7">
        <v>0.35743142207439998</v>
      </c>
      <c r="D5" s="8">
        <v>0.21865556862720001</v>
      </c>
      <c r="E5" s="6">
        <v>9.7361465037490005E-2</v>
      </c>
      <c r="F5" s="8">
        <v>0.2176847839029</v>
      </c>
      <c r="G5" s="6">
        <v>0.27029740673109998</v>
      </c>
      <c r="H5" s="8">
        <v>0.25651623278680002</v>
      </c>
      <c r="I5" s="6">
        <v>0.28978451245230002</v>
      </c>
      <c r="J5" s="6">
        <v>0.29124308236730001</v>
      </c>
      <c r="K5" s="6">
        <v>0.31129864662099999</v>
      </c>
      <c r="L5" s="6">
        <v>0.30100525747500001</v>
      </c>
      <c r="M5" s="6">
        <v>0.28930807166669997</v>
      </c>
      <c r="N5" s="6">
        <v>0.28322640871030003</v>
      </c>
      <c r="O5" s="6">
        <v>0.29885201342579998</v>
      </c>
      <c r="P5" s="6">
        <v>0.2708736436418</v>
      </c>
      <c r="Q5" s="6">
        <v>0.29399665921189999</v>
      </c>
      <c r="R5" s="7">
        <v>0.33382266232699997</v>
      </c>
      <c r="S5" s="6">
        <v>0.27972279066150002</v>
      </c>
      <c r="T5" s="6">
        <v>0.2524407762741</v>
      </c>
      <c r="U5" s="6">
        <v>0.23448969038369999</v>
      </c>
      <c r="V5" s="6">
        <v>0.23222932822770001</v>
      </c>
      <c r="W5" s="6">
        <v>0.29309403883599999</v>
      </c>
      <c r="X5" s="7">
        <v>0.33180411721339997</v>
      </c>
      <c r="Y5" s="8">
        <v>0.24278722644289999</v>
      </c>
      <c r="Z5" s="6">
        <v>0.27026593218279998</v>
      </c>
      <c r="AA5" s="8">
        <v>0.2386775792576</v>
      </c>
      <c r="AB5" s="7">
        <v>0.31628938020120001</v>
      </c>
      <c r="AC5" s="8">
        <v>0.15219485910860001</v>
      </c>
      <c r="AD5" s="7">
        <v>0.3722480547459</v>
      </c>
      <c r="AE5" s="8">
        <v>0.24540934288659999</v>
      </c>
      <c r="AF5" s="7">
        <v>0.42469849659749997</v>
      </c>
      <c r="AG5" s="8">
        <v>0.27327589063070001</v>
      </c>
      <c r="AH5" s="7">
        <v>0.31097685778680001</v>
      </c>
      <c r="AI5" s="8">
        <v>0.24152056698150001</v>
      </c>
      <c r="AJ5" s="6">
        <v>0.26556030744179998</v>
      </c>
      <c r="AK5" s="6">
        <v>0.28993519860380002</v>
      </c>
      <c r="AL5" s="6">
        <v>0.26777026086040001</v>
      </c>
      <c r="AM5" s="6">
        <v>0.28719581518140003</v>
      </c>
      <c r="AN5" s="7">
        <v>0.3186046201885</v>
      </c>
      <c r="AO5" s="6">
        <v>0.29394655536600001</v>
      </c>
      <c r="AP5" s="6">
        <v>0.3091431246729</v>
      </c>
      <c r="AQ5" s="8">
        <v>0.21222771903820001</v>
      </c>
    </row>
    <row r="6" spans="1:43" x14ac:dyDescent="0.25">
      <c r="A6" t="s">
        <v>556</v>
      </c>
      <c r="B6" s="6">
        <v>0.58624355297590003</v>
      </c>
      <c r="C6" s="8">
        <v>0.53719274195290001</v>
      </c>
      <c r="D6" s="7">
        <v>0.63483497292559998</v>
      </c>
      <c r="E6" s="6">
        <v>0.54503913765180001</v>
      </c>
      <c r="F6" s="6">
        <v>0.5595507665885</v>
      </c>
      <c r="G6" s="6">
        <v>0.58335708209329995</v>
      </c>
      <c r="H6" s="6">
        <v>0.5771213356639</v>
      </c>
      <c r="I6" s="6">
        <v>0.57811802275000002</v>
      </c>
      <c r="J6" s="6">
        <v>0.60366192991760004</v>
      </c>
      <c r="K6" s="6">
        <v>0.58673780987360002</v>
      </c>
      <c r="L6" s="6">
        <v>0.59542400545319996</v>
      </c>
      <c r="M6" s="6">
        <v>0.58250383267789996</v>
      </c>
      <c r="N6" s="6">
        <v>0.59273499997029999</v>
      </c>
      <c r="O6" s="6">
        <v>0.56464689526599998</v>
      </c>
      <c r="P6" s="6">
        <v>0.60657151658399999</v>
      </c>
      <c r="Q6" s="6">
        <v>0.59422068606129996</v>
      </c>
      <c r="R6" s="6">
        <v>0.56418863682690001</v>
      </c>
      <c r="S6" s="6">
        <v>0.57120204975410005</v>
      </c>
      <c r="T6" s="6">
        <v>0.60872830683440005</v>
      </c>
      <c r="U6" s="6">
        <v>0.65168606332010004</v>
      </c>
      <c r="V6" s="6">
        <v>0.55719699130279998</v>
      </c>
      <c r="W6" s="6">
        <v>0.59618842200389999</v>
      </c>
      <c r="X6" s="6">
        <v>0.54155688354849996</v>
      </c>
      <c r="Y6" s="6">
        <v>0.58016647212380001</v>
      </c>
      <c r="Z6" s="6">
        <v>0.57125773650730005</v>
      </c>
      <c r="AA6" s="6">
        <v>0.58444141782970005</v>
      </c>
      <c r="AB6" s="6">
        <v>0.58790632636939999</v>
      </c>
      <c r="AC6" s="6">
        <v>0.56674071360209999</v>
      </c>
      <c r="AD6" s="8">
        <v>0.53324374077610004</v>
      </c>
      <c r="AE6" s="7">
        <v>0.61217978727940003</v>
      </c>
      <c r="AF6" s="8">
        <v>0.47879166035819998</v>
      </c>
      <c r="AG6" s="7">
        <v>0.59702610971070003</v>
      </c>
      <c r="AH6" s="6">
        <v>0.57406509845169995</v>
      </c>
      <c r="AI6" s="6">
        <v>0.60946935206660002</v>
      </c>
      <c r="AJ6" s="6">
        <v>0.55881397842830005</v>
      </c>
      <c r="AK6" s="6">
        <v>0.58987552139249999</v>
      </c>
      <c r="AL6" s="6">
        <v>0.56465908623420002</v>
      </c>
      <c r="AM6" s="6">
        <v>0.59102283139919998</v>
      </c>
      <c r="AN6" s="6">
        <v>0.56579672034560002</v>
      </c>
      <c r="AO6" s="6">
        <v>0.62283616730989999</v>
      </c>
      <c r="AP6" s="6">
        <v>0.5653362400459</v>
      </c>
      <c r="AQ6" s="7">
        <v>0.64321314777100003</v>
      </c>
    </row>
    <row r="7" spans="1:43" x14ac:dyDescent="0.25">
      <c r="A7" t="s">
        <v>557</v>
      </c>
      <c r="B7" s="6">
        <v>0.12667135908489999</v>
      </c>
      <c r="C7" s="8">
        <v>0.1053758359727</v>
      </c>
      <c r="D7" s="7">
        <v>0.1465094584471</v>
      </c>
      <c r="E7" s="7">
        <v>0.35759939731079998</v>
      </c>
      <c r="F7" s="7">
        <v>0.2227644495086</v>
      </c>
      <c r="G7" s="6">
        <v>0.14634551117559999</v>
      </c>
      <c r="H7" s="7">
        <v>0.1663624315494</v>
      </c>
      <c r="I7" s="6">
        <v>0.13209746479769999</v>
      </c>
      <c r="J7" s="8">
        <v>0.10509498771509999</v>
      </c>
      <c r="K7" s="8">
        <v>0.1019635435053</v>
      </c>
      <c r="L7" s="8">
        <v>0.10357073707180001</v>
      </c>
      <c r="M7" s="6">
        <v>0.12818809565539999</v>
      </c>
      <c r="N7" s="6">
        <v>0.1240385913194</v>
      </c>
      <c r="O7" s="6">
        <v>0.13650109130820001</v>
      </c>
      <c r="P7" s="6">
        <v>0.12255483977419999</v>
      </c>
      <c r="Q7" s="6">
        <v>0.1117826547268</v>
      </c>
      <c r="R7" s="6">
        <v>0.1019887008461</v>
      </c>
      <c r="S7" s="6">
        <v>0.14907515958440001</v>
      </c>
      <c r="T7" s="6">
        <v>0.13883091689150001</v>
      </c>
      <c r="U7" s="6">
        <v>0.1138242462962</v>
      </c>
      <c r="V7" s="7">
        <v>0.21057368046950001</v>
      </c>
      <c r="W7" s="8">
        <v>0.11071753916</v>
      </c>
      <c r="X7" s="6">
        <v>0.12663899923809999</v>
      </c>
      <c r="Y7" s="7">
        <v>0.1770463014333</v>
      </c>
      <c r="Z7" s="6">
        <v>0.15847633130989999</v>
      </c>
      <c r="AA7" s="7">
        <v>0.1768810029126</v>
      </c>
      <c r="AB7" s="8">
        <v>9.5804293429419998E-2</v>
      </c>
      <c r="AC7" s="7">
        <v>0.28106442728940001</v>
      </c>
      <c r="AD7" s="8">
        <v>9.4508204477999999E-2</v>
      </c>
      <c r="AE7" s="7">
        <v>0.142410869834</v>
      </c>
      <c r="AF7" s="6">
        <v>9.6509843044320004E-2</v>
      </c>
      <c r="AG7" s="6">
        <v>0.12969799965850001</v>
      </c>
      <c r="AH7" s="8">
        <v>0.1149580437615</v>
      </c>
      <c r="AI7" s="7">
        <v>0.14901008095189999</v>
      </c>
      <c r="AJ7" s="7">
        <v>0.1756257141299</v>
      </c>
      <c r="AK7" s="8">
        <v>0.1201892800038</v>
      </c>
      <c r="AL7" s="7">
        <v>0.16757065290529999</v>
      </c>
      <c r="AM7" s="6">
        <v>0.1217813534194</v>
      </c>
      <c r="AN7" s="6">
        <v>0.11559865946590001</v>
      </c>
      <c r="AO7" s="8">
        <v>8.3217277324030003E-2</v>
      </c>
      <c r="AP7" s="6">
        <v>0.1255206352811</v>
      </c>
      <c r="AQ7" s="6">
        <v>0.14455913319079999</v>
      </c>
    </row>
    <row r="8" spans="1:43" x14ac:dyDescent="0.25">
      <c r="A8" t="s">
        <v>434</v>
      </c>
      <c r="B8" s="6">
        <v>1</v>
      </c>
      <c r="C8" s="6">
        <v>1</v>
      </c>
      <c r="D8" s="6">
        <v>1</v>
      </c>
      <c r="E8" s="6">
        <v>1</v>
      </c>
      <c r="F8" s="6">
        <v>1</v>
      </c>
      <c r="G8" s="6">
        <v>1</v>
      </c>
      <c r="H8" s="6">
        <v>1</v>
      </c>
      <c r="I8" s="6">
        <v>1</v>
      </c>
      <c r="J8" s="6">
        <v>1</v>
      </c>
      <c r="K8" s="6">
        <v>1</v>
      </c>
      <c r="L8" s="6">
        <v>1</v>
      </c>
      <c r="M8" s="6">
        <v>1</v>
      </c>
      <c r="N8" s="6">
        <v>1</v>
      </c>
      <c r="O8" s="6">
        <v>1</v>
      </c>
      <c r="P8" s="6">
        <v>1</v>
      </c>
      <c r="Q8" s="6">
        <v>1</v>
      </c>
      <c r="R8" s="6">
        <v>1</v>
      </c>
      <c r="S8" s="6">
        <v>1</v>
      </c>
      <c r="T8" s="6">
        <v>1</v>
      </c>
      <c r="U8" s="6">
        <v>1</v>
      </c>
      <c r="V8" s="6">
        <v>1</v>
      </c>
      <c r="W8" s="6">
        <v>1</v>
      </c>
      <c r="X8" s="6">
        <v>1</v>
      </c>
      <c r="Y8" s="6">
        <v>1</v>
      </c>
      <c r="Z8" s="6">
        <v>1</v>
      </c>
      <c r="AA8" s="6">
        <v>1</v>
      </c>
      <c r="AB8" s="6">
        <v>1</v>
      </c>
      <c r="AC8" s="6">
        <v>1</v>
      </c>
      <c r="AD8" s="6">
        <v>1</v>
      </c>
      <c r="AE8" s="6">
        <v>1</v>
      </c>
      <c r="AF8" s="6">
        <v>1</v>
      </c>
      <c r="AG8" s="6">
        <v>1</v>
      </c>
      <c r="AH8" s="6">
        <v>1</v>
      </c>
      <c r="AI8" s="6">
        <v>1</v>
      </c>
      <c r="AJ8" s="6">
        <v>1</v>
      </c>
      <c r="AK8" s="6">
        <v>1</v>
      </c>
      <c r="AL8" s="6">
        <v>1</v>
      </c>
      <c r="AM8" s="6">
        <v>1</v>
      </c>
      <c r="AN8" s="6">
        <v>1</v>
      </c>
      <c r="AO8" s="6">
        <v>1</v>
      </c>
      <c r="AP8" s="6">
        <v>1</v>
      </c>
      <c r="AQ8" s="6">
        <v>1</v>
      </c>
    </row>
    <row r="9" spans="1:43" x14ac:dyDescent="0.25">
      <c r="A9" t="s">
        <v>433</v>
      </c>
      <c r="B9" s="9">
        <v>4507</v>
      </c>
      <c r="C9" s="9">
        <v>2217</v>
      </c>
      <c r="D9" s="9">
        <v>2278</v>
      </c>
      <c r="E9" s="9">
        <v>12</v>
      </c>
      <c r="F9" s="9">
        <v>280</v>
      </c>
      <c r="G9" s="9">
        <v>827</v>
      </c>
      <c r="H9" s="9">
        <v>1107</v>
      </c>
      <c r="I9" s="9">
        <v>1249</v>
      </c>
      <c r="J9" s="9">
        <v>1121</v>
      </c>
      <c r="K9" s="9">
        <v>1030</v>
      </c>
      <c r="L9" s="9">
        <v>2151</v>
      </c>
      <c r="M9" s="9">
        <v>2745</v>
      </c>
      <c r="N9" s="9">
        <v>1762</v>
      </c>
      <c r="O9" s="9">
        <v>1001</v>
      </c>
      <c r="P9" s="9">
        <v>1001</v>
      </c>
      <c r="Q9" s="9">
        <v>801</v>
      </c>
      <c r="R9" s="9">
        <v>600</v>
      </c>
      <c r="S9" s="9">
        <v>601</v>
      </c>
      <c r="T9" s="9">
        <v>201</v>
      </c>
      <c r="U9" s="9">
        <v>201</v>
      </c>
      <c r="V9" s="9">
        <v>101</v>
      </c>
      <c r="W9" s="9">
        <v>3062</v>
      </c>
      <c r="X9" s="9">
        <v>488</v>
      </c>
      <c r="Y9" s="9">
        <v>850</v>
      </c>
      <c r="Z9" s="9">
        <v>107</v>
      </c>
      <c r="AA9" s="9">
        <v>1366</v>
      </c>
      <c r="AB9" s="9">
        <v>3036</v>
      </c>
      <c r="AC9" s="9">
        <v>105</v>
      </c>
      <c r="AD9" s="9">
        <v>1571</v>
      </c>
      <c r="AE9" s="9">
        <v>2936</v>
      </c>
      <c r="AF9" s="9">
        <v>455</v>
      </c>
      <c r="AG9" s="9">
        <v>4052</v>
      </c>
      <c r="AH9" s="9">
        <v>3046</v>
      </c>
      <c r="AI9" s="9">
        <v>1461</v>
      </c>
      <c r="AJ9" s="9">
        <v>583</v>
      </c>
      <c r="AK9" s="9">
        <v>3924</v>
      </c>
      <c r="AL9" s="9">
        <v>778</v>
      </c>
      <c r="AM9" s="9">
        <v>1171</v>
      </c>
      <c r="AN9" s="9">
        <v>1002</v>
      </c>
      <c r="AO9" s="9">
        <v>620</v>
      </c>
      <c r="AP9" s="9">
        <v>576</v>
      </c>
      <c r="AQ9" s="9">
        <v>360</v>
      </c>
    </row>
    <row r="10" spans="1:43" x14ac:dyDescent="0.25">
      <c r="A10"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a63bdea9-a196-437c-8d98-4e65ca99380c" sqref="A2 AQ10" xr:uid="{00000000-0002-0000-2600-000000000000}"/>
    <dataValidation allowBlank="1" error="a63bdea9-a196-437c-8d98-4e65ca99380c" sqref="A1" xr:uid="{00000000-0002-0000-2600-000001000000}"/>
  </dataValidations>
  <hyperlinks>
    <hyperlink ref="A1" location="'TOC'!A1" display="Back to TOC" xr:uid="{00000000-0004-0000-2600-000000000000}"/>
  </hyperlinks>
  <pageMargins left="0.7" right="0.7" top="0.75" bottom="0.75" header="0.3" footer="0.3"/>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codeName="Sheet40"/>
  <dimension ref="A1:AQ10"/>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60" bestFit="1" customWidth="1"/>
    <col min="2" max="43" width="12.7109375" bestFit="1" customWidth="1"/>
  </cols>
  <sheetData>
    <row r="1" spans="1:43" x14ac:dyDescent="0.25">
      <c r="A1" s="4" t="s">
        <v>384</v>
      </c>
    </row>
    <row r="2" spans="1:43" x14ac:dyDescent="0.25">
      <c r="A2" t="s">
        <v>84</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555</v>
      </c>
      <c r="B5" s="6">
        <v>0.2338735346103</v>
      </c>
      <c r="C5" s="7">
        <v>0.3027798696142</v>
      </c>
      <c r="D5" s="8">
        <v>0.16672384127949999</v>
      </c>
      <c r="E5" s="6">
        <v>7.1953599045049998E-2</v>
      </c>
      <c r="F5" s="8">
        <v>0.14733116368990001</v>
      </c>
      <c r="G5" s="8">
        <v>0.188058116522</v>
      </c>
      <c r="H5" s="8">
        <v>0.17739023510820001</v>
      </c>
      <c r="I5" s="6">
        <v>0.244931408933</v>
      </c>
      <c r="J5" s="6">
        <v>0.23968627475279999</v>
      </c>
      <c r="K5" s="7">
        <v>0.27356741813009999</v>
      </c>
      <c r="L5" s="7">
        <v>0.25617813956969998</v>
      </c>
      <c r="M5" s="6">
        <v>0.2287276648505</v>
      </c>
      <c r="N5" s="6">
        <v>0.24280579106899999</v>
      </c>
      <c r="O5" s="7">
        <v>0.2583278398296</v>
      </c>
      <c r="P5" s="6">
        <v>0.22594317817090001</v>
      </c>
      <c r="Q5" s="6">
        <v>0.2354844516397</v>
      </c>
      <c r="R5" s="6">
        <v>0.21796145346269999</v>
      </c>
      <c r="S5" s="8">
        <v>0.1876512045548</v>
      </c>
      <c r="T5" s="6">
        <v>0.28365317569850002</v>
      </c>
      <c r="U5" s="6">
        <v>0.21262200758700001</v>
      </c>
      <c r="V5" s="6">
        <v>0.236808545595</v>
      </c>
      <c r="W5" s="6">
        <v>0.23972218463600001</v>
      </c>
      <c r="X5" s="7">
        <v>0.2812100722757</v>
      </c>
      <c r="Y5" s="8">
        <v>0.19343729423</v>
      </c>
      <c r="Z5" s="6">
        <v>0.1781146417151</v>
      </c>
      <c r="AA5" s="8">
        <v>0.17464569513809999</v>
      </c>
      <c r="AB5" s="7">
        <v>0.26964340080100002</v>
      </c>
      <c r="AC5" s="8">
        <v>6.7884324112409994E-2</v>
      </c>
      <c r="AD5" s="7">
        <v>0.32142177168550001</v>
      </c>
      <c r="AE5" s="8">
        <v>0.19103052261850001</v>
      </c>
      <c r="AF5" s="7">
        <v>0.3804826997322</v>
      </c>
      <c r="AG5" s="8">
        <v>0.21916163329089999</v>
      </c>
      <c r="AH5" s="7">
        <v>0.26145430692190003</v>
      </c>
      <c r="AI5" s="8">
        <v>0.18127363573130001</v>
      </c>
      <c r="AJ5" s="6">
        <v>0.2141226467531</v>
      </c>
      <c r="AK5" s="6">
        <v>0.2364887629571</v>
      </c>
      <c r="AL5" s="6">
        <v>0.20817917597720001</v>
      </c>
      <c r="AM5" s="6">
        <v>0.2324965743846</v>
      </c>
      <c r="AN5" s="6">
        <v>0.25149966747399999</v>
      </c>
      <c r="AO5" s="6">
        <v>0.24814803554439999</v>
      </c>
      <c r="AP5" s="7">
        <v>0.28117909596750001</v>
      </c>
      <c r="AQ5" s="8">
        <v>0.16922096535200001</v>
      </c>
    </row>
    <row r="6" spans="1:43" x14ac:dyDescent="0.25">
      <c r="A6" t="s">
        <v>556</v>
      </c>
      <c r="B6" s="6">
        <v>0.44664455158889999</v>
      </c>
      <c r="C6" s="6">
        <v>0.44177287544409999</v>
      </c>
      <c r="D6" s="6">
        <v>0.45155121264140002</v>
      </c>
      <c r="E6" s="6">
        <v>0.4266079912647</v>
      </c>
      <c r="F6" s="8">
        <v>0.3564050422426</v>
      </c>
      <c r="G6" s="8">
        <v>0.39384600644930001</v>
      </c>
      <c r="H6" s="8">
        <v>0.38403884587379999</v>
      </c>
      <c r="I6" s="6">
        <v>0.42769523110980001</v>
      </c>
      <c r="J6" s="7">
        <v>0.48673882273570002</v>
      </c>
      <c r="K6" s="7">
        <v>0.49123961213900003</v>
      </c>
      <c r="L6" s="7">
        <v>0.48892961097389998</v>
      </c>
      <c r="M6" s="6">
        <v>0.44589234462760002</v>
      </c>
      <c r="N6" s="6">
        <v>0.44795024057880001</v>
      </c>
      <c r="O6" s="8">
        <v>0.39538432750449998</v>
      </c>
      <c r="P6" s="6">
        <v>0.46066754542720001</v>
      </c>
      <c r="Q6" s="7">
        <v>0.4973267873071</v>
      </c>
      <c r="R6" s="7">
        <v>0.52268839075639995</v>
      </c>
      <c r="S6" s="8">
        <v>0.40369561072600002</v>
      </c>
      <c r="T6" s="6">
        <v>0.41125198363490001</v>
      </c>
      <c r="U6" s="6">
        <v>0.49108689880189998</v>
      </c>
      <c r="V6" s="6">
        <v>0.40909900148759998</v>
      </c>
      <c r="W6" s="6">
        <v>0.45831804511110003</v>
      </c>
      <c r="X6" s="6">
        <v>0.43251375709759998</v>
      </c>
      <c r="Y6" s="6">
        <v>0.41984259113069999</v>
      </c>
      <c r="Z6" s="6">
        <v>0.4084730949</v>
      </c>
      <c r="AA6" s="6">
        <v>0.42586480754369999</v>
      </c>
      <c r="AB6" s="6">
        <v>0.45619367071139999</v>
      </c>
      <c r="AC6" s="6">
        <v>0.4639036970348</v>
      </c>
      <c r="AD6" s="6">
        <v>0.42559043941000002</v>
      </c>
      <c r="AE6" s="6">
        <v>0.45694768972959998</v>
      </c>
      <c r="AF6" s="8">
        <v>0.39037027052470002</v>
      </c>
      <c r="AG6" s="7">
        <v>0.45229154964090001</v>
      </c>
      <c r="AH6" s="6">
        <v>0.44532232735209998</v>
      </c>
      <c r="AI6" s="6">
        <v>0.4491661945787</v>
      </c>
      <c r="AJ6" s="6">
        <v>0.41948059929949999</v>
      </c>
      <c r="AK6" s="6">
        <v>0.45024134878369998</v>
      </c>
      <c r="AL6" s="6">
        <v>0.44949310816970001</v>
      </c>
      <c r="AM6" s="6">
        <v>0.46529577617279999</v>
      </c>
      <c r="AN6" s="6">
        <v>0.44160296229009999</v>
      </c>
      <c r="AO6" s="6">
        <v>0.43814220363369999</v>
      </c>
      <c r="AP6" s="6">
        <v>0.42164983900940001</v>
      </c>
      <c r="AQ6" s="6">
        <v>0.43847308425460002</v>
      </c>
    </row>
    <row r="7" spans="1:43" x14ac:dyDescent="0.25">
      <c r="A7" t="s">
        <v>557</v>
      </c>
      <c r="B7" s="6">
        <v>0.31948191380079999</v>
      </c>
      <c r="C7" s="8">
        <v>0.25544725494170001</v>
      </c>
      <c r="D7" s="7">
        <v>0.38172494607910001</v>
      </c>
      <c r="E7" s="6">
        <v>0.50143840969020004</v>
      </c>
      <c r="F7" s="7">
        <v>0.49626379406749999</v>
      </c>
      <c r="G7" s="7">
        <v>0.41809587702869999</v>
      </c>
      <c r="H7" s="7">
        <v>0.43857091901799999</v>
      </c>
      <c r="I7" s="6">
        <v>0.32737335995720002</v>
      </c>
      <c r="J7" s="8">
        <v>0.27357490251159999</v>
      </c>
      <c r="K7" s="8">
        <v>0.23519296973100001</v>
      </c>
      <c r="L7" s="8">
        <v>0.25489224945650002</v>
      </c>
      <c r="M7" s="6">
        <v>0.32537999052189998</v>
      </c>
      <c r="N7" s="6">
        <v>0.30924396835220003</v>
      </c>
      <c r="O7" s="7">
        <v>0.34628783266590002</v>
      </c>
      <c r="P7" s="6">
        <v>0.31338927640190001</v>
      </c>
      <c r="Q7" s="8">
        <v>0.2671887610532</v>
      </c>
      <c r="R7" s="8">
        <v>0.25935015578100001</v>
      </c>
      <c r="S7" s="7">
        <v>0.40865318471930001</v>
      </c>
      <c r="T7" s="6">
        <v>0.30509484066659998</v>
      </c>
      <c r="U7" s="6">
        <v>0.29629109361110001</v>
      </c>
      <c r="V7" s="6">
        <v>0.35409245291739999</v>
      </c>
      <c r="W7" s="8">
        <v>0.30195977025289999</v>
      </c>
      <c r="X7" s="6">
        <v>0.28627617062670002</v>
      </c>
      <c r="Y7" s="7">
        <v>0.38672011463930001</v>
      </c>
      <c r="Z7" s="6">
        <v>0.4134122633849</v>
      </c>
      <c r="AA7" s="7">
        <v>0.39948949731819999</v>
      </c>
      <c r="AB7" s="8">
        <v>0.27416292848759999</v>
      </c>
      <c r="AC7" s="7">
        <v>0.46821197885280003</v>
      </c>
      <c r="AD7" s="8">
        <v>0.25298778890450002</v>
      </c>
      <c r="AE7" s="7">
        <v>0.35202178765190001</v>
      </c>
      <c r="AF7" s="8">
        <v>0.2291470297431</v>
      </c>
      <c r="AG7" s="7">
        <v>0.32854681706819999</v>
      </c>
      <c r="AH7" s="8">
        <v>0.293223365726</v>
      </c>
      <c r="AI7" s="7">
        <v>0.36956016969</v>
      </c>
      <c r="AJ7" s="7">
        <v>0.36639675394740001</v>
      </c>
      <c r="AK7" s="8">
        <v>0.31326988825930002</v>
      </c>
      <c r="AL7" s="6">
        <v>0.34232771585310001</v>
      </c>
      <c r="AM7" s="6">
        <v>0.30220764944259998</v>
      </c>
      <c r="AN7" s="6">
        <v>0.30689737023590002</v>
      </c>
      <c r="AO7" s="6">
        <v>0.31370976082180002</v>
      </c>
      <c r="AP7" s="6">
        <v>0.29717106502309998</v>
      </c>
      <c r="AQ7" s="7">
        <v>0.39230595039339999</v>
      </c>
    </row>
    <row r="8" spans="1:43" x14ac:dyDescent="0.25">
      <c r="A8" t="s">
        <v>434</v>
      </c>
      <c r="B8" s="6">
        <v>1</v>
      </c>
      <c r="C8" s="6">
        <v>1</v>
      </c>
      <c r="D8" s="6">
        <v>1</v>
      </c>
      <c r="E8" s="6">
        <v>1</v>
      </c>
      <c r="F8" s="6">
        <v>1</v>
      </c>
      <c r="G8" s="6">
        <v>1</v>
      </c>
      <c r="H8" s="6">
        <v>1</v>
      </c>
      <c r="I8" s="6">
        <v>1</v>
      </c>
      <c r="J8" s="6">
        <v>1</v>
      </c>
      <c r="K8" s="6">
        <v>1</v>
      </c>
      <c r="L8" s="6">
        <v>1</v>
      </c>
      <c r="M8" s="6">
        <v>1</v>
      </c>
      <c r="N8" s="6">
        <v>1</v>
      </c>
      <c r="O8" s="6">
        <v>1</v>
      </c>
      <c r="P8" s="6">
        <v>1</v>
      </c>
      <c r="Q8" s="6">
        <v>1</v>
      </c>
      <c r="R8" s="6">
        <v>1</v>
      </c>
      <c r="S8" s="6">
        <v>1</v>
      </c>
      <c r="T8" s="6">
        <v>1</v>
      </c>
      <c r="U8" s="6">
        <v>1</v>
      </c>
      <c r="V8" s="6">
        <v>1</v>
      </c>
      <c r="W8" s="6">
        <v>1</v>
      </c>
      <c r="X8" s="6">
        <v>1</v>
      </c>
      <c r="Y8" s="6">
        <v>1</v>
      </c>
      <c r="Z8" s="6">
        <v>1</v>
      </c>
      <c r="AA8" s="6">
        <v>1</v>
      </c>
      <c r="AB8" s="6">
        <v>1</v>
      </c>
      <c r="AC8" s="6">
        <v>1</v>
      </c>
      <c r="AD8" s="6">
        <v>1</v>
      </c>
      <c r="AE8" s="6">
        <v>1</v>
      </c>
      <c r="AF8" s="6">
        <v>1</v>
      </c>
      <c r="AG8" s="6">
        <v>1</v>
      </c>
      <c r="AH8" s="6">
        <v>1</v>
      </c>
      <c r="AI8" s="6">
        <v>1</v>
      </c>
      <c r="AJ8" s="6">
        <v>1</v>
      </c>
      <c r="AK8" s="6">
        <v>1</v>
      </c>
      <c r="AL8" s="6">
        <v>1</v>
      </c>
      <c r="AM8" s="6">
        <v>1</v>
      </c>
      <c r="AN8" s="6">
        <v>1</v>
      </c>
      <c r="AO8" s="6">
        <v>1</v>
      </c>
      <c r="AP8" s="6">
        <v>1</v>
      </c>
      <c r="AQ8" s="6">
        <v>1</v>
      </c>
    </row>
    <row r="9" spans="1:43" x14ac:dyDescent="0.25">
      <c r="A9" t="s">
        <v>433</v>
      </c>
      <c r="B9" s="9">
        <v>4507</v>
      </c>
      <c r="C9" s="9">
        <v>2217</v>
      </c>
      <c r="D9" s="9">
        <v>2278</v>
      </c>
      <c r="E9" s="9">
        <v>12</v>
      </c>
      <c r="F9" s="9">
        <v>280</v>
      </c>
      <c r="G9" s="9">
        <v>827</v>
      </c>
      <c r="H9" s="9">
        <v>1107</v>
      </c>
      <c r="I9" s="9">
        <v>1249</v>
      </c>
      <c r="J9" s="9">
        <v>1121</v>
      </c>
      <c r="K9" s="9">
        <v>1030</v>
      </c>
      <c r="L9" s="9">
        <v>2151</v>
      </c>
      <c r="M9" s="9">
        <v>2745</v>
      </c>
      <c r="N9" s="9">
        <v>1762</v>
      </c>
      <c r="O9" s="9">
        <v>1001</v>
      </c>
      <c r="P9" s="9">
        <v>1001</v>
      </c>
      <c r="Q9" s="9">
        <v>801</v>
      </c>
      <c r="R9" s="9">
        <v>600</v>
      </c>
      <c r="S9" s="9">
        <v>601</v>
      </c>
      <c r="T9" s="9">
        <v>201</v>
      </c>
      <c r="U9" s="9">
        <v>201</v>
      </c>
      <c r="V9" s="9">
        <v>101</v>
      </c>
      <c r="W9" s="9">
        <v>3062</v>
      </c>
      <c r="X9" s="9">
        <v>488</v>
      </c>
      <c r="Y9" s="9">
        <v>850</v>
      </c>
      <c r="Z9" s="9">
        <v>107</v>
      </c>
      <c r="AA9" s="9">
        <v>1366</v>
      </c>
      <c r="AB9" s="9">
        <v>3036</v>
      </c>
      <c r="AC9" s="9">
        <v>105</v>
      </c>
      <c r="AD9" s="9">
        <v>1571</v>
      </c>
      <c r="AE9" s="9">
        <v>2936</v>
      </c>
      <c r="AF9" s="9">
        <v>455</v>
      </c>
      <c r="AG9" s="9">
        <v>4052</v>
      </c>
      <c r="AH9" s="9">
        <v>3046</v>
      </c>
      <c r="AI9" s="9">
        <v>1461</v>
      </c>
      <c r="AJ9" s="9">
        <v>583</v>
      </c>
      <c r="AK9" s="9">
        <v>3924</v>
      </c>
      <c r="AL9" s="9">
        <v>778</v>
      </c>
      <c r="AM9" s="9">
        <v>1171</v>
      </c>
      <c r="AN9" s="9">
        <v>1002</v>
      </c>
      <c r="AO9" s="9">
        <v>620</v>
      </c>
      <c r="AP9" s="9">
        <v>576</v>
      </c>
      <c r="AQ9" s="9">
        <v>360</v>
      </c>
    </row>
    <row r="10" spans="1:43" x14ac:dyDescent="0.25">
      <c r="A10"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1b1295a3-a96d-4fcb-8f94-8e2cc1901ce1" sqref="A2 AQ10" xr:uid="{00000000-0002-0000-2700-000000000000}"/>
    <dataValidation allowBlank="1" error="1b1295a3-a96d-4fcb-8f94-8e2cc1901ce1" sqref="A1" xr:uid="{00000000-0002-0000-2700-000001000000}"/>
  </dataValidations>
  <hyperlinks>
    <hyperlink ref="A1" location="'TOC'!A1" display="Back to TOC" xr:uid="{00000000-0004-0000-2700-000000000000}"/>
  </hyperlinks>
  <pageMargins left="0.7" right="0.7" top="0.75" bottom="0.75" header="0.3" footer="0.3"/>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sheetPr codeName="Sheet41"/>
  <dimension ref="A1:AQ10"/>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60" bestFit="1" customWidth="1"/>
    <col min="2" max="43" width="12.7109375" bestFit="1" customWidth="1"/>
  </cols>
  <sheetData>
    <row r="1" spans="1:43" x14ac:dyDescent="0.25">
      <c r="A1" s="4" t="s">
        <v>384</v>
      </c>
    </row>
    <row r="2" spans="1:43" x14ac:dyDescent="0.25">
      <c r="A2" t="s">
        <v>86</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555</v>
      </c>
      <c r="B5" s="6">
        <v>0.2234374968051</v>
      </c>
      <c r="C5" s="7">
        <v>0.29378795443560002</v>
      </c>
      <c r="D5" s="8">
        <v>0.154810576358</v>
      </c>
      <c r="E5" s="6">
        <v>7.1953599045049998E-2</v>
      </c>
      <c r="F5" s="8">
        <v>0.10357164660779999</v>
      </c>
      <c r="G5" s="8">
        <v>0.15161848726710001</v>
      </c>
      <c r="H5" s="8">
        <v>0.13903325898909999</v>
      </c>
      <c r="I5" s="6">
        <v>0.22701127630679999</v>
      </c>
      <c r="J5" s="6">
        <v>0.2414000037324</v>
      </c>
      <c r="K5" s="7">
        <v>0.28794529913330003</v>
      </c>
      <c r="L5" s="7">
        <v>0.26405622613509999</v>
      </c>
      <c r="M5" s="8">
        <v>0.20638429446189999</v>
      </c>
      <c r="N5" s="7">
        <v>0.25303863011849997</v>
      </c>
      <c r="O5" s="6">
        <v>0.2056668592915</v>
      </c>
      <c r="P5" s="6">
        <v>0.2124951114951</v>
      </c>
      <c r="Q5" s="6">
        <v>0.2494008666002</v>
      </c>
      <c r="R5" s="7">
        <v>0.30601205758909999</v>
      </c>
      <c r="S5" s="8">
        <v>0.1722075385138</v>
      </c>
      <c r="T5" s="6">
        <v>0.24924729925819999</v>
      </c>
      <c r="U5" s="6">
        <v>0.28368712977310001</v>
      </c>
      <c r="V5" s="6">
        <v>0.16459658428109999</v>
      </c>
      <c r="W5" s="7">
        <v>0.2567121446367</v>
      </c>
      <c r="X5" s="6">
        <v>0.193234570922</v>
      </c>
      <c r="Y5" s="8">
        <v>0.12272547161190001</v>
      </c>
      <c r="Z5" s="6">
        <v>0.26343112806640001</v>
      </c>
      <c r="AA5" s="8">
        <v>0.11998169937060001</v>
      </c>
      <c r="AB5" s="7">
        <v>0.27842514941500002</v>
      </c>
      <c r="AC5" s="8">
        <v>0.1220288036625</v>
      </c>
      <c r="AD5" s="7">
        <v>0.42943336752630001</v>
      </c>
      <c r="AE5" s="8">
        <v>0.1226304005756</v>
      </c>
      <c r="AF5" s="7">
        <v>0.4583697581249</v>
      </c>
      <c r="AG5" s="8">
        <v>0.19986257062359999</v>
      </c>
      <c r="AH5" s="7">
        <v>0.24720560717449999</v>
      </c>
      <c r="AI5" s="8">
        <v>0.1781088095643</v>
      </c>
      <c r="AJ5" s="8">
        <v>0.16725740856060001</v>
      </c>
      <c r="AK5" s="7">
        <v>0.23087634007960001</v>
      </c>
      <c r="AL5" s="6">
        <v>0.21096147992539999</v>
      </c>
      <c r="AM5" s="6">
        <v>0.2258779666739</v>
      </c>
      <c r="AN5" s="6">
        <v>0.2279111490828</v>
      </c>
      <c r="AO5" s="6">
        <v>0.2085824660535</v>
      </c>
      <c r="AP5" s="7">
        <v>0.29770128645869998</v>
      </c>
      <c r="AQ5" s="8">
        <v>0.1588543144231</v>
      </c>
    </row>
    <row r="6" spans="1:43" x14ac:dyDescent="0.25">
      <c r="A6" t="s">
        <v>556</v>
      </c>
      <c r="B6" s="6">
        <v>0.33064304507280001</v>
      </c>
      <c r="C6" s="7">
        <v>0.3604165897446</v>
      </c>
      <c r="D6" s="8">
        <v>0.3014081706947</v>
      </c>
      <c r="E6" s="6">
        <v>0.30426322294550001</v>
      </c>
      <c r="F6" s="8">
        <v>0.2555847949792</v>
      </c>
      <c r="G6" s="6">
        <v>0.31736041702680001</v>
      </c>
      <c r="H6" s="8">
        <v>0.30117911780250001</v>
      </c>
      <c r="I6" s="6">
        <v>0.34434954073399998</v>
      </c>
      <c r="J6" s="6">
        <v>0.3378579975023</v>
      </c>
      <c r="K6" s="6">
        <v>0.33776002779820002</v>
      </c>
      <c r="L6" s="6">
        <v>0.33781031011759999</v>
      </c>
      <c r="M6" s="6">
        <v>0.32666417539769999</v>
      </c>
      <c r="N6" s="6">
        <v>0.33754961014579998</v>
      </c>
      <c r="O6" s="8">
        <v>0.30072060121819999</v>
      </c>
      <c r="P6" s="6">
        <v>0.32329542341959999</v>
      </c>
      <c r="Q6" s="7">
        <v>0.37989428445660001</v>
      </c>
      <c r="R6" s="7">
        <v>0.39637283622250002</v>
      </c>
      <c r="S6" s="8">
        <v>0.27557174431039999</v>
      </c>
      <c r="T6" s="6">
        <v>0.31180255103060001</v>
      </c>
      <c r="U6" s="6">
        <v>0.38544871731590002</v>
      </c>
      <c r="V6" s="6">
        <v>0.36358779413219999</v>
      </c>
      <c r="W6" s="6">
        <v>0.33536401211799999</v>
      </c>
      <c r="X6" s="6">
        <v>0.3408473216208</v>
      </c>
      <c r="Y6" s="6">
        <v>0.31836477317680001</v>
      </c>
      <c r="Z6" s="6">
        <v>0.25243456764880001</v>
      </c>
      <c r="AA6" s="6">
        <v>0.30826378692259998</v>
      </c>
      <c r="AB6" s="7">
        <v>0.3426653341916</v>
      </c>
      <c r="AC6" s="6">
        <v>0.30549812832130002</v>
      </c>
      <c r="AD6" s="6">
        <v>0.31745714469050001</v>
      </c>
      <c r="AE6" s="6">
        <v>0.33709575853759999</v>
      </c>
      <c r="AF6" s="6">
        <v>0.3290067887359</v>
      </c>
      <c r="AG6" s="6">
        <v>0.33080723973100001</v>
      </c>
      <c r="AH6" s="7">
        <v>0.34358142007519998</v>
      </c>
      <c r="AI6" s="8">
        <v>0.30596798488600002</v>
      </c>
      <c r="AJ6" s="6">
        <v>0.35859511505070002</v>
      </c>
      <c r="AK6" s="6">
        <v>0.32694189268480001</v>
      </c>
      <c r="AL6" s="6">
        <v>0.31006585999890002</v>
      </c>
      <c r="AM6" s="6">
        <v>0.33590552382400002</v>
      </c>
      <c r="AN6" s="6">
        <v>0.32754780831340002</v>
      </c>
      <c r="AO6" s="7">
        <v>0.39199918319999999</v>
      </c>
      <c r="AP6" s="6">
        <v>0.29918197384489997</v>
      </c>
      <c r="AQ6" s="6">
        <v>0.3157206433891</v>
      </c>
    </row>
    <row r="7" spans="1:43" x14ac:dyDescent="0.25">
      <c r="A7" t="s">
        <v>557</v>
      </c>
      <c r="B7" s="6">
        <v>0.44591945812209999</v>
      </c>
      <c r="C7" s="8">
        <v>0.34579545581979998</v>
      </c>
      <c r="D7" s="7">
        <v>0.54378125294729995</v>
      </c>
      <c r="E7" s="6">
        <v>0.62378317800939997</v>
      </c>
      <c r="F7" s="7">
        <v>0.64084355841289997</v>
      </c>
      <c r="G7" s="7">
        <v>0.53102109570610001</v>
      </c>
      <c r="H7" s="7">
        <v>0.55978762320840003</v>
      </c>
      <c r="I7" s="6">
        <v>0.4286391829592</v>
      </c>
      <c r="J7" s="6">
        <v>0.4207419987653</v>
      </c>
      <c r="K7" s="8">
        <v>0.37429467306850001</v>
      </c>
      <c r="L7" s="8">
        <v>0.39813346374730002</v>
      </c>
      <c r="M7" s="7">
        <v>0.46695153014039997</v>
      </c>
      <c r="N7" s="8">
        <v>0.40941175973569999</v>
      </c>
      <c r="O7" s="7">
        <v>0.49361253949029998</v>
      </c>
      <c r="P7" s="6">
        <v>0.46420946508540001</v>
      </c>
      <c r="Q7" s="8">
        <v>0.37070484894319999</v>
      </c>
      <c r="R7" s="8">
        <v>0.29761510618839998</v>
      </c>
      <c r="S7" s="7">
        <v>0.55222071717580001</v>
      </c>
      <c r="T7" s="6">
        <v>0.43895014971129998</v>
      </c>
      <c r="U7" s="8">
        <v>0.33086415291100002</v>
      </c>
      <c r="V7" s="6">
        <v>0.47181562158669998</v>
      </c>
      <c r="W7" s="8">
        <v>0.40792384324530001</v>
      </c>
      <c r="X7" s="6">
        <v>0.46591810745720003</v>
      </c>
      <c r="Y7" s="7">
        <v>0.55890975521130004</v>
      </c>
      <c r="Z7" s="6">
        <v>0.48413430428479998</v>
      </c>
      <c r="AA7" s="7">
        <v>0.57175451370679997</v>
      </c>
      <c r="AB7" s="8">
        <v>0.37890951639350001</v>
      </c>
      <c r="AC7" s="7">
        <v>0.57247306801609998</v>
      </c>
      <c r="AD7" s="8">
        <v>0.25310948778320003</v>
      </c>
      <c r="AE7" s="7">
        <v>0.54027384088679997</v>
      </c>
      <c r="AF7" s="8">
        <v>0.2126234531392</v>
      </c>
      <c r="AG7" s="7">
        <v>0.46933018964540002</v>
      </c>
      <c r="AH7" s="8">
        <v>0.4092129727503</v>
      </c>
      <c r="AI7" s="7">
        <v>0.51592320554969995</v>
      </c>
      <c r="AJ7" s="6">
        <v>0.47414747638869997</v>
      </c>
      <c r="AK7" s="6">
        <v>0.44218176723559999</v>
      </c>
      <c r="AL7" s="6">
        <v>0.4789726600757</v>
      </c>
      <c r="AM7" s="6">
        <v>0.43821650950219998</v>
      </c>
      <c r="AN7" s="6">
        <v>0.44454104260389998</v>
      </c>
      <c r="AO7" s="8">
        <v>0.39941835074650001</v>
      </c>
      <c r="AP7" s="6">
        <v>0.40311673969639999</v>
      </c>
      <c r="AQ7" s="7">
        <v>0.52542504218779995</v>
      </c>
    </row>
    <row r="8" spans="1:43" x14ac:dyDescent="0.25">
      <c r="A8" t="s">
        <v>434</v>
      </c>
      <c r="B8" s="6">
        <v>1</v>
      </c>
      <c r="C8" s="6">
        <v>1</v>
      </c>
      <c r="D8" s="6">
        <v>1</v>
      </c>
      <c r="E8" s="6">
        <v>1</v>
      </c>
      <c r="F8" s="6">
        <v>1</v>
      </c>
      <c r="G8" s="6">
        <v>1</v>
      </c>
      <c r="H8" s="6">
        <v>1</v>
      </c>
      <c r="I8" s="6">
        <v>1</v>
      </c>
      <c r="J8" s="6">
        <v>1</v>
      </c>
      <c r="K8" s="6">
        <v>1</v>
      </c>
      <c r="L8" s="6">
        <v>1</v>
      </c>
      <c r="M8" s="6">
        <v>1</v>
      </c>
      <c r="N8" s="6">
        <v>1</v>
      </c>
      <c r="O8" s="6">
        <v>1</v>
      </c>
      <c r="P8" s="6">
        <v>1</v>
      </c>
      <c r="Q8" s="6">
        <v>1</v>
      </c>
      <c r="R8" s="6">
        <v>1</v>
      </c>
      <c r="S8" s="6">
        <v>1</v>
      </c>
      <c r="T8" s="6">
        <v>1</v>
      </c>
      <c r="U8" s="6">
        <v>1</v>
      </c>
      <c r="V8" s="6">
        <v>1</v>
      </c>
      <c r="W8" s="6">
        <v>1</v>
      </c>
      <c r="X8" s="6">
        <v>1</v>
      </c>
      <c r="Y8" s="6">
        <v>1</v>
      </c>
      <c r="Z8" s="6">
        <v>1</v>
      </c>
      <c r="AA8" s="6">
        <v>1</v>
      </c>
      <c r="AB8" s="6">
        <v>1</v>
      </c>
      <c r="AC8" s="6">
        <v>1</v>
      </c>
      <c r="AD8" s="6">
        <v>1</v>
      </c>
      <c r="AE8" s="6">
        <v>1</v>
      </c>
      <c r="AF8" s="6">
        <v>1</v>
      </c>
      <c r="AG8" s="6">
        <v>1</v>
      </c>
      <c r="AH8" s="6">
        <v>1</v>
      </c>
      <c r="AI8" s="6">
        <v>1</v>
      </c>
      <c r="AJ8" s="6">
        <v>1</v>
      </c>
      <c r="AK8" s="6">
        <v>1</v>
      </c>
      <c r="AL8" s="6">
        <v>1</v>
      </c>
      <c r="AM8" s="6">
        <v>1</v>
      </c>
      <c r="AN8" s="6">
        <v>1</v>
      </c>
      <c r="AO8" s="6">
        <v>1</v>
      </c>
      <c r="AP8" s="6">
        <v>1</v>
      </c>
      <c r="AQ8" s="6">
        <v>1</v>
      </c>
    </row>
    <row r="9" spans="1:43" x14ac:dyDescent="0.25">
      <c r="A9" t="s">
        <v>433</v>
      </c>
      <c r="B9" s="9">
        <v>4507</v>
      </c>
      <c r="C9" s="9">
        <v>2217</v>
      </c>
      <c r="D9" s="9">
        <v>2278</v>
      </c>
      <c r="E9" s="9">
        <v>12</v>
      </c>
      <c r="F9" s="9">
        <v>280</v>
      </c>
      <c r="G9" s="9">
        <v>827</v>
      </c>
      <c r="H9" s="9">
        <v>1107</v>
      </c>
      <c r="I9" s="9">
        <v>1249</v>
      </c>
      <c r="J9" s="9">
        <v>1121</v>
      </c>
      <c r="K9" s="9">
        <v>1030</v>
      </c>
      <c r="L9" s="9">
        <v>2151</v>
      </c>
      <c r="M9" s="9">
        <v>2745</v>
      </c>
      <c r="N9" s="9">
        <v>1762</v>
      </c>
      <c r="O9" s="9">
        <v>1001</v>
      </c>
      <c r="P9" s="9">
        <v>1001</v>
      </c>
      <c r="Q9" s="9">
        <v>801</v>
      </c>
      <c r="R9" s="9">
        <v>600</v>
      </c>
      <c r="S9" s="9">
        <v>601</v>
      </c>
      <c r="T9" s="9">
        <v>201</v>
      </c>
      <c r="U9" s="9">
        <v>201</v>
      </c>
      <c r="V9" s="9">
        <v>101</v>
      </c>
      <c r="W9" s="9">
        <v>3062</v>
      </c>
      <c r="X9" s="9">
        <v>488</v>
      </c>
      <c r="Y9" s="9">
        <v>850</v>
      </c>
      <c r="Z9" s="9">
        <v>107</v>
      </c>
      <c r="AA9" s="9">
        <v>1366</v>
      </c>
      <c r="AB9" s="9">
        <v>3036</v>
      </c>
      <c r="AC9" s="9">
        <v>105</v>
      </c>
      <c r="AD9" s="9">
        <v>1571</v>
      </c>
      <c r="AE9" s="9">
        <v>2936</v>
      </c>
      <c r="AF9" s="9">
        <v>455</v>
      </c>
      <c r="AG9" s="9">
        <v>4052</v>
      </c>
      <c r="AH9" s="9">
        <v>3046</v>
      </c>
      <c r="AI9" s="9">
        <v>1461</v>
      </c>
      <c r="AJ9" s="9">
        <v>583</v>
      </c>
      <c r="AK9" s="9">
        <v>3924</v>
      </c>
      <c r="AL9" s="9">
        <v>778</v>
      </c>
      <c r="AM9" s="9">
        <v>1171</v>
      </c>
      <c r="AN9" s="9">
        <v>1002</v>
      </c>
      <c r="AO9" s="9">
        <v>620</v>
      </c>
      <c r="AP9" s="9">
        <v>576</v>
      </c>
      <c r="AQ9" s="9">
        <v>360</v>
      </c>
    </row>
    <row r="10" spans="1:43" x14ac:dyDescent="0.25">
      <c r="A10"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b0711a3b-5601-43da-9854-5b0ec3d45fec" sqref="A2 AQ10" xr:uid="{00000000-0002-0000-2800-000000000000}"/>
    <dataValidation allowBlank="1" error="b0711a3b-5601-43da-9854-5b0ec3d45fec" sqref="A1" xr:uid="{00000000-0002-0000-2800-000001000000}"/>
  </dataValidations>
  <hyperlinks>
    <hyperlink ref="A1" location="'TOC'!A1" display="Back to TOC" xr:uid="{00000000-0004-0000-2800-000000000000}"/>
  </hyperlinks>
  <pageMargins left="0.7" right="0.7" top="0.75" bottom="0.75" header="0.3" footer="0.3"/>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codeName="Sheet42"/>
  <dimension ref="A1:AQ10"/>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60" bestFit="1" customWidth="1"/>
    <col min="2" max="43" width="12.7109375" bestFit="1" customWidth="1"/>
  </cols>
  <sheetData>
    <row r="1" spans="1:43" x14ac:dyDescent="0.25">
      <c r="A1" s="4" t="s">
        <v>384</v>
      </c>
    </row>
    <row r="2" spans="1:43" x14ac:dyDescent="0.25">
      <c r="A2" t="s">
        <v>88</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555</v>
      </c>
      <c r="B5" s="6">
        <v>0.4032754314832</v>
      </c>
      <c r="C5" s="7">
        <v>0.47691496588549998</v>
      </c>
      <c r="D5" s="8">
        <v>0.3316653776572</v>
      </c>
      <c r="E5" s="6">
        <v>0.20013436029260001</v>
      </c>
      <c r="F5" s="8">
        <v>0.2015905960937</v>
      </c>
      <c r="G5" s="8">
        <v>0.33074161063579999</v>
      </c>
      <c r="H5" s="8">
        <v>0.29691222709979997</v>
      </c>
      <c r="I5" s="6">
        <v>0.41690797018289999</v>
      </c>
      <c r="J5" s="7">
        <v>0.4461010950555</v>
      </c>
      <c r="K5" s="7">
        <v>0.4527219910029</v>
      </c>
      <c r="L5" s="7">
        <v>0.44932385881280001</v>
      </c>
      <c r="M5" s="8">
        <v>0.38693836276249999</v>
      </c>
      <c r="N5" s="7">
        <v>0.43163349229890002</v>
      </c>
      <c r="O5" s="6">
        <v>0.40900512807430001</v>
      </c>
      <c r="P5" s="7">
        <v>0.443859244968</v>
      </c>
      <c r="Q5" s="6">
        <v>0.3926988045284</v>
      </c>
      <c r="R5" s="6">
        <v>0.4343058810978</v>
      </c>
      <c r="S5" s="8">
        <v>0.29853086887949998</v>
      </c>
      <c r="T5" s="6">
        <v>0.44184004255390003</v>
      </c>
      <c r="U5" s="6">
        <v>0.36574949673820001</v>
      </c>
      <c r="V5" s="6">
        <v>0.3127365387544</v>
      </c>
      <c r="W5" s="7">
        <v>0.42202303237670002</v>
      </c>
      <c r="X5" s="6">
        <v>0.43744848923079999</v>
      </c>
      <c r="Y5" s="8">
        <v>0.31919390045579998</v>
      </c>
      <c r="Z5" s="6">
        <v>0.40690783336230002</v>
      </c>
      <c r="AA5" s="8">
        <v>0.32489592017110003</v>
      </c>
      <c r="AB5" s="7">
        <v>0.44886069066189999</v>
      </c>
      <c r="AC5" s="8">
        <v>0.2276691516196</v>
      </c>
      <c r="AD5" s="7">
        <v>0.48412129443329999</v>
      </c>
      <c r="AE5" s="8">
        <v>0.36371232442849999</v>
      </c>
      <c r="AF5" s="7">
        <v>0.51713614196150004</v>
      </c>
      <c r="AG5" s="8">
        <v>0.39184976423160001</v>
      </c>
      <c r="AH5" s="7">
        <v>0.42519350114729998</v>
      </c>
      <c r="AI5" s="8">
        <v>0.36147499765449997</v>
      </c>
      <c r="AJ5" s="8">
        <v>0.31135817441449998</v>
      </c>
      <c r="AK5" s="7">
        <v>0.41544625732059998</v>
      </c>
      <c r="AL5" s="6">
        <v>0.36987626397470003</v>
      </c>
      <c r="AM5" s="6">
        <v>0.39219517547499999</v>
      </c>
      <c r="AN5" s="6">
        <v>0.42826637756750002</v>
      </c>
      <c r="AO5" s="6">
        <v>0.42794322395770001</v>
      </c>
      <c r="AP5" s="7">
        <v>0.45537862323299999</v>
      </c>
      <c r="AQ5" s="8">
        <v>0.34674677011459998</v>
      </c>
    </row>
    <row r="6" spans="1:43" x14ac:dyDescent="0.25">
      <c r="A6" t="s">
        <v>556</v>
      </c>
      <c r="B6" s="6">
        <v>0.45011763144369998</v>
      </c>
      <c r="C6" s="8">
        <v>0.40835050784369997</v>
      </c>
      <c r="D6" s="7">
        <v>0.49028033960439998</v>
      </c>
      <c r="E6" s="6">
        <v>0.6550001231407</v>
      </c>
      <c r="F6" s="6">
        <v>0.4562209646232</v>
      </c>
      <c r="G6" s="7">
        <v>0.50362395414929995</v>
      </c>
      <c r="H6" s="7">
        <v>0.49120737407740001</v>
      </c>
      <c r="I6" s="6">
        <v>0.43390257395839998</v>
      </c>
      <c r="J6" s="6">
        <v>0.44316605845739998</v>
      </c>
      <c r="K6" s="6">
        <v>0.43356019926419997</v>
      </c>
      <c r="L6" s="6">
        <v>0.43849034460969999</v>
      </c>
      <c r="M6" s="6">
        <v>0.46164048518220002</v>
      </c>
      <c r="N6" s="6">
        <v>0.43011613713199998</v>
      </c>
      <c r="O6" s="8">
        <v>0.41940143059629997</v>
      </c>
      <c r="P6" s="6">
        <v>0.46245712870029998</v>
      </c>
      <c r="Q6" s="7">
        <v>0.48492951670110002</v>
      </c>
      <c r="R6" s="6">
        <v>0.42644066254070001</v>
      </c>
      <c r="S6" s="6">
        <v>0.45330792971680001</v>
      </c>
      <c r="T6" s="6">
        <v>0.38203963699900001</v>
      </c>
      <c r="U6" s="6">
        <v>0.4736878225758</v>
      </c>
      <c r="V6" s="6">
        <v>0.55896931681969997</v>
      </c>
      <c r="W6" s="6">
        <v>0.45143931176550001</v>
      </c>
      <c r="X6" s="6">
        <v>0.42033135349560002</v>
      </c>
      <c r="Y6" s="6">
        <v>0.4610716452136</v>
      </c>
      <c r="Z6" s="6">
        <v>0.46477892821970002</v>
      </c>
      <c r="AA6" s="7">
        <v>0.4768879814427</v>
      </c>
      <c r="AB6" s="8">
        <v>0.4290596925613</v>
      </c>
      <c r="AC6" s="7">
        <v>0.64818746511619996</v>
      </c>
      <c r="AD6" s="8">
        <v>0.40867943580400001</v>
      </c>
      <c r="AE6" s="7">
        <v>0.47039601935899999</v>
      </c>
      <c r="AF6" s="8">
        <v>0.37150129573559998</v>
      </c>
      <c r="AG6" s="7">
        <v>0.45800660463350001</v>
      </c>
      <c r="AH6" s="8">
        <v>0.43183022375730001</v>
      </c>
      <c r="AI6" s="7">
        <v>0.4849939497786</v>
      </c>
      <c r="AJ6" s="6">
        <v>0.47396034776700002</v>
      </c>
      <c r="AK6" s="6">
        <v>0.44696060133729998</v>
      </c>
      <c r="AL6" s="6">
        <v>0.47470105754199998</v>
      </c>
      <c r="AM6" s="6">
        <v>0.47203786810269999</v>
      </c>
      <c r="AN6" s="6">
        <v>0.41819959436249998</v>
      </c>
      <c r="AO6" s="6">
        <v>0.45595425106330001</v>
      </c>
      <c r="AP6" s="6">
        <v>0.41120538617309998</v>
      </c>
      <c r="AQ6" s="6">
        <v>0.44550569816579999</v>
      </c>
    </row>
    <row r="7" spans="1:43" x14ac:dyDescent="0.25">
      <c r="A7" t="s">
        <v>557</v>
      </c>
      <c r="B7" s="6">
        <v>0.14660693707309999</v>
      </c>
      <c r="C7" s="8">
        <v>0.11473452627069999</v>
      </c>
      <c r="D7" s="7">
        <v>0.17805428273839999</v>
      </c>
      <c r="E7" s="6">
        <v>0.14486551656659999</v>
      </c>
      <c r="F7" s="7">
        <v>0.34218843928300002</v>
      </c>
      <c r="G7" s="6">
        <v>0.16563443521490001</v>
      </c>
      <c r="H7" s="7">
        <v>0.21188039882279999</v>
      </c>
      <c r="I7" s="6">
        <v>0.1491894558587</v>
      </c>
      <c r="J7" s="8">
        <v>0.1107328464871</v>
      </c>
      <c r="K7" s="8">
        <v>0.113717809733</v>
      </c>
      <c r="L7" s="8">
        <v>0.1121857965776</v>
      </c>
      <c r="M7" s="6">
        <v>0.15142115205529999</v>
      </c>
      <c r="N7" s="6">
        <v>0.1382503705691</v>
      </c>
      <c r="O7" s="7">
        <v>0.17159344132939999</v>
      </c>
      <c r="P7" s="8">
        <v>9.3683626331709999E-2</v>
      </c>
      <c r="Q7" s="6">
        <v>0.12237167877049999</v>
      </c>
      <c r="R7" s="6">
        <v>0.13925345636149999</v>
      </c>
      <c r="S7" s="7">
        <v>0.24816120140369999</v>
      </c>
      <c r="T7" s="6">
        <v>0.1761203204472</v>
      </c>
      <c r="U7" s="6">
        <v>0.16056268068589999</v>
      </c>
      <c r="V7" s="6">
        <v>0.12829414442600001</v>
      </c>
      <c r="W7" s="8">
        <v>0.12653765585769999</v>
      </c>
      <c r="X7" s="6">
        <v>0.14222015727359999</v>
      </c>
      <c r="Y7" s="7">
        <v>0.21973445433059999</v>
      </c>
      <c r="Z7" s="6">
        <v>0.12831323841799999</v>
      </c>
      <c r="AA7" s="7">
        <v>0.1982160983862</v>
      </c>
      <c r="AB7" s="8">
        <v>0.1220796167768</v>
      </c>
      <c r="AC7" s="6">
        <v>0.12414338326420001</v>
      </c>
      <c r="AD7" s="8">
        <v>0.1071992697627</v>
      </c>
      <c r="AE7" s="7">
        <v>0.16589165621259999</v>
      </c>
      <c r="AF7" s="6">
        <v>0.1113625623029</v>
      </c>
      <c r="AG7" s="6">
        <v>0.15014363113490001</v>
      </c>
      <c r="AH7" s="6">
        <v>0.14297627509540001</v>
      </c>
      <c r="AI7" s="6">
        <v>0.1535310525669</v>
      </c>
      <c r="AJ7" s="7">
        <v>0.2146814778185</v>
      </c>
      <c r="AK7" s="8">
        <v>0.13759314134209999</v>
      </c>
      <c r="AL7" s="6">
        <v>0.15542267848329999</v>
      </c>
      <c r="AM7" s="6">
        <v>0.13576695642229999</v>
      </c>
      <c r="AN7" s="6">
        <v>0.15353402806999999</v>
      </c>
      <c r="AO7" s="6">
        <v>0.116102524979</v>
      </c>
      <c r="AP7" s="6">
        <v>0.1334159905939</v>
      </c>
      <c r="AQ7" s="7">
        <v>0.2077475317196</v>
      </c>
    </row>
    <row r="8" spans="1:43" x14ac:dyDescent="0.25">
      <c r="A8" t="s">
        <v>434</v>
      </c>
      <c r="B8" s="6">
        <v>1</v>
      </c>
      <c r="C8" s="6">
        <v>1</v>
      </c>
      <c r="D8" s="6">
        <v>1</v>
      </c>
      <c r="E8" s="6">
        <v>1</v>
      </c>
      <c r="F8" s="6">
        <v>1</v>
      </c>
      <c r="G8" s="6">
        <v>1</v>
      </c>
      <c r="H8" s="6">
        <v>1</v>
      </c>
      <c r="I8" s="6">
        <v>1</v>
      </c>
      <c r="J8" s="6">
        <v>1</v>
      </c>
      <c r="K8" s="6">
        <v>1</v>
      </c>
      <c r="L8" s="6">
        <v>1</v>
      </c>
      <c r="M8" s="6">
        <v>1</v>
      </c>
      <c r="N8" s="6">
        <v>1</v>
      </c>
      <c r="O8" s="6">
        <v>1</v>
      </c>
      <c r="P8" s="6">
        <v>1</v>
      </c>
      <c r="Q8" s="6">
        <v>1</v>
      </c>
      <c r="R8" s="6">
        <v>1</v>
      </c>
      <c r="S8" s="6">
        <v>1</v>
      </c>
      <c r="T8" s="6">
        <v>1</v>
      </c>
      <c r="U8" s="6">
        <v>1</v>
      </c>
      <c r="V8" s="6">
        <v>1</v>
      </c>
      <c r="W8" s="6">
        <v>1</v>
      </c>
      <c r="X8" s="6">
        <v>1</v>
      </c>
      <c r="Y8" s="6">
        <v>1</v>
      </c>
      <c r="Z8" s="6">
        <v>1</v>
      </c>
      <c r="AA8" s="6">
        <v>1</v>
      </c>
      <c r="AB8" s="6">
        <v>1</v>
      </c>
      <c r="AC8" s="6">
        <v>1</v>
      </c>
      <c r="AD8" s="6">
        <v>1</v>
      </c>
      <c r="AE8" s="6">
        <v>1</v>
      </c>
      <c r="AF8" s="6">
        <v>1</v>
      </c>
      <c r="AG8" s="6">
        <v>1</v>
      </c>
      <c r="AH8" s="6">
        <v>1</v>
      </c>
      <c r="AI8" s="6">
        <v>1</v>
      </c>
      <c r="AJ8" s="6">
        <v>1</v>
      </c>
      <c r="AK8" s="6">
        <v>1</v>
      </c>
      <c r="AL8" s="6">
        <v>1</v>
      </c>
      <c r="AM8" s="6">
        <v>1</v>
      </c>
      <c r="AN8" s="6">
        <v>1</v>
      </c>
      <c r="AO8" s="6">
        <v>1</v>
      </c>
      <c r="AP8" s="6">
        <v>1</v>
      </c>
      <c r="AQ8" s="6">
        <v>1</v>
      </c>
    </row>
    <row r="9" spans="1:43" x14ac:dyDescent="0.25">
      <c r="A9" t="s">
        <v>433</v>
      </c>
      <c r="B9" s="9">
        <v>4507</v>
      </c>
      <c r="C9" s="9">
        <v>2217</v>
      </c>
      <c r="D9" s="9">
        <v>2278</v>
      </c>
      <c r="E9" s="9">
        <v>12</v>
      </c>
      <c r="F9" s="9">
        <v>280</v>
      </c>
      <c r="G9" s="9">
        <v>827</v>
      </c>
      <c r="H9" s="9">
        <v>1107</v>
      </c>
      <c r="I9" s="9">
        <v>1249</v>
      </c>
      <c r="J9" s="9">
        <v>1121</v>
      </c>
      <c r="K9" s="9">
        <v>1030</v>
      </c>
      <c r="L9" s="9">
        <v>2151</v>
      </c>
      <c r="M9" s="9">
        <v>2745</v>
      </c>
      <c r="N9" s="9">
        <v>1762</v>
      </c>
      <c r="O9" s="9">
        <v>1001</v>
      </c>
      <c r="P9" s="9">
        <v>1001</v>
      </c>
      <c r="Q9" s="9">
        <v>801</v>
      </c>
      <c r="R9" s="9">
        <v>600</v>
      </c>
      <c r="S9" s="9">
        <v>601</v>
      </c>
      <c r="T9" s="9">
        <v>201</v>
      </c>
      <c r="U9" s="9">
        <v>201</v>
      </c>
      <c r="V9" s="9">
        <v>101</v>
      </c>
      <c r="W9" s="9">
        <v>3062</v>
      </c>
      <c r="X9" s="9">
        <v>488</v>
      </c>
      <c r="Y9" s="9">
        <v>850</v>
      </c>
      <c r="Z9" s="9">
        <v>107</v>
      </c>
      <c r="AA9" s="9">
        <v>1366</v>
      </c>
      <c r="AB9" s="9">
        <v>3036</v>
      </c>
      <c r="AC9" s="9">
        <v>105</v>
      </c>
      <c r="AD9" s="9">
        <v>1571</v>
      </c>
      <c r="AE9" s="9">
        <v>2936</v>
      </c>
      <c r="AF9" s="9">
        <v>455</v>
      </c>
      <c r="AG9" s="9">
        <v>4052</v>
      </c>
      <c r="AH9" s="9">
        <v>3046</v>
      </c>
      <c r="AI9" s="9">
        <v>1461</v>
      </c>
      <c r="AJ9" s="9">
        <v>583</v>
      </c>
      <c r="AK9" s="9">
        <v>3924</v>
      </c>
      <c r="AL9" s="9">
        <v>778</v>
      </c>
      <c r="AM9" s="9">
        <v>1171</v>
      </c>
      <c r="AN9" s="9">
        <v>1002</v>
      </c>
      <c r="AO9" s="9">
        <v>620</v>
      </c>
      <c r="AP9" s="9">
        <v>576</v>
      </c>
      <c r="AQ9" s="9">
        <v>360</v>
      </c>
    </row>
    <row r="10" spans="1:43" x14ac:dyDescent="0.25">
      <c r="A10"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202ebd8c-bfc3-4fab-b7a3-67ecf05f863e" sqref="A2 AQ10" xr:uid="{00000000-0002-0000-2900-000000000000}"/>
    <dataValidation allowBlank="1" error="202ebd8c-bfc3-4fab-b7a3-67ecf05f863e" sqref="A1" xr:uid="{00000000-0002-0000-2900-000001000000}"/>
  </dataValidations>
  <hyperlinks>
    <hyperlink ref="A1" location="'TOC'!A1" display="Back to TOC" xr:uid="{00000000-0004-0000-2900-000000000000}"/>
  </hyperlinks>
  <pageMargins left="0.7" right="0.7" top="0.75" bottom="0.75" header="0.3" footer="0.3"/>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sheetPr codeName="Sheet43"/>
  <dimension ref="A1:AQ10"/>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60" bestFit="1" customWidth="1"/>
    <col min="2" max="43" width="12.7109375" bestFit="1" customWidth="1"/>
  </cols>
  <sheetData>
    <row r="1" spans="1:43" x14ac:dyDescent="0.25">
      <c r="A1" s="4" t="s">
        <v>384</v>
      </c>
    </row>
    <row r="2" spans="1:43" x14ac:dyDescent="0.25">
      <c r="A2" t="s">
        <v>90</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555</v>
      </c>
      <c r="B5" s="6">
        <v>0.32084310754689999</v>
      </c>
      <c r="C5" s="7">
        <v>0.39732512240410001</v>
      </c>
      <c r="D5" s="8">
        <v>0.245869210334</v>
      </c>
      <c r="E5" s="6">
        <v>0.2284763531216</v>
      </c>
      <c r="F5" s="6">
        <v>0.28595956244440002</v>
      </c>
      <c r="G5" s="6">
        <v>0.2871072624755</v>
      </c>
      <c r="H5" s="8">
        <v>0.28680663777909998</v>
      </c>
      <c r="I5" s="6">
        <v>0.31636188446559999</v>
      </c>
      <c r="J5" s="6">
        <v>0.33670731237070001</v>
      </c>
      <c r="K5" s="6">
        <v>0.34461406027680003</v>
      </c>
      <c r="L5" s="7">
        <v>0.34055597285290001</v>
      </c>
      <c r="M5" s="6">
        <v>0.31277869545589998</v>
      </c>
      <c r="N5" s="6">
        <v>0.33484140139200003</v>
      </c>
      <c r="O5" s="6">
        <v>0.32837774808089998</v>
      </c>
      <c r="P5" s="6">
        <v>0.29806461577530002</v>
      </c>
      <c r="Q5" s="6">
        <v>0.33087483998029998</v>
      </c>
      <c r="R5" s="6">
        <v>0.32108459373280002</v>
      </c>
      <c r="S5" s="6">
        <v>0.3332873200907</v>
      </c>
      <c r="T5" s="6">
        <v>0.3334219133736</v>
      </c>
      <c r="U5" s="6">
        <v>0.30020328179170003</v>
      </c>
      <c r="V5" s="6">
        <v>0.40809471995250002</v>
      </c>
      <c r="W5" s="6">
        <v>0.32070423589269997</v>
      </c>
      <c r="X5" s="6">
        <v>0.34882780896999999</v>
      </c>
      <c r="Y5" s="6">
        <v>0.30473348409340001</v>
      </c>
      <c r="Z5" s="6">
        <v>0.32369661051069998</v>
      </c>
      <c r="AA5" s="6">
        <v>0.30777785200390001</v>
      </c>
      <c r="AB5" s="7">
        <v>0.33444087594569999</v>
      </c>
      <c r="AC5" s="8">
        <v>0.14063028584699999</v>
      </c>
      <c r="AD5" s="7">
        <v>0.39416141033949997</v>
      </c>
      <c r="AE5" s="8">
        <v>0.28496372229939998</v>
      </c>
      <c r="AF5" s="7">
        <v>0.46133392689989999</v>
      </c>
      <c r="AG5" s="8">
        <v>0.30674516852049999</v>
      </c>
      <c r="AH5" s="6">
        <v>0.33108920521360002</v>
      </c>
      <c r="AI5" s="6">
        <v>0.30130254881680002</v>
      </c>
      <c r="AJ5" s="6">
        <v>0.32972980033369997</v>
      </c>
      <c r="AK5" s="6">
        <v>0.3196664145773</v>
      </c>
      <c r="AL5" s="6">
        <v>0.32731835261940001</v>
      </c>
      <c r="AM5" s="6">
        <v>0.31583649855529999</v>
      </c>
      <c r="AN5" s="6">
        <v>0.34854865280059999</v>
      </c>
      <c r="AO5" s="6">
        <v>0.34012075011280002</v>
      </c>
      <c r="AP5" s="6">
        <v>0.29063054154290002</v>
      </c>
      <c r="AQ5" s="8">
        <v>0.26197695354689998</v>
      </c>
    </row>
    <row r="6" spans="1:43" x14ac:dyDescent="0.25">
      <c r="A6" t="s">
        <v>556</v>
      </c>
      <c r="B6" s="6">
        <v>0.56220546018770001</v>
      </c>
      <c r="C6" s="8">
        <v>0.51567387839519996</v>
      </c>
      <c r="D6" s="7">
        <v>0.60845447443089995</v>
      </c>
      <c r="E6" s="6">
        <v>0.49280985652199999</v>
      </c>
      <c r="F6" s="6">
        <v>0.5959749240187</v>
      </c>
      <c r="G6" s="6">
        <v>0.56311274517179999</v>
      </c>
      <c r="H6" s="6">
        <v>0.57172055406879996</v>
      </c>
      <c r="I6" s="6">
        <v>0.57330211396340003</v>
      </c>
      <c r="J6" s="6">
        <v>0.55848717501159995</v>
      </c>
      <c r="K6" s="6">
        <v>0.54342263534669999</v>
      </c>
      <c r="L6" s="6">
        <v>0.55115441327699999</v>
      </c>
      <c r="M6" s="6">
        <v>0.57148834552789995</v>
      </c>
      <c r="N6" s="6">
        <v>0.5460921272807</v>
      </c>
      <c r="O6" s="6">
        <v>0.54637657824050001</v>
      </c>
      <c r="P6" s="6">
        <v>0.57268832517979995</v>
      </c>
      <c r="Q6" s="6">
        <v>0.56842214239379996</v>
      </c>
      <c r="R6" s="6">
        <v>0.58652400478840006</v>
      </c>
      <c r="S6" s="6">
        <v>0.57624021687780003</v>
      </c>
      <c r="T6" s="6">
        <v>0.5122513647079</v>
      </c>
      <c r="U6" s="6">
        <v>0.55529914107089995</v>
      </c>
      <c r="V6" s="8">
        <v>0.4508081795892</v>
      </c>
      <c r="W6" s="6">
        <v>0.57036273594209996</v>
      </c>
      <c r="X6" s="8">
        <v>0.50925542734509999</v>
      </c>
      <c r="Y6" s="6">
        <v>0.56521711944569997</v>
      </c>
      <c r="Z6" s="6">
        <v>0.56162156381869999</v>
      </c>
      <c r="AA6" s="6">
        <v>0.56511866216600004</v>
      </c>
      <c r="AB6" s="6">
        <v>0.56047616767749997</v>
      </c>
      <c r="AC6" s="6">
        <v>0.5696126013767</v>
      </c>
      <c r="AD6" s="8">
        <v>0.51894282743739995</v>
      </c>
      <c r="AE6" s="7">
        <v>0.58337666312280001</v>
      </c>
      <c r="AF6" s="8">
        <v>0.46673653523379999</v>
      </c>
      <c r="AG6" s="7">
        <v>0.57178555295910005</v>
      </c>
      <c r="AH6" s="6">
        <v>0.5625300741839</v>
      </c>
      <c r="AI6" s="6">
        <v>0.56158638167980002</v>
      </c>
      <c r="AJ6" s="6">
        <v>0.53388194990490001</v>
      </c>
      <c r="AK6" s="6">
        <v>0.56595579523640005</v>
      </c>
      <c r="AL6" s="6">
        <v>0.53809721765149998</v>
      </c>
      <c r="AM6" s="6">
        <v>0.57687453759189999</v>
      </c>
      <c r="AN6" s="8">
        <v>0.52953551544910005</v>
      </c>
      <c r="AO6" s="6">
        <v>0.56148596797600003</v>
      </c>
      <c r="AP6" s="6">
        <v>0.59924743844789996</v>
      </c>
      <c r="AQ6" s="6">
        <v>0.60564676820789998</v>
      </c>
    </row>
    <row r="7" spans="1:43" x14ac:dyDescent="0.25">
      <c r="A7" t="s">
        <v>557</v>
      </c>
      <c r="B7" s="6">
        <v>0.1169514322654</v>
      </c>
      <c r="C7" s="8">
        <v>8.7000999200720006E-2</v>
      </c>
      <c r="D7" s="7">
        <v>0.14567631523499999</v>
      </c>
      <c r="E7" s="6">
        <v>0.27871379035639998</v>
      </c>
      <c r="F7" s="6">
        <v>0.118065513537</v>
      </c>
      <c r="G7" s="7">
        <v>0.14977999235270001</v>
      </c>
      <c r="H7" s="7">
        <v>0.1414728081521</v>
      </c>
      <c r="I7" s="6">
        <v>0.110336001571</v>
      </c>
      <c r="J7" s="6">
        <v>0.10480551261770001</v>
      </c>
      <c r="K7" s="6">
        <v>0.1119633043765</v>
      </c>
      <c r="L7" s="6">
        <v>0.1082896138701</v>
      </c>
      <c r="M7" s="6">
        <v>0.1157329590162</v>
      </c>
      <c r="N7" s="6">
        <v>0.1190664713273</v>
      </c>
      <c r="O7" s="6">
        <v>0.12524567367860001</v>
      </c>
      <c r="P7" s="6">
        <v>0.12924705904479999</v>
      </c>
      <c r="Q7" s="6">
        <v>0.10070301762599999</v>
      </c>
      <c r="R7" s="6">
        <v>9.239140147878E-2</v>
      </c>
      <c r="S7" s="6">
        <v>9.0472463031510006E-2</v>
      </c>
      <c r="T7" s="6">
        <v>0.1543267219185</v>
      </c>
      <c r="U7" s="6">
        <v>0.1444975771374</v>
      </c>
      <c r="V7" s="6">
        <v>0.14109710045830001</v>
      </c>
      <c r="W7" s="6">
        <v>0.10893302816519999</v>
      </c>
      <c r="X7" s="6">
        <v>0.1419167636848</v>
      </c>
      <c r="Y7" s="6">
        <v>0.130049396461</v>
      </c>
      <c r="Z7" s="6">
        <v>0.11468182567059999</v>
      </c>
      <c r="AA7" s="6">
        <v>0.1271034858301</v>
      </c>
      <c r="AB7" s="8">
        <v>0.1050829563768</v>
      </c>
      <c r="AC7" s="7">
        <v>0.28975711277630001</v>
      </c>
      <c r="AD7" s="8">
        <v>8.6895762223139994E-2</v>
      </c>
      <c r="AE7" s="7">
        <v>0.13165961457790001</v>
      </c>
      <c r="AF7" s="8">
        <v>7.1929537866230006E-2</v>
      </c>
      <c r="AG7" s="7">
        <v>0.1214692785205</v>
      </c>
      <c r="AH7" s="8">
        <v>0.10638072060250001</v>
      </c>
      <c r="AI7" s="7">
        <v>0.13711106950339999</v>
      </c>
      <c r="AJ7" s="6">
        <v>0.13638824976149999</v>
      </c>
      <c r="AK7" s="6">
        <v>0.1143777901864</v>
      </c>
      <c r="AL7" s="6">
        <v>0.13458442972920001</v>
      </c>
      <c r="AM7" s="6">
        <v>0.1072889638527</v>
      </c>
      <c r="AN7" s="6">
        <v>0.1219158317503</v>
      </c>
      <c r="AO7" s="6">
        <v>9.8393281911200003E-2</v>
      </c>
      <c r="AP7" s="6">
        <v>0.1101220200091</v>
      </c>
      <c r="AQ7" s="6">
        <v>0.13237627824529999</v>
      </c>
    </row>
    <row r="8" spans="1:43" x14ac:dyDescent="0.25">
      <c r="A8" t="s">
        <v>434</v>
      </c>
      <c r="B8" s="6">
        <v>1</v>
      </c>
      <c r="C8" s="6">
        <v>1</v>
      </c>
      <c r="D8" s="6">
        <v>1</v>
      </c>
      <c r="E8" s="6">
        <v>1</v>
      </c>
      <c r="F8" s="6">
        <v>1</v>
      </c>
      <c r="G8" s="6">
        <v>1</v>
      </c>
      <c r="H8" s="6">
        <v>1</v>
      </c>
      <c r="I8" s="6">
        <v>1</v>
      </c>
      <c r="J8" s="6">
        <v>1</v>
      </c>
      <c r="K8" s="6">
        <v>1</v>
      </c>
      <c r="L8" s="6">
        <v>1</v>
      </c>
      <c r="M8" s="6">
        <v>1</v>
      </c>
      <c r="N8" s="6">
        <v>1</v>
      </c>
      <c r="O8" s="6">
        <v>1</v>
      </c>
      <c r="P8" s="6">
        <v>1</v>
      </c>
      <c r="Q8" s="6">
        <v>1</v>
      </c>
      <c r="R8" s="6">
        <v>1</v>
      </c>
      <c r="S8" s="6">
        <v>1</v>
      </c>
      <c r="T8" s="6">
        <v>1</v>
      </c>
      <c r="U8" s="6">
        <v>1</v>
      </c>
      <c r="V8" s="6">
        <v>1</v>
      </c>
      <c r="W8" s="6">
        <v>1</v>
      </c>
      <c r="X8" s="6">
        <v>1</v>
      </c>
      <c r="Y8" s="6">
        <v>1</v>
      </c>
      <c r="Z8" s="6">
        <v>1</v>
      </c>
      <c r="AA8" s="6">
        <v>1</v>
      </c>
      <c r="AB8" s="6">
        <v>1</v>
      </c>
      <c r="AC8" s="6">
        <v>1</v>
      </c>
      <c r="AD8" s="6">
        <v>1</v>
      </c>
      <c r="AE8" s="6">
        <v>1</v>
      </c>
      <c r="AF8" s="6">
        <v>1</v>
      </c>
      <c r="AG8" s="6">
        <v>1</v>
      </c>
      <c r="AH8" s="6">
        <v>1</v>
      </c>
      <c r="AI8" s="6">
        <v>1</v>
      </c>
      <c r="AJ8" s="6">
        <v>1</v>
      </c>
      <c r="AK8" s="6">
        <v>1</v>
      </c>
      <c r="AL8" s="6">
        <v>1</v>
      </c>
      <c r="AM8" s="6">
        <v>1</v>
      </c>
      <c r="AN8" s="6">
        <v>1</v>
      </c>
      <c r="AO8" s="6">
        <v>1</v>
      </c>
      <c r="AP8" s="6">
        <v>1</v>
      </c>
      <c r="AQ8" s="6">
        <v>1</v>
      </c>
    </row>
    <row r="9" spans="1:43" x14ac:dyDescent="0.25">
      <c r="A9" t="s">
        <v>433</v>
      </c>
      <c r="B9" s="9">
        <v>4507</v>
      </c>
      <c r="C9" s="9">
        <v>2217</v>
      </c>
      <c r="D9" s="9">
        <v>2278</v>
      </c>
      <c r="E9" s="9">
        <v>12</v>
      </c>
      <c r="F9" s="9">
        <v>280</v>
      </c>
      <c r="G9" s="9">
        <v>827</v>
      </c>
      <c r="H9" s="9">
        <v>1107</v>
      </c>
      <c r="I9" s="9">
        <v>1249</v>
      </c>
      <c r="J9" s="9">
        <v>1121</v>
      </c>
      <c r="K9" s="9">
        <v>1030</v>
      </c>
      <c r="L9" s="9">
        <v>2151</v>
      </c>
      <c r="M9" s="9">
        <v>2745</v>
      </c>
      <c r="N9" s="9">
        <v>1762</v>
      </c>
      <c r="O9" s="9">
        <v>1001</v>
      </c>
      <c r="P9" s="9">
        <v>1001</v>
      </c>
      <c r="Q9" s="9">
        <v>801</v>
      </c>
      <c r="R9" s="9">
        <v>600</v>
      </c>
      <c r="S9" s="9">
        <v>601</v>
      </c>
      <c r="T9" s="9">
        <v>201</v>
      </c>
      <c r="U9" s="9">
        <v>201</v>
      </c>
      <c r="V9" s="9">
        <v>101</v>
      </c>
      <c r="W9" s="9">
        <v>3062</v>
      </c>
      <c r="X9" s="9">
        <v>488</v>
      </c>
      <c r="Y9" s="9">
        <v>850</v>
      </c>
      <c r="Z9" s="9">
        <v>107</v>
      </c>
      <c r="AA9" s="9">
        <v>1366</v>
      </c>
      <c r="AB9" s="9">
        <v>3036</v>
      </c>
      <c r="AC9" s="9">
        <v>105</v>
      </c>
      <c r="AD9" s="9">
        <v>1571</v>
      </c>
      <c r="AE9" s="9">
        <v>2936</v>
      </c>
      <c r="AF9" s="9">
        <v>455</v>
      </c>
      <c r="AG9" s="9">
        <v>4052</v>
      </c>
      <c r="AH9" s="9">
        <v>3046</v>
      </c>
      <c r="AI9" s="9">
        <v>1461</v>
      </c>
      <c r="AJ9" s="9">
        <v>583</v>
      </c>
      <c r="AK9" s="9">
        <v>3924</v>
      </c>
      <c r="AL9" s="9">
        <v>778</v>
      </c>
      <c r="AM9" s="9">
        <v>1171</v>
      </c>
      <c r="AN9" s="9">
        <v>1002</v>
      </c>
      <c r="AO9" s="9">
        <v>620</v>
      </c>
      <c r="AP9" s="9">
        <v>576</v>
      </c>
      <c r="AQ9" s="9">
        <v>360</v>
      </c>
    </row>
    <row r="10" spans="1:43" x14ac:dyDescent="0.25">
      <c r="A10"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8c808268-158a-4c21-8340-2a23e6869057" sqref="A2 AQ10" xr:uid="{00000000-0002-0000-2A00-000000000000}"/>
    <dataValidation allowBlank="1" error="8c808268-158a-4c21-8340-2a23e6869057" sqref="A1" xr:uid="{00000000-0002-0000-2A00-000001000000}"/>
  </dataValidations>
  <hyperlinks>
    <hyperlink ref="A1" location="'TOC'!A1" display="Back to TOC" xr:uid="{00000000-0004-0000-2A00-000000000000}"/>
  </hyperlinks>
  <pageMargins left="0.7" right="0.7" top="0.75" bottom="0.75" header="0.3" footer="0.3"/>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codeName="Sheet44"/>
  <dimension ref="A1:AQ9"/>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43" bestFit="1" customWidth="1"/>
    <col min="2" max="43" width="12.7109375" bestFit="1" customWidth="1"/>
  </cols>
  <sheetData>
    <row r="1" spans="1:43" x14ac:dyDescent="0.25">
      <c r="A1" s="4" t="s">
        <v>384</v>
      </c>
    </row>
    <row r="2" spans="1:43" x14ac:dyDescent="0.25">
      <c r="A2" t="s">
        <v>92</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564</v>
      </c>
      <c r="B5" s="6">
        <v>0.59117270305519998</v>
      </c>
      <c r="C5" s="6">
        <v>0.59311590373720002</v>
      </c>
      <c r="D5" s="6">
        <v>0.58870881933749997</v>
      </c>
      <c r="E5" s="6">
        <v>0.69939125654760004</v>
      </c>
      <c r="F5" s="7">
        <v>0.676924589666</v>
      </c>
      <c r="G5" s="6">
        <v>0.61936652093660005</v>
      </c>
      <c r="H5" s="7">
        <v>0.63444308839170005</v>
      </c>
      <c r="I5" s="8">
        <v>0.54119910659339998</v>
      </c>
      <c r="J5" s="6">
        <v>0.57017641914439998</v>
      </c>
      <c r="K5" s="7">
        <v>0.62619438299319996</v>
      </c>
      <c r="L5" s="6">
        <v>0.59744352394150002</v>
      </c>
      <c r="M5" s="6">
        <v>0.59173560774040002</v>
      </c>
      <c r="N5" s="6">
        <v>0.59019560700630003</v>
      </c>
      <c r="O5" s="6">
        <v>0.58793904804249997</v>
      </c>
      <c r="P5" s="6">
        <v>0.60409746524209995</v>
      </c>
      <c r="Q5" s="6">
        <v>0.57446171978250005</v>
      </c>
      <c r="R5" s="7">
        <v>0.64879806750610003</v>
      </c>
      <c r="S5" s="6">
        <v>0.57931589770629999</v>
      </c>
      <c r="T5" s="6">
        <v>0.55617796675919995</v>
      </c>
      <c r="U5" s="6">
        <v>0.54438597531499999</v>
      </c>
      <c r="V5" s="6">
        <v>0.66793785334069999</v>
      </c>
      <c r="W5" s="8">
        <v>0.57254829392100004</v>
      </c>
      <c r="X5" s="8">
        <v>0.54328839291450004</v>
      </c>
      <c r="Y5" s="7">
        <v>0.67545253224949997</v>
      </c>
      <c r="Z5" s="6">
        <v>0.64661560899360004</v>
      </c>
      <c r="AA5" s="7">
        <v>0.63455059253870005</v>
      </c>
      <c r="AB5" s="8">
        <v>0.56460902726670004</v>
      </c>
      <c r="AC5" s="7">
        <v>0.72195482796319999</v>
      </c>
      <c r="AD5" s="8">
        <v>0.49944003970500001</v>
      </c>
      <c r="AE5" s="7">
        <v>0.63606342532729998</v>
      </c>
      <c r="AF5" s="8">
        <v>0.42888955334360002</v>
      </c>
      <c r="AG5" s="7">
        <v>0.60745745361890002</v>
      </c>
      <c r="AH5" s="6">
        <v>0.5795878745852</v>
      </c>
      <c r="AI5" s="6">
        <v>0.61326638481179996</v>
      </c>
      <c r="AJ5" s="8">
        <v>0.51978011181210004</v>
      </c>
      <c r="AK5" s="7">
        <v>0.60062584408459996</v>
      </c>
      <c r="AL5" s="7">
        <v>0.65923260310749998</v>
      </c>
      <c r="AM5" s="6">
        <v>0.60826695223399996</v>
      </c>
      <c r="AN5" s="8">
        <v>0.54542679630070001</v>
      </c>
      <c r="AO5" s="6">
        <v>0.5606281922288</v>
      </c>
      <c r="AP5" s="8">
        <v>0.49973550958669999</v>
      </c>
      <c r="AQ5" s="7">
        <v>0.66145213966539995</v>
      </c>
    </row>
    <row r="6" spans="1:43" x14ac:dyDescent="0.25">
      <c r="A6" t="s">
        <v>565</v>
      </c>
      <c r="B6" s="6">
        <v>0.40882729694480002</v>
      </c>
      <c r="C6" s="6">
        <v>0.40688409626279998</v>
      </c>
      <c r="D6" s="6">
        <v>0.41129118066249998</v>
      </c>
      <c r="E6" s="6">
        <v>0.30060874345240002</v>
      </c>
      <c r="F6" s="8">
        <v>0.323075410334</v>
      </c>
      <c r="G6" s="6">
        <v>0.3806334790634</v>
      </c>
      <c r="H6" s="8">
        <v>0.36555691160830001</v>
      </c>
      <c r="I6" s="7">
        <v>0.45880089340660002</v>
      </c>
      <c r="J6" s="6">
        <v>0.42982358085560002</v>
      </c>
      <c r="K6" s="8">
        <v>0.37380561700679998</v>
      </c>
      <c r="L6" s="6">
        <v>0.40255647605849998</v>
      </c>
      <c r="M6" s="6">
        <v>0.40826439225959998</v>
      </c>
      <c r="N6" s="6">
        <v>0.40980439299369997</v>
      </c>
      <c r="O6" s="6">
        <v>0.41206095195749998</v>
      </c>
      <c r="P6" s="6">
        <v>0.39590253475789999</v>
      </c>
      <c r="Q6" s="6">
        <v>0.42553828021750001</v>
      </c>
      <c r="R6" s="8">
        <v>0.35120193249390003</v>
      </c>
      <c r="S6" s="6">
        <v>0.42068410229370001</v>
      </c>
      <c r="T6" s="6">
        <v>0.4438220332408</v>
      </c>
      <c r="U6" s="6">
        <v>0.45561402468500001</v>
      </c>
      <c r="V6" s="6">
        <v>0.33206214665930001</v>
      </c>
      <c r="W6" s="7">
        <v>0.42745170607900002</v>
      </c>
      <c r="X6" s="7">
        <v>0.45671160708550002</v>
      </c>
      <c r="Y6" s="8">
        <v>0.32454746775049997</v>
      </c>
      <c r="Z6" s="6">
        <v>0.35338439100640001</v>
      </c>
      <c r="AA6" s="8">
        <v>0.3654494074613</v>
      </c>
      <c r="AB6" s="7">
        <v>0.43539097273330002</v>
      </c>
      <c r="AC6" s="8">
        <v>0.27804517203680001</v>
      </c>
      <c r="AD6" s="7">
        <v>0.50055996029500005</v>
      </c>
      <c r="AE6" s="8">
        <v>0.36393657467270002</v>
      </c>
      <c r="AF6" s="7">
        <v>0.57111044665639998</v>
      </c>
      <c r="AG6" s="8">
        <v>0.39254254638109998</v>
      </c>
      <c r="AH6" s="6">
        <v>0.4204121254148</v>
      </c>
      <c r="AI6" s="6">
        <v>0.38673361518819999</v>
      </c>
      <c r="AJ6" s="7">
        <v>0.48021988818790001</v>
      </c>
      <c r="AK6" s="8">
        <v>0.39937415591550002</v>
      </c>
      <c r="AL6" s="8">
        <v>0.34076739689250002</v>
      </c>
      <c r="AM6" s="6">
        <v>0.39173304776599999</v>
      </c>
      <c r="AN6" s="7">
        <v>0.45457320369929999</v>
      </c>
      <c r="AO6" s="6">
        <v>0.4393718077712</v>
      </c>
      <c r="AP6" s="7">
        <v>0.50026449041330001</v>
      </c>
      <c r="AQ6" s="8">
        <v>0.33854786033459999</v>
      </c>
    </row>
    <row r="7" spans="1:43" x14ac:dyDescent="0.25">
      <c r="A7" t="s">
        <v>434</v>
      </c>
      <c r="B7" s="6">
        <v>1</v>
      </c>
      <c r="C7" s="6">
        <v>1</v>
      </c>
      <c r="D7" s="6">
        <v>1</v>
      </c>
      <c r="E7" s="6">
        <v>1</v>
      </c>
      <c r="F7" s="6">
        <v>1</v>
      </c>
      <c r="G7" s="6">
        <v>1</v>
      </c>
      <c r="H7" s="6">
        <v>1</v>
      </c>
      <c r="I7" s="6">
        <v>1</v>
      </c>
      <c r="J7" s="6">
        <v>1</v>
      </c>
      <c r="K7" s="6">
        <v>1</v>
      </c>
      <c r="L7" s="6">
        <v>1</v>
      </c>
      <c r="M7" s="6">
        <v>1</v>
      </c>
      <c r="N7" s="6">
        <v>1</v>
      </c>
      <c r="O7" s="6">
        <v>1</v>
      </c>
      <c r="P7" s="6">
        <v>1</v>
      </c>
      <c r="Q7" s="6">
        <v>1</v>
      </c>
      <c r="R7" s="6">
        <v>1</v>
      </c>
      <c r="S7" s="6">
        <v>1</v>
      </c>
      <c r="T7" s="6">
        <v>1</v>
      </c>
      <c r="U7" s="6">
        <v>1</v>
      </c>
      <c r="V7" s="6">
        <v>1</v>
      </c>
      <c r="W7" s="6">
        <v>1</v>
      </c>
      <c r="X7" s="6">
        <v>1</v>
      </c>
      <c r="Y7" s="6">
        <v>1</v>
      </c>
      <c r="Z7" s="6">
        <v>1</v>
      </c>
      <c r="AA7" s="6">
        <v>1</v>
      </c>
      <c r="AB7" s="6">
        <v>1</v>
      </c>
      <c r="AC7" s="6">
        <v>1</v>
      </c>
      <c r="AD7" s="6">
        <v>1</v>
      </c>
      <c r="AE7" s="6">
        <v>1</v>
      </c>
      <c r="AF7" s="6">
        <v>1</v>
      </c>
      <c r="AG7" s="6">
        <v>1</v>
      </c>
      <c r="AH7" s="6">
        <v>1</v>
      </c>
      <c r="AI7" s="6">
        <v>1</v>
      </c>
      <c r="AJ7" s="6">
        <v>1</v>
      </c>
      <c r="AK7" s="6">
        <v>1</v>
      </c>
      <c r="AL7" s="6">
        <v>1</v>
      </c>
      <c r="AM7" s="6">
        <v>1</v>
      </c>
      <c r="AN7" s="6">
        <v>1</v>
      </c>
      <c r="AO7" s="6">
        <v>1</v>
      </c>
      <c r="AP7" s="6">
        <v>1</v>
      </c>
      <c r="AQ7" s="6">
        <v>1</v>
      </c>
    </row>
    <row r="8" spans="1:43" x14ac:dyDescent="0.25">
      <c r="A8" t="s">
        <v>433</v>
      </c>
      <c r="B8" s="9">
        <v>4507</v>
      </c>
      <c r="C8" s="9">
        <v>2217</v>
      </c>
      <c r="D8" s="9">
        <v>2278</v>
      </c>
      <c r="E8" s="9">
        <v>12</v>
      </c>
      <c r="F8" s="9">
        <v>280</v>
      </c>
      <c r="G8" s="9">
        <v>827</v>
      </c>
      <c r="H8" s="9">
        <v>1107</v>
      </c>
      <c r="I8" s="9">
        <v>1249</v>
      </c>
      <c r="J8" s="9">
        <v>1121</v>
      </c>
      <c r="K8" s="9">
        <v>1030</v>
      </c>
      <c r="L8" s="9">
        <v>2151</v>
      </c>
      <c r="M8" s="9">
        <v>2745</v>
      </c>
      <c r="N8" s="9">
        <v>1762</v>
      </c>
      <c r="O8" s="9">
        <v>1001</v>
      </c>
      <c r="P8" s="9">
        <v>1001</v>
      </c>
      <c r="Q8" s="9">
        <v>801</v>
      </c>
      <c r="R8" s="9">
        <v>600</v>
      </c>
      <c r="S8" s="9">
        <v>601</v>
      </c>
      <c r="T8" s="9">
        <v>201</v>
      </c>
      <c r="U8" s="9">
        <v>201</v>
      </c>
      <c r="V8" s="9">
        <v>101</v>
      </c>
      <c r="W8" s="9">
        <v>3062</v>
      </c>
      <c r="X8" s="9">
        <v>488</v>
      </c>
      <c r="Y8" s="9">
        <v>850</v>
      </c>
      <c r="Z8" s="9">
        <v>107</v>
      </c>
      <c r="AA8" s="9">
        <v>1366</v>
      </c>
      <c r="AB8" s="9">
        <v>3036</v>
      </c>
      <c r="AC8" s="9">
        <v>105</v>
      </c>
      <c r="AD8" s="9">
        <v>1571</v>
      </c>
      <c r="AE8" s="9">
        <v>2936</v>
      </c>
      <c r="AF8" s="9">
        <v>455</v>
      </c>
      <c r="AG8" s="9">
        <v>4052</v>
      </c>
      <c r="AH8" s="9">
        <v>3046</v>
      </c>
      <c r="AI8" s="9">
        <v>1461</v>
      </c>
      <c r="AJ8" s="9">
        <v>583</v>
      </c>
      <c r="AK8" s="9">
        <v>3924</v>
      </c>
      <c r="AL8" s="9">
        <v>778</v>
      </c>
      <c r="AM8" s="9">
        <v>1171</v>
      </c>
      <c r="AN8" s="9">
        <v>1002</v>
      </c>
      <c r="AO8" s="9">
        <v>620</v>
      </c>
      <c r="AP8" s="9">
        <v>576</v>
      </c>
      <c r="AQ8" s="9">
        <v>360</v>
      </c>
    </row>
    <row r="9" spans="1:43" x14ac:dyDescent="0.25">
      <c r="A9"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bab15477-612b-49fc-867d-ba057a5c4f98" sqref="A2 AQ9" xr:uid="{00000000-0002-0000-2B00-000000000000}"/>
    <dataValidation allowBlank="1" error="bab15477-612b-49fc-867d-ba057a5c4f98" sqref="A1" xr:uid="{00000000-0002-0000-2B00-000001000000}"/>
  </dataValidations>
  <hyperlinks>
    <hyperlink ref="A1" location="'TOC'!A1" display="Back to TOC" xr:uid="{00000000-0004-0000-2B00-000000000000}"/>
  </hyperlinks>
  <pageMargins left="0.7" right="0.7" top="0.75" bottom="0.75" header="0.3" footer="0.3"/>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sheetPr codeName="Sheet45"/>
  <dimension ref="A1:I6"/>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33.7109375" bestFit="1" customWidth="1"/>
    <col min="2" max="9" width="12.7109375" bestFit="1" customWidth="1"/>
  </cols>
  <sheetData>
    <row r="1" spans="1:9" x14ac:dyDescent="0.25">
      <c r="A1" s="4" t="s">
        <v>384</v>
      </c>
    </row>
    <row r="2" spans="1:9" x14ac:dyDescent="0.25">
      <c r="A2" t="s">
        <v>94</v>
      </c>
    </row>
    <row r="3" spans="1:9" ht="30" x14ac:dyDescent="0.25">
      <c r="A3" s="5" t="s">
        <v>554</v>
      </c>
      <c r="B3" s="5" t="s">
        <v>566</v>
      </c>
      <c r="C3" s="5" t="s">
        <v>567</v>
      </c>
      <c r="D3" s="5" t="s">
        <v>568</v>
      </c>
      <c r="E3" s="5" t="s">
        <v>569</v>
      </c>
      <c r="F3" s="5" t="s">
        <v>570</v>
      </c>
      <c r="G3" s="5" t="s">
        <v>571</v>
      </c>
      <c r="H3" s="5" t="s">
        <v>434</v>
      </c>
      <c r="I3" s="5" t="s">
        <v>558</v>
      </c>
    </row>
    <row r="4" spans="1:9" x14ac:dyDescent="0.25">
      <c r="A4" t="s">
        <v>572</v>
      </c>
      <c r="B4" s="6">
        <v>0.2247183259245</v>
      </c>
      <c r="C4" s="6">
        <v>0.47558276767270002</v>
      </c>
      <c r="D4" s="8">
        <v>0.70030109359720005</v>
      </c>
      <c r="E4" s="7">
        <v>0.2455359354476</v>
      </c>
      <c r="F4" s="6">
        <v>5.4162970955159997E-2</v>
      </c>
      <c r="G4" s="7">
        <v>0.2996989064028</v>
      </c>
      <c r="H4" s="6">
        <v>1</v>
      </c>
      <c r="I4" s="9">
        <v>4428</v>
      </c>
    </row>
    <row r="5" spans="1:9" x14ac:dyDescent="0.25">
      <c r="A5" t="s">
        <v>573</v>
      </c>
      <c r="B5" s="6">
        <v>0.23559689267190001</v>
      </c>
      <c r="C5" s="6">
        <v>0.50921768203100004</v>
      </c>
      <c r="D5" s="7">
        <v>0.74481457470290002</v>
      </c>
      <c r="E5" s="6">
        <v>0.20900586809749999</v>
      </c>
      <c r="F5" s="6">
        <v>4.6179557199640002E-2</v>
      </c>
      <c r="G5" s="8">
        <v>0.25518542529709998</v>
      </c>
      <c r="H5" s="6">
        <v>1</v>
      </c>
      <c r="I5" s="9">
        <v>2602</v>
      </c>
    </row>
    <row r="6" spans="1:9" x14ac:dyDescent="0.25">
      <c r="A6" t="s">
        <v>95</v>
      </c>
    </row>
  </sheetData>
  <dataValidations count="2">
    <dataValidation allowBlank="1" showErrorMessage="1" prompt="7f1052e6-4f96-4a01-a787-2e125c224a77" sqref="A2 I6" xr:uid="{00000000-0002-0000-2C00-000000000000}"/>
    <dataValidation allowBlank="1" error="7f1052e6-4f96-4a01-a787-2e125c224a77" sqref="A1" xr:uid="{00000000-0002-0000-2C00-000001000000}"/>
  </dataValidations>
  <hyperlinks>
    <hyperlink ref="A1" location="'TOC'!A1" display="Back to TOC" xr:uid="{00000000-0004-0000-2C00-000000000000}"/>
  </hyperlinks>
  <pageMargins left="0.7" right="0.7" top="0.75" bottom="0.75" header="0.3" footer="0.3"/>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codeName="Sheet46"/>
  <dimension ref="A1:AQ13"/>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3.28515625" bestFit="1" customWidth="1"/>
    <col min="2" max="43" width="12.7109375" bestFit="1" customWidth="1"/>
  </cols>
  <sheetData>
    <row r="1" spans="1:43" x14ac:dyDescent="0.25">
      <c r="A1" s="4" t="s">
        <v>384</v>
      </c>
    </row>
    <row r="2" spans="1:43" x14ac:dyDescent="0.25">
      <c r="A2" t="s">
        <v>97</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566</v>
      </c>
      <c r="B5" s="6">
        <v>0.2247183259245</v>
      </c>
      <c r="C5" s="7">
        <v>0.25004995989869999</v>
      </c>
      <c r="D5" s="8">
        <v>0.1998521906379</v>
      </c>
      <c r="E5" s="6">
        <v>0.20116641299599999</v>
      </c>
      <c r="F5" s="8">
        <v>0.12983731724639999</v>
      </c>
      <c r="G5" s="6">
        <v>0.22057380531189999</v>
      </c>
      <c r="H5" s="8">
        <v>0.19677211082500001</v>
      </c>
      <c r="I5" s="8">
        <v>0.19429924564590001</v>
      </c>
      <c r="J5" s="6">
        <v>0.2113417458148</v>
      </c>
      <c r="K5" s="7">
        <v>0.3021766975397</v>
      </c>
      <c r="L5" s="7">
        <v>0.25563899553090003</v>
      </c>
      <c r="M5" s="6">
        <v>0.2256015028808</v>
      </c>
      <c r="N5" s="6">
        <v>0.22317472652049999</v>
      </c>
      <c r="O5" s="6">
        <v>0.21441619269959999</v>
      </c>
      <c r="P5" s="6">
        <v>0.22158961970489999</v>
      </c>
      <c r="Q5" s="7">
        <v>0.26365145796610001</v>
      </c>
      <c r="R5" s="6">
        <v>0.19782030911869999</v>
      </c>
      <c r="S5" s="6">
        <v>0.2100052039409</v>
      </c>
      <c r="T5" s="6">
        <v>0.25270249874860001</v>
      </c>
      <c r="U5" s="6">
        <v>0.1932009941867</v>
      </c>
      <c r="V5" s="6">
        <v>0.22110135514689999</v>
      </c>
      <c r="W5" s="6">
        <v>0.21936548458839999</v>
      </c>
      <c r="X5" s="7">
        <v>0.27116171657839999</v>
      </c>
      <c r="Y5" s="6">
        <v>0.21528409335849999</v>
      </c>
      <c r="Z5" s="6">
        <v>0.23327550758509999</v>
      </c>
      <c r="AA5" s="8">
        <v>0.16331434037949999</v>
      </c>
      <c r="AB5" s="7">
        <v>0.25710792899379997</v>
      </c>
      <c r="AC5" s="6">
        <v>0.1624944365249</v>
      </c>
      <c r="AD5" s="7">
        <v>0.28065475130150003</v>
      </c>
      <c r="AE5" s="8">
        <v>0.19747868011379999</v>
      </c>
      <c r="AF5" s="7">
        <v>0.30384630261090001</v>
      </c>
      <c r="AG5" s="8">
        <v>0.2170525175885</v>
      </c>
      <c r="AH5" s="7">
        <v>0.30389549344639999</v>
      </c>
      <c r="AI5" s="8">
        <v>7.4184354937419997E-2</v>
      </c>
      <c r="AJ5" s="6">
        <v>0.19749043112840001</v>
      </c>
      <c r="AK5" s="6">
        <v>0.2281860432599</v>
      </c>
      <c r="AL5" s="8">
        <v>0.17955292405199999</v>
      </c>
      <c r="AM5" s="6">
        <v>0.2469029833495</v>
      </c>
      <c r="AN5" s="6">
        <v>0.20433245829329999</v>
      </c>
      <c r="AO5" s="6">
        <v>0.23628955566759999</v>
      </c>
      <c r="AP5" s="7">
        <v>0.31411135267430002</v>
      </c>
      <c r="AQ5" s="8">
        <v>0.1728809453357</v>
      </c>
    </row>
    <row r="6" spans="1:43" x14ac:dyDescent="0.25">
      <c r="A6" t="s">
        <v>567</v>
      </c>
      <c r="B6" s="6">
        <v>0.47558276767270002</v>
      </c>
      <c r="C6" s="6">
        <v>0.48256902547699998</v>
      </c>
      <c r="D6" s="6">
        <v>0.46981963147139999</v>
      </c>
      <c r="E6" s="6">
        <v>0.25631764595290002</v>
      </c>
      <c r="F6" s="7">
        <v>0.55730427196379995</v>
      </c>
      <c r="G6" s="6">
        <v>0.49194296067120002</v>
      </c>
      <c r="H6" s="7">
        <v>0.50908832298149997</v>
      </c>
      <c r="I6" s="6">
        <v>0.49180446718510001</v>
      </c>
      <c r="J6" s="8">
        <v>0.44587200015630002</v>
      </c>
      <c r="K6" s="6">
        <v>0.45390742456580002</v>
      </c>
      <c r="L6" s="8">
        <v>0.44979061512649998</v>
      </c>
      <c r="M6" s="6">
        <v>0.48198439343799998</v>
      </c>
      <c r="N6" s="6">
        <v>0.4643941314135</v>
      </c>
      <c r="O6" s="6">
        <v>0.47654558921829998</v>
      </c>
      <c r="P6" s="6">
        <v>0.47976996040969999</v>
      </c>
      <c r="Q6" s="8">
        <v>0.43178092569769999</v>
      </c>
      <c r="R6" s="6">
        <v>0.46470467097660001</v>
      </c>
      <c r="S6" s="7">
        <v>0.52393261429089999</v>
      </c>
      <c r="T6" s="6">
        <v>0.5285771291036</v>
      </c>
      <c r="U6" s="7">
        <v>0.5583322563027</v>
      </c>
      <c r="V6" s="8">
        <v>0.34761651009560002</v>
      </c>
      <c r="W6" s="6">
        <v>0.47822889338919999</v>
      </c>
      <c r="X6" s="6">
        <v>0.46948108416419998</v>
      </c>
      <c r="Y6" s="6">
        <v>0.47131272304799998</v>
      </c>
      <c r="Z6" s="6">
        <v>0.46458670767150001</v>
      </c>
      <c r="AA6" s="8">
        <v>0.41731035145180001</v>
      </c>
      <c r="AB6" s="7">
        <v>0.50584185638339996</v>
      </c>
      <c r="AC6" s="6">
        <v>0.42894599772940001</v>
      </c>
      <c r="AD6" s="6">
        <v>0.4864081491501</v>
      </c>
      <c r="AE6" s="6">
        <v>0.4703110765479</v>
      </c>
      <c r="AF6" s="6">
        <v>0.5006706396235</v>
      </c>
      <c r="AG6" s="6">
        <v>0.47315228952839999</v>
      </c>
      <c r="AH6" s="7">
        <v>0.55541686792349998</v>
      </c>
      <c r="AI6" s="8">
        <v>0.32379981676550001</v>
      </c>
      <c r="AJ6" s="6">
        <v>0.47916669187540001</v>
      </c>
      <c r="AK6" s="6">
        <v>0.47512632268569999</v>
      </c>
      <c r="AL6" s="8">
        <v>0.42332995949329999</v>
      </c>
      <c r="AM6" s="6">
        <v>0.45458803285560001</v>
      </c>
      <c r="AN6" s="7">
        <v>0.51622677408200002</v>
      </c>
      <c r="AO6" s="6">
        <v>0.48442715576720002</v>
      </c>
      <c r="AP6" s="6">
        <v>0.50303692525419996</v>
      </c>
      <c r="AQ6" s="6">
        <v>0.50981791399349996</v>
      </c>
    </row>
    <row r="7" spans="1:43" x14ac:dyDescent="0.25">
      <c r="A7" t="s">
        <v>568</v>
      </c>
      <c r="B7" s="6">
        <v>0.70030109359720005</v>
      </c>
      <c r="C7" s="7">
        <v>0.73261898537579995</v>
      </c>
      <c r="D7" s="8">
        <v>0.66967182210929999</v>
      </c>
      <c r="E7" s="6">
        <v>0.45748405894889999</v>
      </c>
      <c r="F7" s="6">
        <v>0.68714158921010005</v>
      </c>
      <c r="G7" s="6">
        <v>0.71251676598309999</v>
      </c>
      <c r="H7" s="6">
        <v>0.70586043380649999</v>
      </c>
      <c r="I7" s="6">
        <v>0.68610371283100002</v>
      </c>
      <c r="J7" s="8">
        <v>0.65721374597110005</v>
      </c>
      <c r="K7" s="7">
        <v>0.75608412210550002</v>
      </c>
      <c r="L7" s="6">
        <v>0.70542961065739995</v>
      </c>
      <c r="M7" s="6">
        <v>0.70758589631879998</v>
      </c>
      <c r="N7" s="6">
        <v>0.68756885793389999</v>
      </c>
      <c r="O7" s="6">
        <v>0.69096178191790003</v>
      </c>
      <c r="P7" s="6">
        <v>0.70135958011459998</v>
      </c>
      <c r="Q7" s="6">
        <v>0.6954323836638</v>
      </c>
      <c r="R7" s="6">
        <v>0.66252498009530003</v>
      </c>
      <c r="S7" s="6">
        <v>0.73393781823180004</v>
      </c>
      <c r="T7" s="7">
        <v>0.78127962785219995</v>
      </c>
      <c r="U7" s="6">
        <v>0.75153325048940001</v>
      </c>
      <c r="V7" s="8">
        <v>0.56871786524250001</v>
      </c>
      <c r="W7" s="6">
        <v>0.69759437797760004</v>
      </c>
      <c r="X7" s="6">
        <v>0.74064280074260003</v>
      </c>
      <c r="Y7" s="6">
        <v>0.68659681640650005</v>
      </c>
      <c r="Z7" s="6">
        <v>0.69786221525659997</v>
      </c>
      <c r="AA7" s="8">
        <v>0.58062469183130005</v>
      </c>
      <c r="AB7" s="7">
        <v>0.76294978537710001</v>
      </c>
      <c r="AC7" s="8">
        <v>0.59144043425430004</v>
      </c>
      <c r="AD7" s="7">
        <v>0.76706290045159997</v>
      </c>
      <c r="AE7" s="8">
        <v>0.66778975666170004</v>
      </c>
      <c r="AF7" s="7">
        <v>0.80451694223439996</v>
      </c>
      <c r="AG7" s="8">
        <v>0.69020480711690002</v>
      </c>
      <c r="AH7" s="7">
        <v>0.85931236136980005</v>
      </c>
      <c r="AI7" s="8">
        <v>0.39798417170290001</v>
      </c>
      <c r="AJ7" s="6">
        <v>0.67665712300379999</v>
      </c>
      <c r="AK7" s="6">
        <v>0.70331236594549995</v>
      </c>
      <c r="AL7" s="8">
        <v>0.60288288354529995</v>
      </c>
      <c r="AM7" s="6">
        <v>0.70149101620499998</v>
      </c>
      <c r="AN7" s="6">
        <v>0.72055923237529995</v>
      </c>
      <c r="AO7" s="6">
        <v>0.72071671143479998</v>
      </c>
      <c r="AP7" s="7">
        <v>0.81714827792849998</v>
      </c>
      <c r="AQ7" s="6">
        <v>0.68269885932920005</v>
      </c>
    </row>
    <row r="8" spans="1:43" x14ac:dyDescent="0.25">
      <c r="A8" t="s">
        <v>569</v>
      </c>
      <c r="B8" s="6">
        <v>0.2455359354476</v>
      </c>
      <c r="C8" s="8">
        <v>0.22841433120970001</v>
      </c>
      <c r="D8" s="7">
        <v>0.26158547069659999</v>
      </c>
      <c r="E8" s="6">
        <v>0.40866766726129999</v>
      </c>
      <c r="F8" s="6">
        <v>0.29322996407149998</v>
      </c>
      <c r="G8" s="6">
        <v>0.23711374280069999</v>
      </c>
      <c r="H8" s="6">
        <v>0.2518339637716</v>
      </c>
      <c r="I8" s="6">
        <v>0.24060745302370001</v>
      </c>
      <c r="J8" s="7">
        <v>0.28105407552970002</v>
      </c>
      <c r="K8" s="8">
        <v>0.2073926099707</v>
      </c>
      <c r="L8" s="6">
        <v>0.2451317761024</v>
      </c>
      <c r="M8" s="6">
        <v>0.23967299066030001</v>
      </c>
      <c r="N8" s="6">
        <v>0.25578307563329999</v>
      </c>
      <c r="O8" s="6">
        <v>0.2472656660093</v>
      </c>
      <c r="P8" s="6">
        <v>0.25590006417009997</v>
      </c>
      <c r="Q8" s="6">
        <v>0.2483468558751</v>
      </c>
      <c r="R8" s="6">
        <v>0.26427001351379997</v>
      </c>
      <c r="S8" s="6">
        <v>0.21657588110100001</v>
      </c>
      <c r="T8" s="8">
        <v>0.17475762760120001</v>
      </c>
      <c r="U8" s="6">
        <v>0.21217890129850001</v>
      </c>
      <c r="V8" s="6">
        <v>0.3403420338923</v>
      </c>
      <c r="W8" s="6">
        <v>0.24738797057629999</v>
      </c>
      <c r="X8" s="6">
        <v>0.22421322114850001</v>
      </c>
      <c r="Y8" s="6">
        <v>0.24877200774409999</v>
      </c>
      <c r="Z8" s="6">
        <v>0.26921401878700002</v>
      </c>
      <c r="AA8" s="7">
        <v>0.32185678628780001</v>
      </c>
      <c r="AB8" s="8">
        <v>0.20405379857379999</v>
      </c>
      <c r="AC8" s="7">
        <v>0.35462272104620002</v>
      </c>
      <c r="AD8" s="8">
        <v>0.2027697317355</v>
      </c>
      <c r="AE8" s="7">
        <v>0.26636201137109999</v>
      </c>
      <c r="AF8" s="8">
        <v>0.17273009640779999</v>
      </c>
      <c r="AG8" s="7">
        <v>0.2525892638808</v>
      </c>
      <c r="AH8" s="8">
        <v>0.1333074516104</v>
      </c>
      <c r="AI8" s="7">
        <v>0.4589080458509</v>
      </c>
      <c r="AJ8" s="6">
        <v>0.27615896111440003</v>
      </c>
      <c r="AK8" s="6">
        <v>0.24163581765440001</v>
      </c>
      <c r="AL8" s="7">
        <v>0.31103527795399999</v>
      </c>
      <c r="AM8" s="6">
        <v>0.231823974667</v>
      </c>
      <c r="AN8" s="6">
        <v>0.2415725393798</v>
      </c>
      <c r="AO8" s="6">
        <v>0.2388367586</v>
      </c>
      <c r="AP8" s="8">
        <v>0.1651245651636</v>
      </c>
      <c r="AQ8" s="6">
        <v>0.26592759866889998</v>
      </c>
    </row>
    <row r="9" spans="1:43" x14ac:dyDescent="0.25">
      <c r="A9" t="s">
        <v>570</v>
      </c>
      <c r="B9" s="6">
        <v>5.4162970955149999E-2</v>
      </c>
      <c r="C9" s="8">
        <v>3.896668341455E-2</v>
      </c>
      <c r="D9" s="7">
        <v>6.8742707194119998E-2</v>
      </c>
      <c r="E9" s="6">
        <v>0.13384827378979999</v>
      </c>
      <c r="F9" s="8">
        <v>1.9628446718360001E-2</v>
      </c>
      <c r="G9" s="6">
        <v>5.0369491216199998E-2</v>
      </c>
      <c r="H9" s="6">
        <v>4.2305602421880001E-2</v>
      </c>
      <c r="I9" s="7">
        <v>7.3288834145289999E-2</v>
      </c>
      <c r="J9" s="6">
        <v>6.1732178499180002E-2</v>
      </c>
      <c r="K9" s="8">
        <v>3.6523267923739999E-2</v>
      </c>
      <c r="L9" s="6">
        <v>4.9438613240139997E-2</v>
      </c>
      <c r="M9" s="6">
        <v>5.2741113020889997E-2</v>
      </c>
      <c r="N9" s="6">
        <v>5.6648066432769997E-2</v>
      </c>
      <c r="O9" s="6">
        <v>6.1772552072890001E-2</v>
      </c>
      <c r="P9" s="6">
        <v>4.2740355715259998E-2</v>
      </c>
      <c r="Q9" s="6">
        <v>5.6220760461119998E-2</v>
      </c>
      <c r="R9" s="6">
        <v>7.3205006390890004E-2</v>
      </c>
      <c r="S9" s="6">
        <v>4.9486300667190002E-2</v>
      </c>
      <c r="T9" s="6">
        <v>4.3962744546539999E-2</v>
      </c>
      <c r="U9" s="6">
        <v>3.6287848212110001E-2</v>
      </c>
      <c r="V9" s="6">
        <v>9.0940100865180007E-2</v>
      </c>
      <c r="W9" s="6">
        <v>5.5017651446120003E-2</v>
      </c>
      <c r="X9" s="6">
        <v>3.5143978108820001E-2</v>
      </c>
      <c r="Y9" s="6">
        <v>6.4631175849379996E-2</v>
      </c>
      <c r="Z9" s="6">
        <v>3.2923765956400002E-2</v>
      </c>
      <c r="AA9" s="7">
        <v>9.7518521880880005E-2</v>
      </c>
      <c r="AB9" s="8">
        <v>3.2996416049040002E-2</v>
      </c>
      <c r="AC9" s="6">
        <v>5.3936844699499997E-2</v>
      </c>
      <c r="AD9" s="8">
        <v>3.0167367812940001E-2</v>
      </c>
      <c r="AE9" s="7">
        <v>6.5848231967159998E-2</v>
      </c>
      <c r="AF9" s="8">
        <v>2.275296135787E-2</v>
      </c>
      <c r="AG9" s="7">
        <v>5.7205929002219998E-2</v>
      </c>
      <c r="AH9" s="8">
        <v>7.3801870197819997E-3</v>
      </c>
      <c r="AI9" s="7">
        <v>0.14310778244620001</v>
      </c>
      <c r="AJ9" s="6">
        <v>4.718391588174E-2</v>
      </c>
      <c r="AK9" s="6">
        <v>5.5051816400010001E-2</v>
      </c>
      <c r="AL9" s="7">
        <v>8.6081838500730007E-2</v>
      </c>
      <c r="AM9" s="6">
        <v>6.6685009127959993E-2</v>
      </c>
      <c r="AN9" s="8">
        <v>3.786822824483E-2</v>
      </c>
      <c r="AO9" s="6">
        <v>4.0446529965230002E-2</v>
      </c>
      <c r="AP9" s="8">
        <v>1.772715690786E-2</v>
      </c>
      <c r="AQ9" s="6">
        <v>5.1373542001830003E-2</v>
      </c>
    </row>
    <row r="10" spans="1:43" x14ac:dyDescent="0.25">
      <c r="A10" t="s">
        <v>571</v>
      </c>
      <c r="B10" s="6">
        <v>0.2996989064028</v>
      </c>
      <c r="C10" s="8">
        <v>0.2673810146242</v>
      </c>
      <c r="D10" s="7">
        <v>0.33032817789070001</v>
      </c>
      <c r="E10" s="6">
        <v>0.54251594105110001</v>
      </c>
      <c r="F10" s="6">
        <v>0.31285841078990001</v>
      </c>
      <c r="G10" s="6">
        <v>0.28748323401690001</v>
      </c>
      <c r="H10" s="6">
        <v>0.29413956619350001</v>
      </c>
      <c r="I10" s="6">
        <v>0.31389628716899998</v>
      </c>
      <c r="J10" s="7">
        <v>0.34278625402890001</v>
      </c>
      <c r="K10" s="8">
        <v>0.24391587789450001</v>
      </c>
      <c r="L10" s="6">
        <v>0.29457038934259999</v>
      </c>
      <c r="M10" s="6">
        <v>0.29241410368120002</v>
      </c>
      <c r="N10" s="6">
        <v>0.31243114206610001</v>
      </c>
      <c r="O10" s="6">
        <v>0.30903821808210002</v>
      </c>
      <c r="P10" s="6">
        <v>0.29864041988540002</v>
      </c>
      <c r="Q10" s="6">
        <v>0.3045676163362</v>
      </c>
      <c r="R10" s="6">
        <v>0.33747501990470002</v>
      </c>
      <c r="S10" s="6">
        <v>0.26606218176820001</v>
      </c>
      <c r="T10" s="8">
        <v>0.21872037214779999</v>
      </c>
      <c r="U10" s="6">
        <v>0.24846674951059999</v>
      </c>
      <c r="V10" s="7">
        <v>0.43128213475749999</v>
      </c>
      <c r="W10" s="6">
        <v>0.30240562202240001</v>
      </c>
      <c r="X10" s="6">
        <v>0.25935719925739997</v>
      </c>
      <c r="Y10" s="6">
        <v>0.3134031835935</v>
      </c>
      <c r="Z10" s="6">
        <v>0.30213778474339997</v>
      </c>
      <c r="AA10" s="7">
        <v>0.4193753081687</v>
      </c>
      <c r="AB10" s="8">
        <v>0.23705021462289999</v>
      </c>
      <c r="AC10" s="7">
        <v>0.40855956574570002</v>
      </c>
      <c r="AD10" s="8">
        <v>0.2329370995484</v>
      </c>
      <c r="AE10" s="7">
        <v>0.33221024333830002</v>
      </c>
      <c r="AF10" s="8">
        <v>0.19548305776559999</v>
      </c>
      <c r="AG10" s="7">
        <v>0.30979519288309998</v>
      </c>
      <c r="AH10" s="8">
        <v>0.14068763863020001</v>
      </c>
      <c r="AI10" s="7">
        <v>0.60201582829709999</v>
      </c>
      <c r="AJ10" s="6">
        <v>0.32334287699620001</v>
      </c>
      <c r="AK10" s="6">
        <v>0.29668763405449999</v>
      </c>
      <c r="AL10" s="7">
        <v>0.39711711645469999</v>
      </c>
      <c r="AM10" s="6">
        <v>0.29850898379500002</v>
      </c>
      <c r="AN10" s="6">
        <v>0.27944076762469999</v>
      </c>
      <c r="AO10" s="6">
        <v>0.27928328856520002</v>
      </c>
      <c r="AP10" s="8">
        <v>0.18285172207149999</v>
      </c>
      <c r="AQ10" s="6">
        <v>0.31730114067080001</v>
      </c>
    </row>
    <row r="11" spans="1:43" x14ac:dyDescent="0.25">
      <c r="A11" t="s">
        <v>434</v>
      </c>
      <c r="B11" s="6">
        <v>1</v>
      </c>
      <c r="C11" s="6">
        <v>1</v>
      </c>
      <c r="D11" s="6">
        <v>1</v>
      </c>
      <c r="E11" s="6">
        <v>1</v>
      </c>
      <c r="F11" s="6">
        <v>1</v>
      </c>
      <c r="G11" s="6">
        <v>1</v>
      </c>
      <c r="H11" s="6">
        <v>1</v>
      </c>
      <c r="I11" s="6">
        <v>1</v>
      </c>
      <c r="J11" s="6">
        <v>1</v>
      </c>
      <c r="K11" s="6">
        <v>1</v>
      </c>
      <c r="L11" s="6">
        <v>1</v>
      </c>
      <c r="M11" s="6">
        <v>1</v>
      </c>
      <c r="N11" s="6">
        <v>1</v>
      </c>
      <c r="O11" s="6">
        <v>1</v>
      </c>
      <c r="P11" s="6">
        <v>1</v>
      </c>
      <c r="Q11" s="6">
        <v>1</v>
      </c>
      <c r="R11" s="6">
        <v>1</v>
      </c>
      <c r="S11" s="6">
        <v>1</v>
      </c>
      <c r="T11" s="6">
        <v>1</v>
      </c>
      <c r="U11" s="6">
        <v>1</v>
      </c>
      <c r="V11" s="6">
        <v>1</v>
      </c>
      <c r="W11" s="6">
        <v>1</v>
      </c>
      <c r="X11" s="6">
        <v>1</v>
      </c>
      <c r="Y11" s="6">
        <v>1</v>
      </c>
      <c r="Z11" s="6">
        <v>1</v>
      </c>
      <c r="AA11" s="6">
        <v>1</v>
      </c>
      <c r="AB11" s="6">
        <v>1</v>
      </c>
      <c r="AC11" s="6">
        <v>1</v>
      </c>
      <c r="AD11" s="6">
        <v>1</v>
      </c>
      <c r="AE11" s="6">
        <v>1</v>
      </c>
      <c r="AF11" s="6">
        <v>1</v>
      </c>
      <c r="AG11" s="6">
        <v>1</v>
      </c>
      <c r="AH11" s="6">
        <v>1</v>
      </c>
      <c r="AI11" s="6">
        <v>1</v>
      </c>
      <c r="AJ11" s="6">
        <v>1</v>
      </c>
      <c r="AK11" s="6">
        <v>1</v>
      </c>
      <c r="AL11" s="6">
        <v>1</v>
      </c>
      <c r="AM11" s="6">
        <v>1</v>
      </c>
      <c r="AN11" s="6">
        <v>1</v>
      </c>
      <c r="AO11" s="6">
        <v>1</v>
      </c>
      <c r="AP11" s="6">
        <v>1</v>
      </c>
      <c r="AQ11" s="6">
        <v>1</v>
      </c>
    </row>
    <row r="12" spans="1:43" x14ac:dyDescent="0.25">
      <c r="A12" t="s">
        <v>433</v>
      </c>
      <c r="B12" s="9">
        <v>4428</v>
      </c>
      <c r="C12" s="9">
        <v>2177</v>
      </c>
      <c r="D12" s="9">
        <v>2239</v>
      </c>
      <c r="E12" s="9">
        <v>12</v>
      </c>
      <c r="F12" s="9">
        <v>273</v>
      </c>
      <c r="G12" s="9">
        <v>804</v>
      </c>
      <c r="H12" s="9">
        <v>1077</v>
      </c>
      <c r="I12" s="9">
        <v>1221</v>
      </c>
      <c r="J12" s="9">
        <v>1109</v>
      </c>
      <c r="K12" s="9">
        <v>1021</v>
      </c>
      <c r="L12" s="9">
        <v>2130</v>
      </c>
      <c r="M12" s="9">
        <v>2704</v>
      </c>
      <c r="N12" s="9">
        <v>1724</v>
      </c>
      <c r="O12" s="9">
        <v>975</v>
      </c>
      <c r="P12" s="9">
        <v>980</v>
      </c>
      <c r="Q12" s="9">
        <v>793</v>
      </c>
      <c r="R12" s="9">
        <v>583</v>
      </c>
      <c r="S12" s="9">
        <v>601</v>
      </c>
      <c r="T12" s="9">
        <v>197</v>
      </c>
      <c r="U12" s="9">
        <v>198</v>
      </c>
      <c r="V12" s="9">
        <v>101</v>
      </c>
      <c r="W12" s="9">
        <v>3022</v>
      </c>
      <c r="X12" s="9">
        <v>476</v>
      </c>
      <c r="Y12" s="9">
        <v>833</v>
      </c>
      <c r="Z12" s="9">
        <v>97</v>
      </c>
      <c r="AA12" s="9">
        <v>1333</v>
      </c>
      <c r="AB12" s="9">
        <v>2995</v>
      </c>
      <c r="AC12" s="9">
        <v>100</v>
      </c>
      <c r="AD12" s="9">
        <v>1536</v>
      </c>
      <c r="AE12" s="9">
        <v>2892</v>
      </c>
      <c r="AF12" s="9">
        <v>430</v>
      </c>
      <c r="AG12" s="9">
        <v>3998</v>
      </c>
      <c r="AH12" s="9">
        <v>2993</v>
      </c>
      <c r="AI12" s="9">
        <v>1435</v>
      </c>
      <c r="AJ12" s="9">
        <v>556</v>
      </c>
      <c r="AK12" s="9">
        <v>3872</v>
      </c>
      <c r="AL12" s="9">
        <v>759</v>
      </c>
      <c r="AM12" s="9">
        <v>1145</v>
      </c>
      <c r="AN12" s="9">
        <v>983</v>
      </c>
      <c r="AO12" s="9">
        <v>612</v>
      </c>
      <c r="AP12" s="9">
        <v>572</v>
      </c>
      <c r="AQ12" s="9">
        <v>357</v>
      </c>
    </row>
    <row r="13" spans="1:43" x14ac:dyDescent="0.25">
      <c r="A13" t="s">
        <v>98</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ae2a305c-f9c1-4292-8807-90f79a798035" sqref="A2 AQ13" xr:uid="{00000000-0002-0000-2D00-000000000000}"/>
    <dataValidation allowBlank="1" error="ae2a305c-f9c1-4292-8807-90f79a798035" sqref="A1" xr:uid="{00000000-0002-0000-2D00-000001000000}"/>
  </dataValidations>
  <hyperlinks>
    <hyperlink ref="A1" location="'TOC'!A1" display="Back to TOC" xr:uid="{00000000-0004-0000-2D00-000000000000}"/>
  </hyperlinks>
  <pageMargins left="0.7" right="0.7" top="0.75" bottom="0.75" header="0.3" footer="0.3"/>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sheetPr codeName="Sheet47"/>
  <dimension ref="A1:AQ13"/>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3.28515625" bestFit="1" customWidth="1"/>
    <col min="2" max="43" width="12.7109375" bestFit="1" customWidth="1"/>
  </cols>
  <sheetData>
    <row r="1" spans="1:43" x14ac:dyDescent="0.25">
      <c r="A1" s="4" t="s">
        <v>384</v>
      </c>
    </row>
    <row r="2" spans="1:43" x14ac:dyDescent="0.25">
      <c r="A2" t="s">
        <v>100</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566</v>
      </c>
      <c r="B5" s="6">
        <v>0.23559689267190001</v>
      </c>
      <c r="C5" s="7">
        <v>0.26890047309699999</v>
      </c>
      <c r="D5" s="8">
        <v>0.2014550785009</v>
      </c>
      <c r="E5" s="6">
        <v>8.5233029997880003E-2</v>
      </c>
      <c r="F5" s="6">
        <v>0.16476515591579999</v>
      </c>
      <c r="G5" s="6">
        <v>0.25518999825499999</v>
      </c>
      <c r="H5" s="6">
        <v>0.23391635971640001</v>
      </c>
      <c r="I5" s="8">
        <v>0.19388645013370001</v>
      </c>
      <c r="J5" s="6">
        <v>0.2408156535431</v>
      </c>
      <c r="K5" s="7">
        <v>0.28844906010650001</v>
      </c>
      <c r="L5" s="7">
        <v>0.26330738500489997</v>
      </c>
      <c r="M5" s="6">
        <v>0.24160557799349999</v>
      </c>
      <c r="N5" s="6">
        <v>0.21768989311260001</v>
      </c>
      <c r="O5" s="6">
        <v>0.2375178520806</v>
      </c>
      <c r="P5" s="6">
        <v>0.23471311080650001</v>
      </c>
      <c r="Q5" s="6">
        <v>0.2884992923968</v>
      </c>
      <c r="R5" s="6">
        <v>0.1987622217004</v>
      </c>
      <c r="S5" s="6">
        <v>0.24058490590699999</v>
      </c>
      <c r="T5" s="6">
        <v>0.233586406036</v>
      </c>
      <c r="U5" s="6">
        <v>0.21272260532789999</v>
      </c>
      <c r="V5" s="6">
        <v>0.181491720331</v>
      </c>
      <c r="W5" s="6">
        <v>0.22412741405600001</v>
      </c>
      <c r="X5" s="6">
        <v>0.27944409421060001</v>
      </c>
      <c r="Y5" s="6">
        <v>0.24546545351439999</v>
      </c>
      <c r="Z5" s="6">
        <v>0.38700797635869999</v>
      </c>
      <c r="AA5" s="8">
        <v>0.1850643246542</v>
      </c>
      <c r="AB5" s="7">
        <v>0.25907161600959999</v>
      </c>
      <c r="AC5" s="6">
        <v>0.16534275643060001</v>
      </c>
      <c r="AD5" s="6">
        <v>0.26291416745340002</v>
      </c>
      <c r="AE5" s="6">
        <v>0.2231522324422</v>
      </c>
      <c r="AF5" s="6">
        <v>0.26203464997260001</v>
      </c>
      <c r="AG5" s="6">
        <v>0.23276778684960001</v>
      </c>
      <c r="AH5" s="7">
        <v>0.31566325539610002</v>
      </c>
      <c r="AI5" s="8">
        <v>6.8875602592060006E-2</v>
      </c>
      <c r="AJ5" s="6">
        <v>0.1910338130117</v>
      </c>
      <c r="AK5" s="6">
        <v>0.24287517554560001</v>
      </c>
      <c r="AL5" s="8">
        <v>0.1644791796374</v>
      </c>
      <c r="AM5" s="6">
        <v>0.24854234487990001</v>
      </c>
      <c r="AN5" s="6">
        <v>0.2252026251484</v>
      </c>
      <c r="AO5" s="6">
        <v>0.25041293277100002</v>
      </c>
      <c r="AP5" s="7">
        <v>0.33145272523769997</v>
      </c>
      <c r="AQ5" s="6">
        <v>0.19597581248580001</v>
      </c>
    </row>
    <row r="6" spans="1:43" x14ac:dyDescent="0.25">
      <c r="A6" t="s">
        <v>567</v>
      </c>
      <c r="B6" s="6">
        <v>0.50921768203100004</v>
      </c>
      <c r="C6" s="6">
        <v>0.5097565598221</v>
      </c>
      <c r="D6" s="6">
        <v>0.50910644138530003</v>
      </c>
      <c r="E6" s="6">
        <v>0.40620348417270002</v>
      </c>
      <c r="F6" s="7">
        <v>0.60429810843559995</v>
      </c>
      <c r="G6" s="6">
        <v>0.51770953823650001</v>
      </c>
      <c r="H6" s="6">
        <v>0.53808064308269998</v>
      </c>
      <c r="I6" s="6">
        <v>0.53794190804599995</v>
      </c>
      <c r="J6" s="8">
        <v>0.45932715760370002</v>
      </c>
      <c r="K6" s="6">
        <v>0.49105603757209998</v>
      </c>
      <c r="L6" s="8">
        <v>0.47430902640799999</v>
      </c>
      <c r="M6" s="6">
        <v>0.51293713434160004</v>
      </c>
      <c r="N6" s="6">
        <v>0.4981330225219</v>
      </c>
      <c r="O6" s="6">
        <v>0.51373224185669997</v>
      </c>
      <c r="P6" s="8">
        <v>0.46469022531100002</v>
      </c>
      <c r="Q6" s="6">
        <v>0.5200655626588</v>
      </c>
      <c r="R6" s="6">
        <v>0.53677829803199995</v>
      </c>
      <c r="S6" s="7">
        <v>0.57034921226979995</v>
      </c>
      <c r="T6" s="6">
        <v>0.64887620317130001</v>
      </c>
      <c r="U6" s="6">
        <v>0.58628745263960003</v>
      </c>
      <c r="V6" s="6">
        <v>0.44900451604559999</v>
      </c>
      <c r="W6" s="6">
        <v>0.51931958710689996</v>
      </c>
      <c r="X6" s="6">
        <v>0.49698806137980001</v>
      </c>
      <c r="Y6" s="6">
        <v>0.48420069924670001</v>
      </c>
      <c r="Z6" s="6">
        <v>0.36248718827920001</v>
      </c>
      <c r="AA6" s="8">
        <v>0.46644912272770001</v>
      </c>
      <c r="AB6" s="7">
        <v>0.53005958991229996</v>
      </c>
      <c r="AC6" s="6">
        <v>0.41917619759570002</v>
      </c>
      <c r="AD6" s="6">
        <v>0.53579224758770005</v>
      </c>
      <c r="AE6" s="6">
        <v>0.49711137048440002</v>
      </c>
      <c r="AF6" s="6">
        <v>0.54612740544799998</v>
      </c>
      <c r="AG6" s="6">
        <v>0.50526797055469996</v>
      </c>
      <c r="AH6" s="7">
        <v>0.56486111887799995</v>
      </c>
      <c r="AI6" s="8">
        <v>0.39335197688360002</v>
      </c>
      <c r="AJ6" s="6">
        <v>0.51501297386860001</v>
      </c>
      <c r="AK6" s="6">
        <v>0.50827116366530001</v>
      </c>
      <c r="AL6" s="8">
        <v>0.44641154614689998</v>
      </c>
      <c r="AM6" s="6">
        <v>0.50145047516639996</v>
      </c>
      <c r="AN6" s="7">
        <v>0.56945653052099998</v>
      </c>
      <c r="AO6" s="6">
        <v>0.5007298902799</v>
      </c>
      <c r="AP6" s="6">
        <v>0.5125845656429</v>
      </c>
      <c r="AQ6" s="6">
        <v>0.50045429466989999</v>
      </c>
    </row>
    <row r="7" spans="1:43" x14ac:dyDescent="0.25">
      <c r="A7" t="s">
        <v>568</v>
      </c>
      <c r="B7" s="6">
        <v>0.74481457470290002</v>
      </c>
      <c r="C7" s="7">
        <v>0.77865703291910005</v>
      </c>
      <c r="D7" s="8">
        <v>0.71056151988609995</v>
      </c>
      <c r="E7" s="6">
        <v>0.49143651417060003</v>
      </c>
      <c r="F7" s="6">
        <v>0.76906326435149996</v>
      </c>
      <c r="G7" s="6">
        <v>0.77289953649160004</v>
      </c>
      <c r="H7" s="6">
        <v>0.7719970027991</v>
      </c>
      <c r="I7" s="6">
        <v>0.73182835817960001</v>
      </c>
      <c r="J7" s="8">
        <v>0.70014281114690002</v>
      </c>
      <c r="K7" s="6">
        <v>0.77950509767859999</v>
      </c>
      <c r="L7" s="6">
        <v>0.73761641141290002</v>
      </c>
      <c r="M7" s="6">
        <v>0.75454271233509995</v>
      </c>
      <c r="N7" s="6">
        <v>0.71582291563449996</v>
      </c>
      <c r="O7" s="6">
        <v>0.75125009393730002</v>
      </c>
      <c r="P7" s="8">
        <v>0.69940333611740002</v>
      </c>
      <c r="Q7" s="6">
        <v>0.80856485505560005</v>
      </c>
      <c r="R7" s="6">
        <v>0.73554051973229995</v>
      </c>
      <c r="S7" s="7">
        <v>0.81093411817679995</v>
      </c>
      <c r="T7" s="6">
        <v>0.88246260920730002</v>
      </c>
      <c r="U7" s="6">
        <v>0.79901005796760005</v>
      </c>
      <c r="V7" s="6">
        <v>0.63049623637660002</v>
      </c>
      <c r="W7" s="6">
        <v>0.743447001163</v>
      </c>
      <c r="X7" s="6">
        <v>0.77643215559040002</v>
      </c>
      <c r="Y7" s="6">
        <v>0.72966615276110003</v>
      </c>
      <c r="Z7" s="6">
        <v>0.74949516463800003</v>
      </c>
      <c r="AA7" s="8">
        <v>0.65151344738189998</v>
      </c>
      <c r="AB7" s="7">
        <v>0.78913120592179997</v>
      </c>
      <c r="AC7" s="8">
        <v>0.58451895402630005</v>
      </c>
      <c r="AD7" s="7">
        <v>0.79870641504109996</v>
      </c>
      <c r="AE7" s="8">
        <v>0.72026360292659997</v>
      </c>
      <c r="AF7" s="7">
        <v>0.80816205542060005</v>
      </c>
      <c r="AG7" s="8">
        <v>0.73803575740430005</v>
      </c>
      <c r="AH7" s="7">
        <v>0.88052437427399999</v>
      </c>
      <c r="AI7" s="8">
        <v>0.46222757947569998</v>
      </c>
      <c r="AJ7" s="6">
        <v>0.70604678688029998</v>
      </c>
      <c r="AK7" s="6">
        <v>0.75114633921090002</v>
      </c>
      <c r="AL7" s="8">
        <v>0.61089072578430004</v>
      </c>
      <c r="AM7" s="6">
        <v>0.74999282004629997</v>
      </c>
      <c r="AN7" s="7">
        <v>0.79465915566949996</v>
      </c>
      <c r="AO7" s="6">
        <v>0.75114282305089997</v>
      </c>
      <c r="AP7" s="7">
        <v>0.84403729088059998</v>
      </c>
      <c r="AQ7" s="6">
        <v>0.69643010715560005</v>
      </c>
    </row>
    <row r="8" spans="1:43" x14ac:dyDescent="0.25">
      <c r="A8" t="s">
        <v>569</v>
      </c>
      <c r="B8" s="6">
        <v>0.20900586809749999</v>
      </c>
      <c r="C8" s="8">
        <v>0.18713295368489999</v>
      </c>
      <c r="D8" s="7">
        <v>0.23054848976020001</v>
      </c>
      <c r="E8" s="6">
        <v>0.50856348582940003</v>
      </c>
      <c r="F8" s="6">
        <v>0.2058656623032</v>
      </c>
      <c r="G8" s="6">
        <v>0.1946557827715</v>
      </c>
      <c r="H8" s="6">
        <v>0.19729305499729999</v>
      </c>
      <c r="I8" s="6">
        <v>0.2194637112051</v>
      </c>
      <c r="J8" s="7">
        <v>0.25945261063480002</v>
      </c>
      <c r="K8" s="8">
        <v>0.15258038052860001</v>
      </c>
      <c r="L8" s="6">
        <v>0.20898925573970001</v>
      </c>
      <c r="M8" s="6">
        <v>0.20098536221640001</v>
      </c>
      <c r="N8" s="6">
        <v>0.23290846701740001</v>
      </c>
      <c r="O8" s="6">
        <v>0.20583620166149999</v>
      </c>
      <c r="P8" s="7">
        <v>0.24392805076470001</v>
      </c>
      <c r="Q8" s="6">
        <v>0.16515873537170001</v>
      </c>
      <c r="R8" s="6">
        <v>0.20377259050179999</v>
      </c>
      <c r="S8" s="8">
        <v>0.15814034485430001</v>
      </c>
      <c r="T8" s="6">
        <v>0.11753739079269999</v>
      </c>
      <c r="U8" s="6">
        <v>0.17641239167770001</v>
      </c>
      <c r="V8" s="6">
        <v>0.19455708894019999</v>
      </c>
      <c r="W8" s="6">
        <v>0.21060340552529999</v>
      </c>
      <c r="X8" s="6">
        <v>0.1831860077811</v>
      </c>
      <c r="Y8" s="6">
        <v>0.22104223529209999</v>
      </c>
      <c r="Z8" s="6">
        <v>0.1601831491282</v>
      </c>
      <c r="AA8" s="7">
        <v>0.26738159801779998</v>
      </c>
      <c r="AB8" s="8">
        <v>0.1799511963131</v>
      </c>
      <c r="AC8" s="7">
        <v>0.35096851936340001</v>
      </c>
      <c r="AD8" s="8">
        <v>0.17562261584659999</v>
      </c>
      <c r="AE8" s="7">
        <v>0.22421394558499999</v>
      </c>
      <c r="AF8" s="6">
        <v>0.1788355539433</v>
      </c>
      <c r="AG8" s="6">
        <v>0.21223439502819999</v>
      </c>
      <c r="AH8" s="8">
        <v>0.10899149922409999</v>
      </c>
      <c r="AI8" s="7">
        <v>0.41726466789510003</v>
      </c>
      <c r="AJ8" s="6">
        <v>0.24498070747369999</v>
      </c>
      <c r="AK8" s="6">
        <v>0.2031302630156</v>
      </c>
      <c r="AL8" s="7">
        <v>0.29600146431390001</v>
      </c>
      <c r="AM8" s="6">
        <v>0.19061337215320001</v>
      </c>
      <c r="AN8" s="6">
        <v>0.1859851388266</v>
      </c>
      <c r="AO8" s="6">
        <v>0.21191407355290001</v>
      </c>
      <c r="AP8" s="8">
        <v>0.14337527425630001</v>
      </c>
      <c r="AQ8" s="6">
        <v>0.2483197028686</v>
      </c>
    </row>
    <row r="9" spans="1:43" x14ac:dyDescent="0.25">
      <c r="A9" t="s">
        <v>570</v>
      </c>
      <c r="B9" s="6">
        <v>4.6179557199640002E-2</v>
      </c>
      <c r="C9" s="8">
        <v>3.4210013395969997E-2</v>
      </c>
      <c r="D9" s="7">
        <v>5.8889990353689997E-2</v>
      </c>
      <c r="E9" s="6">
        <v>0</v>
      </c>
      <c r="F9" s="6">
        <v>2.5071073345350001E-2</v>
      </c>
      <c r="G9" s="6">
        <v>3.2444680736910002E-2</v>
      </c>
      <c r="H9" s="6">
        <v>3.0709942203599998E-2</v>
      </c>
      <c r="I9" s="6">
        <v>4.8707930615259999E-2</v>
      </c>
      <c r="J9" s="6">
        <v>4.0404578218290001E-2</v>
      </c>
      <c r="K9" s="7">
        <v>6.7914521792729998E-2</v>
      </c>
      <c r="L9" s="6">
        <v>5.3394332847359997E-2</v>
      </c>
      <c r="M9" s="6">
        <v>4.4471925448539999E-2</v>
      </c>
      <c r="N9" s="6">
        <v>5.1268617348079998E-2</v>
      </c>
      <c r="O9" s="6">
        <v>4.2913704401190002E-2</v>
      </c>
      <c r="P9" s="6">
        <v>5.6668613117840001E-2</v>
      </c>
      <c r="Q9" s="6">
        <v>2.6276409572680001E-2</v>
      </c>
      <c r="R9" s="6">
        <v>6.0686889765899997E-2</v>
      </c>
      <c r="S9" s="6">
        <v>3.092553696892E-2</v>
      </c>
      <c r="T9" s="6">
        <v>0</v>
      </c>
      <c r="U9" s="6">
        <v>2.4577550354669998E-2</v>
      </c>
      <c r="V9" s="7">
        <v>0.17494667468319999</v>
      </c>
      <c r="W9" s="6">
        <v>4.5949593311759997E-2</v>
      </c>
      <c r="X9" s="6">
        <v>4.0381836628509998E-2</v>
      </c>
      <c r="Y9" s="6">
        <v>4.9291611946760003E-2</v>
      </c>
      <c r="Z9" s="6">
        <v>9.0321686233859999E-2</v>
      </c>
      <c r="AA9" s="7">
        <v>8.1104954600249995E-2</v>
      </c>
      <c r="AB9" s="8">
        <v>3.0917597765129999E-2</v>
      </c>
      <c r="AC9" s="6">
        <v>6.4512526610309998E-2</v>
      </c>
      <c r="AD9" s="8">
        <v>2.5670969112249999E-2</v>
      </c>
      <c r="AE9" s="7">
        <v>5.5522451488390002E-2</v>
      </c>
      <c r="AF9" s="8">
        <v>1.300239063612E-2</v>
      </c>
      <c r="AG9" s="7">
        <v>4.972984756749E-2</v>
      </c>
      <c r="AH9" s="8">
        <v>1.0484126501850001E-2</v>
      </c>
      <c r="AI9" s="7">
        <v>0.12050775262919999</v>
      </c>
      <c r="AJ9" s="6">
        <v>4.897250564596E-2</v>
      </c>
      <c r="AK9" s="6">
        <v>4.5723397773530003E-2</v>
      </c>
      <c r="AL9" s="7">
        <v>9.3107809901819993E-2</v>
      </c>
      <c r="AM9" s="6">
        <v>5.9393807800420001E-2</v>
      </c>
      <c r="AN9" s="8">
        <v>1.9355705503869999E-2</v>
      </c>
      <c r="AO9" s="6">
        <v>3.6943103396219999E-2</v>
      </c>
      <c r="AP9" s="8">
        <v>1.258743486313E-2</v>
      </c>
      <c r="AQ9" s="6">
        <v>5.5250189975779997E-2</v>
      </c>
    </row>
    <row r="10" spans="1:43" x14ac:dyDescent="0.25">
      <c r="A10" t="s">
        <v>571</v>
      </c>
      <c r="B10" s="6">
        <v>0.25518542529709998</v>
      </c>
      <c r="C10" s="8">
        <v>0.22134296708090001</v>
      </c>
      <c r="D10" s="7">
        <v>0.2894384801139</v>
      </c>
      <c r="E10" s="6">
        <v>0.50856348582940003</v>
      </c>
      <c r="F10" s="6">
        <v>0.23093673564850001</v>
      </c>
      <c r="G10" s="6">
        <v>0.22710046350839999</v>
      </c>
      <c r="H10" s="6">
        <v>0.2280029972009</v>
      </c>
      <c r="I10" s="6">
        <v>0.26817164182039999</v>
      </c>
      <c r="J10" s="7">
        <v>0.29985718885309998</v>
      </c>
      <c r="K10" s="6">
        <v>0.22049490232140001</v>
      </c>
      <c r="L10" s="6">
        <v>0.26238358858709998</v>
      </c>
      <c r="M10" s="6">
        <v>0.24545728766489999</v>
      </c>
      <c r="N10" s="6">
        <v>0.28417708436549999</v>
      </c>
      <c r="O10" s="6">
        <v>0.2487499060627</v>
      </c>
      <c r="P10" s="7">
        <v>0.30059666388259998</v>
      </c>
      <c r="Q10" s="6">
        <v>0.1914351449444</v>
      </c>
      <c r="R10" s="6">
        <v>0.2644594802677</v>
      </c>
      <c r="S10" s="8">
        <v>0.1890658818232</v>
      </c>
      <c r="T10" s="6">
        <v>0.11753739079269999</v>
      </c>
      <c r="U10" s="6">
        <v>0.2009899420324</v>
      </c>
      <c r="V10" s="6">
        <v>0.36950376362339998</v>
      </c>
      <c r="W10" s="6">
        <v>0.256552998837</v>
      </c>
      <c r="X10" s="6">
        <v>0.22356784440960001</v>
      </c>
      <c r="Y10" s="6">
        <v>0.27033384723890003</v>
      </c>
      <c r="Z10" s="6">
        <v>0.25050483536200002</v>
      </c>
      <c r="AA10" s="7">
        <v>0.34848655261810002</v>
      </c>
      <c r="AB10" s="8">
        <v>0.2108687940782</v>
      </c>
      <c r="AC10" s="7">
        <v>0.4154810459737</v>
      </c>
      <c r="AD10" s="8">
        <v>0.20129358495890001</v>
      </c>
      <c r="AE10" s="7">
        <v>0.27973639707339998</v>
      </c>
      <c r="AF10" s="8">
        <v>0.19183794457940001</v>
      </c>
      <c r="AG10" s="7">
        <v>0.2619642425957</v>
      </c>
      <c r="AH10" s="8">
        <v>0.119475625726</v>
      </c>
      <c r="AI10" s="7">
        <v>0.53777242052429997</v>
      </c>
      <c r="AJ10" s="6">
        <v>0.29395321311970002</v>
      </c>
      <c r="AK10" s="6">
        <v>0.24885366078919999</v>
      </c>
      <c r="AL10" s="7">
        <v>0.38910927421570002</v>
      </c>
      <c r="AM10" s="6">
        <v>0.25000717995369998</v>
      </c>
      <c r="AN10" s="8">
        <v>0.20534084433050001</v>
      </c>
      <c r="AO10" s="6">
        <v>0.24885717694910001</v>
      </c>
      <c r="AP10" s="8">
        <v>0.15596270911939999</v>
      </c>
      <c r="AQ10" s="6">
        <v>0.3035698928444</v>
      </c>
    </row>
    <row r="11" spans="1:43" x14ac:dyDescent="0.25">
      <c r="A11" t="s">
        <v>434</v>
      </c>
      <c r="B11" s="6">
        <v>1</v>
      </c>
      <c r="C11" s="6">
        <v>1</v>
      </c>
      <c r="D11" s="6">
        <v>1</v>
      </c>
      <c r="E11" s="6">
        <v>1</v>
      </c>
      <c r="F11" s="6">
        <v>1</v>
      </c>
      <c r="G11" s="6">
        <v>1</v>
      </c>
      <c r="H11" s="6">
        <v>1</v>
      </c>
      <c r="I11" s="6">
        <v>1</v>
      </c>
      <c r="J11" s="6">
        <v>1</v>
      </c>
      <c r="K11" s="6">
        <v>1</v>
      </c>
      <c r="L11" s="6">
        <v>1</v>
      </c>
      <c r="M11" s="6">
        <v>1</v>
      </c>
      <c r="N11" s="6">
        <v>1</v>
      </c>
      <c r="O11" s="6">
        <v>1</v>
      </c>
      <c r="P11" s="6">
        <v>1</v>
      </c>
      <c r="Q11" s="6">
        <v>1</v>
      </c>
      <c r="R11" s="6">
        <v>1</v>
      </c>
      <c r="S11" s="6">
        <v>1</v>
      </c>
      <c r="T11" s="6">
        <v>1</v>
      </c>
      <c r="U11" s="6">
        <v>1</v>
      </c>
      <c r="V11" s="6">
        <v>1</v>
      </c>
      <c r="W11" s="6">
        <v>1</v>
      </c>
      <c r="X11" s="6">
        <v>1</v>
      </c>
      <c r="Y11" s="6">
        <v>1</v>
      </c>
      <c r="Z11" s="6">
        <v>1</v>
      </c>
      <c r="AA11" s="6">
        <v>1</v>
      </c>
      <c r="AB11" s="6">
        <v>1</v>
      </c>
      <c r="AC11" s="6">
        <v>1</v>
      </c>
      <c r="AD11" s="6">
        <v>1</v>
      </c>
      <c r="AE11" s="6">
        <v>1</v>
      </c>
      <c r="AF11" s="6">
        <v>1</v>
      </c>
      <c r="AG11" s="6">
        <v>1</v>
      </c>
      <c r="AH11" s="6">
        <v>1</v>
      </c>
      <c r="AI11" s="6">
        <v>1</v>
      </c>
      <c r="AJ11" s="6">
        <v>1</v>
      </c>
      <c r="AK11" s="6">
        <v>1</v>
      </c>
      <c r="AL11" s="6">
        <v>1</v>
      </c>
      <c r="AM11" s="6">
        <v>1</v>
      </c>
      <c r="AN11" s="6">
        <v>1</v>
      </c>
      <c r="AO11" s="6">
        <v>1</v>
      </c>
      <c r="AP11" s="6">
        <v>1</v>
      </c>
      <c r="AQ11" s="6">
        <v>1</v>
      </c>
    </row>
    <row r="12" spans="1:43" x14ac:dyDescent="0.25">
      <c r="A12" t="s">
        <v>433</v>
      </c>
      <c r="B12" s="9">
        <v>2602</v>
      </c>
      <c r="C12" s="9">
        <v>1344</v>
      </c>
      <c r="D12" s="9">
        <v>1251</v>
      </c>
      <c r="E12" s="9">
        <v>7</v>
      </c>
      <c r="F12" s="9">
        <v>155</v>
      </c>
      <c r="G12" s="9">
        <v>503</v>
      </c>
      <c r="H12" s="9">
        <v>658</v>
      </c>
      <c r="I12" s="9">
        <v>771</v>
      </c>
      <c r="J12" s="9">
        <v>619</v>
      </c>
      <c r="K12" s="9">
        <v>554</v>
      </c>
      <c r="L12" s="9">
        <v>1173</v>
      </c>
      <c r="M12" s="9">
        <v>1919</v>
      </c>
      <c r="N12" s="9">
        <v>683</v>
      </c>
      <c r="O12" s="9">
        <v>570</v>
      </c>
      <c r="P12" s="9">
        <v>833</v>
      </c>
      <c r="Q12" s="9">
        <v>154</v>
      </c>
      <c r="R12" s="9">
        <v>400</v>
      </c>
      <c r="S12" s="9">
        <v>463</v>
      </c>
      <c r="T12" s="9">
        <v>30</v>
      </c>
      <c r="U12" s="9">
        <v>128</v>
      </c>
      <c r="V12" s="9">
        <v>24</v>
      </c>
      <c r="W12" s="9">
        <v>1817</v>
      </c>
      <c r="X12" s="9">
        <v>301</v>
      </c>
      <c r="Y12" s="9">
        <v>469</v>
      </c>
      <c r="Z12" s="9">
        <v>15</v>
      </c>
      <c r="AA12" s="9">
        <v>725</v>
      </c>
      <c r="AB12" s="9">
        <v>1829</v>
      </c>
      <c r="AC12" s="9">
        <v>48</v>
      </c>
      <c r="AD12" s="9">
        <v>885</v>
      </c>
      <c r="AE12" s="9">
        <v>1717</v>
      </c>
      <c r="AF12" s="9">
        <v>269</v>
      </c>
      <c r="AG12" s="9">
        <v>2333</v>
      </c>
      <c r="AH12" s="9">
        <v>1819</v>
      </c>
      <c r="AI12" s="9">
        <v>783</v>
      </c>
      <c r="AJ12" s="9">
        <v>400</v>
      </c>
      <c r="AK12" s="9">
        <v>2202</v>
      </c>
      <c r="AL12" s="9">
        <v>389</v>
      </c>
      <c r="AM12" s="9">
        <v>608</v>
      </c>
      <c r="AN12" s="9">
        <v>608</v>
      </c>
      <c r="AO12" s="9">
        <v>388</v>
      </c>
      <c r="AP12" s="9">
        <v>391</v>
      </c>
      <c r="AQ12" s="9">
        <v>218</v>
      </c>
    </row>
    <row r="13" spans="1:43" x14ac:dyDescent="0.25">
      <c r="A13" t="s">
        <v>101</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a1d4011f-255c-4488-afde-6fd49f5be2a2" sqref="A2 AQ13" xr:uid="{00000000-0002-0000-2E00-000000000000}"/>
    <dataValidation allowBlank="1" error="a1d4011f-255c-4488-afde-6fd49f5be2a2" sqref="A1" xr:uid="{00000000-0002-0000-2E00-000001000000}"/>
  </dataValidations>
  <hyperlinks>
    <hyperlink ref="A1" location="'TOC'!A1" display="Back to TOC" xr:uid="{00000000-0004-0000-2E00-000000000000}"/>
  </hyperlinks>
  <pageMargins left="0.7" right="0.7" top="0.75" bottom="0.75" header="0.3" footer="0.3"/>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codeName="Sheet48"/>
  <dimension ref="A1:H7"/>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8" width="12.7109375" bestFit="1" customWidth="1"/>
  </cols>
  <sheetData>
    <row r="1" spans="1:8" x14ac:dyDescent="0.25">
      <c r="A1" s="4" t="s">
        <v>384</v>
      </c>
    </row>
    <row r="2" spans="1:8" x14ac:dyDescent="0.25">
      <c r="A2" t="s">
        <v>103</v>
      </c>
    </row>
    <row r="3" spans="1:8" x14ac:dyDescent="0.25">
      <c r="A3" s="5" t="s">
        <v>554</v>
      </c>
      <c r="B3" s="5" t="s">
        <v>574</v>
      </c>
      <c r="C3" s="5" t="s">
        <v>533</v>
      </c>
      <c r="D3" s="5" t="s">
        <v>534</v>
      </c>
      <c r="E3" s="5" t="s">
        <v>535</v>
      </c>
      <c r="F3" s="5" t="s">
        <v>536</v>
      </c>
      <c r="G3" s="5" t="s">
        <v>434</v>
      </c>
      <c r="H3" s="5" t="s">
        <v>558</v>
      </c>
    </row>
    <row r="4" spans="1:8" x14ac:dyDescent="0.25">
      <c r="A4" t="s">
        <v>575</v>
      </c>
      <c r="B4" s="7">
        <v>0.25840739002629998</v>
      </c>
      <c r="C4" s="7">
        <v>0.37111809048610001</v>
      </c>
      <c r="D4" s="8">
        <v>0.27621361194749999</v>
      </c>
      <c r="E4" s="8">
        <v>7.393293346575E-2</v>
      </c>
      <c r="F4" s="8">
        <v>2.0327974074350001E-2</v>
      </c>
      <c r="G4" s="6">
        <v>1</v>
      </c>
      <c r="H4" s="9">
        <v>4507</v>
      </c>
    </row>
    <row r="5" spans="1:8" x14ac:dyDescent="0.25">
      <c r="A5" t="s">
        <v>576</v>
      </c>
      <c r="B5" s="7">
        <v>0.24118393213289999</v>
      </c>
      <c r="C5" s="7">
        <v>0.39237183557880001</v>
      </c>
      <c r="D5" s="8">
        <v>0.27745330174819999</v>
      </c>
      <c r="E5" s="8">
        <v>7.7031478308570003E-2</v>
      </c>
      <c r="F5" s="8">
        <v>1.19594522316E-2</v>
      </c>
      <c r="G5" s="6">
        <v>1</v>
      </c>
      <c r="H5" s="9">
        <v>4507</v>
      </c>
    </row>
    <row r="6" spans="1:8" x14ac:dyDescent="0.25">
      <c r="A6" t="s">
        <v>577</v>
      </c>
      <c r="B6" s="8">
        <v>4.705102224392E-2</v>
      </c>
      <c r="C6" s="8">
        <v>0.1657230527845</v>
      </c>
      <c r="D6" s="7">
        <v>0.35911390634500001</v>
      </c>
      <c r="E6" s="7">
        <v>0.28968014532129999</v>
      </c>
      <c r="F6" s="7">
        <v>0.13843187330529999</v>
      </c>
      <c r="G6" s="6">
        <v>1</v>
      </c>
      <c r="H6" s="9">
        <v>4507</v>
      </c>
    </row>
    <row r="7" spans="1:8" x14ac:dyDescent="0.25">
      <c r="A7" t="s">
        <v>4</v>
      </c>
    </row>
  </sheetData>
  <dataValidations count="2">
    <dataValidation allowBlank="1" showErrorMessage="1" prompt="42e64450-a55d-4d9a-90f2-3f965f9b6513" sqref="A2 H7" xr:uid="{00000000-0002-0000-2F00-000000000000}"/>
    <dataValidation allowBlank="1" error="42e64450-a55d-4d9a-90f2-3f965f9b6513" sqref="A1" xr:uid="{00000000-0002-0000-2F00-000001000000}"/>
  </dataValidations>
  <hyperlinks>
    <hyperlink ref="A1" location="'TOC'!A1" display="Back to TOC" xr:uid="{00000000-0004-0000-2F00-000000000000}"/>
  </hyperlinks>
  <pageMargins left="0.7" right="0.7" top="0.75" bottom="0.75" header="0.3" footer="0.3"/>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sheetPr codeName="Sheet49"/>
  <dimension ref="A1:AQ12"/>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16.28515625" bestFit="1" customWidth="1"/>
    <col min="2" max="43" width="12.7109375" bestFit="1" customWidth="1"/>
  </cols>
  <sheetData>
    <row r="1" spans="1:43" x14ac:dyDescent="0.25">
      <c r="A1" s="4" t="s">
        <v>384</v>
      </c>
    </row>
    <row r="2" spans="1:43" x14ac:dyDescent="0.25">
      <c r="A2" t="s">
        <v>105</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574</v>
      </c>
      <c r="B5" s="6">
        <v>0.25840739002629998</v>
      </c>
      <c r="C5" s="7">
        <v>0.27862772149600001</v>
      </c>
      <c r="D5" s="8">
        <v>0.23875171278499999</v>
      </c>
      <c r="E5" s="6">
        <v>0.20116641299599999</v>
      </c>
      <c r="F5" s="8">
        <v>0.1589885375309</v>
      </c>
      <c r="G5" s="8">
        <v>0.22631951278119999</v>
      </c>
      <c r="H5" s="8">
        <v>0.2086830629734</v>
      </c>
      <c r="I5" s="6">
        <v>0.2483501599348</v>
      </c>
      <c r="J5" s="6">
        <v>0.25494298034230001</v>
      </c>
      <c r="K5" s="7">
        <v>0.32528401502089999</v>
      </c>
      <c r="L5" s="7">
        <v>0.28918193214159998</v>
      </c>
      <c r="M5" s="8">
        <v>0.2430271894978</v>
      </c>
      <c r="N5" s="7">
        <v>0.28510450867109999</v>
      </c>
      <c r="O5" s="6">
        <v>0.2450089555495</v>
      </c>
      <c r="P5" s="6">
        <v>0.25068598423839999</v>
      </c>
      <c r="Q5" s="6">
        <v>0.28497931359849998</v>
      </c>
      <c r="R5" s="8">
        <v>0.2145794903636</v>
      </c>
      <c r="S5" s="6">
        <v>0.24682174854389999</v>
      </c>
      <c r="T5" s="7">
        <v>0.39650360167370002</v>
      </c>
      <c r="U5" s="6">
        <v>0.2916511870829</v>
      </c>
      <c r="V5" s="6">
        <v>0.32164449803950002</v>
      </c>
      <c r="W5" s="6">
        <v>0.26305036083849997</v>
      </c>
      <c r="X5" s="6">
        <v>0.2904527037672</v>
      </c>
      <c r="Y5" s="8">
        <v>0.21242066830850001</v>
      </c>
      <c r="Z5" s="6">
        <v>0.35185233065810001</v>
      </c>
      <c r="AA5" s="8">
        <v>0.1730684057636</v>
      </c>
      <c r="AB5" s="7">
        <v>0.30538927233099999</v>
      </c>
      <c r="AC5" s="8">
        <v>0.1339092952722</v>
      </c>
      <c r="AD5" s="7">
        <v>0.3228127625485</v>
      </c>
      <c r="AE5" s="8">
        <v>0.22688967774009999</v>
      </c>
      <c r="AF5" s="7">
        <v>0.33286694493899999</v>
      </c>
      <c r="AG5" s="8">
        <v>0.25093554047819999</v>
      </c>
      <c r="AH5" s="7">
        <v>0.32319079839050002</v>
      </c>
      <c r="AI5" s="8">
        <v>0.13485752381900001</v>
      </c>
      <c r="AJ5" s="8">
        <v>0.18621670704519999</v>
      </c>
      <c r="AK5" s="7">
        <v>0.26796620691950002</v>
      </c>
      <c r="AL5" s="8">
        <v>0.21182919492339999</v>
      </c>
      <c r="AM5" s="6">
        <v>0.25509183544300001</v>
      </c>
      <c r="AN5" s="6">
        <v>0.25463200713380002</v>
      </c>
      <c r="AO5" s="7">
        <v>0.30162673040330001</v>
      </c>
      <c r="AP5" s="7">
        <v>0.3489319563039</v>
      </c>
      <c r="AQ5" s="8">
        <v>0.2012084147731</v>
      </c>
    </row>
    <row r="6" spans="1:43" x14ac:dyDescent="0.25">
      <c r="A6" t="s">
        <v>533</v>
      </c>
      <c r="B6" s="6">
        <v>0.37111809048610001</v>
      </c>
      <c r="C6" s="6">
        <v>0.37035116426839998</v>
      </c>
      <c r="D6" s="6">
        <v>0.37159595870220002</v>
      </c>
      <c r="E6" s="6">
        <v>0.42622630164940001</v>
      </c>
      <c r="F6" s="7">
        <v>0.45327666609299999</v>
      </c>
      <c r="G6" s="6">
        <v>0.40596786592009998</v>
      </c>
      <c r="H6" s="7">
        <v>0.41835977434880001</v>
      </c>
      <c r="I6" s="6">
        <v>0.39419964504139998</v>
      </c>
      <c r="J6" s="6">
        <v>0.34814082219460002</v>
      </c>
      <c r="K6" s="8">
        <v>0.31963883945389998</v>
      </c>
      <c r="L6" s="8">
        <v>0.33426729847260001</v>
      </c>
      <c r="M6" s="6">
        <v>0.37467670805839998</v>
      </c>
      <c r="N6" s="6">
        <v>0.36494100356420001</v>
      </c>
      <c r="O6" s="6">
        <v>0.35266582700089999</v>
      </c>
      <c r="P6" s="7">
        <v>0.40797115078390001</v>
      </c>
      <c r="Q6" s="6">
        <v>0.35148496830199999</v>
      </c>
      <c r="R6" s="6">
        <v>0.3767512004984</v>
      </c>
      <c r="S6" s="6">
        <v>0.38407688142550001</v>
      </c>
      <c r="T6" s="6">
        <v>0.3163223958709</v>
      </c>
      <c r="U6" s="6">
        <v>0.4010895350193</v>
      </c>
      <c r="V6" s="8">
        <v>0.18639554919500001</v>
      </c>
      <c r="W6" s="7">
        <v>0.38595572511089998</v>
      </c>
      <c r="X6" s="6">
        <v>0.33089614858909999</v>
      </c>
      <c r="Y6" s="6">
        <v>0.35107349679310002</v>
      </c>
      <c r="Z6" s="6">
        <v>0.31363265366420001</v>
      </c>
      <c r="AA6" s="8">
        <v>0.3435326135597</v>
      </c>
      <c r="AB6" s="6">
        <v>0.38243770089719997</v>
      </c>
      <c r="AC6" s="6">
        <v>0.42817334283359998</v>
      </c>
      <c r="AD6" s="6">
        <v>0.38424644087609999</v>
      </c>
      <c r="AE6" s="6">
        <v>0.36469353995269999</v>
      </c>
      <c r="AF6" s="7">
        <v>0.43016155780960003</v>
      </c>
      <c r="AG6" s="8">
        <v>0.3651932107959</v>
      </c>
      <c r="AH6" s="7">
        <v>0.39999883313880003</v>
      </c>
      <c r="AI6" s="8">
        <v>0.31603898951229997</v>
      </c>
      <c r="AJ6" s="6">
        <v>0.3509483149198</v>
      </c>
      <c r="AK6" s="6">
        <v>0.37378878403619997</v>
      </c>
      <c r="AL6" s="8">
        <v>0.2815309512068</v>
      </c>
      <c r="AM6" s="6">
        <v>0.3736376959528</v>
      </c>
      <c r="AN6" s="6">
        <v>0.39732204070279997</v>
      </c>
      <c r="AO6" s="6">
        <v>0.39819681310150001</v>
      </c>
      <c r="AP6" s="6">
        <v>0.41161796468520001</v>
      </c>
      <c r="AQ6" s="6">
        <v>0.40829512276239999</v>
      </c>
    </row>
    <row r="7" spans="1:43" x14ac:dyDescent="0.25">
      <c r="A7" t="s">
        <v>534</v>
      </c>
      <c r="B7" s="6">
        <v>0.27621361194749999</v>
      </c>
      <c r="C7" s="8">
        <v>0.25863919870800001</v>
      </c>
      <c r="D7" s="7">
        <v>0.29392789295630001</v>
      </c>
      <c r="E7" s="6">
        <v>0.20123037527349999</v>
      </c>
      <c r="F7" s="6">
        <v>0.25969849113400001</v>
      </c>
      <c r="G7" s="6">
        <v>0.27864717733409999</v>
      </c>
      <c r="H7" s="6">
        <v>0.27368382203070002</v>
      </c>
      <c r="I7" s="6">
        <v>0.27934995042510002</v>
      </c>
      <c r="J7" s="6">
        <v>0.2859829699741</v>
      </c>
      <c r="K7" s="6">
        <v>0.2649112728263</v>
      </c>
      <c r="L7" s="6">
        <v>0.27572618563380002</v>
      </c>
      <c r="M7" s="7">
        <v>0.29214756918380003</v>
      </c>
      <c r="N7" s="8">
        <v>0.24855527641229999</v>
      </c>
      <c r="O7" s="7">
        <v>0.31402620306419998</v>
      </c>
      <c r="P7" s="6">
        <v>0.25484853077109998</v>
      </c>
      <c r="Q7" s="8">
        <v>0.2353957203357</v>
      </c>
      <c r="R7" s="6">
        <v>0.31508821172840001</v>
      </c>
      <c r="S7" s="6">
        <v>0.28943143777629998</v>
      </c>
      <c r="T7" s="6">
        <v>0.23933302461100001</v>
      </c>
      <c r="U7" s="6">
        <v>0.25253511517420002</v>
      </c>
      <c r="V7" s="6">
        <v>0.2780850542105</v>
      </c>
      <c r="W7" s="6">
        <v>0.26686048800000001</v>
      </c>
      <c r="X7" s="6">
        <v>0.26598951820080002</v>
      </c>
      <c r="Y7" s="7">
        <v>0.31010702195430001</v>
      </c>
      <c r="Z7" s="6">
        <v>0.307405412539</v>
      </c>
      <c r="AA7" s="7">
        <v>0.3295880651427</v>
      </c>
      <c r="AB7" s="8">
        <v>0.24726785444900001</v>
      </c>
      <c r="AC7" s="6">
        <v>0.3430439573388</v>
      </c>
      <c r="AD7" s="8">
        <v>0.2209341920098</v>
      </c>
      <c r="AE7" s="7">
        <v>0.30326540568330002</v>
      </c>
      <c r="AF7" s="8">
        <v>0.186501156103</v>
      </c>
      <c r="AG7" s="7">
        <v>0.28521605593810001</v>
      </c>
      <c r="AH7" s="8">
        <v>0.2172089415698</v>
      </c>
      <c r="AI7" s="7">
        <v>0.3887427195516</v>
      </c>
      <c r="AJ7" s="7">
        <v>0.37026200685330002</v>
      </c>
      <c r="AK7" s="8">
        <v>0.26376060071559998</v>
      </c>
      <c r="AL7" s="7">
        <v>0.34926630058910002</v>
      </c>
      <c r="AM7" s="6">
        <v>0.27359804346939998</v>
      </c>
      <c r="AN7" s="6">
        <v>0.27039346729769997</v>
      </c>
      <c r="AO7" s="6">
        <v>0.23846695250300001</v>
      </c>
      <c r="AP7" s="8">
        <v>0.19918537839059999</v>
      </c>
      <c r="AQ7" s="6">
        <v>0.2898941256648</v>
      </c>
    </row>
    <row r="8" spans="1:43" x14ac:dyDescent="0.25">
      <c r="A8" t="s">
        <v>535</v>
      </c>
      <c r="B8" s="6">
        <v>7.393293346575E-2</v>
      </c>
      <c r="C8" s="6">
        <v>7.2133471742919994E-2</v>
      </c>
      <c r="D8" s="6">
        <v>7.5215238914999996E-2</v>
      </c>
      <c r="E8" s="6">
        <v>0.17137691008110001</v>
      </c>
      <c r="F8" s="6">
        <v>0.1021412125617</v>
      </c>
      <c r="G8" s="6">
        <v>7.2552057441149995E-2</v>
      </c>
      <c r="H8" s="6">
        <v>8.0302541482089998E-2</v>
      </c>
      <c r="I8" s="6">
        <v>6.6993671395010002E-2</v>
      </c>
      <c r="J8" s="6">
        <v>7.5286236172339996E-2</v>
      </c>
      <c r="K8" s="6">
        <v>7.3920155191650003E-2</v>
      </c>
      <c r="L8" s="6">
        <v>7.4621287454069998E-2</v>
      </c>
      <c r="M8" s="6">
        <v>7.5746590687240004E-2</v>
      </c>
      <c r="N8" s="6">
        <v>7.0784767618799996E-2</v>
      </c>
      <c r="O8" s="6">
        <v>7.1066001953719996E-2</v>
      </c>
      <c r="P8" s="6">
        <v>8.0250521301370004E-2</v>
      </c>
      <c r="Q8" s="6">
        <v>7.7438057657410006E-2</v>
      </c>
      <c r="R8" s="6">
        <v>8.1574952264759998E-2</v>
      </c>
      <c r="S8" s="6">
        <v>7.1468586088489994E-2</v>
      </c>
      <c r="T8" s="6">
        <v>4.464945869926E-2</v>
      </c>
      <c r="U8" s="6">
        <v>5.175876784103E-2</v>
      </c>
      <c r="V8" s="6">
        <v>4.5849985903020002E-2</v>
      </c>
      <c r="W8" s="8">
        <v>6.5140708189920002E-2</v>
      </c>
      <c r="X8" s="6">
        <v>8.7349075273379997E-2</v>
      </c>
      <c r="Y8" s="7">
        <v>0.1030967430259</v>
      </c>
      <c r="Z8" s="8">
        <v>1.7411890070140001E-2</v>
      </c>
      <c r="AA8" s="7">
        <v>0.1240237839646</v>
      </c>
      <c r="AB8" s="8">
        <v>4.9115497733169998E-2</v>
      </c>
      <c r="AC8" s="6">
        <v>7.7585200817870001E-2</v>
      </c>
      <c r="AD8" s="8">
        <v>5.1586637606890001E-2</v>
      </c>
      <c r="AE8" s="7">
        <v>8.4868420614750001E-2</v>
      </c>
      <c r="AF8" s="8">
        <v>4.024711970441E-2</v>
      </c>
      <c r="AG8" s="7">
        <v>7.7313229421379998E-2</v>
      </c>
      <c r="AH8" s="8">
        <v>4.5625310373720002E-2</v>
      </c>
      <c r="AI8" s="7">
        <v>0.12791902549119999</v>
      </c>
      <c r="AJ8" s="6">
        <v>8.085856336708E-2</v>
      </c>
      <c r="AK8" s="6">
        <v>7.3015906151930002E-2</v>
      </c>
      <c r="AL8" s="7">
        <v>0.12940947547189999</v>
      </c>
      <c r="AM8" s="6">
        <v>7.0764502440929994E-2</v>
      </c>
      <c r="AN8" s="6">
        <v>6.6419248509490006E-2</v>
      </c>
      <c r="AO8" s="8">
        <v>4.4399221705350003E-2</v>
      </c>
      <c r="AP8" s="8">
        <v>3.4397408857889999E-2</v>
      </c>
      <c r="AQ8" s="6">
        <v>7.2532175407759997E-2</v>
      </c>
    </row>
    <row r="9" spans="1:43" x14ac:dyDescent="0.25">
      <c r="A9" t="s">
        <v>536</v>
      </c>
      <c r="B9" s="6">
        <v>2.0327974074350001E-2</v>
      </c>
      <c r="C9" s="6">
        <v>2.0248443784679999E-2</v>
      </c>
      <c r="D9" s="6">
        <v>2.0509196641509998E-2</v>
      </c>
      <c r="E9" s="6">
        <v>0</v>
      </c>
      <c r="F9" s="6">
        <v>2.5895092680470001E-2</v>
      </c>
      <c r="G9" s="6">
        <v>1.651338652342E-2</v>
      </c>
      <c r="H9" s="6">
        <v>1.8970799165E-2</v>
      </c>
      <c r="I9" s="8">
        <v>1.110657320363E-2</v>
      </c>
      <c r="J9" s="7">
        <v>3.5646991316669999E-2</v>
      </c>
      <c r="K9" s="6">
        <v>1.6245717507200001E-2</v>
      </c>
      <c r="L9" s="7">
        <v>2.6203296297930001E-2</v>
      </c>
      <c r="M9" s="8">
        <v>1.440194257281E-2</v>
      </c>
      <c r="N9" s="7">
        <v>3.061444373358E-2</v>
      </c>
      <c r="O9" s="6">
        <v>1.7233012431600001E-2</v>
      </c>
      <c r="P9" s="8">
        <v>6.2438129052840002E-3</v>
      </c>
      <c r="Q9" s="7">
        <v>5.0701940106359998E-2</v>
      </c>
      <c r="R9" s="6">
        <v>1.200614514473E-2</v>
      </c>
      <c r="S9" s="8">
        <v>8.2013461657559992E-3</v>
      </c>
      <c r="T9" s="8">
        <v>3.1915191450830002E-3</v>
      </c>
      <c r="U9" s="8">
        <v>2.965394882522E-3</v>
      </c>
      <c r="V9" s="7">
        <v>0.16802491265200001</v>
      </c>
      <c r="W9" s="6">
        <v>1.899271786057E-2</v>
      </c>
      <c r="X9" s="6">
        <v>2.5312554169470002E-2</v>
      </c>
      <c r="Y9" s="6">
        <v>2.33020699182E-2</v>
      </c>
      <c r="Z9" s="6">
        <v>9.6977130685389993E-3</v>
      </c>
      <c r="AA9" s="7">
        <v>2.9787131569360002E-2</v>
      </c>
      <c r="AB9" s="8">
        <v>1.578967458961E-2</v>
      </c>
      <c r="AC9" s="6">
        <v>1.7288203737579999E-2</v>
      </c>
      <c r="AD9" s="6">
        <v>2.041996695869E-2</v>
      </c>
      <c r="AE9" s="6">
        <v>2.028295600913E-2</v>
      </c>
      <c r="AF9" s="6">
        <v>1.022322144403E-2</v>
      </c>
      <c r="AG9" s="6">
        <v>2.1341963366429999E-2</v>
      </c>
      <c r="AH9" s="8">
        <v>1.3976116527149999E-2</v>
      </c>
      <c r="AI9" s="7">
        <v>3.2441741625960002E-2</v>
      </c>
      <c r="AJ9" s="6">
        <v>1.17144078146E-2</v>
      </c>
      <c r="AK9" s="6">
        <v>2.146850217679E-2</v>
      </c>
      <c r="AL9" s="6">
        <v>2.796407780886E-2</v>
      </c>
      <c r="AM9" s="6">
        <v>2.6907922693860001E-2</v>
      </c>
      <c r="AN9" s="8">
        <v>1.1233236356179999E-2</v>
      </c>
      <c r="AO9" s="6">
        <v>1.73102822869E-2</v>
      </c>
      <c r="AP9" s="8">
        <v>5.8672917623449998E-3</v>
      </c>
      <c r="AQ9" s="6">
        <v>2.8070161391959999E-2</v>
      </c>
    </row>
    <row r="10" spans="1:43" x14ac:dyDescent="0.25">
      <c r="A10" t="s">
        <v>434</v>
      </c>
      <c r="B10" s="6">
        <v>1</v>
      </c>
      <c r="C10" s="6">
        <v>1</v>
      </c>
      <c r="D10" s="6">
        <v>1</v>
      </c>
      <c r="E10" s="6">
        <v>1</v>
      </c>
      <c r="F10" s="6">
        <v>1</v>
      </c>
      <c r="G10" s="6">
        <v>1</v>
      </c>
      <c r="H10" s="6">
        <v>1</v>
      </c>
      <c r="I10" s="6">
        <v>1</v>
      </c>
      <c r="J10" s="6">
        <v>1</v>
      </c>
      <c r="K10" s="6">
        <v>1</v>
      </c>
      <c r="L10" s="6">
        <v>1</v>
      </c>
      <c r="M10" s="6">
        <v>1</v>
      </c>
      <c r="N10" s="6">
        <v>1</v>
      </c>
      <c r="O10" s="6">
        <v>1</v>
      </c>
      <c r="P10" s="6">
        <v>1</v>
      </c>
      <c r="Q10" s="6">
        <v>1</v>
      </c>
      <c r="R10" s="6">
        <v>1</v>
      </c>
      <c r="S10" s="6">
        <v>1</v>
      </c>
      <c r="T10" s="6">
        <v>1</v>
      </c>
      <c r="U10" s="6">
        <v>1</v>
      </c>
      <c r="V10" s="6">
        <v>1</v>
      </c>
      <c r="W10" s="6">
        <v>1</v>
      </c>
      <c r="X10" s="6">
        <v>1</v>
      </c>
      <c r="Y10" s="6">
        <v>1</v>
      </c>
      <c r="Z10" s="6">
        <v>1</v>
      </c>
      <c r="AA10" s="6">
        <v>1</v>
      </c>
      <c r="AB10" s="6">
        <v>1</v>
      </c>
      <c r="AC10" s="6">
        <v>1</v>
      </c>
      <c r="AD10" s="6">
        <v>1</v>
      </c>
      <c r="AE10" s="6">
        <v>1</v>
      </c>
      <c r="AF10" s="6">
        <v>1</v>
      </c>
      <c r="AG10" s="6">
        <v>1</v>
      </c>
      <c r="AH10" s="6">
        <v>1</v>
      </c>
      <c r="AI10" s="6">
        <v>1</v>
      </c>
      <c r="AJ10" s="6">
        <v>1</v>
      </c>
      <c r="AK10" s="6">
        <v>1</v>
      </c>
      <c r="AL10" s="6">
        <v>1</v>
      </c>
      <c r="AM10" s="6">
        <v>1</v>
      </c>
      <c r="AN10" s="6">
        <v>1</v>
      </c>
      <c r="AO10" s="6">
        <v>1</v>
      </c>
      <c r="AP10" s="6">
        <v>1</v>
      </c>
      <c r="AQ10" s="6">
        <v>1</v>
      </c>
    </row>
    <row r="11" spans="1:43" x14ac:dyDescent="0.25">
      <c r="A11" t="s">
        <v>433</v>
      </c>
      <c r="B11" s="9">
        <v>4507</v>
      </c>
      <c r="C11" s="9">
        <v>2217</v>
      </c>
      <c r="D11" s="9">
        <v>2278</v>
      </c>
      <c r="E11" s="9">
        <v>12</v>
      </c>
      <c r="F11" s="9">
        <v>280</v>
      </c>
      <c r="G11" s="9">
        <v>827</v>
      </c>
      <c r="H11" s="9">
        <v>1107</v>
      </c>
      <c r="I11" s="9">
        <v>1249</v>
      </c>
      <c r="J11" s="9">
        <v>1121</v>
      </c>
      <c r="K11" s="9">
        <v>1030</v>
      </c>
      <c r="L11" s="9">
        <v>2151</v>
      </c>
      <c r="M11" s="9">
        <v>2745</v>
      </c>
      <c r="N11" s="9">
        <v>1762</v>
      </c>
      <c r="O11" s="9">
        <v>1001</v>
      </c>
      <c r="P11" s="9">
        <v>1001</v>
      </c>
      <c r="Q11" s="9">
        <v>801</v>
      </c>
      <c r="R11" s="9">
        <v>600</v>
      </c>
      <c r="S11" s="9">
        <v>601</v>
      </c>
      <c r="T11" s="9">
        <v>201</v>
      </c>
      <c r="U11" s="9">
        <v>201</v>
      </c>
      <c r="V11" s="9">
        <v>101</v>
      </c>
      <c r="W11" s="9">
        <v>3062</v>
      </c>
      <c r="X11" s="9">
        <v>488</v>
      </c>
      <c r="Y11" s="9">
        <v>850</v>
      </c>
      <c r="Z11" s="9">
        <v>107</v>
      </c>
      <c r="AA11" s="9">
        <v>1366</v>
      </c>
      <c r="AB11" s="9">
        <v>3036</v>
      </c>
      <c r="AC11" s="9">
        <v>105</v>
      </c>
      <c r="AD11" s="9">
        <v>1571</v>
      </c>
      <c r="AE11" s="9">
        <v>2936</v>
      </c>
      <c r="AF11" s="9">
        <v>455</v>
      </c>
      <c r="AG11" s="9">
        <v>4052</v>
      </c>
      <c r="AH11" s="9">
        <v>3046</v>
      </c>
      <c r="AI11" s="9">
        <v>1461</v>
      </c>
      <c r="AJ11" s="9">
        <v>583</v>
      </c>
      <c r="AK11" s="9">
        <v>3924</v>
      </c>
      <c r="AL11" s="9">
        <v>778</v>
      </c>
      <c r="AM11" s="9">
        <v>1171</v>
      </c>
      <c r="AN11" s="9">
        <v>1002</v>
      </c>
      <c r="AO11" s="9">
        <v>620</v>
      </c>
      <c r="AP11" s="9">
        <v>576</v>
      </c>
      <c r="AQ11" s="9">
        <v>360</v>
      </c>
    </row>
    <row r="12" spans="1:43" x14ac:dyDescent="0.25">
      <c r="A12"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42beedce-b0ef-4330-a9fa-fdd0fe21e1bf" sqref="A2 AQ12" xr:uid="{00000000-0002-0000-3000-000000000000}"/>
    <dataValidation allowBlank="1" error="42beedce-b0ef-4330-a9fa-fdd0fe21e1bf" sqref="A1" xr:uid="{00000000-0002-0000-3000-000001000000}"/>
  </dataValidations>
  <hyperlinks>
    <hyperlink ref="A1" location="'TOC'!A1" display="Back to TOC" xr:uid="{00000000-0004-0000-3000-000000000000}"/>
  </hyperlinks>
  <pageMargins left="0.7" right="0.7" top="0.75" bottom="0.75" header="0.3" footer="0.3"/>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codeName="Sheet50"/>
  <dimension ref="A1:AQ12"/>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16.28515625" bestFit="1" customWidth="1"/>
    <col min="2" max="43" width="12.7109375" bestFit="1" customWidth="1"/>
  </cols>
  <sheetData>
    <row r="1" spans="1:43" x14ac:dyDescent="0.25">
      <c r="A1" s="4" t="s">
        <v>384</v>
      </c>
    </row>
    <row r="2" spans="1:43" x14ac:dyDescent="0.25">
      <c r="A2" t="s">
        <v>107</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574</v>
      </c>
      <c r="B5" s="6">
        <v>0.24118393213289999</v>
      </c>
      <c r="C5" s="6">
        <v>0.25165235856570001</v>
      </c>
      <c r="D5" s="6">
        <v>0.23087059260090001</v>
      </c>
      <c r="E5" s="6">
        <v>0.23869504928730001</v>
      </c>
      <c r="F5" s="8">
        <v>0.1557097561111</v>
      </c>
      <c r="G5" s="8">
        <v>0.20102700192869999</v>
      </c>
      <c r="H5" s="8">
        <v>0.1891567545675</v>
      </c>
      <c r="I5" s="6">
        <v>0.24710523217870001</v>
      </c>
      <c r="J5" s="6">
        <v>0.23714578234639999</v>
      </c>
      <c r="K5" s="7">
        <v>0.29258005917649998</v>
      </c>
      <c r="L5" s="7">
        <v>0.26412877372670002</v>
      </c>
      <c r="M5" s="8">
        <v>0.2268558290007</v>
      </c>
      <c r="N5" s="7">
        <v>0.26605480872289999</v>
      </c>
      <c r="O5" s="6">
        <v>0.22211544237229999</v>
      </c>
      <c r="P5" s="6">
        <v>0.2356697013321</v>
      </c>
      <c r="Q5" s="6">
        <v>0.24910831787400001</v>
      </c>
      <c r="R5" s="6">
        <v>0.20880728826690001</v>
      </c>
      <c r="S5" s="6">
        <v>0.2681082617185</v>
      </c>
      <c r="T5" s="7">
        <v>0.3568820919274</v>
      </c>
      <c r="U5" s="6">
        <v>0.27418946048229997</v>
      </c>
      <c r="V5" s="7">
        <v>0.36799319123610003</v>
      </c>
      <c r="W5" s="6">
        <v>0.248799875147</v>
      </c>
      <c r="X5" s="6">
        <v>0.27552539639750001</v>
      </c>
      <c r="Y5" s="8">
        <v>0.18004949602440001</v>
      </c>
      <c r="Z5" s="7">
        <v>0.3644077749952</v>
      </c>
      <c r="AA5" s="8">
        <v>0.1756220403954</v>
      </c>
      <c r="AB5" s="7">
        <v>0.2782838563742</v>
      </c>
      <c r="AC5" s="8">
        <v>0.12022694058199999</v>
      </c>
      <c r="AD5" s="7">
        <v>0.3224183420508</v>
      </c>
      <c r="AE5" s="8">
        <v>0.20143068392899999</v>
      </c>
      <c r="AF5" s="7">
        <v>0.32034264499319998</v>
      </c>
      <c r="AG5" s="8">
        <v>0.23324053261069999</v>
      </c>
      <c r="AH5" s="7">
        <v>0.30146846927929999</v>
      </c>
      <c r="AI5" s="8">
        <v>0.1262139624002</v>
      </c>
      <c r="AJ5" s="8">
        <v>0.1864226165018</v>
      </c>
      <c r="AK5" s="7">
        <v>0.2484349147713</v>
      </c>
      <c r="AL5" s="8">
        <v>0.18529887017730001</v>
      </c>
      <c r="AM5" s="6">
        <v>0.23616912355719999</v>
      </c>
      <c r="AN5" s="6">
        <v>0.2350025457778</v>
      </c>
      <c r="AO5" s="6">
        <v>0.27746758890970002</v>
      </c>
      <c r="AP5" s="7">
        <v>0.35500466556909999</v>
      </c>
      <c r="AQ5" s="6">
        <v>0.19715346937</v>
      </c>
    </row>
    <row r="6" spans="1:43" x14ac:dyDescent="0.25">
      <c r="A6" t="s">
        <v>533</v>
      </c>
      <c r="B6" s="6">
        <v>0.39237183557880001</v>
      </c>
      <c r="C6" s="6">
        <v>0.3925571167786</v>
      </c>
      <c r="D6" s="6">
        <v>0.39281745461649997</v>
      </c>
      <c r="E6" s="6">
        <v>0.26808416395489998</v>
      </c>
      <c r="F6" s="7">
        <v>0.45920605571560003</v>
      </c>
      <c r="G6" s="6">
        <v>0.41296405485799997</v>
      </c>
      <c r="H6" s="7">
        <v>0.42507652945239999</v>
      </c>
      <c r="I6" s="6">
        <v>0.40964698075740003</v>
      </c>
      <c r="J6" s="6">
        <v>0.38890963976269999</v>
      </c>
      <c r="K6" s="8">
        <v>0.34211310132619999</v>
      </c>
      <c r="L6" s="8">
        <v>0.36613112319379998</v>
      </c>
      <c r="M6" s="6">
        <v>0.39316482890740001</v>
      </c>
      <c r="N6" s="6">
        <v>0.39099534917079998</v>
      </c>
      <c r="O6" s="6">
        <v>0.3762117982207</v>
      </c>
      <c r="P6" s="6">
        <v>0.40375358472090001</v>
      </c>
      <c r="Q6" s="6">
        <v>0.41397121475659998</v>
      </c>
      <c r="R6" s="6">
        <v>0.41333091130689997</v>
      </c>
      <c r="S6" s="6">
        <v>0.37514032774720002</v>
      </c>
      <c r="T6" s="8">
        <v>0.31613286583040001</v>
      </c>
      <c r="U6" s="6">
        <v>0.38933091265320002</v>
      </c>
      <c r="V6" s="6">
        <v>0.35829867748450001</v>
      </c>
      <c r="W6" s="7">
        <v>0.40555667179240001</v>
      </c>
      <c r="X6" s="6">
        <v>0.36511557688239998</v>
      </c>
      <c r="Y6" s="6">
        <v>0.37319889656389998</v>
      </c>
      <c r="Z6" s="6">
        <v>0.31261680036029998</v>
      </c>
      <c r="AA6" s="8">
        <v>0.36023311211219999</v>
      </c>
      <c r="AB6" s="7">
        <v>0.40558112052709999</v>
      </c>
      <c r="AC6" s="6">
        <v>0.45830956792689997</v>
      </c>
      <c r="AD6" s="6">
        <v>0.39469292807209999</v>
      </c>
      <c r="AE6" s="6">
        <v>0.3912359749739</v>
      </c>
      <c r="AF6" s="7">
        <v>0.44811973222719997</v>
      </c>
      <c r="AG6" s="8">
        <v>0.38677765902389999</v>
      </c>
      <c r="AH6" s="7">
        <v>0.4146715607575</v>
      </c>
      <c r="AI6" s="8">
        <v>0.34984353810480001</v>
      </c>
      <c r="AJ6" s="6">
        <v>0.39659126932069999</v>
      </c>
      <c r="AK6" s="6">
        <v>0.39181313751879998</v>
      </c>
      <c r="AL6" s="6">
        <v>0.35932760326309998</v>
      </c>
      <c r="AM6" s="6">
        <v>0.37744035991629998</v>
      </c>
      <c r="AN6" s="6">
        <v>0.40211128771479998</v>
      </c>
      <c r="AO6" s="6">
        <v>0.410451010758</v>
      </c>
      <c r="AP6" s="6">
        <v>0.41637623022289999</v>
      </c>
      <c r="AQ6" s="6">
        <v>0.43268665027429998</v>
      </c>
    </row>
    <row r="7" spans="1:43" x14ac:dyDescent="0.25">
      <c r="A7" t="s">
        <v>534</v>
      </c>
      <c r="B7" s="6">
        <v>0.27745330174819999</v>
      </c>
      <c r="C7" s="6">
        <v>0.2649729507993</v>
      </c>
      <c r="D7" s="6">
        <v>0.28940529274929999</v>
      </c>
      <c r="E7" s="6">
        <v>0.34835527019130003</v>
      </c>
      <c r="F7" s="6">
        <v>0.26090465987380002</v>
      </c>
      <c r="G7" s="6">
        <v>0.305057357847</v>
      </c>
      <c r="H7" s="6">
        <v>0.29349214824199998</v>
      </c>
      <c r="I7" s="6">
        <v>0.26641838680509999</v>
      </c>
      <c r="J7" s="6">
        <v>0.27798957117650003</v>
      </c>
      <c r="K7" s="6">
        <v>0.27300452136449999</v>
      </c>
      <c r="L7" s="6">
        <v>0.27556306606449998</v>
      </c>
      <c r="M7" s="7">
        <v>0.29231829084799998</v>
      </c>
      <c r="N7" s="8">
        <v>0.25165049268099998</v>
      </c>
      <c r="O7" s="7">
        <v>0.3104086130932</v>
      </c>
      <c r="P7" s="6">
        <v>0.26670749358849999</v>
      </c>
      <c r="Q7" s="8">
        <v>0.24022947782029999</v>
      </c>
      <c r="R7" s="6">
        <v>0.29419604753560002</v>
      </c>
      <c r="S7" s="6">
        <v>0.2962341037831</v>
      </c>
      <c r="T7" s="8">
        <v>0.1902110006246</v>
      </c>
      <c r="U7" s="6">
        <v>0.2722562561429</v>
      </c>
      <c r="V7" s="6">
        <v>0.2163375394407</v>
      </c>
      <c r="W7" s="6">
        <v>0.2686912145823</v>
      </c>
      <c r="X7" s="6">
        <v>0.2518142359867</v>
      </c>
      <c r="Y7" s="7">
        <v>0.3308699419617</v>
      </c>
      <c r="Z7" s="6">
        <v>0.20717626290339999</v>
      </c>
      <c r="AA7" s="7">
        <v>0.31908810476880001</v>
      </c>
      <c r="AB7" s="8">
        <v>0.254683164352</v>
      </c>
      <c r="AC7" s="6">
        <v>0.33438923650960001</v>
      </c>
      <c r="AD7" s="8">
        <v>0.23002692842540001</v>
      </c>
      <c r="AE7" s="7">
        <v>0.30066209211189998</v>
      </c>
      <c r="AF7" s="8">
        <v>0.2084586959186</v>
      </c>
      <c r="AG7" s="7">
        <v>0.28437675589709999</v>
      </c>
      <c r="AH7" s="8">
        <v>0.23035385357880001</v>
      </c>
      <c r="AI7" s="7">
        <v>0.36727769763439999</v>
      </c>
      <c r="AJ7" s="7">
        <v>0.31949549352500001</v>
      </c>
      <c r="AK7" s="8">
        <v>0.27188646685489998</v>
      </c>
      <c r="AL7" s="6">
        <v>0.3092344534841</v>
      </c>
      <c r="AM7" s="6">
        <v>0.29863332779879997</v>
      </c>
      <c r="AN7" s="6">
        <v>0.28961484738089999</v>
      </c>
      <c r="AO7" s="6">
        <v>0.24102369782079999</v>
      </c>
      <c r="AP7" s="8">
        <v>0.1871680948327</v>
      </c>
      <c r="AQ7" s="6">
        <v>0.27927170818399999</v>
      </c>
    </row>
    <row r="8" spans="1:43" x14ac:dyDescent="0.25">
      <c r="A8" t="s">
        <v>535</v>
      </c>
      <c r="B8" s="6">
        <v>7.7031478308570003E-2</v>
      </c>
      <c r="C8" s="6">
        <v>7.7498772128320001E-2</v>
      </c>
      <c r="D8" s="6">
        <v>7.6227587858400003E-2</v>
      </c>
      <c r="E8" s="6">
        <v>0.14486551656659999</v>
      </c>
      <c r="F8" s="7">
        <v>0.1117716256583</v>
      </c>
      <c r="G8" s="6">
        <v>7.235344966375E-2</v>
      </c>
      <c r="H8" s="6">
        <v>8.2678514462780003E-2</v>
      </c>
      <c r="I8" s="6">
        <v>6.6778587517310001E-2</v>
      </c>
      <c r="J8" s="6">
        <v>8.3030188790249995E-2</v>
      </c>
      <c r="K8" s="6">
        <v>7.6701604789770006E-2</v>
      </c>
      <c r="L8" s="6">
        <v>7.9949709756350004E-2</v>
      </c>
      <c r="M8" s="6">
        <v>7.6577345932530003E-2</v>
      </c>
      <c r="N8" s="6">
        <v>7.7819766205150007E-2</v>
      </c>
      <c r="O8" s="6">
        <v>7.8859135389820006E-2</v>
      </c>
      <c r="P8" s="6">
        <v>8.0648682592549994E-2</v>
      </c>
      <c r="Q8" s="6">
        <v>8.5916935876709996E-2</v>
      </c>
      <c r="R8" s="6">
        <v>7.2177309171150006E-2</v>
      </c>
      <c r="S8" s="8">
        <v>4.7878925219239997E-2</v>
      </c>
      <c r="T8" s="6">
        <v>0.1161840438164</v>
      </c>
      <c r="U8" s="6">
        <v>6.1257975839190001E-2</v>
      </c>
      <c r="V8" s="6">
        <v>5.737059183867E-2</v>
      </c>
      <c r="W8" s="8">
        <v>6.8375156143339999E-2</v>
      </c>
      <c r="X8" s="6">
        <v>9.1139590314469998E-2</v>
      </c>
      <c r="Y8" s="7">
        <v>9.8437767400660001E-2</v>
      </c>
      <c r="Z8" s="6">
        <v>7.6043212064760002E-2</v>
      </c>
      <c r="AA8" s="7">
        <v>0.12576782657509999</v>
      </c>
      <c r="AB8" s="8">
        <v>5.2934779539350003E-2</v>
      </c>
      <c r="AC8" s="6">
        <v>7.9335733233710001E-2</v>
      </c>
      <c r="AD8" s="8">
        <v>4.2921895651719999E-2</v>
      </c>
      <c r="AE8" s="7">
        <v>9.3723502130220002E-2</v>
      </c>
      <c r="AF8" s="8">
        <v>1.53098471856E-2</v>
      </c>
      <c r="AG8" s="7">
        <v>8.3225105736960001E-2</v>
      </c>
      <c r="AH8" s="8">
        <v>4.859443184389E-2</v>
      </c>
      <c r="AI8" s="7">
        <v>0.131264396501</v>
      </c>
      <c r="AJ8" s="6">
        <v>9.3451011803190001E-2</v>
      </c>
      <c r="AK8" s="6">
        <v>7.4857356833800001E-2</v>
      </c>
      <c r="AL8" s="7">
        <v>0.114006949641</v>
      </c>
      <c r="AM8" s="6">
        <v>8.0877434952140004E-2</v>
      </c>
      <c r="AN8" s="6">
        <v>6.8776540674049993E-2</v>
      </c>
      <c r="AO8" s="6">
        <v>6.3982216251370003E-2</v>
      </c>
      <c r="AP8" s="8">
        <v>3.6590918766300003E-2</v>
      </c>
      <c r="AQ8" s="6">
        <v>7.3330539493120003E-2</v>
      </c>
    </row>
    <row r="9" spans="1:43" x14ac:dyDescent="0.25">
      <c r="A9" t="s">
        <v>536</v>
      </c>
      <c r="B9" s="6">
        <v>1.19594522316E-2</v>
      </c>
      <c r="C9" s="6">
        <v>1.331880172807E-2</v>
      </c>
      <c r="D9" s="6">
        <v>1.067907217489E-2</v>
      </c>
      <c r="E9" s="6">
        <v>0</v>
      </c>
      <c r="F9" s="6">
        <v>1.240790264116E-2</v>
      </c>
      <c r="G9" s="6">
        <v>8.5981357025249998E-3</v>
      </c>
      <c r="H9" s="6">
        <v>9.596053275274E-3</v>
      </c>
      <c r="I9" s="6">
        <v>1.005081274141E-2</v>
      </c>
      <c r="J9" s="6">
        <v>1.29248179241E-2</v>
      </c>
      <c r="K9" s="6">
        <v>1.5600713342980001E-2</v>
      </c>
      <c r="L9" s="6">
        <v>1.422732725859E-2</v>
      </c>
      <c r="M9" s="6">
        <v>1.108370531129E-2</v>
      </c>
      <c r="N9" s="6">
        <v>1.3479583220209999E-2</v>
      </c>
      <c r="O9" s="6">
        <v>1.2405010923970001E-2</v>
      </c>
      <c r="P9" s="6">
        <v>1.3220537765979999E-2</v>
      </c>
      <c r="Q9" s="6">
        <v>1.077405367234E-2</v>
      </c>
      <c r="R9" s="6">
        <v>1.148844371947E-2</v>
      </c>
      <c r="S9" s="6">
        <v>1.2638381531959999E-2</v>
      </c>
      <c r="T9" s="6">
        <v>2.058999780121E-2</v>
      </c>
      <c r="U9" s="6">
        <v>2.965394882522E-3</v>
      </c>
      <c r="V9" s="6">
        <v>0</v>
      </c>
      <c r="W9" s="8">
        <v>8.5770823350369996E-3</v>
      </c>
      <c r="X9" s="6">
        <v>1.6405200418869999E-2</v>
      </c>
      <c r="Y9" s="6">
        <v>1.7443898049330001E-2</v>
      </c>
      <c r="Z9" s="7">
        <v>3.9755949676329998E-2</v>
      </c>
      <c r="AA9" s="7">
        <v>1.9288916148539999E-2</v>
      </c>
      <c r="AB9" s="8">
        <v>8.5170792073139996E-3</v>
      </c>
      <c r="AC9" s="6">
        <v>7.7385217477680002E-3</v>
      </c>
      <c r="AD9" s="6">
        <v>9.9399058000740007E-3</v>
      </c>
      <c r="AE9" s="6">
        <v>1.294774685494E-2</v>
      </c>
      <c r="AF9" s="6">
        <v>7.7690796753930001E-3</v>
      </c>
      <c r="AG9" s="6">
        <v>1.2379946731300001E-2</v>
      </c>
      <c r="AH9" s="8">
        <v>4.9116845405339999E-3</v>
      </c>
      <c r="AI9" s="7">
        <v>2.5400405359560001E-2</v>
      </c>
      <c r="AJ9" s="6">
        <v>4.0396088493679996E-3</v>
      </c>
      <c r="AK9" s="6">
        <v>1.3008124021199999E-2</v>
      </c>
      <c r="AL9" s="7">
        <v>3.2132123434530001E-2</v>
      </c>
      <c r="AM9" s="6">
        <v>6.8797537755739997E-3</v>
      </c>
      <c r="AN9" s="8">
        <v>4.4947784524440003E-3</v>
      </c>
      <c r="AO9" s="6">
        <v>7.0754862600750004E-3</v>
      </c>
      <c r="AP9" s="6">
        <v>4.8600906090379998E-3</v>
      </c>
      <c r="AQ9" s="6">
        <v>1.755763267859E-2</v>
      </c>
    </row>
    <row r="10" spans="1:43" x14ac:dyDescent="0.25">
      <c r="A10" t="s">
        <v>434</v>
      </c>
      <c r="B10" s="6">
        <v>1</v>
      </c>
      <c r="C10" s="6">
        <v>1</v>
      </c>
      <c r="D10" s="6">
        <v>1</v>
      </c>
      <c r="E10" s="6">
        <v>1</v>
      </c>
      <c r="F10" s="6">
        <v>1</v>
      </c>
      <c r="G10" s="6">
        <v>1</v>
      </c>
      <c r="H10" s="6">
        <v>1</v>
      </c>
      <c r="I10" s="6">
        <v>1</v>
      </c>
      <c r="J10" s="6">
        <v>1</v>
      </c>
      <c r="K10" s="6">
        <v>1</v>
      </c>
      <c r="L10" s="6">
        <v>1</v>
      </c>
      <c r="M10" s="6">
        <v>1</v>
      </c>
      <c r="N10" s="6">
        <v>1</v>
      </c>
      <c r="O10" s="6">
        <v>1</v>
      </c>
      <c r="P10" s="6">
        <v>1</v>
      </c>
      <c r="Q10" s="6">
        <v>1</v>
      </c>
      <c r="R10" s="6">
        <v>1</v>
      </c>
      <c r="S10" s="6">
        <v>1</v>
      </c>
      <c r="T10" s="6">
        <v>1</v>
      </c>
      <c r="U10" s="6">
        <v>1</v>
      </c>
      <c r="V10" s="6">
        <v>1</v>
      </c>
      <c r="W10" s="6">
        <v>1</v>
      </c>
      <c r="X10" s="6">
        <v>1</v>
      </c>
      <c r="Y10" s="6">
        <v>1</v>
      </c>
      <c r="Z10" s="6">
        <v>1</v>
      </c>
      <c r="AA10" s="6">
        <v>1</v>
      </c>
      <c r="AB10" s="6">
        <v>1</v>
      </c>
      <c r="AC10" s="6">
        <v>1</v>
      </c>
      <c r="AD10" s="6">
        <v>1</v>
      </c>
      <c r="AE10" s="6">
        <v>1</v>
      </c>
      <c r="AF10" s="6">
        <v>1</v>
      </c>
      <c r="AG10" s="6">
        <v>1</v>
      </c>
      <c r="AH10" s="6">
        <v>1</v>
      </c>
      <c r="AI10" s="6">
        <v>1</v>
      </c>
      <c r="AJ10" s="6">
        <v>1</v>
      </c>
      <c r="AK10" s="6">
        <v>1</v>
      </c>
      <c r="AL10" s="6">
        <v>1</v>
      </c>
      <c r="AM10" s="6">
        <v>1</v>
      </c>
      <c r="AN10" s="6">
        <v>1</v>
      </c>
      <c r="AO10" s="6">
        <v>1</v>
      </c>
      <c r="AP10" s="6">
        <v>1</v>
      </c>
      <c r="AQ10" s="6">
        <v>1</v>
      </c>
    </row>
    <row r="11" spans="1:43" x14ac:dyDescent="0.25">
      <c r="A11" t="s">
        <v>433</v>
      </c>
      <c r="B11" s="9">
        <v>4507</v>
      </c>
      <c r="C11" s="9">
        <v>2217</v>
      </c>
      <c r="D11" s="9">
        <v>2278</v>
      </c>
      <c r="E11" s="9">
        <v>12</v>
      </c>
      <c r="F11" s="9">
        <v>280</v>
      </c>
      <c r="G11" s="9">
        <v>827</v>
      </c>
      <c r="H11" s="9">
        <v>1107</v>
      </c>
      <c r="I11" s="9">
        <v>1249</v>
      </c>
      <c r="J11" s="9">
        <v>1121</v>
      </c>
      <c r="K11" s="9">
        <v>1030</v>
      </c>
      <c r="L11" s="9">
        <v>2151</v>
      </c>
      <c r="M11" s="9">
        <v>2745</v>
      </c>
      <c r="N11" s="9">
        <v>1762</v>
      </c>
      <c r="O11" s="9">
        <v>1001</v>
      </c>
      <c r="P11" s="9">
        <v>1001</v>
      </c>
      <c r="Q11" s="9">
        <v>801</v>
      </c>
      <c r="R11" s="9">
        <v>600</v>
      </c>
      <c r="S11" s="9">
        <v>601</v>
      </c>
      <c r="T11" s="9">
        <v>201</v>
      </c>
      <c r="U11" s="9">
        <v>201</v>
      </c>
      <c r="V11" s="9">
        <v>101</v>
      </c>
      <c r="W11" s="9">
        <v>3062</v>
      </c>
      <c r="X11" s="9">
        <v>488</v>
      </c>
      <c r="Y11" s="9">
        <v>850</v>
      </c>
      <c r="Z11" s="9">
        <v>107</v>
      </c>
      <c r="AA11" s="9">
        <v>1366</v>
      </c>
      <c r="AB11" s="9">
        <v>3036</v>
      </c>
      <c r="AC11" s="9">
        <v>105</v>
      </c>
      <c r="AD11" s="9">
        <v>1571</v>
      </c>
      <c r="AE11" s="9">
        <v>2936</v>
      </c>
      <c r="AF11" s="9">
        <v>455</v>
      </c>
      <c r="AG11" s="9">
        <v>4052</v>
      </c>
      <c r="AH11" s="9">
        <v>3046</v>
      </c>
      <c r="AI11" s="9">
        <v>1461</v>
      </c>
      <c r="AJ11" s="9">
        <v>583</v>
      </c>
      <c r="AK11" s="9">
        <v>3924</v>
      </c>
      <c r="AL11" s="9">
        <v>778</v>
      </c>
      <c r="AM11" s="9">
        <v>1171</v>
      </c>
      <c r="AN11" s="9">
        <v>1002</v>
      </c>
      <c r="AO11" s="9">
        <v>620</v>
      </c>
      <c r="AP11" s="9">
        <v>576</v>
      </c>
      <c r="AQ11" s="9">
        <v>360</v>
      </c>
    </row>
    <row r="12" spans="1:43" x14ac:dyDescent="0.25">
      <c r="A12"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b8dd10c8-905c-4c32-9a1c-a0dfe32c1df0" sqref="A2 AQ12" xr:uid="{00000000-0002-0000-3100-000000000000}"/>
    <dataValidation allowBlank="1" error="b8dd10c8-905c-4c32-9a1c-a0dfe32c1df0" sqref="A1" xr:uid="{00000000-0002-0000-3100-000001000000}"/>
  </dataValidations>
  <hyperlinks>
    <hyperlink ref="A1" location="'TOC'!A1" display="Back to TOC" xr:uid="{00000000-0004-0000-3100-000000000000}"/>
  </hyperlinks>
  <pageMargins left="0.7" right="0.7" top="0.75" bottom="0.75" header="0.3" footer="0.3"/>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sheetPr codeName="Sheet51"/>
  <dimension ref="A1:AQ12"/>
  <sheetViews>
    <sheetView workbookViewId="0">
      <pane xSplit="2" ySplit="4" topLeftCell="Z5" activePane="bottomRight" state="frozen"/>
      <selection pane="topRight" activeCell="C1" sqref="C1"/>
      <selection pane="bottomLeft" activeCell="A5" sqref="A5"/>
      <selection pane="bottomRight"/>
    </sheetView>
  </sheetViews>
  <sheetFormatPr defaultRowHeight="15" x14ac:dyDescent="0.25"/>
  <cols>
    <col min="1" max="1" width="16.28515625" bestFit="1" customWidth="1"/>
    <col min="2" max="43" width="12.7109375" bestFit="1" customWidth="1"/>
  </cols>
  <sheetData>
    <row r="1" spans="1:43" x14ac:dyDescent="0.25">
      <c r="A1" s="4" t="s">
        <v>384</v>
      </c>
    </row>
    <row r="2" spans="1:43" x14ac:dyDescent="0.25">
      <c r="A2" t="s">
        <v>109</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574</v>
      </c>
      <c r="B5" s="6">
        <v>4.705102224392E-2</v>
      </c>
      <c r="C5" s="6">
        <v>5.1820427614139998E-2</v>
      </c>
      <c r="D5" s="6">
        <v>4.1907708691819999E-2</v>
      </c>
      <c r="E5" s="6">
        <v>0.13384827378979999</v>
      </c>
      <c r="F5" s="7">
        <v>8.5881675499790006E-2</v>
      </c>
      <c r="G5" s="6">
        <v>4.9754381631639998E-2</v>
      </c>
      <c r="H5" s="6">
        <v>5.9217443805139998E-2</v>
      </c>
      <c r="I5" s="6">
        <v>4.3606959945569998E-2</v>
      </c>
      <c r="J5" s="6">
        <v>3.8675091140209998E-2</v>
      </c>
      <c r="K5" s="6">
        <v>4.7240709342730003E-2</v>
      </c>
      <c r="L5" s="6">
        <v>4.2844460983959998E-2</v>
      </c>
      <c r="M5" s="6">
        <v>4.742848320424E-2</v>
      </c>
      <c r="N5" s="6">
        <v>4.6395821421099999E-2</v>
      </c>
      <c r="O5" s="6">
        <v>5.1323415798220001E-2</v>
      </c>
      <c r="P5" s="7">
        <v>6.211547176124E-2</v>
      </c>
      <c r="Q5" s="6">
        <v>3.4837851976279997E-2</v>
      </c>
      <c r="R5" s="6">
        <v>4.6753446469480001E-2</v>
      </c>
      <c r="S5" s="8">
        <v>2.1281819828830002E-2</v>
      </c>
      <c r="T5" s="6">
        <v>7.0648170364119994E-2</v>
      </c>
      <c r="U5" s="6">
        <v>3.275888431336E-2</v>
      </c>
      <c r="V5" s="6">
        <v>4.7410193061570002E-2</v>
      </c>
      <c r="W5" s="6">
        <v>4.3074717899929997E-2</v>
      </c>
      <c r="X5" s="6">
        <v>6.7915261164229995E-2</v>
      </c>
      <c r="Y5" s="6">
        <v>5.1599082636110002E-2</v>
      </c>
      <c r="Z5" s="6">
        <v>2.197921829624E-2</v>
      </c>
      <c r="AA5" s="7">
        <v>7.170610276139E-2</v>
      </c>
      <c r="AB5" s="8">
        <v>3.5018284189520001E-2</v>
      </c>
      <c r="AC5" s="6">
        <v>4.4254748574519998E-2</v>
      </c>
      <c r="AD5" s="8">
        <v>3.2690290664799997E-2</v>
      </c>
      <c r="AE5" s="7">
        <v>5.4078656560840002E-2</v>
      </c>
      <c r="AF5" s="6">
        <v>4.1569828333459999E-2</v>
      </c>
      <c r="AG5" s="6">
        <v>4.7601047775109998E-2</v>
      </c>
      <c r="AH5" s="8">
        <v>3.7771225884979998E-2</v>
      </c>
      <c r="AI5" s="7">
        <v>6.4748726448260005E-2</v>
      </c>
      <c r="AJ5" s="7">
        <v>7.2569050818589997E-2</v>
      </c>
      <c r="AK5" s="8">
        <v>4.3672162915419997E-2</v>
      </c>
      <c r="AL5" s="7">
        <v>7.0889680241320002E-2</v>
      </c>
      <c r="AM5" s="6">
        <v>4.547911818737E-2</v>
      </c>
      <c r="AN5" s="6">
        <v>4.6265610327629998E-2</v>
      </c>
      <c r="AO5" s="8">
        <v>2.463218284279E-2</v>
      </c>
      <c r="AP5" s="6">
        <v>4.331207854178E-2</v>
      </c>
      <c r="AQ5" s="6">
        <v>3.8595129088850003E-2</v>
      </c>
    </row>
    <row r="6" spans="1:43" x14ac:dyDescent="0.25">
      <c r="A6" t="s">
        <v>533</v>
      </c>
      <c r="B6" s="6">
        <v>0.1657230527845</v>
      </c>
      <c r="C6" s="6">
        <v>0.16043877570279999</v>
      </c>
      <c r="D6" s="6">
        <v>0.17089784704720001</v>
      </c>
      <c r="E6" s="6">
        <v>0.17315002573839999</v>
      </c>
      <c r="F6" s="6">
        <v>0.2116311064742</v>
      </c>
      <c r="G6" s="6">
        <v>0.18420977955109999</v>
      </c>
      <c r="H6" s="7">
        <v>0.19139242994549999</v>
      </c>
      <c r="I6" s="6">
        <v>0.1692213393916</v>
      </c>
      <c r="J6" s="6">
        <v>0.1580898707383</v>
      </c>
      <c r="K6" s="8">
        <v>0.1430915861955</v>
      </c>
      <c r="L6" s="8">
        <v>0.15078935911120001</v>
      </c>
      <c r="M6" s="6">
        <v>0.16167409526750001</v>
      </c>
      <c r="N6" s="6">
        <v>0.17275127709259999</v>
      </c>
      <c r="O6" s="6">
        <v>0.17453705325400001</v>
      </c>
      <c r="P6" s="8">
        <v>0.13978589689840001</v>
      </c>
      <c r="Q6" s="6">
        <v>0.1686806152085</v>
      </c>
      <c r="R6" s="6">
        <v>0.19735064137469999</v>
      </c>
      <c r="S6" s="6">
        <v>0.18108854938790001</v>
      </c>
      <c r="T6" s="6">
        <v>0.1551447811394</v>
      </c>
      <c r="U6" s="6">
        <v>0.1670187213972</v>
      </c>
      <c r="V6" s="6">
        <v>0.14385943113999999</v>
      </c>
      <c r="W6" s="6">
        <v>0.1592121930364</v>
      </c>
      <c r="X6" s="6">
        <v>0.17970110358979999</v>
      </c>
      <c r="Y6" s="6">
        <v>0.18346517886309999</v>
      </c>
      <c r="Z6" s="6">
        <v>0.1360306486018</v>
      </c>
      <c r="AA6" s="7">
        <v>0.20903695827669999</v>
      </c>
      <c r="AB6" s="8">
        <v>0.14255909534190001</v>
      </c>
      <c r="AC6" s="6">
        <v>0.21175879149240001</v>
      </c>
      <c r="AD6" s="8">
        <v>0.14116350310920001</v>
      </c>
      <c r="AE6" s="7">
        <v>0.17774162810249999</v>
      </c>
      <c r="AF6" s="8">
        <v>0.1144353251661</v>
      </c>
      <c r="AG6" s="7">
        <v>0.17086966136789999</v>
      </c>
      <c r="AH6" s="8">
        <v>0.1101799062025</v>
      </c>
      <c r="AI6" s="7">
        <v>0.2716506120503</v>
      </c>
      <c r="AJ6" s="7">
        <v>0.2014569491132</v>
      </c>
      <c r="AK6" s="8">
        <v>0.16099150353489999</v>
      </c>
      <c r="AL6" s="7">
        <v>0.21276762999089999</v>
      </c>
      <c r="AM6" s="6">
        <v>0.17484004017419999</v>
      </c>
      <c r="AN6" s="6">
        <v>0.1621030792891</v>
      </c>
      <c r="AO6" s="6">
        <v>0.14125518221800001</v>
      </c>
      <c r="AP6" s="8">
        <v>0.12329422055229999</v>
      </c>
      <c r="AQ6" s="6">
        <v>0.13034118581090001</v>
      </c>
    </row>
    <row r="7" spans="1:43" x14ac:dyDescent="0.25">
      <c r="A7" t="s">
        <v>534</v>
      </c>
      <c r="B7" s="6">
        <v>0.35911390634500001</v>
      </c>
      <c r="C7" s="8">
        <v>0.3237640922251</v>
      </c>
      <c r="D7" s="7">
        <v>0.39283101615499999</v>
      </c>
      <c r="E7" s="6">
        <v>0.58687011566939995</v>
      </c>
      <c r="F7" s="6">
        <v>0.35313975290479999</v>
      </c>
      <c r="G7" s="7">
        <v>0.41538897832650001</v>
      </c>
      <c r="H7" s="7">
        <v>0.39908362502310002</v>
      </c>
      <c r="I7" s="7">
        <v>0.39660218714529999</v>
      </c>
      <c r="J7" s="6">
        <v>0.34059105697289999</v>
      </c>
      <c r="K7" s="8">
        <v>0.29382583833480003</v>
      </c>
      <c r="L7" s="8">
        <v>0.31782778551770002</v>
      </c>
      <c r="M7" s="6">
        <v>0.3680659610191</v>
      </c>
      <c r="N7" s="6">
        <v>0.34357483289099999</v>
      </c>
      <c r="O7" s="6">
        <v>0.35786816005869998</v>
      </c>
      <c r="P7" s="6">
        <v>0.3790998871506</v>
      </c>
      <c r="Q7" s="6">
        <v>0.33800730580479998</v>
      </c>
      <c r="R7" s="6">
        <v>0.33913122178959998</v>
      </c>
      <c r="S7" s="6">
        <v>0.3620378444906</v>
      </c>
      <c r="T7" s="6">
        <v>0.29296308370349999</v>
      </c>
      <c r="U7" s="6">
        <v>0.40435358969160001</v>
      </c>
      <c r="V7" s="6">
        <v>0.39833258397970001</v>
      </c>
      <c r="W7" s="6">
        <v>0.3523613514474</v>
      </c>
      <c r="X7" s="6">
        <v>0.31860939466319999</v>
      </c>
      <c r="Y7" s="7">
        <v>0.40273361086530002</v>
      </c>
      <c r="Z7" s="6">
        <v>0.38209808910100002</v>
      </c>
      <c r="AA7" s="7">
        <v>0.39886535029269998</v>
      </c>
      <c r="AB7" s="8">
        <v>0.33918799607049999</v>
      </c>
      <c r="AC7" s="6">
        <v>0.36782738640939999</v>
      </c>
      <c r="AD7" s="8">
        <v>0.31204843720600001</v>
      </c>
      <c r="AE7" s="7">
        <v>0.38214608296079999</v>
      </c>
      <c r="AF7" s="6">
        <v>0.31252816869849998</v>
      </c>
      <c r="AG7" s="6">
        <v>0.36378868076699999</v>
      </c>
      <c r="AH7" s="8">
        <v>0.33803111128169999</v>
      </c>
      <c r="AI7" s="7">
        <v>0.3993213695692</v>
      </c>
      <c r="AJ7" s="6">
        <v>0.37282516331310001</v>
      </c>
      <c r="AK7" s="6">
        <v>0.35729838958679999</v>
      </c>
      <c r="AL7" s="6">
        <v>0.36028716355669999</v>
      </c>
      <c r="AM7" s="6">
        <v>0.34305360264130003</v>
      </c>
      <c r="AN7" s="6">
        <v>0.37535092850250001</v>
      </c>
      <c r="AO7" s="6">
        <v>0.36846612657459998</v>
      </c>
      <c r="AP7" s="8">
        <v>0.30529915092659998</v>
      </c>
      <c r="AQ7" s="7">
        <v>0.42296219076410002</v>
      </c>
    </row>
    <row r="8" spans="1:43" x14ac:dyDescent="0.25">
      <c r="A8" t="s">
        <v>535</v>
      </c>
      <c r="B8" s="6">
        <v>0.28968014532129999</v>
      </c>
      <c r="C8" s="7">
        <v>0.3082703439201</v>
      </c>
      <c r="D8" s="8">
        <v>0.27227100084939998</v>
      </c>
      <c r="E8" s="6">
        <v>0.10613158480239999</v>
      </c>
      <c r="F8" s="6">
        <v>0.27919086143790001</v>
      </c>
      <c r="G8" s="6">
        <v>0.26806700216020002</v>
      </c>
      <c r="H8" s="6">
        <v>0.27098074854650001</v>
      </c>
      <c r="I8" s="6">
        <v>0.2803500035266</v>
      </c>
      <c r="J8" s="6">
        <v>0.30629048340749998</v>
      </c>
      <c r="K8" s="6">
        <v>0.30235673957569997</v>
      </c>
      <c r="L8" s="6">
        <v>0.30437570825440002</v>
      </c>
      <c r="M8" s="6">
        <v>0.29729689204170001</v>
      </c>
      <c r="N8" s="6">
        <v>0.27645891387470001</v>
      </c>
      <c r="O8" s="6">
        <v>0.29012486351380001</v>
      </c>
      <c r="P8" s="6">
        <v>0.29309252778009998</v>
      </c>
      <c r="Q8" s="6">
        <v>0.2995869879118</v>
      </c>
      <c r="R8" s="6">
        <v>0.3030089144759</v>
      </c>
      <c r="S8" s="6">
        <v>0.2878164247517</v>
      </c>
      <c r="T8" s="6">
        <v>0.24527899454929999</v>
      </c>
      <c r="U8" s="6">
        <v>0.2442391593265</v>
      </c>
      <c r="V8" s="8">
        <v>0.17766825507090001</v>
      </c>
      <c r="W8" s="7">
        <v>0.30664017745990002</v>
      </c>
      <c r="X8" s="6">
        <v>0.27938995019390001</v>
      </c>
      <c r="Y8" s="8">
        <v>0.2413424833351</v>
      </c>
      <c r="Z8" s="6">
        <v>0.26209384662020002</v>
      </c>
      <c r="AA8" s="8">
        <v>0.22178809167579999</v>
      </c>
      <c r="AB8" s="7">
        <v>0.32364925196029998</v>
      </c>
      <c r="AC8" s="6">
        <v>0.27637427333960002</v>
      </c>
      <c r="AD8" s="7">
        <v>0.33389731001239997</v>
      </c>
      <c r="AE8" s="8">
        <v>0.2680418282016</v>
      </c>
      <c r="AF8" s="7">
        <v>0.37620346626099999</v>
      </c>
      <c r="AG8" s="8">
        <v>0.28099772387490002</v>
      </c>
      <c r="AH8" s="7">
        <v>0.33267829594890003</v>
      </c>
      <c r="AI8" s="8">
        <v>0.20767742438789999</v>
      </c>
      <c r="AJ8" s="6">
        <v>0.2723801539081</v>
      </c>
      <c r="AK8" s="6">
        <v>0.29197084882129998</v>
      </c>
      <c r="AL8" s="8">
        <v>0.2429701887971</v>
      </c>
      <c r="AM8" s="6">
        <v>0.27495261971629997</v>
      </c>
      <c r="AN8" s="6">
        <v>0.29818999098999999</v>
      </c>
      <c r="AO8" s="7">
        <v>0.3368766563708</v>
      </c>
      <c r="AP8" s="7">
        <v>0.33887508828969998</v>
      </c>
      <c r="AQ8" s="6">
        <v>0.28630548281259999</v>
      </c>
    </row>
    <row r="9" spans="1:43" x14ac:dyDescent="0.25">
      <c r="A9" t="s">
        <v>536</v>
      </c>
      <c r="B9" s="6">
        <v>0.13843187330529999</v>
      </c>
      <c r="C9" s="7">
        <v>0.15570636053779999</v>
      </c>
      <c r="D9" s="8">
        <v>0.12209242725659999</v>
      </c>
      <c r="E9" s="6">
        <v>0</v>
      </c>
      <c r="F9" s="8">
        <v>7.0156603683299998E-2</v>
      </c>
      <c r="G9" s="8">
        <v>8.2579858330599998E-2</v>
      </c>
      <c r="H9" s="8">
        <v>7.9325752679790001E-2</v>
      </c>
      <c r="I9" s="8">
        <v>0.110219509991</v>
      </c>
      <c r="J9" s="6">
        <v>0.15635349774109999</v>
      </c>
      <c r="K9" s="7">
        <v>0.2134851265513</v>
      </c>
      <c r="L9" s="7">
        <v>0.18416268613280001</v>
      </c>
      <c r="M9" s="8">
        <v>0.12553456846739999</v>
      </c>
      <c r="N9" s="7">
        <v>0.16081915472059999</v>
      </c>
      <c r="O9" s="6">
        <v>0.1261465073752</v>
      </c>
      <c r="P9" s="6">
        <v>0.12590621640970001</v>
      </c>
      <c r="Q9" s="6">
        <v>0.15888723909870001</v>
      </c>
      <c r="R9" s="6">
        <v>0.1137557758903</v>
      </c>
      <c r="S9" s="6">
        <v>0.14777536154109999</v>
      </c>
      <c r="T9" s="7">
        <v>0.2359649702437</v>
      </c>
      <c r="U9" s="6">
        <v>0.15162964527139999</v>
      </c>
      <c r="V9" s="7">
        <v>0.23272953674790001</v>
      </c>
      <c r="W9" s="6">
        <v>0.13871156015630001</v>
      </c>
      <c r="X9" s="6">
        <v>0.1543842903889</v>
      </c>
      <c r="Y9" s="6">
        <v>0.1208596443004</v>
      </c>
      <c r="Z9" s="6">
        <v>0.1977981973806</v>
      </c>
      <c r="AA9" s="8">
        <v>9.8603496993419998E-2</v>
      </c>
      <c r="AB9" s="7">
        <v>0.15958537243779999</v>
      </c>
      <c r="AC9" s="6">
        <v>9.9784800184030006E-2</v>
      </c>
      <c r="AD9" s="7">
        <v>0.18020045900750001</v>
      </c>
      <c r="AE9" s="8">
        <v>0.11799180417419999</v>
      </c>
      <c r="AF9" s="6">
        <v>0.15526321154100001</v>
      </c>
      <c r="AG9" s="6">
        <v>0.1367428862151</v>
      </c>
      <c r="AH9" s="7">
        <v>0.18133946068180001</v>
      </c>
      <c r="AI9" s="8">
        <v>5.6601867544300001E-2</v>
      </c>
      <c r="AJ9" s="8">
        <v>8.0768682847040002E-2</v>
      </c>
      <c r="AK9" s="7">
        <v>0.14606709514149999</v>
      </c>
      <c r="AL9" s="8">
        <v>0.1130853374141</v>
      </c>
      <c r="AM9" s="7">
        <v>0.16167461928080001</v>
      </c>
      <c r="AN9" s="6">
        <v>0.11809039089080001</v>
      </c>
      <c r="AO9" s="6">
        <v>0.1287698519937</v>
      </c>
      <c r="AP9" s="7">
        <v>0.18921946168959999</v>
      </c>
      <c r="AQ9" s="6">
        <v>0.12179601152360001</v>
      </c>
    </row>
    <row r="10" spans="1:43" x14ac:dyDescent="0.25">
      <c r="A10" t="s">
        <v>434</v>
      </c>
      <c r="B10" s="6">
        <v>1</v>
      </c>
      <c r="C10" s="6">
        <v>1</v>
      </c>
      <c r="D10" s="6">
        <v>1</v>
      </c>
      <c r="E10" s="6">
        <v>1</v>
      </c>
      <c r="F10" s="6">
        <v>1</v>
      </c>
      <c r="G10" s="6">
        <v>1</v>
      </c>
      <c r="H10" s="6">
        <v>1</v>
      </c>
      <c r="I10" s="6">
        <v>1</v>
      </c>
      <c r="J10" s="6">
        <v>1</v>
      </c>
      <c r="K10" s="6">
        <v>1</v>
      </c>
      <c r="L10" s="6">
        <v>1</v>
      </c>
      <c r="M10" s="6">
        <v>1</v>
      </c>
      <c r="N10" s="6">
        <v>1</v>
      </c>
      <c r="O10" s="6">
        <v>1</v>
      </c>
      <c r="P10" s="6">
        <v>1</v>
      </c>
      <c r="Q10" s="6">
        <v>1</v>
      </c>
      <c r="R10" s="6">
        <v>1</v>
      </c>
      <c r="S10" s="6">
        <v>1</v>
      </c>
      <c r="T10" s="6">
        <v>1</v>
      </c>
      <c r="U10" s="6">
        <v>1</v>
      </c>
      <c r="V10" s="6">
        <v>1</v>
      </c>
      <c r="W10" s="6">
        <v>1</v>
      </c>
      <c r="X10" s="6">
        <v>1</v>
      </c>
      <c r="Y10" s="6">
        <v>1</v>
      </c>
      <c r="Z10" s="6">
        <v>1</v>
      </c>
      <c r="AA10" s="6">
        <v>1</v>
      </c>
      <c r="AB10" s="6">
        <v>1</v>
      </c>
      <c r="AC10" s="6">
        <v>1</v>
      </c>
      <c r="AD10" s="6">
        <v>1</v>
      </c>
      <c r="AE10" s="6">
        <v>1</v>
      </c>
      <c r="AF10" s="6">
        <v>1</v>
      </c>
      <c r="AG10" s="6">
        <v>1</v>
      </c>
      <c r="AH10" s="6">
        <v>1</v>
      </c>
      <c r="AI10" s="6">
        <v>1</v>
      </c>
      <c r="AJ10" s="6">
        <v>1</v>
      </c>
      <c r="AK10" s="6">
        <v>1</v>
      </c>
      <c r="AL10" s="6">
        <v>1</v>
      </c>
      <c r="AM10" s="6">
        <v>1</v>
      </c>
      <c r="AN10" s="6">
        <v>1</v>
      </c>
      <c r="AO10" s="6">
        <v>1</v>
      </c>
      <c r="AP10" s="6">
        <v>1</v>
      </c>
      <c r="AQ10" s="6">
        <v>1</v>
      </c>
    </row>
    <row r="11" spans="1:43" x14ac:dyDescent="0.25">
      <c r="A11" t="s">
        <v>433</v>
      </c>
      <c r="B11" s="9">
        <v>4507</v>
      </c>
      <c r="C11" s="9">
        <v>2217</v>
      </c>
      <c r="D11" s="9">
        <v>2278</v>
      </c>
      <c r="E11" s="9">
        <v>12</v>
      </c>
      <c r="F11" s="9">
        <v>280</v>
      </c>
      <c r="G11" s="9">
        <v>827</v>
      </c>
      <c r="H11" s="9">
        <v>1107</v>
      </c>
      <c r="I11" s="9">
        <v>1249</v>
      </c>
      <c r="J11" s="9">
        <v>1121</v>
      </c>
      <c r="K11" s="9">
        <v>1030</v>
      </c>
      <c r="L11" s="9">
        <v>2151</v>
      </c>
      <c r="M11" s="9">
        <v>2745</v>
      </c>
      <c r="N11" s="9">
        <v>1762</v>
      </c>
      <c r="O11" s="9">
        <v>1001</v>
      </c>
      <c r="P11" s="9">
        <v>1001</v>
      </c>
      <c r="Q11" s="9">
        <v>801</v>
      </c>
      <c r="R11" s="9">
        <v>600</v>
      </c>
      <c r="S11" s="9">
        <v>601</v>
      </c>
      <c r="T11" s="9">
        <v>201</v>
      </c>
      <c r="U11" s="9">
        <v>201</v>
      </c>
      <c r="V11" s="9">
        <v>101</v>
      </c>
      <c r="W11" s="9">
        <v>3062</v>
      </c>
      <c r="X11" s="9">
        <v>488</v>
      </c>
      <c r="Y11" s="9">
        <v>850</v>
      </c>
      <c r="Z11" s="9">
        <v>107</v>
      </c>
      <c r="AA11" s="9">
        <v>1366</v>
      </c>
      <c r="AB11" s="9">
        <v>3036</v>
      </c>
      <c r="AC11" s="9">
        <v>105</v>
      </c>
      <c r="AD11" s="9">
        <v>1571</v>
      </c>
      <c r="AE11" s="9">
        <v>2936</v>
      </c>
      <c r="AF11" s="9">
        <v>455</v>
      </c>
      <c r="AG11" s="9">
        <v>4052</v>
      </c>
      <c r="AH11" s="9">
        <v>3046</v>
      </c>
      <c r="AI11" s="9">
        <v>1461</v>
      </c>
      <c r="AJ11" s="9">
        <v>583</v>
      </c>
      <c r="AK11" s="9">
        <v>3924</v>
      </c>
      <c r="AL11" s="9">
        <v>778</v>
      </c>
      <c r="AM11" s="9">
        <v>1171</v>
      </c>
      <c r="AN11" s="9">
        <v>1002</v>
      </c>
      <c r="AO11" s="9">
        <v>620</v>
      </c>
      <c r="AP11" s="9">
        <v>576</v>
      </c>
      <c r="AQ11" s="9">
        <v>360</v>
      </c>
    </row>
    <row r="12" spans="1:43" x14ac:dyDescent="0.25">
      <c r="A12"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34492c42-2b72-4c76-bf12-f4718ca71172" sqref="A2 AQ12" xr:uid="{00000000-0002-0000-3200-000000000000}"/>
    <dataValidation allowBlank="1" error="34492c42-2b72-4c76-bf12-f4718ca71172" sqref="A1" xr:uid="{00000000-0002-0000-3200-000001000000}"/>
  </dataValidations>
  <hyperlinks>
    <hyperlink ref="A1" location="'TOC'!A1" display="Back to TOC" xr:uid="{00000000-0004-0000-3200-000000000000}"/>
  </hyperlinks>
  <pageMargins left="0.7" right="0.7" top="0.75" bottom="0.75" header="0.3" footer="0.3"/>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sheetPr codeName="Sheet52"/>
  <dimension ref="A1:E13"/>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5" width="12.7109375" bestFit="1" customWidth="1"/>
  </cols>
  <sheetData>
    <row r="1" spans="1:5" x14ac:dyDescent="0.25">
      <c r="A1" s="4" t="s">
        <v>384</v>
      </c>
    </row>
    <row r="2" spans="1:5" x14ac:dyDescent="0.25">
      <c r="A2" t="s">
        <v>111</v>
      </c>
    </row>
    <row r="3" spans="1:5" x14ac:dyDescent="0.25">
      <c r="A3" s="5" t="s">
        <v>554</v>
      </c>
      <c r="B3" s="5" t="s">
        <v>423</v>
      </c>
      <c r="C3" s="5" t="s">
        <v>424</v>
      </c>
      <c r="D3" s="5" t="s">
        <v>434</v>
      </c>
      <c r="E3" s="5" t="s">
        <v>558</v>
      </c>
    </row>
    <row r="4" spans="1:5" x14ac:dyDescent="0.25">
      <c r="A4" t="s">
        <v>578</v>
      </c>
      <c r="B4" s="8">
        <v>0.18675947783890001</v>
      </c>
      <c r="C4" s="7">
        <v>0.81324052216109999</v>
      </c>
      <c r="D4" s="6">
        <v>1</v>
      </c>
      <c r="E4" s="9">
        <v>4507</v>
      </c>
    </row>
    <row r="5" spans="1:5" x14ac:dyDescent="0.25">
      <c r="A5" t="s">
        <v>579</v>
      </c>
      <c r="B5" s="6">
        <v>0.25662799242630002</v>
      </c>
      <c r="C5" s="6">
        <v>0.74337200757370003</v>
      </c>
      <c r="D5" s="6">
        <v>1</v>
      </c>
      <c r="E5" s="9">
        <v>4507</v>
      </c>
    </row>
    <row r="6" spans="1:5" x14ac:dyDescent="0.25">
      <c r="A6" t="s">
        <v>580</v>
      </c>
      <c r="B6" s="7">
        <v>0.6177327212382</v>
      </c>
      <c r="C6" s="8">
        <v>0.3822672787618</v>
      </c>
      <c r="D6" s="6">
        <v>1</v>
      </c>
      <c r="E6" s="9">
        <v>4507</v>
      </c>
    </row>
    <row r="7" spans="1:5" x14ac:dyDescent="0.25">
      <c r="A7" t="s">
        <v>581</v>
      </c>
      <c r="B7" s="8">
        <v>0.1303625743838</v>
      </c>
      <c r="C7" s="7">
        <v>0.86963742561620005</v>
      </c>
      <c r="D7" s="6">
        <v>1</v>
      </c>
      <c r="E7" s="9">
        <v>4507</v>
      </c>
    </row>
    <row r="8" spans="1:5" x14ac:dyDescent="0.25">
      <c r="A8" t="s">
        <v>582</v>
      </c>
      <c r="B8" s="8">
        <v>0.15544486636800001</v>
      </c>
      <c r="C8" s="7">
        <v>0.84455513363199997</v>
      </c>
      <c r="D8" s="6">
        <v>1</v>
      </c>
      <c r="E8" s="9">
        <v>4507</v>
      </c>
    </row>
    <row r="9" spans="1:5" x14ac:dyDescent="0.25">
      <c r="A9" t="s">
        <v>583</v>
      </c>
      <c r="B9" s="7">
        <v>0.28772112116499998</v>
      </c>
      <c r="C9" s="8">
        <v>0.71227887883499996</v>
      </c>
      <c r="D9" s="6">
        <v>1</v>
      </c>
      <c r="E9" s="9">
        <v>4507</v>
      </c>
    </row>
    <row r="10" spans="1:5" x14ac:dyDescent="0.25">
      <c r="A10" t="s">
        <v>584</v>
      </c>
      <c r="B10" s="8">
        <v>0.1877428696258</v>
      </c>
      <c r="C10" s="7">
        <v>0.8122571303742</v>
      </c>
      <c r="D10" s="6">
        <v>1</v>
      </c>
      <c r="E10" s="9">
        <v>4507</v>
      </c>
    </row>
    <row r="11" spans="1:5" x14ac:dyDescent="0.25">
      <c r="A11" t="s">
        <v>585</v>
      </c>
      <c r="B11" s="8">
        <v>0.20807080544209999</v>
      </c>
      <c r="C11" s="7">
        <v>0.79192919455790001</v>
      </c>
      <c r="D11" s="6">
        <v>1</v>
      </c>
      <c r="E11" s="9">
        <v>4507</v>
      </c>
    </row>
    <row r="12" spans="1:5" x14ac:dyDescent="0.25">
      <c r="A12" t="s">
        <v>586</v>
      </c>
      <c r="B12" s="7">
        <v>0.31874025061709998</v>
      </c>
      <c r="C12" s="8">
        <v>0.68125974938290002</v>
      </c>
      <c r="D12" s="6">
        <v>1</v>
      </c>
      <c r="E12" s="9">
        <v>4507</v>
      </c>
    </row>
    <row r="13" spans="1:5" x14ac:dyDescent="0.25">
      <c r="A13" t="s">
        <v>4</v>
      </c>
    </row>
  </sheetData>
  <dataValidations count="2">
    <dataValidation allowBlank="1" showErrorMessage="1" prompt="a9c13d8e-d60f-4d6b-8464-6716d5f2a8f8" sqref="A2 E13" xr:uid="{00000000-0002-0000-3300-000000000000}"/>
    <dataValidation allowBlank="1" error="a9c13d8e-d60f-4d6b-8464-6716d5f2a8f8" sqref="A1" xr:uid="{00000000-0002-0000-3300-000001000000}"/>
  </dataValidations>
  <hyperlinks>
    <hyperlink ref="A1" location="'TOC'!A1" display="Back to TOC" xr:uid="{00000000-0004-0000-3300-000000000000}"/>
  </hyperlinks>
  <pageMargins left="0.7" right="0.7" top="0.75" bottom="0.75" header="0.3" footer="0.3"/>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codeName="Sheet54"/>
  <dimension ref="A1:AQ9"/>
  <sheetViews>
    <sheetView workbookViewId="0">
      <pane xSplit="2" ySplit="4" topLeftCell="C5" activePane="bottomRight" state="frozen"/>
      <selection pane="topRight" activeCell="C1" sqref="C1"/>
      <selection pane="bottomLeft" activeCell="A5" sqref="A5"/>
      <selection pane="bottomRight"/>
    </sheetView>
  </sheetViews>
  <sheetFormatPr defaultRowHeight="15" x14ac:dyDescent="0.25"/>
  <cols>
    <col min="1" max="1" width="15" bestFit="1" customWidth="1"/>
    <col min="2" max="43" width="12.7109375" bestFit="1" customWidth="1"/>
  </cols>
  <sheetData>
    <row r="1" spans="1:43" x14ac:dyDescent="0.25">
      <c r="A1" s="4" t="s">
        <v>384</v>
      </c>
    </row>
    <row r="2" spans="1:43" x14ac:dyDescent="0.25">
      <c r="A2" t="s">
        <v>113</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423</v>
      </c>
      <c r="B5" s="6">
        <v>0.25662799242630002</v>
      </c>
      <c r="C5" s="7">
        <v>0.29169513014740001</v>
      </c>
      <c r="D5" s="8">
        <v>0.22178807161860001</v>
      </c>
      <c r="E5" s="6">
        <v>0.3061037703535</v>
      </c>
      <c r="F5" s="7">
        <v>0.3232645542707</v>
      </c>
      <c r="G5" s="6">
        <v>0.25942850402849998</v>
      </c>
      <c r="H5" s="6">
        <v>0.27614950490270002</v>
      </c>
      <c r="I5" s="7">
        <v>0.3001201877529</v>
      </c>
      <c r="J5" s="6">
        <v>0.2350474325602</v>
      </c>
      <c r="K5" s="8">
        <v>0.20883963370389999</v>
      </c>
      <c r="L5" s="8">
        <v>0.22229061762409999</v>
      </c>
      <c r="M5" s="6">
        <v>0.25079791698999998</v>
      </c>
      <c r="N5" s="6">
        <v>0.2667479005083</v>
      </c>
      <c r="O5" s="6">
        <v>0.2409301660073</v>
      </c>
      <c r="P5" s="6">
        <v>0.26117521123080001</v>
      </c>
      <c r="Q5" s="6">
        <v>0.27276595995469999</v>
      </c>
      <c r="R5" s="6">
        <v>0.2362549058991</v>
      </c>
      <c r="S5" s="6">
        <v>0.27152669576720001</v>
      </c>
      <c r="T5" s="6">
        <v>0.2264170437155</v>
      </c>
      <c r="U5" s="6">
        <v>0.27018683868760002</v>
      </c>
      <c r="V5" s="6">
        <v>0.29432249583230002</v>
      </c>
      <c r="W5" s="7">
        <v>0.2815185227557</v>
      </c>
      <c r="X5" s="6">
        <v>0.22160547453349999</v>
      </c>
      <c r="Y5" s="8">
        <v>0.19088823194320001</v>
      </c>
      <c r="Z5" s="6">
        <v>0.2673057342647</v>
      </c>
      <c r="AA5" s="8">
        <v>0.1738452209377</v>
      </c>
      <c r="AB5" s="7">
        <v>0.2978154951491</v>
      </c>
      <c r="AC5" s="6">
        <v>0.24624166480619999</v>
      </c>
      <c r="AD5" s="7">
        <v>0.3394452582352</v>
      </c>
      <c r="AE5" s="8">
        <v>0.2161001505106</v>
      </c>
      <c r="AF5" s="7">
        <v>0.51894132166969997</v>
      </c>
      <c r="AG5" s="8">
        <v>0.2303054374115</v>
      </c>
      <c r="AH5" s="7">
        <v>0.27506155225040002</v>
      </c>
      <c r="AI5" s="8">
        <v>0.22147294412769999</v>
      </c>
      <c r="AJ5" s="7">
        <v>0.34128792503920002</v>
      </c>
      <c r="AK5" s="8">
        <v>0.24541811380180001</v>
      </c>
      <c r="AL5" s="8">
        <v>0.21570139051449999</v>
      </c>
      <c r="AM5" s="6">
        <v>0.23789586164519999</v>
      </c>
      <c r="AN5" s="6">
        <v>0.27513781274959997</v>
      </c>
      <c r="AO5" s="7">
        <v>0.32265706557059998</v>
      </c>
      <c r="AP5" s="7">
        <v>0.30236927237700001</v>
      </c>
      <c r="AQ5" s="8">
        <v>0.20322202827899999</v>
      </c>
    </row>
    <row r="6" spans="1:43" x14ac:dyDescent="0.25">
      <c r="A6" t="s">
        <v>424</v>
      </c>
      <c r="B6" s="6">
        <v>0.74337200757370003</v>
      </c>
      <c r="C6" s="8">
        <v>0.70830486985259999</v>
      </c>
      <c r="D6" s="7">
        <v>0.77821192838139996</v>
      </c>
      <c r="E6" s="6">
        <v>0.6938962296465</v>
      </c>
      <c r="F6" s="8">
        <v>0.6767354457293</v>
      </c>
      <c r="G6" s="6">
        <v>0.74057149597149996</v>
      </c>
      <c r="H6" s="6">
        <v>0.72385049509730004</v>
      </c>
      <c r="I6" s="8">
        <v>0.69987981224710005</v>
      </c>
      <c r="J6" s="6">
        <v>0.7649525674398</v>
      </c>
      <c r="K6" s="7">
        <v>0.79116036629609998</v>
      </c>
      <c r="L6" s="7">
        <v>0.77770938237590004</v>
      </c>
      <c r="M6" s="6">
        <v>0.74920208301000002</v>
      </c>
      <c r="N6" s="6">
        <v>0.7332520994917</v>
      </c>
      <c r="O6" s="6">
        <v>0.7590698339927</v>
      </c>
      <c r="P6" s="6">
        <v>0.73882478876919999</v>
      </c>
      <c r="Q6" s="6">
        <v>0.72723404004530001</v>
      </c>
      <c r="R6" s="6">
        <v>0.76374509410089997</v>
      </c>
      <c r="S6" s="6">
        <v>0.72847330423279999</v>
      </c>
      <c r="T6" s="6">
        <v>0.77358295628450002</v>
      </c>
      <c r="U6" s="6">
        <v>0.72981316131240004</v>
      </c>
      <c r="V6" s="6">
        <v>0.70567750416770003</v>
      </c>
      <c r="W6" s="8">
        <v>0.7184814772443</v>
      </c>
      <c r="X6" s="6">
        <v>0.77839452546650001</v>
      </c>
      <c r="Y6" s="7">
        <v>0.80911176805679996</v>
      </c>
      <c r="Z6" s="6">
        <v>0.73269426573530005</v>
      </c>
      <c r="AA6" s="7">
        <v>0.82615477906229995</v>
      </c>
      <c r="AB6" s="8">
        <v>0.7021845048509</v>
      </c>
      <c r="AC6" s="6">
        <v>0.75375833519379998</v>
      </c>
      <c r="AD6" s="8">
        <v>0.6605547417648</v>
      </c>
      <c r="AE6" s="7">
        <v>0.78389984948939995</v>
      </c>
      <c r="AF6" s="8">
        <v>0.48105867833030003</v>
      </c>
      <c r="AG6" s="7">
        <v>0.7696945625885</v>
      </c>
      <c r="AH6" s="8">
        <v>0.72493844774960003</v>
      </c>
      <c r="AI6" s="7">
        <v>0.77852705587229998</v>
      </c>
      <c r="AJ6" s="8">
        <v>0.65871207496079998</v>
      </c>
      <c r="AK6" s="7">
        <v>0.75458188619819999</v>
      </c>
      <c r="AL6" s="7">
        <v>0.78429860948550001</v>
      </c>
      <c r="AM6" s="6">
        <v>0.76210413835479995</v>
      </c>
      <c r="AN6" s="6">
        <v>0.72486218725039997</v>
      </c>
      <c r="AO6" s="8">
        <v>0.67734293442939997</v>
      </c>
      <c r="AP6" s="8">
        <v>0.69763072762300005</v>
      </c>
      <c r="AQ6" s="7">
        <v>0.79677797172099996</v>
      </c>
    </row>
    <row r="7" spans="1:43" x14ac:dyDescent="0.25">
      <c r="A7" t="s">
        <v>434</v>
      </c>
      <c r="B7" s="6">
        <v>1</v>
      </c>
      <c r="C7" s="6">
        <v>1</v>
      </c>
      <c r="D7" s="6">
        <v>1</v>
      </c>
      <c r="E7" s="6">
        <v>1</v>
      </c>
      <c r="F7" s="6">
        <v>1</v>
      </c>
      <c r="G7" s="6">
        <v>1</v>
      </c>
      <c r="H7" s="6">
        <v>1</v>
      </c>
      <c r="I7" s="6">
        <v>1</v>
      </c>
      <c r="J7" s="6">
        <v>1</v>
      </c>
      <c r="K7" s="6">
        <v>1</v>
      </c>
      <c r="L7" s="6">
        <v>1</v>
      </c>
      <c r="M7" s="6">
        <v>1</v>
      </c>
      <c r="N7" s="6">
        <v>1</v>
      </c>
      <c r="O7" s="6">
        <v>1</v>
      </c>
      <c r="P7" s="6">
        <v>1</v>
      </c>
      <c r="Q7" s="6">
        <v>1</v>
      </c>
      <c r="R7" s="6">
        <v>1</v>
      </c>
      <c r="S7" s="6">
        <v>1</v>
      </c>
      <c r="T7" s="6">
        <v>1</v>
      </c>
      <c r="U7" s="6">
        <v>1</v>
      </c>
      <c r="V7" s="6">
        <v>1</v>
      </c>
      <c r="W7" s="6">
        <v>1</v>
      </c>
      <c r="X7" s="6">
        <v>1</v>
      </c>
      <c r="Y7" s="6">
        <v>1</v>
      </c>
      <c r="Z7" s="6">
        <v>1</v>
      </c>
      <c r="AA7" s="6">
        <v>1</v>
      </c>
      <c r="AB7" s="6">
        <v>1</v>
      </c>
      <c r="AC7" s="6">
        <v>1</v>
      </c>
      <c r="AD7" s="6">
        <v>1</v>
      </c>
      <c r="AE7" s="6">
        <v>1</v>
      </c>
      <c r="AF7" s="6">
        <v>1</v>
      </c>
      <c r="AG7" s="6">
        <v>1</v>
      </c>
      <c r="AH7" s="6">
        <v>1</v>
      </c>
      <c r="AI7" s="6">
        <v>1</v>
      </c>
      <c r="AJ7" s="6">
        <v>1</v>
      </c>
      <c r="AK7" s="6">
        <v>1</v>
      </c>
      <c r="AL7" s="6">
        <v>1</v>
      </c>
      <c r="AM7" s="6">
        <v>1</v>
      </c>
      <c r="AN7" s="6">
        <v>1</v>
      </c>
      <c r="AO7" s="6">
        <v>1</v>
      </c>
      <c r="AP7" s="6">
        <v>1</v>
      </c>
      <c r="AQ7" s="6">
        <v>1</v>
      </c>
    </row>
    <row r="8" spans="1:43" x14ac:dyDescent="0.25">
      <c r="A8" t="s">
        <v>433</v>
      </c>
      <c r="B8" s="9">
        <v>4507</v>
      </c>
      <c r="C8" s="9">
        <v>2217</v>
      </c>
      <c r="D8" s="9">
        <v>2278</v>
      </c>
      <c r="E8" s="9">
        <v>12</v>
      </c>
      <c r="F8" s="9">
        <v>280</v>
      </c>
      <c r="G8" s="9">
        <v>827</v>
      </c>
      <c r="H8" s="9">
        <v>1107</v>
      </c>
      <c r="I8" s="9">
        <v>1249</v>
      </c>
      <c r="J8" s="9">
        <v>1121</v>
      </c>
      <c r="K8" s="9">
        <v>1030</v>
      </c>
      <c r="L8" s="9">
        <v>2151</v>
      </c>
      <c r="M8" s="9">
        <v>2745</v>
      </c>
      <c r="N8" s="9">
        <v>1762</v>
      </c>
      <c r="O8" s="9">
        <v>1001</v>
      </c>
      <c r="P8" s="9">
        <v>1001</v>
      </c>
      <c r="Q8" s="9">
        <v>801</v>
      </c>
      <c r="R8" s="9">
        <v>600</v>
      </c>
      <c r="S8" s="9">
        <v>601</v>
      </c>
      <c r="T8" s="9">
        <v>201</v>
      </c>
      <c r="U8" s="9">
        <v>201</v>
      </c>
      <c r="V8" s="9">
        <v>101</v>
      </c>
      <c r="W8" s="9">
        <v>3062</v>
      </c>
      <c r="X8" s="9">
        <v>488</v>
      </c>
      <c r="Y8" s="9">
        <v>850</v>
      </c>
      <c r="Z8" s="9">
        <v>107</v>
      </c>
      <c r="AA8" s="9">
        <v>1366</v>
      </c>
      <c r="AB8" s="9">
        <v>3036</v>
      </c>
      <c r="AC8" s="9">
        <v>105</v>
      </c>
      <c r="AD8" s="9">
        <v>1571</v>
      </c>
      <c r="AE8" s="9">
        <v>2936</v>
      </c>
      <c r="AF8" s="9">
        <v>455</v>
      </c>
      <c r="AG8" s="9">
        <v>4052</v>
      </c>
      <c r="AH8" s="9">
        <v>3046</v>
      </c>
      <c r="AI8" s="9">
        <v>1461</v>
      </c>
      <c r="AJ8" s="9">
        <v>583</v>
      </c>
      <c r="AK8" s="9">
        <v>3924</v>
      </c>
      <c r="AL8" s="9">
        <v>778</v>
      </c>
      <c r="AM8" s="9">
        <v>1171</v>
      </c>
      <c r="AN8" s="9">
        <v>1002</v>
      </c>
      <c r="AO8" s="9">
        <v>620</v>
      </c>
      <c r="AP8" s="9">
        <v>576</v>
      </c>
      <c r="AQ8" s="9">
        <v>360</v>
      </c>
    </row>
    <row r="9" spans="1:43" x14ac:dyDescent="0.25">
      <c r="A9"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700fd6a7-0e64-4cf4-b562-fca148383ba7" sqref="A2 AQ9" xr:uid="{00000000-0002-0000-3500-000000000000}"/>
    <dataValidation allowBlank="1" error="700fd6a7-0e64-4cf4-b562-fca148383ba7" sqref="A1" xr:uid="{00000000-0002-0000-3500-000001000000}"/>
  </dataValidations>
  <hyperlinks>
    <hyperlink ref="A1" location="'TOC'!A1" display="Back to TOC" xr:uid="{00000000-0004-0000-3500-000000000000}"/>
  </hyperlinks>
  <pageMargins left="0.7" right="0.7" top="0.75" bottom="0.75" header="0.3" footer="0.3"/>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codeName="Sheet55"/>
  <dimension ref="A1:AQ9"/>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15" bestFit="1" customWidth="1"/>
    <col min="2" max="43" width="12.7109375" bestFit="1" customWidth="1"/>
  </cols>
  <sheetData>
    <row r="1" spans="1:43" x14ac:dyDescent="0.25">
      <c r="A1" s="4" t="s">
        <v>384</v>
      </c>
    </row>
    <row r="2" spans="1:43" x14ac:dyDescent="0.25">
      <c r="A2" t="s">
        <v>115</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423</v>
      </c>
      <c r="B5" s="6">
        <v>0.6177327212382</v>
      </c>
      <c r="C5" s="8">
        <v>0.55234272116740002</v>
      </c>
      <c r="D5" s="7">
        <v>0.68171580348079996</v>
      </c>
      <c r="E5" s="6">
        <v>0.71994798004969995</v>
      </c>
      <c r="F5" s="7">
        <v>0.72628734520119997</v>
      </c>
      <c r="G5" s="7">
        <v>0.6566380120791</v>
      </c>
      <c r="H5" s="7">
        <v>0.67488172477130004</v>
      </c>
      <c r="I5" s="7">
        <v>0.6537056312899</v>
      </c>
      <c r="J5" s="6">
        <v>0.61920686552290005</v>
      </c>
      <c r="K5" s="8">
        <v>0.51528599654319995</v>
      </c>
      <c r="L5" s="8">
        <v>0.56862271304080003</v>
      </c>
      <c r="M5" s="7">
        <v>0.63742547923070003</v>
      </c>
      <c r="N5" s="8">
        <v>0.58354981864239996</v>
      </c>
      <c r="O5" s="6">
        <v>0.61200283798410005</v>
      </c>
      <c r="P5" s="6">
        <v>0.6394431980477</v>
      </c>
      <c r="Q5" s="6">
        <v>0.62152701720949999</v>
      </c>
      <c r="R5" s="7">
        <v>0.66539085628649997</v>
      </c>
      <c r="S5" s="6">
        <v>0.59207353050680001</v>
      </c>
      <c r="T5" s="8">
        <v>0.48993796273860002</v>
      </c>
      <c r="U5" s="6">
        <v>0.57606397299690004</v>
      </c>
      <c r="V5" s="6">
        <v>0.51974138924309998</v>
      </c>
      <c r="W5" s="8">
        <v>0.6046671642318</v>
      </c>
      <c r="X5" s="6">
        <v>0.60358673868379997</v>
      </c>
      <c r="Y5" s="7">
        <v>0.6769470642937</v>
      </c>
      <c r="Z5" s="6">
        <v>0.56506449706390005</v>
      </c>
      <c r="AA5" s="7">
        <v>0.70501576364350005</v>
      </c>
      <c r="AB5" s="8">
        <v>0.57232420292389996</v>
      </c>
      <c r="AC5" s="6">
        <v>0.6785512930741</v>
      </c>
      <c r="AD5" s="8">
        <v>0.56548113772230002</v>
      </c>
      <c r="AE5" s="7">
        <v>0.64330279887709996</v>
      </c>
      <c r="AF5" s="8">
        <v>0.50715198879479995</v>
      </c>
      <c r="AG5" s="7">
        <v>0.62882925004099999</v>
      </c>
      <c r="AH5" s="8">
        <v>0.53137411145159996</v>
      </c>
      <c r="AI5" s="7">
        <v>0.78242912969209999</v>
      </c>
      <c r="AJ5" s="6">
        <v>0.65982910862720001</v>
      </c>
      <c r="AK5" s="6">
        <v>0.61215871026750002</v>
      </c>
      <c r="AL5" s="7">
        <v>0.65690569835269996</v>
      </c>
      <c r="AM5" s="6">
        <v>0.59387028317659996</v>
      </c>
      <c r="AN5" s="6">
        <v>0.62178808015950005</v>
      </c>
      <c r="AO5" s="6">
        <v>0.61448518696590004</v>
      </c>
      <c r="AP5" s="6">
        <v>0.59526912738310001</v>
      </c>
      <c r="AQ5" s="6">
        <v>0.62856323632169997</v>
      </c>
    </row>
    <row r="6" spans="1:43" x14ac:dyDescent="0.25">
      <c r="A6" t="s">
        <v>424</v>
      </c>
      <c r="B6" s="6">
        <v>0.3822672787618</v>
      </c>
      <c r="C6" s="7">
        <v>0.44765727883259998</v>
      </c>
      <c r="D6" s="8">
        <v>0.31828419651930001</v>
      </c>
      <c r="E6" s="6">
        <v>0.28005201995029999</v>
      </c>
      <c r="F6" s="8">
        <v>0.27371265479880003</v>
      </c>
      <c r="G6" s="8">
        <v>0.3433619879209</v>
      </c>
      <c r="H6" s="8">
        <v>0.32511827522870002</v>
      </c>
      <c r="I6" s="8">
        <v>0.3462943687101</v>
      </c>
      <c r="J6" s="6">
        <v>0.3807931344771</v>
      </c>
      <c r="K6" s="7">
        <v>0.48471400345679999</v>
      </c>
      <c r="L6" s="7">
        <v>0.43137728695920002</v>
      </c>
      <c r="M6" s="8">
        <v>0.36257452076930002</v>
      </c>
      <c r="N6" s="7">
        <v>0.41645018135759998</v>
      </c>
      <c r="O6" s="6">
        <v>0.38799716201590001</v>
      </c>
      <c r="P6" s="6">
        <v>0.3605568019523</v>
      </c>
      <c r="Q6" s="6">
        <v>0.37847298279050001</v>
      </c>
      <c r="R6" s="8">
        <v>0.33460914371349998</v>
      </c>
      <c r="S6" s="6">
        <v>0.40792646949319999</v>
      </c>
      <c r="T6" s="7">
        <v>0.51006203726139998</v>
      </c>
      <c r="U6" s="6">
        <v>0.42393602700310001</v>
      </c>
      <c r="V6" s="6">
        <v>0.48025861075690002</v>
      </c>
      <c r="W6" s="7">
        <v>0.3953328357682</v>
      </c>
      <c r="X6" s="6">
        <v>0.39641326131620003</v>
      </c>
      <c r="Y6" s="8">
        <v>0.3230529357063</v>
      </c>
      <c r="Z6" s="6">
        <v>0.4349355029361</v>
      </c>
      <c r="AA6" s="8">
        <v>0.29498423635650001</v>
      </c>
      <c r="AB6" s="7">
        <v>0.42767579707609998</v>
      </c>
      <c r="AC6" s="6">
        <v>0.3214487069259</v>
      </c>
      <c r="AD6" s="7">
        <v>0.43451886227769998</v>
      </c>
      <c r="AE6" s="8">
        <v>0.35669720112289999</v>
      </c>
      <c r="AF6" s="7">
        <v>0.4928480112052</v>
      </c>
      <c r="AG6" s="8">
        <v>0.37117074995900001</v>
      </c>
      <c r="AH6" s="7">
        <v>0.46862588854839998</v>
      </c>
      <c r="AI6" s="8">
        <v>0.21757087030790001</v>
      </c>
      <c r="AJ6" s="6">
        <v>0.34017089137279999</v>
      </c>
      <c r="AK6" s="6">
        <v>0.38784128973249998</v>
      </c>
      <c r="AL6" s="8">
        <v>0.34309430164729998</v>
      </c>
      <c r="AM6" s="6">
        <v>0.40612971682339999</v>
      </c>
      <c r="AN6" s="6">
        <v>0.37821191984050001</v>
      </c>
      <c r="AO6" s="6">
        <v>0.38551481303410001</v>
      </c>
      <c r="AP6" s="6">
        <v>0.40473087261689999</v>
      </c>
      <c r="AQ6" s="6">
        <v>0.37143676367840001</v>
      </c>
    </row>
    <row r="7" spans="1:43" x14ac:dyDescent="0.25">
      <c r="A7" t="s">
        <v>434</v>
      </c>
      <c r="B7" s="6">
        <v>1</v>
      </c>
      <c r="C7" s="6">
        <v>1</v>
      </c>
      <c r="D7" s="6">
        <v>1</v>
      </c>
      <c r="E7" s="6">
        <v>1</v>
      </c>
      <c r="F7" s="6">
        <v>1</v>
      </c>
      <c r="G7" s="6">
        <v>1</v>
      </c>
      <c r="H7" s="6">
        <v>1</v>
      </c>
      <c r="I7" s="6">
        <v>1</v>
      </c>
      <c r="J7" s="6">
        <v>1</v>
      </c>
      <c r="K7" s="6">
        <v>1</v>
      </c>
      <c r="L7" s="6">
        <v>1</v>
      </c>
      <c r="M7" s="6">
        <v>1</v>
      </c>
      <c r="N7" s="6">
        <v>1</v>
      </c>
      <c r="O7" s="6">
        <v>1</v>
      </c>
      <c r="P7" s="6">
        <v>1</v>
      </c>
      <c r="Q7" s="6">
        <v>1</v>
      </c>
      <c r="R7" s="6">
        <v>1</v>
      </c>
      <c r="S7" s="6">
        <v>1</v>
      </c>
      <c r="T7" s="6">
        <v>1</v>
      </c>
      <c r="U7" s="6">
        <v>1</v>
      </c>
      <c r="V7" s="6">
        <v>1</v>
      </c>
      <c r="W7" s="6">
        <v>1</v>
      </c>
      <c r="X7" s="6">
        <v>1</v>
      </c>
      <c r="Y7" s="6">
        <v>1</v>
      </c>
      <c r="Z7" s="6">
        <v>1</v>
      </c>
      <c r="AA7" s="6">
        <v>1</v>
      </c>
      <c r="AB7" s="6">
        <v>1</v>
      </c>
      <c r="AC7" s="6">
        <v>1</v>
      </c>
      <c r="AD7" s="6">
        <v>1</v>
      </c>
      <c r="AE7" s="6">
        <v>1</v>
      </c>
      <c r="AF7" s="6">
        <v>1</v>
      </c>
      <c r="AG7" s="6">
        <v>1</v>
      </c>
      <c r="AH7" s="6">
        <v>1</v>
      </c>
      <c r="AI7" s="6">
        <v>1</v>
      </c>
      <c r="AJ7" s="6">
        <v>1</v>
      </c>
      <c r="AK7" s="6">
        <v>1</v>
      </c>
      <c r="AL7" s="6">
        <v>1</v>
      </c>
      <c r="AM7" s="6">
        <v>1</v>
      </c>
      <c r="AN7" s="6">
        <v>1</v>
      </c>
      <c r="AO7" s="6">
        <v>1</v>
      </c>
      <c r="AP7" s="6">
        <v>1</v>
      </c>
      <c r="AQ7" s="6">
        <v>1</v>
      </c>
    </row>
    <row r="8" spans="1:43" x14ac:dyDescent="0.25">
      <c r="A8" t="s">
        <v>433</v>
      </c>
      <c r="B8" s="9">
        <v>4507</v>
      </c>
      <c r="C8" s="9">
        <v>2217</v>
      </c>
      <c r="D8" s="9">
        <v>2278</v>
      </c>
      <c r="E8" s="9">
        <v>12</v>
      </c>
      <c r="F8" s="9">
        <v>280</v>
      </c>
      <c r="G8" s="9">
        <v>827</v>
      </c>
      <c r="H8" s="9">
        <v>1107</v>
      </c>
      <c r="I8" s="9">
        <v>1249</v>
      </c>
      <c r="J8" s="9">
        <v>1121</v>
      </c>
      <c r="K8" s="9">
        <v>1030</v>
      </c>
      <c r="L8" s="9">
        <v>2151</v>
      </c>
      <c r="M8" s="9">
        <v>2745</v>
      </c>
      <c r="N8" s="9">
        <v>1762</v>
      </c>
      <c r="O8" s="9">
        <v>1001</v>
      </c>
      <c r="P8" s="9">
        <v>1001</v>
      </c>
      <c r="Q8" s="9">
        <v>801</v>
      </c>
      <c r="R8" s="9">
        <v>600</v>
      </c>
      <c r="S8" s="9">
        <v>601</v>
      </c>
      <c r="T8" s="9">
        <v>201</v>
      </c>
      <c r="U8" s="9">
        <v>201</v>
      </c>
      <c r="V8" s="9">
        <v>101</v>
      </c>
      <c r="W8" s="9">
        <v>3062</v>
      </c>
      <c r="X8" s="9">
        <v>488</v>
      </c>
      <c r="Y8" s="9">
        <v>850</v>
      </c>
      <c r="Z8" s="9">
        <v>107</v>
      </c>
      <c r="AA8" s="9">
        <v>1366</v>
      </c>
      <c r="AB8" s="9">
        <v>3036</v>
      </c>
      <c r="AC8" s="9">
        <v>105</v>
      </c>
      <c r="AD8" s="9">
        <v>1571</v>
      </c>
      <c r="AE8" s="9">
        <v>2936</v>
      </c>
      <c r="AF8" s="9">
        <v>455</v>
      </c>
      <c r="AG8" s="9">
        <v>4052</v>
      </c>
      <c r="AH8" s="9">
        <v>3046</v>
      </c>
      <c r="AI8" s="9">
        <v>1461</v>
      </c>
      <c r="AJ8" s="9">
        <v>583</v>
      </c>
      <c r="AK8" s="9">
        <v>3924</v>
      </c>
      <c r="AL8" s="9">
        <v>778</v>
      </c>
      <c r="AM8" s="9">
        <v>1171</v>
      </c>
      <c r="AN8" s="9">
        <v>1002</v>
      </c>
      <c r="AO8" s="9">
        <v>620</v>
      </c>
      <c r="AP8" s="9">
        <v>576</v>
      </c>
      <c r="AQ8" s="9">
        <v>360</v>
      </c>
    </row>
    <row r="9" spans="1:43" x14ac:dyDescent="0.25">
      <c r="A9"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0ed68836-a1cb-4908-b810-b7390cd6b895" sqref="A2 AQ9" xr:uid="{00000000-0002-0000-3600-000000000000}"/>
    <dataValidation allowBlank="1" error="0ed68836-a1cb-4908-b810-b7390cd6b895" sqref="A1" xr:uid="{00000000-0002-0000-3600-000001000000}"/>
  </dataValidations>
  <hyperlinks>
    <hyperlink ref="A1" location="'TOC'!A1" display="Back to TOC" xr:uid="{00000000-0004-0000-3600-000000000000}"/>
  </hyperlinks>
  <pageMargins left="0.7" right="0.7" top="0.75" bottom="0.75" header="0.3" footer="0.3"/>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sheetPr codeName="Sheet56"/>
  <dimension ref="A1:AQ9"/>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15" bestFit="1" customWidth="1"/>
    <col min="2" max="43" width="12.7109375" bestFit="1" customWidth="1"/>
  </cols>
  <sheetData>
    <row r="1" spans="1:43" x14ac:dyDescent="0.25">
      <c r="A1" s="4" t="s">
        <v>384</v>
      </c>
    </row>
    <row r="2" spans="1:43" x14ac:dyDescent="0.25">
      <c r="A2" t="s">
        <v>117</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423</v>
      </c>
      <c r="B5" s="6">
        <v>0.1303625743838</v>
      </c>
      <c r="C5" s="6">
        <v>0.1305385600301</v>
      </c>
      <c r="D5" s="6">
        <v>0.1288946913117</v>
      </c>
      <c r="E5" s="7">
        <v>0.38636239603849998</v>
      </c>
      <c r="F5" s="6">
        <v>0.13407690139360001</v>
      </c>
      <c r="G5" s="6">
        <v>0.1536933088363</v>
      </c>
      <c r="H5" s="6">
        <v>0.1485550528704</v>
      </c>
      <c r="I5" s="6">
        <v>0.14543044586369999</v>
      </c>
      <c r="J5" s="6">
        <v>0.1204612596721</v>
      </c>
      <c r="K5" s="8">
        <v>0.1045037026478</v>
      </c>
      <c r="L5" s="8">
        <v>0.1126938159846</v>
      </c>
      <c r="M5" s="6">
        <v>0.12852642605449999</v>
      </c>
      <c r="N5" s="6">
        <v>0.1335497805393</v>
      </c>
      <c r="O5" s="6">
        <v>0.133304528053</v>
      </c>
      <c r="P5" s="7">
        <v>0.1762175929931</v>
      </c>
      <c r="Q5" s="8">
        <v>9.4320864596520004E-2</v>
      </c>
      <c r="R5" s="6">
        <v>0.1231938147016</v>
      </c>
      <c r="S5" s="8">
        <v>9.5659081432209997E-2</v>
      </c>
      <c r="T5" s="6">
        <v>0.113283762654</v>
      </c>
      <c r="U5" s="6">
        <v>0.10112690951430001</v>
      </c>
      <c r="V5" s="6">
        <v>0.14839973608920001</v>
      </c>
      <c r="W5" s="6">
        <v>0.12695044365880001</v>
      </c>
      <c r="X5" s="6">
        <v>0.1143168639609</v>
      </c>
      <c r="Y5" s="6">
        <v>0.1525718465292</v>
      </c>
      <c r="Z5" s="6">
        <v>0.1199697580512</v>
      </c>
      <c r="AA5" s="7">
        <v>0.21363106429859999</v>
      </c>
      <c r="AB5" s="8">
        <v>9.0747615222899994E-2</v>
      </c>
      <c r="AC5" s="6">
        <v>9.5163114569549997E-2</v>
      </c>
      <c r="AD5" s="8">
        <v>7.1511023778310007E-2</v>
      </c>
      <c r="AE5" s="7">
        <v>0.1591624425772</v>
      </c>
      <c r="AF5" s="6">
        <v>0.10927781788429999</v>
      </c>
      <c r="AG5" s="6">
        <v>0.13247838246929999</v>
      </c>
      <c r="AH5" s="8">
        <v>8.3457814878270004E-2</v>
      </c>
      <c r="AI5" s="7">
        <v>0.21981567522750001</v>
      </c>
      <c r="AJ5" s="7">
        <v>0.18330505559650001</v>
      </c>
      <c r="AK5" s="8">
        <v>0.1233524248342</v>
      </c>
      <c r="AL5" s="7">
        <v>0.22114213136950001</v>
      </c>
      <c r="AM5" s="7">
        <v>0.15099859995680001</v>
      </c>
      <c r="AN5" s="8">
        <v>0.1061039968041</v>
      </c>
      <c r="AO5" s="8">
        <v>9.0808294597109998E-2</v>
      </c>
      <c r="AP5" s="8">
        <v>4.0868038258999997E-2</v>
      </c>
      <c r="AQ5" s="6">
        <v>9.4094836026099998E-2</v>
      </c>
    </row>
    <row r="6" spans="1:43" x14ac:dyDescent="0.25">
      <c r="A6" t="s">
        <v>424</v>
      </c>
      <c r="B6" s="6">
        <v>0.86963742561620005</v>
      </c>
      <c r="C6" s="6">
        <v>0.8694614399699</v>
      </c>
      <c r="D6" s="6">
        <v>0.87110530868830005</v>
      </c>
      <c r="E6" s="8">
        <v>0.61363760396150002</v>
      </c>
      <c r="F6" s="6">
        <v>0.86592309860640004</v>
      </c>
      <c r="G6" s="6">
        <v>0.84630669116370005</v>
      </c>
      <c r="H6" s="6">
        <v>0.85144494712959995</v>
      </c>
      <c r="I6" s="6">
        <v>0.85456955413629998</v>
      </c>
      <c r="J6" s="6">
        <v>0.87953874032790003</v>
      </c>
      <c r="K6" s="7">
        <v>0.89549629735220004</v>
      </c>
      <c r="L6" s="7">
        <v>0.88730618401539996</v>
      </c>
      <c r="M6" s="6">
        <v>0.87147357394549996</v>
      </c>
      <c r="N6" s="6">
        <v>0.8664502194607</v>
      </c>
      <c r="O6" s="6">
        <v>0.86669547194700003</v>
      </c>
      <c r="P6" s="8">
        <v>0.82378240700689997</v>
      </c>
      <c r="Q6" s="7">
        <v>0.90567913540349998</v>
      </c>
      <c r="R6" s="6">
        <v>0.87680618529840004</v>
      </c>
      <c r="S6" s="7">
        <v>0.90434091856779997</v>
      </c>
      <c r="T6" s="6">
        <v>0.88671623734600002</v>
      </c>
      <c r="U6" s="6">
        <v>0.89887309048569997</v>
      </c>
      <c r="V6" s="6">
        <v>0.85160026391080001</v>
      </c>
      <c r="W6" s="6">
        <v>0.87304955634119996</v>
      </c>
      <c r="X6" s="6">
        <v>0.88568313603909998</v>
      </c>
      <c r="Y6" s="6">
        <v>0.84742815347080003</v>
      </c>
      <c r="Z6" s="6">
        <v>0.88003024194879997</v>
      </c>
      <c r="AA6" s="8">
        <v>0.78636893570139998</v>
      </c>
      <c r="AB6" s="7">
        <v>0.90925238477710002</v>
      </c>
      <c r="AC6" s="6">
        <v>0.90483688543039997</v>
      </c>
      <c r="AD6" s="7">
        <v>0.92848897622170001</v>
      </c>
      <c r="AE6" s="8">
        <v>0.84083755742279997</v>
      </c>
      <c r="AF6" s="6">
        <v>0.89072218211569998</v>
      </c>
      <c r="AG6" s="6">
        <v>0.86752161753070001</v>
      </c>
      <c r="AH6" s="7">
        <v>0.91654218512170005</v>
      </c>
      <c r="AI6" s="8">
        <v>0.78018432477249999</v>
      </c>
      <c r="AJ6" s="8">
        <v>0.81669494440349999</v>
      </c>
      <c r="AK6" s="7">
        <v>0.87664757516580005</v>
      </c>
      <c r="AL6" s="8">
        <v>0.77885786863049999</v>
      </c>
      <c r="AM6" s="8">
        <v>0.84900140004320002</v>
      </c>
      <c r="AN6" s="7">
        <v>0.89389600319590001</v>
      </c>
      <c r="AO6" s="7">
        <v>0.90919170540289995</v>
      </c>
      <c r="AP6" s="7">
        <v>0.95913196174100002</v>
      </c>
      <c r="AQ6" s="6">
        <v>0.90590516397389997</v>
      </c>
    </row>
    <row r="7" spans="1:43" x14ac:dyDescent="0.25">
      <c r="A7" t="s">
        <v>434</v>
      </c>
      <c r="B7" s="6">
        <v>1</v>
      </c>
      <c r="C7" s="6">
        <v>1</v>
      </c>
      <c r="D7" s="6">
        <v>1</v>
      </c>
      <c r="E7" s="6">
        <v>1</v>
      </c>
      <c r="F7" s="6">
        <v>1</v>
      </c>
      <c r="G7" s="6">
        <v>1</v>
      </c>
      <c r="H7" s="6">
        <v>1</v>
      </c>
      <c r="I7" s="6">
        <v>1</v>
      </c>
      <c r="J7" s="6">
        <v>1</v>
      </c>
      <c r="K7" s="6">
        <v>1</v>
      </c>
      <c r="L7" s="6">
        <v>1</v>
      </c>
      <c r="M7" s="6">
        <v>1</v>
      </c>
      <c r="N7" s="6">
        <v>1</v>
      </c>
      <c r="O7" s="6">
        <v>1</v>
      </c>
      <c r="P7" s="6">
        <v>1</v>
      </c>
      <c r="Q7" s="6">
        <v>1</v>
      </c>
      <c r="R7" s="6">
        <v>1</v>
      </c>
      <c r="S7" s="6">
        <v>1</v>
      </c>
      <c r="T7" s="6">
        <v>1</v>
      </c>
      <c r="U7" s="6">
        <v>1</v>
      </c>
      <c r="V7" s="6">
        <v>1</v>
      </c>
      <c r="W7" s="6">
        <v>1</v>
      </c>
      <c r="X7" s="6">
        <v>1</v>
      </c>
      <c r="Y7" s="6">
        <v>1</v>
      </c>
      <c r="Z7" s="6">
        <v>1</v>
      </c>
      <c r="AA7" s="6">
        <v>1</v>
      </c>
      <c r="AB7" s="6">
        <v>1</v>
      </c>
      <c r="AC7" s="6">
        <v>1</v>
      </c>
      <c r="AD7" s="6">
        <v>1</v>
      </c>
      <c r="AE7" s="6">
        <v>1</v>
      </c>
      <c r="AF7" s="6">
        <v>1</v>
      </c>
      <c r="AG7" s="6">
        <v>1</v>
      </c>
      <c r="AH7" s="6">
        <v>1</v>
      </c>
      <c r="AI7" s="6">
        <v>1</v>
      </c>
      <c r="AJ7" s="6">
        <v>1</v>
      </c>
      <c r="AK7" s="6">
        <v>1</v>
      </c>
      <c r="AL7" s="6">
        <v>1</v>
      </c>
      <c r="AM7" s="6">
        <v>1</v>
      </c>
      <c r="AN7" s="6">
        <v>1</v>
      </c>
      <c r="AO7" s="6">
        <v>1</v>
      </c>
      <c r="AP7" s="6">
        <v>1</v>
      </c>
      <c r="AQ7" s="6">
        <v>1</v>
      </c>
    </row>
    <row r="8" spans="1:43" x14ac:dyDescent="0.25">
      <c r="A8" t="s">
        <v>433</v>
      </c>
      <c r="B8" s="9">
        <v>4507</v>
      </c>
      <c r="C8" s="9">
        <v>2217</v>
      </c>
      <c r="D8" s="9">
        <v>2278</v>
      </c>
      <c r="E8" s="9">
        <v>12</v>
      </c>
      <c r="F8" s="9">
        <v>280</v>
      </c>
      <c r="G8" s="9">
        <v>827</v>
      </c>
      <c r="H8" s="9">
        <v>1107</v>
      </c>
      <c r="I8" s="9">
        <v>1249</v>
      </c>
      <c r="J8" s="9">
        <v>1121</v>
      </c>
      <c r="K8" s="9">
        <v>1030</v>
      </c>
      <c r="L8" s="9">
        <v>2151</v>
      </c>
      <c r="M8" s="9">
        <v>2745</v>
      </c>
      <c r="N8" s="9">
        <v>1762</v>
      </c>
      <c r="O8" s="9">
        <v>1001</v>
      </c>
      <c r="P8" s="9">
        <v>1001</v>
      </c>
      <c r="Q8" s="9">
        <v>801</v>
      </c>
      <c r="R8" s="9">
        <v>600</v>
      </c>
      <c r="S8" s="9">
        <v>601</v>
      </c>
      <c r="T8" s="9">
        <v>201</v>
      </c>
      <c r="U8" s="9">
        <v>201</v>
      </c>
      <c r="V8" s="9">
        <v>101</v>
      </c>
      <c r="W8" s="9">
        <v>3062</v>
      </c>
      <c r="X8" s="9">
        <v>488</v>
      </c>
      <c r="Y8" s="9">
        <v>850</v>
      </c>
      <c r="Z8" s="9">
        <v>107</v>
      </c>
      <c r="AA8" s="9">
        <v>1366</v>
      </c>
      <c r="AB8" s="9">
        <v>3036</v>
      </c>
      <c r="AC8" s="9">
        <v>105</v>
      </c>
      <c r="AD8" s="9">
        <v>1571</v>
      </c>
      <c r="AE8" s="9">
        <v>2936</v>
      </c>
      <c r="AF8" s="9">
        <v>455</v>
      </c>
      <c r="AG8" s="9">
        <v>4052</v>
      </c>
      <c r="AH8" s="9">
        <v>3046</v>
      </c>
      <c r="AI8" s="9">
        <v>1461</v>
      </c>
      <c r="AJ8" s="9">
        <v>583</v>
      </c>
      <c r="AK8" s="9">
        <v>3924</v>
      </c>
      <c r="AL8" s="9">
        <v>778</v>
      </c>
      <c r="AM8" s="9">
        <v>1171</v>
      </c>
      <c r="AN8" s="9">
        <v>1002</v>
      </c>
      <c r="AO8" s="9">
        <v>620</v>
      </c>
      <c r="AP8" s="9">
        <v>576</v>
      </c>
      <c r="AQ8" s="9">
        <v>360</v>
      </c>
    </row>
    <row r="9" spans="1:43" x14ac:dyDescent="0.25">
      <c r="A9"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260f8d92-97fd-44fc-a3c8-7a7a160ce1e8" sqref="A2 AQ9" xr:uid="{00000000-0002-0000-3700-000000000000}"/>
    <dataValidation allowBlank="1" error="260f8d92-97fd-44fc-a3c8-7a7a160ce1e8" sqref="A1" xr:uid="{00000000-0002-0000-3700-000001000000}"/>
  </dataValidations>
  <hyperlinks>
    <hyperlink ref="A1" location="'TOC'!A1" display="Back to TOC" xr:uid="{00000000-0004-0000-3700-000000000000}"/>
  </hyperlinks>
  <pageMargins left="0.7" right="0.7" top="0.75" bottom="0.75" header="0.3" footer="0.3"/>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sheetPr codeName="Sheet57"/>
  <dimension ref="A1:AQ9"/>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15" bestFit="1" customWidth="1"/>
    <col min="2" max="43" width="12.7109375" bestFit="1" customWidth="1"/>
  </cols>
  <sheetData>
    <row r="1" spans="1:43" x14ac:dyDescent="0.25">
      <c r="A1" s="4" t="s">
        <v>384</v>
      </c>
    </row>
    <row r="2" spans="1:43" x14ac:dyDescent="0.25">
      <c r="A2" t="s">
        <v>119</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423</v>
      </c>
      <c r="B5" s="6">
        <v>0.15544486636800001</v>
      </c>
      <c r="C5" s="6">
        <v>0.14545079727499999</v>
      </c>
      <c r="D5" s="6">
        <v>0.16462192641590001</v>
      </c>
      <c r="E5" s="6">
        <v>0.29013334040010003</v>
      </c>
      <c r="F5" s="6">
        <v>0.14218383983130001</v>
      </c>
      <c r="G5" s="7">
        <v>0.1975474752012</v>
      </c>
      <c r="H5" s="7">
        <v>0.18304571025950001</v>
      </c>
      <c r="I5" s="7">
        <v>0.19274255568580001</v>
      </c>
      <c r="J5" s="6">
        <v>0.1491212848206</v>
      </c>
      <c r="K5" s="8">
        <v>9.0348313549410003E-2</v>
      </c>
      <c r="L5" s="8">
        <v>0.1205131624117</v>
      </c>
      <c r="M5" s="6">
        <v>0.15020839081160001</v>
      </c>
      <c r="N5" s="6">
        <v>0.16453439734979999</v>
      </c>
      <c r="O5" s="6">
        <v>0.13911797887300001</v>
      </c>
      <c r="P5" s="6">
        <v>0.1673232008778</v>
      </c>
      <c r="Q5" s="6">
        <v>0.1495769975472</v>
      </c>
      <c r="R5" s="6">
        <v>0.1859798984212</v>
      </c>
      <c r="S5" s="6">
        <v>0.144439965985</v>
      </c>
      <c r="T5" s="6">
        <v>0.16565885196909999</v>
      </c>
      <c r="U5" s="6">
        <v>0.18111036083439999</v>
      </c>
      <c r="V5" s="6">
        <v>0.23815700325729999</v>
      </c>
      <c r="W5" s="6">
        <v>0.1597255915968</v>
      </c>
      <c r="X5" s="6">
        <v>0.14782582327980001</v>
      </c>
      <c r="Y5" s="6">
        <v>0.1559343435602</v>
      </c>
      <c r="Z5" s="8">
        <v>6.9715342376790002E-2</v>
      </c>
      <c r="AA5" s="7">
        <v>0.25399179646760001</v>
      </c>
      <c r="AB5" s="8">
        <v>0.1076435323881</v>
      </c>
      <c r="AC5" s="6">
        <v>0.136875883162</v>
      </c>
      <c r="AD5" s="8">
        <v>9.5717908717730005E-2</v>
      </c>
      <c r="AE5" s="7">
        <v>0.18467312781940001</v>
      </c>
      <c r="AF5" s="8">
        <v>0.1107047843026</v>
      </c>
      <c r="AG5" s="7">
        <v>0.15993443338669999</v>
      </c>
      <c r="AH5" s="8">
        <v>8.2027923522730001E-2</v>
      </c>
      <c r="AI5" s="7">
        <v>0.29545993650590002</v>
      </c>
      <c r="AJ5" s="7">
        <v>0.19064685892989999</v>
      </c>
      <c r="AK5" s="8">
        <v>0.1507837468539</v>
      </c>
      <c r="AL5" s="7">
        <v>0.2303951829759</v>
      </c>
      <c r="AM5" s="6">
        <v>0.15775039786469999</v>
      </c>
      <c r="AN5" s="6">
        <v>0.1500958874668</v>
      </c>
      <c r="AO5" s="6">
        <v>0.1370784401571</v>
      </c>
      <c r="AP5" s="8">
        <v>7.8042238646520004E-2</v>
      </c>
      <c r="AQ5" s="6">
        <v>0.11850177076649999</v>
      </c>
    </row>
    <row r="6" spans="1:43" x14ac:dyDescent="0.25">
      <c r="A6" t="s">
        <v>424</v>
      </c>
      <c r="B6" s="6">
        <v>0.84455513363199997</v>
      </c>
      <c r="C6" s="6">
        <v>0.85454920272500001</v>
      </c>
      <c r="D6" s="6">
        <v>0.83537807358409999</v>
      </c>
      <c r="E6" s="6">
        <v>0.70986665959990003</v>
      </c>
      <c r="F6" s="6">
        <v>0.85781616016869999</v>
      </c>
      <c r="G6" s="8">
        <v>0.80245252479880003</v>
      </c>
      <c r="H6" s="8">
        <v>0.81695428974049999</v>
      </c>
      <c r="I6" s="8">
        <v>0.80725744431419999</v>
      </c>
      <c r="J6" s="6">
        <v>0.85087871517939995</v>
      </c>
      <c r="K6" s="7">
        <v>0.90965168645060002</v>
      </c>
      <c r="L6" s="7">
        <v>0.87948683758830004</v>
      </c>
      <c r="M6" s="6">
        <v>0.84979160918840002</v>
      </c>
      <c r="N6" s="6">
        <v>0.83546560265019998</v>
      </c>
      <c r="O6" s="6">
        <v>0.86088202112699996</v>
      </c>
      <c r="P6" s="6">
        <v>0.83267679912220005</v>
      </c>
      <c r="Q6" s="6">
        <v>0.8504230024528</v>
      </c>
      <c r="R6" s="6">
        <v>0.8140201015788</v>
      </c>
      <c r="S6" s="6">
        <v>0.85556003401500003</v>
      </c>
      <c r="T6" s="6">
        <v>0.83434114803089998</v>
      </c>
      <c r="U6" s="6">
        <v>0.81888963916559998</v>
      </c>
      <c r="V6" s="6">
        <v>0.76184299674269995</v>
      </c>
      <c r="W6" s="6">
        <v>0.8402744084032</v>
      </c>
      <c r="X6" s="6">
        <v>0.85217417672020002</v>
      </c>
      <c r="Y6" s="6">
        <v>0.84406565643980003</v>
      </c>
      <c r="Z6" s="7">
        <v>0.93028465762320001</v>
      </c>
      <c r="AA6" s="8">
        <v>0.74600820353240005</v>
      </c>
      <c r="AB6" s="7">
        <v>0.89235646761190002</v>
      </c>
      <c r="AC6" s="6">
        <v>0.86312411683800006</v>
      </c>
      <c r="AD6" s="7">
        <v>0.90428209128229997</v>
      </c>
      <c r="AE6" s="8">
        <v>0.81532687218059996</v>
      </c>
      <c r="AF6" s="7">
        <v>0.8892952156974</v>
      </c>
      <c r="AG6" s="8">
        <v>0.84006556661330001</v>
      </c>
      <c r="AH6" s="7">
        <v>0.91797207647729995</v>
      </c>
      <c r="AI6" s="8">
        <v>0.70454006349410003</v>
      </c>
      <c r="AJ6" s="8">
        <v>0.80935314107010004</v>
      </c>
      <c r="AK6" s="7">
        <v>0.84921625314610005</v>
      </c>
      <c r="AL6" s="8">
        <v>0.7696048170241</v>
      </c>
      <c r="AM6" s="6">
        <v>0.84224960213529998</v>
      </c>
      <c r="AN6" s="6">
        <v>0.84990411253319997</v>
      </c>
      <c r="AO6" s="6">
        <v>0.86292155984289998</v>
      </c>
      <c r="AP6" s="7">
        <v>0.92195776135350005</v>
      </c>
      <c r="AQ6" s="6">
        <v>0.88149822923349996</v>
      </c>
    </row>
    <row r="7" spans="1:43" x14ac:dyDescent="0.25">
      <c r="A7" t="s">
        <v>434</v>
      </c>
      <c r="B7" s="6">
        <v>1</v>
      </c>
      <c r="C7" s="6">
        <v>1</v>
      </c>
      <c r="D7" s="6">
        <v>1</v>
      </c>
      <c r="E7" s="6">
        <v>1</v>
      </c>
      <c r="F7" s="6">
        <v>1</v>
      </c>
      <c r="G7" s="6">
        <v>1</v>
      </c>
      <c r="H7" s="6">
        <v>1</v>
      </c>
      <c r="I7" s="6">
        <v>1</v>
      </c>
      <c r="J7" s="6">
        <v>1</v>
      </c>
      <c r="K7" s="6">
        <v>1</v>
      </c>
      <c r="L7" s="6">
        <v>1</v>
      </c>
      <c r="M7" s="6">
        <v>1</v>
      </c>
      <c r="N7" s="6">
        <v>1</v>
      </c>
      <c r="O7" s="6">
        <v>1</v>
      </c>
      <c r="P7" s="6">
        <v>1</v>
      </c>
      <c r="Q7" s="6">
        <v>1</v>
      </c>
      <c r="R7" s="6">
        <v>1</v>
      </c>
      <c r="S7" s="6">
        <v>1</v>
      </c>
      <c r="T7" s="6">
        <v>1</v>
      </c>
      <c r="U7" s="6">
        <v>1</v>
      </c>
      <c r="V7" s="6">
        <v>1</v>
      </c>
      <c r="W7" s="6">
        <v>1</v>
      </c>
      <c r="X7" s="6">
        <v>1</v>
      </c>
      <c r="Y7" s="6">
        <v>1</v>
      </c>
      <c r="Z7" s="6">
        <v>1</v>
      </c>
      <c r="AA7" s="6">
        <v>1</v>
      </c>
      <c r="AB7" s="6">
        <v>1</v>
      </c>
      <c r="AC7" s="6">
        <v>1</v>
      </c>
      <c r="AD7" s="6">
        <v>1</v>
      </c>
      <c r="AE7" s="6">
        <v>1</v>
      </c>
      <c r="AF7" s="6">
        <v>1</v>
      </c>
      <c r="AG7" s="6">
        <v>1</v>
      </c>
      <c r="AH7" s="6">
        <v>1</v>
      </c>
      <c r="AI7" s="6">
        <v>1</v>
      </c>
      <c r="AJ7" s="6">
        <v>1</v>
      </c>
      <c r="AK7" s="6">
        <v>1</v>
      </c>
      <c r="AL7" s="6">
        <v>1</v>
      </c>
      <c r="AM7" s="6">
        <v>1</v>
      </c>
      <c r="AN7" s="6">
        <v>1</v>
      </c>
      <c r="AO7" s="6">
        <v>1</v>
      </c>
      <c r="AP7" s="6">
        <v>1</v>
      </c>
      <c r="AQ7" s="6">
        <v>1</v>
      </c>
    </row>
    <row r="8" spans="1:43" x14ac:dyDescent="0.25">
      <c r="A8" t="s">
        <v>433</v>
      </c>
      <c r="B8" s="9">
        <v>4507</v>
      </c>
      <c r="C8" s="9">
        <v>2217</v>
      </c>
      <c r="D8" s="9">
        <v>2278</v>
      </c>
      <c r="E8" s="9">
        <v>12</v>
      </c>
      <c r="F8" s="9">
        <v>280</v>
      </c>
      <c r="G8" s="9">
        <v>827</v>
      </c>
      <c r="H8" s="9">
        <v>1107</v>
      </c>
      <c r="I8" s="9">
        <v>1249</v>
      </c>
      <c r="J8" s="9">
        <v>1121</v>
      </c>
      <c r="K8" s="9">
        <v>1030</v>
      </c>
      <c r="L8" s="9">
        <v>2151</v>
      </c>
      <c r="M8" s="9">
        <v>2745</v>
      </c>
      <c r="N8" s="9">
        <v>1762</v>
      </c>
      <c r="O8" s="9">
        <v>1001</v>
      </c>
      <c r="P8" s="9">
        <v>1001</v>
      </c>
      <c r="Q8" s="9">
        <v>801</v>
      </c>
      <c r="R8" s="9">
        <v>600</v>
      </c>
      <c r="S8" s="9">
        <v>601</v>
      </c>
      <c r="T8" s="9">
        <v>201</v>
      </c>
      <c r="U8" s="9">
        <v>201</v>
      </c>
      <c r="V8" s="9">
        <v>101</v>
      </c>
      <c r="W8" s="9">
        <v>3062</v>
      </c>
      <c r="X8" s="9">
        <v>488</v>
      </c>
      <c r="Y8" s="9">
        <v>850</v>
      </c>
      <c r="Z8" s="9">
        <v>107</v>
      </c>
      <c r="AA8" s="9">
        <v>1366</v>
      </c>
      <c r="AB8" s="9">
        <v>3036</v>
      </c>
      <c r="AC8" s="9">
        <v>105</v>
      </c>
      <c r="AD8" s="9">
        <v>1571</v>
      </c>
      <c r="AE8" s="9">
        <v>2936</v>
      </c>
      <c r="AF8" s="9">
        <v>455</v>
      </c>
      <c r="AG8" s="9">
        <v>4052</v>
      </c>
      <c r="AH8" s="9">
        <v>3046</v>
      </c>
      <c r="AI8" s="9">
        <v>1461</v>
      </c>
      <c r="AJ8" s="9">
        <v>583</v>
      </c>
      <c r="AK8" s="9">
        <v>3924</v>
      </c>
      <c r="AL8" s="9">
        <v>778</v>
      </c>
      <c r="AM8" s="9">
        <v>1171</v>
      </c>
      <c r="AN8" s="9">
        <v>1002</v>
      </c>
      <c r="AO8" s="9">
        <v>620</v>
      </c>
      <c r="AP8" s="9">
        <v>576</v>
      </c>
      <c r="AQ8" s="9">
        <v>360</v>
      </c>
    </row>
    <row r="9" spans="1:43" x14ac:dyDescent="0.25">
      <c r="A9"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9e1c2323-2c7a-4a04-962d-0b50fe5bafe9" sqref="A2 AQ9" xr:uid="{00000000-0002-0000-3800-000000000000}"/>
    <dataValidation allowBlank="1" error="9e1c2323-2c7a-4a04-962d-0b50fe5bafe9" sqref="A1" xr:uid="{00000000-0002-0000-3800-000001000000}"/>
  </dataValidations>
  <hyperlinks>
    <hyperlink ref="A1" location="'TOC'!A1" display="Back to TOC" xr:uid="{00000000-0004-0000-3800-000000000000}"/>
  </hyperlinks>
  <pageMargins left="0.7" right="0.7" top="0.75" bottom="0.75" header="0.3" footer="0.3"/>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900-000000000000}">
  <sheetPr codeName="Sheet58"/>
  <dimension ref="A1:AQ9"/>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15" bestFit="1" customWidth="1"/>
    <col min="2" max="43" width="12.7109375" bestFit="1" customWidth="1"/>
  </cols>
  <sheetData>
    <row r="1" spans="1:43" x14ac:dyDescent="0.25">
      <c r="A1" s="4" t="s">
        <v>384</v>
      </c>
    </row>
    <row r="2" spans="1:43" x14ac:dyDescent="0.25">
      <c r="A2" t="s">
        <v>121</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423</v>
      </c>
      <c r="B5" s="6">
        <v>0.28772112116499998</v>
      </c>
      <c r="C5" s="8">
        <v>0.2719990749449</v>
      </c>
      <c r="D5" s="6">
        <v>0.30284794867659998</v>
      </c>
      <c r="E5" s="6">
        <v>0.36311899214850002</v>
      </c>
      <c r="F5" s="6">
        <v>0.2526131434833</v>
      </c>
      <c r="G5" s="7">
        <v>0.32316081157870002</v>
      </c>
      <c r="H5" s="6">
        <v>0.30468179203689999</v>
      </c>
      <c r="I5" s="7">
        <v>0.3171989040239</v>
      </c>
      <c r="J5" s="6">
        <v>0.28981934950639998</v>
      </c>
      <c r="K5" s="8">
        <v>0.2338266397598</v>
      </c>
      <c r="L5" s="8">
        <v>0.26256453730630003</v>
      </c>
      <c r="M5" s="8">
        <v>0.26673617193319998</v>
      </c>
      <c r="N5" s="7">
        <v>0.3241470233082</v>
      </c>
      <c r="O5" s="8">
        <v>0.25884614685480001</v>
      </c>
      <c r="P5" s="6">
        <v>0.29996779095170001</v>
      </c>
      <c r="Q5" s="7">
        <v>0.32183033501289998</v>
      </c>
      <c r="R5" s="6">
        <v>0.2979561612287</v>
      </c>
      <c r="S5" s="8">
        <v>0.246725347042</v>
      </c>
      <c r="T5" s="7">
        <v>0.36618448808999998</v>
      </c>
      <c r="U5" s="6">
        <v>0.26949726584459999</v>
      </c>
      <c r="V5" s="7">
        <v>0.40334241066589999</v>
      </c>
      <c r="W5" s="7">
        <v>0.29958311626959999</v>
      </c>
      <c r="X5" s="8">
        <v>0.22460609224799999</v>
      </c>
      <c r="Y5" s="6">
        <v>0.28294707137379999</v>
      </c>
      <c r="Z5" s="6">
        <v>0.29575685084249997</v>
      </c>
      <c r="AA5" s="7">
        <v>0.31464525656780001</v>
      </c>
      <c r="AB5" s="6">
        <v>0.27744671131400001</v>
      </c>
      <c r="AC5" s="6">
        <v>0.2125638333905</v>
      </c>
      <c r="AD5" s="6">
        <v>0.28022567166369999</v>
      </c>
      <c r="AE5" s="6">
        <v>0.29138912915229997</v>
      </c>
      <c r="AF5" s="7">
        <v>0.33797855542959998</v>
      </c>
      <c r="AG5" s="8">
        <v>0.2826779002118</v>
      </c>
      <c r="AH5" s="8">
        <v>0.25118840738420001</v>
      </c>
      <c r="AI5" s="7">
        <v>0.35739346496070001</v>
      </c>
      <c r="AJ5" s="6">
        <v>0.31900884915029998</v>
      </c>
      <c r="AK5" s="6">
        <v>0.28357829205649998</v>
      </c>
      <c r="AL5" s="6">
        <v>0.28856427527849998</v>
      </c>
      <c r="AM5" s="6">
        <v>0.28441804841239998</v>
      </c>
      <c r="AN5" s="7">
        <v>0.32138277204519999</v>
      </c>
      <c r="AO5" s="6">
        <v>0.31129818070859999</v>
      </c>
      <c r="AP5" s="6">
        <v>0.25397109172740001</v>
      </c>
      <c r="AQ5" s="8">
        <v>0.21929658351789999</v>
      </c>
    </row>
    <row r="6" spans="1:43" x14ac:dyDescent="0.25">
      <c r="A6" t="s">
        <v>424</v>
      </c>
      <c r="B6" s="6">
        <v>0.71227887883499996</v>
      </c>
      <c r="C6" s="7">
        <v>0.72800092505509995</v>
      </c>
      <c r="D6" s="6">
        <v>0.69715205132339997</v>
      </c>
      <c r="E6" s="6">
        <v>0.63688100785150004</v>
      </c>
      <c r="F6" s="6">
        <v>0.7473868565167</v>
      </c>
      <c r="G6" s="8">
        <v>0.67683918842129998</v>
      </c>
      <c r="H6" s="6">
        <v>0.69531820796309995</v>
      </c>
      <c r="I6" s="8">
        <v>0.68280109597609995</v>
      </c>
      <c r="J6" s="6">
        <v>0.71018065049360002</v>
      </c>
      <c r="K6" s="7">
        <v>0.7661733602402</v>
      </c>
      <c r="L6" s="7">
        <v>0.73743546269369997</v>
      </c>
      <c r="M6" s="7">
        <v>0.73326382806680002</v>
      </c>
      <c r="N6" s="8">
        <v>0.6758529766918</v>
      </c>
      <c r="O6" s="7">
        <v>0.74115385314519999</v>
      </c>
      <c r="P6" s="6">
        <v>0.70003220904829999</v>
      </c>
      <c r="Q6" s="8">
        <v>0.67816966498709996</v>
      </c>
      <c r="R6" s="6">
        <v>0.70204383877130005</v>
      </c>
      <c r="S6" s="7">
        <v>0.753274652958</v>
      </c>
      <c r="T6" s="8">
        <v>0.63381551190999996</v>
      </c>
      <c r="U6" s="6">
        <v>0.73050273415540001</v>
      </c>
      <c r="V6" s="8">
        <v>0.59665758933409996</v>
      </c>
      <c r="W6" s="8">
        <v>0.70041688373040001</v>
      </c>
      <c r="X6" s="7">
        <v>0.77539390775200001</v>
      </c>
      <c r="Y6" s="6">
        <v>0.71705292862619996</v>
      </c>
      <c r="Z6" s="6">
        <v>0.70424314915749997</v>
      </c>
      <c r="AA6" s="8">
        <v>0.68535474343220004</v>
      </c>
      <c r="AB6" s="6">
        <v>0.72255328868599999</v>
      </c>
      <c r="AC6" s="6">
        <v>0.7874361666095</v>
      </c>
      <c r="AD6" s="6">
        <v>0.71977432833629995</v>
      </c>
      <c r="AE6" s="6">
        <v>0.70861087084770003</v>
      </c>
      <c r="AF6" s="8">
        <v>0.66202144457040002</v>
      </c>
      <c r="AG6" s="7">
        <v>0.71732209978820005</v>
      </c>
      <c r="AH6" s="7">
        <v>0.74881159261579999</v>
      </c>
      <c r="AI6" s="8">
        <v>0.64260653503929999</v>
      </c>
      <c r="AJ6" s="6">
        <v>0.68099115084969997</v>
      </c>
      <c r="AK6" s="6">
        <v>0.71642170794350002</v>
      </c>
      <c r="AL6" s="6">
        <v>0.71143572472149996</v>
      </c>
      <c r="AM6" s="6">
        <v>0.71558195158759996</v>
      </c>
      <c r="AN6" s="8">
        <v>0.67861722795479995</v>
      </c>
      <c r="AO6" s="6">
        <v>0.68870181929139995</v>
      </c>
      <c r="AP6" s="6">
        <v>0.74602890827260004</v>
      </c>
      <c r="AQ6" s="7">
        <v>0.78070341648209995</v>
      </c>
    </row>
    <row r="7" spans="1:43" x14ac:dyDescent="0.25">
      <c r="A7" t="s">
        <v>434</v>
      </c>
      <c r="B7" s="6">
        <v>1</v>
      </c>
      <c r="C7" s="6">
        <v>1</v>
      </c>
      <c r="D7" s="6">
        <v>1</v>
      </c>
      <c r="E7" s="6">
        <v>1</v>
      </c>
      <c r="F7" s="6">
        <v>1</v>
      </c>
      <c r="G7" s="6">
        <v>1</v>
      </c>
      <c r="H7" s="6">
        <v>1</v>
      </c>
      <c r="I7" s="6">
        <v>1</v>
      </c>
      <c r="J7" s="6">
        <v>1</v>
      </c>
      <c r="K7" s="6">
        <v>1</v>
      </c>
      <c r="L7" s="6">
        <v>1</v>
      </c>
      <c r="M7" s="6">
        <v>1</v>
      </c>
      <c r="N7" s="6">
        <v>1</v>
      </c>
      <c r="O7" s="6">
        <v>1</v>
      </c>
      <c r="P7" s="6">
        <v>1</v>
      </c>
      <c r="Q7" s="6">
        <v>1</v>
      </c>
      <c r="R7" s="6">
        <v>1</v>
      </c>
      <c r="S7" s="6">
        <v>1</v>
      </c>
      <c r="T7" s="6">
        <v>1</v>
      </c>
      <c r="U7" s="6">
        <v>1</v>
      </c>
      <c r="V7" s="6">
        <v>1</v>
      </c>
      <c r="W7" s="6">
        <v>1</v>
      </c>
      <c r="X7" s="6">
        <v>1</v>
      </c>
      <c r="Y7" s="6">
        <v>1</v>
      </c>
      <c r="Z7" s="6">
        <v>1</v>
      </c>
      <c r="AA7" s="6">
        <v>1</v>
      </c>
      <c r="AB7" s="6">
        <v>1</v>
      </c>
      <c r="AC7" s="6">
        <v>1</v>
      </c>
      <c r="AD7" s="6">
        <v>1</v>
      </c>
      <c r="AE7" s="6">
        <v>1</v>
      </c>
      <c r="AF7" s="6">
        <v>1</v>
      </c>
      <c r="AG7" s="6">
        <v>1</v>
      </c>
      <c r="AH7" s="6">
        <v>1</v>
      </c>
      <c r="AI7" s="6">
        <v>1</v>
      </c>
      <c r="AJ7" s="6">
        <v>1</v>
      </c>
      <c r="AK7" s="6">
        <v>1</v>
      </c>
      <c r="AL7" s="6">
        <v>1</v>
      </c>
      <c r="AM7" s="6">
        <v>1</v>
      </c>
      <c r="AN7" s="6">
        <v>1</v>
      </c>
      <c r="AO7" s="6">
        <v>1</v>
      </c>
      <c r="AP7" s="6">
        <v>1</v>
      </c>
      <c r="AQ7" s="6">
        <v>1</v>
      </c>
    </row>
    <row r="8" spans="1:43" x14ac:dyDescent="0.25">
      <c r="A8" t="s">
        <v>433</v>
      </c>
      <c r="B8" s="9">
        <v>4507</v>
      </c>
      <c r="C8" s="9">
        <v>2217</v>
      </c>
      <c r="D8" s="9">
        <v>2278</v>
      </c>
      <c r="E8" s="9">
        <v>12</v>
      </c>
      <c r="F8" s="9">
        <v>280</v>
      </c>
      <c r="G8" s="9">
        <v>827</v>
      </c>
      <c r="H8" s="9">
        <v>1107</v>
      </c>
      <c r="I8" s="9">
        <v>1249</v>
      </c>
      <c r="J8" s="9">
        <v>1121</v>
      </c>
      <c r="K8" s="9">
        <v>1030</v>
      </c>
      <c r="L8" s="9">
        <v>2151</v>
      </c>
      <c r="M8" s="9">
        <v>2745</v>
      </c>
      <c r="N8" s="9">
        <v>1762</v>
      </c>
      <c r="O8" s="9">
        <v>1001</v>
      </c>
      <c r="P8" s="9">
        <v>1001</v>
      </c>
      <c r="Q8" s="9">
        <v>801</v>
      </c>
      <c r="R8" s="9">
        <v>600</v>
      </c>
      <c r="S8" s="9">
        <v>601</v>
      </c>
      <c r="T8" s="9">
        <v>201</v>
      </c>
      <c r="U8" s="9">
        <v>201</v>
      </c>
      <c r="V8" s="9">
        <v>101</v>
      </c>
      <c r="W8" s="9">
        <v>3062</v>
      </c>
      <c r="X8" s="9">
        <v>488</v>
      </c>
      <c r="Y8" s="9">
        <v>850</v>
      </c>
      <c r="Z8" s="9">
        <v>107</v>
      </c>
      <c r="AA8" s="9">
        <v>1366</v>
      </c>
      <c r="AB8" s="9">
        <v>3036</v>
      </c>
      <c r="AC8" s="9">
        <v>105</v>
      </c>
      <c r="AD8" s="9">
        <v>1571</v>
      </c>
      <c r="AE8" s="9">
        <v>2936</v>
      </c>
      <c r="AF8" s="9">
        <v>455</v>
      </c>
      <c r="AG8" s="9">
        <v>4052</v>
      </c>
      <c r="AH8" s="9">
        <v>3046</v>
      </c>
      <c r="AI8" s="9">
        <v>1461</v>
      </c>
      <c r="AJ8" s="9">
        <v>583</v>
      </c>
      <c r="AK8" s="9">
        <v>3924</v>
      </c>
      <c r="AL8" s="9">
        <v>778</v>
      </c>
      <c r="AM8" s="9">
        <v>1171</v>
      </c>
      <c r="AN8" s="9">
        <v>1002</v>
      </c>
      <c r="AO8" s="9">
        <v>620</v>
      </c>
      <c r="AP8" s="9">
        <v>576</v>
      </c>
      <c r="AQ8" s="9">
        <v>360</v>
      </c>
    </row>
    <row r="9" spans="1:43" x14ac:dyDescent="0.25">
      <c r="A9"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9221015f-8369-4946-9802-47601c104f6e" sqref="A2 AQ9" xr:uid="{00000000-0002-0000-3900-000000000000}"/>
    <dataValidation allowBlank="1" error="9221015f-8369-4946-9802-47601c104f6e" sqref="A1" xr:uid="{00000000-0002-0000-3900-000001000000}"/>
  </dataValidations>
  <hyperlinks>
    <hyperlink ref="A1" location="'TOC'!A1" display="Back to TOC" xr:uid="{00000000-0004-0000-3900-000000000000}"/>
  </hyperlinks>
  <pageMargins left="0.7" right="0.7" top="0.75" bottom="0.75" header="0.3" footer="0.3"/>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A00-000000000000}">
  <sheetPr codeName="Sheet59"/>
  <dimension ref="A1:AQ9"/>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15" bestFit="1" customWidth="1"/>
    <col min="2" max="43" width="12.7109375" bestFit="1" customWidth="1"/>
  </cols>
  <sheetData>
    <row r="1" spans="1:43" x14ac:dyDescent="0.25">
      <c r="A1" s="4" t="s">
        <v>384</v>
      </c>
    </row>
    <row r="2" spans="1:43" x14ac:dyDescent="0.25">
      <c r="A2" t="s">
        <v>123</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423</v>
      </c>
      <c r="B5" s="6">
        <v>0.1877428696258</v>
      </c>
      <c r="C5" s="8">
        <v>0.16687333385719999</v>
      </c>
      <c r="D5" s="7">
        <v>0.2076018660981</v>
      </c>
      <c r="E5" s="6">
        <v>0.33142803966250001</v>
      </c>
      <c r="F5" s="6">
        <v>0.1826470593974</v>
      </c>
      <c r="G5" s="7">
        <v>0.23071637311109999</v>
      </c>
      <c r="H5" s="7">
        <v>0.21812525831660001</v>
      </c>
      <c r="I5" s="7">
        <v>0.22112476220400001</v>
      </c>
      <c r="J5" s="6">
        <v>0.19085798618210001</v>
      </c>
      <c r="K5" s="8">
        <v>0.1143353937811</v>
      </c>
      <c r="L5" s="8">
        <v>0.153610121337</v>
      </c>
      <c r="M5" s="6">
        <v>0.17851390659380001</v>
      </c>
      <c r="N5" s="6">
        <v>0.20376260360619999</v>
      </c>
      <c r="O5" s="8">
        <v>0.16080078350890001</v>
      </c>
      <c r="P5" s="6">
        <v>0.20462743231120001</v>
      </c>
      <c r="Q5" s="6">
        <v>0.1869494437001</v>
      </c>
      <c r="R5" s="7">
        <v>0.22477968783140001</v>
      </c>
      <c r="S5" s="6">
        <v>0.18674906379840001</v>
      </c>
      <c r="T5" s="6">
        <v>0.24184203123100001</v>
      </c>
      <c r="U5" s="6">
        <v>0.17487846219450001</v>
      </c>
      <c r="V5" s="6">
        <v>0.25231249970769998</v>
      </c>
      <c r="W5" s="6">
        <v>0.19140139609029999</v>
      </c>
      <c r="X5" s="6">
        <v>0.15228817049400001</v>
      </c>
      <c r="Y5" s="6">
        <v>0.19842363624619999</v>
      </c>
      <c r="Z5" s="6">
        <v>0.16700815541069999</v>
      </c>
      <c r="AA5" s="7">
        <v>0.30674684823449999</v>
      </c>
      <c r="AB5" s="8">
        <v>0.1307568452533</v>
      </c>
      <c r="AC5" s="6">
        <v>0.146744595753</v>
      </c>
      <c r="AD5" s="8">
        <v>0.1193465175193</v>
      </c>
      <c r="AE5" s="7">
        <v>0.2212136262211</v>
      </c>
      <c r="AF5" s="6">
        <v>0.15521161265540001</v>
      </c>
      <c r="AG5" s="6">
        <v>0.1910073083936</v>
      </c>
      <c r="AH5" s="8">
        <v>8.1011810429569994E-2</v>
      </c>
      <c r="AI5" s="7">
        <v>0.39129202544879998</v>
      </c>
      <c r="AJ5" s="6">
        <v>0.192974654094</v>
      </c>
      <c r="AK5" s="6">
        <v>0.18705012552520001</v>
      </c>
      <c r="AL5" s="7">
        <v>0.2747707826793</v>
      </c>
      <c r="AM5" s="6">
        <v>0.20019582192259999</v>
      </c>
      <c r="AN5" s="6">
        <v>0.1698112761976</v>
      </c>
      <c r="AO5" s="6">
        <v>0.16993308471749999</v>
      </c>
      <c r="AP5" s="8">
        <v>9.5317990464469995E-2</v>
      </c>
      <c r="AQ5" s="6">
        <v>0.1409150736924</v>
      </c>
    </row>
    <row r="6" spans="1:43" x14ac:dyDescent="0.25">
      <c r="A6" t="s">
        <v>424</v>
      </c>
      <c r="B6" s="6">
        <v>0.8122571303742</v>
      </c>
      <c r="C6" s="7">
        <v>0.83312666614279995</v>
      </c>
      <c r="D6" s="8">
        <v>0.79239813390189995</v>
      </c>
      <c r="E6" s="6">
        <v>0.66857196033749999</v>
      </c>
      <c r="F6" s="6">
        <v>0.8173529406026</v>
      </c>
      <c r="G6" s="8">
        <v>0.76928362688889995</v>
      </c>
      <c r="H6" s="8">
        <v>0.78187474168339999</v>
      </c>
      <c r="I6" s="8">
        <v>0.77887523779599999</v>
      </c>
      <c r="J6" s="6">
        <v>0.80914201381789996</v>
      </c>
      <c r="K6" s="7">
        <v>0.88566460621889997</v>
      </c>
      <c r="L6" s="7">
        <v>0.84638987866299997</v>
      </c>
      <c r="M6" s="6">
        <v>0.82148609340620005</v>
      </c>
      <c r="N6" s="6">
        <v>0.79623739639379998</v>
      </c>
      <c r="O6" s="7">
        <v>0.83919921649109996</v>
      </c>
      <c r="P6" s="6">
        <v>0.79537256768880005</v>
      </c>
      <c r="Q6" s="6">
        <v>0.81305055629989997</v>
      </c>
      <c r="R6" s="8">
        <v>0.77522031216859999</v>
      </c>
      <c r="S6" s="6">
        <v>0.81325093620160005</v>
      </c>
      <c r="T6" s="6">
        <v>0.75815796876899999</v>
      </c>
      <c r="U6" s="6">
        <v>0.82512153780550002</v>
      </c>
      <c r="V6" s="6">
        <v>0.74768750029230002</v>
      </c>
      <c r="W6" s="6">
        <v>0.80859860390969995</v>
      </c>
      <c r="X6" s="6">
        <v>0.84771182950599999</v>
      </c>
      <c r="Y6" s="6">
        <v>0.80157636375380004</v>
      </c>
      <c r="Z6" s="6">
        <v>0.83299184458929998</v>
      </c>
      <c r="AA6" s="8">
        <v>0.69325315176549995</v>
      </c>
      <c r="AB6" s="7">
        <v>0.8692431547467</v>
      </c>
      <c r="AC6" s="6">
        <v>0.85325540424699997</v>
      </c>
      <c r="AD6" s="7">
        <v>0.88065348248069997</v>
      </c>
      <c r="AE6" s="8">
        <v>0.77878637377890003</v>
      </c>
      <c r="AF6" s="6">
        <v>0.84478838734460004</v>
      </c>
      <c r="AG6" s="6">
        <v>0.80899269160639997</v>
      </c>
      <c r="AH6" s="7">
        <v>0.91898818957039996</v>
      </c>
      <c r="AI6" s="8">
        <v>0.60870797455119996</v>
      </c>
      <c r="AJ6" s="6">
        <v>0.80702534590599995</v>
      </c>
      <c r="AK6" s="6">
        <v>0.81294987447489997</v>
      </c>
      <c r="AL6" s="8">
        <v>0.7252292173207</v>
      </c>
      <c r="AM6" s="6">
        <v>0.79980417807740001</v>
      </c>
      <c r="AN6" s="6">
        <v>0.83018872380249997</v>
      </c>
      <c r="AO6" s="6">
        <v>0.83006691528249998</v>
      </c>
      <c r="AP6" s="7">
        <v>0.90468200953550004</v>
      </c>
      <c r="AQ6" s="6">
        <v>0.85908492630760003</v>
      </c>
    </row>
    <row r="7" spans="1:43" x14ac:dyDescent="0.25">
      <c r="A7" t="s">
        <v>434</v>
      </c>
      <c r="B7" s="6">
        <v>1</v>
      </c>
      <c r="C7" s="6">
        <v>1</v>
      </c>
      <c r="D7" s="6">
        <v>1</v>
      </c>
      <c r="E7" s="6">
        <v>1</v>
      </c>
      <c r="F7" s="6">
        <v>1</v>
      </c>
      <c r="G7" s="6">
        <v>1</v>
      </c>
      <c r="H7" s="6">
        <v>1</v>
      </c>
      <c r="I7" s="6">
        <v>1</v>
      </c>
      <c r="J7" s="6">
        <v>1</v>
      </c>
      <c r="K7" s="6">
        <v>1</v>
      </c>
      <c r="L7" s="6">
        <v>1</v>
      </c>
      <c r="M7" s="6">
        <v>1</v>
      </c>
      <c r="N7" s="6">
        <v>1</v>
      </c>
      <c r="O7" s="6">
        <v>1</v>
      </c>
      <c r="P7" s="6">
        <v>1</v>
      </c>
      <c r="Q7" s="6">
        <v>1</v>
      </c>
      <c r="R7" s="6">
        <v>1</v>
      </c>
      <c r="S7" s="6">
        <v>1</v>
      </c>
      <c r="T7" s="6">
        <v>1</v>
      </c>
      <c r="U7" s="6">
        <v>1</v>
      </c>
      <c r="V7" s="6">
        <v>1</v>
      </c>
      <c r="W7" s="6">
        <v>1</v>
      </c>
      <c r="X7" s="6">
        <v>1</v>
      </c>
      <c r="Y7" s="6">
        <v>1</v>
      </c>
      <c r="Z7" s="6">
        <v>1</v>
      </c>
      <c r="AA7" s="6">
        <v>1</v>
      </c>
      <c r="AB7" s="6">
        <v>1</v>
      </c>
      <c r="AC7" s="6">
        <v>1</v>
      </c>
      <c r="AD7" s="6">
        <v>1</v>
      </c>
      <c r="AE7" s="6">
        <v>1</v>
      </c>
      <c r="AF7" s="6">
        <v>1</v>
      </c>
      <c r="AG7" s="6">
        <v>1</v>
      </c>
      <c r="AH7" s="6">
        <v>1</v>
      </c>
      <c r="AI7" s="6">
        <v>1</v>
      </c>
      <c r="AJ7" s="6">
        <v>1</v>
      </c>
      <c r="AK7" s="6">
        <v>1</v>
      </c>
      <c r="AL7" s="6">
        <v>1</v>
      </c>
      <c r="AM7" s="6">
        <v>1</v>
      </c>
      <c r="AN7" s="6">
        <v>1</v>
      </c>
      <c r="AO7" s="6">
        <v>1</v>
      </c>
      <c r="AP7" s="6">
        <v>1</v>
      </c>
      <c r="AQ7" s="6">
        <v>1</v>
      </c>
    </row>
    <row r="8" spans="1:43" x14ac:dyDescent="0.25">
      <c r="A8" t="s">
        <v>433</v>
      </c>
      <c r="B8" s="9">
        <v>4507</v>
      </c>
      <c r="C8" s="9">
        <v>2217</v>
      </c>
      <c r="D8" s="9">
        <v>2278</v>
      </c>
      <c r="E8" s="9">
        <v>12</v>
      </c>
      <c r="F8" s="9">
        <v>280</v>
      </c>
      <c r="G8" s="9">
        <v>827</v>
      </c>
      <c r="H8" s="9">
        <v>1107</v>
      </c>
      <c r="I8" s="9">
        <v>1249</v>
      </c>
      <c r="J8" s="9">
        <v>1121</v>
      </c>
      <c r="K8" s="9">
        <v>1030</v>
      </c>
      <c r="L8" s="9">
        <v>2151</v>
      </c>
      <c r="M8" s="9">
        <v>2745</v>
      </c>
      <c r="N8" s="9">
        <v>1762</v>
      </c>
      <c r="O8" s="9">
        <v>1001</v>
      </c>
      <c r="P8" s="9">
        <v>1001</v>
      </c>
      <c r="Q8" s="9">
        <v>801</v>
      </c>
      <c r="R8" s="9">
        <v>600</v>
      </c>
      <c r="S8" s="9">
        <v>601</v>
      </c>
      <c r="T8" s="9">
        <v>201</v>
      </c>
      <c r="U8" s="9">
        <v>201</v>
      </c>
      <c r="V8" s="9">
        <v>101</v>
      </c>
      <c r="W8" s="9">
        <v>3062</v>
      </c>
      <c r="X8" s="9">
        <v>488</v>
      </c>
      <c r="Y8" s="9">
        <v>850</v>
      </c>
      <c r="Z8" s="9">
        <v>107</v>
      </c>
      <c r="AA8" s="9">
        <v>1366</v>
      </c>
      <c r="AB8" s="9">
        <v>3036</v>
      </c>
      <c r="AC8" s="9">
        <v>105</v>
      </c>
      <c r="AD8" s="9">
        <v>1571</v>
      </c>
      <c r="AE8" s="9">
        <v>2936</v>
      </c>
      <c r="AF8" s="9">
        <v>455</v>
      </c>
      <c r="AG8" s="9">
        <v>4052</v>
      </c>
      <c r="AH8" s="9">
        <v>3046</v>
      </c>
      <c r="AI8" s="9">
        <v>1461</v>
      </c>
      <c r="AJ8" s="9">
        <v>583</v>
      </c>
      <c r="AK8" s="9">
        <v>3924</v>
      </c>
      <c r="AL8" s="9">
        <v>778</v>
      </c>
      <c r="AM8" s="9">
        <v>1171</v>
      </c>
      <c r="AN8" s="9">
        <v>1002</v>
      </c>
      <c r="AO8" s="9">
        <v>620</v>
      </c>
      <c r="AP8" s="9">
        <v>576</v>
      </c>
      <c r="AQ8" s="9">
        <v>360</v>
      </c>
    </row>
    <row r="9" spans="1:43" x14ac:dyDescent="0.25">
      <c r="A9"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a07b3062-271c-43e5-a1d9-bebd5df56540" sqref="A2 AQ9" xr:uid="{00000000-0002-0000-3A00-000000000000}"/>
    <dataValidation allowBlank="1" error="a07b3062-271c-43e5-a1d9-bebd5df56540" sqref="A1" xr:uid="{00000000-0002-0000-3A00-000001000000}"/>
  </dataValidations>
  <hyperlinks>
    <hyperlink ref="A1" location="'TOC'!A1" display="Back to TOC" xr:uid="{00000000-0004-0000-3A00-000000000000}"/>
  </hyperlinks>
  <pageMargins left="0.7" right="0.7" top="0.75" bottom="0.75" header="0.3" footer="0.3"/>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B00-000000000000}">
  <sheetPr codeName="Sheet60"/>
  <dimension ref="A1:AQ9"/>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15" bestFit="1" customWidth="1"/>
    <col min="2" max="43" width="12.7109375" bestFit="1" customWidth="1"/>
  </cols>
  <sheetData>
    <row r="1" spans="1:43" x14ac:dyDescent="0.25">
      <c r="A1" s="4" t="s">
        <v>384</v>
      </c>
    </row>
    <row r="2" spans="1:43" x14ac:dyDescent="0.25">
      <c r="A2" t="s">
        <v>125</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423</v>
      </c>
      <c r="B5" s="6">
        <v>0.20807080544209999</v>
      </c>
      <c r="C5" s="8">
        <v>0.17777998763719999</v>
      </c>
      <c r="D5" s="7">
        <v>0.23710137316999999</v>
      </c>
      <c r="E5" s="6">
        <v>0.37578003932510001</v>
      </c>
      <c r="F5" s="6">
        <v>0.2497022593696</v>
      </c>
      <c r="G5" s="7">
        <v>0.24815135641639999</v>
      </c>
      <c r="H5" s="7">
        <v>0.24855759473370001</v>
      </c>
      <c r="I5" s="7">
        <v>0.25156622670470002</v>
      </c>
      <c r="J5" s="6">
        <v>0.20067859931519999</v>
      </c>
      <c r="K5" s="8">
        <v>0.123564217117</v>
      </c>
      <c r="L5" s="8">
        <v>0.1631426769737</v>
      </c>
      <c r="M5" s="8">
        <v>0.1969657252723</v>
      </c>
      <c r="N5" s="7">
        <v>0.22734712386860001</v>
      </c>
      <c r="O5" s="8">
        <v>0.18347293619989999</v>
      </c>
      <c r="P5" s="6">
        <v>0.21880161740410001</v>
      </c>
      <c r="Q5" s="6">
        <v>0.20345071863600001</v>
      </c>
      <c r="R5" s="6">
        <v>0.2311406464538</v>
      </c>
      <c r="S5" s="6">
        <v>0.20461483401309999</v>
      </c>
      <c r="T5" s="7">
        <v>0.29600481562570002</v>
      </c>
      <c r="U5" s="6">
        <v>0.24762488948360001</v>
      </c>
      <c r="V5" s="6">
        <v>0.28796980473990003</v>
      </c>
      <c r="W5" s="6">
        <v>0.20629150980700001</v>
      </c>
      <c r="X5" s="6">
        <v>0.17512963176900001</v>
      </c>
      <c r="Y5" s="6">
        <v>0.22605651110050001</v>
      </c>
      <c r="Z5" s="6">
        <v>0.26585429901629998</v>
      </c>
      <c r="AA5" s="7">
        <v>0.33146480830179997</v>
      </c>
      <c r="AB5" s="8">
        <v>0.14508905954109999</v>
      </c>
      <c r="AC5" s="6">
        <v>0.26352391965999999</v>
      </c>
      <c r="AD5" s="8">
        <v>0.14234601607739999</v>
      </c>
      <c r="AE5" s="7">
        <v>0.24023419368359999</v>
      </c>
      <c r="AF5" s="8">
        <v>0.1522950999006</v>
      </c>
      <c r="AG5" s="7">
        <v>0.21366777255710001</v>
      </c>
      <c r="AH5" s="8">
        <v>7.6602608651999998E-2</v>
      </c>
      <c r="AI5" s="7">
        <v>0.4587967016874</v>
      </c>
      <c r="AJ5" s="6">
        <v>0.22903906530519999</v>
      </c>
      <c r="AK5" s="6">
        <v>0.2052943840491</v>
      </c>
      <c r="AL5" s="7">
        <v>0.28659800626679999</v>
      </c>
      <c r="AM5" s="6">
        <v>0.21674541427649999</v>
      </c>
      <c r="AN5" s="6">
        <v>0.1997573525869</v>
      </c>
      <c r="AO5" s="6">
        <v>0.1826461090888</v>
      </c>
      <c r="AP5" s="8">
        <v>0.1003359090515</v>
      </c>
      <c r="AQ5" s="6">
        <v>0.20030336486040001</v>
      </c>
    </row>
    <row r="6" spans="1:43" x14ac:dyDescent="0.25">
      <c r="A6" t="s">
        <v>424</v>
      </c>
      <c r="B6" s="6">
        <v>0.79192919455790001</v>
      </c>
      <c r="C6" s="7">
        <v>0.82222001236279996</v>
      </c>
      <c r="D6" s="8">
        <v>0.76289862682999998</v>
      </c>
      <c r="E6" s="6">
        <v>0.62421996067490004</v>
      </c>
      <c r="F6" s="6">
        <v>0.7502977406304</v>
      </c>
      <c r="G6" s="8">
        <v>0.75184864358369996</v>
      </c>
      <c r="H6" s="8">
        <v>0.75144240526630002</v>
      </c>
      <c r="I6" s="8">
        <v>0.74843377329530003</v>
      </c>
      <c r="J6" s="6">
        <v>0.79932140068479995</v>
      </c>
      <c r="K6" s="7">
        <v>0.87643578288299995</v>
      </c>
      <c r="L6" s="7">
        <v>0.8368573230263</v>
      </c>
      <c r="M6" s="7">
        <v>0.80303427472769995</v>
      </c>
      <c r="N6" s="8">
        <v>0.77265287613139999</v>
      </c>
      <c r="O6" s="7">
        <v>0.81652706380009998</v>
      </c>
      <c r="P6" s="6">
        <v>0.78119838259590002</v>
      </c>
      <c r="Q6" s="6">
        <v>0.79654928136400005</v>
      </c>
      <c r="R6" s="6">
        <v>0.76885935354620005</v>
      </c>
      <c r="S6" s="6">
        <v>0.79538516598690001</v>
      </c>
      <c r="T6" s="8">
        <v>0.70399518437429998</v>
      </c>
      <c r="U6" s="6">
        <v>0.75237511051640005</v>
      </c>
      <c r="V6" s="6">
        <v>0.71203019526010003</v>
      </c>
      <c r="W6" s="6">
        <v>0.79370849019300005</v>
      </c>
      <c r="X6" s="6">
        <v>0.82487036823100002</v>
      </c>
      <c r="Y6" s="6">
        <v>0.77394348889950004</v>
      </c>
      <c r="Z6" s="6">
        <v>0.73414570098370002</v>
      </c>
      <c r="AA6" s="8">
        <v>0.66853519169819997</v>
      </c>
      <c r="AB6" s="7">
        <v>0.85491094045890004</v>
      </c>
      <c r="AC6" s="6">
        <v>0.73647608034000001</v>
      </c>
      <c r="AD6" s="7">
        <v>0.85765398392259995</v>
      </c>
      <c r="AE6" s="8">
        <v>0.75976580631640001</v>
      </c>
      <c r="AF6" s="7">
        <v>0.84770490009940003</v>
      </c>
      <c r="AG6" s="8">
        <v>0.78633222744289999</v>
      </c>
      <c r="AH6" s="7">
        <v>0.92339739134800003</v>
      </c>
      <c r="AI6" s="8">
        <v>0.54120329831259995</v>
      </c>
      <c r="AJ6" s="6">
        <v>0.77096093469479998</v>
      </c>
      <c r="AK6" s="6">
        <v>0.79470561595089995</v>
      </c>
      <c r="AL6" s="8">
        <v>0.71340199373320001</v>
      </c>
      <c r="AM6" s="6">
        <v>0.78325458572350004</v>
      </c>
      <c r="AN6" s="6">
        <v>0.80024264741310003</v>
      </c>
      <c r="AO6" s="6">
        <v>0.81735389091120003</v>
      </c>
      <c r="AP6" s="7">
        <v>0.89966409094849997</v>
      </c>
      <c r="AQ6" s="6">
        <v>0.79969663513959999</v>
      </c>
    </row>
    <row r="7" spans="1:43" x14ac:dyDescent="0.25">
      <c r="A7" t="s">
        <v>434</v>
      </c>
      <c r="B7" s="6">
        <v>1</v>
      </c>
      <c r="C7" s="6">
        <v>1</v>
      </c>
      <c r="D7" s="6">
        <v>1</v>
      </c>
      <c r="E7" s="6">
        <v>1</v>
      </c>
      <c r="F7" s="6">
        <v>1</v>
      </c>
      <c r="G7" s="6">
        <v>1</v>
      </c>
      <c r="H7" s="6">
        <v>1</v>
      </c>
      <c r="I7" s="6">
        <v>1</v>
      </c>
      <c r="J7" s="6">
        <v>1</v>
      </c>
      <c r="K7" s="6">
        <v>1</v>
      </c>
      <c r="L7" s="6">
        <v>1</v>
      </c>
      <c r="M7" s="6">
        <v>1</v>
      </c>
      <c r="N7" s="6">
        <v>1</v>
      </c>
      <c r="O7" s="6">
        <v>1</v>
      </c>
      <c r="P7" s="6">
        <v>1</v>
      </c>
      <c r="Q7" s="6">
        <v>1</v>
      </c>
      <c r="R7" s="6">
        <v>1</v>
      </c>
      <c r="S7" s="6">
        <v>1</v>
      </c>
      <c r="T7" s="6">
        <v>1</v>
      </c>
      <c r="U7" s="6">
        <v>1</v>
      </c>
      <c r="V7" s="6">
        <v>1</v>
      </c>
      <c r="W7" s="6">
        <v>1</v>
      </c>
      <c r="X7" s="6">
        <v>1</v>
      </c>
      <c r="Y7" s="6">
        <v>1</v>
      </c>
      <c r="Z7" s="6">
        <v>1</v>
      </c>
      <c r="AA7" s="6">
        <v>1</v>
      </c>
      <c r="AB7" s="6">
        <v>1</v>
      </c>
      <c r="AC7" s="6">
        <v>1</v>
      </c>
      <c r="AD7" s="6">
        <v>1</v>
      </c>
      <c r="AE7" s="6">
        <v>1</v>
      </c>
      <c r="AF7" s="6">
        <v>1</v>
      </c>
      <c r="AG7" s="6">
        <v>1</v>
      </c>
      <c r="AH7" s="6">
        <v>1</v>
      </c>
      <c r="AI7" s="6">
        <v>1</v>
      </c>
      <c r="AJ7" s="6">
        <v>1</v>
      </c>
      <c r="AK7" s="6">
        <v>1</v>
      </c>
      <c r="AL7" s="6">
        <v>1</v>
      </c>
      <c r="AM7" s="6">
        <v>1</v>
      </c>
      <c r="AN7" s="6">
        <v>1</v>
      </c>
      <c r="AO7" s="6">
        <v>1</v>
      </c>
      <c r="AP7" s="6">
        <v>1</v>
      </c>
      <c r="AQ7" s="6">
        <v>1</v>
      </c>
    </row>
    <row r="8" spans="1:43" x14ac:dyDescent="0.25">
      <c r="A8" t="s">
        <v>433</v>
      </c>
      <c r="B8" s="9">
        <v>4507</v>
      </c>
      <c r="C8" s="9">
        <v>2217</v>
      </c>
      <c r="D8" s="9">
        <v>2278</v>
      </c>
      <c r="E8" s="9">
        <v>12</v>
      </c>
      <c r="F8" s="9">
        <v>280</v>
      </c>
      <c r="G8" s="9">
        <v>827</v>
      </c>
      <c r="H8" s="9">
        <v>1107</v>
      </c>
      <c r="I8" s="9">
        <v>1249</v>
      </c>
      <c r="J8" s="9">
        <v>1121</v>
      </c>
      <c r="K8" s="9">
        <v>1030</v>
      </c>
      <c r="L8" s="9">
        <v>2151</v>
      </c>
      <c r="M8" s="9">
        <v>2745</v>
      </c>
      <c r="N8" s="9">
        <v>1762</v>
      </c>
      <c r="O8" s="9">
        <v>1001</v>
      </c>
      <c r="P8" s="9">
        <v>1001</v>
      </c>
      <c r="Q8" s="9">
        <v>801</v>
      </c>
      <c r="R8" s="9">
        <v>600</v>
      </c>
      <c r="S8" s="9">
        <v>601</v>
      </c>
      <c r="T8" s="9">
        <v>201</v>
      </c>
      <c r="U8" s="9">
        <v>201</v>
      </c>
      <c r="V8" s="9">
        <v>101</v>
      </c>
      <c r="W8" s="9">
        <v>3062</v>
      </c>
      <c r="X8" s="9">
        <v>488</v>
      </c>
      <c r="Y8" s="9">
        <v>850</v>
      </c>
      <c r="Z8" s="9">
        <v>107</v>
      </c>
      <c r="AA8" s="9">
        <v>1366</v>
      </c>
      <c r="AB8" s="9">
        <v>3036</v>
      </c>
      <c r="AC8" s="9">
        <v>105</v>
      </c>
      <c r="AD8" s="9">
        <v>1571</v>
      </c>
      <c r="AE8" s="9">
        <v>2936</v>
      </c>
      <c r="AF8" s="9">
        <v>455</v>
      </c>
      <c r="AG8" s="9">
        <v>4052</v>
      </c>
      <c r="AH8" s="9">
        <v>3046</v>
      </c>
      <c r="AI8" s="9">
        <v>1461</v>
      </c>
      <c r="AJ8" s="9">
        <v>583</v>
      </c>
      <c r="AK8" s="9">
        <v>3924</v>
      </c>
      <c r="AL8" s="9">
        <v>778</v>
      </c>
      <c r="AM8" s="9">
        <v>1171</v>
      </c>
      <c r="AN8" s="9">
        <v>1002</v>
      </c>
      <c r="AO8" s="9">
        <v>620</v>
      </c>
      <c r="AP8" s="9">
        <v>576</v>
      </c>
      <c r="AQ8" s="9">
        <v>360</v>
      </c>
    </row>
    <row r="9" spans="1:43" x14ac:dyDescent="0.25">
      <c r="A9"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982c29cf-9484-45c1-9960-a53d89affdce" sqref="A2 AQ9" xr:uid="{00000000-0002-0000-3B00-000000000000}"/>
    <dataValidation allowBlank="1" error="982c29cf-9484-45c1-9960-a53d89affdce" sqref="A1" xr:uid="{00000000-0002-0000-3B00-000001000000}"/>
  </dataValidations>
  <hyperlinks>
    <hyperlink ref="A1" location="'TOC'!A1" display="Back to TOC" xr:uid="{00000000-0004-0000-3B00-000000000000}"/>
  </hyperlinks>
  <pageMargins left="0.7" right="0.7" top="0.75" bottom="0.75" header="0.3" footer="0.3"/>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C00-000000000000}">
  <sheetPr codeName="Sheet61"/>
  <dimension ref="A1:AQ9"/>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15" bestFit="1" customWidth="1"/>
    <col min="2" max="43" width="12.7109375" bestFit="1" customWidth="1"/>
  </cols>
  <sheetData>
    <row r="1" spans="1:43" x14ac:dyDescent="0.25">
      <c r="A1" s="4" t="s">
        <v>384</v>
      </c>
    </row>
    <row r="2" spans="1:43" x14ac:dyDescent="0.25">
      <c r="A2" t="s">
        <v>127</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423</v>
      </c>
      <c r="B5" s="6">
        <v>0.31874025061709998</v>
      </c>
      <c r="C5" s="6">
        <v>0.303808404049</v>
      </c>
      <c r="D5" s="6">
        <v>0.33233924830029998</v>
      </c>
      <c r="E5" s="6">
        <v>0.54216249447239995</v>
      </c>
      <c r="F5" s="7">
        <v>0.40334351716920003</v>
      </c>
      <c r="G5" s="6">
        <v>0.34678735299770003</v>
      </c>
      <c r="H5" s="7">
        <v>0.3616014849336</v>
      </c>
      <c r="I5" s="7">
        <v>0.3836119442773</v>
      </c>
      <c r="J5" s="6">
        <v>0.31789678214400002</v>
      </c>
      <c r="K5" s="8">
        <v>0.20014877401590001</v>
      </c>
      <c r="L5" s="8">
        <v>0.26058218060049998</v>
      </c>
      <c r="M5" s="8">
        <v>0.29741326105799998</v>
      </c>
      <c r="N5" s="7">
        <v>0.35575987006490001</v>
      </c>
      <c r="O5" s="7">
        <v>0.37678609672160002</v>
      </c>
      <c r="P5" s="8">
        <v>0.25093077525599999</v>
      </c>
      <c r="Q5" s="7">
        <v>0.38003275247829998</v>
      </c>
      <c r="R5" s="8">
        <v>0.2054381581851</v>
      </c>
      <c r="S5" s="8">
        <v>0.2697422381324</v>
      </c>
      <c r="T5" s="6">
        <v>0.32206828995749998</v>
      </c>
      <c r="U5" s="6">
        <v>0.26764614498880002</v>
      </c>
      <c r="V5" s="7">
        <v>0.62930277847060001</v>
      </c>
      <c r="W5" s="6">
        <v>0.32447279075480001</v>
      </c>
      <c r="X5" s="8">
        <v>0.25297902314289999</v>
      </c>
      <c r="Y5" s="6">
        <v>0.3355977834851</v>
      </c>
      <c r="Z5" s="6">
        <v>0.33295179563589999</v>
      </c>
      <c r="AA5" s="7">
        <v>0.38625841183600002</v>
      </c>
      <c r="AB5" s="8">
        <v>0.2853201143363</v>
      </c>
      <c r="AC5" s="6">
        <v>0.32286725773590003</v>
      </c>
      <c r="AD5" s="8">
        <v>0.28206913188139998</v>
      </c>
      <c r="AE5" s="7">
        <v>0.33668579963369999</v>
      </c>
      <c r="AF5" s="6">
        <v>0.31278900591379999</v>
      </c>
      <c r="AG5" s="6">
        <v>0.31933744469250003</v>
      </c>
      <c r="AH5" s="8">
        <v>0.27740692676779999</v>
      </c>
      <c r="AI5" s="7">
        <v>0.39756794370159998</v>
      </c>
      <c r="AJ5" s="7">
        <v>0.3705488776252</v>
      </c>
      <c r="AK5" s="8">
        <v>0.3118802354654</v>
      </c>
      <c r="AL5" s="6">
        <v>0.2935540412414</v>
      </c>
      <c r="AM5" s="6">
        <v>0.29317722054200002</v>
      </c>
      <c r="AN5" s="6">
        <v>0.34837049214409999</v>
      </c>
      <c r="AO5" s="7">
        <v>0.37376436640369998</v>
      </c>
      <c r="AP5" s="6">
        <v>0.3096733201904</v>
      </c>
      <c r="AQ5" s="6">
        <v>0.31146466540189999</v>
      </c>
    </row>
    <row r="6" spans="1:43" x14ac:dyDescent="0.25">
      <c r="A6" t="s">
        <v>424</v>
      </c>
      <c r="B6" s="6">
        <v>0.68125974938290002</v>
      </c>
      <c r="C6" s="6">
        <v>0.696191595951</v>
      </c>
      <c r="D6" s="6">
        <v>0.66766075169969996</v>
      </c>
      <c r="E6" s="6">
        <v>0.4578375055276</v>
      </c>
      <c r="F6" s="8">
        <v>0.5966564828309</v>
      </c>
      <c r="G6" s="6">
        <v>0.65321264700229997</v>
      </c>
      <c r="H6" s="8">
        <v>0.6383985150664</v>
      </c>
      <c r="I6" s="8">
        <v>0.61638805572269995</v>
      </c>
      <c r="J6" s="6">
        <v>0.68210321785600003</v>
      </c>
      <c r="K6" s="7">
        <v>0.79985122598409997</v>
      </c>
      <c r="L6" s="7">
        <v>0.73941781939950002</v>
      </c>
      <c r="M6" s="7">
        <v>0.70258673894199997</v>
      </c>
      <c r="N6" s="8">
        <v>0.64424012993510005</v>
      </c>
      <c r="O6" s="8">
        <v>0.62321390327839998</v>
      </c>
      <c r="P6" s="7">
        <v>0.74906922474399995</v>
      </c>
      <c r="Q6" s="8">
        <v>0.61996724752169996</v>
      </c>
      <c r="R6" s="7">
        <v>0.79456184181489997</v>
      </c>
      <c r="S6" s="7">
        <v>0.73025776186760005</v>
      </c>
      <c r="T6" s="6">
        <v>0.67793171004249997</v>
      </c>
      <c r="U6" s="6">
        <v>0.73235385501119998</v>
      </c>
      <c r="V6" s="8">
        <v>0.37069722152939999</v>
      </c>
      <c r="W6" s="6">
        <v>0.67552720924520004</v>
      </c>
      <c r="X6" s="7">
        <v>0.74702097685710001</v>
      </c>
      <c r="Y6" s="6">
        <v>0.66440221651489995</v>
      </c>
      <c r="Z6" s="6">
        <v>0.66704820436409995</v>
      </c>
      <c r="AA6" s="8">
        <v>0.61374158816400004</v>
      </c>
      <c r="AB6" s="7">
        <v>0.7146798856637</v>
      </c>
      <c r="AC6" s="6">
        <v>0.67713274226410003</v>
      </c>
      <c r="AD6" s="7">
        <v>0.71793086811859996</v>
      </c>
      <c r="AE6" s="8">
        <v>0.66331420036629996</v>
      </c>
      <c r="AF6" s="6">
        <v>0.68721099408620001</v>
      </c>
      <c r="AG6" s="6">
        <v>0.68066255530749997</v>
      </c>
      <c r="AH6" s="7">
        <v>0.72259307323220001</v>
      </c>
      <c r="AI6" s="8">
        <v>0.60243205629840002</v>
      </c>
      <c r="AJ6" s="8">
        <v>0.62945112237480005</v>
      </c>
      <c r="AK6" s="7">
        <v>0.6881197645346</v>
      </c>
      <c r="AL6" s="6">
        <v>0.70644595875859995</v>
      </c>
      <c r="AM6" s="6">
        <v>0.70682277945799998</v>
      </c>
      <c r="AN6" s="6">
        <v>0.65162950785590001</v>
      </c>
      <c r="AO6" s="8">
        <v>0.62623563359629997</v>
      </c>
      <c r="AP6" s="6">
        <v>0.69032667980960005</v>
      </c>
      <c r="AQ6" s="6">
        <v>0.68853533459810001</v>
      </c>
    </row>
    <row r="7" spans="1:43" x14ac:dyDescent="0.25">
      <c r="A7" t="s">
        <v>434</v>
      </c>
      <c r="B7" s="6">
        <v>1</v>
      </c>
      <c r="C7" s="6">
        <v>1</v>
      </c>
      <c r="D7" s="6">
        <v>1</v>
      </c>
      <c r="E7" s="6">
        <v>1</v>
      </c>
      <c r="F7" s="6">
        <v>1</v>
      </c>
      <c r="G7" s="6">
        <v>1</v>
      </c>
      <c r="H7" s="6">
        <v>1</v>
      </c>
      <c r="I7" s="6">
        <v>1</v>
      </c>
      <c r="J7" s="6">
        <v>1</v>
      </c>
      <c r="K7" s="6">
        <v>1</v>
      </c>
      <c r="L7" s="6">
        <v>1</v>
      </c>
      <c r="M7" s="6">
        <v>1</v>
      </c>
      <c r="N7" s="6">
        <v>1</v>
      </c>
      <c r="O7" s="6">
        <v>1</v>
      </c>
      <c r="P7" s="6">
        <v>1</v>
      </c>
      <c r="Q7" s="6">
        <v>1</v>
      </c>
      <c r="R7" s="6">
        <v>1</v>
      </c>
      <c r="S7" s="6">
        <v>1</v>
      </c>
      <c r="T7" s="6">
        <v>1</v>
      </c>
      <c r="U7" s="6">
        <v>1</v>
      </c>
      <c r="V7" s="6">
        <v>1</v>
      </c>
      <c r="W7" s="6">
        <v>1</v>
      </c>
      <c r="X7" s="6">
        <v>1</v>
      </c>
      <c r="Y7" s="6">
        <v>1</v>
      </c>
      <c r="Z7" s="6">
        <v>1</v>
      </c>
      <c r="AA7" s="6">
        <v>1</v>
      </c>
      <c r="AB7" s="6">
        <v>1</v>
      </c>
      <c r="AC7" s="6">
        <v>1</v>
      </c>
      <c r="AD7" s="6">
        <v>1</v>
      </c>
      <c r="AE7" s="6">
        <v>1</v>
      </c>
      <c r="AF7" s="6">
        <v>1</v>
      </c>
      <c r="AG7" s="6">
        <v>1</v>
      </c>
      <c r="AH7" s="6">
        <v>1</v>
      </c>
      <c r="AI7" s="6">
        <v>1</v>
      </c>
      <c r="AJ7" s="6">
        <v>1</v>
      </c>
      <c r="AK7" s="6">
        <v>1</v>
      </c>
      <c r="AL7" s="6">
        <v>1</v>
      </c>
      <c r="AM7" s="6">
        <v>1</v>
      </c>
      <c r="AN7" s="6">
        <v>1</v>
      </c>
      <c r="AO7" s="6">
        <v>1</v>
      </c>
      <c r="AP7" s="6">
        <v>1</v>
      </c>
      <c r="AQ7" s="6">
        <v>1</v>
      </c>
    </row>
    <row r="8" spans="1:43" x14ac:dyDescent="0.25">
      <c r="A8" t="s">
        <v>433</v>
      </c>
      <c r="B8" s="9">
        <v>4507</v>
      </c>
      <c r="C8" s="9">
        <v>2217</v>
      </c>
      <c r="D8" s="9">
        <v>2278</v>
      </c>
      <c r="E8" s="9">
        <v>12</v>
      </c>
      <c r="F8" s="9">
        <v>280</v>
      </c>
      <c r="G8" s="9">
        <v>827</v>
      </c>
      <c r="H8" s="9">
        <v>1107</v>
      </c>
      <c r="I8" s="9">
        <v>1249</v>
      </c>
      <c r="J8" s="9">
        <v>1121</v>
      </c>
      <c r="K8" s="9">
        <v>1030</v>
      </c>
      <c r="L8" s="9">
        <v>2151</v>
      </c>
      <c r="M8" s="9">
        <v>2745</v>
      </c>
      <c r="N8" s="9">
        <v>1762</v>
      </c>
      <c r="O8" s="9">
        <v>1001</v>
      </c>
      <c r="P8" s="9">
        <v>1001</v>
      </c>
      <c r="Q8" s="9">
        <v>801</v>
      </c>
      <c r="R8" s="9">
        <v>600</v>
      </c>
      <c r="S8" s="9">
        <v>601</v>
      </c>
      <c r="T8" s="9">
        <v>201</v>
      </c>
      <c r="U8" s="9">
        <v>201</v>
      </c>
      <c r="V8" s="9">
        <v>101</v>
      </c>
      <c r="W8" s="9">
        <v>3062</v>
      </c>
      <c r="X8" s="9">
        <v>488</v>
      </c>
      <c r="Y8" s="9">
        <v>850</v>
      </c>
      <c r="Z8" s="9">
        <v>107</v>
      </c>
      <c r="AA8" s="9">
        <v>1366</v>
      </c>
      <c r="AB8" s="9">
        <v>3036</v>
      </c>
      <c r="AC8" s="9">
        <v>105</v>
      </c>
      <c r="AD8" s="9">
        <v>1571</v>
      </c>
      <c r="AE8" s="9">
        <v>2936</v>
      </c>
      <c r="AF8" s="9">
        <v>455</v>
      </c>
      <c r="AG8" s="9">
        <v>4052</v>
      </c>
      <c r="AH8" s="9">
        <v>3046</v>
      </c>
      <c r="AI8" s="9">
        <v>1461</v>
      </c>
      <c r="AJ8" s="9">
        <v>583</v>
      </c>
      <c r="AK8" s="9">
        <v>3924</v>
      </c>
      <c r="AL8" s="9">
        <v>778</v>
      </c>
      <c r="AM8" s="9">
        <v>1171</v>
      </c>
      <c r="AN8" s="9">
        <v>1002</v>
      </c>
      <c r="AO8" s="9">
        <v>620</v>
      </c>
      <c r="AP8" s="9">
        <v>576</v>
      </c>
      <c r="AQ8" s="9">
        <v>360</v>
      </c>
    </row>
    <row r="9" spans="1:43" x14ac:dyDescent="0.25">
      <c r="A9"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78ef636d-ab55-44b1-be2a-b38d4c0838b2" sqref="A2 AQ9" xr:uid="{00000000-0002-0000-3C00-000000000000}"/>
    <dataValidation allowBlank="1" error="78ef636d-ab55-44b1-be2a-b38d4c0838b2" sqref="A1" xr:uid="{00000000-0002-0000-3C00-000001000000}"/>
  </dataValidations>
  <hyperlinks>
    <hyperlink ref="A1" location="'TOC'!A1" display="Back to TOC" xr:uid="{00000000-0004-0000-3C00-000000000000}"/>
  </hyperlinks>
  <pageMargins left="0.7" right="0.7" top="0.75" bottom="0.75" header="0.3" footer="0.3"/>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D00-000000000000}">
  <sheetPr codeName="Sheet62"/>
  <dimension ref="A1:AQ14"/>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43.7109375" bestFit="1" customWidth="1"/>
    <col min="2" max="43" width="12.7109375" bestFit="1" customWidth="1"/>
  </cols>
  <sheetData>
    <row r="1" spans="1:43" x14ac:dyDescent="0.25">
      <c r="A1" s="4" t="s">
        <v>384</v>
      </c>
    </row>
    <row r="2" spans="1:43" x14ac:dyDescent="0.25">
      <c r="A2" t="s">
        <v>129</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587</v>
      </c>
      <c r="B5" s="6">
        <v>0.26471319446899999</v>
      </c>
      <c r="C5" s="6">
        <v>0.24813698283560001</v>
      </c>
      <c r="D5" s="6">
        <v>0.27909565839729999</v>
      </c>
      <c r="E5" s="6">
        <v>0.27189431881749998</v>
      </c>
      <c r="F5" s="6">
        <v>0.1513800723258</v>
      </c>
      <c r="G5" s="6">
        <v>0.2583638040299</v>
      </c>
      <c r="H5" s="6">
        <v>0.2365964977883</v>
      </c>
      <c r="I5" s="6">
        <v>0.2183383230141</v>
      </c>
      <c r="J5" s="6">
        <v>0.30009508357129999</v>
      </c>
      <c r="K5" s="7">
        <v>0.37663440185120001</v>
      </c>
      <c r="L5" s="7">
        <v>0.32802578648469999</v>
      </c>
      <c r="M5" s="6">
        <v>0.24665498810690001</v>
      </c>
      <c r="N5" s="6">
        <v>0.29332956127850002</v>
      </c>
      <c r="O5" s="6">
        <v>0.29458983821840001</v>
      </c>
      <c r="P5" s="6">
        <v>0.2424105791899</v>
      </c>
      <c r="Q5" s="6">
        <v>0.27689513854949999</v>
      </c>
      <c r="R5" s="6">
        <v>0.23543155591020001</v>
      </c>
      <c r="S5" s="6">
        <v>0.24651510543899999</v>
      </c>
      <c r="T5" s="6">
        <v>0.37062361408740002</v>
      </c>
      <c r="U5" s="6">
        <v>0.18589994409310001</v>
      </c>
      <c r="V5" s="6">
        <v>0.33888397902180001</v>
      </c>
      <c r="W5" s="6">
        <v>0.25286951127239998</v>
      </c>
      <c r="X5" s="6">
        <v>0.33566884135379998</v>
      </c>
      <c r="Y5" s="6">
        <v>0.2759385333878</v>
      </c>
      <c r="Z5" s="6">
        <v>0.1036642584404</v>
      </c>
      <c r="AA5" s="6">
        <v>0.26849358713819999</v>
      </c>
      <c r="AB5" s="6">
        <v>0.26011092579529999</v>
      </c>
      <c r="AC5" s="6">
        <v>0.26884236095690001</v>
      </c>
      <c r="AD5" s="6">
        <v>0.2302852297894</v>
      </c>
      <c r="AE5" s="6">
        <v>0.27344559073719998</v>
      </c>
      <c r="AF5" s="6">
        <v>0.24065350051000001</v>
      </c>
      <c r="AG5" s="6">
        <v>0.26638437048949998</v>
      </c>
      <c r="AH5" s="6">
        <v>0.2869766407919</v>
      </c>
      <c r="AI5" s="6">
        <v>0.25292536086590001</v>
      </c>
      <c r="AJ5" s="6">
        <v>0.2406737428488</v>
      </c>
      <c r="AK5" s="6">
        <v>0.26873779399410003</v>
      </c>
      <c r="AL5" s="6">
        <v>0.28164566955350001</v>
      </c>
      <c r="AM5" s="6">
        <v>0.25596149233659998</v>
      </c>
      <c r="AN5" s="6">
        <v>0.27285765179970001</v>
      </c>
      <c r="AO5" s="6">
        <v>0.2328104154224</v>
      </c>
      <c r="AP5" s="6">
        <v>0.31122966974139998</v>
      </c>
      <c r="AQ5" s="6">
        <v>0.2171690363157</v>
      </c>
    </row>
    <row r="6" spans="1:43" x14ac:dyDescent="0.25">
      <c r="A6" t="s">
        <v>588</v>
      </c>
      <c r="B6" s="6">
        <v>0.41058012739630001</v>
      </c>
      <c r="C6" s="6">
        <v>0.44923642355900001</v>
      </c>
      <c r="D6" s="6">
        <v>0.37732617140660002</v>
      </c>
      <c r="E6" s="6">
        <v>0.36168665487680002</v>
      </c>
      <c r="F6" s="6">
        <v>0.54300849190589995</v>
      </c>
      <c r="G6" s="6">
        <v>0.43612733514180002</v>
      </c>
      <c r="H6" s="6">
        <v>0.45787377110619998</v>
      </c>
      <c r="I6" s="6">
        <v>0.4130445414742</v>
      </c>
      <c r="J6" s="6">
        <v>0.40558693761350001</v>
      </c>
      <c r="K6" s="6">
        <v>0.313769148951</v>
      </c>
      <c r="L6" s="6">
        <v>0.37208082030099998</v>
      </c>
      <c r="M6" s="6">
        <v>0.40652213739780002</v>
      </c>
      <c r="N6" s="6">
        <v>0.41701071789790001</v>
      </c>
      <c r="O6" s="8">
        <v>0.33025028721529998</v>
      </c>
      <c r="P6" s="6">
        <v>0.47679892342879998</v>
      </c>
      <c r="Q6" s="6">
        <v>0.40398560705969999</v>
      </c>
      <c r="R6" s="6">
        <v>0.39509917228019997</v>
      </c>
      <c r="S6" s="6">
        <v>0.4506191402061</v>
      </c>
      <c r="T6" s="6">
        <v>0.42169778204710001</v>
      </c>
      <c r="U6" s="6">
        <v>0.43935758121349999</v>
      </c>
      <c r="V6" s="6">
        <v>0.4316787361785</v>
      </c>
      <c r="W6" s="6">
        <v>0.40126956427069999</v>
      </c>
      <c r="X6" s="6">
        <v>0.4072456093679</v>
      </c>
      <c r="Y6" s="6">
        <v>0.42491342435419999</v>
      </c>
      <c r="Z6" s="7">
        <v>0.77026179828579999</v>
      </c>
      <c r="AA6" s="6">
        <v>0.41945683687660001</v>
      </c>
      <c r="AB6" s="6">
        <v>0.39735898482740001</v>
      </c>
      <c r="AC6" s="6">
        <v>0.46805377349319999</v>
      </c>
      <c r="AD6" s="6">
        <v>0.37116475944240002</v>
      </c>
      <c r="AE6" s="6">
        <v>0.42057754127879998</v>
      </c>
      <c r="AF6" s="6">
        <v>0.49540936622210002</v>
      </c>
      <c r="AG6" s="6">
        <v>0.40468792486040001</v>
      </c>
      <c r="AH6" s="6">
        <v>0.44152650372309998</v>
      </c>
      <c r="AI6" s="6">
        <v>0.39419494023939999</v>
      </c>
      <c r="AJ6" s="6">
        <v>0.46825591764300001</v>
      </c>
      <c r="AK6" s="6">
        <v>0.40092425164250001</v>
      </c>
      <c r="AL6" s="6">
        <v>0.3955603594862</v>
      </c>
      <c r="AM6" s="6">
        <v>0.3901090847143</v>
      </c>
      <c r="AN6" s="6">
        <v>0.4461295303626</v>
      </c>
      <c r="AO6" s="6">
        <v>0.44486698472309999</v>
      </c>
      <c r="AP6" s="6">
        <v>0.31169862055219999</v>
      </c>
      <c r="AQ6" s="6">
        <v>0.47578911330559998</v>
      </c>
    </row>
    <row r="7" spans="1:43" x14ac:dyDescent="0.25">
      <c r="A7" t="s">
        <v>589</v>
      </c>
      <c r="B7" s="6">
        <v>0.6752933218653</v>
      </c>
      <c r="C7" s="6">
        <v>0.69737340639459999</v>
      </c>
      <c r="D7" s="6">
        <v>0.65642182980389996</v>
      </c>
      <c r="E7" s="6">
        <v>0.6335809736943</v>
      </c>
      <c r="F7" s="6">
        <v>0.69438856423170003</v>
      </c>
      <c r="G7" s="6">
        <v>0.69449113917159999</v>
      </c>
      <c r="H7" s="6">
        <v>0.69447026889450003</v>
      </c>
      <c r="I7" s="6">
        <v>0.63138286448839998</v>
      </c>
      <c r="J7" s="6">
        <v>0.70568202118470003</v>
      </c>
      <c r="K7" s="6">
        <v>0.69040355080229998</v>
      </c>
      <c r="L7" s="6">
        <v>0.70010660678579995</v>
      </c>
      <c r="M7" s="6">
        <v>0.65317712550469997</v>
      </c>
      <c r="N7" s="6">
        <v>0.71034027917639997</v>
      </c>
      <c r="O7" s="6">
        <v>0.62484012543370004</v>
      </c>
      <c r="P7" s="6">
        <v>0.71920950261880001</v>
      </c>
      <c r="Q7" s="6">
        <v>0.68088074560919998</v>
      </c>
      <c r="R7" s="6">
        <v>0.63053072819029998</v>
      </c>
      <c r="S7" s="6">
        <v>0.69713424564519999</v>
      </c>
      <c r="T7" s="6">
        <v>0.7923213961344</v>
      </c>
      <c r="U7" s="6">
        <v>0.62525752530659995</v>
      </c>
      <c r="V7" s="6">
        <v>0.77056271520029995</v>
      </c>
      <c r="W7" s="6">
        <v>0.65413907554310002</v>
      </c>
      <c r="X7" s="6">
        <v>0.74291445072170004</v>
      </c>
      <c r="Y7" s="6">
        <v>0.70085195774200004</v>
      </c>
      <c r="Z7" s="6">
        <v>0.87392605672620005</v>
      </c>
      <c r="AA7" s="6">
        <v>0.6879504240148</v>
      </c>
      <c r="AB7" s="6">
        <v>0.65746991062269999</v>
      </c>
      <c r="AC7" s="6">
        <v>0.73689613445010005</v>
      </c>
      <c r="AD7" s="6">
        <v>0.60144998923180004</v>
      </c>
      <c r="AE7" s="6">
        <v>0.69402313201599997</v>
      </c>
      <c r="AF7" s="6">
        <v>0.73606286673209997</v>
      </c>
      <c r="AG7" s="6">
        <v>0.67107229534979995</v>
      </c>
      <c r="AH7" s="6">
        <v>0.72850314451499998</v>
      </c>
      <c r="AI7" s="6">
        <v>0.64712030110539998</v>
      </c>
      <c r="AJ7" s="6">
        <v>0.70892966049179995</v>
      </c>
      <c r="AK7" s="6">
        <v>0.66966204563660003</v>
      </c>
      <c r="AL7" s="6">
        <v>0.67720602903969995</v>
      </c>
      <c r="AM7" s="6">
        <v>0.64607057705089999</v>
      </c>
      <c r="AN7" s="6">
        <v>0.71898718216229995</v>
      </c>
      <c r="AO7" s="6">
        <v>0.67767740014559996</v>
      </c>
      <c r="AP7" s="6">
        <v>0.62292829029350005</v>
      </c>
      <c r="AQ7" s="6">
        <v>0.69295814962129998</v>
      </c>
    </row>
    <row r="8" spans="1:43" x14ac:dyDescent="0.25">
      <c r="A8" t="s">
        <v>590</v>
      </c>
      <c r="B8" s="6">
        <v>0.1993632959094</v>
      </c>
      <c r="C8" s="6">
        <v>0.19301588077830001</v>
      </c>
      <c r="D8" s="6">
        <v>0.20667160667930001</v>
      </c>
      <c r="E8" s="6">
        <v>0</v>
      </c>
      <c r="F8" s="6">
        <v>0.25840053907720001</v>
      </c>
      <c r="G8" s="6">
        <v>0.18479224029669999</v>
      </c>
      <c r="H8" s="6">
        <v>0.1997688573576</v>
      </c>
      <c r="I8" s="6">
        <v>0.20956715235170001</v>
      </c>
      <c r="J8" s="6">
        <v>0.20081080697629999</v>
      </c>
      <c r="K8" s="6">
        <v>0.1708224270914</v>
      </c>
      <c r="L8" s="6">
        <v>0.1898674572282</v>
      </c>
      <c r="M8" s="6">
        <v>0.21549479778110001</v>
      </c>
      <c r="N8" s="6">
        <v>0.17380012725960001</v>
      </c>
      <c r="O8" s="6">
        <v>0.21254919214859999</v>
      </c>
      <c r="P8" s="6">
        <v>0.1715195115531</v>
      </c>
      <c r="Q8" s="6">
        <v>0.19596418077040001</v>
      </c>
      <c r="R8" s="6">
        <v>0.21737600346300001</v>
      </c>
      <c r="S8" s="6">
        <v>0.2263801209081</v>
      </c>
      <c r="T8" s="6">
        <v>0.1654567824755</v>
      </c>
      <c r="U8" s="6">
        <v>0.26587382520449998</v>
      </c>
      <c r="V8" s="6">
        <v>9.7763490511419998E-2</v>
      </c>
      <c r="W8" s="6">
        <v>0.2122676320239</v>
      </c>
      <c r="X8" s="6">
        <v>0.15912624293380001</v>
      </c>
      <c r="Y8" s="6">
        <v>0.18244069904919999</v>
      </c>
      <c r="Z8" s="6">
        <v>9.2156576720790001E-2</v>
      </c>
      <c r="AA8" s="6">
        <v>0.198186421148</v>
      </c>
      <c r="AB8" s="6">
        <v>0.19870149776070001</v>
      </c>
      <c r="AC8" s="6">
        <v>0.23952271496960001</v>
      </c>
      <c r="AD8" s="7">
        <v>0.27876445545840001</v>
      </c>
      <c r="AE8" s="8">
        <v>0.1792237844456</v>
      </c>
      <c r="AF8" s="6">
        <v>0.1164428993602</v>
      </c>
      <c r="AG8" s="6">
        <v>0.20512291107969999</v>
      </c>
      <c r="AH8" s="6">
        <v>0.18015131680999999</v>
      </c>
      <c r="AI8" s="6">
        <v>0.20953546824630001</v>
      </c>
      <c r="AJ8" s="6">
        <v>0.26048423244980001</v>
      </c>
      <c r="AK8" s="6">
        <v>0.1891306460112</v>
      </c>
      <c r="AL8" s="6">
        <v>0.20975678544000001</v>
      </c>
      <c r="AM8" s="6">
        <v>0.1968602899918</v>
      </c>
      <c r="AN8" s="6">
        <v>0.15187893970899999</v>
      </c>
      <c r="AO8" s="6">
        <v>0.1854467159189</v>
      </c>
      <c r="AP8" s="7">
        <v>0.35615910597119999</v>
      </c>
      <c r="AQ8" s="6">
        <v>0.2054682585141</v>
      </c>
    </row>
    <row r="9" spans="1:43" x14ac:dyDescent="0.25">
      <c r="A9" t="s">
        <v>591</v>
      </c>
      <c r="B9" s="6">
        <v>9.3202297855199998E-2</v>
      </c>
      <c r="C9" s="6">
        <v>7.8696489405500003E-2</v>
      </c>
      <c r="D9" s="6">
        <v>0.1034098551927</v>
      </c>
      <c r="E9" s="6">
        <v>0.3664190263057</v>
      </c>
      <c r="F9" s="6">
        <v>4.7210896691099999E-2</v>
      </c>
      <c r="G9" s="6">
        <v>0.1148645594899</v>
      </c>
      <c r="H9" s="6">
        <v>0.1010994947174</v>
      </c>
      <c r="I9" s="6">
        <v>0.11028491043080001</v>
      </c>
      <c r="J9" s="6">
        <v>6.7981499102219997E-2</v>
      </c>
      <c r="K9" s="6">
        <v>7.8356598929990001E-2</v>
      </c>
      <c r="L9" s="6">
        <v>7.17675771272E-2</v>
      </c>
      <c r="M9" s="6">
        <v>0.1024150899051</v>
      </c>
      <c r="N9" s="6">
        <v>7.8603027509509996E-2</v>
      </c>
      <c r="O9" s="6">
        <v>0.10036816879259999</v>
      </c>
      <c r="P9" s="6">
        <v>8.5794962218960005E-2</v>
      </c>
      <c r="Q9" s="6">
        <v>0.1072003106853</v>
      </c>
      <c r="R9" s="6">
        <v>0.1189913156111</v>
      </c>
      <c r="S9" s="6">
        <v>5.4301342836869999E-2</v>
      </c>
      <c r="T9" s="6">
        <v>0</v>
      </c>
      <c r="U9" s="6">
        <v>0.1088686494889</v>
      </c>
      <c r="V9" s="6">
        <v>0.13167379428830001</v>
      </c>
      <c r="W9" s="6">
        <v>9.6885306122340004E-2</v>
      </c>
      <c r="X9" s="6">
        <v>8.1296986394100004E-2</v>
      </c>
      <c r="Y9" s="6">
        <v>9.0196172613000003E-2</v>
      </c>
      <c r="Z9" s="6">
        <v>3.3917366553010003E-2</v>
      </c>
      <c r="AA9" s="6">
        <v>8.5244000582839999E-2</v>
      </c>
      <c r="AB9" s="6">
        <v>0.10596996512030001</v>
      </c>
      <c r="AC9" s="6">
        <v>2.3581150580349999E-2</v>
      </c>
      <c r="AD9" s="6">
        <v>8.0947331122940003E-2</v>
      </c>
      <c r="AE9" s="6">
        <v>9.6310678694899995E-2</v>
      </c>
      <c r="AF9" s="6">
        <v>0.1425014576701</v>
      </c>
      <c r="AG9" s="6">
        <v>8.9777999364449995E-2</v>
      </c>
      <c r="AH9" s="6">
        <v>7.840691126556E-2</v>
      </c>
      <c r="AI9" s="6">
        <v>0.1010360156311</v>
      </c>
      <c r="AJ9" s="8">
        <v>3.0586107058389999E-2</v>
      </c>
      <c r="AK9" s="7">
        <v>0.103685277905</v>
      </c>
      <c r="AL9" s="6">
        <v>8.134006061099E-2</v>
      </c>
      <c r="AM9" s="6">
        <v>0.1155248192286</v>
      </c>
      <c r="AN9" s="6">
        <v>9.3895295182109997E-2</v>
      </c>
      <c r="AO9" s="6">
        <v>0.1077608561147</v>
      </c>
      <c r="AP9" s="8">
        <v>5.7015568756860003E-3</v>
      </c>
      <c r="AQ9" s="6">
        <v>9.7710932967700004E-2</v>
      </c>
    </row>
    <row r="10" spans="1:43" x14ac:dyDescent="0.25">
      <c r="A10" t="s">
        <v>592</v>
      </c>
      <c r="B10" s="6">
        <v>3.2141084370070003E-2</v>
      </c>
      <c r="C10" s="6">
        <v>3.0914223421539998E-2</v>
      </c>
      <c r="D10" s="6">
        <v>3.3496708324110003E-2</v>
      </c>
      <c r="E10" s="6">
        <v>0</v>
      </c>
      <c r="F10" s="6">
        <v>0</v>
      </c>
      <c r="G10" s="8">
        <v>5.8520610417700002E-3</v>
      </c>
      <c r="H10" s="8">
        <v>4.661379030483E-3</v>
      </c>
      <c r="I10" s="6">
        <v>4.876507272912E-2</v>
      </c>
      <c r="J10" s="6">
        <v>2.5525672736710001E-2</v>
      </c>
      <c r="K10" s="6">
        <v>6.0417423176329997E-2</v>
      </c>
      <c r="L10" s="6">
        <v>3.8258358858829999E-2</v>
      </c>
      <c r="M10" s="6">
        <v>2.891298680917E-2</v>
      </c>
      <c r="N10" s="6">
        <v>3.7256566054540002E-2</v>
      </c>
      <c r="O10" s="7">
        <v>6.2242513625130003E-2</v>
      </c>
      <c r="P10" s="6">
        <v>2.3476023609200002E-2</v>
      </c>
      <c r="Q10" s="6">
        <v>1.5954762935100002E-2</v>
      </c>
      <c r="R10" s="6">
        <v>3.3101952735509997E-2</v>
      </c>
      <c r="S10" s="6">
        <v>2.2184290609870001E-2</v>
      </c>
      <c r="T10" s="6">
        <v>4.222182139004E-2</v>
      </c>
      <c r="U10" s="6">
        <v>0</v>
      </c>
      <c r="V10" s="6">
        <v>0</v>
      </c>
      <c r="W10" s="6">
        <v>3.6707986310699998E-2</v>
      </c>
      <c r="X10" s="6">
        <v>1.6662319950339999E-2</v>
      </c>
      <c r="Y10" s="6">
        <v>2.651117059577E-2</v>
      </c>
      <c r="Z10" s="6">
        <v>0</v>
      </c>
      <c r="AA10" s="6">
        <v>2.861915425432E-2</v>
      </c>
      <c r="AB10" s="6">
        <v>3.7858626496319998E-2</v>
      </c>
      <c r="AC10" s="6">
        <v>0</v>
      </c>
      <c r="AD10" s="6">
        <v>3.8838224186839999E-2</v>
      </c>
      <c r="AE10" s="6">
        <v>3.044240484348E-2</v>
      </c>
      <c r="AF10" s="8">
        <v>4.992776237518E-3</v>
      </c>
      <c r="AG10" s="7">
        <v>3.4026794205969997E-2</v>
      </c>
      <c r="AH10" s="6">
        <v>1.293862740944E-2</v>
      </c>
      <c r="AI10" s="6">
        <v>4.230821501728E-2</v>
      </c>
      <c r="AJ10" s="6">
        <v>0</v>
      </c>
      <c r="AK10" s="6">
        <v>3.7522030447179999E-2</v>
      </c>
      <c r="AL10" s="6">
        <v>3.1697124909260001E-2</v>
      </c>
      <c r="AM10" s="6">
        <v>4.1544313728679998E-2</v>
      </c>
      <c r="AN10" s="6">
        <v>3.5238582946610003E-2</v>
      </c>
      <c r="AO10" s="6">
        <v>2.9115027820810001E-2</v>
      </c>
      <c r="AP10" s="6">
        <v>1.521104685963E-2</v>
      </c>
      <c r="AQ10" s="8">
        <v>3.8626588968940002E-3</v>
      </c>
    </row>
    <row r="11" spans="1:43" x14ac:dyDescent="0.25">
      <c r="A11" t="s">
        <v>593</v>
      </c>
      <c r="B11" s="6">
        <v>0.1253433822253</v>
      </c>
      <c r="C11" s="6">
        <v>0.109610712827</v>
      </c>
      <c r="D11" s="6">
        <v>0.1369065635168</v>
      </c>
      <c r="E11" s="6">
        <v>0.3664190263057</v>
      </c>
      <c r="F11" s="8">
        <v>4.7210896691099999E-2</v>
      </c>
      <c r="G11" s="6">
        <v>0.1207166205316</v>
      </c>
      <c r="H11" s="6">
        <v>0.1057608737479</v>
      </c>
      <c r="I11" s="6">
        <v>0.15904998315989999</v>
      </c>
      <c r="J11" s="6">
        <v>9.3507171838929995E-2</v>
      </c>
      <c r="K11" s="6">
        <v>0.13877402210629999</v>
      </c>
      <c r="L11" s="6">
        <v>0.110025935986</v>
      </c>
      <c r="M11" s="6">
        <v>0.13132807671419999</v>
      </c>
      <c r="N11" s="6">
        <v>0.1158595935641</v>
      </c>
      <c r="O11" s="6">
        <v>0.16261068241769999</v>
      </c>
      <c r="P11" s="6">
        <v>0.1092709858282</v>
      </c>
      <c r="Q11" s="6">
        <v>0.1231550736204</v>
      </c>
      <c r="R11" s="6">
        <v>0.1520932683466</v>
      </c>
      <c r="S11" s="6">
        <v>7.6485633446749995E-2</v>
      </c>
      <c r="T11" s="6">
        <v>4.222182139004E-2</v>
      </c>
      <c r="U11" s="6">
        <v>0.1088686494889</v>
      </c>
      <c r="V11" s="6">
        <v>0.13167379428830001</v>
      </c>
      <c r="W11" s="6">
        <v>0.133593292433</v>
      </c>
      <c r="X11" s="6">
        <v>9.795930634444E-2</v>
      </c>
      <c r="Y11" s="6">
        <v>0.1167073432088</v>
      </c>
      <c r="Z11" s="6">
        <v>3.3917366553010003E-2</v>
      </c>
      <c r="AA11" s="6">
        <v>0.1138631548372</v>
      </c>
      <c r="AB11" s="6">
        <v>0.1438285916166</v>
      </c>
      <c r="AC11" s="6">
        <v>2.3581150580349999E-2</v>
      </c>
      <c r="AD11" s="6">
        <v>0.11978555530979999</v>
      </c>
      <c r="AE11" s="6">
        <v>0.12675308353840001</v>
      </c>
      <c r="AF11" s="6">
        <v>0.1474942339076</v>
      </c>
      <c r="AG11" s="6">
        <v>0.1238047935704</v>
      </c>
      <c r="AH11" s="6">
        <v>9.1345538675000004E-2</v>
      </c>
      <c r="AI11" s="6">
        <v>0.14334423064829999</v>
      </c>
      <c r="AJ11" s="8">
        <v>3.0586107058389999E-2</v>
      </c>
      <c r="AK11" s="7">
        <v>0.14120730835219999</v>
      </c>
      <c r="AL11" s="6">
        <v>0.1130371855203</v>
      </c>
      <c r="AM11" s="6">
        <v>0.15706913295729999</v>
      </c>
      <c r="AN11" s="6">
        <v>0.1291338781287</v>
      </c>
      <c r="AO11" s="6">
        <v>0.13687588393559999</v>
      </c>
      <c r="AP11" s="8">
        <v>2.0912603735320001E-2</v>
      </c>
      <c r="AQ11" s="6">
        <v>0.10157359186459999</v>
      </c>
    </row>
    <row r="12" spans="1:43" x14ac:dyDescent="0.25">
      <c r="A12" t="s">
        <v>434</v>
      </c>
      <c r="B12" s="6">
        <v>1</v>
      </c>
      <c r="C12" s="6">
        <v>1</v>
      </c>
      <c r="D12" s="6">
        <v>1</v>
      </c>
      <c r="E12" s="6">
        <v>1</v>
      </c>
      <c r="F12" s="6">
        <v>1</v>
      </c>
      <c r="G12" s="6">
        <v>1</v>
      </c>
      <c r="H12" s="6">
        <v>1</v>
      </c>
      <c r="I12" s="6">
        <v>1</v>
      </c>
      <c r="J12" s="6">
        <v>1</v>
      </c>
      <c r="K12" s="6">
        <v>1</v>
      </c>
      <c r="L12" s="6">
        <v>1</v>
      </c>
      <c r="M12" s="6">
        <v>1</v>
      </c>
      <c r="N12" s="6">
        <v>1</v>
      </c>
      <c r="O12" s="6">
        <v>1</v>
      </c>
      <c r="P12" s="6">
        <v>1</v>
      </c>
      <c r="Q12" s="6">
        <v>1</v>
      </c>
      <c r="R12" s="6">
        <v>1</v>
      </c>
      <c r="S12" s="6">
        <v>1</v>
      </c>
      <c r="T12" s="6">
        <v>1</v>
      </c>
      <c r="U12" s="6">
        <v>1</v>
      </c>
      <c r="V12" s="6">
        <v>1</v>
      </c>
      <c r="W12" s="6">
        <v>1</v>
      </c>
      <c r="X12" s="6">
        <v>1</v>
      </c>
      <c r="Y12" s="6">
        <v>1</v>
      </c>
      <c r="Z12" s="6">
        <v>1</v>
      </c>
      <c r="AA12" s="6">
        <v>1</v>
      </c>
      <c r="AB12" s="6">
        <v>1</v>
      </c>
      <c r="AC12" s="6">
        <v>1</v>
      </c>
      <c r="AD12" s="6">
        <v>1</v>
      </c>
      <c r="AE12" s="6">
        <v>1</v>
      </c>
      <c r="AF12" s="6">
        <v>1</v>
      </c>
      <c r="AG12" s="6">
        <v>1</v>
      </c>
      <c r="AH12" s="6">
        <v>1</v>
      </c>
      <c r="AI12" s="6">
        <v>1</v>
      </c>
      <c r="AJ12" s="6">
        <v>1</v>
      </c>
      <c r="AK12" s="6">
        <v>1</v>
      </c>
      <c r="AL12" s="6">
        <v>1</v>
      </c>
      <c r="AM12" s="6">
        <v>1</v>
      </c>
      <c r="AN12" s="6">
        <v>1</v>
      </c>
      <c r="AO12" s="6">
        <v>1</v>
      </c>
      <c r="AP12" s="6">
        <v>1</v>
      </c>
      <c r="AQ12" s="6">
        <v>1</v>
      </c>
    </row>
    <row r="13" spans="1:43" x14ac:dyDescent="0.25">
      <c r="A13" t="s">
        <v>433</v>
      </c>
      <c r="B13" s="9">
        <v>675</v>
      </c>
      <c r="C13" s="9">
        <v>332</v>
      </c>
      <c r="D13" s="9">
        <v>338</v>
      </c>
      <c r="E13" s="9">
        <v>5</v>
      </c>
      <c r="F13" s="9">
        <v>43</v>
      </c>
      <c r="G13" s="9">
        <v>154</v>
      </c>
      <c r="H13" s="9">
        <v>197</v>
      </c>
      <c r="I13" s="9">
        <v>220</v>
      </c>
      <c r="J13" s="9">
        <v>173</v>
      </c>
      <c r="K13" s="9">
        <v>85</v>
      </c>
      <c r="L13" s="9">
        <v>258</v>
      </c>
      <c r="M13" s="9">
        <v>399</v>
      </c>
      <c r="N13" s="9">
        <v>276</v>
      </c>
      <c r="O13" s="9">
        <v>137</v>
      </c>
      <c r="P13" s="9">
        <v>153</v>
      </c>
      <c r="Q13" s="9">
        <v>106</v>
      </c>
      <c r="R13" s="9">
        <v>112</v>
      </c>
      <c r="S13" s="9">
        <v>83</v>
      </c>
      <c r="T13" s="9">
        <v>31</v>
      </c>
      <c r="U13" s="9">
        <v>31</v>
      </c>
      <c r="V13" s="9">
        <v>22</v>
      </c>
      <c r="W13" s="9">
        <v>455</v>
      </c>
      <c r="X13" s="9">
        <v>81</v>
      </c>
      <c r="Y13" s="9">
        <v>129</v>
      </c>
      <c r="Z13" s="9">
        <v>10</v>
      </c>
      <c r="AA13" s="9">
        <v>334</v>
      </c>
      <c r="AB13" s="9">
        <v>327</v>
      </c>
      <c r="AC13" s="9">
        <v>14</v>
      </c>
      <c r="AD13" s="9">
        <v>145</v>
      </c>
      <c r="AE13" s="9">
        <v>530</v>
      </c>
      <c r="AF13" s="9">
        <v>52</v>
      </c>
      <c r="AG13" s="9">
        <v>623</v>
      </c>
      <c r="AH13" s="9">
        <v>257</v>
      </c>
      <c r="AI13" s="9">
        <v>418</v>
      </c>
      <c r="AJ13" s="9">
        <v>113</v>
      </c>
      <c r="AK13" s="9">
        <v>562</v>
      </c>
      <c r="AL13" s="9">
        <v>172</v>
      </c>
      <c r="AM13" s="9">
        <v>188</v>
      </c>
      <c r="AN13" s="9">
        <v>148</v>
      </c>
      <c r="AO13" s="9">
        <v>80</v>
      </c>
      <c r="AP13" s="9">
        <v>46</v>
      </c>
      <c r="AQ13" s="9">
        <v>41</v>
      </c>
    </row>
    <row r="14" spans="1:43" x14ac:dyDescent="0.25">
      <c r="A14" t="s">
        <v>130</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dda02bb8-4095-4ffe-b4e2-f1a7dfb7ab11" sqref="A2 AQ14" xr:uid="{00000000-0002-0000-3D00-000000000000}"/>
    <dataValidation allowBlank="1" error="dda02bb8-4095-4ffe-b4e2-f1a7dfb7ab11" sqref="A1" xr:uid="{00000000-0002-0000-3D00-000001000000}"/>
  </dataValidations>
  <hyperlinks>
    <hyperlink ref="A1" location="'TOC'!A1" display="Back to TOC" xr:uid="{00000000-0004-0000-3D00-000000000000}"/>
  </hyperlinks>
  <pageMargins left="0.7" right="0.7" top="0.75" bottom="0.75" header="0.3" footer="0.3"/>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E00-000000000000}">
  <sheetPr codeName="Sheet63"/>
  <dimension ref="A1:AQ17"/>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43" width="12.7109375" bestFit="1" customWidth="1"/>
  </cols>
  <sheetData>
    <row r="1" spans="1:43" x14ac:dyDescent="0.25">
      <c r="A1" s="4" t="s">
        <v>384</v>
      </c>
    </row>
    <row r="2" spans="1:43" x14ac:dyDescent="0.25">
      <c r="A2" t="s">
        <v>132</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594</v>
      </c>
      <c r="B5" s="6">
        <v>0.46423435636839999</v>
      </c>
      <c r="C5" s="6">
        <v>0.4337114696871</v>
      </c>
      <c r="D5" s="6">
        <v>0.49208514703329997</v>
      </c>
      <c r="E5" s="6">
        <v>0.32399852895440001</v>
      </c>
      <c r="F5" s="6">
        <v>0.36530368262200003</v>
      </c>
      <c r="G5" s="6">
        <v>0.38494769830800002</v>
      </c>
      <c r="H5" s="8">
        <v>0.3809508541296</v>
      </c>
      <c r="I5" s="6">
        <v>0.46881669372570001</v>
      </c>
      <c r="J5" s="6">
        <v>0.52160736892649995</v>
      </c>
      <c r="K5" s="6">
        <v>0.52816432568909999</v>
      </c>
      <c r="L5" s="7">
        <v>0.52400013143690005</v>
      </c>
      <c r="M5" s="6">
        <v>0.47860569822440002</v>
      </c>
      <c r="N5" s="6">
        <v>0.4414604672097</v>
      </c>
      <c r="O5" s="6">
        <v>0.43779511973860002</v>
      </c>
      <c r="P5" s="6">
        <v>0.42387674331379999</v>
      </c>
      <c r="Q5" s="6">
        <v>0.54885216673610004</v>
      </c>
      <c r="R5" s="6">
        <v>0.41063089307290002</v>
      </c>
      <c r="S5" s="6">
        <v>0.56566789530289996</v>
      </c>
      <c r="T5" s="6">
        <v>0.33163532765480003</v>
      </c>
      <c r="U5" s="6">
        <v>0.40668095115449998</v>
      </c>
      <c r="V5" s="6">
        <v>0.63831180319640002</v>
      </c>
      <c r="W5" s="6">
        <v>0.45685024567420002</v>
      </c>
      <c r="X5" s="6">
        <v>0.47263986329059998</v>
      </c>
      <c r="Y5" s="6">
        <v>0.4969777078216</v>
      </c>
      <c r="Z5" s="6">
        <v>0.2548854383818</v>
      </c>
      <c r="AA5" s="6">
        <v>0.46689793784259997</v>
      </c>
      <c r="AB5" s="6">
        <v>0.45447062273720001</v>
      </c>
      <c r="AC5" s="6">
        <v>0.59617739862990005</v>
      </c>
      <c r="AD5" s="6">
        <v>0.48083580910730001</v>
      </c>
      <c r="AE5" s="6">
        <v>0.46002352179560002</v>
      </c>
      <c r="AF5" s="6">
        <v>0.41098534444509999</v>
      </c>
      <c r="AG5" s="6">
        <v>0.46793300989199998</v>
      </c>
      <c r="AH5" s="8">
        <v>0.39135657664119999</v>
      </c>
      <c r="AI5" s="7">
        <v>0.50282097626209998</v>
      </c>
      <c r="AJ5" s="8">
        <v>0.35243377224080003</v>
      </c>
      <c r="AK5" s="7">
        <v>0.48295161268909997</v>
      </c>
      <c r="AL5" s="6">
        <v>0.48569687618169999</v>
      </c>
      <c r="AM5" s="6">
        <v>0.47182893601370002</v>
      </c>
      <c r="AN5" s="6">
        <v>0.50810339364510004</v>
      </c>
      <c r="AO5" s="6">
        <v>0.3549277586281</v>
      </c>
      <c r="AP5" s="6">
        <v>0.38715654723800003</v>
      </c>
      <c r="AQ5" s="6">
        <v>0.45576507355029999</v>
      </c>
    </row>
    <row r="6" spans="1:43" x14ac:dyDescent="0.25">
      <c r="A6" t="s">
        <v>595</v>
      </c>
      <c r="B6" s="6">
        <v>9.1082200395779994E-2</v>
      </c>
      <c r="C6" s="6">
        <v>0.1144390732955</v>
      </c>
      <c r="D6" s="6">
        <v>7.1537876394389993E-2</v>
      </c>
      <c r="E6" s="6">
        <v>0</v>
      </c>
      <c r="F6" s="6">
        <v>0.14821543566689999</v>
      </c>
      <c r="G6" s="7">
        <v>0.1568205633101</v>
      </c>
      <c r="H6" s="7">
        <v>0.15506973217270001</v>
      </c>
      <c r="I6" s="6">
        <v>8.5895543692549994E-2</v>
      </c>
      <c r="J6" s="6">
        <v>5.485327277608E-2</v>
      </c>
      <c r="K6" s="8">
        <v>3.2409706574969999E-2</v>
      </c>
      <c r="L6" s="8">
        <v>4.6663173961909998E-2</v>
      </c>
      <c r="M6" s="6">
        <v>0.1005238801758</v>
      </c>
      <c r="N6" s="6">
        <v>7.6120217657050002E-2</v>
      </c>
      <c r="O6" s="6">
        <v>9.9023595233190001E-2</v>
      </c>
      <c r="P6" s="6">
        <v>9.3280878423879998E-2</v>
      </c>
      <c r="Q6" s="6">
        <v>5.945751457462E-2</v>
      </c>
      <c r="R6" s="6">
        <v>0.1009091128916</v>
      </c>
      <c r="S6" s="6">
        <v>7.7277819855760002E-2</v>
      </c>
      <c r="T6" s="6">
        <v>6.2635154284330002E-2</v>
      </c>
      <c r="U6" s="6">
        <v>0.19256770205189999</v>
      </c>
      <c r="V6" s="6">
        <v>9.5209309692979999E-2</v>
      </c>
      <c r="W6" s="6">
        <v>7.5179624465799996E-2</v>
      </c>
      <c r="X6" s="6">
        <v>8.8759560837150003E-2</v>
      </c>
      <c r="Y6" s="7">
        <v>0.15097763065649999</v>
      </c>
      <c r="Z6" s="6">
        <v>3.3917366553010003E-2</v>
      </c>
      <c r="AA6" s="6">
        <v>8.4985302975130003E-2</v>
      </c>
      <c r="AB6" s="6">
        <v>9.9262833199899994E-2</v>
      </c>
      <c r="AC6" s="6">
        <v>6.9419382594000004E-2</v>
      </c>
      <c r="AD6" s="6">
        <v>9.9856894758320006E-2</v>
      </c>
      <c r="AE6" s="6">
        <v>8.8856564665659998E-2</v>
      </c>
      <c r="AF6" s="6">
        <v>0.16371337538049999</v>
      </c>
      <c r="AG6" s="6">
        <v>8.6037270141100006E-2</v>
      </c>
      <c r="AH6" s="7">
        <v>0.1475612137972</v>
      </c>
      <c r="AI6" s="8">
        <v>6.1178240227849998E-2</v>
      </c>
      <c r="AJ6" s="7">
        <v>0.1527816041202</v>
      </c>
      <c r="AK6" s="8">
        <v>8.0752705578260003E-2</v>
      </c>
      <c r="AL6" s="6">
        <v>9.6957852881700002E-2</v>
      </c>
      <c r="AM6" s="6">
        <v>0.1050322376233</v>
      </c>
      <c r="AN6" s="6">
        <v>8.7546220040790004E-2</v>
      </c>
      <c r="AO6" s="6">
        <v>9.2388560764110006E-2</v>
      </c>
      <c r="AP6" s="6">
        <v>7.4198918793199994E-2</v>
      </c>
      <c r="AQ6" s="6">
        <v>2.8585620461549999E-2</v>
      </c>
    </row>
    <row r="7" spans="1:43" x14ac:dyDescent="0.25">
      <c r="A7" t="s">
        <v>596</v>
      </c>
      <c r="B7" s="6">
        <v>0.50689740669159999</v>
      </c>
      <c r="C7" s="6">
        <v>0.48605517039629997</v>
      </c>
      <c r="D7" s="6">
        <v>0.52517755214939998</v>
      </c>
      <c r="E7" s="6">
        <v>0.49390369816140001</v>
      </c>
      <c r="F7" s="6">
        <v>0.44372801109819998</v>
      </c>
      <c r="G7" s="6">
        <v>0.51229617931089999</v>
      </c>
      <c r="H7" s="6">
        <v>0.49834504588029999</v>
      </c>
      <c r="I7" s="6">
        <v>0.52712694932549997</v>
      </c>
      <c r="J7" s="6">
        <v>0.48032111105460001</v>
      </c>
      <c r="K7" s="6">
        <v>0.52122910949059997</v>
      </c>
      <c r="L7" s="6">
        <v>0.49524924442149998</v>
      </c>
      <c r="M7" s="6">
        <v>0.50104507006069998</v>
      </c>
      <c r="N7" s="6">
        <v>0.51617145132060005</v>
      </c>
      <c r="O7" s="6">
        <v>0.49275777938100002</v>
      </c>
      <c r="P7" s="6">
        <v>0.45353298062609998</v>
      </c>
      <c r="Q7" s="6">
        <v>0.52547257049439999</v>
      </c>
      <c r="R7" s="6">
        <v>0.52616076958659996</v>
      </c>
      <c r="S7" s="6">
        <v>0.58885745577460002</v>
      </c>
      <c r="T7" s="6">
        <v>0.52347424876719995</v>
      </c>
      <c r="U7" s="6">
        <v>0.60201459587020001</v>
      </c>
      <c r="V7" s="6">
        <v>0.5655751539335</v>
      </c>
      <c r="W7" s="6">
        <v>0.49546223002860001</v>
      </c>
      <c r="X7" s="6">
        <v>0.4733505895415</v>
      </c>
      <c r="Y7" s="6">
        <v>0.56156789196080004</v>
      </c>
      <c r="Z7" s="6">
        <v>0.57250898704319997</v>
      </c>
      <c r="AA7" s="7">
        <v>0.57717185427009998</v>
      </c>
      <c r="AB7" s="8">
        <v>0.4410151400849</v>
      </c>
      <c r="AC7" s="8">
        <v>0.19443761225869999</v>
      </c>
      <c r="AD7" s="6">
        <v>0.46899753171379999</v>
      </c>
      <c r="AE7" s="6">
        <v>0.51651042709240003</v>
      </c>
      <c r="AF7" s="6">
        <v>0.47222974888949998</v>
      </c>
      <c r="AG7" s="6">
        <v>0.50930540732959995</v>
      </c>
      <c r="AH7" s="8">
        <v>0.39351725825889999</v>
      </c>
      <c r="AI7" s="7">
        <v>0.56692882789349996</v>
      </c>
      <c r="AJ7" s="6">
        <v>0.42368374936719999</v>
      </c>
      <c r="AK7" s="6">
        <v>0.52082874135930002</v>
      </c>
      <c r="AL7" s="6">
        <v>0.50099153924350004</v>
      </c>
      <c r="AM7" s="6">
        <v>0.5327748852716</v>
      </c>
      <c r="AN7" s="6">
        <v>0.48460617159910002</v>
      </c>
      <c r="AO7" s="6">
        <v>0.54612683525149996</v>
      </c>
      <c r="AP7" s="6">
        <v>0.36454652016170003</v>
      </c>
      <c r="AQ7" s="6">
        <v>0.54641682347539999</v>
      </c>
    </row>
    <row r="8" spans="1:43" x14ac:dyDescent="0.25">
      <c r="A8" t="s">
        <v>597</v>
      </c>
      <c r="B8" s="6">
        <v>0.20543718785330001</v>
      </c>
      <c r="C8" s="6">
        <v>0.22677837790460001</v>
      </c>
      <c r="D8" s="6">
        <v>0.1862458089248</v>
      </c>
      <c r="E8" s="6">
        <v>0.27189431881749998</v>
      </c>
      <c r="F8" s="8">
        <v>7.2853034261489993E-2</v>
      </c>
      <c r="G8" s="6">
        <v>0.1579978006985</v>
      </c>
      <c r="H8" s="8">
        <v>0.14067393120569999</v>
      </c>
      <c r="I8" s="7">
        <v>0.25990838478419998</v>
      </c>
      <c r="J8" s="6">
        <v>0.22722209903650001</v>
      </c>
      <c r="K8" s="6">
        <v>0.16931103599479999</v>
      </c>
      <c r="L8" s="6">
        <v>0.20608921291250001</v>
      </c>
      <c r="M8" s="6">
        <v>0.21358327174120001</v>
      </c>
      <c r="N8" s="6">
        <v>0.19252830200259999</v>
      </c>
      <c r="O8" s="6">
        <v>0.19728992593399999</v>
      </c>
      <c r="P8" s="6">
        <v>0.25401012919240001</v>
      </c>
      <c r="Q8" s="6">
        <v>0.14404041411070001</v>
      </c>
      <c r="R8" s="6">
        <v>0.23313783957340001</v>
      </c>
      <c r="S8" s="6">
        <v>0.21256738243029999</v>
      </c>
      <c r="T8" s="6">
        <v>0.2342152022973</v>
      </c>
      <c r="U8" s="6">
        <v>0.1424832713211</v>
      </c>
      <c r="V8" s="6">
        <v>0.17967918906970001</v>
      </c>
      <c r="W8" s="6">
        <v>0.18441674098409999</v>
      </c>
      <c r="X8" s="6">
        <v>0.19791739348920001</v>
      </c>
      <c r="Y8" s="6">
        <v>0.26633484606660002</v>
      </c>
      <c r="Z8" s="7">
        <v>0.50321114046710003</v>
      </c>
      <c r="AA8" s="6">
        <v>0.2388520651495</v>
      </c>
      <c r="AB8" s="6">
        <v>0.1691871108569</v>
      </c>
      <c r="AC8" s="6">
        <v>0.15429033804139999</v>
      </c>
      <c r="AD8" s="8">
        <v>0.13255483487110001</v>
      </c>
      <c r="AE8" s="7">
        <v>0.22392325268829999</v>
      </c>
      <c r="AF8" s="6">
        <v>0.1472708280992</v>
      </c>
      <c r="AG8" s="6">
        <v>0.20947739824770001</v>
      </c>
      <c r="AH8" s="8">
        <v>0.13806418092950001</v>
      </c>
      <c r="AI8" s="7">
        <v>0.24110919403950001</v>
      </c>
      <c r="AJ8" s="6">
        <v>0.19949708837419999</v>
      </c>
      <c r="AK8" s="6">
        <v>0.2064316581898</v>
      </c>
      <c r="AL8" s="6">
        <v>0.2286133775585</v>
      </c>
      <c r="AM8" s="7">
        <v>0.27046688813749997</v>
      </c>
      <c r="AN8" s="6">
        <v>0.20512384805559999</v>
      </c>
      <c r="AO8" s="6">
        <v>0.1287781288632</v>
      </c>
      <c r="AP8" s="8">
        <v>9.9351190044470003E-2</v>
      </c>
      <c r="AQ8" s="8">
        <v>5.158766591129E-2</v>
      </c>
    </row>
    <row r="9" spans="1:43" x14ac:dyDescent="0.25">
      <c r="A9" t="s">
        <v>598</v>
      </c>
      <c r="B9" s="6">
        <v>0.1549897524959</v>
      </c>
      <c r="C9" s="6">
        <v>0.16808751822090001</v>
      </c>
      <c r="D9" s="6">
        <v>0.14495586491359999</v>
      </c>
      <c r="E9" s="6">
        <v>0</v>
      </c>
      <c r="F9" s="6">
        <v>0.1363179477923</v>
      </c>
      <c r="G9" s="6">
        <v>0.1790063136967</v>
      </c>
      <c r="H9" s="6">
        <v>0.17032078068350001</v>
      </c>
      <c r="I9" s="6">
        <v>0.15982298300789999</v>
      </c>
      <c r="J9" s="6">
        <v>0.1392438865383</v>
      </c>
      <c r="K9" s="6">
        <v>0.13824164776969999</v>
      </c>
      <c r="L9" s="6">
        <v>0.13887814989569999</v>
      </c>
      <c r="M9" s="6">
        <v>0.16932803627939999</v>
      </c>
      <c r="N9" s="6">
        <v>0.1322682495993</v>
      </c>
      <c r="O9" s="6">
        <v>0.15555613851610001</v>
      </c>
      <c r="P9" s="6">
        <v>0.17097458517979999</v>
      </c>
      <c r="Q9" s="6">
        <v>0.13423432468890001</v>
      </c>
      <c r="R9" s="6">
        <v>0.15386339296750001</v>
      </c>
      <c r="S9" s="6">
        <v>0.16746124825620001</v>
      </c>
      <c r="T9" s="6">
        <v>0.15304444717189999</v>
      </c>
      <c r="U9" s="6">
        <v>0.1074623298766</v>
      </c>
      <c r="V9" s="6">
        <v>0.18951968858410001</v>
      </c>
      <c r="W9" s="8">
        <v>0.1292566050091</v>
      </c>
      <c r="X9" s="6">
        <v>0.22757682516780001</v>
      </c>
      <c r="Y9" s="6">
        <v>0.2026348247675</v>
      </c>
      <c r="Z9" s="6">
        <v>0.1941322305738</v>
      </c>
      <c r="AA9" s="6">
        <v>0.1667506807644</v>
      </c>
      <c r="AB9" s="6">
        <v>0.13637487295379999</v>
      </c>
      <c r="AC9" s="6">
        <v>0.25286258194729999</v>
      </c>
      <c r="AD9" s="6">
        <v>0.1542046090999</v>
      </c>
      <c r="AE9" s="6">
        <v>0.155188898258</v>
      </c>
      <c r="AF9" s="6">
        <v>0.21203868689659999</v>
      </c>
      <c r="AG9" s="6">
        <v>0.15102715798720001</v>
      </c>
      <c r="AH9" s="6">
        <v>0.18458346240599999</v>
      </c>
      <c r="AI9" s="6">
        <v>0.13932076203249999</v>
      </c>
      <c r="AJ9" s="7">
        <v>0.24193514359589999</v>
      </c>
      <c r="AK9" s="8">
        <v>0.14043366422670001</v>
      </c>
      <c r="AL9" s="6">
        <v>0.1570863007703</v>
      </c>
      <c r="AM9" s="6">
        <v>0.19616470223509999</v>
      </c>
      <c r="AN9" s="6">
        <v>0.1457896504192</v>
      </c>
      <c r="AO9" s="6">
        <v>0.13964995143770001</v>
      </c>
      <c r="AP9" s="6">
        <v>0.1305484362588</v>
      </c>
      <c r="AQ9" s="8">
        <v>4.6914980506240003E-2</v>
      </c>
    </row>
    <row r="10" spans="1:43" x14ac:dyDescent="0.25">
      <c r="A10" t="s">
        <v>599</v>
      </c>
      <c r="B10" s="6">
        <v>0.19980142059049999</v>
      </c>
      <c r="C10" s="6">
        <v>0.1846164138251</v>
      </c>
      <c r="D10" s="6">
        <v>0.21114843144840001</v>
      </c>
      <c r="E10" s="6">
        <v>0.41157159435040003</v>
      </c>
      <c r="F10" s="6">
        <v>0.2045596009517</v>
      </c>
      <c r="G10" s="6">
        <v>0.249545507571</v>
      </c>
      <c r="H10" s="6">
        <v>0.2403925084155</v>
      </c>
      <c r="I10" s="6">
        <v>0.20240825154</v>
      </c>
      <c r="J10" s="6">
        <v>0.16887260433910001</v>
      </c>
      <c r="K10" s="6">
        <v>0.16186597193210001</v>
      </c>
      <c r="L10" s="6">
        <v>0.16631574634009999</v>
      </c>
      <c r="M10" s="6">
        <v>0.21466740301590001</v>
      </c>
      <c r="N10" s="6">
        <v>0.17624368747249999</v>
      </c>
      <c r="O10" s="6">
        <v>0.22512968992390001</v>
      </c>
      <c r="P10" s="6">
        <v>0.22136771660259999</v>
      </c>
      <c r="Q10" s="6">
        <v>0.1842378856596</v>
      </c>
      <c r="R10" s="6">
        <v>0.18129384000609999</v>
      </c>
      <c r="S10" s="6">
        <v>0.1443267792422</v>
      </c>
      <c r="T10" s="6">
        <v>8.1680148881350001E-2</v>
      </c>
      <c r="U10" s="6">
        <v>0.229523191958</v>
      </c>
      <c r="V10" s="6">
        <v>0.1076552198816</v>
      </c>
      <c r="W10" s="6">
        <v>0.18385014208729999</v>
      </c>
      <c r="X10" s="6">
        <v>0.2266625070926</v>
      </c>
      <c r="Y10" s="6">
        <v>0.2431339965698</v>
      </c>
      <c r="Z10" s="6">
        <v>0.15505602968650001</v>
      </c>
      <c r="AA10" s="6">
        <v>0.2108583104675</v>
      </c>
      <c r="AB10" s="6">
        <v>0.1891399654332</v>
      </c>
      <c r="AC10" s="6">
        <v>0.15648899579680001</v>
      </c>
      <c r="AD10" s="6">
        <v>0.15854994189800001</v>
      </c>
      <c r="AE10" s="6">
        <v>0.2102645502569</v>
      </c>
      <c r="AF10" s="6">
        <v>0.128185535972</v>
      </c>
      <c r="AG10" s="6">
        <v>0.20477582921189999</v>
      </c>
      <c r="AH10" s="6">
        <v>0.22756526853610001</v>
      </c>
      <c r="AI10" s="6">
        <v>0.18510128769029999</v>
      </c>
      <c r="AJ10" s="7">
        <v>0.29828672111060001</v>
      </c>
      <c r="AK10" s="8">
        <v>0.18331336171279999</v>
      </c>
      <c r="AL10" s="6">
        <v>0.2215779613221</v>
      </c>
      <c r="AM10" s="6">
        <v>0.21220239030749999</v>
      </c>
      <c r="AN10" s="6">
        <v>0.16909144959210001</v>
      </c>
      <c r="AO10" s="6">
        <v>0.2226212261396</v>
      </c>
      <c r="AP10" s="6">
        <v>0.15929882646589999</v>
      </c>
      <c r="AQ10" s="6">
        <v>0.14192387134170001</v>
      </c>
    </row>
    <row r="11" spans="1:43" x14ac:dyDescent="0.25">
      <c r="A11" t="s">
        <v>600</v>
      </c>
      <c r="B11" s="6">
        <v>0.3146448414461</v>
      </c>
      <c r="C11" s="6">
        <v>0.31903747841590002</v>
      </c>
      <c r="D11" s="6">
        <v>0.30668793272229999</v>
      </c>
      <c r="E11" s="7">
        <v>0.77799062065610003</v>
      </c>
      <c r="F11" s="6">
        <v>0.2913630605136</v>
      </c>
      <c r="G11" s="6">
        <v>0.25227487217700001</v>
      </c>
      <c r="H11" s="6">
        <v>0.26022789972990001</v>
      </c>
      <c r="I11" s="6">
        <v>0.2890765654463</v>
      </c>
      <c r="J11" s="6">
        <v>0.38589127046709998</v>
      </c>
      <c r="K11" s="6">
        <v>0.36811685287090001</v>
      </c>
      <c r="L11" s="7">
        <v>0.37940503582980001</v>
      </c>
      <c r="M11" s="6">
        <v>0.32682916911319998</v>
      </c>
      <c r="N11" s="6">
        <v>0.2953366564107</v>
      </c>
      <c r="O11" s="6">
        <v>0.33315771065189997</v>
      </c>
      <c r="P11" s="7">
        <v>0.4013366866327</v>
      </c>
      <c r="Q11" s="6">
        <v>0.27960287952189999</v>
      </c>
      <c r="R11" s="6">
        <v>0.27037442236690001</v>
      </c>
      <c r="S11" s="6">
        <v>0.28830299559959999</v>
      </c>
      <c r="T11" s="6">
        <v>0.1283779139905</v>
      </c>
      <c r="U11" s="8">
        <v>0.1249218179104</v>
      </c>
      <c r="V11" s="8">
        <v>0.101206224934</v>
      </c>
      <c r="W11" s="6">
        <v>0.28962191765509998</v>
      </c>
      <c r="X11" s="6">
        <v>0.37918319473310003</v>
      </c>
      <c r="Y11" s="6">
        <v>0.35624007614359998</v>
      </c>
      <c r="Z11" s="6">
        <v>0.49790195521090003</v>
      </c>
      <c r="AA11" s="6">
        <v>0.33380033429599998</v>
      </c>
      <c r="AB11" s="6">
        <v>0.29674881455739999</v>
      </c>
      <c r="AC11" s="6">
        <v>0.2282426228137</v>
      </c>
      <c r="AD11" s="6">
        <v>0.28826875194899998</v>
      </c>
      <c r="AE11" s="6">
        <v>0.32133493967409998</v>
      </c>
      <c r="AF11" s="6">
        <v>0.22735643667739999</v>
      </c>
      <c r="AG11" s="6">
        <v>0.32070785659349998</v>
      </c>
      <c r="AH11" s="6">
        <v>0.29145952349569998</v>
      </c>
      <c r="AI11" s="6">
        <v>0.32692077869640002</v>
      </c>
      <c r="AJ11" s="6">
        <v>0.2900251728505</v>
      </c>
      <c r="AK11" s="6">
        <v>0.31876657883440002</v>
      </c>
      <c r="AL11" s="7">
        <v>0.41974186433799998</v>
      </c>
      <c r="AM11" s="6">
        <v>0.35476584921030002</v>
      </c>
      <c r="AN11" s="8">
        <v>0.21339291416049999</v>
      </c>
      <c r="AO11" s="6">
        <v>0.22417033067940001</v>
      </c>
      <c r="AP11" s="6">
        <v>0.2256271257021</v>
      </c>
      <c r="AQ11" s="6">
        <v>0.23417625711340001</v>
      </c>
    </row>
    <row r="12" spans="1:43" x14ac:dyDescent="0.25">
      <c r="A12" t="s">
        <v>601</v>
      </c>
      <c r="B12" s="6">
        <v>5.3021520174189998E-2</v>
      </c>
      <c r="C12" s="7">
        <v>8.6052678163749993E-2</v>
      </c>
      <c r="D12" s="8">
        <v>2.470675118645E-2</v>
      </c>
      <c r="E12" s="6">
        <v>0</v>
      </c>
      <c r="F12" s="7">
        <v>0.1761059297741</v>
      </c>
      <c r="G12" s="7">
        <v>0.10414032695680001</v>
      </c>
      <c r="H12" s="7">
        <v>0.1187827150137</v>
      </c>
      <c r="I12" s="6">
        <v>4.4828709266559998E-2</v>
      </c>
      <c r="J12" s="8">
        <v>1.5663757162950001E-2</v>
      </c>
      <c r="K12" s="8">
        <v>0</v>
      </c>
      <c r="L12" s="8">
        <v>9.9477440384679993E-3</v>
      </c>
      <c r="M12" s="6">
        <v>5.8120204163550002E-2</v>
      </c>
      <c r="N12" s="6">
        <v>4.4941769153549999E-2</v>
      </c>
      <c r="O12" s="6">
        <v>6.4242165436400003E-2</v>
      </c>
      <c r="P12" s="6">
        <v>3.8740412907160002E-2</v>
      </c>
      <c r="Q12" s="6">
        <v>4.9737379040499997E-2</v>
      </c>
      <c r="R12" s="6">
        <v>4.8690833381319999E-2</v>
      </c>
      <c r="S12" s="6">
        <v>3.5798708514809999E-2</v>
      </c>
      <c r="T12" s="6">
        <v>0.1036290552711</v>
      </c>
      <c r="U12" s="6">
        <v>7.8367242701620002E-2</v>
      </c>
      <c r="V12" s="7">
        <v>0.14456832305379999</v>
      </c>
      <c r="W12" s="6">
        <v>5.9110524970949999E-2</v>
      </c>
      <c r="X12" s="8">
        <v>1.4345024971849999E-2</v>
      </c>
      <c r="Y12" s="6">
        <v>5.5996149543970003E-2</v>
      </c>
      <c r="Z12" s="6">
        <v>0</v>
      </c>
      <c r="AA12" s="6">
        <v>3.6751507678599998E-2</v>
      </c>
      <c r="AB12" s="6">
        <v>7.1989091353560006E-2</v>
      </c>
      <c r="AC12" s="6">
        <v>5.1864216535889997E-2</v>
      </c>
      <c r="AD12" s="6">
        <v>5.4761587464259999E-2</v>
      </c>
      <c r="AE12" s="6">
        <v>5.2580165094050002E-2</v>
      </c>
      <c r="AF12" s="7">
        <v>0.1404863235779</v>
      </c>
      <c r="AG12" s="8">
        <v>4.6946252453339998E-2</v>
      </c>
      <c r="AH12" s="7">
        <v>0.12824669245</v>
      </c>
      <c r="AI12" s="8">
        <v>1.319202564361E-2</v>
      </c>
      <c r="AJ12" s="6">
        <v>8.4613539620770006E-2</v>
      </c>
      <c r="AK12" s="6">
        <v>4.773249659454E-2</v>
      </c>
      <c r="AL12" s="6">
        <v>5.3452078742420001E-2</v>
      </c>
      <c r="AM12" s="6">
        <v>3.7796224507489998E-2</v>
      </c>
      <c r="AN12" s="6">
        <v>4.3569098671710001E-2</v>
      </c>
      <c r="AO12" s="6">
        <v>9.0058732259050006E-2</v>
      </c>
      <c r="AP12" s="7">
        <v>0.14707068143579999</v>
      </c>
      <c r="AQ12" s="6">
        <v>0</v>
      </c>
    </row>
    <row r="13" spans="1:43" x14ac:dyDescent="0.25">
      <c r="A13" t="s">
        <v>602</v>
      </c>
      <c r="B13" s="6">
        <v>2.1313950873120002E-2</v>
      </c>
      <c r="C13" s="6">
        <v>1.7210497452430001E-2</v>
      </c>
      <c r="D13" s="6">
        <v>2.5080098920830001E-2</v>
      </c>
      <c r="E13" s="6">
        <v>0</v>
      </c>
      <c r="F13" s="6">
        <v>1.4371876904059999E-2</v>
      </c>
      <c r="G13" s="6">
        <v>1.6477805050410001E-2</v>
      </c>
      <c r="H13" s="6">
        <v>1.604932511094E-2</v>
      </c>
      <c r="I13" s="6">
        <v>2.4401528779529998E-2</v>
      </c>
      <c r="J13" s="6">
        <v>2.842383644065E-2</v>
      </c>
      <c r="K13" s="6">
        <v>1.239193529021E-2</v>
      </c>
      <c r="L13" s="6">
        <v>2.2573480333050001E-2</v>
      </c>
      <c r="M13" s="6">
        <v>2.982754248474E-2</v>
      </c>
      <c r="N13" s="6">
        <v>7.8226851549860008E-3</v>
      </c>
      <c r="O13" s="6">
        <v>1.475686871501E-2</v>
      </c>
      <c r="P13" s="6">
        <v>3.479729254708E-2</v>
      </c>
      <c r="Q13" s="6">
        <v>6.9786929748319997E-3</v>
      </c>
      <c r="R13" s="6">
        <v>2.0626931049280001E-2</v>
      </c>
      <c r="S13" s="6">
        <v>4.5290744175450003E-2</v>
      </c>
      <c r="T13" s="6">
        <v>1.2120364408449999E-2</v>
      </c>
      <c r="U13" s="6">
        <v>0</v>
      </c>
      <c r="V13" s="6">
        <v>0</v>
      </c>
      <c r="W13" s="8">
        <v>1.0399738433560001E-2</v>
      </c>
      <c r="X13" s="6">
        <v>3.7454211606390002E-2</v>
      </c>
      <c r="Y13" s="7">
        <v>5.1677486525579998E-2</v>
      </c>
      <c r="Z13" s="6">
        <v>0</v>
      </c>
      <c r="AA13" s="7">
        <v>3.2857426084839998E-2</v>
      </c>
      <c r="AB13" s="8">
        <v>8.9752302077930005E-3</v>
      </c>
      <c r="AC13" s="6">
        <v>0</v>
      </c>
      <c r="AD13" s="6">
        <v>9.8092380026759997E-3</v>
      </c>
      <c r="AE13" s="6">
        <v>2.4232035420729998E-2</v>
      </c>
      <c r="AF13" s="6">
        <v>7.3227431836829998E-3</v>
      </c>
      <c r="AG13" s="6">
        <v>2.2285774156819999E-2</v>
      </c>
      <c r="AH13" s="6">
        <v>1.6883515142439999E-2</v>
      </c>
      <c r="AI13" s="6">
        <v>2.365973500847E-2</v>
      </c>
      <c r="AJ13" s="6">
        <v>2.569502596302E-2</v>
      </c>
      <c r="AK13" s="6">
        <v>2.0580486857190002E-2</v>
      </c>
      <c r="AL13" s="6">
        <v>2.8032839671280001E-2</v>
      </c>
      <c r="AM13" s="6">
        <v>2.004637503689E-2</v>
      </c>
      <c r="AN13" s="6">
        <v>1.7324312626009999E-2</v>
      </c>
      <c r="AO13" s="6">
        <v>2.6573830869139999E-2</v>
      </c>
      <c r="AP13" s="6">
        <v>8.6244835284349994E-3</v>
      </c>
      <c r="AQ13" s="6">
        <v>1.105842348692E-2</v>
      </c>
    </row>
    <row r="14" spans="1:43" x14ac:dyDescent="0.25">
      <c r="A14" t="s">
        <v>603</v>
      </c>
      <c r="B14" s="6">
        <v>6.6129532680759995E-2</v>
      </c>
      <c r="C14" s="6">
        <v>7.3899383725719997E-2</v>
      </c>
      <c r="D14" s="6">
        <v>5.9947223180629998E-2</v>
      </c>
      <c r="E14" s="6">
        <v>0</v>
      </c>
      <c r="F14" s="6">
        <v>5.893881709624E-2</v>
      </c>
      <c r="G14" s="6">
        <v>6.3843490590849997E-2</v>
      </c>
      <c r="H14" s="6">
        <v>6.2845567558340004E-2</v>
      </c>
      <c r="I14" s="6">
        <v>6.9645806811729993E-2</v>
      </c>
      <c r="J14" s="6">
        <v>6.2920741332130006E-2</v>
      </c>
      <c r="K14" s="6">
        <v>6.9944177615230002E-2</v>
      </c>
      <c r="L14" s="6">
        <v>6.5483731396100003E-2</v>
      </c>
      <c r="M14" s="6">
        <v>7.4839582418100001E-2</v>
      </c>
      <c r="N14" s="6">
        <v>5.2326944914580002E-2</v>
      </c>
      <c r="O14" s="7">
        <v>0.10554860211640001</v>
      </c>
      <c r="P14" s="6">
        <v>4.4572142435680001E-2</v>
      </c>
      <c r="Q14" s="6">
        <v>7.615110324636E-2</v>
      </c>
      <c r="R14" s="6">
        <v>5.9979468660219998E-2</v>
      </c>
      <c r="S14" s="6">
        <v>2.620226976116E-2</v>
      </c>
      <c r="T14" s="6">
        <v>3.8750726084130001E-2</v>
      </c>
      <c r="U14" s="6">
        <v>5.3981900356630003E-2</v>
      </c>
      <c r="V14" s="6">
        <v>0</v>
      </c>
      <c r="W14" s="6">
        <v>6.9173903320580002E-2</v>
      </c>
      <c r="X14" s="6">
        <v>7.2273576655479996E-2</v>
      </c>
      <c r="Y14" s="6">
        <v>5.5807544876489999E-2</v>
      </c>
      <c r="Z14" s="6">
        <v>0</v>
      </c>
      <c r="AA14" s="6">
        <v>5.2914088358850003E-2</v>
      </c>
      <c r="AB14" s="6">
        <v>7.7466857821199997E-2</v>
      </c>
      <c r="AC14" s="6">
        <v>0.14570814031070001</v>
      </c>
      <c r="AD14" s="6">
        <v>0.1016859370178</v>
      </c>
      <c r="AE14" s="6">
        <v>5.7110916116170002E-2</v>
      </c>
      <c r="AF14" s="6">
        <v>0.11115016352859999</v>
      </c>
      <c r="AG14" s="6">
        <v>6.3002418976519994E-2</v>
      </c>
      <c r="AH14" s="7">
        <v>0.1059032767496</v>
      </c>
      <c r="AI14" s="8">
        <v>4.5070516477489997E-2</v>
      </c>
      <c r="AJ14" s="6">
        <v>8.2610462520679995E-2</v>
      </c>
      <c r="AK14" s="6">
        <v>6.337035400004E-2</v>
      </c>
      <c r="AL14" s="6">
        <v>7.2221102694820002E-2</v>
      </c>
      <c r="AM14" s="6">
        <v>5.1915003572210003E-2</v>
      </c>
      <c r="AN14" s="6">
        <v>7.443461686116E-2</v>
      </c>
      <c r="AO14" s="8">
        <v>1.512940480294E-2</v>
      </c>
      <c r="AP14" s="6">
        <v>4.0903985934069999E-2</v>
      </c>
      <c r="AQ14" s="7">
        <v>0.18542060356279999</v>
      </c>
    </row>
    <row r="15" spans="1:43" x14ac:dyDescent="0.25">
      <c r="A15" t="s">
        <v>434</v>
      </c>
      <c r="B15" s="6">
        <v>1</v>
      </c>
      <c r="C15" s="6">
        <v>1</v>
      </c>
      <c r="D15" s="6">
        <v>1</v>
      </c>
      <c r="E15" s="6">
        <v>1</v>
      </c>
      <c r="F15" s="6">
        <v>1</v>
      </c>
      <c r="G15" s="6">
        <v>1</v>
      </c>
      <c r="H15" s="6">
        <v>1</v>
      </c>
      <c r="I15" s="6">
        <v>1</v>
      </c>
      <c r="J15" s="6">
        <v>1</v>
      </c>
      <c r="K15" s="6">
        <v>1</v>
      </c>
      <c r="L15" s="6">
        <v>1</v>
      </c>
      <c r="M15" s="6">
        <v>1</v>
      </c>
      <c r="N15" s="6">
        <v>1</v>
      </c>
      <c r="O15" s="6">
        <v>1</v>
      </c>
      <c r="P15" s="6">
        <v>1</v>
      </c>
      <c r="Q15" s="6">
        <v>1</v>
      </c>
      <c r="R15" s="6">
        <v>1</v>
      </c>
      <c r="S15" s="6">
        <v>1</v>
      </c>
      <c r="T15" s="6">
        <v>1</v>
      </c>
      <c r="U15" s="6">
        <v>1</v>
      </c>
      <c r="V15" s="6">
        <v>1</v>
      </c>
      <c r="W15" s="6">
        <v>1</v>
      </c>
      <c r="X15" s="6">
        <v>1</v>
      </c>
      <c r="Y15" s="6">
        <v>1</v>
      </c>
      <c r="Z15" s="6">
        <v>1</v>
      </c>
      <c r="AA15" s="6">
        <v>1</v>
      </c>
      <c r="AB15" s="6">
        <v>1</v>
      </c>
      <c r="AC15" s="6">
        <v>1</v>
      </c>
      <c r="AD15" s="6">
        <v>1</v>
      </c>
      <c r="AE15" s="6">
        <v>1</v>
      </c>
      <c r="AF15" s="6">
        <v>1</v>
      </c>
      <c r="AG15" s="6">
        <v>1</v>
      </c>
      <c r="AH15" s="6">
        <v>1</v>
      </c>
      <c r="AI15" s="6">
        <v>1</v>
      </c>
      <c r="AJ15" s="6">
        <v>1</v>
      </c>
      <c r="AK15" s="6">
        <v>1</v>
      </c>
      <c r="AL15" s="6">
        <v>1</v>
      </c>
      <c r="AM15" s="6">
        <v>1</v>
      </c>
      <c r="AN15" s="6">
        <v>1</v>
      </c>
      <c r="AO15" s="6">
        <v>1</v>
      </c>
      <c r="AP15" s="6">
        <v>1</v>
      </c>
      <c r="AQ15" s="6">
        <v>1</v>
      </c>
    </row>
    <row r="16" spans="1:43" x14ac:dyDescent="0.25">
      <c r="A16" t="s">
        <v>433</v>
      </c>
      <c r="B16" s="9">
        <v>675</v>
      </c>
      <c r="C16" s="9">
        <v>332</v>
      </c>
      <c r="D16" s="9">
        <v>338</v>
      </c>
      <c r="E16" s="9">
        <v>5</v>
      </c>
      <c r="F16" s="9">
        <v>43</v>
      </c>
      <c r="G16" s="9">
        <v>154</v>
      </c>
      <c r="H16" s="9">
        <v>197</v>
      </c>
      <c r="I16" s="9">
        <v>220</v>
      </c>
      <c r="J16" s="9">
        <v>173</v>
      </c>
      <c r="K16" s="9">
        <v>85</v>
      </c>
      <c r="L16" s="9">
        <v>258</v>
      </c>
      <c r="M16" s="9">
        <v>399</v>
      </c>
      <c r="N16" s="9">
        <v>276</v>
      </c>
      <c r="O16" s="9">
        <v>137</v>
      </c>
      <c r="P16" s="9">
        <v>153</v>
      </c>
      <c r="Q16" s="9">
        <v>106</v>
      </c>
      <c r="R16" s="9">
        <v>112</v>
      </c>
      <c r="S16" s="9">
        <v>83</v>
      </c>
      <c r="T16" s="9">
        <v>31</v>
      </c>
      <c r="U16" s="9">
        <v>31</v>
      </c>
      <c r="V16" s="9">
        <v>22</v>
      </c>
      <c r="W16" s="9">
        <v>455</v>
      </c>
      <c r="X16" s="9">
        <v>81</v>
      </c>
      <c r="Y16" s="9">
        <v>129</v>
      </c>
      <c r="Z16" s="9">
        <v>10</v>
      </c>
      <c r="AA16" s="9">
        <v>334</v>
      </c>
      <c r="AB16" s="9">
        <v>327</v>
      </c>
      <c r="AC16" s="9">
        <v>14</v>
      </c>
      <c r="AD16" s="9">
        <v>145</v>
      </c>
      <c r="AE16" s="9">
        <v>530</v>
      </c>
      <c r="AF16" s="9">
        <v>52</v>
      </c>
      <c r="AG16" s="9">
        <v>623</v>
      </c>
      <c r="AH16" s="9">
        <v>257</v>
      </c>
      <c r="AI16" s="9">
        <v>418</v>
      </c>
      <c r="AJ16" s="9">
        <v>113</v>
      </c>
      <c r="AK16" s="9">
        <v>562</v>
      </c>
      <c r="AL16" s="9">
        <v>172</v>
      </c>
      <c r="AM16" s="9">
        <v>188</v>
      </c>
      <c r="AN16" s="9">
        <v>148</v>
      </c>
      <c r="AO16" s="9">
        <v>80</v>
      </c>
      <c r="AP16" s="9">
        <v>46</v>
      </c>
      <c r="AQ16" s="9">
        <v>41</v>
      </c>
    </row>
    <row r="17" spans="1:1" x14ac:dyDescent="0.25">
      <c r="A17" t="s">
        <v>130</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24d39f53-5bc8-4b27-80ef-486017bedab3" sqref="A2 AQ17" xr:uid="{00000000-0002-0000-3E00-000000000000}"/>
    <dataValidation allowBlank="1" error="24d39f53-5bc8-4b27-80ef-486017bedab3" sqref="A1" xr:uid="{00000000-0002-0000-3E00-000001000000}"/>
  </dataValidations>
  <hyperlinks>
    <hyperlink ref="A1" location="'TOC'!A1" display="Back to TOC" xr:uid="{00000000-0004-0000-3E00-000000000000}"/>
  </hyperlinks>
  <pageMargins left="0.7" right="0.7" top="0.75" bottom="0.75" header="0.3" footer="0.3"/>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F00-000000000000}">
  <sheetPr codeName="Sheet64"/>
  <dimension ref="A1:AQ9"/>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15" bestFit="1" customWidth="1"/>
    <col min="2" max="43" width="12.7109375" bestFit="1" customWidth="1"/>
  </cols>
  <sheetData>
    <row r="1" spans="1:43" x14ac:dyDescent="0.25">
      <c r="A1" s="4" t="s">
        <v>384</v>
      </c>
    </row>
    <row r="2" spans="1:43" x14ac:dyDescent="0.25">
      <c r="A2" t="s">
        <v>134</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423</v>
      </c>
      <c r="B5" s="6">
        <v>6.3251826462339997E-2</v>
      </c>
      <c r="C5" s="6">
        <v>6.5718812612329994E-2</v>
      </c>
      <c r="D5" s="6">
        <v>6.0739380820279999E-2</v>
      </c>
      <c r="E5" s="6">
        <v>7.8885606954319995E-2</v>
      </c>
      <c r="F5" s="6">
        <v>7.2630395354499999E-2</v>
      </c>
      <c r="G5" s="7">
        <v>9.0087256775439994E-2</v>
      </c>
      <c r="H5" s="7">
        <v>8.5514665050650002E-2</v>
      </c>
      <c r="I5" s="6">
        <v>6.9263027477290004E-2</v>
      </c>
      <c r="J5" s="6">
        <v>6.4071478361729994E-2</v>
      </c>
      <c r="K5" s="8">
        <v>3.233674519963E-2</v>
      </c>
      <c r="L5" s="8">
        <v>4.862439254525E-2</v>
      </c>
      <c r="M5" s="6">
        <v>5.818300260203E-2</v>
      </c>
      <c r="N5" s="6">
        <v>7.2050345814390002E-2</v>
      </c>
      <c r="O5" s="6">
        <v>6.2825734483560006E-2</v>
      </c>
      <c r="P5" s="6">
        <v>6.5310305510760003E-2</v>
      </c>
      <c r="Q5" s="6">
        <v>6.082631383026E-2</v>
      </c>
      <c r="R5" s="6">
        <v>7.8242244906059993E-2</v>
      </c>
      <c r="S5" s="8">
        <v>4.0444110916550001E-2</v>
      </c>
      <c r="T5" s="7">
        <v>0.1142239692301</v>
      </c>
      <c r="U5" s="6">
        <v>6.3312831748510004E-2</v>
      </c>
      <c r="V5" s="6">
        <v>8.8205155316519998E-2</v>
      </c>
      <c r="W5" s="6">
        <v>6.4671569157890005E-2</v>
      </c>
      <c r="X5" s="6">
        <v>5.3846039480610002E-2</v>
      </c>
      <c r="Y5" s="6">
        <v>6.8941380239620001E-2</v>
      </c>
      <c r="Z5" s="6">
        <v>2.242749054867E-2</v>
      </c>
      <c r="AA5" s="7">
        <v>0.1203720910332</v>
      </c>
      <c r="AB5" s="8">
        <v>3.4587773229120003E-2</v>
      </c>
      <c r="AC5" s="6">
        <v>7.6572737118340006E-2</v>
      </c>
      <c r="AD5" s="8">
        <v>2.935619939889E-2</v>
      </c>
      <c r="AE5" s="7">
        <v>7.9839147980899999E-2</v>
      </c>
      <c r="AF5" s="6">
        <v>5.9249151875109998E-2</v>
      </c>
      <c r="AG5" s="6">
        <v>6.3653485891289996E-2</v>
      </c>
      <c r="AH5" s="8">
        <v>3.80864003371E-2</v>
      </c>
      <c r="AI5" s="7">
        <v>0.11124536538429999</v>
      </c>
      <c r="AJ5" s="7">
        <v>8.8923899431290004E-2</v>
      </c>
      <c r="AK5" s="8">
        <v>5.9852570011980001E-2</v>
      </c>
      <c r="AL5" s="7">
        <v>0.1148518740089</v>
      </c>
      <c r="AM5" s="6">
        <v>7.2625254275410001E-2</v>
      </c>
      <c r="AN5" s="8">
        <v>4.3178526944719998E-2</v>
      </c>
      <c r="AO5" s="6">
        <v>5.287180034642E-2</v>
      </c>
      <c r="AP5" s="8">
        <v>2.438106746197E-2</v>
      </c>
      <c r="AQ5" s="8">
        <v>3.186183309836E-2</v>
      </c>
    </row>
    <row r="6" spans="1:43" x14ac:dyDescent="0.25">
      <c r="A6" t="s">
        <v>424</v>
      </c>
      <c r="B6" s="6">
        <v>0.93674817353770001</v>
      </c>
      <c r="C6" s="6">
        <v>0.93428118738770005</v>
      </c>
      <c r="D6" s="6">
        <v>0.93926061917970005</v>
      </c>
      <c r="E6" s="6">
        <v>0.92111439304569998</v>
      </c>
      <c r="F6" s="6">
        <v>0.9273696046455</v>
      </c>
      <c r="G6" s="8">
        <v>0.90991274322460003</v>
      </c>
      <c r="H6" s="8">
        <v>0.91448533494939999</v>
      </c>
      <c r="I6" s="6">
        <v>0.93073697252270005</v>
      </c>
      <c r="J6" s="6">
        <v>0.93592852163829998</v>
      </c>
      <c r="K6" s="7">
        <v>0.96766325480040005</v>
      </c>
      <c r="L6" s="7">
        <v>0.95137560745469996</v>
      </c>
      <c r="M6" s="6">
        <v>0.94181699739799996</v>
      </c>
      <c r="N6" s="6">
        <v>0.92794965418560005</v>
      </c>
      <c r="O6" s="6">
        <v>0.93717426551640004</v>
      </c>
      <c r="P6" s="6">
        <v>0.93468969448920003</v>
      </c>
      <c r="Q6" s="6">
        <v>0.93917368616969998</v>
      </c>
      <c r="R6" s="6">
        <v>0.92175775509390001</v>
      </c>
      <c r="S6" s="7">
        <v>0.95955588908339995</v>
      </c>
      <c r="T6" s="8">
        <v>0.88577603076989997</v>
      </c>
      <c r="U6" s="6">
        <v>0.9366871682515</v>
      </c>
      <c r="V6" s="6">
        <v>0.91179484468350003</v>
      </c>
      <c r="W6" s="6">
        <v>0.93532843084210004</v>
      </c>
      <c r="X6" s="6">
        <v>0.94615396051940004</v>
      </c>
      <c r="Y6" s="6">
        <v>0.93105861976040005</v>
      </c>
      <c r="Z6" s="6">
        <v>0.97757250945130003</v>
      </c>
      <c r="AA6" s="8">
        <v>0.87962790896679999</v>
      </c>
      <c r="AB6" s="7">
        <v>0.96541222677089999</v>
      </c>
      <c r="AC6" s="6">
        <v>0.92342726288169996</v>
      </c>
      <c r="AD6" s="7">
        <v>0.9706438006011</v>
      </c>
      <c r="AE6" s="8">
        <v>0.92016085201910003</v>
      </c>
      <c r="AF6" s="6">
        <v>0.94075084812489995</v>
      </c>
      <c r="AG6" s="6">
        <v>0.93634651410869996</v>
      </c>
      <c r="AH6" s="7">
        <v>0.96191359966290002</v>
      </c>
      <c r="AI6" s="8">
        <v>0.88875463461570003</v>
      </c>
      <c r="AJ6" s="8">
        <v>0.91107610056870003</v>
      </c>
      <c r="AK6" s="7">
        <v>0.94014742998800005</v>
      </c>
      <c r="AL6" s="8">
        <v>0.88514812599110004</v>
      </c>
      <c r="AM6" s="6">
        <v>0.92737474572459999</v>
      </c>
      <c r="AN6" s="7">
        <v>0.95682147305529996</v>
      </c>
      <c r="AO6" s="6">
        <v>0.94712819965359996</v>
      </c>
      <c r="AP6" s="7">
        <v>0.97561893253800003</v>
      </c>
      <c r="AQ6" s="7">
        <v>0.96813816690160004</v>
      </c>
    </row>
    <row r="7" spans="1:43" x14ac:dyDescent="0.25">
      <c r="A7" t="s">
        <v>434</v>
      </c>
      <c r="B7" s="6">
        <v>1</v>
      </c>
      <c r="C7" s="6">
        <v>1</v>
      </c>
      <c r="D7" s="6">
        <v>1</v>
      </c>
      <c r="E7" s="6">
        <v>1</v>
      </c>
      <c r="F7" s="6">
        <v>1</v>
      </c>
      <c r="G7" s="6">
        <v>1</v>
      </c>
      <c r="H7" s="6">
        <v>1</v>
      </c>
      <c r="I7" s="6">
        <v>1</v>
      </c>
      <c r="J7" s="6">
        <v>1</v>
      </c>
      <c r="K7" s="6">
        <v>1</v>
      </c>
      <c r="L7" s="6">
        <v>1</v>
      </c>
      <c r="M7" s="6">
        <v>1</v>
      </c>
      <c r="N7" s="6">
        <v>1</v>
      </c>
      <c r="O7" s="6">
        <v>1</v>
      </c>
      <c r="P7" s="6">
        <v>1</v>
      </c>
      <c r="Q7" s="6">
        <v>1</v>
      </c>
      <c r="R7" s="6">
        <v>1</v>
      </c>
      <c r="S7" s="6">
        <v>1</v>
      </c>
      <c r="T7" s="6">
        <v>1</v>
      </c>
      <c r="U7" s="6">
        <v>1</v>
      </c>
      <c r="V7" s="6">
        <v>1</v>
      </c>
      <c r="W7" s="6">
        <v>1</v>
      </c>
      <c r="X7" s="6">
        <v>1</v>
      </c>
      <c r="Y7" s="6">
        <v>1</v>
      </c>
      <c r="Z7" s="6">
        <v>1</v>
      </c>
      <c r="AA7" s="6">
        <v>1</v>
      </c>
      <c r="AB7" s="6">
        <v>1</v>
      </c>
      <c r="AC7" s="6">
        <v>1</v>
      </c>
      <c r="AD7" s="6">
        <v>1</v>
      </c>
      <c r="AE7" s="6">
        <v>1</v>
      </c>
      <c r="AF7" s="6">
        <v>1</v>
      </c>
      <c r="AG7" s="6">
        <v>1</v>
      </c>
      <c r="AH7" s="6">
        <v>1</v>
      </c>
      <c r="AI7" s="6">
        <v>1</v>
      </c>
      <c r="AJ7" s="6">
        <v>1</v>
      </c>
      <c r="AK7" s="6">
        <v>1</v>
      </c>
      <c r="AL7" s="6">
        <v>1</v>
      </c>
      <c r="AM7" s="6">
        <v>1</v>
      </c>
      <c r="AN7" s="6">
        <v>1</v>
      </c>
      <c r="AO7" s="6">
        <v>1</v>
      </c>
      <c r="AP7" s="6">
        <v>1</v>
      </c>
      <c r="AQ7" s="6">
        <v>1</v>
      </c>
    </row>
    <row r="8" spans="1:43" x14ac:dyDescent="0.25">
      <c r="A8" t="s">
        <v>433</v>
      </c>
      <c r="B8" s="9">
        <v>4507</v>
      </c>
      <c r="C8" s="9">
        <v>2217</v>
      </c>
      <c r="D8" s="9">
        <v>2278</v>
      </c>
      <c r="E8" s="9">
        <v>12</v>
      </c>
      <c r="F8" s="9">
        <v>280</v>
      </c>
      <c r="G8" s="9">
        <v>827</v>
      </c>
      <c r="H8" s="9">
        <v>1107</v>
      </c>
      <c r="I8" s="9">
        <v>1249</v>
      </c>
      <c r="J8" s="9">
        <v>1121</v>
      </c>
      <c r="K8" s="9">
        <v>1030</v>
      </c>
      <c r="L8" s="9">
        <v>2151</v>
      </c>
      <c r="M8" s="9">
        <v>2745</v>
      </c>
      <c r="N8" s="9">
        <v>1762</v>
      </c>
      <c r="O8" s="9">
        <v>1001</v>
      </c>
      <c r="P8" s="9">
        <v>1001</v>
      </c>
      <c r="Q8" s="9">
        <v>801</v>
      </c>
      <c r="R8" s="9">
        <v>600</v>
      </c>
      <c r="S8" s="9">
        <v>601</v>
      </c>
      <c r="T8" s="9">
        <v>201</v>
      </c>
      <c r="U8" s="9">
        <v>201</v>
      </c>
      <c r="V8" s="9">
        <v>101</v>
      </c>
      <c r="W8" s="9">
        <v>3062</v>
      </c>
      <c r="X8" s="9">
        <v>488</v>
      </c>
      <c r="Y8" s="9">
        <v>850</v>
      </c>
      <c r="Z8" s="9">
        <v>107</v>
      </c>
      <c r="AA8" s="9">
        <v>1366</v>
      </c>
      <c r="AB8" s="9">
        <v>3036</v>
      </c>
      <c r="AC8" s="9">
        <v>105</v>
      </c>
      <c r="AD8" s="9">
        <v>1571</v>
      </c>
      <c r="AE8" s="9">
        <v>2936</v>
      </c>
      <c r="AF8" s="9">
        <v>455</v>
      </c>
      <c r="AG8" s="9">
        <v>4052</v>
      </c>
      <c r="AH8" s="9">
        <v>3046</v>
      </c>
      <c r="AI8" s="9">
        <v>1461</v>
      </c>
      <c r="AJ8" s="9">
        <v>583</v>
      </c>
      <c r="AK8" s="9">
        <v>3924</v>
      </c>
      <c r="AL8" s="9">
        <v>778</v>
      </c>
      <c r="AM8" s="9">
        <v>1171</v>
      </c>
      <c r="AN8" s="9">
        <v>1002</v>
      </c>
      <c r="AO8" s="9">
        <v>620</v>
      </c>
      <c r="AP8" s="9">
        <v>576</v>
      </c>
      <c r="AQ8" s="9">
        <v>360</v>
      </c>
    </row>
    <row r="9" spans="1:43" x14ac:dyDescent="0.25">
      <c r="A9"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b4776b25-5794-4ddc-92d4-820f61880e50" sqref="A2 AQ9" xr:uid="{00000000-0002-0000-3F00-000000000000}"/>
    <dataValidation allowBlank="1" error="b4776b25-5794-4ddc-92d4-820f61880e50" sqref="A1" xr:uid="{00000000-0002-0000-3F00-000001000000}"/>
  </dataValidations>
  <hyperlinks>
    <hyperlink ref="A1" location="'TOC'!A1" display="Back to TOC" xr:uid="{00000000-0004-0000-3F00-000000000000}"/>
  </hyperlinks>
  <pageMargins left="0.7" right="0.7" top="0.75" bottom="0.75" header="0.3" footer="0.3"/>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000-000000000000}">
  <sheetPr codeName="Sheet65"/>
  <dimension ref="A1:H7"/>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8" width="12.7109375" bestFit="1" customWidth="1"/>
  </cols>
  <sheetData>
    <row r="1" spans="1:8" x14ac:dyDescent="0.25">
      <c r="A1" s="4" t="s">
        <v>384</v>
      </c>
    </row>
    <row r="2" spans="1:8" x14ac:dyDescent="0.25">
      <c r="A2" t="s">
        <v>136</v>
      </c>
    </row>
    <row r="3" spans="1:8" ht="45" x14ac:dyDescent="0.25">
      <c r="A3" s="5" t="s">
        <v>554</v>
      </c>
      <c r="B3" s="5" t="s">
        <v>604</v>
      </c>
      <c r="C3" s="5" t="s">
        <v>605</v>
      </c>
      <c r="D3" s="5" t="s">
        <v>606</v>
      </c>
      <c r="E3" s="5" t="s">
        <v>607</v>
      </c>
      <c r="F3" s="5" t="s">
        <v>608</v>
      </c>
      <c r="G3" s="5" t="s">
        <v>434</v>
      </c>
      <c r="H3" s="5" t="s">
        <v>558</v>
      </c>
    </row>
    <row r="4" spans="1:8" x14ac:dyDescent="0.25">
      <c r="A4" t="s">
        <v>609</v>
      </c>
      <c r="B4" s="7">
        <v>0.1951429018218</v>
      </c>
      <c r="C4" s="7">
        <v>0.36225494479769998</v>
      </c>
      <c r="D4" s="8">
        <v>0.2188219503635</v>
      </c>
      <c r="E4" s="8">
        <v>0.12151354982159999</v>
      </c>
      <c r="F4" s="8">
        <v>0.1022666531955</v>
      </c>
      <c r="G4" s="6">
        <v>1</v>
      </c>
      <c r="H4" s="9">
        <v>4507</v>
      </c>
    </row>
    <row r="5" spans="1:8" x14ac:dyDescent="0.25">
      <c r="A5" t="s">
        <v>610</v>
      </c>
      <c r="B5" s="6">
        <v>0.1139283793999</v>
      </c>
      <c r="C5" s="7">
        <v>0.41635320261359998</v>
      </c>
      <c r="D5" s="6">
        <v>0.25920769344119998</v>
      </c>
      <c r="E5" s="8">
        <v>0.1426017677617</v>
      </c>
      <c r="F5" s="8">
        <v>6.7908956783640007E-2</v>
      </c>
      <c r="G5" s="6">
        <v>1</v>
      </c>
      <c r="H5" s="9">
        <v>4507</v>
      </c>
    </row>
    <row r="6" spans="1:8" x14ac:dyDescent="0.25">
      <c r="A6" t="s">
        <v>611</v>
      </c>
      <c r="B6" s="8">
        <v>4.1279858979889998E-2</v>
      </c>
      <c r="C6" s="8">
        <v>0.19447424576549999</v>
      </c>
      <c r="D6" s="7">
        <v>0.29231174913789998</v>
      </c>
      <c r="E6" s="7">
        <v>0.28284944751129998</v>
      </c>
      <c r="F6" s="7">
        <v>0.1890846986054</v>
      </c>
      <c r="G6" s="6">
        <v>1</v>
      </c>
      <c r="H6" s="9">
        <v>4507</v>
      </c>
    </row>
    <row r="7" spans="1:8" x14ac:dyDescent="0.25">
      <c r="A7" t="s">
        <v>4</v>
      </c>
    </row>
  </sheetData>
  <dataValidations count="2">
    <dataValidation allowBlank="1" showErrorMessage="1" prompt="f76a1668-b28e-4c73-b986-457cd13976e2" sqref="A2 H7" xr:uid="{00000000-0002-0000-4000-000000000000}"/>
    <dataValidation allowBlank="1" error="f76a1668-b28e-4c73-b986-457cd13976e2" sqref="A1" xr:uid="{00000000-0002-0000-4000-000001000000}"/>
  </dataValidations>
  <hyperlinks>
    <hyperlink ref="A1" location="'TOC'!A1" display="Back to TOC" xr:uid="{00000000-0004-0000-4000-000000000000}"/>
  </hyperlinks>
  <pageMargins left="0.7" right="0.7" top="0.75" bottom="0.75" header="0.3" footer="0.3"/>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100-000000000000}">
  <sheetPr codeName="Sheet66"/>
  <dimension ref="A1:AQ14"/>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36.5703125" bestFit="1" customWidth="1"/>
    <col min="2" max="43" width="12.7109375" bestFit="1" customWidth="1"/>
  </cols>
  <sheetData>
    <row r="1" spans="1:43" x14ac:dyDescent="0.25">
      <c r="A1" s="4" t="s">
        <v>384</v>
      </c>
    </row>
    <row r="2" spans="1:43" x14ac:dyDescent="0.25">
      <c r="A2" t="s">
        <v>138</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604</v>
      </c>
      <c r="B5" s="6">
        <v>0.1951429018218</v>
      </c>
      <c r="C5" s="7">
        <v>0.2342628484889</v>
      </c>
      <c r="D5" s="8">
        <v>0.15615197183339999</v>
      </c>
      <c r="E5" s="6">
        <v>0.27495390046360002</v>
      </c>
      <c r="F5" s="6">
        <v>0.20414219633649999</v>
      </c>
      <c r="G5" s="6">
        <v>0.2073229614073</v>
      </c>
      <c r="H5" s="6">
        <v>0.20648980247400001</v>
      </c>
      <c r="I5" s="6">
        <v>0.20551439434499999</v>
      </c>
      <c r="J5" s="6">
        <v>0.18837902111249999</v>
      </c>
      <c r="K5" s="6">
        <v>0.1785091307237</v>
      </c>
      <c r="L5" s="6">
        <v>0.1835747883793</v>
      </c>
      <c r="M5" s="6">
        <v>0.202140824134</v>
      </c>
      <c r="N5" s="6">
        <v>0.1829958324848</v>
      </c>
      <c r="O5" s="6">
        <v>0.2004661755885</v>
      </c>
      <c r="P5" s="6">
        <v>0.1942196886748</v>
      </c>
      <c r="Q5" s="6">
        <v>0.19679159062170001</v>
      </c>
      <c r="R5" s="8">
        <v>0.15695227213400001</v>
      </c>
      <c r="S5" s="8">
        <v>0.16090036780879999</v>
      </c>
      <c r="T5" s="6">
        <v>0.24052206019960001</v>
      </c>
      <c r="U5" s="7">
        <v>0.30162138477209999</v>
      </c>
      <c r="V5" s="6">
        <v>0.14034349087260001</v>
      </c>
      <c r="W5" s="8">
        <v>0.17634278257239999</v>
      </c>
      <c r="X5" s="7">
        <v>0.23315644659500001</v>
      </c>
      <c r="Y5" s="7">
        <v>0.2403112021952</v>
      </c>
      <c r="Z5" s="6">
        <v>0.16920914795110001</v>
      </c>
      <c r="AA5" s="6">
        <v>0.19963203965039999</v>
      </c>
      <c r="AB5" s="6">
        <v>0.1934698451296</v>
      </c>
      <c r="AC5" s="6">
        <v>0.18160465693809999</v>
      </c>
      <c r="AD5" s="6">
        <v>0.2118854705846</v>
      </c>
      <c r="AE5" s="6">
        <v>0.18694968059600001</v>
      </c>
      <c r="AF5" s="7">
        <v>0.3145419218844</v>
      </c>
      <c r="AG5" s="8">
        <v>0.18316147760910001</v>
      </c>
      <c r="AH5" s="7">
        <v>0.21161069958199999</v>
      </c>
      <c r="AI5" s="8">
        <v>0.1637368016894</v>
      </c>
      <c r="AJ5" s="6">
        <v>0.17213051777339999</v>
      </c>
      <c r="AK5" s="6">
        <v>0.19818998707310001</v>
      </c>
      <c r="AL5" s="6">
        <v>0.1956452657936</v>
      </c>
      <c r="AM5" s="6">
        <v>0.1735264252166</v>
      </c>
      <c r="AN5" s="6">
        <v>0.2055238402713</v>
      </c>
      <c r="AO5" s="7">
        <v>0.23438810799490001</v>
      </c>
      <c r="AP5" s="7">
        <v>0.2465896356216</v>
      </c>
      <c r="AQ5" s="8">
        <v>0.1100055221187</v>
      </c>
    </row>
    <row r="6" spans="1:43" x14ac:dyDescent="0.25">
      <c r="A6" t="s">
        <v>605</v>
      </c>
      <c r="B6" s="6">
        <v>0.36225494479760001</v>
      </c>
      <c r="C6" s="6">
        <v>0.37277574432909999</v>
      </c>
      <c r="D6" s="6">
        <v>0.35240777347550001</v>
      </c>
      <c r="E6" s="6">
        <v>0.25734415014000001</v>
      </c>
      <c r="F6" s="7">
        <v>0.4725684071431</v>
      </c>
      <c r="G6" s="7">
        <v>0.41815897921560002</v>
      </c>
      <c r="H6" s="7">
        <v>0.43241080226060002</v>
      </c>
      <c r="I6" s="6">
        <v>0.35449222364409999</v>
      </c>
      <c r="J6" s="6">
        <v>0.34540731657040002</v>
      </c>
      <c r="K6" s="8">
        <v>0.31619946674740002</v>
      </c>
      <c r="L6" s="8">
        <v>0.33119020749860001</v>
      </c>
      <c r="M6" s="6">
        <v>0.3666892728926</v>
      </c>
      <c r="N6" s="6">
        <v>0.35455779006679999</v>
      </c>
      <c r="O6" s="6">
        <v>0.35920897342710001</v>
      </c>
      <c r="P6" s="6">
        <v>0.353587807473</v>
      </c>
      <c r="Q6" s="6">
        <v>0.3510196894439</v>
      </c>
      <c r="R6" s="6">
        <v>0.38547782790939999</v>
      </c>
      <c r="S6" s="7">
        <v>0.4098225191814</v>
      </c>
      <c r="T6" s="6">
        <v>0.35110951383979999</v>
      </c>
      <c r="U6" s="6">
        <v>0.3520036886572</v>
      </c>
      <c r="V6" s="6">
        <v>0.30271970869879999</v>
      </c>
      <c r="W6" s="6">
        <v>0.3591693974472</v>
      </c>
      <c r="X6" s="6">
        <v>0.39529312019579999</v>
      </c>
      <c r="Y6" s="6">
        <v>0.36128414481639998</v>
      </c>
      <c r="Z6" s="6">
        <v>0.30034712427519999</v>
      </c>
      <c r="AA6" s="6">
        <v>0.35988263553720001</v>
      </c>
      <c r="AB6" s="6">
        <v>0.3631693830139</v>
      </c>
      <c r="AC6" s="6">
        <v>0.36864687578740002</v>
      </c>
      <c r="AD6" s="6">
        <v>0.35957677759340001</v>
      </c>
      <c r="AE6" s="6">
        <v>0.36356554514189998</v>
      </c>
      <c r="AF6" s="6">
        <v>0.35075949698659997</v>
      </c>
      <c r="AG6" s="6">
        <v>0.363408487236</v>
      </c>
      <c r="AH6" s="7">
        <v>0.38686910982799999</v>
      </c>
      <c r="AI6" s="8">
        <v>0.31531272806209998</v>
      </c>
      <c r="AJ6" s="6">
        <v>0.3978581432885</v>
      </c>
      <c r="AK6" s="6">
        <v>0.35754070133670002</v>
      </c>
      <c r="AL6" s="6">
        <v>0.3382341025767</v>
      </c>
      <c r="AM6" s="6">
        <v>0.34255685264859997</v>
      </c>
      <c r="AN6" s="6">
        <v>0.36968487053620003</v>
      </c>
      <c r="AO6" s="6">
        <v>0.38781252463850002</v>
      </c>
      <c r="AP6" s="7">
        <v>0.44400144303630001</v>
      </c>
      <c r="AQ6" s="6">
        <v>0.31620068291859998</v>
      </c>
    </row>
    <row r="7" spans="1:43" x14ac:dyDescent="0.25">
      <c r="A7" t="s">
        <v>612</v>
      </c>
      <c r="B7" s="6">
        <v>0.55739784661939995</v>
      </c>
      <c r="C7" s="7">
        <v>0.60703859281799999</v>
      </c>
      <c r="D7" s="8">
        <v>0.50855974530890002</v>
      </c>
      <c r="E7" s="6">
        <v>0.53229805060360003</v>
      </c>
      <c r="F7" s="7">
        <v>0.67671060347959999</v>
      </c>
      <c r="G7" s="7">
        <v>0.62548194062289997</v>
      </c>
      <c r="H7" s="7">
        <v>0.63890060473450005</v>
      </c>
      <c r="I7" s="6">
        <v>0.56000661798910001</v>
      </c>
      <c r="J7" s="6">
        <v>0.53378633768289996</v>
      </c>
      <c r="K7" s="8">
        <v>0.49470859747110002</v>
      </c>
      <c r="L7" s="8">
        <v>0.51476499587799995</v>
      </c>
      <c r="M7" s="6">
        <v>0.56883009702660003</v>
      </c>
      <c r="N7" s="6">
        <v>0.53755362255149997</v>
      </c>
      <c r="O7" s="6">
        <v>0.5596751490156</v>
      </c>
      <c r="P7" s="6">
        <v>0.5478074961478</v>
      </c>
      <c r="Q7" s="6">
        <v>0.54781128006559998</v>
      </c>
      <c r="R7" s="6">
        <v>0.54243010004339998</v>
      </c>
      <c r="S7" s="6">
        <v>0.57072288699020002</v>
      </c>
      <c r="T7" s="6">
        <v>0.59163157403940003</v>
      </c>
      <c r="U7" s="7">
        <v>0.65362507342919995</v>
      </c>
      <c r="V7" s="8">
        <v>0.44306319957130003</v>
      </c>
      <c r="W7" s="8">
        <v>0.53551218001959999</v>
      </c>
      <c r="X7" s="7">
        <v>0.6284495667908</v>
      </c>
      <c r="Y7" s="7">
        <v>0.60159534701170003</v>
      </c>
      <c r="Z7" s="6">
        <v>0.46955627222629998</v>
      </c>
      <c r="AA7" s="6">
        <v>0.55951467518749998</v>
      </c>
      <c r="AB7" s="6">
        <v>0.55663922814349998</v>
      </c>
      <c r="AC7" s="6">
        <v>0.55025153272549998</v>
      </c>
      <c r="AD7" s="6">
        <v>0.57146224817809999</v>
      </c>
      <c r="AE7" s="6">
        <v>0.55051522573790002</v>
      </c>
      <c r="AF7" s="7">
        <v>0.6653014188709</v>
      </c>
      <c r="AG7" s="8">
        <v>0.54656996484510001</v>
      </c>
      <c r="AH7" s="7">
        <v>0.59847980940989998</v>
      </c>
      <c r="AI7" s="8">
        <v>0.4790495297515</v>
      </c>
      <c r="AJ7" s="6">
        <v>0.56998866106190005</v>
      </c>
      <c r="AK7" s="6">
        <v>0.5557306884098</v>
      </c>
      <c r="AL7" s="6">
        <v>0.53387936837030003</v>
      </c>
      <c r="AM7" s="8">
        <v>0.51608327786520003</v>
      </c>
      <c r="AN7" s="6">
        <v>0.57520871080750002</v>
      </c>
      <c r="AO7" s="7">
        <v>0.62220063263339997</v>
      </c>
      <c r="AP7" s="7">
        <v>0.69059107865790004</v>
      </c>
      <c r="AQ7" s="8">
        <v>0.4262062050373</v>
      </c>
    </row>
    <row r="8" spans="1:43" x14ac:dyDescent="0.25">
      <c r="A8" t="s">
        <v>606</v>
      </c>
      <c r="B8" s="6">
        <v>0.2188219503635</v>
      </c>
      <c r="C8" s="8">
        <v>0.1868273551869</v>
      </c>
      <c r="D8" s="7">
        <v>0.24912271639690001</v>
      </c>
      <c r="E8" s="6">
        <v>0.46770194939639997</v>
      </c>
      <c r="F8" s="6">
        <v>0.1873213228358</v>
      </c>
      <c r="G8" s="6">
        <v>0.2294152796624</v>
      </c>
      <c r="H8" s="6">
        <v>0.21838932980760001</v>
      </c>
      <c r="I8" s="6">
        <v>0.2153760972772</v>
      </c>
      <c r="J8" s="6">
        <v>0.23881723540479999</v>
      </c>
      <c r="K8" s="6">
        <v>0.20217172805440001</v>
      </c>
      <c r="L8" s="6">
        <v>0.22097979861469999</v>
      </c>
      <c r="M8" s="6">
        <v>0.21708960318029999</v>
      </c>
      <c r="N8" s="6">
        <v>0.2218289773654</v>
      </c>
      <c r="O8" s="6">
        <v>0.20984616747929999</v>
      </c>
      <c r="P8" s="6">
        <v>0.22563791336299999</v>
      </c>
      <c r="Q8" s="6">
        <v>0.21382935438440001</v>
      </c>
      <c r="R8" s="6">
        <v>0.22991841598929999</v>
      </c>
      <c r="S8" s="6">
        <v>0.2311692070236</v>
      </c>
      <c r="T8" s="6">
        <v>0.23676440191459999</v>
      </c>
      <c r="U8" s="6">
        <v>0.18282232173169999</v>
      </c>
      <c r="V8" s="6">
        <v>0.30918094765089998</v>
      </c>
      <c r="W8" s="6">
        <v>0.2251173758934</v>
      </c>
      <c r="X8" s="6">
        <v>0.2184847296295</v>
      </c>
      <c r="Y8" s="6">
        <v>0.20417887165840001</v>
      </c>
      <c r="Z8" s="6">
        <v>0.1657351178341</v>
      </c>
      <c r="AA8" s="6">
        <v>0.23381619308160001</v>
      </c>
      <c r="AB8" s="6">
        <v>0.2105927234328</v>
      </c>
      <c r="AC8" s="6">
        <v>0.24005265415919999</v>
      </c>
      <c r="AD8" s="6">
        <v>0.20480299035540001</v>
      </c>
      <c r="AE8" s="6">
        <v>0.22568233375669999</v>
      </c>
      <c r="AF8" s="8">
        <v>0.16133214598090001</v>
      </c>
      <c r="AG8" s="7">
        <v>0.22459092345769999</v>
      </c>
      <c r="AH8" s="8">
        <v>0.20494596340160001</v>
      </c>
      <c r="AI8" s="7">
        <v>0.2452851509872</v>
      </c>
      <c r="AJ8" s="6">
        <v>0.25191915326050002</v>
      </c>
      <c r="AK8" s="6">
        <v>0.21443952746479999</v>
      </c>
      <c r="AL8" s="6">
        <v>0.233733574438</v>
      </c>
      <c r="AM8" s="6">
        <v>0.21535485524260001</v>
      </c>
      <c r="AN8" s="6">
        <v>0.2178648918609</v>
      </c>
      <c r="AO8" s="6">
        <v>0.1930799289738</v>
      </c>
      <c r="AP8" s="8">
        <v>0.1444059456997</v>
      </c>
      <c r="AQ8" s="7">
        <v>0.33471181590400001</v>
      </c>
    </row>
    <row r="9" spans="1:43" x14ac:dyDescent="0.25">
      <c r="A9" t="s">
        <v>607</v>
      </c>
      <c r="B9" s="6">
        <v>0.12151354982159999</v>
      </c>
      <c r="C9" s="8">
        <v>9.7411656168229999E-2</v>
      </c>
      <c r="D9" s="7">
        <v>0.14590170425410001</v>
      </c>
      <c r="E9" s="6">
        <v>0</v>
      </c>
      <c r="F9" s="6">
        <v>0.1054914543811</v>
      </c>
      <c r="G9" s="6">
        <v>0.1080297541965</v>
      </c>
      <c r="H9" s="6">
        <v>0.10736488045710001</v>
      </c>
      <c r="I9" s="6">
        <v>0.1331478268812</v>
      </c>
      <c r="J9" s="6">
        <v>0.1166158631696</v>
      </c>
      <c r="K9" s="6">
        <v>0.12790677867799999</v>
      </c>
      <c r="L9" s="6">
        <v>0.1221117890346</v>
      </c>
      <c r="M9" s="6">
        <v>0.1190574188426</v>
      </c>
      <c r="N9" s="6">
        <v>0.12577692857469999</v>
      </c>
      <c r="O9" s="6">
        <v>0.11675691357119999</v>
      </c>
      <c r="P9" s="6">
        <v>0.1234110498434</v>
      </c>
      <c r="Q9" s="6">
        <v>0.1211600472567</v>
      </c>
      <c r="R9" s="6">
        <v>0.1296504498214</v>
      </c>
      <c r="S9" s="6">
        <v>0.1325673069593</v>
      </c>
      <c r="T9" s="6">
        <v>9.8394438640740003E-2</v>
      </c>
      <c r="U9" s="6">
        <v>0.11634982195099999</v>
      </c>
      <c r="V9" s="6">
        <v>0.1212048185031</v>
      </c>
      <c r="W9" s="7">
        <v>0.13016121176750001</v>
      </c>
      <c r="X9" s="8">
        <v>8.4834314433599997E-2</v>
      </c>
      <c r="Y9" s="6">
        <v>0.1124121812939</v>
      </c>
      <c r="Z9" s="6">
        <v>0.12905398402769999</v>
      </c>
      <c r="AA9" s="6">
        <v>0.1203826540796</v>
      </c>
      <c r="AB9" s="6">
        <v>0.12295047417460001</v>
      </c>
      <c r="AC9" s="6">
        <v>9.9374614401740002E-2</v>
      </c>
      <c r="AD9" s="6">
        <v>0.1171348015596</v>
      </c>
      <c r="AE9" s="6">
        <v>0.1236563544121</v>
      </c>
      <c r="AF9" s="6">
        <v>9.6943694168930006E-2</v>
      </c>
      <c r="AG9" s="6">
        <v>0.12397907980050001</v>
      </c>
      <c r="AH9" s="6">
        <v>0.11360970912</v>
      </c>
      <c r="AI9" s="6">
        <v>0.13658713865960001</v>
      </c>
      <c r="AJ9" s="6">
        <v>0.1194468540355</v>
      </c>
      <c r="AK9" s="6">
        <v>0.1217872024008</v>
      </c>
      <c r="AL9" s="6">
        <v>9.8153318603489997E-2</v>
      </c>
      <c r="AM9" s="7">
        <v>0.14116545910209999</v>
      </c>
      <c r="AN9" s="6">
        <v>0.1344463959138</v>
      </c>
      <c r="AO9" s="6">
        <v>0.1117641014636</v>
      </c>
      <c r="AP9" s="8">
        <v>8.3880379596970006E-2</v>
      </c>
      <c r="AQ9" s="6">
        <v>0.14335911998260001</v>
      </c>
    </row>
    <row r="10" spans="1:43" x14ac:dyDescent="0.25">
      <c r="A10" t="s">
        <v>608</v>
      </c>
      <c r="B10" s="6">
        <v>0.1022666531955</v>
      </c>
      <c r="C10" s="6">
        <v>0.10872239582690001</v>
      </c>
      <c r="D10" s="6">
        <v>9.6415834040119996E-2</v>
      </c>
      <c r="E10" s="6">
        <v>0</v>
      </c>
      <c r="F10" s="8">
        <v>3.047661930349E-2</v>
      </c>
      <c r="G10" s="8">
        <v>3.7073025518199999E-2</v>
      </c>
      <c r="H10" s="8">
        <v>3.534518500074E-2</v>
      </c>
      <c r="I10" s="6">
        <v>9.1469457852500005E-2</v>
      </c>
      <c r="J10" s="6">
        <v>0.1107805637427</v>
      </c>
      <c r="K10" s="7">
        <v>0.17521289579650001</v>
      </c>
      <c r="L10" s="7">
        <v>0.14214341647279999</v>
      </c>
      <c r="M10" s="6">
        <v>9.5022880950500002E-2</v>
      </c>
      <c r="N10" s="6">
        <v>0.1148404715083</v>
      </c>
      <c r="O10" s="6">
        <v>0.1137217699339</v>
      </c>
      <c r="P10" s="6">
        <v>0.1031435406458</v>
      </c>
      <c r="Q10" s="6">
        <v>0.1171993182934</v>
      </c>
      <c r="R10" s="6">
        <v>9.8001034145909993E-2</v>
      </c>
      <c r="S10" s="8">
        <v>6.5540599026860005E-2</v>
      </c>
      <c r="T10" s="6">
        <v>7.3209585405229996E-2</v>
      </c>
      <c r="U10" s="8">
        <v>4.7202782888090003E-2</v>
      </c>
      <c r="V10" s="6">
        <v>0.12655103427469999</v>
      </c>
      <c r="W10" s="6">
        <v>0.1092092323195</v>
      </c>
      <c r="X10" s="8">
        <v>6.8231389146110002E-2</v>
      </c>
      <c r="Y10" s="6">
        <v>8.1813600036060002E-2</v>
      </c>
      <c r="Z10" s="7">
        <v>0.23565462591190001</v>
      </c>
      <c r="AA10" s="6">
        <v>8.62864776513E-2</v>
      </c>
      <c r="AB10" s="6">
        <v>0.109817574249</v>
      </c>
      <c r="AC10" s="6">
        <v>0.1103211987135</v>
      </c>
      <c r="AD10" s="6">
        <v>0.106599959907</v>
      </c>
      <c r="AE10" s="6">
        <v>0.1001460860932</v>
      </c>
      <c r="AF10" s="6">
        <v>7.6422740979270001E-2</v>
      </c>
      <c r="AG10" s="6">
        <v>0.1048600318967</v>
      </c>
      <c r="AH10" s="8">
        <v>8.2964518068399995E-2</v>
      </c>
      <c r="AI10" s="7">
        <v>0.13907818060169999</v>
      </c>
      <c r="AJ10" s="8">
        <v>5.8645331642059997E-2</v>
      </c>
      <c r="AK10" s="7">
        <v>0.1080425817246</v>
      </c>
      <c r="AL10" s="7">
        <v>0.13423373858830001</v>
      </c>
      <c r="AM10" s="7">
        <v>0.1273964077901</v>
      </c>
      <c r="AN10" s="8">
        <v>7.2480001417879997E-2</v>
      </c>
      <c r="AO10" s="8">
        <v>7.2955336929200004E-2</v>
      </c>
      <c r="AP10" s="6">
        <v>8.1122596045460002E-2</v>
      </c>
      <c r="AQ10" s="6">
        <v>9.5722859075989999E-2</v>
      </c>
    </row>
    <row r="11" spans="1:43" x14ac:dyDescent="0.25">
      <c r="A11" t="s">
        <v>613</v>
      </c>
      <c r="B11" s="6">
        <v>0.2237802030171</v>
      </c>
      <c r="C11" s="8">
        <v>0.20613405199509999</v>
      </c>
      <c r="D11" s="7">
        <v>0.2423175382942</v>
      </c>
      <c r="E11" s="6">
        <v>0</v>
      </c>
      <c r="F11" s="8">
        <v>0.13596807368460001</v>
      </c>
      <c r="G11" s="8">
        <v>0.14510277971470001</v>
      </c>
      <c r="H11" s="8">
        <v>0.14271006545779999</v>
      </c>
      <c r="I11" s="6">
        <v>0.22461728473369999</v>
      </c>
      <c r="J11" s="6">
        <v>0.2273964269123</v>
      </c>
      <c r="K11" s="7">
        <v>0.3031196744745</v>
      </c>
      <c r="L11" s="7">
        <v>0.2642552055074</v>
      </c>
      <c r="M11" s="6">
        <v>0.21408029979320001</v>
      </c>
      <c r="N11" s="6">
        <v>0.240617400083</v>
      </c>
      <c r="O11" s="6">
        <v>0.23047868350510001</v>
      </c>
      <c r="P11" s="6">
        <v>0.22655459048919999</v>
      </c>
      <c r="Q11" s="6">
        <v>0.23835936555010001</v>
      </c>
      <c r="R11" s="6">
        <v>0.22765148396730001</v>
      </c>
      <c r="S11" s="6">
        <v>0.19810790598610001</v>
      </c>
      <c r="T11" s="6">
        <v>0.171604024046</v>
      </c>
      <c r="U11" s="6">
        <v>0.1635526048391</v>
      </c>
      <c r="V11" s="6">
        <v>0.24775585277779999</v>
      </c>
      <c r="W11" s="7">
        <v>0.23937044408700001</v>
      </c>
      <c r="X11" s="8">
        <v>0.15306570357970001</v>
      </c>
      <c r="Y11" s="6">
        <v>0.19422578133000001</v>
      </c>
      <c r="Z11" s="7">
        <v>0.36470860993960003</v>
      </c>
      <c r="AA11" s="6">
        <v>0.20666913173090001</v>
      </c>
      <c r="AB11" s="6">
        <v>0.23276804842359999</v>
      </c>
      <c r="AC11" s="6">
        <v>0.2096958131152</v>
      </c>
      <c r="AD11" s="6">
        <v>0.22373476146660001</v>
      </c>
      <c r="AE11" s="6">
        <v>0.22380244050529999</v>
      </c>
      <c r="AF11" s="8">
        <v>0.17336643514819999</v>
      </c>
      <c r="AG11" s="7">
        <v>0.2288391116972</v>
      </c>
      <c r="AH11" s="8">
        <v>0.19657422718840001</v>
      </c>
      <c r="AI11" s="7">
        <v>0.2756653192613</v>
      </c>
      <c r="AJ11" s="8">
        <v>0.17809218567759999</v>
      </c>
      <c r="AK11" s="7">
        <v>0.22982978412550001</v>
      </c>
      <c r="AL11" s="6">
        <v>0.2323870571917</v>
      </c>
      <c r="AM11" s="7">
        <v>0.26856186689220002</v>
      </c>
      <c r="AN11" s="6">
        <v>0.20692639733170001</v>
      </c>
      <c r="AO11" s="8">
        <v>0.1847194383928</v>
      </c>
      <c r="AP11" s="8">
        <v>0.16500297564239999</v>
      </c>
      <c r="AQ11" s="6">
        <v>0.23908197905860001</v>
      </c>
    </row>
    <row r="12" spans="1:43" x14ac:dyDescent="0.25">
      <c r="A12" t="s">
        <v>434</v>
      </c>
      <c r="B12" s="6">
        <v>1</v>
      </c>
      <c r="C12" s="6">
        <v>1</v>
      </c>
      <c r="D12" s="6">
        <v>1</v>
      </c>
      <c r="E12" s="6">
        <v>1</v>
      </c>
      <c r="F12" s="6">
        <v>1</v>
      </c>
      <c r="G12" s="6">
        <v>1</v>
      </c>
      <c r="H12" s="6">
        <v>1</v>
      </c>
      <c r="I12" s="6">
        <v>1</v>
      </c>
      <c r="J12" s="6">
        <v>1</v>
      </c>
      <c r="K12" s="6">
        <v>1</v>
      </c>
      <c r="L12" s="6">
        <v>1</v>
      </c>
      <c r="M12" s="6">
        <v>1</v>
      </c>
      <c r="N12" s="6">
        <v>1</v>
      </c>
      <c r="O12" s="6">
        <v>1</v>
      </c>
      <c r="P12" s="6">
        <v>1</v>
      </c>
      <c r="Q12" s="6">
        <v>1</v>
      </c>
      <c r="R12" s="6">
        <v>1</v>
      </c>
      <c r="S12" s="6">
        <v>1</v>
      </c>
      <c r="T12" s="6">
        <v>1</v>
      </c>
      <c r="U12" s="6">
        <v>1</v>
      </c>
      <c r="V12" s="6">
        <v>1</v>
      </c>
      <c r="W12" s="6">
        <v>1</v>
      </c>
      <c r="X12" s="6">
        <v>1</v>
      </c>
      <c r="Y12" s="6">
        <v>1</v>
      </c>
      <c r="Z12" s="6">
        <v>1</v>
      </c>
      <c r="AA12" s="6">
        <v>1</v>
      </c>
      <c r="AB12" s="6">
        <v>1</v>
      </c>
      <c r="AC12" s="6">
        <v>1</v>
      </c>
      <c r="AD12" s="6">
        <v>1</v>
      </c>
      <c r="AE12" s="6">
        <v>1</v>
      </c>
      <c r="AF12" s="6">
        <v>1</v>
      </c>
      <c r="AG12" s="6">
        <v>1</v>
      </c>
      <c r="AH12" s="6">
        <v>1</v>
      </c>
      <c r="AI12" s="6">
        <v>1</v>
      </c>
      <c r="AJ12" s="6">
        <v>1</v>
      </c>
      <c r="AK12" s="6">
        <v>1</v>
      </c>
      <c r="AL12" s="6">
        <v>1</v>
      </c>
      <c r="AM12" s="6">
        <v>1</v>
      </c>
      <c r="AN12" s="6">
        <v>1</v>
      </c>
      <c r="AO12" s="6">
        <v>1</v>
      </c>
      <c r="AP12" s="6">
        <v>1</v>
      </c>
      <c r="AQ12" s="6">
        <v>1</v>
      </c>
    </row>
    <row r="13" spans="1:43" x14ac:dyDescent="0.25">
      <c r="A13" t="s">
        <v>433</v>
      </c>
      <c r="B13" s="9">
        <v>4507</v>
      </c>
      <c r="C13" s="9">
        <v>2217</v>
      </c>
      <c r="D13" s="9">
        <v>2278</v>
      </c>
      <c r="E13" s="9">
        <v>12</v>
      </c>
      <c r="F13" s="9">
        <v>280</v>
      </c>
      <c r="G13" s="9">
        <v>827</v>
      </c>
      <c r="H13" s="9">
        <v>1107</v>
      </c>
      <c r="I13" s="9">
        <v>1249</v>
      </c>
      <c r="J13" s="9">
        <v>1121</v>
      </c>
      <c r="K13" s="9">
        <v>1030</v>
      </c>
      <c r="L13" s="9">
        <v>2151</v>
      </c>
      <c r="M13" s="9">
        <v>2745</v>
      </c>
      <c r="N13" s="9">
        <v>1762</v>
      </c>
      <c r="O13" s="9">
        <v>1001</v>
      </c>
      <c r="P13" s="9">
        <v>1001</v>
      </c>
      <c r="Q13" s="9">
        <v>801</v>
      </c>
      <c r="R13" s="9">
        <v>600</v>
      </c>
      <c r="S13" s="9">
        <v>601</v>
      </c>
      <c r="T13" s="9">
        <v>201</v>
      </c>
      <c r="U13" s="9">
        <v>201</v>
      </c>
      <c r="V13" s="9">
        <v>101</v>
      </c>
      <c r="W13" s="9">
        <v>3062</v>
      </c>
      <c r="X13" s="9">
        <v>488</v>
      </c>
      <c r="Y13" s="9">
        <v>850</v>
      </c>
      <c r="Z13" s="9">
        <v>107</v>
      </c>
      <c r="AA13" s="9">
        <v>1366</v>
      </c>
      <c r="AB13" s="9">
        <v>3036</v>
      </c>
      <c r="AC13" s="9">
        <v>105</v>
      </c>
      <c r="AD13" s="9">
        <v>1571</v>
      </c>
      <c r="AE13" s="9">
        <v>2936</v>
      </c>
      <c r="AF13" s="9">
        <v>455</v>
      </c>
      <c r="AG13" s="9">
        <v>4052</v>
      </c>
      <c r="AH13" s="9">
        <v>3046</v>
      </c>
      <c r="AI13" s="9">
        <v>1461</v>
      </c>
      <c r="AJ13" s="9">
        <v>583</v>
      </c>
      <c r="AK13" s="9">
        <v>3924</v>
      </c>
      <c r="AL13" s="9">
        <v>778</v>
      </c>
      <c r="AM13" s="9">
        <v>1171</v>
      </c>
      <c r="AN13" s="9">
        <v>1002</v>
      </c>
      <c r="AO13" s="9">
        <v>620</v>
      </c>
      <c r="AP13" s="9">
        <v>576</v>
      </c>
      <c r="AQ13" s="9">
        <v>360</v>
      </c>
    </row>
    <row r="14" spans="1:43" x14ac:dyDescent="0.25">
      <c r="A14"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03dd82b8-ab7a-4345-8ec2-d75bedcc9167" sqref="A2 AQ14" xr:uid="{00000000-0002-0000-4100-000000000000}"/>
    <dataValidation allowBlank="1" error="03dd82b8-ab7a-4345-8ec2-d75bedcc9167" sqref="A1" xr:uid="{00000000-0002-0000-4100-000001000000}"/>
  </dataValidations>
  <hyperlinks>
    <hyperlink ref="A1" location="'TOC'!A1" display="Back to TOC" xr:uid="{00000000-0004-0000-4100-000000000000}"/>
  </hyperlinks>
  <pageMargins left="0.7" right="0.7" top="0.75" bottom="0.75" header="0.3" footer="0.3"/>
</worksheet>
</file>

<file path=xl/worksheets/sheet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200-000000000000}">
  <sheetPr codeName="Sheet67"/>
  <dimension ref="A1:AQ14"/>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36.5703125" bestFit="1" customWidth="1"/>
    <col min="2" max="43" width="12.7109375" bestFit="1" customWidth="1"/>
  </cols>
  <sheetData>
    <row r="1" spans="1:43" x14ac:dyDescent="0.25">
      <c r="A1" s="4" t="s">
        <v>384</v>
      </c>
    </row>
    <row r="2" spans="1:43" x14ac:dyDescent="0.25">
      <c r="A2" t="s">
        <v>140</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604</v>
      </c>
      <c r="B5" s="6">
        <v>4.1279858979889998E-2</v>
      </c>
      <c r="C5" s="7">
        <v>5.6956132883349997E-2</v>
      </c>
      <c r="D5" s="8">
        <v>2.5488197827309999E-2</v>
      </c>
      <c r="E5" s="6">
        <v>0.1063103760882</v>
      </c>
      <c r="F5" s="6">
        <v>5.1008980952509997E-2</v>
      </c>
      <c r="G5" s="6">
        <v>4.4640081540479999E-2</v>
      </c>
      <c r="H5" s="6">
        <v>4.6308329689170001E-2</v>
      </c>
      <c r="I5" s="6">
        <v>4.1540695649920002E-2</v>
      </c>
      <c r="J5" s="6">
        <v>3.8667635961429997E-2</v>
      </c>
      <c r="K5" s="6">
        <v>3.851497578515E-2</v>
      </c>
      <c r="L5" s="6">
        <v>3.8593327637119999E-2</v>
      </c>
      <c r="M5" s="6">
        <v>3.6632686222409998E-2</v>
      </c>
      <c r="N5" s="6">
        <v>4.9346471781160001E-2</v>
      </c>
      <c r="O5" s="6">
        <v>4.5677146665959997E-2</v>
      </c>
      <c r="P5" s="6">
        <v>4.2989310239509998E-2</v>
      </c>
      <c r="Q5" s="6">
        <v>3.1683418913760003E-2</v>
      </c>
      <c r="R5" s="6">
        <v>3.5067262184760001E-2</v>
      </c>
      <c r="S5" s="6">
        <v>3.2125458761829997E-2</v>
      </c>
      <c r="T5" s="7">
        <v>7.7349816256780002E-2</v>
      </c>
      <c r="U5" s="6">
        <v>5.4911320700179997E-2</v>
      </c>
      <c r="V5" s="6">
        <v>6.6630465901159994E-2</v>
      </c>
      <c r="W5" s="6">
        <v>3.8248711178070001E-2</v>
      </c>
      <c r="X5" s="6">
        <v>5.472492152794E-2</v>
      </c>
      <c r="Y5" s="6">
        <v>3.9389589457330003E-2</v>
      </c>
      <c r="Z5" s="6">
        <v>7.6814447634060007E-2</v>
      </c>
      <c r="AA5" s="6">
        <v>4.1094232485399999E-2</v>
      </c>
      <c r="AB5" s="6">
        <v>4.1503534984060002E-2</v>
      </c>
      <c r="AC5" s="6">
        <v>3.7952466402139999E-2</v>
      </c>
      <c r="AD5" s="6">
        <v>5.0167153311369998E-2</v>
      </c>
      <c r="AE5" s="6">
        <v>3.6930731340790002E-2</v>
      </c>
      <c r="AF5" s="7">
        <v>9.2001321630130001E-2</v>
      </c>
      <c r="AG5" s="8">
        <v>3.6190073817649999E-2</v>
      </c>
      <c r="AH5" s="7">
        <v>5.0967698173629998E-2</v>
      </c>
      <c r="AI5" s="8">
        <v>2.2803967290200001E-2</v>
      </c>
      <c r="AJ5" s="7">
        <v>6.2807310196179994E-2</v>
      </c>
      <c r="AK5" s="8">
        <v>3.8429394683709997E-2</v>
      </c>
      <c r="AL5" s="6">
        <v>5.2370531491559999E-2</v>
      </c>
      <c r="AM5" s="6">
        <v>4.1911613654409999E-2</v>
      </c>
      <c r="AN5" s="6">
        <v>3.512556056242E-2</v>
      </c>
      <c r="AO5" s="6">
        <v>5.256139980018E-2</v>
      </c>
      <c r="AP5" s="6">
        <v>4.0617026845460001E-2</v>
      </c>
      <c r="AQ5" s="8">
        <v>1.28627886603E-2</v>
      </c>
    </row>
    <row r="6" spans="1:43" x14ac:dyDescent="0.25">
      <c r="A6" t="s">
        <v>605</v>
      </c>
      <c r="B6" s="6">
        <v>0.19447424576549999</v>
      </c>
      <c r="C6" s="7">
        <v>0.247799142045</v>
      </c>
      <c r="D6" s="8">
        <v>0.14285847500109999</v>
      </c>
      <c r="E6" s="6">
        <v>0</v>
      </c>
      <c r="F6" s="7">
        <v>0.25127095332380001</v>
      </c>
      <c r="G6" s="7">
        <v>0.25411620706400001</v>
      </c>
      <c r="H6" s="7">
        <v>0.25337093084309997</v>
      </c>
      <c r="I6" s="6">
        <v>0.1992933628212</v>
      </c>
      <c r="J6" s="8">
        <v>0.15554691133340001</v>
      </c>
      <c r="K6" s="8">
        <v>0.16883516864500001</v>
      </c>
      <c r="L6" s="8">
        <v>0.1620150561889</v>
      </c>
      <c r="M6" s="7">
        <v>0.20698176521360001</v>
      </c>
      <c r="N6" s="8">
        <v>0.1727635580512</v>
      </c>
      <c r="O6" s="6">
        <v>0.19902497459980001</v>
      </c>
      <c r="P6" s="6">
        <v>0.20425913101750001</v>
      </c>
      <c r="Q6" s="6">
        <v>0.1946432130331</v>
      </c>
      <c r="R6" s="6">
        <v>0.16074090920010001</v>
      </c>
      <c r="S6" s="6">
        <v>0.19090474007540001</v>
      </c>
      <c r="T6" s="6">
        <v>0.19381214872300001</v>
      </c>
      <c r="U6" s="6">
        <v>0.1811220136899</v>
      </c>
      <c r="V6" s="6">
        <v>0.12660069858180001</v>
      </c>
      <c r="W6" s="6">
        <v>0.19432018810589999</v>
      </c>
      <c r="X6" s="6">
        <v>0.192469843566</v>
      </c>
      <c r="Y6" s="6">
        <v>0.20228430487019999</v>
      </c>
      <c r="Z6" s="6">
        <v>0.14514692337439999</v>
      </c>
      <c r="AA6" s="6">
        <v>0.20368640152190001</v>
      </c>
      <c r="AB6" s="6">
        <v>0.19334794097659999</v>
      </c>
      <c r="AC6" s="8">
        <v>0.10864733251020001</v>
      </c>
      <c r="AD6" s="6">
        <v>0.18198320611239999</v>
      </c>
      <c r="AE6" s="6">
        <v>0.20058691895610001</v>
      </c>
      <c r="AF6" s="7">
        <v>0.2437023914408</v>
      </c>
      <c r="AG6" s="8">
        <v>0.18953431161680001</v>
      </c>
      <c r="AH6" s="7">
        <v>0.22015891790789999</v>
      </c>
      <c r="AI6" s="8">
        <v>0.1454904413177</v>
      </c>
      <c r="AJ6" s="7">
        <v>0.24893889834710001</v>
      </c>
      <c r="AK6" s="8">
        <v>0.1872625444811</v>
      </c>
      <c r="AL6" s="6">
        <v>0.18598372698679999</v>
      </c>
      <c r="AM6" s="6">
        <v>0.19022603109799999</v>
      </c>
      <c r="AN6" s="6">
        <v>0.21188871014790001</v>
      </c>
      <c r="AO6" s="6">
        <v>0.21490161605950001</v>
      </c>
      <c r="AP6" s="6">
        <v>0.21115518711440001</v>
      </c>
      <c r="AQ6" s="8">
        <v>0.13058603231839999</v>
      </c>
    </row>
    <row r="7" spans="1:43" x14ac:dyDescent="0.25">
      <c r="A7" t="s">
        <v>612</v>
      </c>
      <c r="B7" s="6">
        <v>0.23575410474540001</v>
      </c>
      <c r="C7" s="7">
        <v>0.30475527492839999</v>
      </c>
      <c r="D7" s="8">
        <v>0.16834667282839999</v>
      </c>
      <c r="E7" s="6">
        <v>0.1063103760882</v>
      </c>
      <c r="F7" s="7">
        <v>0.30227993427630001</v>
      </c>
      <c r="G7" s="7">
        <v>0.29875628860440001</v>
      </c>
      <c r="H7" s="7">
        <v>0.29967926053229998</v>
      </c>
      <c r="I7" s="6">
        <v>0.24083405847110001</v>
      </c>
      <c r="J7" s="8">
        <v>0.19421454729480001</v>
      </c>
      <c r="K7" s="8">
        <v>0.2073501444301</v>
      </c>
      <c r="L7" s="8">
        <v>0.20060838382599999</v>
      </c>
      <c r="M7" s="6">
        <v>0.2436144514361</v>
      </c>
      <c r="N7" s="6">
        <v>0.2221100298324</v>
      </c>
      <c r="O7" s="6">
        <v>0.24470212126570001</v>
      </c>
      <c r="P7" s="6">
        <v>0.24724844125709999</v>
      </c>
      <c r="Q7" s="6">
        <v>0.2263266319469</v>
      </c>
      <c r="R7" s="8">
        <v>0.1958081713849</v>
      </c>
      <c r="S7" s="6">
        <v>0.22303019883719999</v>
      </c>
      <c r="T7" s="6">
        <v>0.27116196497970002</v>
      </c>
      <c r="U7" s="6">
        <v>0.23603333438999999</v>
      </c>
      <c r="V7" s="6">
        <v>0.19323116448290001</v>
      </c>
      <c r="W7" s="6">
        <v>0.23256889928390001</v>
      </c>
      <c r="X7" s="6">
        <v>0.24719476509390001</v>
      </c>
      <c r="Y7" s="6">
        <v>0.2416738943275</v>
      </c>
      <c r="Z7" s="6">
        <v>0.22196137100839999</v>
      </c>
      <c r="AA7" s="6">
        <v>0.24478063400729999</v>
      </c>
      <c r="AB7" s="6">
        <v>0.2348514759607</v>
      </c>
      <c r="AC7" s="8">
        <v>0.14659979891229999</v>
      </c>
      <c r="AD7" s="6">
        <v>0.2321503594238</v>
      </c>
      <c r="AE7" s="6">
        <v>0.2375176502969</v>
      </c>
      <c r="AF7" s="7">
        <v>0.33570371307090002</v>
      </c>
      <c r="AG7" s="8">
        <v>0.22572438543439999</v>
      </c>
      <c r="AH7" s="7">
        <v>0.27112661608159999</v>
      </c>
      <c r="AI7" s="8">
        <v>0.16829440860789999</v>
      </c>
      <c r="AJ7" s="7">
        <v>0.31174620854329999</v>
      </c>
      <c r="AK7" s="8">
        <v>0.22569193916479999</v>
      </c>
      <c r="AL7" s="6">
        <v>0.2383542584783</v>
      </c>
      <c r="AM7" s="6">
        <v>0.23213764475240001</v>
      </c>
      <c r="AN7" s="6">
        <v>0.24701427071029999</v>
      </c>
      <c r="AO7" s="6">
        <v>0.2674630158597</v>
      </c>
      <c r="AP7" s="6">
        <v>0.25177221395979998</v>
      </c>
      <c r="AQ7" s="8">
        <v>0.14344882097869999</v>
      </c>
    </row>
    <row r="8" spans="1:43" x14ac:dyDescent="0.25">
      <c r="A8" t="s">
        <v>606</v>
      </c>
      <c r="B8" s="6">
        <v>0.29231174913789998</v>
      </c>
      <c r="C8" s="8">
        <v>0.27366449509329999</v>
      </c>
      <c r="D8" s="7">
        <v>0.31009780048629998</v>
      </c>
      <c r="E8" s="6">
        <v>0.41244288050599998</v>
      </c>
      <c r="F8" s="7">
        <v>0.36066829741880002</v>
      </c>
      <c r="G8" s="6">
        <v>0.29636399332149999</v>
      </c>
      <c r="H8" s="6">
        <v>0.31320764703990001</v>
      </c>
      <c r="I8" s="6">
        <v>0.28303967038630001</v>
      </c>
      <c r="J8" s="6">
        <v>0.3136416727211</v>
      </c>
      <c r="K8" s="8">
        <v>0.258859767809</v>
      </c>
      <c r="L8" s="6">
        <v>0.28697622757480001</v>
      </c>
      <c r="M8" s="8">
        <v>0.28049600817280002</v>
      </c>
      <c r="N8" s="7">
        <v>0.31282164026940001</v>
      </c>
      <c r="O8" s="6">
        <v>0.2911928680784</v>
      </c>
      <c r="P8" s="6">
        <v>0.28885604553740002</v>
      </c>
      <c r="Q8" s="6">
        <v>0.27553227845770001</v>
      </c>
      <c r="R8" s="6">
        <v>0.30664869151919999</v>
      </c>
      <c r="S8" s="7">
        <v>0.3386935334858</v>
      </c>
      <c r="T8" s="6">
        <v>0.27875766251380002</v>
      </c>
      <c r="U8" s="6">
        <v>0.26537048346210002</v>
      </c>
      <c r="V8" s="6">
        <v>0.3032484194108</v>
      </c>
      <c r="W8" s="6">
        <v>0.29209302726480002</v>
      </c>
      <c r="X8" s="6">
        <v>0.26662975554160001</v>
      </c>
      <c r="Y8" s="6">
        <v>0.30363215086930001</v>
      </c>
      <c r="Z8" s="6">
        <v>0.32708685423889999</v>
      </c>
      <c r="AA8" s="7">
        <v>0.31704108366869999</v>
      </c>
      <c r="AB8" s="8">
        <v>0.28030879631709998</v>
      </c>
      <c r="AC8" s="6">
        <v>0.28784583345120002</v>
      </c>
      <c r="AD8" s="6">
        <v>0.2894735254761</v>
      </c>
      <c r="AE8" s="6">
        <v>0.29370067545369999</v>
      </c>
      <c r="AF8" s="6">
        <v>0.29406598124310002</v>
      </c>
      <c r="AG8" s="6">
        <v>0.2921357158756</v>
      </c>
      <c r="AH8" s="6">
        <v>0.29747971961530001</v>
      </c>
      <c r="AI8" s="6">
        <v>0.28245579871519999</v>
      </c>
      <c r="AJ8" s="7">
        <v>0.34761889616340003</v>
      </c>
      <c r="AK8" s="8">
        <v>0.2849884925974</v>
      </c>
      <c r="AL8" s="6">
        <v>0.29624254987620002</v>
      </c>
      <c r="AM8" s="6">
        <v>0.2802458436486</v>
      </c>
      <c r="AN8" s="6">
        <v>0.28256710719169997</v>
      </c>
      <c r="AO8" s="6">
        <v>0.28649840396210002</v>
      </c>
      <c r="AP8" s="6">
        <v>0.27876308969719998</v>
      </c>
      <c r="AQ8" s="7">
        <v>0.37329552908989999</v>
      </c>
    </row>
    <row r="9" spans="1:43" x14ac:dyDescent="0.25">
      <c r="A9" t="s">
        <v>607</v>
      </c>
      <c r="B9" s="6">
        <v>0.28284944751129998</v>
      </c>
      <c r="C9" s="8">
        <v>0.25169486249900003</v>
      </c>
      <c r="D9" s="7">
        <v>0.3136672524779</v>
      </c>
      <c r="E9" s="6">
        <v>0.26557873582519997</v>
      </c>
      <c r="F9" s="6">
        <v>0.25504695812810002</v>
      </c>
      <c r="G9" s="6">
        <v>0.2999605193996</v>
      </c>
      <c r="H9" s="6">
        <v>0.28819601181429999</v>
      </c>
      <c r="I9" s="6">
        <v>0.29492880231890001</v>
      </c>
      <c r="J9" s="6">
        <v>0.27882347116209999</v>
      </c>
      <c r="K9" s="6">
        <v>0.26758018995389998</v>
      </c>
      <c r="L9" s="6">
        <v>0.27335073159959999</v>
      </c>
      <c r="M9" s="7">
        <v>0.30025253110700001</v>
      </c>
      <c r="N9" s="8">
        <v>0.25264098653060002</v>
      </c>
      <c r="O9" s="6">
        <v>0.26677874925779999</v>
      </c>
      <c r="P9" s="6">
        <v>0.29692060534069997</v>
      </c>
      <c r="Q9" s="6">
        <v>0.27594639050250003</v>
      </c>
      <c r="R9" s="6">
        <v>0.32123697271700002</v>
      </c>
      <c r="S9" s="6">
        <v>0.27374792127109998</v>
      </c>
      <c r="T9" s="6">
        <v>0.24220540867150001</v>
      </c>
      <c r="U9" s="6">
        <v>0.3335291855791</v>
      </c>
      <c r="V9" s="6">
        <v>0.25676810725060001</v>
      </c>
      <c r="W9" s="6">
        <v>0.2771003037327</v>
      </c>
      <c r="X9" s="7">
        <v>0.3389530482241</v>
      </c>
      <c r="Y9" s="6">
        <v>0.27540100730040001</v>
      </c>
      <c r="Z9" s="6">
        <v>0.23841157433169999</v>
      </c>
      <c r="AA9" s="6">
        <v>0.26667981157940002</v>
      </c>
      <c r="AB9" s="6">
        <v>0.28683843285560001</v>
      </c>
      <c r="AC9" s="6">
        <v>0.38287280049029998</v>
      </c>
      <c r="AD9" s="6">
        <v>0.27887264762019998</v>
      </c>
      <c r="AE9" s="6">
        <v>0.28479555277980001</v>
      </c>
      <c r="AF9" s="8">
        <v>0.2131204450849</v>
      </c>
      <c r="AG9" s="7">
        <v>0.2898465967137</v>
      </c>
      <c r="AH9" s="6">
        <v>0.27273946422180001</v>
      </c>
      <c r="AI9" s="6">
        <v>0.30213041951199998</v>
      </c>
      <c r="AJ9" s="8">
        <v>0.21828342063190001</v>
      </c>
      <c r="AK9" s="7">
        <v>0.29139867856129997</v>
      </c>
      <c r="AL9" s="8">
        <v>0.25003271830759999</v>
      </c>
      <c r="AM9" s="6">
        <v>0.27742047801589997</v>
      </c>
      <c r="AN9" s="6">
        <v>0.30548903346430001</v>
      </c>
      <c r="AO9" s="6">
        <v>0.2950889149134</v>
      </c>
      <c r="AP9" s="6">
        <v>0.31299098294709998</v>
      </c>
      <c r="AQ9" s="6">
        <v>0.26045457109820003</v>
      </c>
    </row>
    <row r="10" spans="1:43" x14ac:dyDescent="0.25">
      <c r="A10" t="s">
        <v>608</v>
      </c>
      <c r="B10" s="6">
        <v>0.1890846986054</v>
      </c>
      <c r="C10" s="8">
        <v>0.1698853674793</v>
      </c>
      <c r="D10" s="7">
        <v>0.2078882742074</v>
      </c>
      <c r="E10" s="6">
        <v>0.21566800758060001</v>
      </c>
      <c r="F10" s="8">
        <v>8.2004810176750001E-2</v>
      </c>
      <c r="G10" s="8">
        <v>0.1049191986745</v>
      </c>
      <c r="H10" s="8">
        <v>9.8917080613450004E-2</v>
      </c>
      <c r="I10" s="6">
        <v>0.1811974688238</v>
      </c>
      <c r="J10" s="7">
        <v>0.21332030882200001</v>
      </c>
      <c r="K10" s="7">
        <v>0.266209897807</v>
      </c>
      <c r="L10" s="7">
        <v>0.2390646569996</v>
      </c>
      <c r="M10" s="8">
        <v>0.1756370092841</v>
      </c>
      <c r="N10" s="7">
        <v>0.2124273433676</v>
      </c>
      <c r="O10" s="6">
        <v>0.1973262613981</v>
      </c>
      <c r="P10" s="6">
        <v>0.16697490786489999</v>
      </c>
      <c r="Q10" s="7">
        <v>0.22219469909299999</v>
      </c>
      <c r="R10" s="6">
        <v>0.17630616437890001</v>
      </c>
      <c r="S10" s="6">
        <v>0.1645283464059</v>
      </c>
      <c r="T10" s="6">
        <v>0.20787496383490001</v>
      </c>
      <c r="U10" s="6">
        <v>0.1650669965687</v>
      </c>
      <c r="V10" s="6">
        <v>0.24675230885569999</v>
      </c>
      <c r="W10" s="6">
        <v>0.19823776971849999</v>
      </c>
      <c r="X10" s="8">
        <v>0.14722243114040001</v>
      </c>
      <c r="Y10" s="6">
        <v>0.1792929475028</v>
      </c>
      <c r="Z10" s="6">
        <v>0.21254020042089999</v>
      </c>
      <c r="AA10" s="6">
        <v>0.17149847074470001</v>
      </c>
      <c r="AB10" s="6">
        <v>0.19800129486660001</v>
      </c>
      <c r="AC10" s="6">
        <v>0.18268156714620001</v>
      </c>
      <c r="AD10" s="6">
        <v>0.1995034674799</v>
      </c>
      <c r="AE10" s="6">
        <v>0.1839861214696</v>
      </c>
      <c r="AF10" s="6">
        <v>0.1571098606012</v>
      </c>
      <c r="AG10" s="6">
        <v>0.19229330197639999</v>
      </c>
      <c r="AH10" s="8">
        <v>0.15865420008139999</v>
      </c>
      <c r="AI10" s="7">
        <v>0.24711937316490001</v>
      </c>
      <c r="AJ10" s="8">
        <v>0.12235147466140001</v>
      </c>
      <c r="AK10" s="7">
        <v>0.19792088967650001</v>
      </c>
      <c r="AL10" s="6">
        <v>0.21537047333789999</v>
      </c>
      <c r="AM10" s="6">
        <v>0.21019603358300001</v>
      </c>
      <c r="AN10" s="6">
        <v>0.1649295886337</v>
      </c>
      <c r="AO10" s="8">
        <v>0.1509496652648</v>
      </c>
      <c r="AP10" s="6">
        <v>0.15647371339579999</v>
      </c>
      <c r="AQ10" s="6">
        <v>0.22280107883319999</v>
      </c>
    </row>
    <row r="11" spans="1:43" x14ac:dyDescent="0.25">
      <c r="A11" t="s">
        <v>613</v>
      </c>
      <c r="B11" s="6">
        <v>0.47193414611669998</v>
      </c>
      <c r="C11" s="8">
        <v>0.42158022997830003</v>
      </c>
      <c r="D11" s="7">
        <v>0.52155552668530003</v>
      </c>
      <c r="E11" s="6">
        <v>0.48124674340579998</v>
      </c>
      <c r="F11" s="8">
        <v>0.33705176830490002</v>
      </c>
      <c r="G11" s="8">
        <v>0.40487971807399997</v>
      </c>
      <c r="H11" s="8">
        <v>0.38711309242780001</v>
      </c>
      <c r="I11" s="6">
        <v>0.47612627114259998</v>
      </c>
      <c r="J11" s="6">
        <v>0.49214377998410003</v>
      </c>
      <c r="K11" s="7">
        <v>0.53379008776089998</v>
      </c>
      <c r="L11" s="7">
        <v>0.51241538859919999</v>
      </c>
      <c r="M11" s="6">
        <v>0.47588954039109999</v>
      </c>
      <c r="N11" s="6">
        <v>0.46506832989829999</v>
      </c>
      <c r="O11" s="6">
        <v>0.46410501065589999</v>
      </c>
      <c r="P11" s="6">
        <v>0.46389551320560002</v>
      </c>
      <c r="Q11" s="6">
        <v>0.49814108959550002</v>
      </c>
      <c r="R11" s="6">
        <v>0.49754313709589998</v>
      </c>
      <c r="S11" s="6">
        <v>0.43827626767700001</v>
      </c>
      <c r="T11" s="6">
        <v>0.45008037250639998</v>
      </c>
      <c r="U11" s="6">
        <v>0.49859618214790002</v>
      </c>
      <c r="V11" s="6">
        <v>0.50352041610630005</v>
      </c>
      <c r="W11" s="6">
        <v>0.47533807345130002</v>
      </c>
      <c r="X11" s="6">
        <v>0.48617547936450001</v>
      </c>
      <c r="Y11" s="6">
        <v>0.45469395480320002</v>
      </c>
      <c r="Z11" s="6">
        <v>0.45095177475260001</v>
      </c>
      <c r="AA11" s="8">
        <v>0.43817828232400002</v>
      </c>
      <c r="AB11" s="7">
        <v>0.48483972772220002</v>
      </c>
      <c r="AC11" s="6">
        <v>0.56555436763650002</v>
      </c>
      <c r="AD11" s="6">
        <v>0.47837611510009997</v>
      </c>
      <c r="AE11" s="6">
        <v>0.46878167424939998</v>
      </c>
      <c r="AF11" s="8">
        <v>0.37023030568600002</v>
      </c>
      <c r="AG11" s="7">
        <v>0.48213989869000001</v>
      </c>
      <c r="AH11" s="8">
        <v>0.4313936643031</v>
      </c>
      <c r="AI11" s="7">
        <v>0.54924979267679996</v>
      </c>
      <c r="AJ11" s="8">
        <v>0.34063489529329999</v>
      </c>
      <c r="AK11" s="7">
        <v>0.48931956823779998</v>
      </c>
      <c r="AL11" s="6">
        <v>0.46540319164549998</v>
      </c>
      <c r="AM11" s="6">
        <v>0.48761651159890002</v>
      </c>
      <c r="AN11" s="6">
        <v>0.47041862209800001</v>
      </c>
      <c r="AO11" s="6">
        <v>0.44603858017819997</v>
      </c>
      <c r="AP11" s="6">
        <v>0.46946469634299998</v>
      </c>
      <c r="AQ11" s="6">
        <v>0.48325564993140002</v>
      </c>
    </row>
    <row r="12" spans="1:43" x14ac:dyDescent="0.25">
      <c r="A12" t="s">
        <v>434</v>
      </c>
      <c r="B12" s="6">
        <v>1</v>
      </c>
      <c r="C12" s="6">
        <v>1</v>
      </c>
      <c r="D12" s="6">
        <v>1</v>
      </c>
      <c r="E12" s="6">
        <v>1</v>
      </c>
      <c r="F12" s="6">
        <v>1</v>
      </c>
      <c r="G12" s="6">
        <v>1</v>
      </c>
      <c r="H12" s="6">
        <v>1</v>
      </c>
      <c r="I12" s="6">
        <v>1</v>
      </c>
      <c r="J12" s="6">
        <v>1</v>
      </c>
      <c r="K12" s="6">
        <v>1</v>
      </c>
      <c r="L12" s="6">
        <v>1</v>
      </c>
      <c r="M12" s="6">
        <v>1</v>
      </c>
      <c r="N12" s="6">
        <v>1</v>
      </c>
      <c r="O12" s="6">
        <v>1</v>
      </c>
      <c r="P12" s="6">
        <v>1</v>
      </c>
      <c r="Q12" s="6">
        <v>1</v>
      </c>
      <c r="R12" s="6">
        <v>1</v>
      </c>
      <c r="S12" s="6">
        <v>1</v>
      </c>
      <c r="T12" s="6">
        <v>1</v>
      </c>
      <c r="U12" s="6">
        <v>1</v>
      </c>
      <c r="V12" s="6">
        <v>1</v>
      </c>
      <c r="W12" s="6">
        <v>1</v>
      </c>
      <c r="X12" s="6">
        <v>1</v>
      </c>
      <c r="Y12" s="6">
        <v>1</v>
      </c>
      <c r="Z12" s="6">
        <v>1</v>
      </c>
      <c r="AA12" s="6">
        <v>1</v>
      </c>
      <c r="AB12" s="6">
        <v>1</v>
      </c>
      <c r="AC12" s="6">
        <v>1</v>
      </c>
      <c r="AD12" s="6">
        <v>1</v>
      </c>
      <c r="AE12" s="6">
        <v>1</v>
      </c>
      <c r="AF12" s="6">
        <v>1</v>
      </c>
      <c r="AG12" s="6">
        <v>1</v>
      </c>
      <c r="AH12" s="6">
        <v>1</v>
      </c>
      <c r="AI12" s="6">
        <v>1</v>
      </c>
      <c r="AJ12" s="6">
        <v>1</v>
      </c>
      <c r="AK12" s="6">
        <v>1</v>
      </c>
      <c r="AL12" s="6">
        <v>1</v>
      </c>
      <c r="AM12" s="6">
        <v>1</v>
      </c>
      <c r="AN12" s="6">
        <v>1</v>
      </c>
      <c r="AO12" s="6">
        <v>1</v>
      </c>
      <c r="AP12" s="6">
        <v>1</v>
      </c>
      <c r="AQ12" s="6">
        <v>1</v>
      </c>
    </row>
    <row r="13" spans="1:43" x14ac:dyDescent="0.25">
      <c r="A13" t="s">
        <v>433</v>
      </c>
      <c r="B13" s="9">
        <v>4507</v>
      </c>
      <c r="C13" s="9">
        <v>2217</v>
      </c>
      <c r="D13" s="9">
        <v>2278</v>
      </c>
      <c r="E13" s="9">
        <v>12</v>
      </c>
      <c r="F13" s="9">
        <v>280</v>
      </c>
      <c r="G13" s="9">
        <v>827</v>
      </c>
      <c r="H13" s="9">
        <v>1107</v>
      </c>
      <c r="I13" s="9">
        <v>1249</v>
      </c>
      <c r="J13" s="9">
        <v>1121</v>
      </c>
      <c r="K13" s="9">
        <v>1030</v>
      </c>
      <c r="L13" s="9">
        <v>2151</v>
      </c>
      <c r="M13" s="9">
        <v>2745</v>
      </c>
      <c r="N13" s="9">
        <v>1762</v>
      </c>
      <c r="O13" s="9">
        <v>1001</v>
      </c>
      <c r="P13" s="9">
        <v>1001</v>
      </c>
      <c r="Q13" s="9">
        <v>801</v>
      </c>
      <c r="R13" s="9">
        <v>600</v>
      </c>
      <c r="S13" s="9">
        <v>601</v>
      </c>
      <c r="T13" s="9">
        <v>201</v>
      </c>
      <c r="U13" s="9">
        <v>201</v>
      </c>
      <c r="V13" s="9">
        <v>101</v>
      </c>
      <c r="W13" s="9">
        <v>3062</v>
      </c>
      <c r="X13" s="9">
        <v>488</v>
      </c>
      <c r="Y13" s="9">
        <v>850</v>
      </c>
      <c r="Z13" s="9">
        <v>107</v>
      </c>
      <c r="AA13" s="9">
        <v>1366</v>
      </c>
      <c r="AB13" s="9">
        <v>3036</v>
      </c>
      <c r="AC13" s="9">
        <v>105</v>
      </c>
      <c r="AD13" s="9">
        <v>1571</v>
      </c>
      <c r="AE13" s="9">
        <v>2936</v>
      </c>
      <c r="AF13" s="9">
        <v>455</v>
      </c>
      <c r="AG13" s="9">
        <v>4052</v>
      </c>
      <c r="AH13" s="9">
        <v>3046</v>
      </c>
      <c r="AI13" s="9">
        <v>1461</v>
      </c>
      <c r="AJ13" s="9">
        <v>583</v>
      </c>
      <c r="AK13" s="9">
        <v>3924</v>
      </c>
      <c r="AL13" s="9">
        <v>778</v>
      </c>
      <c r="AM13" s="9">
        <v>1171</v>
      </c>
      <c r="AN13" s="9">
        <v>1002</v>
      </c>
      <c r="AO13" s="9">
        <v>620</v>
      </c>
      <c r="AP13" s="9">
        <v>576</v>
      </c>
      <c r="AQ13" s="9">
        <v>360</v>
      </c>
    </row>
    <row r="14" spans="1:43" x14ac:dyDescent="0.25">
      <c r="A14"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8467f57c-8949-4236-9165-1eee55aa8b64" sqref="A2 AQ14" xr:uid="{00000000-0002-0000-4200-000000000000}"/>
    <dataValidation allowBlank="1" error="8467f57c-8949-4236-9165-1eee55aa8b64" sqref="A1" xr:uid="{00000000-0002-0000-4200-000001000000}"/>
  </dataValidations>
  <hyperlinks>
    <hyperlink ref="A1" location="'TOC'!A1" display="Back to TOC" xr:uid="{00000000-0004-0000-4200-000000000000}"/>
  </hyperlinks>
  <pageMargins left="0.7" right="0.7" top="0.75" bottom="0.75" header="0.3" footer="0.3"/>
</worksheet>
</file>

<file path=xl/worksheets/sheet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300-000000000000}">
  <sheetPr codeName="Sheet68"/>
  <dimension ref="A1:AQ14"/>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36.5703125" bestFit="1" customWidth="1"/>
    <col min="2" max="43" width="12.7109375" bestFit="1" customWidth="1"/>
  </cols>
  <sheetData>
    <row r="1" spans="1:43" x14ac:dyDescent="0.25">
      <c r="A1" s="4" t="s">
        <v>384</v>
      </c>
    </row>
    <row r="2" spans="1:43" x14ac:dyDescent="0.25">
      <c r="A2" t="s">
        <v>142</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604</v>
      </c>
      <c r="B5" s="6">
        <v>0.1139283793999</v>
      </c>
      <c r="C5" s="7">
        <v>0.1401404265999</v>
      </c>
      <c r="D5" s="8">
        <v>8.782430857154E-2</v>
      </c>
      <c r="E5" s="6">
        <v>0.16314680659729999</v>
      </c>
      <c r="F5" s="6">
        <v>0.12392934900499999</v>
      </c>
      <c r="G5" s="6">
        <v>0.1251804378827</v>
      </c>
      <c r="H5" s="6">
        <v>0.12485273185869999</v>
      </c>
      <c r="I5" s="6">
        <v>0.12050435437650001</v>
      </c>
      <c r="J5" s="6">
        <v>0.10523290305709999</v>
      </c>
      <c r="K5" s="6">
        <v>0.1041582730509</v>
      </c>
      <c r="L5" s="6">
        <v>0.10470981997830001</v>
      </c>
      <c r="M5" s="8">
        <v>0.1052479058922</v>
      </c>
      <c r="N5" s="7">
        <v>0.1289960393241</v>
      </c>
      <c r="O5" s="6">
        <v>0.1190035437958</v>
      </c>
      <c r="P5" s="6">
        <v>9.8381735678299997E-2</v>
      </c>
      <c r="Q5" s="6">
        <v>0.1264768749005</v>
      </c>
      <c r="R5" s="6">
        <v>9.8283993895499994E-2</v>
      </c>
      <c r="S5" s="6">
        <v>0.1043722599061</v>
      </c>
      <c r="T5" s="7">
        <v>0.165855933949</v>
      </c>
      <c r="U5" s="6">
        <v>0.13782170520270001</v>
      </c>
      <c r="V5" s="6">
        <v>0.1123255068158</v>
      </c>
      <c r="W5" s="6">
        <v>0.1163047063814</v>
      </c>
      <c r="X5" s="6">
        <v>0.1016689632052</v>
      </c>
      <c r="Y5" s="6">
        <v>0.10456430907649999</v>
      </c>
      <c r="Z5" s="6">
        <v>0.1814712490416</v>
      </c>
      <c r="AA5" s="6">
        <v>0.105452496326</v>
      </c>
      <c r="AB5" s="6">
        <v>0.11862948033160001</v>
      </c>
      <c r="AC5" s="6">
        <v>0.10068630444810001</v>
      </c>
      <c r="AD5" s="7">
        <v>0.15029754665190001</v>
      </c>
      <c r="AE5" s="8">
        <v>9.6130594764100005E-2</v>
      </c>
      <c r="AF5" s="7">
        <v>0.2468379491887</v>
      </c>
      <c r="AG5" s="8">
        <v>0.1005912017855</v>
      </c>
      <c r="AH5" s="7">
        <v>0.13029042907720001</v>
      </c>
      <c r="AI5" s="8">
        <v>8.2723953767659994E-2</v>
      </c>
      <c r="AJ5" s="6">
        <v>9.9538771703909998E-2</v>
      </c>
      <c r="AK5" s="6">
        <v>0.11583371703420001</v>
      </c>
      <c r="AL5" s="6">
        <v>0.12832642074139999</v>
      </c>
      <c r="AM5" s="6">
        <v>9.7785705798150005E-2</v>
      </c>
      <c r="AN5" s="6">
        <v>0.11247110081059999</v>
      </c>
      <c r="AO5" s="6">
        <v>0.12674168844399999</v>
      </c>
      <c r="AP5" s="7">
        <v>0.15871459422350001</v>
      </c>
      <c r="AQ5" s="8">
        <v>5.837965173358E-2</v>
      </c>
    </row>
    <row r="6" spans="1:43" x14ac:dyDescent="0.25">
      <c r="A6" t="s">
        <v>605</v>
      </c>
      <c r="B6" s="6">
        <v>0.41635320261359998</v>
      </c>
      <c r="C6" s="7">
        <v>0.43970248537590001</v>
      </c>
      <c r="D6" s="8">
        <v>0.39316190262329997</v>
      </c>
      <c r="E6" s="6">
        <v>0.44797288868309998</v>
      </c>
      <c r="F6" s="6">
        <v>0.45466503153229998</v>
      </c>
      <c r="G6" s="7">
        <v>0.46757973934769997</v>
      </c>
      <c r="H6" s="7">
        <v>0.46419690410249997</v>
      </c>
      <c r="I6" s="6">
        <v>0.43522364419729997</v>
      </c>
      <c r="J6" s="8">
        <v>0.38686139275190001</v>
      </c>
      <c r="K6" s="8">
        <v>0.37598735783580001</v>
      </c>
      <c r="L6" s="8">
        <v>0.3815683862009</v>
      </c>
      <c r="M6" s="6">
        <v>0.42748166026689999</v>
      </c>
      <c r="N6" s="6">
        <v>0.39703630529790002</v>
      </c>
      <c r="O6" s="6">
        <v>0.3991191258549</v>
      </c>
      <c r="P6" s="7">
        <v>0.4496730535356</v>
      </c>
      <c r="Q6" s="6">
        <v>0.40081109948119997</v>
      </c>
      <c r="R6" s="6">
        <v>0.38999880950249999</v>
      </c>
      <c r="S6" s="6">
        <v>0.4326875190228</v>
      </c>
      <c r="T6" s="6">
        <v>0.38517518770420001</v>
      </c>
      <c r="U6" s="6">
        <v>0.46341390057350001</v>
      </c>
      <c r="V6" s="8">
        <v>0.2825452567283</v>
      </c>
      <c r="W6" s="6">
        <v>0.41223398361710001</v>
      </c>
      <c r="X6" s="7">
        <v>0.48373836097610001</v>
      </c>
      <c r="Y6" s="6">
        <v>0.40036941007229998</v>
      </c>
      <c r="Z6" s="6">
        <v>0.34327963791339999</v>
      </c>
      <c r="AA6" s="8">
        <v>0.3909799823042</v>
      </c>
      <c r="AB6" s="7">
        <v>0.43073704672520002</v>
      </c>
      <c r="AC6" s="6">
        <v>0.36889382506860002</v>
      </c>
      <c r="AD6" s="6">
        <v>0.43414396532720001</v>
      </c>
      <c r="AE6" s="6">
        <v>0.4076470323268</v>
      </c>
      <c r="AF6" s="6">
        <v>0.42502297556230001</v>
      </c>
      <c r="AG6" s="6">
        <v>0.41548321031820001</v>
      </c>
      <c r="AH6" s="7">
        <v>0.44549653005009998</v>
      </c>
      <c r="AI6" s="8">
        <v>0.36077332041010002</v>
      </c>
      <c r="AJ6" s="6">
        <v>0.4133370576473</v>
      </c>
      <c r="AK6" s="6">
        <v>0.41675257239739999</v>
      </c>
      <c r="AL6" s="8">
        <v>0.3447257801561</v>
      </c>
      <c r="AM6" s="6">
        <v>0.40472662482729999</v>
      </c>
      <c r="AN6" s="7">
        <v>0.4521769341172</v>
      </c>
      <c r="AO6" s="7">
        <v>0.46181413817610001</v>
      </c>
      <c r="AP6" s="7">
        <v>0.47982432508430001</v>
      </c>
      <c r="AQ6" s="6">
        <v>0.37532981819080002</v>
      </c>
    </row>
    <row r="7" spans="1:43" x14ac:dyDescent="0.25">
      <c r="A7" t="s">
        <v>612</v>
      </c>
      <c r="B7" s="6">
        <v>0.53028158201349995</v>
      </c>
      <c r="C7" s="7">
        <v>0.57984291197579996</v>
      </c>
      <c r="D7" s="8">
        <v>0.48098621119489998</v>
      </c>
      <c r="E7" s="6">
        <v>0.6111196952804</v>
      </c>
      <c r="F7" s="6">
        <v>0.57859438053729995</v>
      </c>
      <c r="G7" s="7">
        <v>0.59276017723039998</v>
      </c>
      <c r="H7" s="7">
        <v>0.58904963596119997</v>
      </c>
      <c r="I7" s="6">
        <v>0.55572799857379995</v>
      </c>
      <c r="J7" s="8">
        <v>0.49209429580910002</v>
      </c>
      <c r="K7" s="8">
        <v>0.48014563088660001</v>
      </c>
      <c r="L7" s="8">
        <v>0.48627820617930001</v>
      </c>
      <c r="M7" s="6">
        <v>0.53272956615900002</v>
      </c>
      <c r="N7" s="6">
        <v>0.52603234462199999</v>
      </c>
      <c r="O7" s="6">
        <v>0.51812266965080001</v>
      </c>
      <c r="P7" s="6">
        <v>0.54805478921390005</v>
      </c>
      <c r="Q7" s="6">
        <v>0.52728797438170005</v>
      </c>
      <c r="R7" s="6">
        <v>0.48828280339800001</v>
      </c>
      <c r="S7" s="6">
        <v>0.5370597789289</v>
      </c>
      <c r="T7" s="6">
        <v>0.55103112165320001</v>
      </c>
      <c r="U7" s="6">
        <v>0.60123560577620005</v>
      </c>
      <c r="V7" s="8">
        <v>0.3948707635441</v>
      </c>
      <c r="W7" s="6">
        <v>0.52853868999849996</v>
      </c>
      <c r="X7" s="7">
        <v>0.58540732418130004</v>
      </c>
      <c r="Y7" s="6">
        <v>0.50493371914880003</v>
      </c>
      <c r="Z7" s="6">
        <v>0.52475088695500005</v>
      </c>
      <c r="AA7" s="8">
        <v>0.49643247863020001</v>
      </c>
      <c r="AB7" s="7">
        <v>0.5493665270568</v>
      </c>
      <c r="AC7" s="6">
        <v>0.46958012951669997</v>
      </c>
      <c r="AD7" s="7">
        <v>0.58444151197909999</v>
      </c>
      <c r="AE7" s="8">
        <v>0.50377762709090002</v>
      </c>
      <c r="AF7" s="7">
        <v>0.67186092475100001</v>
      </c>
      <c r="AG7" s="8">
        <v>0.51607441210369998</v>
      </c>
      <c r="AH7" s="7">
        <v>0.57578695912730005</v>
      </c>
      <c r="AI7" s="8">
        <v>0.44349727417779999</v>
      </c>
      <c r="AJ7" s="6">
        <v>0.51287582935120002</v>
      </c>
      <c r="AK7" s="6">
        <v>0.53258628943160002</v>
      </c>
      <c r="AL7" s="8">
        <v>0.4730522008975</v>
      </c>
      <c r="AM7" s="6">
        <v>0.50251233062540002</v>
      </c>
      <c r="AN7" s="7">
        <v>0.56464803492780002</v>
      </c>
      <c r="AO7" s="7">
        <v>0.58855582662009998</v>
      </c>
      <c r="AP7" s="7">
        <v>0.63853891930780005</v>
      </c>
      <c r="AQ7" s="8">
        <v>0.43370946992440002</v>
      </c>
    </row>
    <row r="8" spans="1:43" x14ac:dyDescent="0.25">
      <c r="A8" t="s">
        <v>606</v>
      </c>
      <c r="B8" s="6">
        <v>0.25920769344119998</v>
      </c>
      <c r="C8" s="8">
        <v>0.24396273129689999</v>
      </c>
      <c r="D8" s="7">
        <v>0.27426624199799998</v>
      </c>
      <c r="E8" s="6">
        <v>0.25503203092979998</v>
      </c>
      <c r="F8" s="6">
        <v>0.2765237449329</v>
      </c>
      <c r="G8" s="8">
        <v>0.2226164623861</v>
      </c>
      <c r="H8" s="6">
        <v>0.23673675515440001</v>
      </c>
      <c r="I8" s="6">
        <v>0.24356858916249999</v>
      </c>
      <c r="J8" s="6">
        <v>0.26971916866000001</v>
      </c>
      <c r="K8" s="7">
        <v>0.28952311589480001</v>
      </c>
      <c r="L8" s="7">
        <v>0.27935886756270001</v>
      </c>
      <c r="M8" s="6">
        <v>0.26476299708340001</v>
      </c>
      <c r="N8" s="6">
        <v>0.2495647372151</v>
      </c>
      <c r="O8" s="6">
        <v>0.26895601900580002</v>
      </c>
      <c r="P8" s="6">
        <v>0.24290516333500001</v>
      </c>
      <c r="Q8" s="6">
        <v>0.24554330860179999</v>
      </c>
      <c r="R8" s="7">
        <v>0.30901260928110003</v>
      </c>
      <c r="S8" s="6">
        <v>0.28783676216170001</v>
      </c>
      <c r="T8" s="6">
        <v>0.2588616613418</v>
      </c>
      <c r="U8" s="8">
        <v>0.17091148947920001</v>
      </c>
      <c r="V8" s="6">
        <v>0.35738695115489999</v>
      </c>
      <c r="W8" s="6">
        <v>0.26467773467810002</v>
      </c>
      <c r="X8" s="6">
        <v>0.2266115450873</v>
      </c>
      <c r="Y8" s="6">
        <v>0.2619454014316</v>
      </c>
      <c r="Z8" s="6">
        <v>0.23943394909099999</v>
      </c>
      <c r="AA8" s="6">
        <v>0.2752818815841</v>
      </c>
      <c r="AB8" s="6">
        <v>0.2515302128079</v>
      </c>
      <c r="AC8" s="6">
        <v>0.25317238611949999</v>
      </c>
      <c r="AD8" s="6">
        <v>0.24687465953009999</v>
      </c>
      <c r="AE8" s="6">
        <v>0.26524304420779998</v>
      </c>
      <c r="AF8" s="6">
        <v>0.2180918173892</v>
      </c>
      <c r="AG8" s="6">
        <v>0.26333357950449998</v>
      </c>
      <c r="AH8" s="6">
        <v>0.25184709952700002</v>
      </c>
      <c r="AI8" s="6">
        <v>0.27324524435530001</v>
      </c>
      <c r="AJ8" s="6">
        <v>0.29047911782859998</v>
      </c>
      <c r="AK8" s="6">
        <v>0.255067023103</v>
      </c>
      <c r="AL8" s="6">
        <v>0.27402254354060002</v>
      </c>
      <c r="AM8" s="6">
        <v>0.26615753558029998</v>
      </c>
      <c r="AN8" s="6">
        <v>0.24713970384309999</v>
      </c>
      <c r="AO8" s="6">
        <v>0.223577037501</v>
      </c>
      <c r="AP8" s="6">
        <v>0.22075799958850001</v>
      </c>
      <c r="AQ8" s="7">
        <v>0.33810086789729998</v>
      </c>
    </row>
    <row r="9" spans="1:43" x14ac:dyDescent="0.25">
      <c r="A9" t="s">
        <v>607</v>
      </c>
      <c r="B9" s="6">
        <v>0.1426017677617</v>
      </c>
      <c r="C9" s="8">
        <v>0.1093442129681</v>
      </c>
      <c r="D9" s="7">
        <v>0.17545085376469999</v>
      </c>
      <c r="E9" s="6">
        <v>0.13384827378979999</v>
      </c>
      <c r="F9" s="6">
        <v>0.1103375378108</v>
      </c>
      <c r="G9" s="6">
        <v>0.1406328207344</v>
      </c>
      <c r="H9" s="6">
        <v>0.13269737594539999</v>
      </c>
      <c r="I9" s="6">
        <v>0.1343990780439</v>
      </c>
      <c r="J9" s="7">
        <v>0.1646128094158</v>
      </c>
      <c r="K9" s="6">
        <v>0.13915426540469999</v>
      </c>
      <c r="L9" s="6">
        <v>0.1522206991027</v>
      </c>
      <c r="M9" s="6">
        <v>0.1391566229398</v>
      </c>
      <c r="N9" s="6">
        <v>0.14858188745449999</v>
      </c>
      <c r="O9" s="6">
        <v>0.13525305444819999</v>
      </c>
      <c r="P9" s="6">
        <v>0.14390398657139999</v>
      </c>
      <c r="Q9" s="6">
        <v>0.14594871955059999</v>
      </c>
      <c r="R9" s="6">
        <v>0.1462210334231</v>
      </c>
      <c r="S9" s="6">
        <v>0.13408809991439999</v>
      </c>
      <c r="T9" s="6">
        <v>0.1009665258507</v>
      </c>
      <c r="U9" s="6">
        <v>0.1945139818195</v>
      </c>
      <c r="V9" s="7">
        <v>0.22763366583460001</v>
      </c>
      <c r="W9" s="6">
        <v>0.1386700555905</v>
      </c>
      <c r="X9" s="6">
        <v>0.1341875133174</v>
      </c>
      <c r="Y9" s="6">
        <v>0.15790417618659999</v>
      </c>
      <c r="Z9" s="6">
        <v>0.1664455507059</v>
      </c>
      <c r="AA9" s="6">
        <v>0.1496336462193</v>
      </c>
      <c r="AB9" s="6">
        <v>0.13786689138050001</v>
      </c>
      <c r="AC9" s="6">
        <v>0.1745890961913</v>
      </c>
      <c r="AD9" s="8">
        <v>0.121041602035</v>
      </c>
      <c r="AE9" s="7">
        <v>0.15315255061729999</v>
      </c>
      <c r="AF9" s="8">
        <v>7.1147365047280003E-2</v>
      </c>
      <c r="AG9" s="7">
        <v>0.14977205701810001</v>
      </c>
      <c r="AH9" s="8">
        <v>0.11979401707039999</v>
      </c>
      <c r="AI9" s="7">
        <v>0.18609893188990001</v>
      </c>
      <c r="AJ9" s="6">
        <v>0.12843419073699999</v>
      </c>
      <c r="AK9" s="6">
        <v>0.14447770616549999</v>
      </c>
      <c r="AL9" s="6">
        <v>0.15291807592449999</v>
      </c>
      <c r="AM9" s="6">
        <v>0.15754703010429999</v>
      </c>
      <c r="AN9" s="6">
        <v>0.13553661122149999</v>
      </c>
      <c r="AO9" s="6">
        <v>0.13600557125230001</v>
      </c>
      <c r="AP9" s="8">
        <v>0.10296271620520001</v>
      </c>
      <c r="AQ9" s="6">
        <v>0.15048753642009999</v>
      </c>
    </row>
    <row r="10" spans="1:43" x14ac:dyDescent="0.25">
      <c r="A10" t="s">
        <v>608</v>
      </c>
      <c r="B10" s="6">
        <v>6.7908956783640007E-2</v>
      </c>
      <c r="C10" s="6">
        <v>6.6850143759229999E-2</v>
      </c>
      <c r="D10" s="6">
        <v>6.9296693042490004E-2</v>
      </c>
      <c r="E10" s="6">
        <v>0</v>
      </c>
      <c r="F10" s="8">
        <v>3.454433671894E-2</v>
      </c>
      <c r="G10" s="8">
        <v>4.3990539649039997E-2</v>
      </c>
      <c r="H10" s="8">
        <v>4.1516232939070002E-2</v>
      </c>
      <c r="I10" s="6">
        <v>6.6304334219899994E-2</v>
      </c>
      <c r="J10" s="6">
        <v>7.3573726115079993E-2</v>
      </c>
      <c r="K10" s="7">
        <v>9.1176987813850002E-2</v>
      </c>
      <c r="L10" s="7">
        <v>8.2142227155309999E-2</v>
      </c>
      <c r="M10" s="6">
        <v>6.3350813817749999E-2</v>
      </c>
      <c r="N10" s="6">
        <v>7.5821030708479994E-2</v>
      </c>
      <c r="O10" s="6">
        <v>7.7668256895200002E-2</v>
      </c>
      <c r="P10" s="6">
        <v>6.5136060879739999E-2</v>
      </c>
      <c r="Q10" s="6">
        <v>8.1219997465919999E-2</v>
      </c>
      <c r="R10" s="6">
        <v>5.6483553897700003E-2</v>
      </c>
      <c r="S10" s="8">
        <v>4.1015358995120002E-2</v>
      </c>
      <c r="T10" s="6">
        <v>8.9140691154369997E-2</v>
      </c>
      <c r="U10" s="6">
        <v>3.3338922925089998E-2</v>
      </c>
      <c r="V10" s="8">
        <v>2.0108619466469999E-2</v>
      </c>
      <c r="W10" s="6">
        <v>6.8113519732880004E-2</v>
      </c>
      <c r="X10" s="6">
        <v>5.3793617413989997E-2</v>
      </c>
      <c r="Y10" s="6">
        <v>7.5216703232959994E-2</v>
      </c>
      <c r="Z10" s="6">
        <v>6.9369613248079998E-2</v>
      </c>
      <c r="AA10" s="6">
        <v>7.8651993566439996E-2</v>
      </c>
      <c r="AB10" s="6">
        <v>6.1236368754749998E-2</v>
      </c>
      <c r="AC10" s="6">
        <v>0.1026583881724</v>
      </c>
      <c r="AD10" s="8">
        <v>4.7642226455719999E-2</v>
      </c>
      <c r="AE10" s="7">
        <v>7.7826778084010007E-2</v>
      </c>
      <c r="AF10" s="8">
        <v>3.8899892812559997E-2</v>
      </c>
      <c r="AG10" s="7">
        <v>7.0819951373620002E-2</v>
      </c>
      <c r="AH10" s="8">
        <v>5.2571924275369997E-2</v>
      </c>
      <c r="AI10" s="7">
        <v>9.7158549576960004E-2</v>
      </c>
      <c r="AJ10" s="6">
        <v>6.8210862083180002E-2</v>
      </c>
      <c r="AK10" s="6">
        <v>6.7868981299850001E-2</v>
      </c>
      <c r="AL10" s="7">
        <v>0.1000071796375</v>
      </c>
      <c r="AM10" s="6">
        <v>7.378310369004E-2</v>
      </c>
      <c r="AN10" s="6">
        <v>5.2675650007660002E-2</v>
      </c>
      <c r="AO10" s="6">
        <v>5.1861564626580002E-2</v>
      </c>
      <c r="AP10" s="8">
        <v>3.7740364898529999E-2</v>
      </c>
      <c r="AQ10" s="6">
        <v>7.770212575813E-2</v>
      </c>
    </row>
    <row r="11" spans="1:43" x14ac:dyDescent="0.25">
      <c r="A11" t="s">
        <v>613</v>
      </c>
      <c r="B11" s="6">
        <v>0.21051072454530001</v>
      </c>
      <c r="C11" s="8">
        <v>0.1761943567274</v>
      </c>
      <c r="D11" s="7">
        <v>0.24474754680720001</v>
      </c>
      <c r="E11" s="6">
        <v>0.13384827378979999</v>
      </c>
      <c r="F11" s="8">
        <v>0.1448818745298</v>
      </c>
      <c r="G11" s="6">
        <v>0.1846233603835</v>
      </c>
      <c r="H11" s="8">
        <v>0.17421360888439999</v>
      </c>
      <c r="I11" s="6">
        <v>0.20070341226380001</v>
      </c>
      <c r="J11" s="7">
        <v>0.2381865355309</v>
      </c>
      <c r="K11" s="6">
        <v>0.23033125321860001</v>
      </c>
      <c r="L11" s="7">
        <v>0.23436292625800001</v>
      </c>
      <c r="M11" s="6">
        <v>0.20250743675749999</v>
      </c>
      <c r="N11" s="6">
        <v>0.22440291816290001</v>
      </c>
      <c r="O11" s="6">
        <v>0.2129213113434</v>
      </c>
      <c r="P11" s="6">
        <v>0.2090400474511</v>
      </c>
      <c r="Q11" s="6">
        <v>0.22716871701649999</v>
      </c>
      <c r="R11" s="6">
        <v>0.20270458732079999</v>
      </c>
      <c r="S11" s="8">
        <v>0.17510345890949999</v>
      </c>
      <c r="T11" s="6">
        <v>0.190107217005</v>
      </c>
      <c r="U11" s="6">
        <v>0.22785290474459999</v>
      </c>
      <c r="V11" s="6">
        <v>0.24774228530100001</v>
      </c>
      <c r="W11" s="6">
        <v>0.2067835753234</v>
      </c>
      <c r="X11" s="6">
        <v>0.18798113073139999</v>
      </c>
      <c r="Y11" s="6">
        <v>0.2331208794196</v>
      </c>
      <c r="Z11" s="6">
        <v>0.23581516395400001</v>
      </c>
      <c r="AA11" s="6">
        <v>0.22828563978569999</v>
      </c>
      <c r="AB11" s="8">
        <v>0.1991032601353</v>
      </c>
      <c r="AC11" s="6">
        <v>0.27724748436379998</v>
      </c>
      <c r="AD11" s="8">
        <v>0.16868382849079999</v>
      </c>
      <c r="AE11" s="7">
        <v>0.2309793287013</v>
      </c>
      <c r="AF11" s="8">
        <v>0.1100472578598</v>
      </c>
      <c r="AG11" s="7">
        <v>0.22059200839179999</v>
      </c>
      <c r="AH11" s="8">
        <v>0.17236594134579999</v>
      </c>
      <c r="AI11" s="7">
        <v>0.2832574814669</v>
      </c>
      <c r="AJ11" s="6">
        <v>0.19664505282020001</v>
      </c>
      <c r="AK11" s="6">
        <v>0.2123466874653</v>
      </c>
      <c r="AL11" s="7">
        <v>0.25292525556189999</v>
      </c>
      <c r="AM11" s="6">
        <v>0.23133013379430001</v>
      </c>
      <c r="AN11" s="6">
        <v>0.18821226122920001</v>
      </c>
      <c r="AO11" s="6">
        <v>0.1878671358789</v>
      </c>
      <c r="AP11" s="8">
        <v>0.1407030811037</v>
      </c>
      <c r="AQ11" s="6">
        <v>0.2281896621783</v>
      </c>
    </row>
    <row r="12" spans="1:43" x14ac:dyDescent="0.25">
      <c r="A12" t="s">
        <v>434</v>
      </c>
      <c r="B12" s="6">
        <v>1</v>
      </c>
      <c r="C12" s="6">
        <v>1</v>
      </c>
      <c r="D12" s="6">
        <v>1</v>
      </c>
      <c r="E12" s="6">
        <v>1</v>
      </c>
      <c r="F12" s="6">
        <v>1</v>
      </c>
      <c r="G12" s="6">
        <v>1</v>
      </c>
      <c r="H12" s="6">
        <v>1</v>
      </c>
      <c r="I12" s="6">
        <v>1</v>
      </c>
      <c r="J12" s="6">
        <v>1</v>
      </c>
      <c r="K12" s="6">
        <v>1</v>
      </c>
      <c r="L12" s="6">
        <v>1</v>
      </c>
      <c r="M12" s="6">
        <v>1</v>
      </c>
      <c r="N12" s="6">
        <v>1</v>
      </c>
      <c r="O12" s="6">
        <v>1</v>
      </c>
      <c r="P12" s="6">
        <v>1</v>
      </c>
      <c r="Q12" s="6">
        <v>1</v>
      </c>
      <c r="R12" s="6">
        <v>1</v>
      </c>
      <c r="S12" s="6">
        <v>1</v>
      </c>
      <c r="T12" s="6">
        <v>1</v>
      </c>
      <c r="U12" s="6">
        <v>1</v>
      </c>
      <c r="V12" s="6">
        <v>1</v>
      </c>
      <c r="W12" s="6">
        <v>1</v>
      </c>
      <c r="X12" s="6">
        <v>1</v>
      </c>
      <c r="Y12" s="6">
        <v>1</v>
      </c>
      <c r="Z12" s="6">
        <v>1</v>
      </c>
      <c r="AA12" s="6">
        <v>1</v>
      </c>
      <c r="AB12" s="6">
        <v>1</v>
      </c>
      <c r="AC12" s="6">
        <v>1</v>
      </c>
      <c r="AD12" s="6">
        <v>1</v>
      </c>
      <c r="AE12" s="6">
        <v>1</v>
      </c>
      <c r="AF12" s="6">
        <v>1</v>
      </c>
      <c r="AG12" s="6">
        <v>1</v>
      </c>
      <c r="AH12" s="6">
        <v>1</v>
      </c>
      <c r="AI12" s="6">
        <v>1</v>
      </c>
      <c r="AJ12" s="6">
        <v>1</v>
      </c>
      <c r="AK12" s="6">
        <v>1</v>
      </c>
      <c r="AL12" s="6">
        <v>1</v>
      </c>
      <c r="AM12" s="6">
        <v>1</v>
      </c>
      <c r="AN12" s="6">
        <v>1</v>
      </c>
      <c r="AO12" s="6">
        <v>1</v>
      </c>
      <c r="AP12" s="6">
        <v>1</v>
      </c>
      <c r="AQ12" s="6">
        <v>1</v>
      </c>
    </row>
    <row r="13" spans="1:43" x14ac:dyDescent="0.25">
      <c r="A13" t="s">
        <v>433</v>
      </c>
      <c r="B13" s="9">
        <v>4507</v>
      </c>
      <c r="C13" s="9">
        <v>2217</v>
      </c>
      <c r="D13" s="9">
        <v>2278</v>
      </c>
      <c r="E13" s="9">
        <v>12</v>
      </c>
      <c r="F13" s="9">
        <v>280</v>
      </c>
      <c r="G13" s="9">
        <v>827</v>
      </c>
      <c r="H13" s="9">
        <v>1107</v>
      </c>
      <c r="I13" s="9">
        <v>1249</v>
      </c>
      <c r="J13" s="9">
        <v>1121</v>
      </c>
      <c r="K13" s="9">
        <v>1030</v>
      </c>
      <c r="L13" s="9">
        <v>2151</v>
      </c>
      <c r="M13" s="9">
        <v>2745</v>
      </c>
      <c r="N13" s="9">
        <v>1762</v>
      </c>
      <c r="O13" s="9">
        <v>1001</v>
      </c>
      <c r="P13" s="9">
        <v>1001</v>
      </c>
      <c r="Q13" s="9">
        <v>801</v>
      </c>
      <c r="R13" s="9">
        <v>600</v>
      </c>
      <c r="S13" s="9">
        <v>601</v>
      </c>
      <c r="T13" s="9">
        <v>201</v>
      </c>
      <c r="U13" s="9">
        <v>201</v>
      </c>
      <c r="V13" s="9">
        <v>101</v>
      </c>
      <c r="W13" s="9">
        <v>3062</v>
      </c>
      <c r="X13" s="9">
        <v>488</v>
      </c>
      <c r="Y13" s="9">
        <v>850</v>
      </c>
      <c r="Z13" s="9">
        <v>107</v>
      </c>
      <c r="AA13" s="9">
        <v>1366</v>
      </c>
      <c r="AB13" s="9">
        <v>3036</v>
      </c>
      <c r="AC13" s="9">
        <v>105</v>
      </c>
      <c r="AD13" s="9">
        <v>1571</v>
      </c>
      <c r="AE13" s="9">
        <v>2936</v>
      </c>
      <c r="AF13" s="9">
        <v>455</v>
      </c>
      <c r="AG13" s="9">
        <v>4052</v>
      </c>
      <c r="AH13" s="9">
        <v>3046</v>
      </c>
      <c r="AI13" s="9">
        <v>1461</v>
      </c>
      <c r="AJ13" s="9">
        <v>583</v>
      </c>
      <c r="AK13" s="9">
        <v>3924</v>
      </c>
      <c r="AL13" s="9">
        <v>778</v>
      </c>
      <c r="AM13" s="9">
        <v>1171</v>
      </c>
      <c r="AN13" s="9">
        <v>1002</v>
      </c>
      <c r="AO13" s="9">
        <v>620</v>
      </c>
      <c r="AP13" s="9">
        <v>576</v>
      </c>
      <c r="AQ13" s="9">
        <v>360</v>
      </c>
    </row>
    <row r="14" spans="1:43" x14ac:dyDescent="0.25">
      <c r="A14"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5a0ea9d8-32fc-4eac-8939-85f6bd51b6d3" sqref="A2 AQ14" xr:uid="{00000000-0002-0000-4300-000000000000}"/>
    <dataValidation allowBlank="1" error="5a0ea9d8-32fc-4eac-8939-85f6bd51b6d3" sqref="A1" xr:uid="{00000000-0002-0000-4300-000001000000}"/>
  </dataValidations>
  <hyperlinks>
    <hyperlink ref="A1" location="'TOC'!A1" display="Back to TOC" xr:uid="{00000000-0004-0000-4300-000000000000}"/>
  </hyperlinks>
  <pageMargins left="0.7" right="0.7" top="0.75" bottom="0.75" header="0.3" footer="0.3"/>
</worksheet>
</file>

<file path=xl/worksheets/sheet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400-000000000000}">
  <sheetPr codeName="Sheet69"/>
  <dimension ref="A1:AQ14"/>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36.5703125" bestFit="1" customWidth="1"/>
    <col min="2" max="43" width="12.7109375" bestFit="1" customWidth="1"/>
  </cols>
  <sheetData>
    <row r="1" spans="1:43" x14ac:dyDescent="0.25">
      <c r="A1" s="4" t="s">
        <v>384</v>
      </c>
    </row>
    <row r="2" spans="1:43" x14ac:dyDescent="0.25">
      <c r="A2" t="s">
        <v>144</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604</v>
      </c>
      <c r="B5" s="6">
        <v>9.9365039676779995E-2</v>
      </c>
      <c r="C5" s="6">
        <v>0.1066275714883</v>
      </c>
      <c r="D5" s="6">
        <v>9.2703743836440006E-2</v>
      </c>
      <c r="E5" s="6">
        <v>0</v>
      </c>
      <c r="F5" s="6">
        <v>9.9574473097059996E-2</v>
      </c>
      <c r="G5" s="8">
        <v>6.8601734608209994E-2</v>
      </c>
      <c r="H5" s="8">
        <v>7.6714629835660006E-2</v>
      </c>
      <c r="I5" s="6">
        <v>8.492302986243E-2</v>
      </c>
      <c r="J5" s="6">
        <v>0.1010144933467</v>
      </c>
      <c r="K5" s="7">
        <v>0.1378268156818</v>
      </c>
      <c r="L5" s="7">
        <v>0.1189331284053</v>
      </c>
      <c r="M5" s="8">
        <v>8.5374533226139998E-2</v>
      </c>
      <c r="N5" s="7">
        <v>0.1236499122908</v>
      </c>
      <c r="O5" s="6">
        <v>0.1052094561439</v>
      </c>
      <c r="P5" s="6">
        <v>9.0563923775290003E-2</v>
      </c>
      <c r="Q5" s="6">
        <v>9.5041050039159997E-2</v>
      </c>
      <c r="R5" s="6">
        <v>8.6497015752769996E-2</v>
      </c>
      <c r="S5" s="6">
        <v>7.9548144242970006E-2</v>
      </c>
      <c r="T5" s="7">
        <v>0.21067861425010001</v>
      </c>
      <c r="U5" s="6">
        <v>0.14190576892920001</v>
      </c>
      <c r="V5" s="6">
        <v>0.1236387077083</v>
      </c>
      <c r="W5" s="6">
        <v>0.103199801866</v>
      </c>
      <c r="X5" s="6">
        <v>7.4372815012689997E-2</v>
      </c>
      <c r="Y5" s="6">
        <v>9.2512104002499998E-2</v>
      </c>
      <c r="Z5" s="7">
        <v>0.16616861896640001</v>
      </c>
      <c r="AA5" s="8">
        <v>7.7685676116510005E-2</v>
      </c>
      <c r="AB5" s="7">
        <v>0.11140470376019999</v>
      </c>
      <c r="AC5" s="6">
        <v>6.5109216150980004E-2</v>
      </c>
      <c r="AD5" s="7">
        <v>0.13322277184180001</v>
      </c>
      <c r="AE5" s="8">
        <v>8.2796262581770003E-2</v>
      </c>
      <c r="AF5" s="7">
        <v>0.1723612512654</v>
      </c>
      <c r="AG5" s="8">
        <v>9.2040033353410003E-2</v>
      </c>
      <c r="AH5" s="7">
        <v>0.122365675117</v>
      </c>
      <c r="AI5" s="8">
        <v>5.5500020791869997E-2</v>
      </c>
      <c r="AJ5" s="6">
        <v>9.3981931969530003E-2</v>
      </c>
      <c r="AK5" s="6">
        <v>0.1000778205893</v>
      </c>
      <c r="AL5" s="6">
        <v>0.1077553060982</v>
      </c>
      <c r="AM5" s="6">
        <v>0.1038212283811</v>
      </c>
      <c r="AN5" s="6">
        <v>9.4594645641320002E-2</v>
      </c>
      <c r="AO5" s="6">
        <v>0.10836112065130001</v>
      </c>
      <c r="AP5" s="6">
        <v>8.8650303444260004E-2</v>
      </c>
      <c r="AQ5" s="6">
        <v>7.7973870020190003E-2</v>
      </c>
    </row>
    <row r="6" spans="1:43" x14ac:dyDescent="0.25">
      <c r="A6" t="s">
        <v>605</v>
      </c>
      <c r="B6" s="6">
        <v>0.37312689503050001</v>
      </c>
      <c r="C6" s="7">
        <v>0.400212470411</v>
      </c>
      <c r="D6" s="8">
        <v>0.34716524675729998</v>
      </c>
      <c r="E6" s="6">
        <v>0.22375112352090001</v>
      </c>
      <c r="F6" s="8">
        <v>0.3062732775259</v>
      </c>
      <c r="G6" s="6">
        <v>0.4022766356088</v>
      </c>
      <c r="H6" s="6">
        <v>0.37712983801810002</v>
      </c>
      <c r="I6" s="8">
        <v>0.33857201008670001</v>
      </c>
      <c r="J6" s="6">
        <v>0.3761570290588</v>
      </c>
      <c r="K6" s="7">
        <v>0.40573192624510002</v>
      </c>
      <c r="L6" s="7">
        <v>0.39055280079940002</v>
      </c>
      <c r="M6" s="6">
        <v>0.37472206047910001</v>
      </c>
      <c r="N6" s="6">
        <v>0.37035798956929999</v>
      </c>
      <c r="O6" s="6">
        <v>0.3512898194954</v>
      </c>
      <c r="P6" s="6">
        <v>0.40135046204500002</v>
      </c>
      <c r="Q6" s="6">
        <v>0.34031958080219998</v>
      </c>
      <c r="R6" s="6">
        <v>0.37404198154540003</v>
      </c>
      <c r="S6" s="7">
        <v>0.41899656264700003</v>
      </c>
      <c r="T6" s="6">
        <v>0.44521254065659999</v>
      </c>
      <c r="U6" s="6">
        <v>0.37474218516329999</v>
      </c>
      <c r="V6" s="6">
        <v>0.29951594675580001</v>
      </c>
      <c r="W6" s="6">
        <v>0.3798470337937</v>
      </c>
      <c r="X6" s="6">
        <v>0.37338779783129999</v>
      </c>
      <c r="Y6" s="6">
        <v>0.3591310211896</v>
      </c>
      <c r="Z6" s="6">
        <v>0.30038665788629998</v>
      </c>
      <c r="AA6" s="8">
        <v>0.3297003613967</v>
      </c>
      <c r="AB6" s="7">
        <v>0.4007329569259</v>
      </c>
      <c r="AC6" s="8">
        <v>0.21672043651340001</v>
      </c>
      <c r="AD6" s="7">
        <v>0.40949222451110001</v>
      </c>
      <c r="AE6" s="8">
        <v>0.35533098846439998</v>
      </c>
      <c r="AF6" s="6">
        <v>0.4129441266328</v>
      </c>
      <c r="AG6" s="6">
        <v>0.36913132502879997</v>
      </c>
      <c r="AH6" s="7">
        <v>0.41565045295129999</v>
      </c>
      <c r="AI6" s="8">
        <v>0.29202928031050002</v>
      </c>
      <c r="AJ6" s="6">
        <v>0.35707744607019998</v>
      </c>
      <c r="AK6" s="6">
        <v>0.37525201336320002</v>
      </c>
      <c r="AL6" s="6">
        <v>0.38679205769250002</v>
      </c>
      <c r="AM6" s="6">
        <v>0.35936415195089999</v>
      </c>
      <c r="AN6" s="6">
        <v>0.35716475078870003</v>
      </c>
      <c r="AO6" s="6">
        <v>0.38399858603109999</v>
      </c>
      <c r="AP6" s="6">
        <v>0.3973859721661</v>
      </c>
      <c r="AQ6" s="6">
        <v>0.37798117655059998</v>
      </c>
    </row>
    <row r="7" spans="1:43" x14ac:dyDescent="0.25">
      <c r="A7" t="s">
        <v>612</v>
      </c>
      <c r="B7" s="6">
        <v>0.4724919347073</v>
      </c>
      <c r="C7" s="7">
        <v>0.50684004189929999</v>
      </c>
      <c r="D7" s="8">
        <v>0.43986899059369999</v>
      </c>
      <c r="E7" s="6">
        <v>0.22375112352090001</v>
      </c>
      <c r="F7" s="6">
        <v>0.40584775062290002</v>
      </c>
      <c r="G7" s="6">
        <v>0.4708783702171</v>
      </c>
      <c r="H7" s="6">
        <v>0.45384446785369997</v>
      </c>
      <c r="I7" s="8">
        <v>0.42349503994909998</v>
      </c>
      <c r="J7" s="6">
        <v>0.47717152240549998</v>
      </c>
      <c r="K7" s="7">
        <v>0.54355874192700004</v>
      </c>
      <c r="L7" s="7">
        <v>0.50948592920470004</v>
      </c>
      <c r="M7" s="6">
        <v>0.46009659370520001</v>
      </c>
      <c r="N7" s="6">
        <v>0.49400790186019999</v>
      </c>
      <c r="O7" s="6">
        <v>0.45649927563929998</v>
      </c>
      <c r="P7" s="6">
        <v>0.49191438582019997</v>
      </c>
      <c r="Q7" s="8">
        <v>0.4353606308413</v>
      </c>
      <c r="R7" s="6">
        <v>0.46053899729820003</v>
      </c>
      <c r="S7" s="6">
        <v>0.49854470688989999</v>
      </c>
      <c r="T7" s="7">
        <v>0.65589115490670002</v>
      </c>
      <c r="U7" s="6">
        <v>0.51664795409249997</v>
      </c>
      <c r="V7" s="6">
        <v>0.42315465446400002</v>
      </c>
      <c r="W7" s="6">
        <v>0.48304683565970002</v>
      </c>
      <c r="X7" s="6">
        <v>0.44776061284399998</v>
      </c>
      <c r="Y7" s="6">
        <v>0.45164312519209998</v>
      </c>
      <c r="Z7" s="6">
        <v>0.46655527685269998</v>
      </c>
      <c r="AA7" s="8">
        <v>0.40738603751320002</v>
      </c>
      <c r="AB7" s="7">
        <v>0.51213766068620004</v>
      </c>
      <c r="AC7" s="8">
        <v>0.28182965266440002</v>
      </c>
      <c r="AD7" s="7">
        <v>0.54271499635279996</v>
      </c>
      <c r="AE7" s="8">
        <v>0.43812725104619998</v>
      </c>
      <c r="AF7" s="7">
        <v>0.58530537789820003</v>
      </c>
      <c r="AG7" s="8">
        <v>0.46117135838220003</v>
      </c>
      <c r="AH7" s="7">
        <v>0.53801612806830001</v>
      </c>
      <c r="AI7" s="8">
        <v>0.34752930110230001</v>
      </c>
      <c r="AJ7" s="6">
        <v>0.45105937803969998</v>
      </c>
      <c r="AK7" s="6">
        <v>0.4753298339525</v>
      </c>
      <c r="AL7" s="6">
        <v>0.49454736379070002</v>
      </c>
      <c r="AM7" s="6">
        <v>0.46318538033200002</v>
      </c>
      <c r="AN7" s="6">
        <v>0.45175939643009999</v>
      </c>
      <c r="AO7" s="6">
        <v>0.49235970668239998</v>
      </c>
      <c r="AP7" s="6">
        <v>0.48603627561029999</v>
      </c>
      <c r="AQ7" s="6">
        <v>0.45595504657070002</v>
      </c>
    </row>
    <row r="8" spans="1:43" x14ac:dyDescent="0.25">
      <c r="A8" t="s">
        <v>606</v>
      </c>
      <c r="B8" s="6">
        <v>0.16061574566610001</v>
      </c>
      <c r="C8" s="7">
        <v>0.17468589856780001</v>
      </c>
      <c r="D8" s="8">
        <v>0.14754917233199999</v>
      </c>
      <c r="E8" s="6">
        <v>0</v>
      </c>
      <c r="F8" s="6">
        <v>0.2019286294564</v>
      </c>
      <c r="G8" s="6">
        <v>0.1547643880605</v>
      </c>
      <c r="H8" s="6">
        <v>0.1671184312481</v>
      </c>
      <c r="I8" s="6">
        <v>0.1469494524346</v>
      </c>
      <c r="J8" s="6">
        <v>0.15628814759519999</v>
      </c>
      <c r="K8" s="6">
        <v>0.1742329486061</v>
      </c>
      <c r="L8" s="6">
        <v>0.16502289509599999</v>
      </c>
      <c r="M8" s="6">
        <v>0.1616969729845</v>
      </c>
      <c r="N8" s="6">
        <v>0.15873893957720001</v>
      </c>
      <c r="O8" s="6">
        <v>0.15772494732020001</v>
      </c>
      <c r="P8" s="6">
        <v>0.17731074182209999</v>
      </c>
      <c r="Q8" s="6">
        <v>0.1430814196553</v>
      </c>
      <c r="R8" s="6">
        <v>0.1504208277497</v>
      </c>
      <c r="S8" s="6">
        <v>0.17056773295079999</v>
      </c>
      <c r="T8" s="6">
        <v>0.1288543523956</v>
      </c>
      <c r="U8" s="6">
        <v>0.17086307924890001</v>
      </c>
      <c r="V8" s="6">
        <v>0.1725212152999</v>
      </c>
      <c r="W8" s="6">
        <v>0.16641251503150001</v>
      </c>
      <c r="X8" s="6">
        <v>0.12974785547580001</v>
      </c>
      <c r="Y8" s="6">
        <v>0.15481587363820001</v>
      </c>
      <c r="Z8" s="6">
        <v>0.19258529523359999</v>
      </c>
      <c r="AA8" s="6">
        <v>0.14971585368689999</v>
      </c>
      <c r="AB8" s="6">
        <v>0.15995842304880001</v>
      </c>
      <c r="AC8" s="7">
        <v>0.31223598112709999</v>
      </c>
      <c r="AD8" s="6">
        <v>0.15640314940639999</v>
      </c>
      <c r="AE8" s="6">
        <v>0.16267724134100001</v>
      </c>
      <c r="AF8" s="6">
        <v>0.1513181192761</v>
      </c>
      <c r="AG8" s="6">
        <v>0.16154874164790001</v>
      </c>
      <c r="AH8" s="6">
        <v>0.1591415093305</v>
      </c>
      <c r="AI8" s="6">
        <v>0.16342729428059999</v>
      </c>
      <c r="AJ8" s="7">
        <v>0.1983122502031</v>
      </c>
      <c r="AK8" s="8">
        <v>0.1556243261435</v>
      </c>
      <c r="AL8" s="6">
        <v>0.15169100633070001</v>
      </c>
      <c r="AM8" s="6">
        <v>0.17627038683980001</v>
      </c>
      <c r="AN8" s="6">
        <v>0.1430198565635</v>
      </c>
      <c r="AO8" s="6">
        <v>0.14337549798009999</v>
      </c>
      <c r="AP8" s="6">
        <v>0.13432650009729999</v>
      </c>
      <c r="AQ8" s="7">
        <v>0.2359189222876</v>
      </c>
    </row>
    <row r="9" spans="1:43" x14ac:dyDescent="0.25">
      <c r="A9" t="s">
        <v>607</v>
      </c>
      <c r="B9" s="6">
        <v>0.24226074167629999</v>
      </c>
      <c r="C9" s="8">
        <v>0.2193283014289</v>
      </c>
      <c r="D9" s="7">
        <v>0.26472766644750001</v>
      </c>
      <c r="E9" s="6">
        <v>0.27259066531789999</v>
      </c>
      <c r="F9" s="6">
        <v>0.27756207522159998</v>
      </c>
      <c r="G9" s="6">
        <v>0.24635492141259999</v>
      </c>
      <c r="H9" s="6">
        <v>0.2545292186027</v>
      </c>
      <c r="I9" s="7">
        <v>0.27619474313390002</v>
      </c>
      <c r="J9" s="6">
        <v>0.243104097996</v>
      </c>
      <c r="K9" s="8">
        <v>0.18940571050800001</v>
      </c>
      <c r="L9" s="8">
        <v>0.2169660619364</v>
      </c>
      <c r="M9" s="6">
        <v>0.24778951532970001</v>
      </c>
      <c r="N9" s="6">
        <v>0.23266383649229999</v>
      </c>
      <c r="O9" s="6">
        <v>0.24421454027770001</v>
      </c>
      <c r="P9" s="6">
        <v>0.22960023847540001</v>
      </c>
      <c r="Q9" s="7">
        <v>0.28342896361999997</v>
      </c>
      <c r="R9" s="6">
        <v>0.23100584763160001</v>
      </c>
      <c r="S9" s="6">
        <v>0.21629547328939999</v>
      </c>
      <c r="T9" s="8">
        <v>0.17226185616029999</v>
      </c>
      <c r="U9" s="6">
        <v>0.23082254790269999</v>
      </c>
      <c r="V9" s="6">
        <v>0.23318737086899999</v>
      </c>
      <c r="W9" s="8">
        <v>0.22917215997019999</v>
      </c>
      <c r="X9" s="7">
        <v>0.28737596491119999</v>
      </c>
      <c r="Y9" s="6">
        <v>0.26520131166979999</v>
      </c>
      <c r="Z9" s="6">
        <v>0.2055995662591</v>
      </c>
      <c r="AA9" s="7">
        <v>0.26707864627720002</v>
      </c>
      <c r="AB9" s="8">
        <v>0.23106539332109999</v>
      </c>
      <c r="AC9" s="6">
        <v>0.21637728031949999</v>
      </c>
      <c r="AD9" s="8">
        <v>0.20294140513639999</v>
      </c>
      <c r="AE9" s="7">
        <v>0.2615022348596</v>
      </c>
      <c r="AF9" s="8">
        <v>0.19384486163190001</v>
      </c>
      <c r="AG9" s="7">
        <v>0.24711916678849999</v>
      </c>
      <c r="AH9" s="8">
        <v>0.22249545059799999</v>
      </c>
      <c r="AI9" s="7">
        <v>0.27995556400729998</v>
      </c>
      <c r="AJ9" s="6">
        <v>0.2439188979712</v>
      </c>
      <c r="AK9" s="6">
        <v>0.24204118408600001</v>
      </c>
      <c r="AL9" s="8">
        <v>0.1981903663183</v>
      </c>
      <c r="AM9" s="6">
        <v>0.24064561885810001</v>
      </c>
      <c r="AN9" s="6">
        <v>0.26593986140050002</v>
      </c>
      <c r="AO9" s="6">
        <v>0.27100149563600001</v>
      </c>
      <c r="AP9" s="6">
        <v>0.26982073520080002</v>
      </c>
      <c r="AQ9" s="6">
        <v>0.2088788771906</v>
      </c>
    </row>
    <row r="10" spans="1:43" x14ac:dyDescent="0.25">
      <c r="A10" t="s">
        <v>608</v>
      </c>
      <c r="B10" s="6">
        <v>0.1246315779502</v>
      </c>
      <c r="C10" s="8">
        <v>9.914575810397E-2</v>
      </c>
      <c r="D10" s="7">
        <v>0.14785417062680001</v>
      </c>
      <c r="E10" s="7">
        <v>0.50365821116120002</v>
      </c>
      <c r="F10" s="6">
        <v>0.1146615446991</v>
      </c>
      <c r="G10" s="6">
        <v>0.12800232030979999</v>
      </c>
      <c r="H10" s="6">
        <v>0.1245078822955</v>
      </c>
      <c r="I10" s="7">
        <v>0.15336076448249999</v>
      </c>
      <c r="J10" s="6">
        <v>0.12343623200330001</v>
      </c>
      <c r="K10" s="8">
        <v>9.2802598958959995E-2</v>
      </c>
      <c r="L10" s="8">
        <v>0.1085251137629</v>
      </c>
      <c r="M10" s="6">
        <v>0.13041691798060001</v>
      </c>
      <c r="N10" s="6">
        <v>0.1145893220703</v>
      </c>
      <c r="O10" s="6">
        <v>0.1415612367629</v>
      </c>
      <c r="P10" s="8">
        <v>0.1011746338823</v>
      </c>
      <c r="Q10" s="6">
        <v>0.1381289858834</v>
      </c>
      <c r="R10" s="7">
        <v>0.15803432732049999</v>
      </c>
      <c r="S10" s="6">
        <v>0.1145920868699</v>
      </c>
      <c r="T10" s="8">
        <v>4.2992636537380002E-2</v>
      </c>
      <c r="U10" s="6">
        <v>8.16664187559E-2</v>
      </c>
      <c r="V10" s="6">
        <v>0.17113675936700001</v>
      </c>
      <c r="W10" s="6">
        <v>0.12136848933860001</v>
      </c>
      <c r="X10" s="6">
        <v>0.135115566769</v>
      </c>
      <c r="Y10" s="6">
        <v>0.12833968949980001</v>
      </c>
      <c r="Z10" s="6">
        <v>0.13525986165459999</v>
      </c>
      <c r="AA10" s="7">
        <v>0.1758194625227</v>
      </c>
      <c r="AB10" s="8">
        <v>9.6838522943910002E-2</v>
      </c>
      <c r="AC10" s="6">
        <v>0.189557085889</v>
      </c>
      <c r="AD10" s="8">
        <v>9.7940449104319996E-2</v>
      </c>
      <c r="AE10" s="7">
        <v>0.13769327275320001</v>
      </c>
      <c r="AF10" s="8">
        <v>6.9531641193860003E-2</v>
      </c>
      <c r="AG10" s="7">
        <v>0.1301607331813</v>
      </c>
      <c r="AH10" s="8">
        <v>8.0346912003259996E-2</v>
      </c>
      <c r="AI10" s="7">
        <v>0.20908784060970001</v>
      </c>
      <c r="AJ10" s="6">
        <v>0.106709473786</v>
      </c>
      <c r="AK10" s="6">
        <v>0.1270046558181</v>
      </c>
      <c r="AL10" s="7">
        <v>0.15557126356029999</v>
      </c>
      <c r="AM10" s="6">
        <v>0.1198986139701</v>
      </c>
      <c r="AN10" s="6">
        <v>0.13928088560589999</v>
      </c>
      <c r="AO10" s="8">
        <v>9.3263299701480007E-2</v>
      </c>
      <c r="AP10" s="6">
        <v>0.10981648909159999</v>
      </c>
      <c r="AQ10" s="6">
        <v>9.9247153951110001E-2</v>
      </c>
    </row>
    <row r="11" spans="1:43" x14ac:dyDescent="0.25">
      <c r="A11" t="s">
        <v>613</v>
      </c>
      <c r="B11" s="6">
        <v>0.36689231962649999</v>
      </c>
      <c r="C11" s="8">
        <v>0.31847405953289998</v>
      </c>
      <c r="D11" s="7">
        <v>0.41258183707430002</v>
      </c>
      <c r="E11" s="7">
        <v>0.77624887647910001</v>
      </c>
      <c r="F11" s="6">
        <v>0.39222361992060001</v>
      </c>
      <c r="G11" s="6">
        <v>0.37435724172239998</v>
      </c>
      <c r="H11" s="6">
        <v>0.37903710089819997</v>
      </c>
      <c r="I11" s="7">
        <v>0.42955550761630001</v>
      </c>
      <c r="J11" s="6">
        <v>0.36654032999929997</v>
      </c>
      <c r="K11" s="8">
        <v>0.28220830946699998</v>
      </c>
      <c r="L11" s="8">
        <v>0.32549117569929997</v>
      </c>
      <c r="M11" s="6">
        <v>0.37820643331030002</v>
      </c>
      <c r="N11" s="6">
        <v>0.34725315856259997</v>
      </c>
      <c r="O11" s="6">
        <v>0.38577577704049998</v>
      </c>
      <c r="P11" s="8">
        <v>0.3307748723576</v>
      </c>
      <c r="Q11" s="7">
        <v>0.42155794950339998</v>
      </c>
      <c r="R11" s="6">
        <v>0.38904017495210003</v>
      </c>
      <c r="S11" s="6">
        <v>0.33088756015929999</v>
      </c>
      <c r="T11" s="8">
        <v>0.2152544926977</v>
      </c>
      <c r="U11" s="6">
        <v>0.31248896665859999</v>
      </c>
      <c r="V11" s="6">
        <v>0.404324130236</v>
      </c>
      <c r="W11" s="8">
        <v>0.35054064930880002</v>
      </c>
      <c r="X11" s="7">
        <v>0.42249153168019998</v>
      </c>
      <c r="Y11" s="6">
        <v>0.3935410011696</v>
      </c>
      <c r="Z11" s="6">
        <v>0.3408594279137</v>
      </c>
      <c r="AA11" s="7">
        <v>0.44289810879989999</v>
      </c>
      <c r="AB11" s="8">
        <v>0.32790391626499998</v>
      </c>
      <c r="AC11" s="6">
        <v>0.40593436620849999</v>
      </c>
      <c r="AD11" s="8">
        <v>0.3008818542408</v>
      </c>
      <c r="AE11" s="7">
        <v>0.39919550761279998</v>
      </c>
      <c r="AF11" s="8">
        <v>0.26337650282570002</v>
      </c>
      <c r="AG11" s="7">
        <v>0.37727989996990002</v>
      </c>
      <c r="AH11" s="8">
        <v>0.30284236260120001</v>
      </c>
      <c r="AI11" s="7">
        <v>0.4890434046171</v>
      </c>
      <c r="AJ11" s="6">
        <v>0.35062837175720002</v>
      </c>
      <c r="AK11" s="6">
        <v>0.36904583990399997</v>
      </c>
      <c r="AL11" s="6">
        <v>0.35376162987850002</v>
      </c>
      <c r="AM11" s="6">
        <v>0.36054423282819997</v>
      </c>
      <c r="AN11" s="7">
        <v>0.40522074700639998</v>
      </c>
      <c r="AO11" s="6">
        <v>0.3642647953375</v>
      </c>
      <c r="AP11" s="6">
        <v>0.37963722429239999</v>
      </c>
      <c r="AQ11" s="8">
        <v>0.30812603114170001</v>
      </c>
    </row>
    <row r="12" spans="1:43" x14ac:dyDescent="0.25">
      <c r="A12" t="s">
        <v>434</v>
      </c>
      <c r="B12" s="6">
        <v>1</v>
      </c>
      <c r="C12" s="6">
        <v>1</v>
      </c>
      <c r="D12" s="6">
        <v>1</v>
      </c>
      <c r="E12" s="6">
        <v>1</v>
      </c>
      <c r="F12" s="6">
        <v>1</v>
      </c>
      <c r="G12" s="6">
        <v>1</v>
      </c>
      <c r="H12" s="6">
        <v>1</v>
      </c>
      <c r="I12" s="6">
        <v>1</v>
      </c>
      <c r="J12" s="6">
        <v>1</v>
      </c>
      <c r="K12" s="6">
        <v>1</v>
      </c>
      <c r="L12" s="6">
        <v>1</v>
      </c>
      <c r="M12" s="6">
        <v>1</v>
      </c>
      <c r="N12" s="6">
        <v>1</v>
      </c>
      <c r="O12" s="6">
        <v>1</v>
      </c>
      <c r="P12" s="6">
        <v>1</v>
      </c>
      <c r="Q12" s="6">
        <v>1</v>
      </c>
      <c r="R12" s="6">
        <v>1</v>
      </c>
      <c r="S12" s="6">
        <v>1</v>
      </c>
      <c r="T12" s="6">
        <v>1</v>
      </c>
      <c r="U12" s="6">
        <v>1</v>
      </c>
      <c r="V12" s="6">
        <v>1</v>
      </c>
      <c r="W12" s="6">
        <v>1</v>
      </c>
      <c r="X12" s="6">
        <v>1</v>
      </c>
      <c r="Y12" s="6">
        <v>1</v>
      </c>
      <c r="Z12" s="6">
        <v>1</v>
      </c>
      <c r="AA12" s="6">
        <v>1</v>
      </c>
      <c r="AB12" s="6">
        <v>1</v>
      </c>
      <c r="AC12" s="6">
        <v>1</v>
      </c>
      <c r="AD12" s="6">
        <v>1</v>
      </c>
      <c r="AE12" s="6">
        <v>1</v>
      </c>
      <c r="AF12" s="6">
        <v>1</v>
      </c>
      <c r="AG12" s="6">
        <v>1</v>
      </c>
      <c r="AH12" s="6">
        <v>1</v>
      </c>
      <c r="AI12" s="6">
        <v>1</v>
      </c>
      <c r="AJ12" s="6">
        <v>1</v>
      </c>
      <c r="AK12" s="6">
        <v>1</v>
      </c>
      <c r="AL12" s="6">
        <v>1</v>
      </c>
      <c r="AM12" s="6">
        <v>1</v>
      </c>
      <c r="AN12" s="6">
        <v>1</v>
      </c>
      <c r="AO12" s="6">
        <v>1</v>
      </c>
      <c r="AP12" s="6">
        <v>1</v>
      </c>
      <c r="AQ12" s="6">
        <v>1</v>
      </c>
    </row>
    <row r="13" spans="1:43" x14ac:dyDescent="0.25">
      <c r="A13" t="s">
        <v>433</v>
      </c>
      <c r="B13" s="9">
        <v>4507</v>
      </c>
      <c r="C13" s="9">
        <v>2217</v>
      </c>
      <c r="D13" s="9">
        <v>2278</v>
      </c>
      <c r="E13" s="9">
        <v>12</v>
      </c>
      <c r="F13" s="9">
        <v>280</v>
      </c>
      <c r="G13" s="9">
        <v>827</v>
      </c>
      <c r="H13" s="9">
        <v>1107</v>
      </c>
      <c r="I13" s="9">
        <v>1249</v>
      </c>
      <c r="J13" s="9">
        <v>1121</v>
      </c>
      <c r="K13" s="9">
        <v>1030</v>
      </c>
      <c r="L13" s="9">
        <v>2151</v>
      </c>
      <c r="M13" s="9">
        <v>2745</v>
      </c>
      <c r="N13" s="9">
        <v>1762</v>
      </c>
      <c r="O13" s="9">
        <v>1001</v>
      </c>
      <c r="P13" s="9">
        <v>1001</v>
      </c>
      <c r="Q13" s="9">
        <v>801</v>
      </c>
      <c r="R13" s="9">
        <v>600</v>
      </c>
      <c r="S13" s="9">
        <v>601</v>
      </c>
      <c r="T13" s="9">
        <v>201</v>
      </c>
      <c r="U13" s="9">
        <v>201</v>
      </c>
      <c r="V13" s="9">
        <v>101</v>
      </c>
      <c r="W13" s="9">
        <v>3062</v>
      </c>
      <c r="X13" s="9">
        <v>488</v>
      </c>
      <c r="Y13" s="9">
        <v>850</v>
      </c>
      <c r="Z13" s="9">
        <v>107</v>
      </c>
      <c r="AA13" s="9">
        <v>1366</v>
      </c>
      <c r="AB13" s="9">
        <v>3036</v>
      </c>
      <c r="AC13" s="9">
        <v>105</v>
      </c>
      <c r="AD13" s="9">
        <v>1571</v>
      </c>
      <c r="AE13" s="9">
        <v>2936</v>
      </c>
      <c r="AF13" s="9">
        <v>455</v>
      </c>
      <c r="AG13" s="9">
        <v>4052</v>
      </c>
      <c r="AH13" s="9">
        <v>3046</v>
      </c>
      <c r="AI13" s="9">
        <v>1461</v>
      </c>
      <c r="AJ13" s="9">
        <v>583</v>
      </c>
      <c r="AK13" s="9">
        <v>3924</v>
      </c>
      <c r="AL13" s="9">
        <v>778</v>
      </c>
      <c r="AM13" s="9">
        <v>1171</v>
      </c>
      <c r="AN13" s="9">
        <v>1002</v>
      </c>
      <c r="AO13" s="9">
        <v>620</v>
      </c>
      <c r="AP13" s="9">
        <v>576</v>
      </c>
      <c r="AQ13" s="9">
        <v>360</v>
      </c>
    </row>
    <row r="14" spans="1:43" x14ac:dyDescent="0.25">
      <c r="A14"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095d6aed-82c4-4018-a421-c0fd2751a68a" sqref="A2 AQ14" xr:uid="{00000000-0002-0000-4400-000000000000}"/>
    <dataValidation allowBlank="1" error="095d6aed-82c4-4018-a421-c0fd2751a68a" sqref="A1" xr:uid="{00000000-0002-0000-4400-000001000000}"/>
  </dataValidations>
  <hyperlinks>
    <hyperlink ref="A1" location="'TOC'!A1" display="Back to TOC" xr:uid="{00000000-0004-0000-4400-000000000000}"/>
  </hyperlinks>
  <pageMargins left="0.7" right="0.7" top="0.75" bottom="0.75" header="0.3" footer="0.3"/>
</worksheet>
</file>

<file path=xl/worksheets/sheet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500-000000000000}">
  <sheetPr codeName="Sheet70"/>
  <dimension ref="A1:AQ14"/>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36.5703125" bestFit="1" customWidth="1"/>
    <col min="2" max="43" width="12.7109375" bestFit="1" customWidth="1"/>
  </cols>
  <sheetData>
    <row r="1" spans="1:43" x14ac:dyDescent="0.25">
      <c r="A1" s="4" t="s">
        <v>384</v>
      </c>
    </row>
    <row r="2" spans="1:43" x14ac:dyDescent="0.25">
      <c r="A2" t="s">
        <v>146</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604</v>
      </c>
      <c r="B5" s="6">
        <v>0.12559498376450001</v>
      </c>
      <c r="C5" s="7">
        <v>0.14133021802000001</v>
      </c>
      <c r="D5" s="8">
        <v>0.1105040481819</v>
      </c>
      <c r="E5" s="6">
        <v>4.0525034528349997E-2</v>
      </c>
      <c r="F5" s="6">
        <v>0.13318633497240001</v>
      </c>
      <c r="G5" s="6">
        <v>0.1280150825835</v>
      </c>
      <c r="H5" s="6">
        <v>0.12936962308819999</v>
      </c>
      <c r="I5" s="6">
        <v>0.11486081228720001</v>
      </c>
      <c r="J5" s="6">
        <v>0.1163828458977</v>
      </c>
      <c r="K5" s="6">
        <v>0.1438029834913</v>
      </c>
      <c r="L5" s="6">
        <v>0.12972977452459999</v>
      </c>
      <c r="M5" s="8">
        <v>0.10690894526560001</v>
      </c>
      <c r="N5" s="7">
        <v>0.15803041176050001</v>
      </c>
      <c r="O5" s="6">
        <v>0.1181217087836</v>
      </c>
      <c r="P5" s="8">
        <v>0.1023416758248</v>
      </c>
      <c r="Q5" s="7">
        <v>0.18145860015949999</v>
      </c>
      <c r="R5" s="8">
        <v>9.6428614942079993E-2</v>
      </c>
      <c r="S5" s="8">
        <v>9.6333035710579995E-2</v>
      </c>
      <c r="T5" s="6">
        <v>0.12634118047699999</v>
      </c>
      <c r="U5" s="6">
        <v>0.15072914616329999</v>
      </c>
      <c r="V5" s="7">
        <v>0.24935977959030001</v>
      </c>
      <c r="W5" s="6">
        <v>0.12044536298400001</v>
      </c>
      <c r="X5" s="6">
        <v>0.11609528298419999</v>
      </c>
      <c r="Y5" s="6">
        <v>0.14349906793809999</v>
      </c>
      <c r="Z5" s="6">
        <v>0.16694638179160001</v>
      </c>
      <c r="AA5" s="6">
        <v>0.109079405108</v>
      </c>
      <c r="AB5" s="6">
        <v>0.1333597840528</v>
      </c>
      <c r="AC5" s="6">
        <v>0.13490338535599999</v>
      </c>
      <c r="AD5" s="7">
        <v>0.15327891829699999</v>
      </c>
      <c r="AE5" s="8">
        <v>0.1120474449587</v>
      </c>
      <c r="AF5" s="7">
        <v>0.19727282236050001</v>
      </c>
      <c r="AG5" s="8">
        <v>0.1184022732178</v>
      </c>
      <c r="AH5" s="7">
        <v>0.1496705187971</v>
      </c>
      <c r="AI5" s="8">
        <v>7.9680000171370002E-2</v>
      </c>
      <c r="AJ5" s="6">
        <v>0.1043313683808</v>
      </c>
      <c r="AK5" s="6">
        <v>0.1284105133806</v>
      </c>
      <c r="AL5" s="6">
        <v>0.14041009418530001</v>
      </c>
      <c r="AM5" s="6">
        <v>0.12130379023</v>
      </c>
      <c r="AN5" s="6">
        <v>0.1105914282592</v>
      </c>
      <c r="AO5" s="6">
        <v>0.15000327126220001</v>
      </c>
      <c r="AP5" s="6">
        <v>0.143171883926</v>
      </c>
      <c r="AQ5" s="8">
        <v>8.2866466422169993E-2</v>
      </c>
    </row>
    <row r="6" spans="1:43" x14ac:dyDescent="0.25">
      <c r="A6" t="s">
        <v>605</v>
      </c>
      <c r="B6" s="6">
        <v>0.3990804317726</v>
      </c>
      <c r="C6" s="7">
        <v>0.4202998738464</v>
      </c>
      <c r="D6" s="8">
        <v>0.37792678817570002</v>
      </c>
      <c r="E6" s="6">
        <v>0.44319882654760001</v>
      </c>
      <c r="F6" s="6">
        <v>0.4035594887892</v>
      </c>
      <c r="G6" s="7">
        <v>0.4355516278703</v>
      </c>
      <c r="H6" s="6">
        <v>0.42717171427110001</v>
      </c>
      <c r="I6" s="6">
        <v>0.37445877368230002</v>
      </c>
      <c r="J6" s="6">
        <v>0.39857289832080001</v>
      </c>
      <c r="K6" s="6">
        <v>0.39893583552770001</v>
      </c>
      <c r="L6" s="6">
        <v>0.39874956034449999</v>
      </c>
      <c r="M6" s="6">
        <v>0.40440848175889998</v>
      </c>
      <c r="N6" s="6">
        <v>0.38983194490369999</v>
      </c>
      <c r="O6" s="6">
        <v>0.392728611379</v>
      </c>
      <c r="P6" s="6">
        <v>0.37841724169829999</v>
      </c>
      <c r="Q6" s="6">
        <v>0.42812463686930002</v>
      </c>
      <c r="R6" s="6">
        <v>0.39538655927659999</v>
      </c>
      <c r="S6" s="7">
        <v>0.46697832036159997</v>
      </c>
      <c r="T6" s="6">
        <v>0.41664239662230002</v>
      </c>
      <c r="U6" s="8">
        <v>0.26735306077769999</v>
      </c>
      <c r="V6" s="6">
        <v>0.31413076051900002</v>
      </c>
      <c r="W6" s="6">
        <v>0.40038423739090001</v>
      </c>
      <c r="X6" s="6">
        <v>0.4135274286308</v>
      </c>
      <c r="Y6" s="6">
        <v>0.38383119765669999</v>
      </c>
      <c r="Z6" s="6">
        <v>0.41868451072809998</v>
      </c>
      <c r="AA6" s="8">
        <v>0.3635805858508</v>
      </c>
      <c r="AB6" s="7">
        <v>0.42041598380759998</v>
      </c>
      <c r="AC6" s="6">
        <v>0.30220963086120001</v>
      </c>
      <c r="AD6" s="7">
        <v>0.43049451865420002</v>
      </c>
      <c r="AE6" s="8">
        <v>0.38370748828520002</v>
      </c>
      <c r="AF6" s="6">
        <v>0.42216581296029998</v>
      </c>
      <c r="AG6" s="6">
        <v>0.39676386548100001</v>
      </c>
      <c r="AH6" s="7">
        <v>0.44179859160950002</v>
      </c>
      <c r="AI6" s="8">
        <v>0.31761168744840002</v>
      </c>
      <c r="AJ6" s="6">
        <v>0.40693279075240002</v>
      </c>
      <c r="AK6" s="6">
        <v>0.39804069563810002</v>
      </c>
      <c r="AL6" s="8">
        <v>0.35746842055240002</v>
      </c>
      <c r="AM6" s="6">
        <v>0.41673192467190001</v>
      </c>
      <c r="AN6" s="6">
        <v>0.38968894239649998</v>
      </c>
      <c r="AO6" s="6">
        <v>0.40935209853589999</v>
      </c>
      <c r="AP6" s="6">
        <v>0.44157886482620001</v>
      </c>
      <c r="AQ6" s="6">
        <v>0.39039298250100002</v>
      </c>
    </row>
    <row r="7" spans="1:43" x14ac:dyDescent="0.25">
      <c r="A7" t="s">
        <v>612</v>
      </c>
      <c r="B7" s="6">
        <v>0.52467541553709995</v>
      </c>
      <c r="C7" s="7">
        <v>0.56163009186640001</v>
      </c>
      <c r="D7" s="8">
        <v>0.48843083635750001</v>
      </c>
      <c r="E7" s="6">
        <v>0.48372386107600002</v>
      </c>
      <c r="F7" s="6">
        <v>0.53674582376159996</v>
      </c>
      <c r="G7" s="7">
        <v>0.56356671045380002</v>
      </c>
      <c r="H7" s="7">
        <v>0.5565413373593</v>
      </c>
      <c r="I7" s="8">
        <v>0.48931958596960001</v>
      </c>
      <c r="J7" s="6">
        <v>0.51495574421849999</v>
      </c>
      <c r="K7" s="6">
        <v>0.54273881901910004</v>
      </c>
      <c r="L7" s="6">
        <v>0.52847933486910004</v>
      </c>
      <c r="M7" s="8">
        <v>0.5113174270245</v>
      </c>
      <c r="N7" s="7">
        <v>0.54786235666420002</v>
      </c>
      <c r="O7" s="6">
        <v>0.51085032016260001</v>
      </c>
      <c r="P7" s="8">
        <v>0.48075891752310002</v>
      </c>
      <c r="Q7" s="7">
        <v>0.60958323702880002</v>
      </c>
      <c r="R7" s="6">
        <v>0.49181517421870002</v>
      </c>
      <c r="S7" s="6">
        <v>0.56331135607219995</v>
      </c>
      <c r="T7" s="6">
        <v>0.54298357709930001</v>
      </c>
      <c r="U7" s="8">
        <v>0.41808220694100001</v>
      </c>
      <c r="V7" s="6">
        <v>0.5634905401093</v>
      </c>
      <c r="W7" s="6">
        <v>0.5208296003749</v>
      </c>
      <c r="X7" s="6">
        <v>0.52962271161499996</v>
      </c>
      <c r="Y7" s="6">
        <v>0.52733026559469998</v>
      </c>
      <c r="Z7" s="6">
        <v>0.58563089251970002</v>
      </c>
      <c r="AA7" s="8">
        <v>0.47265999095880001</v>
      </c>
      <c r="AB7" s="7">
        <v>0.55377576786049998</v>
      </c>
      <c r="AC7" s="6">
        <v>0.43711301621710003</v>
      </c>
      <c r="AD7" s="7">
        <v>0.58377343695119999</v>
      </c>
      <c r="AE7" s="8">
        <v>0.49575493324390002</v>
      </c>
      <c r="AF7" s="7">
        <v>0.61943863532080001</v>
      </c>
      <c r="AG7" s="8">
        <v>0.51516613869890004</v>
      </c>
      <c r="AH7" s="7">
        <v>0.5914691104066</v>
      </c>
      <c r="AI7" s="8">
        <v>0.39729168761970002</v>
      </c>
      <c r="AJ7" s="6">
        <v>0.5112641591332</v>
      </c>
      <c r="AK7" s="6">
        <v>0.52645120901870002</v>
      </c>
      <c r="AL7" s="6">
        <v>0.49787851473770001</v>
      </c>
      <c r="AM7" s="6">
        <v>0.53803571490190005</v>
      </c>
      <c r="AN7" s="6">
        <v>0.5002803706558</v>
      </c>
      <c r="AO7" s="6">
        <v>0.55935536979809997</v>
      </c>
      <c r="AP7" s="7">
        <v>0.58475074875230004</v>
      </c>
      <c r="AQ7" s="6">
        <v>0.47325944892319999</v>
      </c>
    </row>
    <row r="8" spans="1:43" x14ac:dyDescent="0.25">
      <c r="A8" t="s">
        <v>606</v>
      </c>
      <c r="B8" s="6">
        <v>0.17210788255920001</v>
      </c>
      <c r="C8" s="6">
        <v>0.1786825395618</v>
      </c>
      <c r="D8" s="6">
        <v>0.16649287356619999</v>
      </c>
      <c r="E8" s="6">
        <v>0</v>
      </c>
      <c r="F8" s="6">
        <v>0.16325278628830001</v>
      </c>
      <c r="G8" s="6">
        <v>0.17177467395750001</v>
      </c>
      <c r="H8" s="6">
        <v>0.16954247928649999</v>
      </c>
      <c r="I8" s="6">
        <v>0.17892199816500001</v>
      </c>
      <c r="J8" s="6">
        <v>0.16315774502460001</v>
      </c>
      <c r="K8" s="6">
        <v>0.1763282454107</v>
      </c>
      <c r="L8" s="6">
        <v>0.16956857093800001</v>
      </c>
      <c r="M8" s="6">
        <v>0.18114457991149999</v>
      </c>
      <c r="N8" s="6">
        <v>0.15642188542759999</v>
      </c>
      <c r="O8" s="6">
        <v>0.1810898428862</v>
      </c>
      <c r="P8" s="6">
        <v>0.1771613961929</v>
      </c>
      <c r="Q8" s="6">
        <v>0.1646275904367</v>
      </c>
      <c r="R8" s="6">
        <v>0.15488222091010001</v>
      </c>
      <c r="S8" s="6">
        <v>0.17414040695239999</v>
      </c>
      <c r="T8" s="8">
        <v>0.10536856603109999</v>
      </c>
      <c r="U8" s="6">
        <v>0.1382703795544</v>
      </c>
      <c r="V8" s="7">
        <v>0.31852897018729998</v>
      </c>
      <c r="W8" s="6">
        <v>0.17818368317569999</v>
      </c>
      <c r="X8" s="6">
        <v>0.1521079884414</v>
      </c>
      <c r="Y8" s="6">
        <v>0.16272488266740001</v>
      </c>
      <c r="Z8" s="6">
        <v>0.1745220275297</v>
      </c>
      <c r="AA8" s="6">
        <v>0.15837077810960001</v>
      </c>
      <c r="AB8" s="6">
        <v>0.17287576981130001</v>
      </c>
      <c r="AC8" s="7">
        <v>0.32303018047179999</v>
      </c>
      <c r="AD8" s="6">
        <v>0.16578400399589999</v>
      </c>
      <c r="AE8" s="6">
        <v>0.17520256514990001</v>
      </c>
      <c r="AF8" s="6">
        <v>0.16597156204960001</v>
      </c>
      <c r="AG8" s="6">
        <v>0.17272364857709999</v>
      </c>
      <c r="AH8" s="6">
        <v>0.17223430835100001</v>
      </c>
      <c r="AI8" s="6">
        <v>0.1718667731447</v>
      </c>
      <c r="AJ8" s="6">
        <v>0.20022758793529999</v>
      </c>
      <c r="AK8" s="6">
        <v>0.1683845334554</v>
      </c>
      <c r="AL8" s="8">
        <v>0.1419329468079</v>
      </c>
      <c r="AM8" s="6">
        <v>0.1770864094555</v>
      </c>
      <c r="AN8" s="6">
        <v>0.17539318581259999</v>
      </c>
      <c r="AO8" s="6">
        <v>0.1658953335244</v>
      </c>
      <c r="AP8" s="6">
        <v>0.16496435658549999</v>
      </c>
      <c r="AQ8" s="7">
        <v>0.23596917950679999</v>
      </c>
    </row>
    <row r="9" spans="1:43" x14ac:dyDescent="0.25">
      <c r="A9" t="s">
        <v>607</v>
      </c>
      <c r="B9" s="6">
        <v>0.20878870650610001</v>
      </c>
      <c r="C9" s="8">
        <v>0.1823260172874</v>
      </c>
      <c r="D9" s="7">
        <v>0.23442694321679999</v>
      </c>
      <c r="E9" s="6">
        <v>0.30060813134339998</v>
      </c>
      <c r="F9" s="6">
        <v>0.24100787204169999</v>
      </c>
      <c r="G9" s="8">
        <v>0.17681262390130001</v>
      </c>
      <c r="H9" s="6">
        <v>0.19362771186809999</v>
      </c>
      <c r="I9" s="6">
        <v>0.2251776119552</v>
      </c>
      <c r="J9" s="6">
        <v>0.22101070753159999</v>
      </c>
      <c r="K9" s="6">
        <v>0.19268361129479999</v>
      </c>
      <c r="L9" s="6">
        <v>0.2072223109421</v>
      </c>
      <c r="M9" s="6">
        <v>0.2147363140953</v>
      </c>
      <c r="N9" s="6">
        <v>0.1984647848403</v>
      </c>
      <c r="O9" s="6">
        <v>0.1995408560177</v>
      </c>
      <c r="P9" s="7">
        <v>0.23421536596949999</v>
      </c>
      <c r="Q9" s="8">
        <v>0.1705540501643</v>
      </c>
      <c r="R9" s="6">
        <v>0.22123247052709999</v>
      </c>
      <c r="S9" s="6">
        <v>0.21080021511479999</v>
      </c>
      <c r="T9" s="6">
        <v>0.224848694461</v>
      </c>
      <c r="U9" s="7">
        <v>0.30612994775539998</v>
      </c>
      <c r="V9" s="8">
        <v>6.9372732488420005E-2</v>
      </c>
      <c r="W9" s="6">
        <v>0.20596681706850001</v>
      </c>
      <c r="X9" s="6">
        <v>0.22758007338540001</v>
      </c>
      <c r="Y9" s="6">
        <v>0.2138580981172</v>
      </c>
      <c r="Z9" s="6">
        <v>0.1575462495195</v>
      </c>
      <c r="AA9" s="7">
        <v>0.23984350773509999</v>
      </c>
      <c r="AB9" s="8">
        <v>0.1976219396394</v>
      </c>
      <c r="AC9" s="8">
        <v>0.10489273015220001</v>
      </c>
      <c r="AD9" s="8">
        <v>0.18149133258729999</v>
      </c>
      <c r="AE9" s="7">
        <v>0.22214707621429999</v>
      </c>
      <c r="AF9" s="8">
        <v>0.16075621008499999</v>
      </c>
      <c r="AG9" s="7">
        <v>0.21360865993049999</v>
      </c>
      <c r="AH9" s="8">
        <v>0.17783070077720001</v>
      </c>
      <c r="AI9" s="7">
        <v>0.26782940168469999</v>
      </c>
      <c r="AJ9" s="6">
        <v>0.1812400101494</v>
      </c>
      <c r="AK9" s="6">
        <v>0.21243644792159999</v>
      </c>
      <c r="AL9" s="6">
        <v>0.21746444606750001</v>
      </c>
      <c r="AM9" s="6">
        <v>0.20323170406650001</v>
      </c>
      <c r="AN9" s="6">
        <v>0.23246874150970001</v>
      </c>
      <c r="AO9" s="6">
        <v>0.2055083196162</v>
      </c>
      <c r="AP9" s="6">
        <v>0.17834176519869999</v>
      </c>
      <c r="AQ9" s="6">
        <v>0.1917113610152</v>
      </c>
    </row>
    <row r="10" spans="1:43" x14ac:dyDescent="0.25">
      <c r="A10" t="s">
        <v>608</v>
      </c>
      <c r="B10" s="6">
        <v>9.4427995397599995E-2</v>
      </c>
      <c r="C10" s="8">
        <v>7.7361351284380001E-2</v>
      </c>
      <c r="D10" s="7">
        <v>0.11064934685949999</v>
      </c>
      <c r="E10" s="6">
        <v>0.21566800758060001</v>
      </c>
      <c r="F10" s="6">
        <v>5.8993517908439999E-2</v>
      </c>
      <c r="G10" s="6">
        <v>8.7845991687419994E-2</v>
      </c>
      <c r="H10" s="6">
        <v>8.028847148604E-2</v>
      </c>
      <c r="I10" s="6">
        <v>0.1065808039102</v>
      </c>
      <c r="J10" s="6">
        <v>0.1008758032253</v>
      </c>
      <c r="K10" s="6">
        <v>8.8249324275430002E-2</v>
      </c>
      <c r="L10" s="6">
        <v>9.4729783250820002E-2</v>
      </c>
      <c r="M10" s="6">
        <v>9.2801678968670004E-2</v>
      </c>
      <c r="N10" s="6">
        <v>9.7250973067919994E-2</v>
      </c>
      <c r="O10" s="6">
        <v>0.1085189809335</v>
      </c>
      <c r="P10" s="6">
        <v>0.1078643203146</v>
      </c>
      <c r="Q10" s="8">
        <v>5.5235122370110003E-2</v>
      </c>
      <c r="R10" s="7">
        <v>0.13207013434420001</v>
      </c>
      <c r="S10" s="8">
        <v>5.174802186059E-2</v>
      </c>
      <c r="T10" s="6">
        <v>0.12679916240870001</v>
      </c>
      <c r="U10" s="6">
        <v>0.13751746574920001</v>
      </c>
      <c r="V10" s="6">
        <v>4.8607757214980001E-2</v>
      </c>
      <c r="W10" s="6">
        <v>9.5019899380960005E-2</v>
      </c>
      <c r="X10" s="6">
        <v>9.0689226558239994E-2</v>
      </c>
      <c r="Y10" s="6">
        <v>9.6086753620709994E-2</v>
      </c>
      <c r="Z10" s="6">
        <v>8.230083043118E-2</v>
      </c>
      <c r="AA10" s="7">
        <v>0.12912572319660001</v>
      </c>
      <c r="AB10" s="8">
        <v>7.5726522688840003E-2</v>
      </c>
      <c r="AC10" s="6">
        <v>0.13496407315889999</v>
      </c>
      <c r="AD10" s="8">
        <v>6.8951226465670007E-2</v>
      </c>
      <c r="AE10" s="7">
        <v>0.1068954253919</v>
      </c>
      <c r="AF10" s="8">
        <v>5.383359254457E-2</v>
      </c>
      <c r="AG10" s="7">
        <v>9.8501552793529998E-2</v>
      </c>
      <c r="AH10" s="8">
        <v>5.8465880465229998E-2</v>
      </c>
      <c r="AI10" s="7">
        <v>0.163012137551</v>
      </c>
      <c r="AJ10" s="6">
        <v>0.1072682427821</v>
      </c>
      <c r="AK10" s="6">
        <v>9.2727809604309999E-2</v>
      </c>
      <c r="AL10" s="7">
        <v>0.14272409238690001</v>
      </c>
      <c r="AM10" s="6">
        <v>8.1646171576059995E-2</v>
      </c>
      <c r="AN10" s="6">
        <v>9.1857702021980001E-2</v>
      </c>
      <c r="AO10" s="8">
        <v>6.9240977061269998E-2</v>
      </c>
      <c r="AP10" s="6">
        <v>7.1943129463530001E-2</v>
      </c>
      <c r="AQ10" s="6">
        <v>9.9060010554819999E-2</v>
      </c>
    </row>
    <row r="11" spans="1:43" x14ac:dyDescent="0.25">
      <c r="A11" t="s">
        <v>613</v>
      </c>
      <c r="B11" s="6">
        <v>0.30321670190369998</v>
      </c>
      <c r="C11" s="8">
        <v>0.25968736857180003</v>
      </c>
      <c r="D11" s="7">
        <v>0.3450762900762</v>
      </c>
      <c r="E11" s="6">
        <v>0.51627613892400004</v>
      </c>
      <c r="F11" s="6">
        <v>0.30000138995010001</v>
      </c>
      <c r="G11" s="8">
        <v>0.26465861558870002</v>
      </c>
      <c r="H11" s="8">
        <v>0.27391618335410001</v>
      </c>
      <c r="I11" s="7">
        <v>0.3317584158654</v>
      </c>
      <c r="J11" s="6">
        <v>0.3218865107569</v>
      </c>
      <c r="K11" s="6">
        <v>0.28093293557019999</v>
      </c>
      <c r="L11" s="6">
        <v>0.30195209419289998</v>
      </c>
      <c r="M11" s="6">
        <v>0.30753799306399998</v>
      </c>
      <c r="N11" s="6">
        <v>0.29571575790819998</v>
      </c>
      <c r="O11" s="6">
        <v>0.30805983695119998</v>
      </c>
      <c r="P11" s="7">
        <v>0.34207968628399998</v>
      </c>
      <c r="Q11" s="8">
        <v>0.22578917253440001</v>
      </c>
      <c r="R11" s="7">
        <v>0.3533026048713</v>
      </c>
      <c r="S11" s="8">
        <v>0.26254823697539997</v>
      </c>
      <c r="T11" s="6">
        <v>0.35164785686959998</v>
      </c>
      <c r="U11" s="7">
        <v>0.44364741350460002</v>
      </c>
      <c r="V11" s="8">
        <v>0.1179804897034</v>
      </c>
      <c r="W11" s="6">
        <v>0.3009867164494</v>
      </c>
      <c r="X11" s="6">
        <v>0.31826929994359998</v>
      </c>
      <c r="Y11" s="6">
        <v>0.30994485173789998</v>
      </c>
      <c r="Z11" s="6">
        <v>0.23984707995060001</v>
      </c>
      <c r="AA11" s="7">
        <v>0.36896923093169998</v>
      </c>
      <c r="AB11" s="8">
        <v>0.27334846232830001</v>
      </c>
      <c r="AC11" s="6">
        <v>0.23985680331109999</v>
      </c>
      <c r="AD11" s="8">
        <v>0.25044255905290003</v>
      </c>
      <c r="AE11" s="7">
        <v>0.32904250160620002</v>
      </c>
      <c r="AF11" s="8">
        <v>0.21458980262960001</v>
      </c>
      <c r="AG11" s="7">
        <v>0.31211021272400002</v>
      </c>
      <c r="AH11" s="8">
        <v>0.23629658124239999</v>
      </c>
      <c r="AI11" s="7">
        <v>0.43084153923559998</v>
      </c>
      <c r="AJ11" s="6">
        <v>0.28850825293150001</v>
      </c>
      <c r="AK11" s="6">
        <v>0.30516425752589998</v>
      </c>
      <c r="AL11" s="7">
        <v>0.36018853845440002</v>
      </c>
      <c r="AM11" s="6">
        <v>0.28487787564259998</v>
      </c>
      <c r="AN11" s="6">
        <v>0.32432644353160001</v>
      </c>
      <c r="AO11" s="6">
        <v>0.27474929667749998</v>
      </c>
      <c r="AP11" s="8">
        <v>0.25028489466229997</v>
      </c>
      <c r="AQ11" s="6">
        <v>0.29077137156999999</v>
      </c>
    </row>
    <row r="12" spans="1:43" x14ac:dyDescent="0.25">
      <c r="A12" t="s">
        <v>434</v>
      </c>
      <c r="B12" s="6">
        <v>1</v>
      </c>
      <c r="C12" s="6">
        <v>1</v>
      </c>
      <c r="D12" s="6">
        <v>1</v>
      </c>
      <c r="E12" s="6">
        <v>1</v>
      </c>
      <c r="F12" s="6">
        <v>1</v>
      </c>
      <c r="G12" s="6">
        <v>1</v>
      </c>
      <c r="H12" s="6">
        <v>1</v>
      </c>
      <c r="I12" s="6">
        <v>1</v>
      </c>
      <c r="J12" s="6">
        <v>1</v>
      </c>
      <c r="K12" s="6">
        <v>1</v>
      </c>
      <c r="L12" s="6">
        <v>1</v>
      </c>
      <c r="M12" s="6">
        <v>1</v>
      </c>
      <c r="N12" s="6">
        <v>1</v>
      </c>
      <c r="O12" s="6">
        <v>1</v>
      </c>
      <c r="P12" s="6">
        <v>1</v>
      </c>
      <c r="Q12" s="6">
        <v>1</v>
      </c>
      <c r="R12" s="6">
        <v>1</v>
      </c>
      <c r="S12" s="6">
        <v>1</v>
      </c>
      <c r="T12" s="6">
        <v>1</v>
      </c>
      <c r="U12" s="6">
        <v>1</v>
      </c>
      <c r="V12" s="6">
        <v>1</v>
      </c>
      <c r="W12" s="6">
        <v>1</v>
      </c>
      <c r="X12" s="6">
        <v>1</v>
      </c>
      <c r="Y12" s="6">
        <v>1</v>
      </c>
      <c r="Z12" s="6">
        <v>1</v>
      </c>
      <c r="AA12" s="6">
        <v>1</v>
      </c>
      <c r="AB12" s="6">
        <v>1</v>
      </c>
      <c r="AC12" s="6">
        <v>1</v>
      </c>
      <c r="AD12" s="6">
        <v>1</v>
      </c>
      <c r="AE12" s="6">
        <v>1</v>
      </c>
      <c r="AF12" s="6">
        <v>1</v>
      </c>
      <c r="AG12" s="6">
        <v>1</v>
      </c>
      <c r="AH12" s="6">
        <v>1</v>
      </c>
      <c r="AI12" s="6">
        <v>1</v>
      </c>
      <c r="AJ12" s="6">
        <v>1</v>
      </c>
      <c r="AK12" s="6">
        <v>1</v>
      </c>
      <c r="AL12" s="6">
        <v>1</v>
      </c>
      <c r="AM12" s="6">
        <v>1</v>
      </c>
      <c r="AN12" s="6">
        <v>1</v>
      </c>
      <c r="AO12" s="6">
        <v>1</v>
      </c>
      <c r="AP12" s="6">
        <v>1</v>
      </c>
      <c r="AQ12" s="6">
        <v>1</v>
      </c>
    </row>
    <row r="13" spans="1:43" x14ac:dyDescent="0.25">
      <c r="A13" t="s">
        <v>433</v>
      </c>
      <c r="B13" s="9">
        <v>4507</v>
      </c>
      <c r="C13" s="9">
        <v>2217</v>
      </c>
      <c r="D13" s="9">
        <v>2278</v>
      </c>
      <c r="E13" s="9">
        <v>12</v>
      </c>
      <c r="F13" s="9">
        <v>280</v>
      </c>
      <c r="G13" s="9">
        <v>827</v>
      </c>
      <c r="H13" s="9">
        <v>1107</v>
      </c>
      <c r="I13" s="9">
        <v>1249</v>
      </c>
      <c r="J13" s="9">
        <v>1121</v>
      </c>
      <c r="K13" s="9">
        <v>1030</v>
      </c>
      <c r="L13" s="9">
        <v>2151</v>
      </c>
      <c r="M13" s="9">
        <v>2745</v>
      </c>
      <c r="N13" s="9">
        <v>1762</v>
      </c>
      <c r="O13" s="9">
        <v>1001</v>
      </c>
      <c r="P13" s="9">
        <v>1001</v>
      </c>
      <c r="Q13" s="9">
        <v>801</v>
      </c>
      <c r="R13" s="9">
        <v>600</v>
      </c>
      <c r="S13" s="9">
        <v>601</v>
      </c>
      <c r="T13" s="9">
        <v>201</v>
      </c>
      <c r="U13" s="9">
        <v>201</v>
      </c>
      <c r="V13" s="9">
        <v>101</v>
      </c>
      <c r="W13" s="9">
        <v>3062</v>
      </c>
      <c r="X13" s="9">
        <v>488</v>
      </c>
      <c r="Y13" s="9">
        <v>850</v>
      </c>
      <c r="Z13" s="9">
        <v>107</v>
      </c>
      <c r="AA13" s="9">
        <v>1366</v>
      </c>
      <c r="AB13" s="9">
        <v>3036</v>
      </c>
      <c r="AC13" s="9">
        <v>105</v>
      </c>
      <c r="AD13" s="9">
        <v>1571</v>
      </c>
      <c r="AE13" s="9">
        <v>2936</v>
      </c>
      <c r="AF13" s="9">
        <v>455</v>
      </c>
      <c r="AG13" s="9">
        <v>4052</v>
      </c>
      <c r="AH13" s="9">
        <v>3046</v>
      </c>
      <c r="AI13" s="9">
        <v>1461</v>
      </c>
      <c r="AJ13" s="9">
        <v>583</v>
      </c>
      <c r="AK13" s="9">
        <v>3924</v>
      </c>
      <c r="AL13" s="9">
        <v>778</v>
      </c>
      <c r="AM13" s="9">
        <v>1171</v>
      </c>
      <c r="AN13" s="9">
        <v>1002</v>
      </c>
      <c r="AO13" s="9">
        <v>620</v>
      </c>
      <c r="AP13" s="9">
        <v>576</v>
      </c>
      <c r="AQ13" s="9">
        <v>360</v>
      </c>
    </row>
    <row r="14" spans="1:43" x14ac:dyDescent="0.25">
      <c r="A14"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13fe6d18-4377-4afa-9d66-cea1a43409fe" sqref="A2 AQ14" xr:uid="{00000000-0002-0000-4500-000000000000}"/>
    <dataValidation allowBlank="1" error="13fe6d18-4377-4afa-9d66-cea1a43409fe" sqref="A1" xr:uid="{00000000-0002-0000-4500-000001000000}"/>
  </dataValidations>
  <hyperlinks>
    <hyperlink ref="A1" location="'TOC'!A1" display="Back to TOC" xr:uid="{00000000-0004-0000-4500-000000000000}"/>
  </hyperlinks>
  <pageMargins left="0.7" right="0.7" top="0.75" bottom="0.75" header="0.3" footer="0.3"/>
</worksheet>
</file>

<file path=xl/worksheets/sheet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600-000000000000}">
  <sheetPr codeName="Sheet71"/>
  <dimension ref="A1:I13"/>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9" width="12.7109375" bestFit="1" customWidth="1"/>
  </cols>
  <sheetData>
    <row r="1" spans="1:9" x14ac:dyDescent="0.25">
      <c r="A1" s="4" t="s">
        <v>384</v>
      </c>
    </row>
    <row r="2" spans="1:9" x14ac:dyDescent="0.25">
      <c r="A2" t="s">
        <v>148</v>
      </c>
    </row>
    <row r="3" spans="1:9" ht="120" x14ac:dyDescent="0.25">
      <c r="A3" s="5" t="s">
        <v>554</v>
      </c>
      <c r="B3" s="5" t="s">
        <v>614</v>
      </c>
      <c r="C3" s="5" t="s">
        <v>615</v>
      </c>
      <c r="D3" s="5" t="s">
        <v>616</v>
      </c>
      <c r="E3" s="5" t="s">
        <v>617</v>
      </c>
      <c r="F3" s="5" t="s">
        <v>618</v>
      </c>
      <c r="G3" s="5" t="s">
        <v>460</v>
      </c>
      <c r="H3" s="5" t="s">
        <v>434</v>
      </c>
      <c r="I3" s="5" t="s">
        <v>558</v>
      </c>
    </row>
    <row r="4" spans="1:9" x14ac:dyDescent="0.25">
      <c r="A4" t="s">
        <v>619</v>
      </c>
      <c r="B4" s="7">
        <v>0.38539296622809999</v>
      </c>
      <c r="C4" s="6">
        <v>6.1219547786889997E-2</v>
      </c>
      <c r="D4" s="8">
        <v>0.11610918846649999</v>
      </c>
      <c r="E4" s="8">
        <v>0.17732873625340001</v>
      </c>
      <c r="F4" s="8">
        <v>0.3110862290727</v>
      </c>
      <c r="G4" s="7">
        <v>0.1261920684458</v>
      </c>
      <c r="H4" s="6">
        <v>1</v>
      </c>
      <c r="I4" s="9">
        <v>4507</v>
      </c>
    </row>
    <row r="5" spans="1:9" x14ac:dyDescent="0.25">
      <c r="A5" t="s">
        <v>620</v>
      </c>
      <c r="B5" s="7">
        <v>0.32857275544460002</v>
      </c>
      <c r="C5" s="6">
        <v>7.2263978808350005E-2</v>
      </c>
      <c r="D5" s="7">
        <v>0.15504819952099999</v>
      </c>
      <c r="E5" s="7">
        <v>0.22731217832930001</v>
      </c>
      <c r="F5" s="8">
        <v>0.37886637053659999</v>
      </c>
      <c r="G5" s="8">
        <v>6.5248695689520006E-2</v>
      </c>
      <c r="H5" s="6">
        <v>1</v>
      </c>
      <c r="I5" s="9">
        <v>4507</v>
      </c>
    </row>
    <row r="6" spans="1:9" x14ac:dyDescent="0.25">
      <c r="A6" t="s">
        <v>621</v>
      </c>
      <c r="B6" s="8">
        <v>9.1196405056929997E-2</v>
      </c>
      <c r="C6" s="7">
        <v>0.10625769982780001</v>
      </c>
      <c r="D6" s="7">
        <v>0.18045594175019999</v>
      </c>
      <c r="E6" s="7">
        <v>0.286713641578</v>
      </c>
      <c r="F6" s="7">
        <v>0.52744432903789995</v>
      </c>
      <c r="G6" s="8">
        <v>9.4645624327200001E-2</v>
      </c>
      <c r="H6" s="6">
        <v>1</v>
      </c>
      <c r="I6" s="9">
        <v>4507</v>
      </c>
    </row>
    <row r="7" spans="1:9" x14ac:dyDescent="0.25">
      <c r="A7" t="s">
        <v>622</v>
      </c>
      <c r="B7" s="8">
        <v>9.5857233398280006E-2</v>
      </c>
      <c r="C7" s="6">
        <v>6.7923853201719994E-2</v>
      </c>
      <c r="D7" s="6">
        <v>0.13552953151149999</v>
      </c>
      <c r="E7" s="6">
        <v>0.20345338471319999</v>
      </c>
      <c r="F7" s="7">
        <v>0.60829236142819998</v>
      </c>
      <c r="G7" s="8">
        <v>9.2397020460350004E-2</v>
      </c>
      <c r="H7" s="6">
        <v>1</v>
      </c>
      <c r="I7" s="9">
        <v>4507</v>
      </c>
    </row>
    <row r="8" spans="1:9" x14ac:dyDescent="0.25">
      <c r="A8" t="s">
        <v>623</v>
      </c>
      <c r="B8" s="8">
        <v>0.15042576895900001</v>
      </c>
      <c r="C8" s="6">
        <v>7.3888891527679995E-2</v>
      </c>
      <c r="D8" s="7">
        <v>0.16333525095189999</v>
      </c>
      <c r="E8" s="7">
        <v>0.2372241424796</v>
      </c>
      <c r="F8" s="7">
        <v>0.50874654541160003</v>
      </c>
      <c r="G8" s="6">
        <v>0.1036035431498</v>
      </c>
      <c r="H8" s="6">
        <v>1</v>
      </c>
      <c r="I8" s="9">
        <v>4507</v>
      </c>
    </row>
    <row r="9" spans="1:9" x14ac:dyDescent="0.25">
      <c r="A9" t="s">
        <v>624</v>
      </c>
      <c r="B9" s="7">
        <v>0.49999693427899999</v>
      </c>
      <c r="C9" s="8">
        <v>5.0096055479879997E-2</v>
      </c>
      <c r="D9" s="8">
        <v>7.4194874217309997E-2</v>
      </c>
      <c r="E9" s="8">
        <v>0.1242909296972</v>
      </c>
      <c r="F9" s="8">
        <v>0.26308244434779998</v>
      </c>
      <c r="G9" s="6">
        <v>0.112629691676</v>
      </c>
      <c r="H9" s="6">
        <v>1</v>
      </c>
      <c r="I9" s="9">
        <v>4507</v>
      </c>
    </row>
    <row r="10" spans="1:9" x14ac:dyDescent="0.25">
      <c r="A10" t="s">
        <v>625</v>
      </c>
      <c r="B10" s="8">
        <v>0.1010249600565</v>
      </c>
      <c r="C10" s="8">
        <v>4.7756143648520002E-2</v>
      </c>
      <c r="D10" s="8">
        <v>7.276307284854E-2</v>
      </c>
      <c r="E10" s="8">
        <v>0.1205192164971</v>
      </c>
      <c r="F10" s="7">
        <v>0.62377730575970003</v>
      </c>
      <c r="G10" s="7">
        <v>0.15467851768669999</v>
      </c>
      <c r="H10" s="6">
        <v>1</v>
      </c>
      <c r="I10" s="9">
        <v>4507</v>
      </c>
    </row>
    <row r="11" spans="1:9" x14ac:dyDescent="0.25">
      <c r="A11" t="s">
        <v>626</v>
      </c>
      <c r="B11" s="8">
        <v>0.13170661949910001</v>
      </c>
      <c r="C11" s="8">
        <v>5.4833944209799999E-2</v>
      </c>
      <c r="D11" s="6">
        <v>0.1310741011298</v>
      </c>
      <c r="E11" s="6">
        <v>0.18590804533960001</v>
      </c>
      <c r="F11" s="7">
        <v>0.56187221496210005</v>
      </c>
      <c r="G11" s="6">
        <v>0.12051312019920001</v>
      </c>
      <c r="H11" s="6">
        <v>1</v>
      </c>
      <c r="I11" s="9">
        <v>4507</v>
      </c>
    </row>
    <row r="12" spans="1:9" x14ac:dyDescent="0.25">
      <c r="A12" t="s">
        <v>627</v>
      </c>
      <c r="B12" s="7">
        <v>0.28249011170380001</v>
      </c>
      <c r="C12" s="7">
        <v>8.4527541648439994E-2</v>
      </c>
      <c r="D12" s="6">
        <v>0.1406777542581</v>
      </c>
      <c r="E12" s="7">
        <v>0.22520529590650001</v>
      </c>
      <c r="F12" s="8">
        <v>0.37721517225410001</v>
      </c>
      <c r="G12" s="6">
        <v>0.1150894201356</v>
      </c>
      <c r="H12" s="6">
        <v>1</v>
      </c>
      <c r="I12" s="9">
        <v>4507</v>
      </c>
    </row>
    <row r="13" spans="1:9" x14ac:dyDescent="0.25">
      <c r="A13" t="s">
        <v>4</v>
      </c>
    </row>
  </sheetData>
  <dataValidations count="2">
    <dataValidation allowBlank="1" showErrorMessage="1" prompt="41f58b52-e4cb-4897-a1cf-a283f9bab6e6" sqref="A2 I13" xr:uid="{00000000-0002-0000-4600-000000000000}"/>
    <dataValidation allowBlank="1" error="41f58b52-e4cb-4897-a1cf-a283f9bab6e6" sqref="A1" xr:uid="{00000000-0002-0000-4600-000001000000}"/>
  </dataValidations>
  <hyperlinks>
    <hyperlink ref="A1" location="'TOC'!A1" display="Back to TOC" xr:uid="{00000000-0004-0000-4600-000000000000}"/>
  </hyperlinks>
  <pageMargins left="0.7" right="0.7" top="0.75" bottom="0.75" header="0.3" footer="0.3"/>
</worksheet>
</file>

<file path=xl/worksheets/sheet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700-000000000000}">
  <sheetPr codeName="Sheet72"/>
  <dimension ref="A1:AQ12"/>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43" width="12.7109375" bestFit="1" customWidth="1"/>
  </cols>
  <sheetData>
    <row r="1" spans="1:43" x14ac:dyDescent="0.25">
      <c r="A1" s="4" t="s">
        <v>384</v>
      </c>
    </row>
    <row r="2" spans="1:43" x14ac:dyDescent="0.25">
      <c r="A2" t="s">
        <v>150</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614</v>
      </c>
      <c r="B5" s="6">
        <v>0.38539296622809999</v>
      </c>
      <c r="C5" s="7">
        <v>0.41660890376729998</v>
      </c>
      <c r="D5" s="8">
        <v>0.35539994375419998</v>
      </c>
      <c r="E5" s="6">
        <v>0.2275591294265</v>
      </c>
      <c r="F5" s="8">
        <v>0.13794476843879999</v>
      </c>
      <c r="G5" s="8">
        <v>0.27833914618880001</v>
      </c>
      <c r="H5" s="8">
        <v>0.24156471380799999</v>
      </c>
      <c r="I5" s="6">
        <v>0.38012888448229998</v>
      </c>
      <c r="J5" s="7">
        <v>0.42251271548280001</v>
      </c>
      <c r="K5" s="7">
        <v>0.5015795246643</v>
      </c>
      <c r="L5" s="7">
        <v>0.46099899423680002</v>
      </c>
      <c r="M5" s="8">
        <v>0.36926324739950001</v>
      </c>
      <c r="N5" s="7">
        <v>0.41339110685539998</v>
      </c>
      <c r="O5" s="8">
        <v>0.33749274200349999</v>
      </c>
      <c r="P5" s="7">
        <v>0.48589810278610002</v>
      </c>
      <c r="Q5" s="6">
        <v>0.39343054596310001</v>
      </c>
      <c r="R5" s="6">
        <v>0.4147150198756</v>
      </c>
      <c r="S5" s="8">
        <v>0.2455575122634</v>
      </c>
      <c r="T5" s="7">
        <v>0.48501591628649998</v>
      </c>
      <c r="U5" s="8">
        <v>0.30705365853740002</v>
      </c>
      <c r="V5" s="6">
        <v>0.37955319673839999</v>
      </c>
      <c r="W5" s="7">
        <v>0.4550105449422</v>
      </c>
      <c r="X5" s="8">
        <v>0.30093073587210001</v>
      </c>
      <c r="Y5" s="8">
        <v>0.20445272019999999</v>
      </c>
      <c r="Z5" s="6">
        <v>0.3286143651949</v>
      </c>
      <c r="AA5" s="8">
        <v>0.24698404069499999</v>
      </c>
      <c r="AB5" s="7">
        <v>0.45724586732759998</v>
      </c>
      <c r="AC5" s="6">
        <v>0.29281406090840001</v>
      </c>
      <c r="AD5" s="7">
        <v>0.57450600579739997</v>
      </c>
      <c r="AE5" s="8">
        <v>0.29284773067850001</v>
      </c>
      <c r="AF5" s="7">
        <v>0.6239043655698</v>
      </c>
      <c r="AG5" s="8">
        <v>0.3614588815632</v>
      </c>
      <c r="AH5" s="6">
        <v>0.39177732322660003</v>
      </c>
      <c r="AI5" s="6">
        <v>0.3732172182563</v>
      </c>
      <c r="AJ5" s="8">
        <v>0.28501180082389999</v>
      </c>
      <c r="AK5" s="7">
        <v>0.39868450386150001</v>
      </c>
      <c r="AL5" s="6">
        <v>0.38531399123010002</v>
      </c>
      <c r="AM5" s="6">
        <v>0.38926978127549999</v>
      </c>
      <c r="AN5" s="6">
        <v>0.38007148939099999</v>
      </c>
      <c r="AO5" s="6">
        <v>0.41727928295200001</v>
      </c>
      <c r="AP5" s="6">
        <v>0.38888487378769998</v>
      </c>
      <c r="AQ5" s="6">
        <v>0.33306430203859999</v>
      </c>
    </row>
    <row r="6" spans="1:43" x14ac:dyDescent="0.25">
      <c r="A6" t="s">
        <v>615</v>
      </c>
      <c r="B6" s="6">
        <v>6.1219547786889997E-2</v>
      </c>
      <c r="C6" s="7">
        <v>7.6406373804759994E-2</v>
      </c>
      <c r="D6" s="8">
        <v>4.6548971412960001E-2</v>
      </c>
      <c r="E6" s="6">
        <v>0</v>
      </c>
      <c r="F6" s="7">
        <v>0.129565253898</v>
      </c>
      <c r="G6" s="7">
        <v>9.8393445815189995E-2</v>
      </c>
      <c r="H6" s="7">
        <v>0.1065584846643</v>
      </c>
      <c r="I6" s="7">
        <v>7.7259202290630005E-2</v>
      </c>
      <c r="J6" s="8">
        <v>3.511525877485E-2</v>
      </c>
      <c r="K6" s="8">
        <v>2.3153910755780001E-2</v>
      </c>
      <c r="L6" s="8">
        <v>2.9292995566029999E-2</v>
      </c>
      <c r="M6" s="7">
        <v>6.9849245552660005E-2</v>
      </c>
      <c r="N6" s="8">
        <v>4.624002494552E-2</v>
      </c>
      <c r="O6" s="6">
        <v>6.7959883108539995E-2</v>
      </c>
      <c r="P6" s="6">
        <v>5.9549035854109998E-2</v>
      </c>
      <c r="Q6" s="6">
        <v>4.7079712004269997E-2</v>
      </c>
      <c r="R6" s="6">
        <v>6.0950147296729998E-2</v>
      </c>
      <c r="S6" s="6">
        <v>7.9880396089169997E-2</v>
      </c>
      <c r="T6" s="6">
        <v>4.6143823291060003E-2</v>
      </c>
      <c r="U6" s="6">
        <v>4.5880195444990002E-2</v>
      </c>
      <c r="V6" s="6">
        <v>9.0756576580539997E-2</v>
      </c>
      <c r="W6" s="6">
        <v>5.9521486389870003E-2</v>
      </c>
      <c r="X6" s="6">
        <v>6.8665680869649998E-2</v>
      </c>
      <c r="Y6" s="6">
        <v>6.4553368857100002E-2</v>
      </c>
      <c r="Z6" s="6">
        <v>4.6140753850869999E-2</v>
      </c>
      <c r="AA6" s="6">
        <v>7.009622999772E-2</v>
      </c>
      <c r="AB6" s="6">
        <v>5.7528345493919997E-2</v>
      </c>
      <c r="AC6" s="6">
        <v>4.4084780572999999E-2</v>
      </c>
      <c r="AD6" s="6">
        <v>5.0691292658999999E-2</v>
      </c>
      <c r="AE6" s="6">
        <v>6.6371703624239997E-2</v>
      </c>
      <c r="AF6" s="7">
        <v>8.6755106096849999E-2</v>
      </c>
      <c r="AG6" s="8">
        <v>5.8657111709439998E-2</v>
      </c>
      <c r="AH6" s="7">
        <v>6.9111580547429996E-2</v>
      </c>
      <c r="AI6" s="8">
        <v>4.6168478133539997E-2</v>
      </c>
      <c r="AJ6" s="7">
        <v>0.1012674932427</v>
      </c>
      <c r="AK6" s="8">
        <v>5.5916772390479999E-2</v>
      </c>
      <c r="AL6" s="8">
        <v>3.4890187637870003E-2</v>
      </c>
      <c r="AM6" s="8">
        <v>4.636399071517E-2</v>
      </c>
      <c r="AN6" s="7">
        <v>8.3327614862180002E-2</v>
      </c>
      <c r="AO6" s="7">
        <v>8.6088509588739995E-2</v>
      </c>
      <c r="AP6" s="7">
        <v>9.1767583422529997E-2</v>
      </c>
      <c r="AQ6" s="6">
        <v>3.5686439805890001E-2</v>
      </c>
    </row>
    <row r="7" spans="1:43" x14ac:dyDescent="0.25">
      <c r="A7" t="s">
        <v>616</v>
      </c>
      <c r="B7" s="6">
        <v>0.11610918846649999</v>
      </c>
      <c r="C7" s="6">
        <v>0.1254768842541</v>
      </c>
      <c r="D7" s="6">
        <v>0.1055016727358</v>
      </c>
      <c r="E7" s="7">
        <v>0.38655696409090001</v>
      </c>
      <c r="F7" s="7">
        <v>0.19101660373420001</v>
      </c>
      <c r="G7" s="7">
        <v>0.17700958304860001</v>
      </c>
      <c r="H7" s="7">
        <v>0.1806785350631</v>
      </c>
      <c r="I7" s="6">
        <v>0.1233746099439</v>
      </c>
      <c r="J7" s="8">
        <v>9.3433000126909999E-2</v>
      </c>
      <c r="K7" s="8">
        <v>6.4620054114019998E-2</v>
      </c>
      <c r="L7" s="8">
        <v>7.9408113028809998E-2</v>
      </c>
      <c r="M7" s="6">
        <v>0.1192823675927</v>
      </c>
      <c r="N7" s="6">
        <v>0.1106011497739</v>
      </c>
      <c r="O7" s="6">
        <v>0.12010847589570001</v>
      </c>
      <c r="P7" s="6">
        <v>0.120984801245</v>
      </c>
      <c r="Q7" s="6">
        <v>0.1073521614248</v>
      </c>
      <c r="R7" s="6">
        <v>9.3459683427870005E-2</v>
      </c>
      <c r="S7" s="6">
        <v>0.1268595021092</v>
      </c>
      <c r="T7" s="6">
        <v>8.56474016418E-2</v>
      </c>
      <c r="U7" s="6">
        <v>0.1321283747252</v>
      </c>
      <c r="V7" s="6">
        <v>0.1035521329827</v>
      </c>
      <c r="W7" s="6">
        <v>0.11399522785379999</v>
      </c>
      <c r="X7" s="6">
        <v>0.11260264063519999</v>
      </c>
      <c r="Y7" s="6">
        <v>0.132242838005</v>
      </c>
      <c r="Z7" s="6">
        <v>6.0487992564930003E-2</v>
      </c>
      <c r="AA7" s="7">
        <v>0.13785025882669999</v>
      </c>
      <c r="AB7" s="8">
        <v>0.1044748588124</v>
      </c>
      <c r="AC7" s="6">
        <v>0.13940178139869999</v>
      </c>
      <c r="AD7" s="8">
        <v>7.8179509833320004E-2</v>
      </c>
      <c r="AE7" s="7">
        <v>0.13467063220110001</v>
      </c>
      <c r="AF7" s="8">
        <v>5.4728707781460002E-2</v>
      </c>
      <c r="AG7" s="7">
        <v>0.1222685822127</v>
      </c>
      <c r="AH7" s="7">
        <v>0.12957085309499999</v>
      </c>
      <c r="AI7" s="8">
        <v>9.0436151098260004E-2</v>
      </c>
      <c r="AJ7" s="7">
        <v>0.19038214921980001</v>
      </c>
      <c r="AK7" s="8">
        <v>0.1062746557728</v>
      </c>
      <c r="AL7" s="8">
        <v>9.1309195830779996E-2</v>
      </c>
      <c r="AM7" s="6">
        <v>0.11008119189</v>
      </c>
      <c r="AN7" s="6">
        <v>0.1260361290941</v>
      </c>
      <c r="AO7" s="7">
        <v>0.15880171621399999</v>
      </c>
      <c r="AP7" s="6">
        <v>0.1282600762153</v>
      </c>
      <c r="AQ7" s="6">
        <v>8.6071843410369997E-2</v>
      </c>
    </row>
    <row r="8" spans="1:43" x14ac:dyDescent="0.25">
      <c r="A8" t="s">
        <v>618</v>
      </c>
      <c r="B8" s="6">
        <v>0.3110862290727</v>
      </c>
      <c r="C8" s="8">
        <v>0.29438444570189998</v>
      </c>
      <c r="D8" s="7">
        <v>0.32853005125919998</v>
      </c>
      <c r="E8" s="6">
        <v>0.1193483700821</v>
      </c>
      <c r="F8" s="7">
        <v>0.38791676083690002</v>
      </c>
      <c r="G8" s="6">
        <v>0.2979441074575</v>
      </c>
      <c r="H8" s="6">
        <v>0.3215112424871</v>
      </c>
      <c r="I8" s="8">
        <v>0.27179447076329999</v>
      </c>
      <c r="J8" s="6">
        <v>0.33818312959879998</v>
      </c>
      <c r="K8" s="6">
        <v>0.31712813541380003</v>
      </c>
      <c r="L8" s="7">
        <v>0.32793447553319999</v>
      </c>
      <c r="M8" s="6">
        <v>0.31708216341180001</v>
      </c>
      <c r="N8" s="6">
        <v>0.30067842131099998</v>
      </c>
      <c r="O8" s="7">
        <v>0.34957122578279998</v>
      </c>
      <c r="P8" s="8">
        <v>0.22341755889529999</v>
      </c>
      <c r="Q8" s="6">
        <v>0.3140572465916</v>
      </c>
      <c r="R8" s="6">
        <v>0.32255240119790002</v>
      </c>
      <c r="S8" s="7">
        <v>0.38653940078310001</v>
      </c>
      <c r="T8" s="6">
        <v>0.26537401700250002</v>
      </c>
      <c r="U8" s="7">
        <v>0.39275347723440002</v>
      </c>
      <c r="V8" s="6">
        <v>0.28626729676649998</v>
      </c>
      <c r="W8" s="8">
        <v>0.26206850727449998</v>
      </c>
      <c r="X8" s="7">
        <v>0.39019813567229999</v>
      </c>
      <c r="Y8" s="7">
        <v>0.42063808002149999</v>
      </c>
      <c r="Z8" s="6">
        <v>0.40308619379190003</v>
      </c>
      <c r="AA8" s="7">
        <v>0.37022354473000002</v>
      </c>
      <c r="AB8" s="8">
        <v>0.28203110664760001</v>
      </c>
      <c r="AC8" s="6">
        <v>0.30924955879709998</v>
      </c>
      <c r="AD8" s="8">
        <v>0.18743067103630001</v>
      </c>
      <c r="AE8" s="7">
        <v>0.37159888738309999</v>
      </c>
      <c r="AF8" s="8">
        <v>0.15835209121429999</v>
      </c>
      <c r="AG8" s="7">
        <v>0.32641275768650002</v>
      </c>
      <c r="AH8" s="8">
        <v>0.29792802983349997</v>
      </c>
      <c r="AI8" s="7">
        <v>0.33618052090740003</v>
      </c>
      <c r="AJ8" s="6">
        <v>0.28005786150779999</v>
      </c>
      <c r="AK8" s="6">
        <v>0.31519471609350003</v>
      </c>
      <c r="AL8" s="7">
        <v>0.36093848572460002</v>
      </c>
      <c r="AM8" s="6">
        <v>0.32879189541850001</v>
      </c>
      <c r="AN8" s="6">
        <v>0.28888278645609999</v>
      </c>
      <c r="AO8" s="8">
        <v>0.2365216623303</v>
      </c>
      <c r="AP8" s="6">
        <v>0.288659108592</v>
      </c>
      <c r="AQ8" s="6">
        <v>0.3392909613506</v>
      </c>
    </row>
    <row r="9" spans="1:43" x14ac:dyDescent="0.25">
      <c r="A9" t="s">
        <v>460</v>
      </c>
      <c r="B9" s="6">
        <v>0.1261920684458</v>
      </c>
      <c r="C9" s="8">
        <v>8.7123392471889993E-2</v>
      </c>
      <c r="D9" s="7">
        <v>0.1640193608378</v>
      </c>
      <c r="E9" s="6">
        <v>0.26653553640040001</v>
      </c>
      <c r="F9" s="6">
        <v>0.1535566130921</v>
      </c>
      <c r="G9" s="6">
        <v>0.14831371748979999</v>
      </c>
      <c r="H9" s="7">
        <v>0.1496870239776</v>
      </c>
      <c r="I9" s="7">
        <v>0.14744283251990001</v>
      </c>
      <c r="J9" s="6">
        <v>0.1107558960167</v>
      </c>
      <c r="K9" s="8">
        <v>9.3518375052100006E-2</v>
      </c>
      <c r="L9" s="8">
        <v>0.1023654216351</v>
      </c>
      <c r="M9" s="6">
        <v>0.1245229760433</v>
      </c>
      <c r="N9" s="6">
        <v>0.1290892971142</v>
      </c>
      <c r="O9" s="6">
        <v>0.1248676732095</v>
      </c>
      <c r="P9" s="6">
        <v>0.1101505012196</v>
      </c>
      <c r="Q9" s="6">
        <v>0.13808033401629999</v>
      </c>
      <c r="R9" s="6">
        <v>0.1083227482018</v>
      </c>
      <c r="S9" s="7">
        <v>0.1611631887551</v>
      </c>
      <c r="T9" s="6">
        <v>0.11781884177809999</v>
      </c>
      <c r="U9" s="6">
        <v>0.12218429405800001</v>
      </c>
      <c r="V9" s="6">
        <v>0.13987079693189999</v>
      </c>
      <c r="W9" s="8">
        <v>0.1094042335397</v>
      </c>
      <c r="X9" s="6">
        <v>0.1276028069507</v>
      </c>
      <c r="Y9" s="7">
        <v>0.17811299291640001</v>
      </c>
      <c r="Z9" s="6">
        <v>0.16167069459739999</v>
      </c>
      <c r="AA9" s="7">
        <v>0.17484592575060001</v>
      </c>
      <c r="AB9" s="8">
        <v>9.8719821718510001E-2</v>
      </c>
      <c r="AC9" s="7">
        <v>0.2144498183228</v>
      </c>
      <c r="AD9" s="8">
        <v>0.109192520674</v>
      </c>
      <c r="AE9" s="7">
        <v>0.1345110461131</v>
      </c>
      <c r="AF9" s="8">
        <v>7.625972933762E-2</v>
      </c>
      <c r="AG9" s="7">
        <v>0.1312026668282</v>
      </c>
      <c r="AH9" s="8">
        <v>0.1116122132974</v>
      </c>
      <c r="AI9" s="7">
        <v>0.1539976316044</v>
      </c>
      <c r="AJ9" s="6">
        <v>0.1432806952058</v>
      </c>
      <c r="AK9" s="6">
        <v>0.1239293518817</v>
      </c>
      <c r="AL9" s="6">
        <v>0.1275481395767</v>
      </c>
      <c r="AM9" s="6">
        <v>0.1254931407008</v>
      </c>
      <c r="AN9" s="6">
        <v>0.1216819801967</v>
      </c>
      <c r="AO9" s="6">
        <v>0.10130882891490001</v>
      </c>
      <c r="AP9" s="6">
        <v>0.1024283579825</v>
      </c>
      <c r="AQ9" s="7">
        <v>0.20588645339459999</v>
      </c>
    </row>
    <row r="10" spans="1:43" x14ac:dyDescent="0.25">
      <c r="A10" t="s">
        <v>434</v>
      </c>
      <c r="B10" s="6">
        <v>1</v>
      </c>
      <c r="C10" s="6">
        <v>1</v>
      </c>
      <c r="D10" s="6">
        <v>1</v>
      </c>
      <c r="E10" s="6">
        <v>1</v>
      </c>
      <c r="F10" s="6">
        <v>1</v>
      </c>
      <c r="G10" s="6">
        <v>1</v>
      </c>
      <c r="H10" s="6">
        <v>1</v>
      </c>
      <c r="I10" s="6">
        <v>1</v>
      </c>
      <c r="J10" s="6">
        <v>1</v>
      </c>
      <c r="K10" s="6">
        <v>1</v>
      </c>
      <c r="L10" s="6">
        <v>1</v>
      </c>
      <c r="M10" s="6">
        <v>1</v>
      </c>
      <c r="N10" s="6">
        <v>1</v>
      </c>
      <c r="O10" s="6">
        <v>1</v>
      </c>
      <c r="P10" s="6">
        <v>1</v>
      </c>
      <c r="Q10" s="6">
        <v>1</v>
      </c>
      <c r="R10" s="6">
        <v>1</v>
      </c>
      <c r="S10" s="6">
        <v>1</v>
      </c>
      <c r="T10" s="6">
        <v>1</v>
      </c>
      <c r="U10" s="6">
        <v>1</v>
      </c>
      <c r="V10" s="6">
        <v>1</v>
      </c>
      <c r="W10" s="6">
        <v>1</v>
      </c>
      <c r="X10" s="6">
        <v>1</v>
      </c>
      <c r="Y10" s="6">
        <v>1</v>
      </c>
      <c r="Z10" s="6">
        <v>1</v>
      </c>
      <c r="AA10" s="6">
        <v>1</v>
      </c>
      <c r="AB10" s="6">
        <v>1</v>
      </c>
      <c r="AC10" s="6">
        <v>1</v>
      </c>
      <c r="AD10" s="6">
        <v>1</v>
      </c>
      <c r="AE10" s="6">
        <v>1</v>
      </c>
      <c r="AF10" s="6">
        <v>1</v>
      </c>
      <c r="AG10" s="6">
        <v>1</v>
      </c>
      <c r="AH10" s="6">
        <v>1</v>
      </c>
      <c r="AI10" s="6">
        <v>1</v>
      </c>
      <c r="AJ10" s="6">
        <v>1</v>
      </c>
      <c r="AK10" s="6">
        <v>1</v>
      </c>
      <c r="AL10" s="6">
        <v>1</v>
      </c>
      <c r="AM10" s="6">
        <v>1</v>
      </c>
      <c r="AN10" s="6">
        <v>1</v>
      </c>
      <c r="AO10" s="6">
        <v>1</v>
      </c>
      <c r="AP10" s="6">
        <v>1</v>
      </c>
      <c r="AQ10" s="6">
        <v>1</v>
      </c>
    </row>
    <row r="11" spans="1:43" x14ac:dyDescent="0.25">
      <c r="A11" t="s">
        <v>433</v>
      </c>
      <c r="B11" s="9">
        <v>4507</v>
      </c>
      <c r="C11" s="9">
        <v>2217</v>
      </c>
      <c r="D11" s="9">
        <v>2278</v>
      </c>
      <c r="E11" s="9">
        <v>12</v>
      </c>
      <c r="F11" s="9">
        <v>280</v>
      </c>
      <c r="G11" s="9">
        <v>827</v>
      </c>
      <c r="H11" s="9">
        <v>1107</v>
      </c>
      <c r="I11" s="9">
        <v>1249</v>
      </c>
      <c r="J11" s="9">
        <v>1121</v>
      </c>
      <c r="K11" s="9">
        <v>1030</v>
      </c>
      <c r="L11" s="9">
        <v>2151</v>
      </c>
      <c r="M11" s="9">
        <v>2745</v>
      </c>
      <c r="N11" s="9">
        <v>1762</v>
      </c>
      <c r="O11" s="9">
        <v>1001</v>
      </c>
      <c r="P11" s="9">
        <v>1001</v>
      </c>
      <c r="Q11" s="9">
        <v>801</v>
      </c>
      <c r="R11" s="9">
        <v>600</v>
      </c>
      <c r="S11" s="9">
        <v>601</v>
      </c>
      <c r="T11" s="9">
        <v>201</v>
      </c>
      <c r="U11" s="9">
        <v>201</v>
      </c>
      <c r="V11" s="9">
        <v>101</v>
      </c>
      <c r="W11" s="9">
        <v>3062</v>
      </c>
      <c r="X11" s="9">
        <v>488</v>
      </c>
      <c r="Y11" s="9">
        <v>850</v>
      </c>
      <c r="Z11" s="9">
        <v>107</v>
      </c>
      <c r="AA11" s="9">
        <v>1366</v>
      </c>
      <c r="AB11" s="9">
        <v>3036</v>
      </c>
      <c r="AC11" s="9">
        <v>105</v>
      </c>
      <c r="AD11" s="9">
        <v>1571</v>
      </c>
      <c r="AE11" s="9">
        <v>2936</v>
      </c>
      <c r="AF11" s="9">
        <v>455</v>
      </c>
      <c r="AG11" s="9">
        <v>4052</v>
      </c>
      <c r="AH11" s="9">
        <v>3046</v>
      </c>
      <c r="AI11" s="9">
        <v>1461</v>
      </c>
      <c r="AJ11" s="9">
        <v>583</v>
      </c>
      <c r="AK11" s="9">
        <v>3924</v>
      </c>
      <c r="AL11" s="9">
        <v>778</v>
      </c>
      <c r="AM11" s="9">
        <v>1171</v>
      </c>
      <c r="AN11" s="9">
        <v>1002</v>
      </c>
      <c r="AO11" s="9">
        <v>620</v>
      </c>
      <c r="AP11" s="9">
        <v>576</v>
      </c>
      <c r="AQ11" s="9">
        <v>360</v>
      </c>
    </row>
    <row r="12" spans="1:43" x14ac:dyDescent="0.25">
      <c r="A12"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0f712992-0f9b-4898-bdb8-b4ed7073c945" sqref="A2 AQ12" xr:uid="{00000000-0002-0000-4700-000000000000}"/>
    <dataValidation allowBlank="1" error="0f712992-0f9b-4898-bdb8-b4ed7073c945" sqref="A1" xr:uid="{00000000-0002-0000-4700-000001000000}"/>
  </dataValidations>
  <hyperlinks>
    <hyperlink ref="A1" location="'TOC'!A1" display="Back to TOC" xr:uid="{00000000-0004-0000-4700-000000000000}"/>
  </hyperlinks>
  <pageMargins left="0.7" right="0.7" top="0.75" bottom="0.75" header="0.3" footer="0.3"/>
</worksheet>
</file>

<file path=xl/worksheets/sheet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800-000000000000}">
  <sheetPr codeName="Sheet73"/>
  <dimension ref="A1:AQ12"/>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43" width="12.7109375" bestFit="1" customWidth="1"/>
  </cols>
  <sheetData>
    <row r="1" spans="1:43" x14ac:dyDescent="0.25">
      <c r="A1" s="4" t="s">
        <v>384</v>
      </c>
    </row>
    <row r="2" spans="1:43" x14ac:dyDescent="0.25">
      <c r="A2" t="s">
        <v>152</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614</v>
      </c>
      <c r="B5" s="6">
        <v>0.32857275544460002</v>
      </c>
      <c r="C5" s="6">
        <v>0.34361883895299999</v>
      </c>
      <c r="D5" s="6">
        <v>0.31415418900890002</v>
      </c>
      <c r="E5" s="6">
        <v>0.24496654038820001</v>
      </c>
      <c r="F5" s="6">
        <v>0.32047479202590001</v>
      </c>
      <c r="G5" s="8">
        <v>0.21576085033299999</v>
      </c>
      <c r="H5" s="8">
        <v>0.24318926897650001</v>
      </c>
      <c r="I5" s="6">
        <v>0.318904616955</v>
      </c>
      <c r="J5" s="6">
        <v>0.35041344126110002</v>
      </c>
      <c r="K5" s="7">
        <v>0.40531822019210001</v>
      </c>
      <c r="L5" s="7">
        <v>0.37713869612770001</v>
      </c>
      <c r="M5" s="8">
        <v>0.30011835366619999</v>
      </c>
      <c r="N5" s="7">
        <v>0.37796421421240001</v>
      </c>
      <c r="O5" s="8">
        <v>0.26902434761510002</v>
      </c>
      <c r="P5" s="8">
        <v>0.28630927871349998</v>
      </c>
      <c r="Q5" s="7">
        <v>0.39882022838210002</v>
      </c>
      <c r="R5" s="7">
        <v>0.44128431205300001</v>
      </c>
      <c r="S5" s="7">
        <v>0.40240596292120001</v>
      </c>
      <c r="T5" s="8">
        <v>0.20782119361269999</v>
      </c>
      <c r="U5" s="6">
        <v>0.36344236112439998</v>
      </c>
      <c r="V5" s="6">
        <v>0.35861359253399999</v>
      </c>
      <c r="W5" s="7">
        <v>0.42561990319190002</v>
      </c>
      <c r="X5" s="8">
        <v>0.17537564865239999</v>
      </c>
      <c r="Y5" s="8">
        <v>6.9316237499819994E-2</v>
      </c>
      <c r="Z5" s="7">
        <v>0.47164657041789998</v>
      </c>
      <c r="AA5" s="8">
        <v>0.1129914864276</v>
      </c>
      <c r="AB5" s="7">
        <v>0.42909928824530003</v>
      </c>
      <c r="AC5" s="7">
        <v>0.47093582352020003</v>
      </c>
      <c r="AD5" s="7">
        <v>1</v>
      </c>
      <c r="AE5" s="8">
        <v>0</v>
      </c>
      <c r="AF5" s="7">
        <v>0.84041918846969998</v>
      </c>
      <c r="AG5" s="8">
        <v>0.27721011241269999</v>
      </c>
      <c r="AH5" s="7">
        <v>0.36046933938690001</v>
      </c>
      <c r="AI5" s="8">
        <v>0.26774207706469999</v>
      </c>
      <c r="AJ5" s="8">
        <v>0.27210659725690001</v>
      </c>
      <c r="AK5" s="7">
        <v>0.3360494774326</v>
      </c>
      <c r="AL5" s="8">
        <v>0.25886129577200001</v>
      </c>
      <c r="AM5" s="6">
        <v>0.33830733051829998</v>
      </c>
      <c r="AN5" s="6">
        <v>0.30822245876769999</v>
      </c>
      <c r="AO5" s="7">
        <v>0.37904625779310003</v>
      </c>
      <c r="AP5" s="7">
        <v>0.43642306417069998</v>
      </c>
      <c r="AQ5" s="6">
        <v>0.2906431254822</v>
      </c>
    </row>
    <row r="6" spans="1:43" x14ac:dyDescent="0.25">
      <c r="A6" t="s">
        <v>615</v>
      </c>
      <c r="B6" s="6">
        <v>7.2263978808350005E-2</v>
      </c>
      <c r="C6" s="7">
        <v>9.3554799354310006E-2</v>
      </c>
      <c r="D6" s="8">
        <v>5.1628338564629998E-2</v>
      </c>
      <c r="E6" s="6">
        <v>0</v>
      </c>
      <c r="F6" s="7">
        <v>0.122374551515</v>
      </c>
      <c r="G6" s="7">
        <v>0.1158188449205</v>
      </c>
      <c r="H6" s="7">
        <v>0.117536024716</v>
      </c>
      <c r="I6" s="7">
        <v>9.2321391456800003E-2</v>
      </c>
      <c r="J6" s="8">
        <v>5.1386263145199999E-2</v>
      </c>
      <c r="K6" s="8">
        <v>2.4111292665870001E-2</v>
      </c>
      <c r="L6" s="8">
        <v>3.8109995546410001E-2</v>
      </c>
      <c r="M6" s="6">
        <v>7.8234254806499995E-2</v>
      </c>
      <c r="N6" s="6">
        <v>6.190070907274E-2</v>
      </c>
      <c r="O6" s="6">
        <v>7.6272483208130001E-2</v>
      </c>
      <c r="P6" s="6">
        <v>7.4032526033849994E-2</v>
      </c>
      <c r="Q6" s="8">
        <v>5.0064597819190003E-2</v>
      </c>
      <c r="R6" s="6">
        <v>7.7088684651809999E-2</v>
      </c>
      <c r="S6" s="6">
        <v>9.1925288050830001E-2</v>
      </c>
      <c r="T6" s="6">
        <v>8.0444820454280003E-2</v>
      </c>
      <c r="U6" s="6">
        <v>7.7037185216389997E-2</v>
      </c>
      <c r="V6" s="6">
        <v>7.8831525084010007E-2</v>
      </c>
      <c r="W6" s="6">
        <v>7.6046173982170007E-2</v>
      </c>
      <c r="X6" s="6">
        <v>8.2858334873410003E-2</v>
      </c>
      <c r="Y6" s="6">
        <v>5.9202604146779997E-2</v>
      </c>
      <c r="Z6" s="8">
        <v>2.428291660388E-2</v>
      </c>
      <c r="AA6" s="6">
        <v>6.4178508014879995E-2</v>
      </c>
      <c r="AB6" s="6">
        <v>7.8481693077309997E-2</v>
      </c>
      <c r="AC6" s="8">
        <v>1.602448250599E-2</v>
      </c>
      <c r="AD6" s="8">
        <v>0</v>
      </c>
      <c r="AE6" s="7">
        <v>0.1076274151732</v>
      </c>
      <c r="AF6" s="6">
        <v>6.2478412959070001E-2</v>
      </c>
      <c r="AG6" s="6">
        <v>7.3245938421919995E-2</v>
      </c>
      <c r="AH6" s="7">
        <v>8.3316094110360006E-2</v>
      </c>
      <c r="AI6" s="8">
        <v>5.1186246077840003E-2</v>
      </c>
      <c r="AJ6" s="7">
        <v>0.11251066815620001</v>
      </c>
      <c r="AK6" s="8">
        <v>6.6934887599520002E-2</v>
      </c>
      <c r="AL6" s="8">
        <v>4.9480982150350003E-2</v>
      </c>
      <c r="AM6" s="6">
        <v>6.7100425215939993E-2</v>
      </c>
      <c r="AN6" s="6">
        <v>8.5188076483590003E-2</v>
      </c>
      <c r="AO6" s="7">
        <v>9.3911305611660001E-2</v>
      </c>
      <c r="AP6" s="7">
        <v>0.1074054882975</v>
      </c>
      <c r="AQ6" s="8">
        <v>2.9535319263760001E-2</v>
      </c>
    </row>
    <row r="7" spans="1:43" x14ac:dyDescent="0.25">
      <c r="A7" t="s">
        <v>616</v>
      </c>
      <c r="B7" s="6">
        <v>0.15504819952099999</v>
      </c>
      <c r="C7" s="7">
        <v>0.17596984327109999</v>
      </c>
      <c r="D7" s="8">
        <v>0.13417818965440001</v>
      </c>
      <c r="E7" s="6">
        <v>0.20116641299599999</v>
      </c>
      <c r="F7" s="6">
        <v>0.19697532636019999</v>
      </c>
      <c r="G7" s="7">
        <v>0.2382419372632</v>
      </c>
      <c r="H7" s="7">
        <v>0.2274326996245</v>
      </c>
      <c r="I7" s="7">
        <v>0.17838584472579999</v>
      </c>
      <c r="J7" s="6">
        <v>0.13528675142259999</v>
      </c>
      <c r="K7" s="8">
        <v>7.3793241410039997E-2</v>
      </c>
      <c r="L7" s="8">
        <v>0.10535438925439999</v>
      </c>
      <c r="M7" s="6">
        <v>0.1635621826958</v>
      </c>
      <c r="N7" s="6">
        <v>0.1402695353199</v>
      </c>
      <c r="O7" s="6">
        <v>0.1598064189133</v>
      </c>
      <c r="P7" s="7">
        <v>0.1790598400681</v>
      </c>
      <c r="Q7" s="6">
        <v>0.13057853365880001</v>
      </c>
      <c r="R7" s="8">
        <v>0.1179521349423</v>
      </c>
      <c r="S7" s="6">
        <v>0.14514971029779999</v>
      </c>
      <c r="T7" s="6">
        <v>0.187482111837</v>
      </c>
      <c r="U7" s="6">
        <v>0.149896945906</v>
      </c>
      <c r="V7" s="6">
        <v>0.203414993042</v>
      </c>
      <c r="W7" s="6">
        <v>0.15859920847969999</v>
      </c>
      <c r="X7" s="7">
        <v>0.2241122694547</v>
      </c>
      <c r="Y7" s="8">
        <v>0.1100009148844</v>
      </c>
      <c r="Z7" s="6">
        <v>9.7937928427159995E-2</v>
      </c>
      <c r="AA7" s="8">
        <v>0.121518301343</v>
      </c>
      <c r="AB7" s="7">
        <v>0.17165000312109999</v>
      </c>
      <c r="AC7" s="6">
        <v>0.15286846850560001</v>
      </c>
      <c r="AD7" s="8">
        <v>0</v>
      </c>
      <c r="AE7" s="7">
        <v>0.23092330669969999</v>
      </c>
      <c r="AF7" s="8">
        <v>4.0230070270229998E-2</v>
      </c>
      <c r="AG7" s="7">
        <v>0.1665699416018</v>
      </c>
      <c r="AH7" s="7">
        <v>0.1658625868868</v>
      </c>
      <c r="AI7" s="8">
        <v>0.13442384297810001</v>
      </c>
      <c r="AJ7" s="6">
        <v>0.1886166250694</v>
      </c>
      <c r="AK7" s="6">
        <v>0.15060338171400001</v>
      </c>
      <c r="AL7" s="8">
        <v>0.1247729834388</v>
      </c>
      <c r="AM7" s="6">
        <v>0.1354895029865</v>
      </c>
      <c r="AN7" s="7">
        <v>0.1837137142254</v>
      </c>
      <c r="AO7" s="7">
        <v>0.19815866885399999</v>
      </c>
      <c r="AP7" s="6">
        <v>0.17104397145370001</v>
      </c>
      <c r="AQ7" s="6">
        <v>0.1281596035008</v>
      </c>
    </row>
    <row r="8" spans="1:43" x14ac:dyDescent="0.25">
      <c r="A8" t="s">
        <v>618</v>
      </c>
      <c r="B8" s="6">
        <v>0.37886637053659999</v>
      </c>
      <c r="C8" s="8">
        <v>0.34320659050789998</v>
      </c>
      <c r="D8" s="7">
        <v>0.41382679511100001</v>
      </c>
      <c r="E8" s="6">
        <v>0.42117978400529998</v>
      </c>
      <c r="F8" s="8">
        <v>0.27683419178969998</v>
      </c>
      <c r="G8" s="6">
        <v>0.35485732216209998</v>
      </c>
      <c r="H8" s="8">
        <v>0.3344202051065</v>
      </c>
      <c r="I8" s="8">
        <v>0.33428449279520001</v>
      </c>
      <c r="J8" s="6">
        <v>0.3991408502614</v>
      </c>
      <c r="K8" s="7">
        <v>0.45515423405279998</v>
      </c>
      <c r="L8" s="7">
        <v>0.42640572568599999</v>
      </c>
      <c r="M8" s="6">
        <v>0.39116131886549999</v>
      </c>
      <c r="N8" s="6">
        <v>0.35752466607319999</v>
      </c>
      <c r="O8" s="7">
        <v>0.40710918960550002</v>
      </c>
      <c r="P8" s="7">
        <v>0.4136550284237</v>
      </c>
      <c r="Q8" s="8">
        <v>0.33993973929280002</v>
      </c>
      <c r="R8" s="8">
        <v>0.3173681706623</v>
      </c>
      <c r="S8" s="8">
        <v>0.32809054125659998</v>
      </c>
      <c r="T8" s="6">
        <v>0.4525157389535</v>
      </c>
      <c r="U8" s="6">
        <v>0.35689622689709999</v>
      </c>
      <c r="V8" s="6">
        <v>0.29579672000840002</v>
      </c>
      <c r="W8" s="8">
        <v>0.29385293187630002</v>
      </c>
      <c r="X8" s="7">
        <v>0.4373010013168</v>
      </c>
      <c r="Y8" s="7">
        <v>0.64508408619879998</v>
      </c>
      <c r="Z8" s="6">
        <v>0.29242272734629998</v>
      </c>
      <c r="AA8" s="7">
        <v>0.56509243394169995</v>
      </c>
      <c r="AB8" s="8">
        <v>0.29151980077549999</v>
      </c>
      <c r="AC8" s="6">
        <v>0.2686828703652</v>
      </c>
      <c r="AD8" s="8">
        <v>0</v>
      </c>
      <c r="AE8" s="7">
        <v>0.56427017760859999</v>
      </c>
      <c r="AF8" s="8">
        <v>3.4761709322550002E-2</v>
      </c>
      <c r="AG8" s="7">
        <v>0.41339650250420001</v>
      </c>
      <c r="AH8" s="8">
        <v>0.33630161660629998</v>
      </c>
      <c r="AI8" s="7">
        <v>0.46004255107449998</v>
      </c>
      <c r="AJ8" s="8">
        <v>0.32201369294150001</v>
      </c>
      <c r="AK8" s="7">
        <v>0.3863942718194</v>
      </c>
      <c r="AL8" s="7">
        <v>0.49539247258570002</v>
      </c>
      <c r="AM8" s="6">
        <v>0.38763947576050001</v>
      </c>
      <c r="AN8" s="6">
        <v>0.36469485436799998</v>
      </c>
      <c r="AO8" s="8">
        <v>0.28145638664169997</v>
      </c>
      <c r="AP8" s="8">
        <v>0.2555313573711</v>
      </c>
      <c r="AQ8" s="6">
        <v>0.42905585505170002</v>
      </c>
    </row>
    <row r="9" spans="1:43" x14ac:dyDescent="0.25">
      <c r="A9" t="s">
        <v>460</v>
      </c>
      <c r="B9" s="6">
        <v>6.5248695689520006E-2</v>
      </c>
      <c r="C9" s="8">
        <v>4.364992791366E-2</v>
      </c>
      <c r="D9" s="7">
        <v>8.6212487660990003E-2</v>
      </c>
      <c r="E9" s="6">
        <v>0.13268726261059999</v>
      </c>
      <c r="F9" s="6">
        <v>8.3341138309220006E-2</v>
      </c>
      <c r="G9" s="6">
        <v>7.5321045321180002E-2</v>
      </c>
      <c r="H9" s="6">
        <v>7.7421801576550001E-2</v>
      </c>
      <c r="I9" s="6">
        <v>7.6103654067189996E-2</v>
      </c>
      <c r="J9" s="6">
        <v>6.3772693909739997E-2</v>
      </c>
      <c r="K9" s="8">
        <v>4.1623011679169999E-2</v>
      </c>
      <c r="L9" s="8">
        <v>5.2991193385509998E-2</v>
      </c>
      <c r="M9" s="6">
        <v>6.6923889966129996E-2</v>
      </c>
      <c r="N9" s="6">
        <v>6.2340875321840003E-2</v>
      </c>
      <c r="O9" s="7">
        <v>8.7787560657910005E-2</v>
      </c>
      <c r="P9" s="8">
        <v>4.6943326760900003E-2</v>
      </c>
      <c r="Q9" s="6">
        <v>8.0596900847200004E-2</v>
      </c>
      <c r="R9" s="6">
        <v>4.6306697690520003E-2</v>
      </c>
      <c r="S9" s="8">
        <v>3.242849747367E-2</v>
      </c>
      <c r="T9" s="6">
        <v>7.1736135142500004E-2</v>
      </c>
      <c r="U9" s="6">
        <v>5.2727280856109997E-2</v>
      </c>
      <c r="V9" s="6">
        <v>6.3343169331550001E-2</v>
      </c>
      <c r="W9" s="8">
        <v>4.5881782469930001E-2</v>
      </c>
      <c r="X9" s="6">
        <v>8.0352745702739994E-2</v>
      </c>
      <c r="Y9" s="7">
        <v>0.1163961572703</v>
      </c>
      <c r="Z9" s="6">
        <v>0.11370985720479999</v>
      </c>
      <c r="AA9" s="7">
        <v>0.13621927027280001</v>
      </c>
      <c r="AB9" s="8">
        <v>2.9249214780809999E-2</v>
      </c>
      <c r="AC9" s="6">
        <v>9.1488355103090002E-2</v>
      </c>
      <c r="AD9" s="8">
        <v>0</v>
      </c>
      <c r="AE9" s="7">
        <v>9.7179100518510003E-2</v>
      </c>
      <c r="AF9" s="8">
        <v>2.2110618978429999E-2</v>
      </c>
      <c r="AG9" s="7">
        <v>6.9577505059340003E-2</v>
      </c>
      <c r="AH9" s="8">
        <v>5.4050363009510001E-2</v>
      </c>
      <c r="AI9" s="7">
        <v>8.6605282804880002E-2</v>
      </c>
      <c r="AJ9" s="7">
        <v>0.104752416576</v>
      </c>
      <c r="AK9" s="8">
        <v>6.00179814344E-2</v>
      </c>
      <c r="AL9" s="6">
        <v>7.1492266053140005E-2</v>
      </c>
      <c r="AM9" s="6">
        <v>7.1463265518769997E-2</v>
      </c>
      <c r="AN9" s="6">
        <v>5.8180896155429998E-2</v>
      </c>
      <c r="AO9" s="6">
        <v>4.7427381099559997E-2</v>
      </c>
      <c r="AP9" s="8">
        <v>2.9596118706989999E-2</v>
      </c>
      <c r="AQ9" s="7">
        <v>0.1226060967016</v>
      </c>
    </row>
    <row r="10" spans="1:43" x14ac:dyDescent="0.25">
      <c r="A10" t="s">
        <v>434</v>
      </c>
      <c r="B10" s="6">
        <v>1</v>
      </c>
      <c r="C10" s="6">
        <v>1</v>
      </c>
      <c r="D10" s="6">
        <v>1</v>
      </c>
      <c r="E10" s="6">
        <v>1</v>
      </c>
      <c r="F10" s="6">
        <v>1</v>
      </c>
      <c r="G10" s="6">
        <v>1</v>
      </c>
      <c r="H10" s="6">
        <v>1</v>
      </c>
      <c r="I10" s="6">
        <v>1</v>
      </c>
      <c r="J10" s="6">
        <v>1</v>
      </c>
      <c r="K10" s="6">
        <v>1</v>
      </c>
      <c r="L10" s="6">
        <v>1</v>
      </c>
      <c r="M10" s="6">
        <v>1</v>
      </c>
      <c r="N10" s="6">
        <v>1</v>
      </c>
      <c r="O10" s="6">
        <v>1</v>
      </c>
      <c r="P10" s="6">
        <v>1</v>
      </c>
      <c r="Q10" s="6">
        <v>1</v>
      </c>
      <c r="R10" s="6">
        <v>1</v>
      </c>
      <c r="S10" s="6">
        <v>1</v>
      </c>
      <c r="T10" s="6">
        <v>1</v>
      </c>
      <c r="U10" s="6">
        <v>1</v>
      </c>
      <c r="V10" s="6">
        <v>1</v>
      </c>
      <c r="W10" s="6">
        <v>1</v>
      </c>
      <c r="X10" s="6">
        <v>1</v>
      </c>
      <c r="Y10" s="6">
        <v>1</v>
      </c>
      <c r="Z10" s="6">
        <v>1</v>
      </c>
      <c r="AA10" s="6">
        <v>1</v>
      </c>
      <c r="AB10" s="6">
        <v>1</v>
      </c>
      <c r="AC10" s="6">
        <v>1</v>
      </c>
      <c r="AD10" s="6">
        <v>1</v>
      </c>
      <c r="AE10" s="6">
        <v>1</v>
      </c>
      <c r="AF10" s="6">
        <v>1</v>
      </c>
      <c r="AG10" s="6">
        <v>1</v>
      </c>
      <c r="AH10" s="6">
        <v>1</v>
      </c>
      <c r="AI10" s="6">
        <v>1</v>
      </c>
      <c r="AJ10" s="6">
        <v>1</v>
      </c>
      <c r="AK10" s="6">
        <v>1</v>
      </c>
      <c r="AL10" s="6">
        <v>1</v>
      </c>
      <c r="AM10" s="6">
        <v>1</v>
      </c>
      <c r="AN10" s="6">
        <v>1</v>
      </c>
      <c r="AO10" s="6">
        <v>1</v>
      </c>
      <c r="AP10" s="6">
        <v>1</v>
      </c>
      <c r="AQ10" s="6">
        <v>1</v>
      </c>
    </row>
    <row r="11" spans="1:43" x14ac:dyDescent="0.25">
      <c r="A11" t="s">
        <v>433</v>
      </c>
      <c r="B11" s="9">
        <v>4507</v>
      </c>
      <c r="C11" s="9">
        <v>2217</v>
      </c>
      <c r="D11" s="9">
        <v>2278</v>
      </c>
      <c r="E11" s="9">
        <v>12</v>
      </c>
      <c r="F11" s="9">
        <v>280</v>
      </c>
      <c r="G11" s="9">
        <v>827</v>
      </c>
      <c r="H11" s="9">
        <v>1107</v>
      </c>
      <c r="I11" s="9">
        <v>1249</v>
      </c>
      <c r="J11" s="9">
        <v>1121</v>
      </c>
      <c r="K11" s="9">
        <v>1030</v>
      </c>
      <c r="L11" s="9">
        <v>2151</v>
      </c>
      <c r="M11" s="9">
        <v>2745</v>
      </c>
      <c r="N11" s="9">
        <v>1762</v>
      </c>
      <c r="O11" s="9">
        <v>1001</v>
      </c>
      <c r="P11" s="9">
        <v>1001</v>
      </c>
      <c r="Q11" s="9">
        <v>801</v>
      </c>
      <c r="R11" s="9">
        <v>600</v>
      </c>
      <c r="S11" s="9">
        <v>601</v>
      </c>
      <c r="T11" s="9">
        <v>201</v>
      </c>
      <c r="U11" s="9">
        <v>201</v>
      </c>
      <c r="V11" s="9">
        <v>101</v>
      </c>
      <c r="W11" s="9">
        <v>3062</v>
      </c>
      <c r="X11" s="9">
        <v>488</v>
      </c>
      <c r="Y11" s="9">
        <v>850</v>
      </c>
      <c r="Z11" s="9">
        <v>107</v>
      </c>
      <c r="AA11" s="9">
        <v>1366</v>
      </c>
      <c r="AB11" s="9">
        <v>3036</v>
      </c>
      <c r="AC11" s="9">
        <v>105</v>
      </c>
      <c r="AD11" s="9">
        <v>1571</v>
      </c>
      <c r="AE11" s="9">
        <v>2936</v>
      </c>
      <c r="AF11" s="9">
        <v>455</v>
      </c>
      <c r="AG11" s="9">
        <v>4052</v>
      </c>
      <c r="AH11" s="9">
        <v>3046</v>
      </c>
      <c r="AI11" s="9">
        <v>1461</v>
      </c>
      <c r="AJ11" s="9">
        <v>583</v>
      </c>
      <c r="AK11" s="9">
        <v>3924</v>
      </c>
      <c r="AL11" s="9">
        <v>778</v>
      </c>
      <c r="AM11" s="9">
        <v>1171</v>
      </c>
      <c r="AN11" s="9">
        <v>1002</v>
      </c>
      <c r="AO11" s="9">
        <v>620</v>
      </c>
      <c r="AP11" s="9">
        <v>576</v>
      </c>
      <c r="AQ11" s="9">
        <v>360</v>
      </c>
    </row>
    <row r="12" spans="1:43" x14ac:dyDescent="0.25">
      <c r="A12"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8b03cfbb-5fc7-4249-b445-c9da618ac8a2" sqref="A2 AQ12" xr:uid="{00000000-0002-0000-4800-000000000000}"/>
    <dataValidation allowBlank="1" error="8b03cfbb-5fc7-4249-b445-c9da618ac8a2" sqref="A1" xr:uid="{00000000-0002-0000-4800-000001000000}"/>
  </dataValidations>
  <hyperlinks>
    <hyperlink ref="A1" location="'TOC'!A1" display="Back to TOC" xr:uid="{00000000-0004-0000-4800-000000000000}"/>
  </hyperlinks>
  <pageMargins left="0.7" right="0.7" top="0.75" bottom="0.75" header="0.3" footer="0.3"/>
</worksheet>
</file>

<file path=xl/worksheets/sheet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900-000000000000}">
  <sheetPr codeName="Sheet74"/>
  <dimension ref="A1:AQ12"/>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43" width="12.7109375" bestFit="1" customWidth="1"/>
  </cols>
  <sheetData>
    <row r="1" spans="1:43" x14ac:dyDescent="0.25">
      <c r="A1" s="4" t="s">
        <v>384</v>
      </c>
    </row>
    <row r="2" spans="1:43" x14ac:dyDescent="0.25">
      <c r="A2" t="s">
        <v>154</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614</v>
      </c>
      <c r="B5" s="6">
        <v>9.1196405056929997E-2</v>
      </c>
      <c r="C5" s="7">
        <v>0.1200765433319</v>
      </c>
      <c r="D5" s="8">
        <v>6.2219322459900001E-2</v>
      </c>
      <c r="E5" s="6">
        <v>0.188130109879</v>
      </c>
      <c r="F5" s="7">
        <v>0.13230548442920001</v>
      </c>
      <c r="G5" s="6">
        <v>8.2658951868389993E-2</v>
      </c>
      <c r="H5" s="6">
        <v>9.5663198077259995E-2</v>
      </c>
      <c r="I5" s="6">
        <v>0.1005648999528</v>
      </c>
      <c r="J5" s="6">
        <v>7.7812343743000001E-2</v>
      </c>
      <c r="K5" s="6">
        <v>8.9841723550749999E-2</v>
      </c>
      <c r="L5" s="6">
        <v>8.366772186325E-2</v>
      </c>
      <c r="M5" s="6">
        <v>9.0790773721819998E-2</v>
      </c>
      <c r="N5" s="6">
        <v>9.1900504321390006E-2</v>
      </c>
      <c r="O5" s="6">
        <v>0.10190604646820001</v>
      </c>
      <c r="P5" s="6">
        <v>8.2359266139230003E-2</v>
      </c>
      <c r="Q5" s="8">
        <v>6.9756382684590001E-2</v>
      </c>
      <c r="R5" s="7">
        <v>0.13396193731959999</v>
      </c>
      <c r="S5" s="6">
        <v>9.6967483226020001E-2</v>
      </c>
      <c r="T5" s="6">
        <v>7.5133050505919993E-2</v>
      </c>
      <c r="U5" s="6">
        <v>8.9414170523689995E-2</v>
      </c>
      <c r="V5" s="6">
        <v>0.1106920975663</v>
      </c>
      <c r="W5" s="7">
        <v>0.11284567624730001</v>
      </c>
      <c r="X5" s="8">
        <v>4.3497282322060002E-2</v>
      </c>
      <c r="Y5" s="8">
        <v>3.8608222811419998E-2</v>
      </c>
      <c r="Z5" s="6">
        <v>0.1440230318439</v>
      </c>
      <c r="AA5" s="8">
        <v>3.6502307455609999E-2</v>
      </c>
      <c r="AB5" s="7">
        <v>0.1152131485661</v>
      </c>
      <c r="AC5" s="7">
        <v>0.16473781468599999</v>
      </c>
      <c r="AD5" s="7">
        <v>0.23326099763079999</v>
      </c>
      <c r="AE5" s="8">
        <v>2.167501608795E-2</v>
      </c>
      <c r="AF5" s="7">
        <v>1</v>
      </c>
      <c r="AG5" s="8">
        <v>0</v>
      </c>
      <c r="AH5" s="7">
        <v>0.10425655933069999</v>
      </c>
      <c r="AI5" s="8">
        <v>6.6289096937299993E-2</v>
      </c>
      <c r="AJ5" s="6">
        <v>0.103288965164</v>
      </c>
      <c r="AK5" s="6">
        <v>8.9595221038989994E-2</v>
      </c>
      <c r="AL5" s="6">
        <v>7.5902290836710004E-2</v>
      </c>
      <c r="AM5" s="6">
        <v>8.0978220891050001E-2</v>
      </c>
      <c r="AN5" s="6">
        <v>9.0316440371859999E-2</v>
      </c>
      <c r="AO5" s="7">
        <v>0.13016831575019999</v>
      </c>
      <c r="AP5" s="7">
        <v>0.1392046415573</v>
      </c>
      <c r="AQ5" s="8">
        <v>3.9010155121279998E-2</v>
      </c>
    </row>
    <row r="6" spans="1:43" x14ac:dyDescent="0.25">
      <c r="A6" t="s">
        <v>615</v>
      </c>
      <c r="B6" s="6">
        <v>0.10625769982780001</v>
      </c>
      <c r="C6" s="7">
        <v>0.13522225519930001</v>
      </c>
      <c r="D6" s="8">
        <v>7.7937295997530007E-2</v>
      </c>
      <c r="E6" s="6">
        <v>5.6836430509140001E-2</v>
      </c>
      <c r="F6" s="6">
        <v>0.12995191357460001</v>
      </c>
      <c r="G6" s="7">
        <v>0.15472597522260001</v>
      </c>
      <c r="H6" s="7">
        <v>0.14823674061450001</v>
      </c>
      <c r="I6" s="7">
        <v>0.1240307729719</v>
      </c>
      <c r="J6" s="6">
        <v>9.8160862723250003E-2</v>
      </c>
      <c r="K6" s="8">
        <v>5.0686794162379999E-2</v>
      </c>
      <c r="L6" s="8">
        <v>7.5052554001340005E-2</v>
      </c>
      <c r="M6" s="6">
        <v>0.1129255529536</v>
      </c>
      <c r="N6" s="6">
        <v>9.4683568159280002E-2</v>
      </c>
      <c r="O6" s="6">
        <v>0.1136798820027</v>
      </c>
      <c r="P6" s="6">
        <v>9.8796445722360002E-2</v>
      </c>
      <c r="Q6" s="6">
        <v>0.1027796821143</v>
      </c>
      <c r="R6" s="6">
        <v>0.1182647523929</v>
      </c>
      <c r="S6" s="6">
        <v>0.1114144410714</v>
      </c>
      <c r="T6" s="6">
        <v>8.5191255728340007E-2</v>
      </c>
      <c r="U6" s="6">
        <v>8.1037704695500007E-2</v>
      </c>
      <c r="V6" s="6">
        <v>0.1560125923223</v>
      </c>
      <c r="W6" s="7">
        <v>0.1222612999333</v>
      </c>
      <c r="X6" s="6">
        <v>8.6506151813830007E-2</v>
      </c>
      <c r="Y6" s="8">
        <v>7.2806878431710007E-2</v>
      </c>
      <c r="Z6" s="8">
        <v>2.9171697216029999E-2</v>
      </c>
      <c r="AA6" s="8">
        <v>7.1917475874730005E-2</v>
      </c>
      <c r="AB6" s="7">
        <v>0.1236938203016</v>
      </c>
      <c r="AC6" s="6">
        <v>9.3128267600729994E-2</v>
      </c>
      <c r="AD6" s="7">
        <v>0.1479471485959</v>
      </c>
      <c r="AE6" s="8">
        <v>8.5856357514430007E-2</v>
      </c>
      <c r="AF6" s="8">
        <v>0</v>
      </c>
      <c r="AG6" s="7">
        <v>0.1169204219911</v>
      </c>
      <c r="AH6" s="7">
        <v>0.12588927296399999</v>
      </c>
      <c r="AI6" s="8">
        <v>6.881789393196E-2</v>
      </c>
      <c r="AJ6" s="7">
        <v>0.1378885899573</v>
      </c>
      <c r="AK6" s="8">
        <v>0.1020694323889</v>
      </c>
      <c r="AL6" s="8">
        <v>6.063242893911E-2</v>
      </c>
      <c r="AM6" s="6">
        <v>9.3877523705820004E-2</v>
      </c>
      <c r="AN6" s="6">
        <v>0.1095074119892</v>
      </c>
      <c r="AO6" s="7">
        <v>0.1699731734054</v>
      </c>
      <c r="AP6" s="7">
        <v>0.1678763769402</v>
      </c>
      <c r="AQ6" s="8">
        <v>6.4568452273320004E-2</v>
      </c>
    </row>
    <row r="7" spans="1:43" x14ac:dyDescent="0.25">
      <c r="A7" t="s">
        <v>616</v>
      </c>
      <c r="B7" s="6">
        <v>0.18045594175019999</v>
      </c>
      <c r="C7" s="7">
        <v>0.2031110192767</v>
      </c>
      <c r="D7" s="8">
        <v>0.15828920027730001</v>
      </c>
      <c r="E7" s="6">
        <v>0.14486551656659999</v>
      </c>
      <c r="F7" s="6">
        <v>0.16635729802240001</v>
      </c>
      <c r="G7" s="6">
        <v>0.1928248692889</v>
      </c>
      <c r="H7" s="6">
        <v>0.1858920424519</v>
      </c>
      <c r="I7" s="7">
        <v>0.20126168198280001</v>
      </c>
      <c r="J7" s="6">
        <v>0.19170600295529999</v>
      </c>
      <c r="K7" s="8">
        <v>0.1388967266118</v>
      </c>
      <c r="L7" s="8">
        <v>0.16600074747329999</v>
      </c>
      <c r="M7" s="6">
        <v>0.17765647492430001</v>
      </c>
      <c r="N7" s="6">
        <v>0.18531528658480001</v>
      </c>
      <c r="O7" s="8">
        <v>0.15915296061250001</v>
      </c>
      <c r="P7" s="6">
        <v>0.19079947694749999</v>
      </c>
      <c r="Q7" s="6">
        <v>0.1617017042693</v>
      </c>
      <c r="R7" s="6">
        <v>0.18817819512770001</v>
      </c>
      <c r="S7" s="7">
        <v>0.2340413478909</v>
      </c>
      <c r="T7" s="6">
        <v>0.1409997253461</v>
      </c>
      <c r="U7" s="6">
        <v>0.2397494418277</v>
      </c>
      <c r="V7" s="6">
        <v>0.17955783691710001</v>
      </c>
      <c r="W7" s="7">
        <v>0.2066487344456</v>
      </c>
      <c r="X7" s="6">
        <v>0.19192788485279999</v>
      </c>
      <c r="Y7" s="8">
        <v>8.878992505128E-2</v>
      </c>
      <c r="Z7" s="6">
        <v>0.1470839069579</v>
      </c>
      <c r="AA7" s="8">
        <v>9.6215025843799998E-2</v>
      </c>
      <c r="AB7" s="7">
        <v>0.22266545379149999</v>
      </c>
      <c r="AC7" s="6">
        <v>0.16242580437820001</v>
      </c>
      <c r="AD7" s="7">
        <v>0.23753408074749999</v>
      </c>
      <c r="AE7" s="8">
        <v>0.15252391849960001</v>
      </c>
      <c r="AF7" s="8">
        <v>0</v>
      </c>
      <c r="AG7" s="7">
        <v>0.1985642912884</v>
      </c>
      <c r="AH7" s="7">
        <v>0.1948449251097</v>
      </c>
      <c r="AI7" s="8">
        <v>0.15301439438789999</v>
      </c>
      <c r="AJ7" s="6">
        <v>0.2074711035306</v>
      </c>
      <c r="AK7" s="6">
        <v>0.17687884600689999</v>
      </c>
      <c r="AL7" s="8">
        <v>0.1309380794559</v>
      </c>
      <c r="AM7" s="6">
        <v>0.16405527993899999</v>
      </c>
      <c r="AN7" s="7">
        <v>0.21412225798029999</v>
      </c>
      <c r="AO7" s="7">
        <v>0.22099795544039999</v>
      </c>
      <c r="AP7" s="7">
        <v>0.25364378706980001</v>
      </c>
      <c r="AQ7" s="8">
        <v>0.1043143245727</v>
      </c>
    </row>
    <row r="8" spans="1:43" x14ac:dyDescent="0.25">
      <c r="A8" t="s">
        <v>618</v>
      </c>
      <c r="B8" s="6">
        <v>0.52744432903789995</v>
      </c>
      <c r="C8" s="8">
        <v>0.47552885057760003</v>
      </c>
      <c r="D8" s="7">
        <v>0.57890570582010004</v>
      </c>
      <c r="E8" s="6">
        <v>0.47748068043460001</v>
      </c>
      <c r="F8" s="8">
        <v>0.4423486985658</v>
      </c>
      <c r="G8" s="8">
        <v>0.4542544823347</v>
      </c>
      <c r="H8" s="8">
        <v>0.45113592127000002</v>
      </c>
      <c r="I8" s="8">
        <v>0.47317439196650002</v>
      </c>
      <c r="J8" s="6">
        <v>0.54387690586009996</v>
      </c>
      <c r="K8" s="7">
        <v>0.65204587203859998</v>
      </c>
      <c r="L8" s="7">
        <v>0.59652884702200004</v>
      </c>
      <c r="M8" s="6">
        <v>0.52947778062579998</v>
      </c>
      <c r="N8" s="6">
        <v>0.52391464174930003</v>
      </c>
      <c r="O8" s="6">
        <v>0.52131534566439997</v>
      </c>
      <c r="P8" s="6">
        <v>0.54569295291240005</v>
      </c>
      <c r="Q8" s="6">
        <v>0.55277138839640005</v>
      </c>
      <c r="R8" s="6">
        <v>0.49804669836260002</v>
      </c>
      <c r="S8" s="8">
        <v>0.47552488011909999</v>
      </c>
      <c r="T8" s="6">
        <v>0.55506049622410003</v>
      </c>
      <c r="U8" s="6">
        <v>0.52113373113579997</v>
      </c>
      <c r="V8" s="6">
        <v>0.43214420223959998</v>
      </c>
      <c r="W8" s="8">
        <v>0.47372247359000003</v>
      </c>
      <c r="X8" s="7">
        <v>0.58007199350159999</v>
      </c>
      <c r="Y8" s="7">
        <v>0.67261084422770001</v>
      </c>
      <c r="Z8" s="6">
        <v>0.58525195927429996</v>
      </c>
      <c r="AA8" s="7">
        <v>0.62760844023069995</v>
      </c>
      <c r="AB8" s="8">
        <v>0.48108309742369998</v>
      </c>
      <c r="AC8" s="6">
        <v>0.45259974265280001</v>
      </c>
      <c r="AD8" s="8">
        <v>0.32299932300270001</v>
      </c>
      <c r="AE8" s="7">
        <v>0.62749248692030002</v>
      </c>
      <c r="AF8" s="8">
        <v>0</v>
      </c>
      <c r="AG8" s="7">
        <v>0.58037218599569995</v>
      </c>
      <c r="AH8" s="8">
        <v>0.49557914703810002</v>
      </c>
      <c r="AI8" s="7">
        <v>0.58821512008080001</v>
      </c>
      <c r="AJ8" s="8">
        <v>0.38534315814030001</v>
      </c>
      <c r="AK8" s="7">
        <v>0.54626004066199996</v>
      </c>
      <c r="AL8" s="7">
        <v>0.64783665672820001</v>
      </c>
      <c r="AM8" s="7">
        <v>0.5645230461488</v>
      </c>
      <c r="AN8" s="8">
        <v>0.49337556824149997</v>
      </c>
      <c r="AO8" s="8">
        <v>0.40260812869399998</v>
      </c>
      <c r="AP8" s="8">
        <v>0.38347949040860002</v>
      </c>
      <c r="AQ8" s="7">
        <v>0.59690143337489998</v>
      </c>
    </row>
    <row r="9" spans="1:43" x14ac:dyDescent="0.25">
      <c r="A9" t="s">
        <v>460</v>
      </c>
      <c r="B9" s="6">
        <v>9.4645624327200001E-2</v>
      </c>
      <c r="C9" s="8">
        <v>6.6061331614450006E-2</v>
      </c>
      <c r="D9" s="7">
        <v>0.12264847544510001</v>
      </c>
      <c r="E9" s="6">
        <v>0.13268726261059999</v>
      </c>
      <c r="F9" s="6">
        <v>0.1290366054081</v>
      </c>
      <c r="G9" s="6">
        <v>0.1155357212854</v>
      </c>
      <c r="H9" s="7">
        <v>0.1190720975863</v>
      </c>
      <c r="I9" s="6">
        <v>0.100968253126</v>
      </c>
      <c r="J9" s="6">
        <v>8.8443884718350005E-2</v>
      </c>
      <c r="K9" s="8">
        <v>6.8528883636480006E-2</v>
      </c>
      <c r="L9" s="8">
        <v>7.8750129640100003E-2</v>
      </c>
      <c r="M9" s="6">
        <v>8.9149417774469997E-2</v>
      </c>
      <c r="N9" s="6">
        <v>0.1041859991853</v>
      </c>
      <c r="O9" s="6">
        <v>0.1039457652521</v>
      </c>
      <c r="P9" s="6">
        <v>8.2351858278559995E-2</v>
      </c>
      <c r="Q9" s="6">
        <v>0.1129908425354</v>
      </c>
      <c r="R9" s="8">
        <v>6.1548416797130003E-2</v>
      </c>
      <c r="S9" s="6">
        <v>8.2051847692600002E-2</v>
      </c>
      <c r="T9" s="7">
        <v>0.1436154721955</v>
      </c>
      <c r="U9" s="6">
        <v>6.8664951817279996E-2</v>
      </c>
      <c r="V9" s="6">
        <v>0.1215932709547</v>
      </c>
      <c r="W9" s="8">
        <v>8.4521815783830001E-2</v>
      </c>
      <c r="X9" s="6">
        <v>9.7996687509800007E-2</v>
      </c>
      <c r="Y9" s="7">
        <v>0.1271841294779</v>
      </c>
      <c r="Z9" s="6">
        <v>9.4469404707940005E-2</v>
      </c>
      <c r="AA9" s="7">
        <v>0.16775675059510001</v>
      </c>
      <c r="AB9" s="8">
        <v>5.7344479917040003E-2</v>
      </c>
      <c r="AC9" s="6">
        <v>0.12710837068219999</v>
      </c>
      <c r="AD9" s="8">
        <v>5.825845002308E-2</v>
      </c>
      <c r="AE9" s="7">
        <v>0.1124522209777</v>
      </c>
      <c r="AF9" s="8">
        <v>0</v>
      </c>
      <c r="AG9" s="7">
        <v>0.1041431007248</v>
      </c>
      <c r="AH9" s="8">
        <v>7.9430095557580002E-2</v>
      </c>
      <c r="AI9" s="7">
        <v>0.123663494662</v>
      </c>
      <c r="AJ9" s="7">
        <v>0.1660081832078</v>
      </c>
      <c r="AK9" s="8">
        <v>8.5196459903159993E-2</v>
      </c>
      <c r="AL9" s="6">
        <v>8.4690544040060003E-2</v>
      </c>
      <c r="AM9" s="6">
        <v>9.6565929315330007E-2</v>
      </c>
      <c r="AN9" s="6">
        <v>9.2678321417109993E-2</v>
      </c>
      <c r="AO9" s="6">
        <v>7.6252426710059995E-2</v>
      </c>
      <c r="AP9" s="8">
        <v>5.5795704024030002E-2</v>
      </c>
      <c r="AQ9" s="7">
        <v>0.1952056346579</v>
      </c>
    </row>
    <row r="10" spans="1:43" x14ac:dyDescent="0.25">
      <c r="A10" t="s">
        <v>434</v>
      </c>
      <c r="B10" s="6">
        <v>1</v>
      </c>
      <c r="C10" s="6">
        <v>1</v>
      </c>
      <c r="D10" s="6">
        <v>1</v>
      </c>
      <c r="E10" s="6">
        <v>1</v>
      </c>
      <c r="F10" s="6">
        <v>1</v>
      </c>
      <c r="G10" s="6">
        <v>1</v>
      </c>
      <c r="H10" s="6">
        <v>1</v>
      </c>
      <c r="I10" s="6">
        <v>1</v>
      </c>
      <c r="J10" s="6">
        <v>1</v>
      </c>
      <c r="K10" s="6">
        <v>1</v>
      </c>
      <c r="L10" s="6">
        <v>1</v>
      </c>
      <c r="M10" s="6">
        <v>1</v>
      </c>
      <c r="N10" s="6">
        <v>1</v>
      </c>
      <c r="O10" s="6">
        <v>1</v>
      </c>
      <c r="P10" s="6">
        <v>1</v>
      </c>
      <c r="Q10" s="6">
        <v>1</v>
      </c>
      <c r="R10" s="6">
        <v>1</v>
      </c>
      <c r="S10" s="6">
        <v>1</v>
      </c>
      <c r="T10" s="6">
        <v>1</v>
      </c>
      <c r="U10" s="6">
        <v>1</v>
      </c>
      <c r="V10" s="6">
        <v>1</v>
      </c>
      <c r="W10" s="6">
        <v>1</v>
      </c>
      <c r="X10" s="6">
        <v>1</v>
      </c>
      <c r="Y10" s="6">
        <v>1</v>
      </c>
      <c r="Z10" s="6">
        <v>1</v>
      </c>
      <c r="AA10" s="6">
        <v>1</v>
      </c>
      <c r="AB10" s="6">
        <v>1</v>
      </c>
      <c r="AC10" s="6">
        <v>1</v>
      </c>
      <c r="AD10" s="6">
        <v>1</v>
      </c>
      <c r="AE10" s="6">
        <v>1</v>
      </c>
      <c r="AF10" s="6">
        <v>1</v>
      </c>
      <c r="AG10" s="6">
        <v>1</v>
      </c>
      <c r="AH10" s="6">
        <v>1</v>
      </c>
      <c r="AI10" s="6">
        <v>1</v>
      </c>
      <c r="AJ10" s="6">
        <v>1</v>
      </c>
      <c r="AK10" s="6">
        <v>1</v>
      </c>
      <c r="AL10" s="6">
        <v>1</v>
      </c>
      <c r="AM10" s="6">
        <v>1</v>
      </c>
      <c r="AN10" s="6">
        <v>1</v>
      </c>
      <c r="AO10" s="6">
        <v>1</v>
      </c>
      <c r="AP10" s="6">
        <v>1</v>
      </c>
      <c r="AQ10" s="6">
        <v>1</v>
      </c>
    </row>
    <row r="11" spans="1:43" x14ac:dyDescent="0.25">
      <c r="A11" t="s">
        <v>433</v>
      </c>
      <c r="B11" s="9">
        <v>4507</v>
      </c>
      <c r="C11" s="9">
        <v>2217</v>
      </c>
      <c r="D11" s="9">
        <v>2278</v>
      </c>
      <c r="E11" s="9">
        <v>12</v>
      </c>
      <c r="F11" s="9">
        <v>280</v>
      </c>
      <c r="G11" s="9">
        <v>827</v>
      </c>
      <c r="H11" s="9">
        <v>1107</v>
      </c>
      <c r="I11" s="9">
        <v>1249</v>
      </c>
      <c r="J11" s="9">
        <v>1121</v>
      </c>
      <c r="K11" s="9">
        <v>1030</v>
      </c>
      <c r="L11" s="9">
        <v>2151</v>
      </c>
      <c r="M11" s="9">
        <v>2745</v>
      </c>
      <c r="N11" s="9">
        <v>1762</v>
      </c>
      <c r="O11" s="9">
        <v>1001</v>
      </c>
      <c r="P11" s="9">
        <v>1001</v>
      </c>
      <c r="Q11" s="9">
        <v>801</v>
      </c>
      <c r="R11" s="9">
        <v>600</v>
      </c>
      <c r="S11" s="9">
        <v>601</v>
      </c>
      <c r="T11" s="9">
        <v>201</v>
      </c>
      <c r="U11" s="9">
        <v>201</v>
      </c>
      <c r="V11" s="9">
        <v>101</v>
      </c>
      <c r="W11" s="9">
        <v>3062</v>
      </c>
      <c r="X11" s="9">
        <v>488</v>
      </c>
      <c r="Y11" s="9">
        <v>850</v>
      </c>
      <c r="Z11" s="9">
        <v>107</v>
      </c>
      <c r="AA11" s="9">
        <v>1366</v>
      </c>
      <c r="AB11" s="9">
        <v>3036</v>
      </c>
      <c r="AC11" s="9">
        <v>105</v>
      </c>
      <c r="AD11" s="9">
        <v>1571</v>
      </c>
      <c r="AE11" s="9">
        <v>2936</v>
      </c>
      <c r="AF11" s="9">
        <v>455</v>
      </c>
      <c r="AG11" s="9">
        <v>4052</v>
      </c>
      <c r="AH11" s="9">
        <v>3046</v>
      </c>
      <c r="AI11" s="9">
        <v>1461</v>
      </c>
      <c r="AJ11" s="9">
        <v>583</v>
      </c>
      <c r="AK11" s="9">
        <v>3924</v>
      </c>
      <c r="AL11" s="9">
        <v>778</v>
      </c>
      <c r="AM11" s="9">
        <v>1171</v>
      </c>
      <c r="AN11" s="9">
        <v>1002</v>
      </c>
      <c r="AO11" s="9">
        <v>620</v>
      </c>
      <c r="AP11" s="9">
        <v>576</v>
      </c>
      <c r="AQ11" s="9">
        <v>360</v>
      </c>
    </row>
    <row r="12" spans="1:43" x14ac:dyDescent="0.25">
      <c r="A12"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d7c054e9-8e75-43b0-a47c-9004ec3bd252" sqref="A2 AQ12" xr:uid="{00000000-0002-0000-4900-000000000000}"/>
    <dataValidation allowBlank="1" error="d7c054e9-8e75-43b0-a47c-9004ec3bd252" sqref="A1" xr:uid="{00000000-0002-0000-4900-000001000000}"/>
  </dataValidations>
  <hyperlinks>
    <hyperlink ref="A1" location="'TOC'!A1" display="Back to TOC" xr:uid="{00000000-0004-0000-4900-000000000000}"/>
  </hyperlinks>
  <pageMargins left="0.7" right="0.7" top="0.75" bottom="0.75" header="0.3" footer="0.3"/>
</worksheet>
</file>

<file path=xl/worksheets/sheet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A00-000000000000}">
  <sheetPr codeName="Sheet75"/>
  <dimension ref="A1:AQ12"/>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43" width="12.7109375" bestFit="1" customWidth="1"/>
  </cols>
  <sheetData>
    <row r="1" spans="1:43" x14ac:dyDescent="0.25">
      <c r="A1" s="4" t="s">
        <v>384</v>
      </c>
    </row>
    <row r="2" spans="1:43" x14ac:dyDescent="0.25">
      <c r="A2" t="s">
        <v>156</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614</v>
      </c>
      <c r="B5" s="6">
        <v>9.5857233398280006E-2</v>
      </c>
      <c r="C5" s="7">
        <v>0.1128808809392</v>
      </c>
      <c r="D5" s="8">
        <v>7.8807586320589998E-2</v>
      </c>
      <c r="E5" s="6">
        <v>0.14683541061659999</v>
      </c>
      <c r="F5" s="7">
        <v>0.13655767293810001</v>
      </c>
      <c r="G5" s="6">
        <v>0.1133137758081</v>
      </c>
      <c r="H5" s="7">
        <v>0.11940220425500001</v>
      </c>
      <c r="I5" s="7">
        <v>0.13499422122429999</v>
      </c>
      <c r="J5" s="8">
        <v>7.2815990944679998E-2</v>
      </c>
      <c r="K5" s="8">
        <v>5.0469850970850001E-2</v>
      </c>
      <c r="L5" s="8">
        <v>6.1938863348250002E-2</v>
      </c>
      <c r="M5" s="6">
        <v>0.1013972666064</v>
      </c>
      <c r="N5" s="6">
        <v>8.6240783757059999E-2</v>
      </c>
      <c r="O5" s="6">
        <v>9.3556313970100002E-2</v>
      </c>
      <c r="P5" s="6">
        <v>9.996506295582E-2</v>
      </c>
      <c r="Q5" s="6">
        <v>7.8664366974239994E-2</v>
      </c>
      <c r="R5" s="6">
        <v>7.4467415264869996E-2</v>
      </c>
      <c r="S5" s="6">
        <v>0.1201980339601</v>
      </c>
      <c r="T5" s="6">
        <v>0.1040951967971</v>
      </c>
      <c r="U5" s="7">
        <v>0.14982958765990001</v>
      </c>
      <c r="V5" s="6">
        <v>7.8129122897370007E-2</v>
      </c>
      <c r="W5" s="6">
        <v>0.1009961522064</v>
      </c>
      <c r="X5" s="6">
        <v>0.1000541018182</v>
      </c>
      <c r="Y5" s="8">
        <v>7.3617339220169997E-2</v>
      </c>
      <c r="Z5" s="6">
        <v>0.1144985883271</v>
      </c>
      <c r="AA5" s="8">
        <v>6.9941981117239996E-2</v>
      </c>
      <c r="AB5" s="7">
        <v>0.1110197767661</v>
      </c>
      <c r="AC5" s="8">
        <v>3.5522588860270002E-2</v>
      </c>
      <c r="AD5" s="7">
        <v>0.14250976008499999</v>
      </c>
      <c r="AE5" s="8">
        <v>7.3027136219149996E-2</v>
      </c>
      <c r="AF5" s="7">
        <v>0.26940244375819999</v>
      </c>
      <c r="AG5" s="8">
        <v>7.8442360275270004E-2</v>
      </c>
      <c r="AH5" s="7">
        <v>0.11031777377180001</v>
      </c>
      <c r="AI5" s="8">
        <v>6.8279218077029996E-2</v>
      </c>
      <c r="AJ5" s="6">
        <v>9.2860328072580003E-2</v>
      </c>
      <c r="AK5" s="6">
        <v>9.6254055648359996E-2</v>
      </c>
      <c r="AL5" s="8">
        <v>5.0593496007970001E-2</v>
      </c>
      <c r="AM5" s="6">
        <v>8.3311108229189995E-2</v>
      </c>
      <c r="AN5" s="7">
        <v>0.1161232689602</v>
      </c>
      <c r="AO5" s="7">
        <v>0.1421189023778</v>
      </c>
      <c r="AP5" s="7">
        <v>0.1441257736821</v>
      </c>
      <c r="AQ5" s="8">
        <v>5.5106377116310001E-2</v>
      </c>
    </row>
    <row r="6" spans="1:43" x14ac:dyDescent="0.25">
      <c r="A6" t="s">
        <v>615</v>
      </c>
      <c r="B6" s="6">
        <v>6.7923853201719994E-2</v>
      </c>
      <c r="C6" s="7">
        <v>8.6128493046580004E-2</v>
      </c>
      <c r="D6" s="8">
        <v>5.0310439453649998E-2</v>
      </c>
      <c r="E6" s="6">
        <v>0</v>
      </c>
      <c r="F6" s="7">
        <v>0.1554201648512</v>
      </c>
      <c r="G6" s="7">
        <v>0.12634472921250001</v>
      </c>
      <c r="H6" s="7">
        <v>0.1339606512955</v>
      </c>
      <c r="I6" s="6">
        <v>7.9855485917440003E-2</v>
      </c>
      <c r="J6" s="8">
        <v>2.818228893438E-2</v>
      </c>
      <c r="K6" s="8">
        <v>2.75108117707E-2</v>
      </c>
      <c r="L6" s="8">
        <v>2.7855443098990001E-2</v>
      </c>
      <c r="M6" s="7">
        <v>7.8731422138370005E-2</v>
      </c>
      <c r="N6" s="8">
        <v>4.9163957995630003E-2</v>
      </c>
      <c r="O6" s="6">
        <v>7.2378535081289996E-2</v>
      </c>
      <c r="P6" s="6">
        <v>6.772280003028E-2</v>
      </c>
      <c r="Q6" s="6">
        <v>5.9081774600410003E-2</v>
      </c>
      <c r="R6" s="6">
        <v>6.2255519705350003E-2</v>
      </c>
      <c r="S6" s="6">
        <v>8.4307202989590005E-2</v>
      </c>
      <c r="T6" s="6">
        <v>5.160504797222E-2</v>
      </c>
      <c r="U6" s="6">
        <v>5.6948580810010002E-2</v>
      </c>
      <c r="V6" s="6">
        <v>6.6893470621410003E-2</v>
      </c>
      <c r="W6" s="6">
        <v>6.8260191889519997E-2</v>
      </c>
      <c r="X6" s="6">
        <v>7.4240693590949994E-2</v>
      </c>
      <c r="Y6" s="6">
        <v>6.8641884300690001E-2</v>
      </c>
      <c r="Z6" s="8">
        <v>2.3408761777659999E-2</v>
      </c>
      <c r="AA6" s="6">
        <v>6.5262679111630001E-2</v>
      </c>
      <c r="AB6" s="6">
        <v>6.9908661986080006E-2</v>
      </c>
      <c r="AC6" s="6">
        <v>5.0964378169879997E-2</v>
      </c>
      <c r="AD6" s="6">
        <v>6.7790068909790002E-2</v>
      </c>
      <c r="AE6" s="6">
        <v>6.7989322504299995E-2</v>
      </c>
      <c r="AF6" s="7">
        <v>0.1139434453564</v>
      </c>
      <c r="AG6" s="8">
        <v>6.3305890211640001E-2</v>
      </c>
      <c r="AH6" s="7">
        <v>7.7266082314110002E-2</v>
      </c>
      <c r="AI6" s="8">
        <v>5.0107082116979999E-2</v>
      </c>
      <c r="AJ6" s="7">
        <v>0.13121269428929999</v>
      </c>
      <c r="AK6" s="8">
        <v>5.9543735181520001E-2</v>
      </c>
      <c r="AL6" s="8">
        <v>4.8687997825429999E-2</v>
      </c>
      <c r="AM6" s="8">
        <v>4.8726321528570003E-2</v>
      </c>
      <c r="AN6" s="7">
        <v>9.4191044594129997E-2</v>
      </c>
      <c r="AO6" s="6">
        <v>8.8906715004820003E-2</v>
      </c>
      <c r="AP6" s="7">
        <v>0.10657170586420001</v>
      </c>
      <c r="AQ6" s="8">
        <v>2.4958531463570001E-2</v>
      </c>
    </row>
    <row r="7" spans="1:43" x14ac:dyDescent="0.25">
      <c r="A7" t="s">
        <v>616</v>
      </c>
      <c r="B7" s="6">
        <v>0.13552953151149999</v>
      </c>
      <c r="C7" s="7">
        <v>0.16083761156349999</v>
      </c>
      <c r="D7" s="8">
        <v>0.10950169712500001</v>
      </c>
      <c r="E7" s="6">
        <v>0.34603192956259998</v>
      </c>
      <c r="F7" s="7">
        <v>0.1878438169501</v>
      </c>
      <c r="G7" s="7">
        <v>0.2053041678109</v>
      </c>
      <c r="H7" s="7">
        <v>0.200730662074</v>
      </c>
      <c r="I7" s="7">
        <v>0.16822917737199999</v>
      </c>
      <c r="J7" s="8">
        <v>0.1045257216341</v>
      </c>
      <c r="K7" s="8">
        <v>6.2757650321990002E-2</v>
      </c>
      <c r="L7" s="8">
        <v>8.4194843833680005E-2</v>
      </c>
      <c r="M7" s="6">
        <v>0.13841892343660001</v>
      </c>
      <c r="N7" s="6">
        <v>0.1305140937157</v>
      </c>
      <c r="O7" s="6">
        <v>0.14391831615299999</v>
      </c>
      <c r="P7" s="6">
        <v>0.1462319844263</v>
      </c>
      <c r="Q7" s="6">
        <v>0.1237412698852</v>
      </c>
      <c r="R7" s="8">
        <v>8.9084252408650005E-2</v>
      </c>
      <c r="S7" s="6">
        <v>0.13594656894480001</v>
      </c>
      <c r="T7" s="6">
        <v>0.13402010421560001</v>
      </c>
      <c r="U7" s="6">
        <v>0.1210225599635</v>
      </c>
      <c r="V7" s="7">
        <v>0.24043516601129999</v>
      </c>
      <c r="W7" s="6">
        <v>0.1390229179136</v>
      </c>
      <c r="X7" s="6">
        <v>0.12776701136560001</v>
      </c>
      <c r="Y7" s="6">
        <v>0.13713759905690001</v>
      </c>
      <c r="Z7" s="8">
        <v>6.3048224202729999E-2</v>
      </c>
      <c r="AA7" s="6">
        <v>0.12952364970370001</v>
      </c>
      <c r="AB7" s="6">
        <v>0.13785705220649999</v>
      </c>
      <c r="AC7" s="6">
        <v>0.1513978884552</v>
      </c>
      <c r="AD7" s="6">
        <v>0.1299560776974</v>
      </c>
      <c r="AE7" s="6">
        <v>0.13825698276090001</v>
      </c>
      <c r="AF7" s="6">
        <v>0.14621784290190001</v>
      </c>
      <c r="AG7" s="6">
        <v>0.13445698340500001</v>
      </c>
      <c r="AH7" s="7">
        <v>0.15116787504769999</v>
      </c>
      <c r="AI7" s="8">
        <v>0.1057053018146</v>
      </c>
      <c r="AJ7" s="7">
        <v>0.22813515855989999</v>
      </c>
      <c r="AK7" s="8">
        <v>0.12326755814199999</v>
      </c>
      <c r="AL7" s="8">
        <v>7.139250553017E-2</v>
      </c>
      <c r="AM7" s="6">
        <v>0.12917229542469999</v>
      </c>
      <c r="AN7" s="6">
        <v>0.1562084758117</v>
      </c>
      <c r="AO7" s="7">
        <v>0.18134485644689999</v>
      </c>
      <c r="AP7" s="7">
        <v>0.19376556241099999</v>
      </c>
      <c r="AQ7" s="6">
        <v>0.10486381819729999</v>
      </c>
    </row>
    <row r="8" spans="1:43" x14ac:dyDescent="0.25">
      <c r="A8" t="s">
        <v>618</v>
      </c>
      <c r="B8" s="6">
        <v>0.60829236142819998</v>
      </c>
      <c r="C8" s="8">
        <v>0.57004375504869997</v>
      </c>
      <c r="D8" s="7">
        <v>0.64720259297079996</v>
      </c>
      <c r="E8" s="6">
        <v>0.37444539721019998</v>
      </c>
      <c r="F8" s="8">
        <v>0.40106796160199998</v>
      </c>
      <c r="G8" s="8">
        <v>0.46077113421139998</v>
      </c>
      <c r="H8" s="8">
        <v>0.44513268544130002</v>
      </c>
      <c r="I8" s="8">
        <v>0.52314025912530004</v>
      </c>
      <c r="J8" s="7">
        <v>0.69591069194959998</v>
      </c>
      <c r="K8" s="7">
        <v>0.78366059021790002</v>
      </c>
      <c r="L8" s="7">
        <v>0.73862352025709999</v>
      </c>
      <c r="M8" s="8">
        <v>0.59208071666789996</v>
      </c>
      <c r="N8" s="7">
        <v>0.63643270997500001</v>
      </c>
      <c r="O8" s="8">
        <v>0.57132362256180003</v>
      </c>
      <c r="P8" s="6">
        <v>0.61649585051379996</v>
      </c>
      <c r="Q8" s="7">
        <v>0.64460000783890004</v>
      </c>
      <c r="R8" s="7">
        <v>0.67548759037990003</v>
      </c>
      <c r="S8" s="6">
        <v>0.5864622386924</v>
      </c>
      <c r="T8" s="6">
        <v>0.62989820371289995</v>
      </c>
      <c r="U8" s="6">
        <v>0.60313547446969995</v>
      </c>
      <c r="V8" s="8">
        <v>0.47868118402760002</v>
      </c>
      <c r="W8" s="6">
        <v>0.6058803881757</v>
      </c>
      <c r="X8" s="6">
        <v>0.60749301040519998</v>
      </c>
      <c r="Y8" s="6">
        <v>0.61002838144310001</v>
      </c>
      <c r="Z8" s="6">
        <v>0.66417831918009995</v>
      </c>
      <c r="AA8" s="6">
        <v>0.59258713987800005</v>
      </c>
      <c r="AB8" s="6">
        <v>0.61657589746249997</v>
      </c>
      <c r="AC8" s="6">
        <v>0.59450630836319995</v>
      </c>
      <c r="AD8" s="6">
        <v>0.58586564647740003</v>
      </c>
      <c r="AE8" s="6">
        <v>0.61926720283759995</v>
      </c>
      <c r="AF8" s="8">
        <v>0.42362556342860003</v>
      </c>
      <c r="AG8" s="7">
        <v>0.62682326095880003</v>
      </c>
      <c r="AH8" s="8">
        <v>0.57972150673550005</v>
      </c>
      <c r="AI8" s="7">
        <v>0.66278046824199999</v>
      </c>
      <c r="AJ8" s="8">
        <v>0.40306148333059999</v>
      </c>
      <c r="AK8" s="7">
        <v>0.63546712004740002</v>
      </c>
      <c r="AL8" s="7">
        <v>0.72817178448050002</v>
      </c>
      <c r="AM8" s="7">
        <v>0.64656281594880005</v>
      </c>
      <c r="AN8" s="8">
        <v>0.55383802738129995</v>
      </c>
      <c r="AO8" s="8">
        <v>0.5119055666458</v>
      </c>
      <c r="AP8" s="8">
        <v>0.50540032189249995</v>
      </c>
      <c r="AQ8" s="6">
        <v>0.62932799725459998</v>
      </c>
    </row>
    <row r="9" spans="1:43" x14ac:dyDescent="0.25">
      <c r="A9" t="s">
        <v>460</v>
      </c>
      <c r="B9" s="6">
        <v>9.2397020460350004E-2</v>
      </c>
      <c r="C9" s="8">
        <v>7.0109259402019994E-2</v>
      </c>
      <c r="D9" s="7">
        <v>0.11417768413</v>
      </c>
      <c r="E9" s="6">
        <v>0.13268726261059999</v>
      </c>
      <c r="F9" s="6">
        <v>0.1191103836587</v>
      </c>
      <c r="G9" s="6">
        <v>9.4266192957059999E-2</v>
      </c>
      <c r="H9" s="6">
        <v>0.10077379693419999</v>
      </c>
      <c r="I9" s="6">
        <v>9.3780856360959994E-2</v>
      </c>
      <c r="J9" s="6">
        <v>9.8565306537260006E-2</v>
      </c>
      <c r="K9" s="6">
        <v>7.5601096718559996E-2</v>
      </c>
      <c r="L9" s="6">
        <v>8.7387329461950006E-2</v>
      </c>
      <c r="M9" s="6">
        <v>8.9371671150690002E-2</v>
      </c>
      <c r="N9" s="6">
        <v>9.7648454556549996E-2</v>
      </c>
      <c r="O9" s="7">
        <v>0.1188232122338</v>
      </c>
      <c r="P9" s="8">
        <v>6.9584302073849996E-2</v>
      </c>
      <c r="Q9" s="6">
        <v>9.3912580701249998E-2</v>
      </c>
      <c r="R9" s="6">
        <v>9.8705222241250001E-2</v>
      </c>
      <c r="S9" s="6">
        <v>7.3085955413079995E-2</v>
      </c>
      <c r="T9" s="6">
        <v>8.0381447302210002E-2</v>
      </c>
      <c r="U9" s="6">
        <v>6.9063797096810001E-2</v>
      </c>
      <c r="V9" s="6">
        <v>0.13586105644230001</v>
      </c>
      <c r="W9" s="6">
        <v>8.5840349814789996E-2</v>
      </c>
      <c r="X9" s="6">
        <v>9.0445182820030001E-2</v>
      </c>
      <c r="Y9" s="6">
        <v>0.1105747959791</v>
      </c>
      <c r="Z9" s="6">
        <v>0.1348661065124</v>
      </c>
      <c r="AA9" s="7">
        <v>0.14268455018949999</v>
      </c>
      <c r="AB9" s="8">
        <v>6.4638611578829996E-2</v>
      </c>
      <c r="AC9" s="7">
        <v>0.16760883615139999</v>
      </c>
      <c r="AD9" s="8">
        <v>7.3878446830349997E-2</v>
      </c>
      <c r="AE9" s="7">
        <v>0.10145935567809999</v>
      </c>
      <c r="AF9" s="8">
        <v>4.681070455479E-2</v>
      </c>
      <c r="AG9" s="7">
        <v>9.6971505149350004E-2</v>
      </c>
      <c r="AH9" s="8">
        <v>8.1526762130970001E-2</v>
      </c>
      <c r="AI9" s="7">
        <v>0.1131279297494</v>
      </c>
      <c r="AJ9" s="7">
        <v>0.1447303357477</v>
      </c>
      <c r="AK9" s="8">
        <v>8.5467530980679995E-2</v>
      </c>
      <c r="AL9" s="6">
        <v>0.10115421615590001</v>
      </c>
      <c r="AM9" s="6">
        <v>9.2227458868800002E-2</v>
      </c>
      <c r="AN9" s="6">
        <v>7.9639183252709994E-2</v>
      </c>
      <c r="AO9" s="6">
        <v>7.5723959524590004E-2</v>
      </c>
      <c r="AP9" s="8">
        <v>5.0136636150220001E-2</v>
      </c>
      <c r="AQ9" s="7">
        <v>0.18574327596830001</v>
      </c>
    </row>
    <row r="10" spans="1:43" x14ac:dyDescent="0.25">
      <c r="A10" t="s">
        <v>434</v>
      </c>
      <c r="B10" s="6">
        <v>1</v>
      </c>
      <c r="C10" s="6">
        <v>1</v>
      </c>
      <c r="D10" s="6">
        <v>1</v>
      </c>
      <c r="E10" s="6">
        <v>1</v>
      </c>
      <c r="F10" s="6">
        <v>1</v>
      </c>
      <c r="G10" s="6">
        <v>1</v>
      </c>
      <c r="H10" s="6">
        <v>1</v>
      </c>
      <c r="I10" s="6">
        <v>1</v>
      </c>
      <c r="J10" s="6">
        <v>1</v>
      </c>
      <c r="K10" s="6">
        <v>1</v>
      </c>
      <c r="L10" s="6">
        <v>1</v>
      </c>
      <c r="M10" s="6">
        <v>1</v>
      </c>
      <c r="N10" s="6">
        <v>1</v>
      </c>
      <c r="O10" s="6">
        <v>1</v>
      </c>
      <c r="P10" s="6">
        <v>1</v>
      </c>
      <c r="Q10" s="6">
        <v>1</v>
      </c>
      <c r="R10" s="6">
        <v>1</v>
      </c>
      <c r="S10" s="6">
        <v>1</v>
      </c>
      <c r="T10" s="6">
        <v>1</v>
      </c>
      <c r="U10" s="6">
        <v>1</v>
      </c>
      <c r="V10" s="6">
        <v>1</v>
      </c>
      <c r="W10" s="6">
        <v>1</v>
      </c>
      <c r="X10" s="6">
        <v>1</v>
      </c>
      <c r="Y10" s="6">
        <v>1</v>
      </c>
      <c r="Z10" s="6">
        <v>1</v>
      </c>
      <c r="AA10" s="6">
        <v>1</v>
      </c>
      <c r="AB10" s="6">
        <v>1</v>
      </c>
      <c r="AC10" s="6">
        <v>1</v>
      </c>
      <c r="AD10" s="6">
        <v>1</v>
      </c>
      <c r="AE10" s="6">
        <v>1</v>
      </c>
      <c r="AF10" s="6">
        <v>1</v>
      </c>
      <c r="AG10" s="6">
        <v>1</v>
      </c>
      <c r="AH10" s="6">
        <v>1</v>
      </c>
      <c r="AI10" s="6">
        <v>1</v>
      </c>
      <c r="AJ10" s="6">
        <v>1</v>
      </c>
      <c r="AK10" s="6">
        <v>1</v>
      </c>
      <c r="AL10" s="6">
        <v>1</v>
      </c>
      <c r="AM10" s="6">
        <v>1</v>
      </c>
      <c r="AN10" s="6">
        <v>1</v>
      </c>
      <c r="AO10" s="6">
        <v>1</v>
      </c>
      <c r="AP10" s="6">
        <v>1</v>
      </c>
      <c r="AQ10" s="6">
        <v>1</v>
      </c>
    </row>
    <row r="11" spans="1:43" x14ac:dyDescent="0.25">
      <c r="A11" t="s">
        <v>433</v>
      </c>
      <c r="B11" s="9">
        <v>4507</v>
      </c>
      <c r="C11" s="9">
        <v>2217</v>
      </c>
      <c r="D11" s="9">
        <v>2278</v>
      </c>
      <c r="E11" s="9">
        <v>12</v>
      </c>
      <c r="F11" s="9">
        <v>280</v>
      </c>
      <c r="G11" s="9">
        <v>827</v>
      </c>
      <c r="H11" s="9">
        <v>1107</v>
      </c>
      <c r="I11" s="9">
        <v>1249</v>
      </c>
      <c r="J11" s="9">
        <v>1121</v>
      </c>
      <c r="K11" s="9">
        <v>1030</v>
      </c>
      <c r="L11" s="9">
        <v>2151</v>
      </c>
      <c r="M11" s="9">
        <v>2745</v>
      </c>
      <c r="N11" s="9">
        <v>1762</v>
      </c>
      <c r="O11" s="9">
        <v>1001</v>
      </c>
      <c r="P11" s="9">
        <v>1001</v>
      </c>
      <c r="Q11" s="9">
        <v>801</v>
      </c>
      <c r="R11" s="9">
        <v>600</v>
      </c>
      <c r="S11" s="9">
        <v>601</v>
      </c>
      <c r="T11" s="9">
        <v>201</v>
      </c>
      <c r="U11" s="9">
        <v>201</v>
      </c>
      <c r="V11" s="9">
        <v>101</v>
      </c>
      <c r="W11" s="9">
        <v>3062</v>
      </c>
      <c r="X11" s="9">
        <v>488</v>
      </c>
      <c r="Y11" s="9">
        <v>850</v>
      </c>
      <c r="Z11" s="9">
        <v>107</v>
      </c>
      <c r="AA11" s="9">
        <v>1366</v>
      </c>
      <c r="AB11" s="9">
        <v>3036</v>
      </c>
      <c r="AC11" s="9">
        <v>105</v>
      </c>
      <c r="AD11" s="9">
        <v>1571</v>
      </c>
      <c r="AE11" s="9">
        <v>2936</v>
      </c>
      <c r="AF11" s="9">
        <v>455</v>
      </c>
      <c r="AG11" s="9">
        <v>4052</v>
      </c>
      <c r="AH11" s="9">
        <v>3046</v>
      </c>
      <c r="AI11" s="9">
        <v>1461</v>
      </c>
      <c r="AJ11" s="9">
        <v>583</v>
      </c>
      <c r="AK11" s="9">
        <v>3924</v>
      </c>
      <c r="AL11" s="9">
        <v>778</v>
      </c>
      <c r="AM11" s="9">
        <v>1171</v>
      </c>
      <c r="AN11" s="9">
        <v>1002</v>
      </c>
      <c r="AO11" s="9">
        <v>620</v>
      </c>
      <c r="AP11" s="9">
        <v>576</v>
      </c>
      <c r="AQ11" s="9">
        <v>360</v>
      </c>
    </row>
    <row r="12" spans="1:43" x14ac:dyDescent="0.25">
      <c r="A12"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61246c31-4388-49ed-95ef-88ec4e9a4f37" sqref="A2 AQ12" xr:uid="{00000000-0002-0000-4A00-000000000000}"/>
    <dataValidation allowBlank="1" error="61246c31-4388-49ed-95ef-88ec4e9a4f37" sqref="A1" xr:uid="{00000000-0002-0000-4A00-000001000000}"/>
  </dataValidations>
  <hyperlinks>
    <hyperlink ref="A1" location="'TOC'!A1" display="Back to TOC" xr:uid="{00000000-0004-0000-4A00-000000000000}"/>
  </hyperlinks>
  <pageMargins left="0.7" right="0.7" top="0.75" bottom="0.75" header="0.3" footer="0.3"/>
</worksheet>
</file>

<file path=xl/worksheets/sheet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B00-000000000000}">
  <sheetPr codeName="Sheet76"/>
  <dimension ref="A1:AQ12"/>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43" width="12.7109375" bestFit="1" customWidth="1"/>
  </cols>
  <sheetData>
    <row r="1" spans="1:43" x14ac:dyDescent="0.25">
      <c r="A1" s="4" t="s">
        <v>384</v>
      </c>
    </row>
    <row r="2" spans="1:43" x14ac:dyDescent="0.25">
      <c r="A2" t="s">
        <v>158</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614</v>
      </c>
      <c r="B5" s="6">
        <v>0.15042576895900001</v>
      </c>
      <c r="C5" s="7">
        <v>0.1675565234053</v>
      </c>
      <c r="D5" s="8">
        <v>0.1342123083508</v>
      </c>
      <c r="E5" s="8">
        <v>1.511716853592E-2</v>
      </c>
      <c r="F5" s="6">
        <v>0.11070475381140001</v>
      </c>
      <c r="G5" s="6">
        <v>0.142196419465</v>
      </c>
      <c r="H5" s="6">
        <v>0.13394759819659999</v>
      </c>
      <c r="I5" s="6">
        <v>0.16870923484040001</v>
      </c>
      <c r="J5" s="6">
        <v>0.137101583192</v>
      </c>
      <c r="K5" s="6">
        <v>0.16043314496739999</v>
      </c>
      <c r="L5" s="6">
        <v>0.14845837119890001</v>
      </c>
      <c r="M5" s="6">
        <v>0.1466501633066</v>
      </c>
      <c r="N5" s="6">
        <v>0.15697950614030001</v>
      </c>
      <c r="O5" s="8">
        <v>0.12808914435630001</v>
      </c>
      <c r="P5" s="7">
        <v>0.1883539448804</v>
      </c>
      <c r="Q5" s="6">
        <v>0.1318582141946</v>
      </c>
      <c r="R5" s="7">
        <v>0.19413879922509999</v>
      </c>
      <c r="S5" s="8">
        <v>0.1152513252469</v>
      </c>
      <c r="T5" s="7">
        <v>0.21299934946390001</v>
      </c>
      <c r="U5" s="6">
        <v>0.15166629914009999</v>
      </c>
      <c r="V5" s="6">
        <v>0.1181925108413</v>
      </c>
      <c r="W5" s="7">
        <v>0.1803779900842</v>
      </c>
      <c r="X5" s="6">
        <v>0.11904239937119999</v>
      </c>
      <c r="Y5" s="8">
        <v>7.1488078022420007E-2</v>
      </c>
      <c r="Z5" s="6">
        <v>0.11162907397999999</v>
      </c>
      <c r="AA5" s="8">
        <v>7.4856533132869996E-2</v>
      </c>
      <c r="AB5" s="7">
        <v>0.1873679002849</v>
      </c>
      <c r="AC5" s="6">
        <v>0.15745921184</v>
      </c>
      <c r="AD5" s="7">
        <v>0.30298908711599998</v>
      </c>
      <c r="AE5" s="8">
        <v>7.5766674867920006E-2</v>
      </c>
      <c r="AF5" s="7">
        <v>0.54702863212039998</v>
      </c>
      <c r="AG5" s="8">
        <v>0.1106275600205</v>
      </c>
      <c r="AH5" s="7">
        <v>0.1661598075671</v>
      </c>
      <c r="AI5" s="8">
        <v>0.1204190370809</v>
      </c>
      <c r="AJ5" s="6">
        <v>0.1247548677151</v>
      </c>
      <c r="AK5" s="6">
        <v>0.15382487026050001</v>
      </c>
      <c r="AL5" s="8">
        <v>0.110271517868</v>
      </c>
      <c r="AM5" s="6">
        <v>0.1458692855773</v>
      </c>
      <c r="AN5" s="6">
        <v>0.1544913542643</v>
      </c>
      <c r="AO5" s="7">
        <v>0.18812404586949999</v>
      </c>
      <c r="AP5" s="7">
        <v>0.20797796989690001</v>
      </c>
      <c r="AQ5" s="6">
        <v>0.1141537999052</v>
      </c>
    </row>
    <row r="6" spans="1:43" x14ac:dyDescent="0.25">
      <c r="A6" t="s">
        <v>615</v>
      </c>
      <c r="B6" s="6">
        <v>7.3888891527679995E-2</v>
      </c>
      <c r="C6" s="7">
        <v>0.1030426084598</v>
      </c>
      <c r="D6" s="8">
        <v>4.5505605416340002E-2</v>
      </c>
      <c r="E6" s="6">
        <v>0</v>
      </c>
      <c r="F6" s="7">
        <v>0.11492298927770001</v>
      </c>
      <c r="G6" s="7">
        <v>0.10760348336</v>
      </c>
      <c r="H6" s="7">
        <v>0.1095207301881</v>
      </c>
      <c r="I6" s="7">
        <v>9.0921966508899998E-2</v>
      </c>
      <c r="J6" s="8">
        <v>5.0236285692069997E-2</v>
      </c>
      <c r="K6" s="8">
        <v>4.2161853331579999E-2</v>
      </c>
      <c r="L6" s="8">
        <v>4.6306003721369997E-2</v>
      </c>
      <c r="M6" s="7">
        <v>8.2461369189760006E-2</v>
      </c>
      <c r="N6" s="8">
        <v>5.9008691961989997E-2</v>
      </c>
      <c r="O6" s="6">
        <v>8.5311234047100004E-2</v>
      </c>
      <c r="P6" s="6">
        <v>7.5134764054599998E-2</v>
      </c>
      <c r="Q6" s="6">
        <v>6.4027876587570004E-2</v>
      </c>
      <c r="R6" s="6">
        <v>6.0443614179709997E-2</v>
      </c>
      <c r="S6" s="6">
        <v>7.9814825525130001E-2</v>
      </c>
      <c r="T6" s="6">
        <v>7.0022793414509996E-2</v>
      </c>
      <c r="U6" s="8">
        <v>3.9176500648459997E-2</v>
      </c>
      <c r="V6" s="6">
        <v>7.4230750449170005E-2</v>
      </c>
      <c r="W6" s="6">
        <v>7.3895442430430003E-2</v>
      </c>
      <c r="X6" s="6">
        <v>6.5947286653139994E-2</v>
      </c>
      <c r="Y6" s="6">
        <v>8.7335993267770001E-2</v>
      </c>
      <c r="Z6" s="8">
        <v>2.4827375989929998E-3</v>
      </c>
      <c r="AA6" s="6">
        <v>7.2401638823789999E-2</v>
      </c>
      <c r="AB6" s="6">
        <v>7.7061807695699994E-2</v>
      </c>
      <c r="AC6" s="8">
        <v>1.248747029512E-2</v>
      </c>
      <c r="AD6" s="6">
        <v>6.7400466143409998E-2</v>
      </c>
      <c r="AE6" s="6">
        <v>7.7064097515069999E-2</v>
      </c>
      <c r="AF6" s="7">
        <v>9.9659611374269999E-2</v>
      </c>
      <c r="AG6" s="8">
        <v>7.1302857516789997E-2</v>
      </c>
      <c r="AH6" s="7">
        <v>8.4844907920590004E-2</v>
      </c>
      <c r="AI6" s="8">
        <v>5.2994431145149998E-2</v>
      </c>
      <c r="AJ6" s="7">
        <v>0.11850565447359999</v>
      </c>
      <c r="AK6" s="8">
        <v>6.7981155934149995E-2</v>
      </c>
      <c r="AL6" s="8">
        <v>5.0633908905719997E-2</v>
      </c>
      <c r="AM6" s="6">
        <v>6.0618590612739998E-2</v>
      </c>
      <c r="AN6" s="7">
        <v>0.1033436453783</v>
      </c>
      <c r="AO6" s="7">
        <v>0.1004763450966</v>
      </c>
      <c r="AP6" s="6">
        <v>8.7737748528829998E-2</v>
      </c>
      <c r="AQ6" s="8">
        <v>3.6796335494100003E-2</v>
      </c>
    </row>
    <row r="7" spans="1:43" x14ac:dyDescent="0.25">
      <c r="A7" t="s">
        <v>616</v>
      </c>
      <c r="B7" s="6">
        <v>0.16333525095189999</v>
      </c>
      <c r="C7" s="6">
        <v>0.17315177404900001</v>
      </c>
      <c r="D7" s="6">
        <v>0.15292360126009999</v>
      </c>
      <c r="E7" s="6">
        <v>0.30747678908420001</v>
      </c>
      <c r="F7" s="7">
        <v>0.23528486437480001</v>
      </c>
      <c r="G7" s="7">
        <v>0.21462208374960001</v>
      </c>
      <c r="H7" s="7">
        <v>0.22003442319710001</v>
      </c>
      <c r="I7" s="7">
        <v>0.19577354130579999</v>
      </c>
      <c r="J7" s="8">
        <v>0.13817475737980001</v>
      </c>
      <c r="K7" s="8">
        <v>9.3526112744849996E-2</v>
      </c>
      <c r="L7" s="8">
        <v>0.11644174195650001</v>
      </c>
      <c r="M7" s="6">
        <v>0.16679464420170001</v>
      </c>
      <c r="N7" s="6">
        <v>0.1573303986837</v>
      </c>
      <c r="O7" s="6">
        <v>0.1581858621592</v>
      </c>
      <c r="P7" s="6">
        <v>0.17117824167080001</v>
      </c>
      <c r="Q7" s="6">
        <v>0.17060326051239999</v>
      </c>
      <c r="R7" s="8">
        <v>0.1194472935235</v>
      </c>
      <c r="S7" s="6">
        <v>0.16503439591970001</v>
      </c>
      <c r="T7" s="6">
        <v>0.13740657559649999</v>
      </c>
      <c r="U7" s="6">
        <v>0.19925762466390001</v>
      </c>
      <c r="V7" s="6">
        <v>0.18754654848419999</v>
      </c>
      <c r="W7" s="6">
        <v>0.16402343614020001</v>
      </c>
      <c r="X7" s="6">
        <v>0.1917304345577</v>
      </c>
      <c r="Y7" s="6">
        <v>0.1520916030076</v>
      </c>
      <c r="Z7" s="6">
        <v>0.1023947235085</v>
      </c>
      <c r="AA7" s="6">
        <v>0.15751172356400001</v>
      </c>
      <c r="AB7" s="6">
        <v>0.16794235344690001</v>
      </c>
      <c r="AC7" s="6">
        <v>0.1195878018239</v>
      </c>
      <c r="AD7" s="6">
        <v>0.14688201238500001</v>
      </c>
      <c r="AE7" s="6">
        <v>0.1713868842089</v>
      </c>
      <c r="AF7" s="8">
        <v>9.8301855768050006E-2</v>
      </c>
      <c r="AG7" s="7">
        <v>0.16986120648549999</v>
      </c>
      <c r="AH7" s="7">
        <v>0.17718607363630001</v>
      </c>
      <c r="AI7" s="8">
        <v>0.13692004167649999</v>
      </c>
      <c r="AJ7" s="7">
        <v>0.2174038534662</v>
      </c>
      <c r="AK7" s="8">
        <v>0.1561759909232</v>
      </c>
      <c r="AL7" s="8">
        <v>0.11801329058609999</v>
      </c>
      <c r="AM7" s="6">
        <v>0.1612923773386</v>
      </c>
      <c r="AN7" s="7">
        <v>0.19784808272279999</v>
      </c>
      <c r="AO7" s="6">
        <v>0.18294738490920001</v>
      </c>
      <c r="AP7" s="7">
        <v>0.20161092371940001</v>
      </c>
      <c r="AQ7" s="8">
        <v>0.1068791454865</v>
      </c>
    </row>
    <row r="8" spans="1:43" x14ac:dyDescent="0.25">
      <c r="A8" t="s">
        <v>618</v>
      </c>
      <c r="B8" s="6">
        <v>0.50874654541160003</v>
      </c>
      <c r="C8" s="8">
        <v>0.48486810625530002</v>
      </c>
      <c r="D8" s="7">
        <v>0.53211806489860003</v>
      </c>
      <c r="E8" s="6">
        <v>0.54471877976930005</v>
      </c>
      <c r="F8" s="8">
        <v>0.43242518036099997</v>
      </c>
      <c r="G8" s="8">
        <v>0.42257263526450001</v>
      </c>
      <c r="H8" s="8">
        <v>0.42515337787849999</v>
      </c>
      <c r="I8" s="8">
        <v>0.44074437614119999</v>
      </c>
      <c r="J8" s="7">
        <v>0.56473312587269997</v>
      </c>
      <c r="K8" s="7">
        <v>0.61507827676890003</v>
      </c>
      <c r="L8" s="7">
        <v>0.58923895241809998</v>
      </c>
      <c r="M8" s="6">
        <v>0.50133753464719999</v>
      </c>
      <c r="N8" s="6">
        <v>0.52160718653610005</v>
      </c>
      <c r="O8" s="6">
        <v>0.5053675447289</v>
      </c>
      <c r="P8" s="6">
        <v>0.48766941688519999</v>
      </c>
      <c r="Q8" s="6">
        <v>0.51816322836840001</v>
      </c>
      <c r="R8" s="6">
        <v>0.5186795830466</v>
      </c>
      <c r="S8" s="7">
        <v>0.55560080439369997</v>
      </c>
      <c r="T8" s="6">
        <v>0.48604911989990002</v>
      </c>
      <c r="U8" s="6">
        <v>0.50300490712110002</v>
      </c>
      <c r="V8" s="6">
        <v>0.47710895134300002</v>
      </c>
      <c r="W8" s="8">
        <v>0.4880932613542</v>
      </c>
      <c r="X8" s="6">
        <v>0.51867704524689995</v>
      </c>
      <c r="Y8" s="7">
        <v>0.56102518394409995</v>
      </c>
      <c r="Z8" s="6">
        <v>0.60753550335109996</v>
      </c>
      <c r="AA8" s="7">
        <v>0.53858118433199997</v>
      </c>
      <c r="AB8" s="8">
        <v>0.49149038603279999</v>
      </c>
      <c r="AC8" s="6">
        <v>0.5731854001062</v>
      </c>
      <c r="AD8" s="8">
        <v>0.39877151284099999</v>
      </c>
      <c r="AE8" s="7">
        <v>0.56256443822860003</v>
      </c>
      <c r="AF8" s="8">
        <v>0.19831926105440001</v>
      </c>
      <c r="AG8" s="7">
        <v>0.53989722804810003</v>
      </c>
      <c r="AH8" s="8">
        <v>0.48563857886630002</v>
      </c>
      <c r="AI8" s="7">
        <v>0.55281625781319998</v>
      </c>
      <c r="AJ8" s="8">
        <v>0.39277443941290002</v>
      </c>
      <c r="AK8" s="7">
        <v>0.52410248997660003</v>
      </c>
      <c r="AL8" s="7">
        <v>0.61498411496460004</v>
      </c>
      <c r="AM8" s="6">
        <v>0.52744814302910004</v>
      </c>
      <c r="AN8" s="8">
        <v>0.44466909010069999</v>
      </c>
      <c r="AO8" s="8">
        <v>0.44916132983079998</v>
      </c>
      <c r="AP8" s="6">
        <v>0.46325205259919999</v>
      </c>
      <c r="AQ8" s="6">
        <v>0.51703579084579998</v>
      </c>
    </row>
    <row r="9" spans="1:43" x14ac:dyDescent="0.25">
      <c r="A9" t="s">
        <v>460</v>
      </c>
      <c r="B9" s="6">
        <v>0.1036035431498</v>
      </c>
      <c r="C9" s="8">
        <v>7.1380987830529999E-2</v>
      </c>
      <c r="D9" s="7">
        <v>0.13524042007420001</v>
      </c>
      <c r="E9" s="6">
        <v>0.13268726261059999</v>
      </c>
      <c r="F9" s="6">
        <v>0.10666221217500001</v>
      </c>
      <c r="G9" s="6">
        <v>0.11300537816090001</v>
      </c>
      <c r="H9" s="6">
        <v>0.1113438705396</v>
      </c>
      <c r="I9" s="6">
        <v>0.10385088120369999</v>
      </c>
      <c r="J9" s="6">
        <v>0.1097542478634</v>
      </c>
      <c r="K9" s="6">
        <v>8.8800612187279998E-2</v>
      </c>
      <c r="L9" s="6">
        <v>9.9554930705059996E-2</v>
      </c>
      <c r="M9" s="6">
        <v>0.10275628865479999</v>
      </c>
      <c r="N9" s="6">
        <v>0.1050742166779</v>
      </c>
      <c r="O9" s="7">
        <v>0.1230462147085</v>
      </c>
      <c r="P9" s="8">
        <v>7.7663632509000005E-2</v>
      </c>
      <c r="Q9" s="6">
        <v>0.115347420337</v>
      </c>
      <c r="R9" s="6">
        <v>0.1072907100251</v>
      </c>
      <c r="S9" s="6">
        <v>8.4298648914520005E-2</v>
      </c>
      <c r="T9" s="6">
        <v>9.3522161625219993E-2</v>
      </c>
      <c r="U9" s="6">
        <v>0.1068946684264</v>
      </c>
      <c r="V9" s="6">
        <v>0.14292123888229999</v>
      </c>
      <c r="W9" s="8">
        <v>9.3609869991000003E-2</v>
      </c>
      <c r="X9" s="6">
        <v>0.1046028341711</v>
      </c>
      <c r="Y9" s="7">
        <v>0.12805914175809999</v>
      </c>
      <c r="Z9" s="7">
        <v>0.17595796156140001</v>
      </c>
      <c r="AA9" s="7">
        <v>0.15664892014740001</v>
      </c>
      <c r="AB9" s="8">
        <v>7.6137552539700004E-2</v>
      </c>
      <c r="AC9" s="6">
        <v>0.1372801159348</v>
      </c>
      <c r="AD9" s="8">
        <v>8.3956921514659999E-2</v>
      </c>
      <c r="AE9" s="7">
        <v>0.1132179051796</v>
      </c>
      <c r="AF9" s="8">
        <v>5.6690639682890002E-2</v>
      </c>
      <c r="AG9" s="7">
        <v>0.108311147929</v>
      </c>
      <c r="AH9" s="8">
        <v>8.6170632009689996E-2</v>
      </c>
      <c r="AI9" s="7">
        <v>0.13685023228429999</v>
      </c>
      <c r="AJ9" s="7">
        <v>0.14656118493219999</v>
      </c>
      <c r="AK9" s="8">
        <v>9.7915492905509993E-2</v>
      </c>
      <c r="AL9" s="6">
        <v>0.1060971676756</v>
      </c>
      <c r="AM9" s="6">
        <v>0.1047716034422</v>
      </c>
      <c r="AN9" s="6">
        <v>9.9647827533959996E-2</v>
      </c>
      <c r="AO9" s="6">
        <v>7.9290894293819997E-2</v>
      </c>
      <c r="AP9" s="8">
        <v>3.9421305255670003E-2</v>
      </c>
      <c r="AQ9" s="7">
        <v>0.22513492826830001</v>
      </c>
    </row>
    <row r="10" spans="1:43" x14ac:dyDescent="0.25">
      <c r="A10" t="s">
        <v>434</v>
      </c>
      <c r="B10" s="6">
        <v>1</v>
      </c>
      <c r="C10" s="6">
        <v>1</v>
      </c>
      <c r="D10" s="6">
        <v>1</v>
      </c>
      <c r="E10" s="6">
        <v>1</v>
      </c>
      <c r="F10" s="6">
        <v>1</v>
      </c>
      <c r="G10" s="6">
        <v>1</v>
      </c>
      <c r="H10" s="6">
        <v>1</v>
      </c>
      <c r="I10" s="6">
        <v>1</v>
      </c>
      <c r="J10" s="6">
        <v>1</v>
      </c>
      <c r="K10" s="6">
        <v>1</v>
      </c>
      <c r="L10" s="6">
        <v>1</v>
      </c>
      <c r="M10" s="6">
        <v>1</v>
      </c>
      <c r="N10" s="6">
        <v>1</v>
      </c>
      <c r="O10" s="6">
        <v>1</v>
      </c>
      <c r="P10" s="6">
        <v>1</v>
      </c>
      <c r="Q10" s="6">
        <v>1</v>
      </c>
      <c r="R10" s="6">
        <v>1</v>
      </c>
      <c r="S10" s="6">
        <v>1</v>
      </c>
      <c r="T10" s="6">
        <v>1</v>
      </c>
      <c r="U10" s="6">
        <v>1</v>
      </c>
      <c r="V10" s="6">
        <v>1</v>
      </c>
      <c r="W10" s="6">
        <v>1</v>
      </c>
      <c r="X10" s="6">
        <v>1</v>
      </c>
      <c r="Y10" s="6">
        <v>1</v>
      </c>
      <c r="Z10" s="6">
        <v>1</v>
      </c>
      <c r="AA10" s="6">
        <v>1</v>
      </c>
      <c r="AB10" s="6">
        <v>1</v>
      </c>
      <c r="AC10" s="6">
        <v>1</v>
      </c>
      <c r="AD10" s="6">
        <v>1</v>
      </c>
      <c r="AE10" s="6">
        <v>1</v>
      </c>
      <c r="AF10" s="6">
        <v>1</v>
      </c>
      <c r="AG10" s="6">
        <v>1</v>
      </c>
      <c r="AH10" s="6">
        <v>1</v>
      </c>
      <c r="AI10" s="6">
        <v>1</v>
      </c>
      <c r="AJ10" s="6">
        <v>1</v>
      </c>
      <c r="AK10" s="6">
        <v>1</v>
      </c>
      <c r="AL10" s="6">
        <v>1</v>
      </c>
      <c r="AM10" s="6">
        <v>1</v>
      </c>
      <c r="AN10" s="6">
        <v>1</v>
      </c>
      <c r="AO10" s="6">
        <v>1</v>
      </c>
      <c r="AP10" s="6">
        <v>1</v>
      </c>
      <c r="AQ10" s="6">
        <v>1</v>
      </c>
    </row>
    <row r="11" spans="1:43" x14ac:dyDescent="0.25">
      <c r="A11" t="s">
        <v>433</v>
      </c>
      <c r="B11" s="9">
        <v>4507</v>
      </c>
      <c r="C11" s="9">
        <v>2217</v>
      </c>
      <c r="D11" s="9">
        <v>2278</v>
      </c>
      <c r="E11" s="9">
        <v>12</v>
      </c>
      <c r="F11" s="9">
        <v>280</v>
      </c>
      <c r="G11" s="9">
        <v>827</v>
      </c>
      <c r="H11" s="9">
        <v>1107</v>
      </c>
      <c r="I11" s="9">
        <v>1249</v>
      </c>
      <c r="J11" s="9">
        <v>1121</v>
      </c>
      <c r="K11" s="9">
        <v>1030</v>
      </c>
      <c r="L11" s="9">
        <v>2151</v>
      </c>
      <c r="M11" s="9">
        <v>2745</v>
      </c>
      <c r="N11" s="9">
        <v>1762</v>
      </c>
      <c r="O11" s="9">
        <v>1001</v>
      </c>
      <c r="P11" s="9">
        <v>1001</v>
      </c>
      <c r="Q11" s="9">
        <v>801</v>
      </c>
      <c r="R11" s="9">
        <v>600</v>
      </c>
      <c r="S11" s="9">
        <v>601</v>
      </c>
      <c r="T11" s="9">
        <v>201</v>
      </c>
      <c r="U11" s="9">
        <v>201</v>
      </c>
      <c r="V11" s="9">
        <v>101</v>
      </c>
      <c r="W11" s="9">
        <v>3062</v>
      </c>
      <c r="X11" s="9">
        <v>488</v>
      </c>
      <c r="Y11" s="9">
        <v>850</v>
      </c>
      <c r="Z11" s="9">
        <v>107</v>
      </c>
      <c r="AA11" s="9">
        <v>1366</v>
      </c>
      <c r="AB11" s="9">
        <v>3036</v>
      </c>
      <c r="AC11" s="9">
        <v>105</v>
      </c>
      <c r="AD11" s="9">
        <v>1571</v>
      </c>
      <c r="AE11" s="9">
        <v>2936</v>
      </c>
      <c r="AF11" s="9">
        <v>455</v>
      </c>
      <c r="AG11" s="9">
        <v>4052</v>
      </c>
      <c r="AH11" s="9">
        <v>3046</v>
      </c>
      <c r="AI11" s="9">
        <v>1461</v>
      </c>
      <c r="AJ11" s="9">
        <v>583</v>
      </c>
      <c r="AK11" s="9">
        <v>3924</v>
      </c>
      <c r="AL11" s="9">
        <v>778</v>
      </c>
      <c r="AM11" s="9">
        <v>1171</v>
      </c>
      <c r="AN11" s="9">
        <v>1002</v>
      </c>
      <c r="AO11" s="9">
        <v>620</v>
      </c>
      <c r="AP11" s="9">
        <v>576</v>
      </c>
      <c r="AQ11" s="9">
        <v>360</v>
      </c>
    </row>
    <row r="12" spans="1:43" x14ac:dyDescent="0.25">
      <c r="A12"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bedee988-3e13-4207-a038-8f37201b66b6" sqref="A2 AQ12" xr:uid="{00000000-0002-0000-4B00-000000000000}"/>
    <dataValidation allowBlank="1" error="bedee988-3e13-4207-a038-8f37201b66b6" sqref="A1" xr:uid="{00000000-0002-0000-4B00-000001000000}"/>
  </dataValidations>
  <hyperlinks>
    <hyperlink ref="A1" location="'TOC'!A1" display="Back to TOC" xr:uid="{00000000-0004-0000-4B00-000000000000}"/>
  </hyperlinks>
  <pageMargins left="0.7" right="0.7" top="0.75" bottom="0.75" header="0.3" footer="0.3"/>
</worksheet>
</file>

<file path=xl/worksheets/sheet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C00-000000000000}">
  <sheetPr codeName="Sheet77"/>
  <dimension ref="A1:AQ12"/>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43" width="12.7109375" bestFit="1" customWidth="1"/>
  </cols>
  <sheetData>
    <row r="1" spans="1:43" x14ac:dyDescent="0.25">
      <c r="A1" s="4" t="s">
        <v>384</v>
      </c>
    </row>
    <row r="2" spans="1:43" x14ac:dyDescent="0.25">
      <c r="A2" t="s">
        <v>160</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614</v>
      </c>
      <c r="B5" s="6">
        <v>0.49999693427899999</v>
      </c>
      <c r="C5" s="6">
        <v>0.51511422948039998</v>
      </c>
      <c r="D5" s="6">
        <v>0.48520343493989998</v>
      </c>
      <c r="E5" s="6">
        <v>0.47665584753930001</v>
      </c>
      <c r="F5" s="8">
        <v>0.2548753110375</v>
      </c>
      <c r="G5" s="8">
        <v>0.32073347229400001</v>
      </c>
      <c r="H5" s="8">
        <v>0.30348280644350001</v>
      </c>
      <c r="I5" s="8">
        <v>0.45799992834289999</v>
      </c>
      <c r="J5" s="7">
        <v>0.5789976069792</v>
      </c>
      <c r="K5" s="7">
        <v>0.66916366610800004</v>
      </c>
      <c r="L5" s="7">
        <v>0.62288651715160004</v>
      </c>
      <c r="M5" s="8">
        <v>0.47936973964329999</v>
      </c>
      <c r="N5" s="7">
        <v>0.53580184212000004</v>
      </c>
      <c r="O5" s="8">
        <v>0.42822819241760002</v>
      </c>
      <c r="P5" s="6">
        <v>0.51103674757490003</v>
      </c>
      <c r="Q5" s="6">
        <v>0.51626153920569995</v>
      </c>
      <c r="R5" s="7">
        <v>0.58471598208459996</v>
      </c>
      <c r="S5" s="7">
        <v>0.56548912040999999</v>
      </c>
      <c r="T5" s="7">
        <v>0.60049242411040005</v>
      </c>
      <c r="U5" s="6">
        <v>0.53780488968829998</v>
      </c>
      <c r="V5" s="8">
        <v>0.36623748950849999</v>
      </c>
      <c r="W5" s="7">
        <v>0.59317186397379995</v>
      </c>
      <c r="X5" s="8">
        <v>0.41223083847969999</v>
      </c>
      <c r="Y5" s="8">
        <v>0.22119508890289999</v>
      </c>
      <c r="Z5" s="6">
        <v>0.6010433903115</v>
      </c>
      <c r="AA5" s="8">
        <v>0.24189090032319999</v>
      </c>
      <c r="AB5" s="7">
        <v>0.62767177672829999</v>
      </c>
      <c r="AC5" s="6">
        <v>0.4862953657056</v>
      </c>
      <c r="AD5" s="7">
        <v>0.74203541731</v>
      </c>
      <c r="AE5" s="8">
        <v>0.38155185785720003</v>
      </c>
      <c r="AF5" s="7">
        <v>0.70716301077429999</v>
      </c>
      <c r="AG5" s="8">
        <v>0.4792082825492</v>
      </c>
      <c r="AH5" s="7">
        <v>0.53257795251609996</v>
      </c>
      <c r="AI5" s="8">
        <v>0.43786095616769999</v>
      </c>
      <c r="AJ5" s="8">
        <v>0.32238464611540002</v>
      </c>
      <c r="AK5" s="7">
        <v>0.52351469682730001</v>
      </c>
      <c r="AL5" s="8">
        <v>0.46358333371100002</v>
      </c>
      <c r="AM5" s="6">
        <v>0.51921814560430002</v>
      </c>
      <c r="AN5" s="8">
        <v>0.46731572128120002</v>
      </c>
      <c r="AO5" s="6">
        <v>0.5086011605445</v>
      </c>
      <c r="AP5" s="6">
        <v>0.53285664904300001</v>
      </c>
      <c r="AQ5" s="6">
        <v>0.54824397100879996</v>
      </c>
    </row>
    <row r="6" spans="1:43" x14ac:dyDescent="0.25">
      <c r="A6" t="s">
        <v>615</v>
      </c>
      <c r="B6" s="6">
        <v>5.0096055479879997E-2</v>
      </c>
      <c r="C6" s="7">
        <v>7.2411961679409997E-2</v>
      </c>
      <c r="D6" s="8">
        <v>2.833720638251E-2</v>
      </c>
      <c r="E6" s="6">
        <v>0</v>
      </c>
      <c r="F6" s="7">
        <v>0.1001412657389</v>
      </c>
      <c r="G6" s="7">
        <v>8.2898037674470001E-2</v>
      </c>
      <c r="H6" s="7">
        <v>8.741467099446E-2</v>
      </c>
      <c r="I6" s="7">
        <v>6.3594921819490002E-2</v>
      </c>
      <c r="J6" s="8">
        <v>2.8988239049179999E-2</v>
      </c>
      <c r="K6" s="8">
        <v>1.8021890561770001E-2</v>
      </c>
      <c r="L6" s="8">
        <v>2.365029827265E-2</v>
      </c>
      <c r="M6" s="6">
        <v>5.0515800586469997E-2</v>
      </c>
      <c r="N6" s="6">
        <v>4.9367457378020001E-2</v>
      </c>
      <c r="O6" s="6">
        <v>5.740044414329E-2</v>
      </c>
      <c r="P6" s="6">
        <v>3.9625568351549997E-2</v>
      </c>
      <c r="Q6" s="6">
        <v>4.9908377704169997E-2</v>
      </c>
      <c r="R6" s="6">
        <v>4.190984576561E-2</v>
      </c>
      <c r="S6" s="6">
        <v>5.7870641238229999E-2</v>
      </c>
      <c r="T6" s="6">
        <v>3.9635292994000003E-2</v>
      </c>
      <c r="U6" s="6">
        <v>6.0452436746860003E-2</v>
      </c>
      <c r="V6" s="6">
        <v>6.8947251320880004E-2</v>
      </c>
      <c r="W6" s="6">
        <v>4.9470647806260003E-2</v>
      </c>
      <c r="X6" s="6">
        <v>6.8468923191230005E-2</v>
      </c>
      <c r="Y6" s="6">
        <v>4.4996240191260001E-2</v>
      </c>
      <c r="Z6" s="6">
        <v>2.2500144513769998E-2</v>
      </c>
      <c r="AA6" s="6">
        <v>4.834848022826E-2</v>
      </c>
      <c r="AB6" s="6">
        <v>5.24159931654E-2</v>
      </c>
      <c r="AC6" s="8">
        <v>1.338233786041E-2</v>
      </c>
      <c r="AD6" s="8">
        <v>3.930037862421E-2</v>
      </c>
      <c r="AE6" s="7">
        <v>5.537907805621E-2</v>
      </c>
      <c r="AF6" s="7">
        <v>7.6429510135029993E-2</v>
      </c>
      <c r="AG6" s="8">
        <v>4.7453552291459998E-2</v>
      </c>
      <c r="AH6" s="7">
        <v>6.1802050710489997E-2</v>
      </c>
      <c r="AI6" s="8">
        <v>2.7771293923089999E-2</v>
      </c>
      <c r="AJ6" s="7">
        <v>7.971328758863E-2</v>
      </c>
      <c r="AK6" s="8">
        <v>4.6174417854059999E-2</v>
      </c>
      <c r="AL6" s="6">
        <v>3.4729286980569998E-2</v>
      </c>
      <c r="AM6" s="6">
        <v>4.3477684405939999E-2</v>
      </c>
      <c r="AN6" s="7">
        <v>6.7573876383410003E-2</v>
      </c>
      <c r="AO6" s="7">
        <v>8.0818473087759995E-2</v>
      </c>
      <c r="AP6" s="6">
        <v>4.9847098646350001E-2</v>
      </c>
      <c r="AQ6" s="8">
        <v>1.5764958778490001E-2</v>
      </c>
    </row>
    <row r="7" spans="1:43" x14ac:dyDescent="0.25">
      <c r="A7" t="s">
        <v>616</v>
      </c>
      <c r="B7" s="6">
        <v>7.4194874217309997E-2</v>
      </c>
      <c r="C7" s="7">
        <v>8.6523374302350006E-2</v>
      </c>
      <c r="D7" s="8">
        <v>6.1392251016949999E-2</v>
      </c>
      <c r="E7" s="6">
        <v>0.20116641299599999</v>
      </c>
      <c r="F7" s="7">
        <v>0.14081084625340001</v>
      </c>
      <c r="G7" s="7">
        <v>0.13927348113179999</v>
      </c>
      <c r="H7" s="7">
        <v>0.13967617339489999</v>
      </c>
      <c r="I7" s="6">
        <v>8.1273289399179993E-2</v>
      </c>
      <c r="J7" s="8">
        <v>5.4324263617659997E-2</v>
      </c>
      <c r="K7" s="8">
        <v>1.90174544227E-2</v>
      </c>
      <c r="L7" s="8">
        <v>3.713844677922E-2</v>
      </c>
      <c r="M7" s="6">
        <v>7.7933106605150002E-2</v>
      </c>
      <c r="N7" s="6">
        <v>6.7706009953480001E-2</v>
      </c>
      <c r="O7" s="6">
        <v>7.6596138845759998E-2</v>
      </c>
      <c r="P7" s="6">
        <v>8.4797217644699996E-2</v>
      </c>
      <c r="Q7" s="6">
        <v>6.1060110242740002E-2</v>
      </c>
      <c r="R7" s="6">
        <v>6.2499306363639998E-2</v>
      </c>
      <c r="S7" s="6">
        <v>7.2760032199909994E-2</v>
      </c>
      <c r="T7" s="6">
        <v>5.2869880136329997E-2</v>
      </c>
      <c r="U7" s="6">
        <v>7.2484601165069995E-2</v>
      </c>
      <c r="V7" s="7">
        <v>0.1532604653089</v>
      </c>
      <c r="W7" s="6">
        <v>7.5302076484369998E-2</v>
      </c>
      <c r="X7" s="6">
        <v>8.1010022030120005E-2</v>
      </c>
      <c r="Y7" s="6">
        <v>6.9409717802219995E-2</v>
      </c>
      <c r="Z7" s="6">
        <v>5.0546464215340002E-2</v>
      </c>
      <c r="AA7" s="6">
        <v>8.4779312745909996E-2</v>
      </c>
      <c r="AB7" s="6">
        <v>6.8470329083859999E-2</v>
      </c>
      <c r="AC7" s="6">
        <v>8.7056367214659994E-2</v>
      </c>
      <c r="AD7" s="8">
        <v>4.8553148836460003E-2</v>
      </c>
      <c r="AE7" s="7">
        <v>8.6743028065780006E-2</v>
      </c>
      <c r="AF7" s="6">
        <v>6.9559452473890004E-2</v>
      </c>
      <c r="AG7" s="6">
        <v>7.4660028406039997E-2</v>
      </c>
      <c r="AH7" s="6">
        <v>7.135118936906E-2</v>
      </c>
      <c r="AI7" s="6">
        <v>7.9618128278940006E-2</v>
      </c>
      <c r="AJ7" s="7">
        <v>0.1577977226417</v>
      </c>
      <c r="AK7" s="8">
        <v>6.3124964821239998E-2</v>
      </c>
      <c r="AL7" s="6">
        <v>7.5436858248450006E-2</v>
      </c>
      <c r="AM7" s="6">
        <v>7.1355558597829993E-2</v>
      </c>
      <c r="AN7" s="6">
        <v>8.3359023669340004E-2</v>
      </c>
      <c r="AO7" s="6">
        <v>8.6016659334260004E-2</v>
      </c>
      <c r="AP7" s="6">
        <v>8.3239907712509997E-2</v>
      </c>
      <c r="AQ7" s="8">
        <v>2.7406123519650001E-2</v>
      </c>
    </row>
    <row r="8" spans="1:43" x14ac:dyDescent="0.25">
      <c r="A8" t="s">
        <v>618</v>
      </c>
      <c r="B8" s="6">
        <v>0.26308244434779998</v>
      </c>
      <c r="C8" s="8">
        <v>0.24374024761409999</v>
      </c>
      <c r="D8" s="7">
        <v>0.28321012541660001</v>
      </c>
      <c r="E8" s="8">
        <v>5.564220306427E-2</v>
      </c>
      <c r="F8" s="6">
        <v>0.30524457968969998</v>
      </c>
      <c r="G8" s="6">
        <v>0.2911966063427</v>
      </c>
      <c r="H8" s="7">
        <v>0.29487628535990001</v>
      </c>
      <c r="I8" s="6">
        <v>0.26830632708710001</v>
      </c>
      <c r="J8" s="6">
        <v>0.26372785015540001</v>
      </c>
      <c r="K8" s="8">
        <v>0.2233718176675</v>
      </c>
      <c r="L8" s="8">
        <v>0.2440842913497</v>
      </c>
      <c r="M8" s="6">
        <v>0.26907424922430001</v>
      </c>
      <c r="N8" s="6">
        <v>0.25268180455200001</v>
      </c>
      <c r="O8" s="7">
        <v>0.32360130589780001</v>
      </c>
      <c r="P8" s="6">
        <v>0.25085176164770001</v>
      </c>
      <c r="Q8" s="6">
        <v>0.24379537969519999</v>
      </c>
      <c r="R8" s="8">
        <v>0.20430087793609999</v>
      </c>
      <c r="S8" s="8">
        <v>0.20940653260530001</v>
      </c>
      <c r="T8" s="6">
        <v>0.20677521341880001</v>
      </c>
      <c r="U8" s="6">
        <v>0.26971622773609999</v>
      </c>
      <c r="V8" s="6">
        <v>0.23321626162</v>
      </c>
      <c r="W8" s="8">
        <v>0.1942974788397</v>
      </c>
      <c r="X8" s="7">
        <v>0.32341335583929998</v>
      </c>
      <c r="Y8" s="7">
        <v>0.46345806963210001</v>
      </c>
      <c r="Z8" s="6">
        <v>0.2531933326402</v>
      </c>
      <c r="AA8" s="7">
        <v>0.40694822800960001</v>
      </c>
      <c r="AB8" s="8">
        <v>0.19315811654000001</v>
      </c>
      <c r="AC8" s="6">
        <v>0.23951064534120001</v>
      </c>
      <c r="AD8" s="8">
        <v>0.10260103912269999</v>
      </c>
      <c r="AE8" s="7">
        <v>0.34161637030929998</v>
      </c>
      <c r="AF8" s="8">
        <v>9.0009698748090006E-2</v>
      </c>
      <c r="AG8" s="7">
        <v>0.28044990669039999</v>
      </c>
      <c r="AH8" s="8">
        <v>0.23794869308700001</v>
      </c>
      <c r="AI8" s="7">
        <v>0.31101557543769998</v>
      </c>
      <c r="AJ8" s="6">
        <v>0.26951846675609997</v>
      </c>
      <c r="AK8" s="6">
        <v>0.26223024629149999</v>
      </c>
      <c r="AL8" s="7">
        <v>0.30155676749470001</v>
      </c>
      <c r="AM8" s="6">
        <v>0.26055320400850002</v>
      </c>
      <c r="AN8" s="6">
        <v>0.25691126673920001</v>
      </c>
      <c r="AO8" s="6">
        <v>0.22996246991040001</v>
      </c>
      <c r="AP8" s="6">
        <v>0.25599202645769997</v>
      </c>
      <c r="AQ8" s="6">
        <v>0.25846822987759999</v>
      </c>
    </row>
    <row r="9" spans="1:43" x14ac:dyDescent="0.25">
      <c r="A9" t="s">
        <v>460</v>
      </c>
      <c r="B9" s="6">
        <v>0.112629691676</v>
      </c>
      <c r="C9" s="8">
        <v>8.2210186923719994E-2</v>
      </c>
      <c r="D9" s="7">
        <v>0.14185698224410001</v>
      </c>
      <c r="E9" s="6">
        <v>0.26653553640040001</v>
      </c>
      <c r="F9" s="7">
        <v>0.19892799728060001</v>
      </c>
      <c r="G9" s="7">
        <v>0.165898402557</v>
      </c>
      <c r="H9" s="7">
        <v>0.17455006380720001</v>
      </c>
      <c r="I9" s="6">
        <v>0.12882553335130001</v>
      </c>
      <c r="J9" s="8">
        <v>7.3962040198489995E-2</v>
      </c>
      <c r="K9" s="8">
        <v>7.0425171239949999E-2</v>
      </c>
      <c r="L9" s="8">
        <v>7.2240446446769996E-2</v>
      </c>
      <c r="M9" s="7">
        <v>0.1231071039407</v>
      </c>
      <c r="N9" s="8">
        <v>9.4442885996539994E-2</v>
      </c>
      <c r="O9" s="6">
        <v>0.1141739186955</v>
      </c>
      <c r="P9" s="6">
        <v>0.1136887047812</v>
      </c>
      <c r="Q9" s="6">
        <v>0.1289745931523</v>
      </c>
      <c r="R9" s="6">
        <v>0.10657398785</v>
      </c>
      <c r="S9" s="6">
        <v>9.447367354656E-2</v>
      </c>
      <c r="T9" s="6">
        <v>0.1002271893405</v>
      </c>
      <c r="U9" s="8">
        <v>5.9541844663659999E-2</v>
      </c>
      <c r="V9" s="6">
        <v>0.17833853224169999</v>
      </c>
      <c r="W9" s="8">
        <v>8.7757932895839996E-2</v>
      </c>
      <c r="X9" s="6">
        <v>0.11487686045959999</v>
      </c>
      <c r="Y9" s="7">
        <v>0.2009408834716</v>
      </c>
      <c r="Z9" s="6">
        <v>7.2716668319260006E-2</v>
      </c>
      <c r="AA9" s="7">
        <v>0.21803307869300001</v>
      </c>
      <c r="AB9" s="8">
        <v>5.8283784482380002E-2</v>
      </c>
      <c r="AC9" s="6">
        <v>0.17375528387809999</v>
      </c>
      <c r="AD9" s="8">
        <v>6.7510016106689996E-2</v>
      </c>
      <c r="AE9" s="7">
        <v>0.1347096657115</v>
      </c>
      <c r="AF9" s="8">
        <v>5.683832786865E-2</v>
      </c>
      <c r="AG9" s="7">
        <v>0.11822823006289999</v>
      </c>
      <c r="AH9" s="8">
        <v>9.6320114317370004E-2</v>
      </c>
      <c r="AI9" s="7">
        <v>0.1437340461926</v>
      </c>
      <c r="AJ9" s="7">
        <v>0.17058587689810001</v>
      </c>
      <c r="AK9" s="8">
        <v>0.10495567420599999</v>
      </c>
      <c r="AL9" s="6">
        <v>0.1246937535652</v>
      </c>
      <c r="AM9" s="6">
        <v>0.1053954073834</v>
      </c>
      <c r="AN9" s="6">
        <v>0.1248401119268</v>
      </c>
      <c r="AO9" s="6">
        <v>9.4601237123070003E-2</v>
      </c>
      <c r="AP9" s="8">
        <v>7.8064318140459998E-2</v>
      </c>
      <c r="AQ9" s="6">
        <v>0.15011671681540001</v>
      </c>
    </row>
    <row r="10" spans="1:43" x14ac:dyDescent="0.25">
      <c r="A10" t="s">
        <v>434</v>
      </c>
      <c r="B10" s="6">
        <v>1</v>
      </c>
      <c r="C10" s="6">
        <v>1</v>
      </c>
      <c r="D10" s="6">
        <v>1</v>
      </c>
      <c r="E10" s="6">
        <v>1</v>
      </c>
      <c r="F10" s="6">
        <v>1</v>
      </c>
      <c r="G10" s="6">
        <v>1</v>
      </c>
      <c r="H10" s="6">
        <v>1</v>
      </c>
      <c r="I10" s="6">
        <v>1</v>
      </c>
      <c r="J10" s="6">
        <v>1</v>
      </c>
      <c r="K10" s="6">
        <v>1</v>
      </c>
      <c r="L10" s="6">
        <v>1</v>
      </c>
      <c r="M10" s="6">
        <v>1</v>
      </c>
      <c r="N10" s="6">
        <v>1</v>
      </c>
      <c r="O10" s="6">
        <v>1</v>
      </c>
      <c r="P10" s="6">
        <v>1</v>
      </c>
      <c r="Q10" s="6">
        <v>1</v>
      </c>
      <c r="R10" s="6">
        <v>1</v>
      </c>
      <c r="S10" s="6">
        <v>1</v>
      </c>
      <c r="T10" s="6">
        <v>1</v>
      </c>
      <c r="U10" s="6">
        <v>1</v>
      </c>
      <c r="V10" s="6">
        <v>1</v>
      </c>
      <c r="W10" s="6">
        <v>1</v>
      </c>
      <c r="X10" s="6">
        <v>1</v>
      </c>
      <c r="Y10" s="6">
        <v>1</v>
      </c>
      <c r="Z10" s="6">
        <v>1</v>
      </c>
      <c r="AA10" s="6">
        <v>1</v>
      </c>
      <c r="AB10" s="6">
        <v>1</v>
      </c>
      <c r="AC10" s="6">
        <v>1</v>
      </c>
      <c r="AD10" s="6">
        <v>1</v>
      </c>
      <c r="AE10" s="6">
        <v>1</v>
      </c>
      <c r="AF10" s="6">
        <v>1</v>
      </c>
      <c r="AG10" s="6">
        <v>1</v>
      </c>
      <c r="AH10" s="6">
        <v>1</v>
      </c>
      <c r="AI10" s="6">
        <v>1</v>
      </c>
      <c r="AJ10" s="6">
        <v>1</v>
      </c>
      <c r="AK10" s="6">
        <v>1</v>
      </c>
      <c r="AL10" s="6">
        <v>1</v>
      </c>
      <c r="AM10" s="6">
        <v>1</v>
      </c>
      <c r="AN10" s="6">
        <v>1</v>
      </c>
      <c r="AO10" s="6">
        <v>1</v>
      </c>
      <c r="AP10" s="6">
        <v>1</v>
      </c>
      <c r="AQ10" s="6">
        <v>1</v>
      </c>
    </row>
    <row r="11" spans="1:43" x14ac:dyDescent="0.25">
      <c r="A11" t="s">
        <v>433</v>
      </c>
      <c r="B11" s="9">
        <v>4507</v>
      </c>
      <c r="C11" s="9">
        <v>2217</v>
      </c>
      <c r="D11" s="9">
        <v>2278</v>
      </c>
      <c r="E11" s="9">
        <v>12</v>
      </c>
      <c r="F11" s="9">
        <v>280</v>
      </c>
      <c r="G11" s="9">
        <v>827</v>
      </c>
      <c r="H11" s="9">
        <v>1107</v>
      </c>
      <c r="I11" s="9">
        <v>1249</v>
      </c>
      <c r="J11" s="9">
        <v>1121</v>
      </c>
      <c r="K11" s="9">
        <v>1030</v>
      </c>
      <c r="L11" s="9">
        <v>2151</v>
      </c>
      <c r="M11" s="9">
        <v>2745</v>
      </c>
      <c r="N11" s="9">
        <v>1762</v>
      </c>
      <c r="O11" s="9">
        <v>1001</v>
      </c>
      <c r="P11" s="9">
        <v>1001</v>
      </c>
      <c r="Q11" s="9">
        <v>801</v>
      </c>
      <c r="R11" s="9">
        <v>600</v>
      </c>
      <c r="S11" s="9">
        <v>601</v>
      </c>
      <c r="T11" s="9">
        <v>201</v>
      </c>
      <c r="U11" s="9">
        <v>201</v>
      </c>
      <c r="V11" s="9">
        <v>101</v>
      </c>
      <c r="W11" s="9">
        <v>3062</v>
      </c>
      <c r="X11" s="9">
        <v>488</v>
      </c>
      <c r="Y11" s="9">
        <v>850</v>
      </c>
      <c r="Z11" s="9">
        <v>107</v>
      </c>
      <c r="AA11" s="9">
        <v>1366</v>
      </c>
      <c r="AB11" s="9">
        <v>3036</v>
      </c>
      <c r="AC11" s="9">
        <v>105</v>
      </c>
      <c r="AD11" s="9">
        <v>1571</v>
      </c>
      <c r="AE11" s="9">
        <v>2936</v>
      </c>
      <c r="AF11" s="9">
        <v>455</v>
      </c>
      <c r="AG11" s="9">
        <v>4052</v>
      </c>
      <c r="AH11" s="9">
        <v>3046</v>
      </c>
      <c r="AI11" s="9">
        <v>1461</v>
      </c>
      <c r="AJ11" s="9">
        <v>583</v>
      </c>
      <c r="AK11" s="9">
        <v>3924</v>
      </c>
      <c r="AL11" s="9">
        <v>778</v>
      </c>
      <c r="AM11" s="9">
        <v>1171</v>
      </c>
      <c r="AN11" s="9">
        <v>1002</v>
      </c>
      <c r="AO11" s="9">
        <v>620</v>
      </c>
      <c r="AP11" s="9">
        <v>576</v>
      </c>
      <c r="AQ11" s="9">
        <v>360</v>
      </c>
    </row>
    <row r="12" spans="1:43" x14ac:dyDescent="0.25">
      <c r="A12"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295c7fb9-ba91-46e5-af24-dae1df73d85e" sqref="A2 AQ12" xr:uid="{00000000-0002-0000-4C00-000000000000}"/>
    <dataValidation allowBlank="1" error="295c7fb9-ba91-46e5-af24-dae1df73d85e" sqref="A1" xr:uid="{00000000-0002-0000-4C00-000001000000}"/>
  </dataValidations>
  <hyperlinks>
    <hyperlink ref="A1" location="'TOC'!A1" display="Back to TOC" xr:uid="{00000000-0004-0000-4C00-000000000000}"/>
  </hyperlinks>
  <pageMargins left="0.7" right="0.7" top="0.75" bottom="0.75" header="0.3" footer="0.3"/>
</worksheet>
</file>

<file path=xl/worksheets/sheet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D00-000000000000}">
  <sheetPr codeName="Sheet78"/>
  <dimension ref="A1:AQ12"/>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43" width="12.7109375" bestFit="1" customWidth="1"/>
  </cols>
  <sheetData>
    <row r="1" spans="1:43" x14ac:dyDescent="0.25">
      <c r="A1" s="4" t="s">
        <v>384</v>
      </c>
    </row>
    <row r="2" spans="1:43" x14ac:dyDescent="0.25">
      <c r="A2" t="s">
        <v>162</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614</v>
      </c>
      <c r="B5" s="6">
        <v>0.1010249600565</v>
      </c>
      <c r="C5" s="7">
        <v>0.1171282748157</v>
      </c>
      <c r="D5" s="8">
        <v>8.4919204187569999E-2</v>
      </c>
      <c r="E5" s="6">
        <v>0.14486551656659999</v>
      </c>
      <c r="F5" s="7">
        <v>0.14621314706710001</v>
      </c>
      <c r="G5" s="6">
        <v>0.1105147159538</v>
      </c>
      <c r="H5" s="7">
        <v>0.11986544325579999</v>
      </c>
      <c r="I5" s="6">
        <v>0.10136056507089999</v>
      </c>
      <c r="J5" s="6">
        <v>8.5753118753489996E-2</v>
      </c>
      <c r="K5" s="6">
        <v>9.7190446599929994E-2</v>
      </c>
      <c r="L5" s="6">
        <v>9.1320311767300003E-2</v>
      </c>
      <c r="M5" s="6">
        <v>9.4224597602729998E-2</v>
      </c>
      <c r="N5" s="6">
        <v>0.1128291028516</v>
      </c>
      <c r="O5" s="6">
        <v>8.9048960242050001E-2</v>
      </c>
      <c r="P5" s="7">
        <v>0.12568156353990001</v>
      </c>
      <c r="Q5" s="8">
        <v>7.3911278665869995E-2</v>
      </c>
      <c r="R5" s="6">
        <v>8.4785296744329997E-2</v>
      </c>
      <c r="S5" s="6">
        <v>8.8121901605299993E-2</v>
      </c>
      <c r="T5" s="7">
        <v>0.23996075259979999</v>
      </c>
      <c r="U5" s="7">
        <v>0.15790211794469999</v>
      </c>
      <c r="V5" s="6">
        <v>8.5225517339679993E-2</v>
      </c>
      <c r="W5" s="7">
        <v>0.1088405573162</v>
      </c>
      <c r="X5" s="6">
        <v>8.2755992045319998E-2</v>
      </c>
      <c r="Y5" s="6">
        <v>8.1846142656690005E-2</v>
      </c>
      <c r="Z5" s="6">
        <v>0.12655931582400001</v>
      </c>
      <c r="AA5" s="8">
        <v>4.6453563415959999E-2</v>
      </c>
      <c r="AB5" s="7">
        <v>0.1278191516569</v>
      </c>
      <c r="AC5" s="6">
        <v>0.1031631739092</v>
      </c>
      <c r="AD5" s="7">
        <v>0.14167040122989999</v>
      </c>
      <c r="AE5" s="8">
        <v>8.1134518149510004E-2</v>
      </c>
      <c r="AF5" s="7">
        <v>0.21132351563890001</v>
      </c>
      <c r="AG5" s="8">
        <v>8.9956747069610002E-2</v>
      </c>
      <c r="AH5" s="7">
        <v>0.1166006618984</v>
      </c>
      <c r="AI5" s="8">
        <v>7.1320195715689996E-2</v>
      </c>
      <c r="AJ5" s="6">
        <v>8.369312914997E-2</v>
      </c>
      <c r="AK5" s="6">
        <v>0.10331987944520001</v>
      </c>
      <c r="AL5" s="8">
        <v>6.1505379340580001E-2</v>
      </c>
      <c r="AM5" s="6">
        <v>0.10163612864719999</v>
      </c>
      <c r="AN5" s="6">
        <v>0.1185135031608</v>
      </c>
      <c r="AO5" s="6">
        <v>0.1063088458482</v>
      </c>
      <c r="AP5" s="7">
        <v>0.1418850647097</v>
      </c>
      <c r="AQ5" s="6">
        <v>8.4285757725540006E-2</v>
      </c>
    </row>
    <row r="6" spans="1:43" x14ac:dyDescent="0.25">
      <c r="A6" t="s">
        <v>615</v>
      </c>
      <c r="B6" s="6">
        <v>4.7756143648520002E-2</v>
      </c>
      <c r="C6" s="7">
        <v>6.9626110746249997E-2</v>
      </c>
      <c r="D6" s="8">
        <v>2.6425333009019999E-2</v>
      </c>
      <c r="E6" s="6">
        <v>0</v>
      </c>
      <c r="F6" s="7">
        <v>0.1311952835887</v>
      </c>
      <c r="G6" s="7">
        <v>9.513810411958E-2</v>
      </c>
      <c r="H6" s="7">
        <v>0.1045828007626</v>
      </c>
      <c r="I6" s="6">
        <v>5.0661215219650002E-2</v>
      </c>
      <c r="J6" s="8">
        <v>2.1718450153589999E-2</v>
      </c>
      <c r="K6" s="8">
        <v>1.2887028266019999E-2</v>
      </c>
      <c r="L6" s="8">
        <v>1.741969865371E-2</v>
      </c>
      <c r="M6" s="7">
        <v>5.3671000266509998E-2</v>
      </c>
      <c r="N6" s="8">
        <v>3.7489071473180001E-2</v>
      </c>
      <c r="O6" s="6">
        <v>5.0589828096930002E-2</v>
      </c>
      <c r="P6" s="6">
        <v>5.1292955669200002E-2</v>
      </c>
      <c r="Q6" s="8">
        <v>3.148253408987E-2</v>
      </c>
      <c r="R6" s="8">
        <v>3.0231721689710001E-2</v>
      </c>
      <c r="S6" s="6">
        <v>6.2865294221679996E-2</v>
      </c>
      <c r="T6" s="6">
        <v>7.7939604613589994E-2</v>
      </c>
      <c r="U6" s="6">
        <v>6.4748904538579996E-2</v>
      </c>
      <c r="V6" s="6">
        <v>3.2708806610780003E-2</v>
      </c>
      <c r="W6" s="6">
        <v>4.8413281916349998E-2</v>
      </c>
      <c r="X6" s="6">
        <v>3.253147271515E-2</v>
      </c>
      <c r="Y6" s="6">
        <v>5.8715676618250001E-2</v>
      </c>
      <c r="Z6" s="8">
        <v>1.257180730042E-2</v>
      </c>
      <c r="AA6" s="6">
        <v>5.1418562986100001E-2</v>
      </c>
      <c r="AB6" s="6">
        <v>4.751971686229E-2</v>
      </c>
      <c r="AC6" s="8">
        <v>8.3167263629620007E-3</v>
      </c>
      <c r="AD6" s="6">
        <v>4.1679479758369997E-2</v>
      </c>
      <c r="AE6" s="6">
        <v>5.0729848118349997E-2</v>
      </c>
      <c r="AF6" s="7">
        <v>8.8144885990640007E-2</v>
      </c>
      <c r="AG6" s="8">
        <v>4.370322382419E-2</v>
      </c>
      <c r="AH6" s="7">
        <v>5.8857962179699998E-2</v>
      </c>
      <c r="AI6" s="8">
        <v>2.6583620793979999E-2</v>
      </c>
      <c r="AJ6" s="7">
        <v>0.1105989321538</v>
      </c>
      <c r="AK6" s="8">
        <v>3.9435087750770002E-2</v>
      </c>
      <c r="AL6" s="8">
        <v>3.0116293791820001E-2</v>
      </c>
      <c r="AM6" s="6">
        <v>4.7344249420459998E-2</v>
      </c>
      <c r="AN6" s="6">
        <v>5.8216187409150001E-2</v>
      </c>
      <c r="AO6" s="7">
        <v>6.7960100592719994E-2</v>
      </c>
      <c r="AP6" s="6">
        <v>5.7577991503550002E-2</v>
      </c>
      <c r="AQ6" s="8">
        <v>1.9392106963319999E-2</v>
      </c>
    </row>
    <row r="7" spans="1:43" x14ac:dyDescent="0.25">
      <c r="A7" t="s">
        <v>616</v>
      </c>
      <c r="B7" s="6">
        <v>7.276307284854E-2</v>
      </c>
      <c r="C7" s="7">
        <v>9.0133672195209999E-2</v>
      </c>
      <c r="D7" s="8">
        <v>5.599681235798E-2</v>
      </c>
      <c r="E7" s="6">
        <v>0</v>
      </c>
      <c r="F7" s="7">
        <v>0.12521370264090001</v>
      </c>
      <c r="G7" s="7">
        <v>0.1187386984061</v>
      </c>
      <c r="H7" s="7">
        <v>0.12043473929619999</v>
      </c>
      <c r="I7" s="7">
        <v>9.3299655833229994E-2</v>
      </c>
      <c r="J7" s="8">
        <v>4.4225760261109998E-2</v>
      </c>
      <c r="K7" s="8">
        <v>2.9642846354729999E-2</v>
      </c>
      <c r="L7" s="8">
        <v>3.7127432967299999E-2</v>
      </c>
      <c r="M7" s="7">
        <v>8.2186131625280004E-2</v>
      </c>
      <c r="N7" s="8">
        <v>5.6406425372249998E-2</v>
      </c>
      <c r="O7" s="6">
        <v>7.6323514446270002E-2</v>
      </c>
      <c r="P7" s="6">
        <v>8.1353993011560002E-2</v>
      </c>
      <c r="Q7" s="6">
        <v>5.8142865152550002E-2</v>
      </c>
      <c r="R7" s="6">
        <v>6.3716745316040005E-2</v>
      </c>
      <c r="S7" s="6">
        <v>6.8079248786910004E-2</v>
      </c>
      <c r="T7" s="6">
        <v>6.7684012665030005E-2</v>
      </c>
      <c r="U7" s="6">
        <v>8.6535385860449995E-2</v>
      </c>
      <c r="V7" s="6">
        <v>0.1146684839311</v>
      </c>
      <c r="W7" s="6">
        <v>7.776755667429E-2</v>
      </c>
      <c r="X7" s="6">
        <v>6.0060747038369999E-2</v>
      </c>
      <c r="Y7" s="6">
        <v>6.7884782452869996E-2</v>
      </c>
      <c r="Z7" s="6">
        <v>3.4174767018420003E-2</v>
      </c>
      <c r="AA7" s="6">
        <v>6.3343554645139993E-2</v>
      </c>
      <c r="AB7" s="6">
        <v>7.5404250390939995E-2</v>
      </c>
      <c r="AC7" s="6">
        <v>0.1230445357021</v>
      </c>
      <c r="AD7" s="8">
        <v>5.232975944275E-2</v>
      </c>
      <c r="AE7" s="7">
        <v>8.2762414017730004E-2</v>
      </c>
      <c r="AF7" s="6">
        <v>6.8717357934020007E-2</v>
      </c>
      <c r="AG7" s="6">
        <v>7.3169051277920005E-2</v>
      </c>
      <c r="AH7" s="7">
        <v>8.1428733852349999E-2</v>
      </c>
      <c r="AI7" s="8">
        <v>5.6236599718259998E-2</v>
      </c>
      <c r="AJ7" s="7">
        <v>0.12892404314959999</v>
      </c>
      <c r="AK7" s="8">
        <v>6.5326760993810004E-2</v>
      </c>
      <c r="AL7" s="6">
        <v>5.8702446324700001E-2</v>
      </c>
      <c r="AM7" s="6">
        <v>6.6081741569579994E-2</v>
      </c>
      <c r="AN7" s="6">
        <v>8.2269184393149994E-2</v>
      </c>
      <c r="AO7" s="7">
        <v>9.9622873592199998E-2</v>
      </c>
      <c r="AP7" s="6">
        <v>9.1941708214750006E-2</v>
      </c>
      <c r="AQ7" s="8">
        <v>3.6337572298979999E-2</v>
      </c>
    </row>
    <row r="8" spans="1:43" x14ac:dyDescent="0.25">
      <c r="A8" t="s">
        <v>618</v>
      </c>
      <c r="B8" s="6">
        <v>0.62377730575970003</v>
      </c>
      <c r="C8" s="8">
        <v>0.60203479708929997</v>
      </c>
      <c r="D8" s="7">
        <v>0.64559143487490001</v>
      </c>
      <c r="E8" s="6">
        <v>0.55107031074169999</v>
      </c>
      <c r="F8" s="8">
        <v>0.40836407439889999</v>
      </c>
      <c r="G8" s="8">
        <v>0.48990413926990001</v>
      </c>
      <c r="H8" s="8">
        <v>0.46854580818859998</v>
      </c>
      <c r="I8" s="8">
        <v>0.58966053468140001</v>
      </c>
      <c r="J8" s="7">
        <v>0.70664146790350002</v>
      </c>
      <c r="K8" s="7">
        <v>0.73692304600689995</v>
      </c>
      <c r="L8" s="7">
        <v>0.72138122113330005</v>
      </c>
      <c r="M8" s="8">
        <v>0.61058490889960004</v>
      </c>
      <c r="N8" s="7">
        <v>0.64667681110300002</v>
      </c>
      <c r="O8" s="6">
        <v>0.61694664461780002</v>
      </c>
      <c r="P8" s="8">
        <v>0.58115909342700001</v>
      </c>
      <c r="Q8" s="7">
        <v>0.67333241259499998</v>
      </c>
      <c r="R8" s="7">
        <v>0.68906652247260003</v>
      </c>
      <c r="S8" s="6">
        <v>0.65791992095709995</v>
      </c>
      <c r="T8" s="8">
        <v>0.49847352547980001</v>
      </c>
      <c r="U8" s="6">
        <v>0.58180196490780001</v>
      </c>
      <c r="V8" s="6">
        <v>0.54766499996609996</v>
      </c>
      <c r="W8" s="6">
        <v>0.62714209851699998</v>
      </c>
      <c r="X8" s="7">
        <v>0.67666928296829998</v>
      </c>
      <c r="Y8" s="8">
        <v>0.57704543291400001</v>
      </c>
      <c r="Z8" s="6">
        <v>0.66088973988260002</v>
      </c>
      <c r="AA8" s="8">
        <v>0.5989765455039</v>
      </c>
      <c r="AB8" s="7">
        <v>0.6372464476659</v>
      </c>
      <c r="AC8" s="6">
        <v>0.59223803337409997</v>
      </c>
      <c r="AD8" s="6">
        <v>0.63692421978610003</v>
      </c>
      <c r="AE8" s="6">
        <v>0.61734367083910002</v>
      </c>
      <c r="AF8" s="8">
        <v>0.53222076656710005</v>
      </c>
      <c r="AG8" s="7">
        <v>0.63296479938350003</v>
      </c>
      <c r="AH8" s="8">
        <v>0.61053324280120003</v>
      </c>
      <c r="AI8" s="7">
        <v>0.64903535018640002</v>
      </c>
      <c r="AJ8" s="8">
        <v>0.46362651441320002</v>
      </c>
      <c r="AK8" s="7">
        <v>0.64498297976880004</v>
      </c>
      <c r="AL8" s="7">
        <v>0.70068563041889997</v>
      </c>
      <c r="AM8" s="6">
        <v>0.63487201496080004</v>
      </c>
      <c r="AN8" s="8">
        <v>0.58815472547119996</v>
      </c>
      <c r="AO8" s="6">
        <v>0.59671342684079998</v>
      </c>
      <c r="AP8" s="6">
        <v>0.59532738553709996</v>
      </c>
      <c r="AQ8" s="6">
        <v>0.57995964819870005</v>
      </c>
    </row>
    <row r="9" spans="1:43" x14ac:dyDescent="0.25">
      <c r="A9" t="s">
        <v>460</v>
      </c>
      <c r="B9" s="6">
        <v>0.15467851768669999</v>
      </c>
      <c r="C9" s="8">
        <v>0.1210771451535</v>
      </c>
      <c r="D9" s="7">
        <v>0.18706721557059999</v>
      </c>
      <c r="E9" s="6">
        <v>0.3040641726917</v>
      </c>
      <c r="F9" s="6">
        <v>0.18901379230439999</v>
      </c>
      <c r="G9" s="7">
        <v>0.18570434225070001</v>
      </c>
      <c r="H9" s="7">
        <v>0.18657120849680001</v>
      </c>
      <c r="I9" s="6">
        <v>0.16501802919479999</v>
      </c>
      <c r="J9" s="6">
        <v>0.14166120292830001</v>
      </c>
      <c r="K9" s="8">
        <v>0.1233566327725</v>
      </c>
      <c r="L9" s="8">
        <v>0.13275133547840001</v>
      </c>
      <c r="M9" s="6">
        <v>0.1593333616059</v>
      </c>
      <c r="N9" s="6">
        <v>0.14659858919999999</v>
      </c>
      <c r="O9" s="6">
        <v>0.16709105259689999</v>
      </c>
      <c r="P9" s="6">
        <v>0.1605123943524</v>
      </c>
      <c r="Q9" s="6">
        <v>0.16313090949680001</v>
      </c>
      <c r="R9" s="6">
        <v>0.1321997137773</v>
      </c>
      <c r="S9" s="6">
        <v>0.123013634429</v>
      </c>
      <c r="T9" s="6">
        <v>0.1159421046417</v>
      </c>
      <c r="U9" s="6">
        <v>0.1090116267485</v>
      </c>
      <c r="V9" s="6">
        <v>0.2197321921524</v>
      </c>
      <c r="W9" s="8">
        <v>0.1378365055762</v>
      </c>
      <c r="X9" s="6">
        <v>0.14798250523279999</v>
      </c>
      <c r="Y9" s="7">
        <v>0.21450796535819999</v>
      </c>
      <c r="Z9" s="6">
        <v>0.16580436997449999</v>
      </c>
      <c r="AA9" s="7">
        <v>0.2398077734489</v>
      </c>
      <c r="AB9" s="8">
        <v>0.11201043342399999</v>
      </c>
      <c r="AC9" s="6">
        <v>0.1732375306516</v>
      </c>
      <c r="AD9" s="8">
        <v>0.12739613978289999</v>
      </c>
      <c r="AE9" s="7">
        <v>0.1680295488753</v>
      </c>
      <c r="AF9" s="8">
        <v>9.959347386938E-2</v>
      </c>
      <c r="AG9" s="7">
        <v>0.16020617844480001</v>
      </c>
      <c r="AH9" s="8">
        <v>0.13257939926840001</v>
      </c>
      <c r="AI9" s="7">
        <v>0.1968242335857</v>
      </c>
      <c r="AJ9" s="7">
        <v>0.21315738113339999</v>
      </c>
      <c r="AK9" s="8">
        <v>0.14693529204139999</v>
      </c>
      <c r="AL9" s="6">
        <v>0.1489902501241</v>
      </c>
      <c r="AM9" s="6">
        <v>0.15006586540200001</v>
      </c>
      <c r="AN9" s="6">
        <v>0.15284639956570001</v>
      </c>
      <c r="AO9" s="6">
        <v>0.1293947531262</v>
      </c>
      <c r="AP9" s="8">
        <v>0.11326785003500001</v>
      </c>
      <c r="AQ9" s="7">
        <v>0.28002491481340003</v>
      </c>
    </row>
    <row r="10" spans="1:43" x14ac:dyDescent="0.25">
      <c r="A10" t="s">
        <v>434</v>
      </c>
      <c r="B10" s="6">
        <v>1</v>
      </c>
      <c r="C10" s="6">
        <v>1</v>
      </c>
      <c r="D10" s="6">
        <v>1</v>
      </c>
      <c r="E10" s="6">
        <v>1</v>
      </c>
      <c r="F10" s="6">
        <v>1</v>
      </c>
      <c r="G10" s="6">
        <v>1</v>
      </c>
      <c r="H10" s="6">
        <v>1</v>
      </c>
      <c r="I10" s="6">
        <v>1</v>
      </c>
      <c r="J10" s="6">
        <v>1</v>
      </c>
      <c r="K10" s="6">
        <v>1</v>
      </c>
      <c r="L10" s="6">
        <v>1</v>
      </c>
      <c r="M10" s="6">
        <v>1</v>
      </c>
      <c r="N10" s="6">
        <v>1</v>
      </c>
      <c r="O10" s="6">
        <v>1</v>
      </c>
      <c r="P10" s="6">
        <v>1</v>
      </c>
      <c r="Q10" s="6">
        <v>1</v>
      </c>
      <c r="R10" s="6">
        <v>1</v>
      </c>
      <c r="S10" s="6">
        <v>1</v>
      </c>
      <c r="T10" s="6">
        <v>1</v>
      </c>
      <c r="U10" s="6">
        <v>1</v>
      </c>
      <c r="V10" s="6">
        <v>1</v>
      </c>
      <c r="W10" s="6">
        <v>1</v>
      </c>
      <c r="X10" s="6">
        <v>1</v>
      </c>
      <c r="Y10" s="6">
        <v>1</v>
      </c>
      <c r="Z10" s="6">
        <v>1</v>
      </c>
      <c r="AA10" s="6">
        <v>1</v>
      </c>
      <c r="AB10" s="6">
        <v>1</v>
      </c>
      <c r="AC10" s="6">
        <v>1</v>
      </c>
      <c r="AD10" s="6">
        <v>1</v>
      </c>
      <c r="AE10" s="6">
        <v>1</v>
      </c>
      <c r="AF10" s="6">
        <v>1</v>
      </c>
      <c r="AG10" s="6">
        <v>1</v>
      </c>
      <c r="AH10" s="6">
        <v>1</v>
      </c>
      <c r="AI10" s="6">
        <v>1</v>
      </c>
      <c r="AJ10" s="6">
        <v>1</v>
      </c>
      <c r="AK10" s="6">
        <v>1</v>
      </c>
      <c r="AL10" s="6">
        <v>1</v>
      </c>
      <c r="AM10" s="6">
        <v>1</v>
      </c>
      <c r="AN10" s="6">
        <v>1</v>
      </c>
      <c r="AO10" s="6">
        <v>1</v>
      </c>
      <c r="AP10" s="6">
        <v>1</v>
      </c>
      <c r="AQ10" s="6">
        <v>1</v>
      </c>
    </row>
    <row r="11" spans="1:43" x14ac:dyDescent="0.25">
      <c r="A11" t="s">
        <v>433</v>
      </c>
      <c r="B11" s="9">
        <v>4507</v>
      </c>
      <c r="C11" s="9">
        <v>2217</v>
      </c>
      <c r="D11" s="9">
        <v>2278</v>
      </c>
      <c r="E11" s="9">
        <v>12</v>
      </c>
      <c r="F11" s="9">
        <v>280</v>
      </c>
      <c r="G11" s="9">
        <v>827</v>
      </c>
      <c r="H11" s="9">
        <v>1107</v>
      </c>
      <c r="I11" s="9">
        <v>1249</v>
      </c>
      <c r="J11" s="9">
        <v>1121</v>
      </c>
      <c r="K11" s="9">
        <v>1030</v>
      </c>
      <c r="L11" s="9">
        <v>2151</v>
      </c>
      <c r="M11" s="9">
        <v>2745</v>
      </c>
      <c r="N11" s="9">
        <v>1762</v>
      </c>
      <c r="O11" s="9">
        <v>1001</v>
      </c>
      <c r="P11" s="9">
        <v>1001</v>
      </c>
      <c r="Q11" s="9">
        <v>801</v>
      </c>
      <c r="R11" s="9">
        <v>600</v>
      </c>
      <c r="S11" s="9">
        <v>601</v>
      </c>
      <c r="T11" s="9">
        <v>201</v>
      </c>
      <c r="U11" s="9">
        <v>201</v>
      </c>
      <c r="V11" s="9">
        <v>101</v>
      </c>
      <c r="W11" s="9">
        <v>3062</v>
      </c>
      <c r="X11" s="9">
        <v>488</v>
      </c>
      <c r="Y11" s="9">
        <v>850</v>
      </c>
      <c r="Z11" s="9">
        <v>107</v>
      </c>
      <c r="AA11" s="9">
        <v>1366</v>
      </c>
      <c r="AB11" s="9">
        <v>3036</v>
      </c>
      <c r="AC11" s="9">
        <v>105</v>
      </c>
      <c r="AD11" s="9">
        <v>1571</v>
      </c>
      <c r="AE11" s="9">
        <v>2936</v>
      </c>
      <c r="AF11" s="9">
        <v>455</v>
      </c>
      <c r="AG11" s="9">
        <v>4052</v>
      </c>
      <c r="AH11" s="9">
        <v>3046</v>
      </c>
      <c r="AI11" s="9">
        <v>1461</v>
      </c>
      <c r="AJ11" s="9">
        <v>583</v>
      </c>
      <c r="AK11" s="9">
        <v>3924</v>
      </c>
      <c r="AL11" s="9">
        <v>778</v>
      </c>
      <c r="AM11" s="9">
        <v>1171</v>
      </c>
      <c r="AN11" s="9">
        <v>1002</v>
      </c>
      <c r="AO11" s="9">
        <v>620</v>
      </c>
      <c r="AP11" s="9">
        <v>576</v>
      </c>
      <c r="AQ11" s="9">
        <v>360</v>
      </c>
    </row>
    <row r="12" spans="1:43" x14ac:dyDescent="0.25">
      <c r="A12"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657c90f8-fbfd-4738-a36c-0c41bdcda1e3" sqref="A2 AQ12" xr:uid="{00000000-0002-0000-4D00-000000000000}"/>
    <dataValidation allowBlank="1" error="657c90f8-fbfd-4738-a36c-0c41bdcda1e3" sqref="A1" xr:uid="{00000000-0002-0000-4D00-000001000000}"/>
  </dataValidations>
  <hyperlinks>
    <hyperlink ref="A1" location="'TOC'!A1" display="Back to TOC" xr:uid="{00000000-0004-0000-4D00-000000000000}"/>
  </hyperlinks>
  <pageMargins left="0.7" right="0.7" top="0.75" bottom="0.75" header="0.3" footer="0.3"/>
</worksheet>
</file>

<file path=xl/worksheets/sheet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E00-000000000000}">
  <sheetPr codeName="Sheet79"/>
  <dimension ref="A1:AQ12"/>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43" width="12.7109375" bestFit="1" customWidth="1"/>
  </cols>
  <sheetData>
    <row r="1" spans="1:43" x14ac:dyDescent="0.25">
      <c r="A1" s="4" t="s">
        <v>384</v>
      </c>
    </row>
    <row r="2" spans="1:43" x14ac:dyDescent="0.25">
      <c r="A2" t="s">
        <v>164</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614</v>
      </c>
      <c r="B5" s="6">
        <v>0.13170661949910001</v>
      </c>
      <c r="C5" s="6">
        <v>0.13532826188399999</v>
      </c>
      <c r="D5" s="6">
        <v>0.12880016447789999</v>
      </c>
      <c r="E5" s="6">
        <v>0</v>
      </c>
      <c r="F5" s="6">
        <v>0.1041479201238</v>
      </c>
      <c r="G5" s="6">
        <v>0.15316984313759999</v>
      </c>
      <c r="H5" s="6">
        <v>0.14032920505839999</v>
      </c>
      <c r="I5" s="6">
        <v>0.149309531734</v>
      </c>
      <c r="J5" s="6">
        <v>0.11671994034249999</v>
      </c>
      <c r="K5" s="6">
        <v>0.11820868233530001</v>
      </c>
      <c r="L5" s="8">
        <v>0.11744459509870001</v>
      </c>
      <c r="M5" s="6">
        <v>0.1242485724554</v>
      </c>
      <c r="N5" s="6">
        <v>0.14465237832809999</v>
      </c>
      <c r="O5" s="8">
        <v>9.8233341233749993E-2</v>
      </c>
      <c r="P5" s="7">
        <v>0.18384937479069999</v>
      </c>
      <c r="Q5" s="8">
        <v>8.8920727097550001E-2</v>
      </c>
      <c r="R5" s="6">
        <v>0.11168836664160001</v>
      </c>
      <c r="S5" s="6">
        <v>0.10610169669529999</v>
      </c>
      <c r="T5" s="7">
        <v>0.28389387786999998</v>
      </c>
      <c r="U5" s="7">
        <v>0.29325156174990002</v>
      </c>
      <c r="V5" s="6">
        <v>9.2411452044900005E-2</v>
      </c>
      <c r="W5" s="6">
        <v>0.12460455580849999</v>
      </c>
      <c r="X5" s="6">
        <v>0.123860567386</v>
      </c>
      <c r="Y5" s="6">
        <v>0.1528474651227</v>
      </c>
      <c r="Z5" s="6">
        <v>0.19279524859889999</v>
      </c>
      <c r="AA5" s="8">
        <v>7.6364583850970003E-2</v>
      </c>
      <c r="AB5" s="7">
        <v>0.15825718419689999</v>
      </c>
      <c r="AC5" s="6">
        <v>0.14952513019989999</v>
      </c>
      <c r="AD5" s="7">
        <v>0.17107312544879999</v>
      </c>
      <c r="AE5" s="8">
        <v>0.1124420432743</v>
      </c>
      <c r="AF5" s="7">
        <v>0.22451324468520001</v>
      </c>
      <c r="AG5" s="8">
        <v>0.122393682546</v>
      </c>
      <c r="AH5" s="7">
        <v>0.1459992063725</v>
      </c>
      <c r="AI5" s="8">
        <v>0.1044489120002</v>
      </c>
      <c r="AJ5" s="6">
        <v>0.1331448935383</v>
      </c>
      <c r="AK5" s="6">
        <v>0.13151617666609999</v>
      </c>
      <c r="AL5" s="8">
        <v>8.102977739127E-2</v>
      </c>
      <c r="AM5" s="6">
        <v>0.1175763679319</v>
      </c>
      <c r="AN5" s="6">
        <v>0.14364361371289999</v>
      </c>
      <c r="AO5" s="7">
        <v>0.17751079921230001</v>
      </c>
      <c r="AP5" s="7">
        <v>0.192775369226</v>
      </c>
      <c r="AQ5" s="6">
        <v>0.1135167021482</v>
      </c>
    </row>
    <row r="6" spans="1:43" x14ac:dyDescent="0.25">
      <c r="A6" t="s">
        <v>615</v>
      </c>
      <c r="B6" s="6">
        <v>5.4833944209799999E-2</v>
      </c>
      <c r="C6" s="7">
        <v>7.6073979932909999E-2</v>
      </c>
      <c r="D6" s="8">
        <v>3.3222969890769997E-2</v>
      </c>
      <c r="E6" s="6">
        <v>0.18539055109499999</v>
      </c>
      <c r="F6" s="7">
        <v>0.1302819111622</v>
      </c>
      <c r="G6" s="7">
        <v>8.8915060159939996E-2</v>
      </c>
      <c r="H6" s="7">
        <v>9.9750554354009993E-2</v>
      </c>
      <c r="I6" s="7">
        <v>6.7765190144919996E-2</v>
      </c>
      <c r="J6" s="8">
        <v>2.8964975442009998E-2</v>
      </c>
      <c r="K6" s="8">
        <v>2.055245221654E-2</v>
      </c>
      <c r="L6" s="8">
        <v>2.487012556465E-2</v>
      </c>
      <c r="M6" s="7">
        <v>6.0139352853779998E-2</v>
      </c>
      <c r="N6" s="8">
        <v>4.5624758428059999E-2</v>
      </c>
      <c r="O6" s="6">
        <v>5.52512307328E-2</v>
      </c>
      <c r="P6" s="6">
        <v>5.5182592448089998E-2</v>
      </c>
      <c r="Q6" s="8">
        <v>3.8462150706260002E-2</v>
      </c>
      <c r="R6" s="6">
        <v>5.5961308713790001E-2</v>
      </c>
      <c r="S6" s="6">
        <v>6.547546047642E-2</v>
      </c>
      <c r="T6" s="6">
        <v>6.8713178287990007E-2</v>
      </c>
      <c r="U6" s="7">
        <v>9.2789274600080004E-2</v>
      </c>
      <c r="V6" s="6">
        <v>6.9256505285870004E-2</v>
      </c>
      <c r="W6" s="6">
        <v>5.6168709886300003E-2</v>
      </c>
      <c r="X6" s="6">
        <v>5.4143142553020003E-2</v>
      </c>
      <c r="Y6" s="6">
        <v>5.2306398706170001E-2</v>
      </c>
      <c r="Z6" s="6">
        <v>4.1822481397589997E-2</v>
      </c>
      <c r="AA6" s="6">
        <v>5.2343933901549997E-2</v>
      </c>
      <c r="AB6" s="6">
        <v>5.784843735945E-2</v>
      </c>
      <c r="AC6" s="8">
        <v>9.8456574885190003E-3</v>
      </c>
      <c r="AD6" s="6">
        <v>5.0240244030259999E-2</v>
      </c>
      <c r="AE6" s="6">
        <v>5.7081938669250001E-2</v>
      </c>
      <c r="AF6" s="7">
        <v>9.8108402012609994E-2</v>
      </c>
      <c r="AG6" s="8">
        <v>5.0491449302910003E-2</v>
      </c>
      <c r="AH6" s="7">
        <v>6.3709516243350001E-2</v>
      </c>
      <c r="AI6" s="8">
        <v>3.7907145127319998E-2</v>
      </c>
      <c r="AJ6" s="7">
        <v>0.1149012708037</v>
      </c>
      <c r="AK6" s="8">
        <v>4.6880389090689999E-2</v>
      </c>
      <c r="AL6" s="6">
        <v>4.0441298802010001E-2</v>
      </c>
      <c r="AM6" s="6">
        <v>4.3622830426009999E-2</v>
      </c>
      <c r="AN6" s="6">
        <v>6.8010355524990004E-2</v>
      </c>
      <c r="AO6" s="7">
        <v>8.7594986515839995E-2</v>
      </c>
      <c r="AP6" s="6">
        <v>6.6588850357269996E-2</v>
      </c>
      <c r="AQ6" s="8">
        <v>2.511192218121E-2</v>
      </c>
    </row>
    <row r="7" spans="1:43" x14ac:dyDescent="0.25">
      <c r="A7" t="s">
        <v>616</v>
      </c>
      <c r="B7" s="6">
        <v>0.1310741011298</v>
      </c>
      <c r="C7" s="7">
        <v>0.15425619804890001</v>
      </c>
      <c r="D7" s="8">
        <v>0.10756584419280001</v>
      </c>
      <c r="E7" s="6">
        <v>0.2580028435051</v>
      </c>
      <c r="F7" s="6">
        <v>0.1550138778008</v>
      </c>
      <c r="G7" s="7">
        <v>0.19827427366</v>
      </c>
      <c r="H7" s="7">
        <v>0.1869427906777</v>
      </c>
      <c r="I7" s="7">
        <v>0.16057965466240001</v>
      </c>
      <c r="J7" s="8">
        <v>0.1054107344893</v>
      </c>
      <c r="K7" s="8">
        <v>6.604786497522E-2</v>
      </c>
      <c r="L7" s="8">
        <v>8.6250604159520003E-2</v>
      </c>
      <c r="M7" s="7">
        <v>0.14019872083529999</v>
      </c>
      <c r="N7" s="8">
        <v>0.1152354874254</v>
      </c>
      <c r="O7" s="6">
        <v>0.13821897449000001</v>
      </c>
      <c r="P7" s="6">
        <v>0.1444017650145</v>
      </c>
      <c r="Q7" s="8">
        <v>9.297665270081E-2</v>
      </c>
      <c r="R7" s="6">
        <v>0.1283134183029</v>
      </c>
      <c r="S7" s="6">
        <v>0.14584655700480001</v>
      </c>
      <c r="T7" s="6">
        <v>0.10167714071599999</v>
      </c>
      <c r="U7" s="6">
        <v>0.17341568680880001</v>
      </c>
      <c r="V7" s="6">
        <v>0.109864546944</v>
      </c>
      <c r="W7" s="7">
        <v>0.14106493017919999</v>
      </c>
      <c r="X7" s="6">
        <v>0.12069541579159999</v>
      </c>
      <c r="Y7" s="6">
        <v>0.1132299655091</v>
      </c>
      <c r="Z7" s="8">
        <v>4.9353005635670001E-2</v>
      </c>
      <c r="AA7" s="8">
        <v>9.6067330577580004E-2</v>
      </c>
      <c r="AB7" s="7">
        <v>0.1478618174711</v>
      </c>
      <c r="AC7" s="6">
        <v>0.14251943986570001</v>
      </c>
      <c r="AD7" s="6">
        <v>0.1293890782081</v>
      </c>
      <c r="AE7" s="6">
        <v>0.1318986917743</v>
      </c>
      <c r="AF7" s="6">
        <v>0.1380686084876</v>
      </c>
      <c r="AG7" s="6">
        <v>0.13037221798400001</v>
      </c>
      <c r="AH7" s="7">
        <v>0.14551688328779999</v>
      </c>
      <c r="AI7" s="8">
        <v>0.10352995289270001</v>
      </c>
      <c r="AJ7" s="7">
        <v>0.17059461385720001</v>
      </c>
      <c r="AK7" s="8">
        <v>0.12584116345570001</v>
      </c>
      <c r="AL7" s="8">
        <v>8.7833177282560002E-2</v>
      </c>
      <c r="AM7" s="8">
        <v>0.1121443754462</v>
      </c>
      <c r="AN7" s="7">
        <v>0.1616369960615</v>
      </c>
      <c r="AO7" s="7">
        <v>0.16546323577220001</v>
      </c>
      <c r="AP7" s="7">
        <v>0.17755287086880001</v>
      </c>
      <c r="AQ7" s="6">
        <v>0.1007682362441</v>
      </c>
    </row>
    <row r="8" spans="1:43" x14ac:dyDescent="0.25">
      <c r="A8" t="s">
        <v>618</v>
      </c>
      <c r="B8" s="6">
        <v>0.56187221496210005</v>
      </c>
      <c r="C8" s="8">
        <v>0.54325118304419995</v>
      </c>
      <c r="D8" s="7">
        <v>0.5811269701074</v>
      </c>
      <c r="E8" s="6">
        <v>0.386390706498</v>
      </c>
      <c r="F8" s="8">
        <v>0.39386646157049998</v>
      </c>
      <c r="G8" s="8">
        <v>0.4075266504035</v>
      </c>
      <c r="H8" s="8">
        <v>0.40394854636119998</v>
      </c>
      <c r="I8" s="8">
        <v>0.48061138991050001</v>
      </c>
      <c r="J8" s="7">
        <v>0.64842790198489997</v>
      </c>
      <c r="K8" s="7">
        <v>0.72842866862349998</v>
      </c>
      <c r="L8" s="7">
        <v>0.68736879054819999</v>
      </c>
      <c r="M8" s="6">
        <v>0.55591519014309998</v>
      </c>
      <c r="N8" s="6">
        <v>0.57221248315749995</v>
      </c>
      <c r="O8" s="6">
        <v>0.58008769784059999</v>
      </c>
      <c r="P8" s="8">
        <v>0.51467584456290005</v>
      </c>
      <c r="Q8" s="7">
        <v>0.62917674418210001</v>
      </c>
      <c r="R8" s="6">
        <v>0.58604136390700001</v>
      </c>
      <c r="S8" s="6">
        <v>0.57163986477649997</v>
      </c>
      <c r="T8" s="8">
        <v>0.44098275431020001</v>
      </c>
      <c r="U8" s="8">
        <v>0.39922856375679999</v>
      </c>
      <c r="V8" s="6">
        <v>0.49525886968810001</v>
      </c>
      <c r="W8" s="6">
        <v>0.56397381225690002</v>
      </c>
      <c r="X8" s="6">
        <v>0.5913437472991</v>
      </c>
      <c r="Y8" s="6">
        <v>0.53547649938179998</v>
      </c>
      <c r="Z8" s="6">
        <v>0.57920716707200004</v>
      </c>
      <c r="AA8" s="6">
        <v>0.56776350859500002</v>
      </c>
      <c r="AB8" s="6">
        <v>0.56237143371560006</v>
      </c>
      <c r="AC8" s="6">
        <v>0.47630116275090001</v>
      </c>
      <c r="AD8" s="6">
        <v>0.54543621923100005</v>
      </c>
      <c r="AE8" s="6">
        <v>0.56991541018479996</v>
      </c>
      <c r="AF8" s="8">
        <v>0.454445117743</v>
      </c>
      <c r="AG8" s="7">
        <v>0.57265228353419995</v>
      </c>
      <c r="AH8" s="8">
        <v>0.54249043518499995</v>
      </c>
      <c r="AI8" s="7">
        <v>0.59883563443609999</v>
      </c>
      <c r="AJ8" s="8">
        <v>0.41654896758420001</v>
      </c>
      <c r="AK8" s="7">
        <v>0.58111456390039995</v>
      </c>
      <c r="AL8" s="7">
        <v>0.66663188111180005</v>
      </c>
      <c r="AM8" s="7">
        <v>0.6108492330716</v>
      </c>
      <c r="AN8" s="8">
        <v>0.51438011309940002</v>
      </c>
      <c r="AO8" s="8">
        <v>0.45406459458109999</v>
      </c>
      <c r="AP8" s="8">
        <v>0.48537160182560002</v>
      </c>
      <c r="AQ8" s="6">
        <v>0.54870944704930003</v>
      </c>
    </row>
    <row r="9" spans="1:43" x14ac:dyDescent="0.25">
      <c r="A9" t="s">
        <v>460</v>
      </c>
      <c r="B9" s="6">
        <v>0.12051312019920001</v>
      </c>
      <c r="C9" s="8">
        <v>9.1090377090060001E-2</v>
      </c>
      <c r="D9" s="7">
        <v>0.14928405133100001</v>
      </c>
      <c r="E9" s="6">
        <v>0.1702158989019</v>
      </c>
      <c r="F9" s="7">
        <v>0.21668982934270001</v>
      </c>
      <c r="G9" s="7">
        <v>0.15211417263890001</v>
      </c>
      <c r="H9" s="7">
        <v>0.16902890354880001</v>
      </c>
      <c r="I9" s="7">
        <v>0.1417342335481</v>
      </c>
      <c r="J9" s="8">
        <v>0.1004764477412</v>
      </c>
      <c r="K9" s="8">
        <v>6.6762331849409995E-2</v>
      </c>
      <c r="L9" s="8">
        <v>8.4065884628949997E-2</v>
      </c>
      <c r="M9" s="6">
        <v>0.1194981637124</v>
      </c>
      <c r="N9" s="6">
        <v>0.122274892661</v>
      </c>
      <c r="O9" s="6">
        <v>0.1282087557029</v>
      </c>
      <c r="P9" s="6">
        <v>0.1018904231839</v>
      </c>
      <c r="Q9" s="7">
        <v>0.15046372531329999</v>
      </c>
      <c r="R9" s="6">
        <v>0.11799554243469999</v>
      </c>
      <c r="S9" s="6">
        <v>0.11093642104699999</v>
      </c>
      <c r="T9" s="6">
        <v>0.10473304881580001</v>
      </c>
      <c r="U9" s="8">
        <v>4.1314913084379998E-2</v>
      </c>
      <c r="V9" s="7">
        <v>0.23320862603709999</v>
      </c>
      <c r="W9" s="6">
        <v>0.1141879918691</v>
      </c>
      <c r="X9" s="6">
        <v>0.1099571269703</v>
      </c>
      <c r="Y9" s="7">
        <v>0.1461396712801</v>
      </c>
      <c r="Z9" s="6">
        <v>0.1368220972958</v>
      </c>
      <c r="AA9" s="7">
        <v>0.2074606430749</v>
      </c>
      <c r="AB9" s="8">
        <v>7.3661127256920006E-2</v>
      </c>
      <c r="AC9" s="7">
        <v>0.22180860969499999</v>
      </c>
      <c r="AD9" s="8">
        <v>0.1038613330818</v>
      </c>
      <c r="AE9" s="7">
        <v>0.12866191609720001</v>
      </c>
      <c r="AF9" s="6">
        <v>8.486462707162E-2</v>
      </c>
      <c r="AG9" s="6">
        <v>0.1240903666329</v>
      </c>
      <c r="AH9" s="8">
        <v>0.1022839589113</v>
      </c>
      <c r="AI9" s="7">
        <v>0.15527835554360001</v>
      </c>
      <c r="AJ9" s="7">
        <v>0.16481025421660001</v>
      </c>
      <c r="AK9" s="8">
        <v>0.11464770688710001</v>
      </c>
      <c r="AL9" s="6">
        <v>0.1240638654124</v>
      </c>
      <c r="AM9" s="6">
        <v>0.1158071931243</v>
      </c>
      <c r="AN9" s="6">
        <v>0.1123289216012</v>
      </c>
      <c r="AO9" s="6">
        <v>0.1153663839185</v>
      </c>
      <c r="AP9" s="8">
        <v>7.7711307722320003E-2</v>
      </c>
      <c r="AQ9" s="7">
        <v>0.21189369237719999</v>
      </c>
    </row>
    <row r="10" spans="1:43" x14ac:dyDescent="0.25">
      <c r="A10" t="s">
        <v>434</v>
      </c>
      <c r="B10" s="6">
        <v>1</v>
      </c>
      <c r="C10" s="6">
        <v>1</v>
      </c>
      <c r="D10" s="6">
        <v>1</v>
      </c>
      <c r="E10" s="6">
        <v>1</v>
      </c>
      <c r="F10" s="6">
        <v>1</v>
      </c>
      <c r="G10" s="6">
        <v>1</v>
      </c>
      <c r="H10" s="6">
        <v>1</v>
      </c>
      <c r="I10" s="6">
        <v>1</v>
      </c>
      <c r="J10" s="6">
        <v>1</v>
      </c>
      <c r="K10" s="6">
        <v>1</v>
      </c>
      <c r="L10" s="6">
        <v>1</v>
      </c>
      <c r="M10" s="6">
        <v>1</v>
      </c>
      <c r="N10" s="6">
        <v>1</v>
      </c>
      <c r="O10" s="6">
        <v>1</v>
      </c>
      <c r="P10" s="6">
        <v>1</v>
      </c>
      <c r="Q10" s="6">
        <v>1</v>
      </c>
      <c r="R10" s="6">
        <v>1</v>
      </c>
      <c r="S10" s="6">
        <v>1</v>
      </c>
      <c r="T10" s="6">
        <v>1</v>
      </c>
      <c r="U10" s="6">
        <v>1</v>
      </c>
      <c r="V10" s="6">
        <v>1</v>
      </c>
      <c r="W10" s="6">
        <v>1</v>
      </c>
      <c r="X10" s="6">
        <v>1</v>
      </c>
      <c r="Y10" s="6">
        <v>1</v>
      </c>
      <c r="Z10" s="6">
        <v>1</v>
      </c>
      <c r="AA10" s="6">
        <v>1</v>
      </c>
      <c r="AB10" s="6">
        <v>1</v>
      </c>
      <c r="AC10" s="6">
        <v>1</v>
      </c>
      <c r="AD10" s="6">
        <v>1</v>
      </c>
      <c r="AE10" s="6">
        <v>1</v>
      </c>
      <c r="AF10" s="6">
        <v>1</v>
      </c>
      <c r="AG10" s="6">
        <v>1</v>
      </c>
      <c r="AH10" s="6">
        <v>1</v>
      </c>
      <c r="AI10" s="6">
        <v>1</v>
      </c>
      <c r="AJ10" s="6">
        <v>1</v>
      </c>
      <c r="AK10" s="6">
        <v>1</v>
      </c>
      <c r="AL10" s="6">
        <v>1</v>
      </c>
      <c r="AM10" s="6">
        <v>1</v>
      </c>
      <c r="AN10" s="6">
        <v>1</v>
      </c>
      <c r="AO10" s="6">
        <v>1</v>
      </c>
      <c r="AP10" s="6">
        <v>1</v>
      </c>
      <c r="AQ10" s="6">
        <v>1</v>
      </c>
    </row>
    <row r="11" spans="1:43" x14ac:dyDescent="0.25">
      <c r="A11" t="s">
        <v>433</v>
      </c>
      <c r="B11" s="9">
        <v>4507</v>
      </c>
      <c r="C11" s="9">
        <v>2217</v>
      </c>
      <c r="D11" s="9">
        <v>2278</v>
      </c>
      <c r="E11" s="9">
        <v>12</v>
      </c>
      <c r="F11" s="9">
        <v>280</v>
      </c>
      <c r="G11" s="9">
        <v>827</v>
      </c>
      <c r="H11" s="9">
        <v>1107</v>
      </c>
      <c r="I11" s="9">
        <v>1249</v>
      </c>
      <c r="J11" s="9">
        <v>1121</v>
      </c>
      <c r="K11" s="9">
        <v>1030</v>
      </c>
      <c r="L11" s="9">
        <v>2151</v>
      </c>
      <c r="M11" s="9">
        <v>2745</v>
      </c>
      <c r="N11" s="9">
        <v>1762</v>
      </c>
      <c r="O11" s="9">
        <v>1001</v>
      </c>
      <c r="P11" s="9">
        <v>1001</v>
      </c>
      <c r="Q11" s="9">
        <v>801</v>
      </c>
      <c r="R11" s="9">
        <v>600</v>
      </c>
      <c r="S11" s="9">
        <v>601</v>
      </c>
      <c r="T11" s="9">
        <v>201</v>
      </c>
      <c r="U11" s="9">
        <v>201</v>
      </c>
      <c r="V11" s="9">
        <v>101</v>
      </c>
      <c r="W11" s="9">
        <v>3062</v>
      </c>
      <c r="X11" s="9">
        <v>488</v>
      </c>
      <c r="Y11" s="9">
        <v>850</v>
      </c>
      <c r="Z11" s="9">
        <v>107</v>
      </c>
      <c r="AA11" s="9">
        <v>1366</v>
      </c>
      <c r="AB11" s="9">
        <v>3036</v>
      </c>
      <c r="AC11" s="9">
        <v>105</v>
      </c>
      <c r="AD11" s="9">
        <v>1571</v>
      </c>
      <c r="AE11" s="9">
        <v>2936</v>
      </c>
      <c r="AF11" s="9">
        <v>455</v>
      </c>
      <c r="AG11" s="9">
        <v>4052</v>
      </c>
      <c r="AH11" s="9">
        <v>3046</v>
      </c>
      <c r="AI11" s="9">
        <v>1461</v>
      </c>
      <c r="AJ11" s="9">
        <v>583</v>
      </c>
      <c r="AK11" s="9">
        <v>3924</v>
      </c>
      <c r="AL11" s="9">
        <v>778</v>
      </c>
      <c r="AM11" s="9">
        <v>1171</v>
      </c>
      <c r="AN11" s="9">
        <v>1002</v>
      </c>
      <c r="AO11" s="9">
        <v>620</v>
      </c>
      <c r="AP11" s="9">
        <v>576</v>
      </c>
      <c r="AQ11" s="9">
        <v>360</v>
      </c>
    </row>
    <row r="12" spans="1:43" x14ac:dyDescent="0.25">
      <c r="A12"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37a0b724-f54f-4173-b199-7f013f8eb12b" sqref="A2 AQ12" xr:uid="{00000000-0002-0000-4E00-000000000000}"/>
    <dataValidation allowBlank="1" error="37a0b724-f54f-4173-b199-7f013f8eb12b" sqref="A1" xr:uid="{00000000-0002-0000-4E00-000001000000}"/>
  </dataValidations>
  <hyperlinks>
    <hyperlink ref="A1" location="'TOC'!A1" display="Back to TOC" xr:uid="{00000000-0004-0000-4E00-000000000000}"/>
  </hyperlinks>
  <pageMargins left="0.7" right="0.7" top="0.75" bottom="0.75" header="0.3" footer="0.3"/>
</worksheet>
</file>

<file path=xl/worksheets/sheet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F00-000000000000}">
  <sheetPr codeName="Sheet80"/>
  <dimension ref="A1:AQ12"/>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43" width="12.7109375" bestFit="1" customWidth="1"/>
  </cols>
  <sheetData>
    <row r="1" spans="1:43" x14ac:dyDescent="0.25">
      <c r="A1" s="4" t="s">
        <v>384</v>
      </c>
    </row>
    <row r="2" spans="1:43" x14ac:dyDescent="0.25">
      <c r="A2" t="s">
        <v>166</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614</v>
      </c>
      <c r="B5" s="6">
        <v>0.28249011170380001</v>
      </c>
      <c r="C5" s="6">
        <v>0.27480195159679999</v>
      </c>
      <c r="D5" s="6">
        <v>0.29048206691169998</v>
      </c>
      <c r="E5" s="6">
        <v>0.20170194707569999</v>
      </c>
      <c r="F5" s="8">
        <v>0.1673190382892</v>
      </c>
      <c r="G5" s="8">
        <v>0.1791154215453</v>
      </c>
      <c r="H5" s="8">
        <v>0.176025516484</v>
      </c>
      <c r="I5" s="8">
        <v>0.24379606720470001</v>
      </c>
      <c r="J5" s="7">
        <v>0.33256028110460001</v>
      </c>
      <c r="K5" s="7">
        <v>0.38490503693580003</v>
      </c>
      <c r="L5" s="7">
        <v>0.35803942823450002</v>
      </c>
      <c r="M5" s="8">
        <v>0.25804098416959997</v>
      </c>
      <c r="N5" s="7">
        <v>0.32492917206150002</v>
      </c>
      <c r="O5" s="8">
        <v>0.24290112529480001</v>
      </c>
      <c r="P5" s="7">
        <v>0.33326214162110002</v>
      </c>
      <c r="Q5" s="6">
        <v>0.25367327185639998</v>
      </c>
      <c r="R5" s="7">
        <v>0.34831562856510001</v>
      </c>
      <c r="S5" s="8">
        <v>0.2438394498301</v>
      </c>
      <c r="T5" s="7">
        <v>0.42889264085349998</v>
      </c>
      <c r="U5" s="6">
        <v>0.29983012386910002</v>
      </c>
      <c r="V5" s="6">
        <v>0.26993131965930001</v>
      </c>
      <c r="W5" s="7">
        <v>0.30325658881349998</v>
      </c>
      <c r="X5" s="6">
        <v>0.2742034277632</v>
      </c>
      <c r="Y5" s="8">
        <v>0.1996147379913</v>
      </c>
      <c r="Z5" s="7">
        <v>0.41939448503280002</v>
      </c>
      <c r="AA5" s="8">
        <v>0.16642187676440001</v>
      </c>
      <c r="AB5" s="7">
        <v>0.34087771759590002</v>
      </c>
      <c r="AC5" s="6">
        <v>0.25184114884699998</v>
      </c>
      <c r="AD5" s="7">
        <v>0.38106831000739999</v>
      </c>
      <c r="AE5" s="8">
        <v>0.23424942664670001</v>
      </c>
      <c r="AF5" s="7">
        <v>0.40636538085770002</v>
      </c>
      <c r="AG5" s="8">
        <v>0.27005950592150002</v>
      </c>
      <c r="AH5" s="7">
        <v>0.30823201254839999</v>
      </c>
      <c r="AI5" s="8">
        <v>0.2333971651365</v>
      </c>
      <c r="AJ5" s="8">
        <v>0.21138667271100001</v>
      </c>
      <c r="AK5" s="7">
        <v>0.29190496588920001</v>
      </c>
      <c r="AL5" s="6">
        <v>0.29474611411910001</v>
      </c>
      <c r="AM5" s="6">
        <v>0.28025846049059999</v>
      </c>
      <c r="AN5" s="6">
        <v>0.26729245379450001</v>
      </c>
      <c r="AO5" s="6">
        <v>0.26842009672020001</v>
      </c>
      <c r="AP5" s="6">
        <v>0.2909839439352</v>
      </c>
      <c r="AQ5" s="6">
        <v>0.3103825537414</v>
      </c>
    </row>
    <row r="6" spans="1:43" x14ac:dyDescent="0.25">
      <c r="A6" t="s">
        <v>615</v>
      </c>
      <c r="B6" s="6">
        <v>8.4527541648439994E-2</v>
      </c>
      <c r="C6" s="7">
        <v>0.104727664719</v>
      </c>
      <c r="D6" s="8">
        <v>6.502975410596E-2</v>
      </c>
      <c r="E6" s="6">
        <v>0</v>
      </c>
      <c r="F6" s="7">
        <v>0.1272437048699</v>
      </c>
      <c r="G6" s="7">
        <v>0.1114815882204</v>
      </c>
      <c r="H6" s="7">
        <v>0.1156102641845</v>
      </c>
      <c r="I6" s="7">
        <v>0.11033105029320001</v>
      </c>
      <c r="J6" s="8">
        <v>5.9412690019760003E-2</v>
      </c>
      <c r="K6" s="8">
        <v>4.8921900000690001E-2</v>
      </c>
      <c r="L6" s="8">
        <v>5.430623039146E-2</v>
      </c>
      <c r="M6" s="6">
        <v>8.9503228077949998E-2</v>
      </c>
      <c r="N6" s="6">
        <v>7.5890691257480006E-2</v>
      </c>
      <c r="O6" s="6">
        <v>9.6882014681160006E-2</v>
      </c>
      <c r="P6" s="6">
        <v>8.7214757693879999E-2</v>
      </c>
      <c r="Q6" s="8">
        <v>6.2921585753089995E-2</v>
      </c>
      <c r="R6" s="6">
        <v>9.5602100926849995E-2</v>
      </c>
      <c r="S6" s="6">
        <v>7.8542486735410005E-2</v>
      </c>
      <c r="T6" s="6">
        <v>6.3512291994759995E-2</v>
      </c>
      <c r="U6" s="6">
        <v>9.3151467482650005E-2</v>
      </c>
      <c r="V6" s="6">
        <v>7.8074192339250004E-2</v>
      </c>
      <c r="W6" s="6">
        <v>9.0748404941940003E-2</v>
      </c>
      <c r="X6" s="6">
        <v>7.2552651868319995E-2</v>
      </c>
      <c r="Y6" s="6">
        <v>7.8550393674960001E-2</v>
      </c>
      <c r="Z6" s="8">
        <v>1.8039808346980001E-2</v>
      </c>
      <c r="AA6" s="6">
        <v>7.7457479800940005E-2</v>
      </c>
      <c r="AB6" s="6">
        <v>8.9443514547690006E-2</v>
      </c>
      <c r="AC6" s="6">
        <v>4.8456899683879999E-2</v>
      </c>
      <c r="AD6" s="6">
        <v>8.4022243315189996E-2</v>
      </c>
      <c r="AE6" s="6">
        <v>8.4774816788120003E-2</v>
      </c>
      <c r="AF6" s="7">
        <v>0.1202900446595</v>
      </c>
      <c r="AG6" s="8">
        <v>8.093885457833E-2</v>
      </c>
      <c r="AH6" s="6">
        <v>9.0326622731409997E-2</v>
      </c>
      <c r="AI6" s="6">
        <v>7.3467986277429995E-2</v>
      </c>
      <c r="AJ6" s="7">
        <v>0.1131392828997</v>
      </c>
      <c r="AK6" s="8">
        <v>8.0739041743420004E-2</v>
      </c>
      <c r="AL6" s="8">
        <v>6.2011153289179999E-2</v>
      </c>
      <c r="AM6" s="6">
        <v>8.4866455827179998E-2</v>
      </c>
      <c r="AN6" s="6">
        <v>8.8752494410379995E-2</v>
      </c>
      <c r="AO6" s="7">
        <v>0.1110533143295</v>
      </c>
      <c r="AP6" s="6">
        <v>9.6858821707869996E-2</v>
      </c>
      <c r="AQ6" s="6">
        <v>6.7719402982409999E-2</v>
      </c>
    </row>
    <row r="7" spans="1:43" x14ac:dyDescent="0.25">
      <c r="A7" t="s">
        <v>616</v>
      </c>
      <c r="B7" s="6">
        <v>0.1406777542581</v>
      </c>
      <c r="C7" s="6">
        <v>0.15176193036739999</v>
      </c>
      <c r="D7" s="8">
        <v>0.12882008789300001</v>
      </c>
      <c r="E7" s="6">
        <v>0.32351118131520001</v>
      </c>
      <c r="F7" s="6">
        <v>0.17930678004350001</v>
      </c>
      <c r="G7" s="7">
        <v>0.18176601643599999</v>
      </c>
      <c r="H7" s="7">
        <v>0.18112185230440001</v>
      </c>
      <c r="I7" s="7">
        <v>0.17293979313730001</v>
      </c>
      <c r="J7" s="6">
        <v>0.121766484181</v>
      </c>
      <c r="K7" s="8">
        <v>8.1349784648490006E-2</v>
      </c>
      <c r="L7" s="8">
        <v>0.1020933953005</v>
      </c>
      <c r="M7" s="7">
        <v>0.15491329517669999</v>
      </c>
      <c r="N7" s="8">
        <v>0.1159675481608</v>
      </c>
      <c r="O7" s="6">
        <v>0.14785521109470001</v>
      </c>
      <c r="P7" s="6">
        <v>0.15830790530450001</v>
      </c>
      <c r="Q7" s="8">
        <v>0.10988947864320001</v>
      </c>
      <c r="R7" s="6">
        <v>0.1171322923687</v>
      </c>
      <c r="S7" s="6">
        <v>0.1541533206449</v>
      </c>
      <c r="T7" s="6">
        <v>0.13034012810500001</v>
      </c>
      <c r="U7" s="6">
        <v>0.1479951034643</v>
      </c>
      <c r="V7" s="6">
        <v>0.1117892757063</v>
      </c>
      <c r="W7" s="7">
        <v>0.15079141160769999</v>
      </c>
      <c r="X7" s="6">
        <v>0.1183336181636</v>
      </c>
      <c r="Y7" s="6">
        <v>0.12487951763169999</v>
      </c>
      <c r="Z7" s="6">
        <v>9.5003015263099996E-2</v>
      </c>
      <c r="AA7" s="8">
        <v>0.1180771855768</v>
      </c>
      <c r="AB7" s="7">
        <v>0.1526512553314</v>
      </c>
      <c r="AC7" s="6">
        <v>0.11950306401789999</v>
      </c>
      <c r="AD7" s="6">
        <v>0.13945808450210001</v>
      </c>
      <c r="AE7" s="6">
        <v>0.1412746175157</v>
      </c>
      <c r="AF7" s="6">
        <v>0.14449944303209999</v>
      </c>
      <c r="AG7" s="6">
        <v>0.14029425635010001</v>
      </c>
      <c r="AH7" s="7">
        <v>0.152456194382</v>
      </c>
      <c r="AI7" s="8">
        <v>0.1182148314483</v>
      </c>
      <c r="AJ7" s="7">
        <v>0.17707574145089999</v>
      </c>
      <c r="AK7" s="8">
        <v>0.13585827229040001</v>
      </c>
      <c r="AL7" s="8">
        <v>0.109485199721</v>
      </c>
      <c r="AM7" s="6">
        <v>0.1412580160761</v>
      </c>
      <c r="AN7" s="7">
        <v>0.1689558850282</v>
      </c>
      <c r="AO7" s="6">
        <v>0.15990687284159999</v>
      </c>
      <c r="AP7" s="6">
        <v>0.16670970492689999</v>
      </c>
      <c r="AQ7" s="8">
        <v>7.5622638794860003E-2</v>
      </c>
    </row>
    <row r="8" spans="1:43" x14ac:dyDescent="0.25">
      <c r="A8" t="s">
        <v>618</v>
      </c>
      <c r="B8" s="6">
        <v>0.37721517225410001</v>
      </c>
      <c r="C8" s="6">
        <v>0.38576303918429999</v>
      </c>
      <c r="D8" s="6">
        <v>0.36949869117540002</v>
      </c>
      <c r="E8" s="6">
        <v>0.23578923291029999</v>
      </c>
      <c r="F8" s="6">
        <v>0.3859712748129</v>
      </c>
      <c r="G8" s="6">
        <v>0.35590545568960003</v>
      </c>
      <c r="H8" s="6">
        <v>0.36378079550050002</v>
      </c>
      <c r="I8" s="8">
        <v>0.34085119137879999</v>
      </c>
      <c r="J8" s="6">
        <v>0.40106872921890002</v>
      </c>
      <c r="K8" s="7">
        <v>0.40804878984280002</v>
      </c>
      <c r="L8" s="7">
        <v>0.40446631869639998</v>
      </c>
      <c r="M8" s="6">
        <v>0.3802003195134</v>
      </c>
      <c r="N8" s="6">
        <v>0.3720335213123</v>
      </c>
      <c r="O8" s="6">
        <v>0.38839130697969998</v>
      </c>
      <c r="P8" s="8">
        <v>0.32801276177470001</v>
      </c>
      <c r="Q8" s="7">
        <v>0.43006469114239998</v>
      </c>
      <c r="R8" s="8">
        <v>0.3302351264999</v>
      </c>
      <c r="S8" s="6">
        <v>0.41378119458040002</v>
      </c>
      <c r="T8" s="8">
        <v>0.26948270337750002</v>
      </c>
      <c r="U8" s="6">
        <v>0.3890463625469</v>
      </c>
      <c r="V8" s="6">
        <v>0.40483994676489998</v>
      </c>
      <c r="W8" s="8">
        <v>0.34875382470889998</v>
      </c>
      <c r="X8" s="7">
        <v>0.42441059674080001</v>
      </c>
      <c r="Y8" s="7">
        <v>0.45252072437259999</v>
      </c>
      <c r="Z8" s="6">
        <v>0.33052676177540002</v>
      </c>
      <c r="AA8" s="7">
        <v>0.4616799346082</v>
      </c>
      <c r="AB8" s="8">
        <v>0.33503664257720001</v>
      </c>
      <c r="AC8" s="6">
        <v>0.39169165931330002</v>
      </c>
      <c r="AD8" s="8">
        <v>0.29596492134239999</v>
      </c>
      <c r="AE8" s="7">
        <v>0.4169761724803</v>
      </c>
      <c r="AF8" s="8">
        <v>0.22363384409170001</v>
      </c>
      <c r="AG8" s="7">
        <v>0.39262671451719999</v>
      </c>
      <c r="AH8" s="8">
        <v>0.3569602375789</v>
      </c>
      <c r="AI8" s="7">
        <v>0.41584380468260002</v>
      </c>
      <c r="AJ8" s="6">
        <v>0.3337091821348</v>
      </c>
      <c r="AK8" s="6">
        <v>0.38297582967049998</v>
      </c>
      <c r="AL8" s="7">
        <v>0.41719188302850002</v>
      </c>
      <c r="AM8" s="6">
        <v>0.39097090149539998</v>
      </c>
      <c r="AN8" s="6">
        <v>0.37056345229990001</v>
      </c>
      <c r="AO8" s="6">
        <v>0.35089750172520001</v>
      </c>
      <c r="AP8" s="6">
        <v>0.35680669578079999</v>
      </c>
      <c r="AQ8" s="6">
        <v>0.32490880431199998</v>
      </c>
    </row>
    <row r="9" spans="1:43" x14ac:dyDescent="0.25">
      <c r="A9" t="s">
        <v>460</v>
      </c>
      <c r="B9" s="6">
        <v>0.1150894201356</v>
      </c>
      <c r="C9" s="8">
        <v>8.2945414132500006E-2</v>
      </c>
      <c r="D9" s="7">
        <v>0.14616939991389999</v>
      </c>
      <c r="E9" s="6">
        <v>0.2389976386988</v>
      </c>
      <c r="F9" s="6">
        <v>0.14015920198439999</v>
      </c>
      <c r="G9" s="7">
        <v>0.17173151810869999</v>
      </c>
      <c r="H9" s="7">
        <v>0.16346157152660001</v>
      </c>
      <c r="I9" s="6">
        <v>0.1320818979859</v>
      </c>
      <c r="J9" s="8">
        <v>8.5191815475780003E-2</v>
      </c>
      <c r="K9" s="8">
        <v>7.6774488572300001E-2</v>
      </c>
      <c r="L9" s="8">
        <v>8.1094627377199996E-2</v>
      </c>
      <c r="M9" s="6">
        <v>0.1173421730624</v>
      </c>
      <c r="N9" s="6">
        <v>0.1111790672079</v>
      </c>
      <c r="O9" s="6">
        <v>0.1239703419497</v>
      </c>
      <c r="P9" s="8">
        <v>9.3202433605860002E-2</v>
      </c>
      <c r="Q9" s="7">
        <v>0.1434509726049</v>
      </c>
      <c r="R9" s="6">
        <v>0.10871485163940001</v>
      </c>
      <c r="S9" s="6">
        <v>0.1096835482092</v>
      </c>
      <c r="T9" s="6">
        <v>0.1077722356693</v>
      </c>
      <c r="U9" s="6">
        <v>6.9976942636970005E-2</v>
      </c>
      <c r="V9" s="6">
        <v>0.13536526553030001</v>
      </c>
      <c r="W9" s="8">
        <v>0.1064497699278</v>
      </c>
      <c r="X9" s="6">
        <v>0.1104997054642</v>
      </c>
      <c r="Y9" s="7">
        <v>0.14443462632949999</v>
      </c>
      <c r="Z9" s="6">
        <v>0.13703592958169999</v>
      </c>
      <c r="AA9" s="7">
        <v>0.1763635232496</v>
      </c>
      <c r="AB9" s="8">
        <v>8.1990869947830003E-2</v>
      </c>
      <c r="AC9" s="7">
        <v>0.1885072281379</v>
      </c>
      <c r="AD9" s="6">
        <v>9.948644083298E-2</v>
      </c>
      <c r="AE9" s="6">
        <v>0.1227249665692</v>
      </c>
      <c r="AF9" s="6">
        <v>0.1052112873591</v>
      </c>
      <c r="AG9" s="6">
        <v>0.11608066863289999</v>
      </c>
      <c r="AH9" s="8">
        <v>9.2024932759389999E-2</v>
      </c>
      <c r="AI9" s="7">
        <v>0.15907621245510001</v>
      </c>
      <c r="AJ9" s="7">
        <v>0.16468912080350001</v>
      </c>
      <c r="AK9" s="8">
        <v>0.1085218904065</v>
      </c>
      <c r="AL9" s="6">
        <v>0.1165656498422</v>
      </c>
      <c r="AM9" s="6">
        <v>0.10264616611089999</v>
      </c>
      <c r="AN9" s="6">
        <v>0.10443571446699999</v>
      </c>
      <c r="AO9" s="6">
        <v>0.10972221438349999</v>
      </c>
      <c r="AP9" s="6">
        <v>8.8640833649169998E-2</v>
      </c>
      <c r="AQ9" s="7">
        <v>0.22136660016939999</v>
      </c>
    </row>
    <row r="10" spans="1:43" x14ac:dyDescent="0.25">
      <c r="A10" t="s">
        <v>434</v>
      </c>
      <c r="B10" s="6">
        <v>1</v>
      </c>
      <c r="C10" s="6">
        <v>1</v>
      </c>
      <c r="D10" s="6">
        <v>1</v>
      </c>
      <c r="E10" s="6">
        <v>1</v>
      </c>
      <c r="F10" s="6">
        <v>1</v>
      </c>
      <c r="G10" s="6">
        <v>1</v>
      </c>
      <c r="H10" s="6">
        <v>1</v>
      </c>
      <c r="I10" s="6">
        <v>1</v>
      </c>
      <c r="J10" s="6">
        <v>1</v>
      </c>
      <c r="K10" s="6">
        <v>1</v>
      </c>
      <c r="L10" s="6">
        <v>1</v>
      </c>
      <c r="M10" s="6">
        <v>1</v>
      </c>
      <c r="N10" s="6">
        <v>1</v>
      </c>
      <c r="O10" s="6">
        <v>1</v>
      </c>
      <c r="P10" s="6">
        <v>1</v>
      </c>
      <c r="Q10" s="6">
        <v>1</v>
      </c>
      <c r="R10" s="6">
        <v>1</v>
      </c>
      <c r="S10" s="6">
        <v>1</v>
      </c>
      <c r="T10" s="6">
        <v>1</v>
      </c>
      <c r="U10" s="6">
        <v>1</v>
      </c>
      <c r="V10" s="6">
        <v>1</v>
      </c>
      <c r="W10" s="6">
        <v>1</v>
      </c>
      <c r="X10" s="6">
        <v>1</v>
      </c>
      <c r="Y10" s="6">
        <v>1</v>
      </c>
      <c r="Z10" s="6">
        <v>1</v>
      </c>
      <c r="AA10" s="6">
        <v>1</v>
      </c>
      <c r="AB10" s="6">
        <v>1</v>
      </c>
      <c r="AC10" s="6">
        <v>1</v>
      </c>
      <c r="AD10" s="6">
        <v>1</v>
      </c>
      <c r="AE10" s="6">
        <v>1</v>
      </c>
      <c r="AF10" s="6">
        <v>1</v>
      </c>
      <c r="AG10" s="6">
        <v>1</v>
      </c>
      <c r="AH10" s="6">
        <v>1</v>
      </c>
      <c r="AI10" s="6">
        <v>1</v>
      </c>
      <c r="AJ10" s="6">
        <v>1</v>
      </c>
      <c r="AK10" s="6">
        <v>1</v>
      </c>
      <c r="AL10" s="6">
        <v>1</v>
      </c>
      <c r="AM10" s="6">
        <v>1</v>
      </c>
      <c r="AN10" s="6">
        <v>1</v>
      </c>
      <c r="AO10" s="6">
        <v>1</v>
      </c>
      <c r="AP10" s="6">
        <v>1</v>
      </c>
      <c r="AQ10" s="6">
        <v>1</v>
      </c>
    </row>
    <row r="11" spans="1:43" x14ac:dyDescent="0.25">
      <c r="A11" t="s">
        <v>433</v>
      </c>
      <c r="B11" s="9">
        <v>4507</v>
      </c>
      <c r="C11" s="9">
        <v>2217</v>
      </c>
      <c r="D11" s="9">
        <v>2278</v>
      </c>
      <c r="E11" s="9">
        <v>12</v>
      </c>
      <c r="F11" s="9">
        <v>280</v>
      </c>
      <c r="G11" s="9">
        <v>827</v>
      </c>
      <c r="H11" s="9">
        <v>1107</v>
      </c>
      <c r="I11" s="9">
        <v>1249</v>
      </c>
      <c r="J11" s="9">
        <v>1121</v>
      </c>
      <c r="K11" s="9">
        <v>1030</v>
      </c>
      <c r="L11" s="9">
        <v>2151</v>
      </c>
      <c r="M11" s="9">
        <v>2745</v>
      </c>
      <c r="N11" s="9">
        <v>1762</v>
      </c>
      <c r="O11" s="9">
        <v>1001</v>
      </c>
      <c r="P11" s="9">
        <v>1001</v>
      </c>
      <c r="Q11" s="9">
        <v>801</v>
      </c>
      <c r="R11" s="9">
        <v>600</v>
      </c>
      <c r="S11" s="9">
        <v>601</v>
      </c>
      <c r="T11" s="9">
        <v>201</v>
      </c>
      <c r="U11" s="9">
        <v>201</v>
      </c>
      <c r="V11" s="9">
        <v>101</v>
      </c>
      <c r="W11" s="9">
        <v>3062</v>
      </c>
      <c r="X11" s="9">
        <v>488</v>
      </c>
      <c r="Y11" s="9">
        <v>850</v>
      </c>
      <c r="Z11" s="9">
        <v>107</v>
      </c>
      <c r="AA11" s="9">
        <v>1366</v>
      </c>
      <c r="AB11" s="9">
        <v>3036</v>
      </c>
      <c r="AC11" s="9">
        <v>105</v>
      </c>
      <c r="AD11" s="9">
        <v>1571</v>
      </c>
      <c r="AE11" s="9">
        <v>2936</v>
      </c>
      <c r="AF11" s="9">
        <v>455</v>
      </c>
      <c r="AG11" s="9">
        <v>4052</v>
      </c>
      <c r="AH11" s="9">
        <v>3046</v>
      </c>
      <c r="AI11" s="9">
        <v>1461</v>
      </c>
      <c r="AJ11" s="9">
        <v>583</v>
      </c>
      <c r="AK11" s="9">
        <v>3924</v>
      </c>
      <c r="AL11" s="9">
        <v>778</v>
      </c>
      <c r="AM11" s="9">
        <v>1171</v>
      </c>
      <c r="AN11" s="9">
        <v>1002</v>
      </c>
      <c r="AO11" s="9">
        <v>620</v>
      </c>
      <c r="AP11" s="9">
        <v>576</v>
      </c>
      <c r="AQ11" s="9">
        <v>360</v>
      </c>
    </row>
    <row r="12" spans="1:43" x14ac:dyDescent="0.25">
      <c r="A12"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812b9055-fa8a-49bf-ad9c-9e758d698995" sqref="A2 AQ12" xr:uid="{00000000-0002-0000-4F00-000000000000}"/>
    <dataValidation allowBlank="1" error="812b9055-fa8a-49bf-ad9c-9e758d698995" sqref="A1" xr:uid="{00000000-0002-0000-4F00-000001000000}"/>
  </dataValidations>
  <hyperlinks>
    <hyperlink ref="A1" location="'TOC'!A1" display="Back to TOC" xr:uid="{00000000-0004-0000-4F00-000000000000}"/>
  </hyperlinks>
  <pageMargins left="0.7" right="0.7" top="0.75" bottom="0.75" header="0.3" footer="0.3"/>
</worksheet>
</file>

<file path=xl/worksheets/sheet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000-000000000000}">
  <sheetPr codeName="Sheet81"/>
  <dimension ref="A1:AQ9"/>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33.140625" bestFit="1" customWidth="1"/>
    <col min="2" max="43" width="12.7109375" bestFit="1" customWidth="1"/>
  </cols>
  <sheetData>
    <row r="1" spans="1:43" x14ac:dyDescent="0.25">
      <c r="A1" s="4" t="s">
        <v>384</v>
      </c>
    </row>
    <row r="2" spans="1:43" x14ac:dyDescent="0.25">
      <c r="A2" t="s">
        <v>168</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628</v>
      </c>
      <c r="B5" s="6">
        <v>0.1982029354889</v>
      </c>
      <c r="C5" s="7">
        <v>0.22374143155750001</v>
      </c>
      <c r="D5" s="8">
        <v>0.17251261036730001</v>
      </c>
      <c r="E5" s="6">
        <v>0.29699508038720002</v>
      </c>
      <c r="F5" s="6">
        <v>0.23985382472229999</v>
      </c>
      <c r="G5" s="7">
        <v>0.23339346395669999</v>
      </c>
      <c r="H5" s="7">
        <v>0.2350856691856</v>
      </c>
      <c r="I5" s="7">
        <v>0.23588370050919999</v>
      </c>
      <c r="J5" s="6">
        <v>0.2063422660507</v>
      </c>
      <c r="K5" s="8">
        <v>0.1077824237974</v>
      </c>
      <c r="L5" s="8">
        <v>0.1583676278659</v>
      </c>
      <c r="M5" s="8">
        <v>0.17719714074119999</v>
      </c>
      <c r="N5" s="7">
        <v>0.2346650215045</v>
      </c>
      <c r="O5" s="6">
        <v>0.18527227358910001</v>
      </c>
      <c r="P5" s="8">
        <v>0.16389442518870001</v>
      </c>
      <c r="Q5" s="7">
        <v>0.23635759540990001</v>
      </c>
      <c r="R5" s="7">
        <v>0.2361890596315</v>
      </c>
      <c r="S5" s="6">
        <v>0.20210957399599999</v>
      </c>
      <c r="T5" s="7">
        <v>0.269447254774</v>
      </c>
      <c r="U5" s="6">
        <v>0.18147037264470001</v>
      </c>
      <c r="V5" s="7">
        <v>0.3020568822734</v>
      </c>
      <c r="W5" s="7">
        <v>0.2127126356156</v>
      </c>
      <c r="X5" s="8">
        <v>0.14385164541119999</v>
      </c>
      <c r="Y5" s="8">
        <v>0.1599725188758</v>
      </c>
      <c r="Z5" s="7">
        <v>0.36221153233749998</v>
      </c>
      <c r="AA5" s="8">
        <v>0.1708297748308</v>
      </c>
      <c r="AB5" s="7">
        <v>0.211159144657</v>
      </c>
      <c r="AC5" s="6">
        <v>0.21144897816889999</v>
      </c>
      <c r="AD5" s="7">
        <v>0.27084186065530003</v>
      </c>
      <c r="AE5" s="8">
        <v>0.16265601363250001</v>
      </c>
      <c r="AF5" s="7">
        <v>0.38699894454720002</v>
      </c>
      <c r="AG5" s="8">
        <v>0.17925767887790001</v>
      </c>
      <c r="AH5" s="6">
        <v>0.1940830476223</v>
      </c>
      <c r="AI5" s="6">
        <v>0.20606006446</v>
      </c>
      <c r="AJ5" s="6">
        <v>0.21664002674060001</v>
      </c>
      <c r="AK5" s="6">
        <v>0.19576166783439999</v>
      </c>
      <c r="AL5" s="6">
        <v>0.18305212226670001</v>
      </c>
      <c r="AM5" s="8">
        <v>0.17432052829540001</v>
      </c>
      <c r="AN5" s="6">
        <v>0.20832337888710001</v>
      </c>
      <c r="AO5" s="6">
        <v>0.2250196255485</v>
      </c>
      <c r="AP5" s="7">
        <v>0.28280431477989998</v>
      </c>
      <c r="AQ5" s="8">
        <v>0.1327851338112</v>
      </c>
    </row>
    <row r="6" spans="1:43" x14ac:dyDescent="0.25">
      <c r="A6" t="s">
        <v>629</v>
      </c>
      <c r="B6" s="6">
        <v>0.8017970645111</v>
      </c>
      <c r="C6" s="8">
        <v>0.77625856844249996</v>
      </c>
      <c r="D6" s="7">
        <v>0.82748738963269997</v>
      </c>
      <c r="E6" s="6">
        <v>0.70300491961279998</v>
      </c>
      <c r="F6" s="6">
        <v>0.76014617527770001</v>
      </c>
      <c r="G6" s="8">
        <v>0.76660653604329998</v>
      </c>
      <c r="H6" s="8">
        <v>0.76491433081439997</v>
      </c>
      <c r="I6" s="8">
        <v>0.76411629949079996</v>
      </c>
      <c r="J6" s="6">
        <v>0.79365773394929995</v>
      </c>
      <c r="K6" s="7">
        <v>0.8922175762026</v>
      </c>
      <c r="L6" s="7">
        <v>0.84163237213410003</v>
      </c>
      <c r="M6" s="7">
        <v>0.82280285925880003</v>
      </c>
      <c r="N6" s="8">
        <v>0.76533497849550003</v>
      </c>
      <c r="O6" s="6">
        <v>0.81472772641089997</v>
      </c>
      <c r="P6" s="7">
        <v>0.83610557481129999</v>
      </c>
      <c r="Q6" s="8">
        <v>0.76364240459010002</v>
      </c>
      <c r="R6" s="8">
        <v>0.76381094036849995</v>
      </c>
      <c r="S6" s="6">
        <v>0.79789042600399995</v>
      </c>
      <c r="T6" s="8">
        <v>0.730552745226</v>
      </c>
      <c r="U6" s="6">
        <v>0.81852962735529999</v>
      </c>
      <c r="V6" s="8">
        <v>0.6979431177266</v>
      </c>
      <c r="W6" s="8">
        <v>0.78728736438439995</v>
      </c>
      <c r="X6" s="7">
        <v>0.85614835458880001</v>
      </c>
      <c r="Y6" s="7">
        <v>0.8400274811242</v>
      </c>
      <c r="Z6" s="8">
        <v>0.63778846766249997</v>
      </c>
      <c r="AA6" s="7">
        <v>0.82917022516920003</v>
      </c>
      <c r="AB6" s="8">
        <v>0.78884085534299997</v>
      </c>
      <c r="AC6" s="6">
        <v>0.78855102183110004</v>
      </c>
      <c r="AD6" s="8">
        <v>0.72915813934469997</v>
      </c>
      <c r="AE6" s="7">
        <v>0.83734398636749996</v>
      </c>
      <c r="AF6" s="8">
        <v>0.61300105545280004</v>
      </c>
      <c r="AG6" s="7">
        <v>0.82074232112209999</v>
      </c>
      <c r="AH6" s="6">
        <v>0.8059169523777</v>
      </c>
      <c r="AI6" s="6">
        <v>0.79393993553999997</v>
      </c>
      <c r="AJ6" s="6">
        <v>0.78335997325939999</v>
      </c>
      <c r="AK6" s="6">
        <v>0.80423833216560003</v>
      </c>
      <c r="AL6" s="6">
        <v>0.81694787773330002</v>
      </c>
      <c r="AM6" s="7">
        <v>0.82567947170459999</v>
      </c>
      <c r="AN6" s="6">
        <v>0.79167662111290005</v>
      </c>
      <c r="AO6" s="6">
        <v>0.77498037445150003</v>
      </c>
      <c r="AP6" s="8">
        <v>0.71719568522010002</v>
      </c>
      <c r="AQ6" s="7">
        <v>0.86721486618879995</v>
      </c>
    </row>
    <row r="7" spans="1:43" x14ac:dyDescent="0.25">
      <c r="A7" t="s">
        <v>434</v>
      </c>
      <c r="B7" s="6">
        <v>1</v>
      </c>
      <c r="C7" s="6">
        <v>1</v>
      </c>
      <c r="D7" s="6">
        <v>1</v>
      </c>
      <c r="E7" s="6">
        <v>1</v>
      </c>
      <c r="F7" s="6">
        <v>1</v>
      </c>
      <c r="G7" s="6">
        <v>1</v>
      </c>
      <c r="H7" s="6">
        <v>1</v>
      </c>
      <c r="I7" s="6">
        <v>1</v>
      </c>
      <c r="J7" s="6">
        <v>1</v>
      </c>
      <c r="K7" s="6">
        <v>1</v>
      </c>
      <c r="L7" s="6">
        <v>1</v>
      </c>
      <c r="M7" s="6">
        <v>1</v>
      </c>
      <c r="N7" s="6">
        <v>1</v>
      </c>
      <c r="O7" s="6">
        <v>1</v>
      </c>
      <c r="P7" s="6">
        <v>1</v>
      </c>
      <c r="Q7" s="6">
        <v>1</v>
      </c>
      <c r="R7" s="6">
        <v>1</v>
      </c>
      <c r="S7" s="6">
        <v>1</v>
      </c>
      <c r="T7" s="6">
        <v>1</v>
      </c>
      <c r="U7" s="6">
        <v>1</v>
      </c>
      <c r="V7" s="6">
        <v>1</v>
      </c>
      <c r="W7" s="6">
        <v>1</v>
      </c>
      <c r="X7" s="6">
        <v>1</v>
      </c>
      <c r="Y7" s="6">
        <v>1</v>
      </c>
      <c r="Z7" s="6">
        <v>1</v>
      </c>
      <c r="AA7" s="6">
        <v>1</v>
      </c>
      <c r="AB7" s="6">
        <v>1</v>
      </c>
      <c r="AC7" s="6">
        <v>1</v>
      </c>
      <c r="AD7" s="6">
        <v>1</v>
      </c>
      <c r="AE7" s="6">
        <v>1</v>
      </c>
      <c r="AF7" s="6">
        <v>1</v>
      </c>
      <c r="AG7" s="6">
        <v>1</v>
      </c>
      <c r="AH7" s="6">
        <v>1</v>
      </c>
      <c r="AI7" s="6">
        <v>1</v>
      </c>
      <c r="AJ7" s="6">
        <v>1</v>
      </c>
      <c r="AK7" s="6">
        <v>1</v>
      </c>
      <c r="AL7" s="6">
        <v>1</v>
      </c>
      <c r="AM7" s="6">
        <v>1</v>
      </c>
      <c r="AN7" s="6">
        <v>1</v>
      </c>
      <c r="AO7" s="6">
        <v>1</v>
      </c>
      <c r="AP7" s="6">
        <v>1</v>
      </c>
      <c r="AQ7" s="6">
        <v>1</v>
      </c>
    </row>
    <row r="8" spans="1:43" x14ac:dyDescent="0.25">
      <c r="A8" t="s">
        <v>433</v>
      </c>
      <c r="B8" s="9">
        <v>4507</v>
      </c>
      <c r="C8" s="9">
        <v>2217</v>
      </c>
      <c r="D8" s="9">
        <v>2278</v>
      </c>
      <c r="E8" s="9">
        <v>12</v>
      </c>
      <c r="F8" s="9">
        <v>280</v>
      </c>
      <c r="G8" s="9">
        <v>827</v>
      </c>
      <c r="H8" s="9">
        <v>1107</v>
      </c>
      <c r="I8" s="9">
        <v>1249</v>
      </c>
      <c r="J8" s="9">
        <v>1121</v>
      </c>
      <c r="K8" s="9">
        <v>1030</v>
      </c>
      <c r="L8" s="9">
        <v>2151</v>
      </c>
      <c r="M8" s="9">
        <v>2745</v>
      </c>
      <c r="N8" s="9">
        <v>1762</v>
      </c>
      <c r="O8" s="9">
        <v>1001</v>
      </c>
      <c r="P8" s="9">
        <v>1001</v>
      </c>
      <c r="Q8" s="9">
        <v>801</v>
      </c>
      <c r="R8" s="9">
        <v>600</v>
      </c>
      <c r="S8" s="9">
        <v>601</v>
      </c>
      <c r="T8" s="9">
        <v>201</v>
      </c>
      <c r="U8" s="9">
        <v>201</v>
      </c>
      <c r="V8" s="9">
        <v>101</v>
      </c>
      <c r="W8" s="9">
        <v>3062</v>
      </c>
      <c r="X8" s="9">
        <v>488</v>
      </c>
      <c r="Y8" s="9">
        <v>850</v>
      </c>
      <c r="Z8" s="9">
        <v>107</v>
      </c>
      <c r="AA8" s="9">
        <v>1366</v>
      </c>
      <c r="AB8" s="9">
        <v>3036</v>
      </c>
      <c r="AC8" s="9">
        <v>105</v>
      </c>
      <c r="AD8" s="9">
        <v>1571</v>
      </c>
      <c r="AE8" s="9">
        <v>2936</v>
      </c>
      <c r="AF8" s="9">
        <v>455</v>
      </c>
      <c r="AG8" s="9">
        <v>4052</v>
      </c>
      <c r="AH8" s="9">
        <v>3046</v>
      </c>
      <c r="AI8" s="9">
        <v>1461</v>
      </c>
      <c r="AJ8" s="9">
        <v>583</v>
      </c>
      <c r="AK8" s="9">
        <v>3924</v>
      </c>
      <c r="AL8" s="9">
        <v>778</v>
      </c>
      <c r="AM8" s="9">
        <v>1171</v>
      </c>
      <c r="AN8" s="9">
        <v>1002</v>
      </c>
      <c r="AO8" s="9">
        <v>620</v>
      </c>
      <c r="AP8" s="9">
        <v>576</v>
      </c>
      <c r="AQ8" s="9">
        <v>360</v>
      </c>
    </row>
    <row r="9" spans="1:43" x14ac:dyDescent="0.25">
      <c r="A9"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f9365b40-8abe-4c5f-a55f-3b0b4b625b56" sqref="A2 AQ9" xr:uid="{00000000-0002-0000-5000-000000000000}"/>
    <dataValidation allowBlank="1" error="f9365b40-8abe-4c5f-a55f-3b0b4b625b56" sqref="A1" xr:uid="{00000000-0002-0000-5000-000001000000}"/>
  </dataValidations>
  <hyperlinks>
    <hyperlink ref="A1" location="'TOC'!A1" display="Back to TOC" xr:uid="{00000000-0004-0000-5000-000000000000}"/>
  </hyperlinks>
  <pageMargins left="0.7" right="0.7" top="0.75" bottom="0.75" header="0.3" footer="0.3"/>
</worksheet>
</file>

<file path=xl/worksheets/sheet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100-000000000000}">
  <sheetPr codeName="Sheet82"/>
  <dimension ref="A1:AQ12"/>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84.42578125" bestFit="1" customWidth="1"/>
    <col min="2" max="43" width="12.7109375" bestFit="1" customWidth="1"/>
  </cols>
  <sheetData>
    <row r="1" spans="1:43" x14ac:dyDescent="0.25">
      <c r="A1" s="4" t="s">
        <v>384</v>
      </c>
    </row>
    <row r="2" spans="1:43" x14ac:dyDescent="0.25">
      <c r="A2" t="s">
        <v>170</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630</v>
      </c>
      <c r="B5" s="6">
        <v>2.6229631015219999E-2</v>
      </c>
      <c r="C5" s="6">
        <v>2.901875605603E-2</v>
      </c>
      <c r="D5" s="6">
        <v>2.2889802115710001E-2</v>
      </c>
      <c r="E5" s="6">
        <v>0</v>
      </c>
      <c r="F5" s="7">
        <v>7.2287806997569995E-2</v>
      </c>
      <c r="G5" s="6">
        <v>1.085834542112E-2</v>
      </c>
      <c r="H5" s="6">
        <v>2.7275332761359999E-2</v>
      </c>
      <c r="I5" s="6">
        <v>1.4703065873190001E-2</v>
      </c>
      <c r="J5" s="7">
        <v>4.563282281916E-2</v>
      </c>
      <c r="K5" s="6">
        <v>1.3862891136549999E-2</v>
      </c>
      <c r="L5" s="6">
        <v>3.5108127714939999E-2</v>
      </c>
      <c r="M5" s="6">
        <v>1.8689965887439999E-2</v>
      </c>
      <c r="N5" s="6">
        <v>3.6112039493050002E-2</v>
      </c>
      <c r="O5" s="6">
        <v>3.7214147871080003E-2</v>
      </c>
      <c r="P5" s="6">
        <v>1.596680373543E-2</v>
      </c>
      <c r="Q5" s="6">
        <v>1.7071140384850001E-2</v>
      </c>
      <c r="R5" s="6">
        <v>4.6354228461219997E-2</v>
      </c>
      <c r="S5" s="6">
        <v>2.9875324998850001E-2</v>
      </c>
      <c r="T5" s="6">
        <v>3.3137089150679998E-2</v>
      </c>
      <c r="U5" s="6">
        <v>0</v>
      </c>
      <c r="V5" s="6">
        <v>2.0907737241450002E-2</v>
      </c>
      <c r="W5" s="8">
        <v>1.696163862106E-2</v>
      </c>
      <c r="X5" s="8">
        <v>4.0714004034159996E-3</v>
      </c>
      <c r="Y5" s="6">
        <v>1.287163945294E-2</v>
      </c>
      <c r="Z5" s="7">
        <v>0.26410386087830001</v>
      </c>
      <c r="AA5" s="6">
        <v>1.843153882286E-2</v>
      </c>
      <c r="AB5" s="6">
        <v>2.1851985369000002E-2</v>
      </c>
      <c r="AC5" s="7">
        <v>0.2142997990012</v>
      </c>
      <c r="AD5" s="7">
        <v>4.228355523624E-2</v>
      </c>
      <c r="AE5" s="8">
        <v>1.314807325679E-2</v>
      </c>
      <c r="AF5" s="7">
        <v>0.1117967037831</v>
      </c>
      <c r="AG5" s="8">
        <v>7.6923356601669999E-3</v>
      </c>
      <c r="AH5" s="6">
        <v>2.289954858364E-2</v>
      </c>
      <c r="AI5" s="6">
        <v>3.2211367017930002E-2</v>
      </c>
      <c r="AJ5" s="6">
        <v>5.428033328667E-2</v>
      </c>
      <c r="AK5" s="6">
        <v>2.211929075763E-2</v>
      </c>
      <c r="AL5" s="6">
        <v>4.7260550777740003E-2</v>
      </c>
      <c r="AM5" s="6">
        <v>4.0827494889709999E-2</v>
      </c>
      <c r="AN5" s="6">
        <v>1.4034852062179999E-2</v>
      </c>
      <c r="AO5" s="6">
        <v>1.5924284370510002E-2</v>
      </c>
      <c r="AP5" s="6">
        <v>1.6532571108449998E-2</v>
      </c>
      <c r="AQ5" s="6">
        <v>0</v>
      </c>
    </row>
    <row r="6" spans="1:43" x14ac:dyDescent="0.25">
      <c r="A6" t="s">
        <v>631</v>
      </c>
      <c r="B6" s="6">
        <v>0.12622459339209999</v>
      </c>
      <c r="C6" s="6">
        <v>0.1430339718776</v>
      </c>
      <c r="D6" s="6">
        <v>0.1058189890036</v>
      </c>
      <c r="E6" s="6">
        <v>0</v>
      </c>
      <c r="F6" s="7">
        <v>0.21682670642849999</v>
      </c>
      <c r="G6" s="6">
        <v>0.1670215884679</v>
      </c>
      <c r="H6" s="7">
        <v>0.1803319768395</v>
      </c>
      <c r="I6" s="6">
        <v>0.1158305171339</v>
      </c>
      <c r="J6" s="6">
        <v>0.1040270104256</v>
      </c>
      <c r="K6" s="6">
        <v>7.4879904313410003E-2</v>
      </c>
      <c r="L6" s="8">
        <v>9.4371201024900001E-2</v>
      </c>
      <c r="M6" s="6">
        <v>0.13160241931710001</v>
      </c>
      <c r="N6" s="6">
        <v>0.1191757561278</v>
      </c>
      <c r="O6" s="6">
        <v>0.1510902823519</v>
      </c>
      <c r="P6" s="6">
        <v>0.14544593306779999</v>
      </c>
      <c r="Q6" s="8">
        <v>7.7069821637569993E-2</v>
      </c>
      <c r="R6" s="6">
        <v>0.16609529077570001</v>
      </c>
      <c r="S6" s="6">
        <v>8.8050511750829993E-2</v>
      </c>
      <c r="T6" s="6">
        <v>0.1304071869915</v>
      </c>
      <c r="U6" s="6">
        <v>0.15649780524590001</v>
      </c>
      <c r="V6" s="6">
        <v>0.14196724615260001</v>
      </c>
      <c r="W6" s="6">
        <v>0.1242054223735</v>
      </c>
      <c r="X6" s="6">
        <v>0.1319276012143</v>
      </c>
      <c r="Y6" s="6">
        <v>0.12813630278829999</v>
      </c>
      <c r="Z6" s="6">
        <v>0.1413569107124</v>
      </c>
      <c r="AA6" s="6">
        <v>0.1226489303055</v>
      </c>
      <c r="AB6" s="6">
        <v>0.12952561083059999</v>
      </c>
      <c r="AC6" s="6">
        <v>7.9082927080000004E-2</v>
      </c>
      <c r="AD6" s="6">
        <v>0.1102802066115</v>
      </c>
      <c r="AE6" s="6">
        <v>0.1392168944471</v>
      </c>
      <c r="AF6" s="6">
        <v>0.16257908857559999</v>
      </c>
      <c r="AG6" s="6">
        <v>0.1183487365595</v>
      </c>
      <c r="AH6" s="6">
        <v>0.1405522604966</v>
      </c>
      <c r="AI6" s="6">
        <v>0.1004881967971</v>
      </c>
      <c r="AJ6" s="7">
        <v>0.2476146974324</v>
      </c>
      <c r="AK6" s="8">
        <v>0.1084369948257</v>
      </c>
      <c r="AL6" s="6">
        <v>0.13267369628219999</v>
      </c>
      <c r="AM6" s="6">
        <v>0.12242418969210001</v>
      </c>
      <c r="AN6" s="6">
        <v>0.10066835417519999</v>
      </c>
      <c r="AO6" s="6">
        <v>0.1610315520857</v>
      </c>
      <c r="AP6" s="6">
        <v>0.1588595023113</v>
      </c>
      <c r="AQ6" s="8">
        <v>4.1904224316380002E-2</v>
      </c>
    </row>
    <row r="7" spans="1:43" x14ac:dyDescent="0.25">
      <c r="A7" t="s">
        <v>632</v>
      </c>
      <c r="B7" s="6">
        <v>0.17149735999980001</v>
      </c>
      <c r="C7" s="6">
        <v>0.18254158383890001</v>
      </c>
      <c r="D7" s="6">
        <v>0.15574554164660001</v>
      </c>
      <c r="E7" s="6">
        <v>0.35795332350159997</v>
      </c>
      <c r="F7" s="6">
        <v>0.26060116917780002</v>
      </c>
      <c r="G7" s="6">
        <v>0.17199932410800001</v>
      </c>
      <c r="H7" s="6">
        <v>0.19567811489510001</v>
      </c>
      <c r="I7" s="6">
        <v>0.17410827161449999</v>
      </c>
      <c r="J7" s="6">
        <v>0.13640059797619999</v>
      </c>
      <c r="K7" s="6">
        <v>0.1810119106176</v>
      </c>
      <c r="L7" s="6">
        <v>0.15117936641800001</v>
      </c>
      <c r="M7" s="6">
        <v>0.17342500901319999</v>
      </c>
      <c r="N7" s="6">
        <v>0.16897074712919999</v>
      </c>
      <c r="O7" s="6">
        <v>0.17935944800539999</v>
      </c>
      <c r="P7" s="8">
        <v>0.1017091624332</v>
      </c>
      <c r="Q7" s="6">
        <v>0.17146304817210001</v>
      </c>
      <c r="R7" s="6">
        <v>0.1974697351036</v>
      </c>
      <c r="S7" s="6">
        <v>0.21032289059580001</v>
      </c>
      <c r="T7" s="7">
        <v>0.33991515292570001</v>
      </c>
      <c r="U7" s="6">
        <v>0.17356794926909999</v>
      </c>
      <c r="V7" s="6">
        <v>0.2518274040688</v>
      </c>
      <c r="W7" s="6">
        <v>0.1707980367868</v>
      </c>
      <c r="X7" s="6">
        <v>0.17187649110520001</v>
      </c>
      <c r="Y7" s="6">
        <v>0.1878853270143</v>
      </c>
      <c r="Z7" s="6">
        <v>0.1237497571931</v>
      </c>
      <c r="AA7" s="6">
        <v>0.14801063442019999</v>
      </c>
      <c r="AB7" s="6">
        <v>0.18365361829060001</v>
      </c>
      <c r="AC7" s="6">
        <v>0.10121149282190001</v>
      </c>
      <c r="AD7" s="6">
        <v>0.1725426492279</v>
      </c>
      <c r="AE7" s="6">
        <v>0.1706456049259</v>
      </c>
      <c r="AF7" s="6">
        <v>0.19507343702810001</v>
      </c>
      <c r="AG7" s="6">
        <v>0.16638982635339999</v>
      </c>
      <c r="AH7" s="6">
        <v>0.1777764738897</v>
      </c>
      <c r="AI7" s="6">
        <v>0.16021835943679999</v>
      </c>
      <c r="AJ7" s="6">
        <v>0.20013205324719999</v>
      </c>
      <c r="AK7" s="6">
        <v>0.16730144606940001</v>
      </c>
      <c r="AL7" s="6">
        <v>0.12895381728450001</v>
      </c>
      <c r="AM7" s="6">
        <v>0.1809469296948</v>
      </c>
      <c r="AN7" s="6">
        <v>0.1728572297914</v>
      </c>
      <c r="AO7" s="6">
        <v>0.22873083704700001</v>
      </c>
      <c r="AP7" s="6">
        <v>0.1381279467481</v>
      </c>
      <c r="AQ7" s="6">
        <v>0.20487092567920001</v>
      </c>
    </row>
    <row r="8" spans="1:43" x14ac:dyDescent="0.25">
      <c r="A8" t="s">
        <v>633</v>
      </c>
      <c r="B8" s="6">
        <v>0.25089713282350001</v>
      </c>
      <c r="C8" s="8">
        <v>0.21469486424340001</v>
      </c>
      <c r="D8" s="7">
        <v>0.29939458432889998</v>
      </c>
      <c r="E8" s="6">
        <v>0</v>
      </c>
      <c r="F8" s="6">
        <v>0.24499240124980001</v>
      </c>
      <c r="G8" s="6">
        <v>0.21819480662749999</v>
      </c>
      <c r="H8" s="6">
        <v>0.22535644796980001</v>
      </c>
      <c r="I8" s="7">
        <v>0.31626528417889999</v>
      </c>
      <c r="J8" s="6">
        <v>0.25781653675069999</v>
      </c>
      <c r="K8" s="8">
        <v>0.12932227953629999</v>
      </c>
      <c r="L8" s="6">
        <v>0.21524915280619999</v>
      </c>
      <c r="M8" s="6">
        <v>0.25539541785309999</v>
      </c>
      <c r="N8" s="6">
        <v>0.2450011295716</v>
      </c>
      <c r="O8" s="8">
        <v>0.19382023110050001</v>
      </c>
      <c r="P8" s="6">
        <v>0.29086976936109998</v>
      </c>
      <c r="Q8" s="6">
        <v>0.2957012866605</v>
      </c>
      <c r="R8" s="6">
        <v>0.2374174734468</v>
      </c>
      <c r="S8" s="6">
        <v>0.27829222482350002</v>
      </c>
      <c r="T8" s="6">
        <v>0.20194060621740001</v>
      </c>
      <c r="U8" s="6">
        <v>0.13152182690100001</v>
      </c>
      <c r="V8" s="6">
        <v>0.29377430740470001</v>
      </c>
      <c r="W8" s="6">
        <v>0.2575930355071</v>
      </c>
      <c r="X8" s="6">
        <v>0.35988213190840002</v>
      </c>
      <c r="Y8" s="6">
        <v>0.19542366987570001</v>
      </c>
      <c r="Z8" s="6">
        <v>0.13824575728470001</v>
      </c>
      <c r="AA8" s="7">
        <v>0.31653446325680001</v>
      </c>
      <c r="AB8" s="6">
        <v>0.23242629932430001</v>
      </c>
      <c r="AC8" s="6">
        <v>5.7821971725069997E-2</v>
      </c>
      <c r="AD8" s="6">
        <v>0.23745371575470001</v>
      </c>
      <c r="AE8" s="6">
        <v>0.26185151596590001</v>
      </c>
      <c r="AF8" s="8">
        <v>0.1248243109474</v>
      </c>
      <c r="AG8" s="7">
        <v>0.2782096148305</v>
      </c>
      <c r="AH8" s="6">
        <v>0.23924653594520001</v>
      </c>
      <c r="AI8" s="6">
        <v>0.27182478138229998</v>
      </c>
      <c r="AJ8" s="6">
        <v>0.19870743239409999</v>
      </c>
      <c r="AK8" s="6">
        <v>0.25854462145430002</v>
      </c>
      <c r="AL8" s="8">
        <v>0.17258224447020001</v>
      </c>
      <c r="AM8" s="6">
        <v>0.29632544968129998</v>
      </c>
      <c r="AN8" s="6">
        <v>0.24975784318050001</v>
      </c>
      <c r="AO8" s="6">
        <v>0.27052606415070002</v>
      </c>
      <c r="AP8" s="6">
        <v>0.27912899190070001</v>
      </c>
      <c r="AQ8" s="6">
        <v>0.18208540853079999</v>
      </c>
    </row>
    <row r="9" spans="1:43" x14ac:dyDescent="0.25">
      <c r="A9" t="s">
        <v>634</v>
      </c>
      <c r="B9" s="6">
        <v>0.42515128276940001</v>
      </c>
      <c r="C9" s="6">
        <v>0.43071082398400001</v>
      </c>
      <c r="D9" s="6">
        <v>0.41615108290519998</v>
      </c>
      <c r="E9" s="6">
        <v>0.64204667649839997</v>
      </c>
      <c r="F9" s="8">
        <v>0.20529191614639999</v>
      </c>
      <c r="G9" s="6">
        <v>0.4319259353755</v>
      </c>
      <c r="H9" s="6">
        <v>0.3713581275342</v>
      </c>
      <c r="I9" s="6">
        <v>0.37909286119949998</v>
      </c>
      <c r="J9" s="6">
        <v>0.45612303202830001</v>
      </c>
      <c r="K9" s="7">
        <v>0.60092301439609996</v>
      </c>
      <c r="L9" s="7">
        <v>0.50409215203589997</v>
      </c>
      <c r="M9" s="6">
        <v>0.42088718792930002</v>
      </c>
      <c r="N9" s="6">
        <v>0.43074032767839998</v>
      </c>
      <c r="O9" s="6">
        <v>0.4385158906712</v>
      </c>
      <c r="P9" s="6">
        <v>0.44600833140250001</v>
      </c>
      <c r="Q9" s="6">
        <v>0.43869470314499998</v>
      </c>
      <c r="R9" s="6">
        <v>0.3526632722127</v>
      </c>
      <c r="S9" s="6">
        <v>0.393459047831</v>
      </c>
      <c r="T9" s="6">
        <v>0.29459996471470001</v>
      </c>
      <c r="U9" s="6">
        <v>0.53841241858389999</v>
      </c>
      <c r="V9" s="6">
        <v>0.29152330513250002</v>
      </c>
      <c r="W9" s="6">
        <v>0.43044186671160001</v>
      </c>
      <c r="X9" s="6">
        <v>0.33224237536860002</v>
      </c>
      <c r="Y9" s="6">
        <v>0.47568306086880002</v>
      </c>
      <c r="Z9" s="6">
        <v>0.33254371393159998</v>
      </c>
      <c r="AA9" s="6">
        <v>0.39437443319460003</v>
      </c>
      <c r="AB9" s="6">
        <v>0.43254248618550001</v>
      </c>
      <c r="AC9" s="6">
        <v>0.54758380937179996</v>
      </c>
      <c r="AD9" s="6">
        <v>0.43743987316959998</v>
      </c>
      <c r="AE9" s="6">
        <v>0.41513791140439998</v>
      </c>
      <c r="AF9" s="6">
        <v>0.40572645966589999</v>
      </c>
      <c r="AG9" s="6">
        <v>0.4293594865964</v>
      </c>
      <c r="AH9" s="6">
        <v>0.4195251810849</v>
      </c>
      <c r="AI9" s="6">
        <v>0.43525729536590002</v>
      </c>
      <c r="AJ9" s="8">
        <v>0.29926548363970001</v>
      </c>
      <c r="AK9" s="7">
        <v>0.44359764689300002</v>
      </c>
      <c r="AL9" s="7">
        <v>0.51852969118540004</v>
      </c>
      <c r="AM9" s="6">
        <v>0.35947593604200001</v>
      </c>
      <c r="AN9" s="6">
        <v>0.46268172079070002</v>
      </c>
      <c r="AO9" s="8">
        <v>0.3237872623461</v>
      </c>
      <c r="AP9" s="6">
        <v>0.40735098793149999</v>
      </c>
      <c r="AQ9" s="6">
        <v>0.57113944147359996</v>
      </c>
    </row>
    <row r="10" spans="1:43" x14ac:dyDescent="0.25">
      <c r="A10" t="s">
        <v>434</v>
      </c>
      <c r="B10" s="6">
        <v>1</v>
      </c>
      <c r="C10" s="6">
        <v>1</v>
      </c>
      <c r="D10" s="6">
        <v>1</v>
      </c>
      <c r="E10" s="6">
        <v>1</v>
      </c>
      <c r="F10" s="6">
        <v>1</v>
      </c>
      <c r="G10" s="6">
        <v>1</v>
      </c>
      <c r="H10" s="6">
        <v>1</v>
      </c>
      <c r="I10" s="6">
        <v>1</v>
      </c>
      <c r="J10" s="6">
        <v>1</v>
      </c>
      <c r="K10" s="6">
        <v>1</v>
      </c>
      <c r="L10" s="6">
        <v>1</v>
      </c>
      <c r="M10" s="6">
        <v>1</v>
      </c>
      <c r="N10" s="6">
        <v>1</v>
      </c>
      <c r="O10" s="6">
        <v>1</v>
      </c>
      <c r="P10" s="6">
        <v>1</v>
      </c>
      <c r="Q10" s="6">
        <v>1</v>
      </c>
      <c r="R10" s="6">
        <v>1</v>
      </c>
      <c r="S10" s="6">
        <v>1</v>
      </c>
      <c r="T10" s="6">
        <v>1</v>
      </c>
      <c r="U10" s="6">
        <v>1</v>
      </c>
      <c r="V10" s="6">
        <v>1</v>
      </c>
      <c r="W10" s="6">
        <v>1</v>
      </c>
      <c r="X10" s="6">
        <v>1</v>
      </c>
      <c r="Y10" s="6">
        <v>1</v>
      </c>
      <c r="Z10" s="6">
        <v>1</v>
      </c>
      <c r="AA10" s="6">
        <v>1</v>
      </c>
      <c r="AB10" s="6">
        <v>1</v>
      </c>
      <c r="AC10" s="6">
        <v>1</v>
      </c>
      <c r="AD10" s="6">
        <v>1</v>
      </c>
      <c r="AE10" s="6">
        <v>1</v>
      </c>
      <c r="AF10" s="6">
        <v>1</v>
      </c>
      <c r="AG10" s="6">
        <v>1</v>
      </c>
      <c r="AH10" s="6">
        <v>1</v>
      </c>
      <c r="AI10" s="6">
        <v>1</v>
      </c>
      <c r="AJ10" s="6">
        <v>1</v>
      </c>
      <c r="AK10" s="6">
        <v>1</v>
      </c>
      <c r="AL10" s="6">
        <v>1</v>
      </c>
      <c r="AM10" s="6">
        <v>1</v>
      </c>
      <c r="AN10" s="6">
        <v>1</v>
      </c>
      <c r="AO10" s="6">
        <v>1</v>
      </c>
      <c r="AP10" s="6">
        <v>1</v>
      </c>
      <c r="AQ10" s="6">
        <v>1</v>
      </c>
    </row>
    <row r="11" spans="1:43" x14ac:dyDescent="0.25">
      <c r="A11" t="s">
        <v>433</v>
      </c>
      <c r="B11" s="9">
        <v>987</v>
      </c>
      <c r="C11" s="9">
        <v>545</v>
      </c>
      <c r="D11" s="9">
        <v>439</v>
      </c>
      <c r="E11" s="9">
        <v>3</v>
      </c>
      <c r="F11" s="9">
        <v>69</v>
      </c>
      <c r="G11" s="9">
        <v>205</v>
      </c>
      <c r="H11" s="9">
        <v>274</v>
      </c>
      <c r="I11" s="9">
        <v>324</v>
      </c>
      <c r="J11" s="9">
        <v>264</v>
      </c>
      <c r="K11" s="9">
        <v>125</v>
      </c>
      <c r="L11" s="9">
        <v>389</v>
      </c>
      <c r="M11" s="9">
        <v>532</v>
      </c>
      <c r="N11" s="9">
        <v>455</v>
      </c>
      <c r="O11" s="9">
        <v>207</v>
      </c>
      <c r="P11" s="9">
        <v>175</v>
      </c>
      <c r="Q11" s="9">
        <v>196</v>
      </c>
      <c r="R11" s="9">
        <v>150</v>
      </c>
      <c r="S11" s="9">
        <v>137</v>
      </c>
      <c r="T11" s="9">
        <v>58</v>
      </c>
      <c r="U11" s="9">
        <v>36</v>
      </c>
      <c r="V11" s="9">
        <v>28</v>
      </c>
      <c r="W11" s="9">
        <v>730</v>
      </c>
      <c r="X11" s="9">
        <v>77</v>
      </c>
      <c r="Y11" s="9">
        <v>140</v>
      </c>
      <c r="Z11" s="9">
        <v>40</v>
      </c>
      <c r="AA11" s="9">
        <v>252</v>
      </c>
      <c r="AB11" s="9">
        <v>713</v>
      </c>
      <c r="AC11" s="9">
        <v>22</v>
      </c>
      <c r="AD11" s="9">
        <v>450</v>
      </c>
      <c r="AE11" s="9">
        <v>537</v>
      </c>
      <c r="AF11" s="9">
        <v>187</v>
      </c>
      <c r="AG11" s="9">
        <v>800</v>
      </c>
      <c r="AH11" s="9">
        <v>656</v>
      </c>
      <c r="AI11" s="9">
        <v>331</v>
      </c>
      <c r="AJ11" s="9">
        <v>149</v>
      </c>
      <c r="AK11" s="9">
        <v>838</v>
      </c>
      <c r="AL11" s="9">
        <v>157</v>
      </c>
      <c r="AM11" s="9">
        <v>221</v>
      </c>
      <c r="AN11" s="9">
        <v>237</v>
      </c>
      <c r="AO11" s="9">
        <v>152</v>
      </c>
      <c r="AP11" s="9">
        <v>167</v>
      </c>
      <c r="AQ11" s="9">
        <v>53</v>
      </c>
    </row>
    <row r="12" spans="1:43" x14ac:dyDescent="0.25">
      <c r="A12" t="s">
        <v>171</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def9b148-ebd9-464d-81b5-8e7cad8460e2" sqref="A2 AQ12" xr:uid="{00000000-0002-0000-5100-000000000000}"/>
    <dataValidation allowBlank="1" error="def9b148-ebd9-464d-81b5-8e7cad8460e2" sqref="A1" xr:uid="{00000000-0002-0000-5100-000001000000}"/>
  </dataValidations>
  <hyperlinks>
    <hyperlink ref="A1" location="'TOC'!A1" display="Back to TOC" xr:uid="{00000000-0004-0000-5100-000000000000}"/>
  </hyperlinks>
  <pageMargins left="0.7" right="0.7" top="0.75" bottom="0.75" header="0.3" footer="0.3"/>
</worksheet>
</file>

<file path=xl/worksheets/sheet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200-000000000000}">
  <sheetPr codeName="Sheet83"/>
  <dimension ref="A1:AQ10"/>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77.5703125" bestFit="1" customWidth="1"/>
    <col min="2" max="43" width="12.7109375" bestFit="1" customWidth="1"/>
  </cols>
  <sheetData>
    <row r="1" spans="1:43" x14ac:dyDescent="0.25">
      <c r="A1" s="4" t="s">
        <v>384</v>
      </c>
    </row>
    <row r="2" spans="1:43" x14ac:dyDescent="0.25">
      <c r="A2" t="s">
        <v>173</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635</v>
      </c>
      <c r="B5" s="6">
        <v>0.78074642777280001</v>
      </c>
      <c r="C5" s="6">
        <v>0.78443804634699998</v>
      </c>
      <c r="D5" s="6">
        <v>0.77589915920779995</v>
      </c>
      <c r="E5" s="6">
        <v>1</v>
      </c>
      <c r="F5" s="8">
        <v>0.60024293723230004</v>
      </c>
      <c r="G5" s="8">
        <v>0.64587525268879997</v>
      </c>
      <c r="H5" s="8">
        <v>0.63012388625210003</v>
      </c>
      <c r="I5" s="6">
        <v>0.76285431409339999</v>
      </c>
      <c r="J5" s="7">
        <v>0.85307451618240004</v>
      </c>
      <c r="K5" s="7">
        <v>0.82486339899710004</v>
      </c>
      <c r="L5" s="7">
        <v>0.83831653252939997</v>
      </c>
      <c r="M5" s="6">
        <v>0.78782000129749996</v>
      </c>
      <c r="N5" s="6">
        <v>0.77099690992790004</v>
      </c>
      <c r="O5" s="7">
        <v>0.8750087485286</v>
      </c>
      <c r="P5" s="6">
        <v>0.77287417839149997</v>
      </c>
      <c r="Q5" s="8">
        <v>0.71465681940960002</v>
      </c>
      <c r="R5" s="6">
        <v>0.78403932941660004</v>
      </c>
      <c r="S5" s="6">
        <v>0.74526750268730002</v>
      </c>
      <c r="T5" s="6">
        <v>0.714264060566</v>
      </c>
      <c r="U5" s="6">
        <v>0.78708173823500005</v>
      </c>
      <c r="V5" s="6">
        <v>0.75280807117829995</v>
      </c>
      <c r="W5" s="7">
        <v>0.80045965622509996</v>
      </c>
      <c r="X5" s="6">
        <v>0.69585654325570001</v>
      </c>
      <c r="Y5" s="8">
        <v>0.50965311225770005</v>
      </c>
      <c r="Z5" s="6">
        <v>0.76135988141199995</v>
      </c>
      <c r="AA5" s="8">
        <v>0.2710151249303</v>
      </c>
      <c r="AB5" s="7">
        <v>0.84847643923799998</v>
      </c>
      <c r="AC5" s="6">
        <v>0.74365193778100003</v>
      </c>
      <c r="AD5" s="6">
        <v>0.78074642777280001</v>
      </c>
      <c r="AF5" s="7">
        <v>0.87719666274520003</v>
      </c>
      <c r="AG5" s="8">
        <v>0.75140387709800005</v>
      </c>
      <c r="AH5" s="7">
        <v>0.80280732708439995</v>
      </c>
      <c r="AI5" s="8">
        <v>0.72410249468400001</v>
      </c>
      <c r="AJ5" s="6">
        <v>0.76009508496559997</v>
      </c>
      <c r="AK5" s="6">
        <v>0.7829605782597</v>
      </c>
      <c r="AL5" s="6">
        <v>0.74043749120489999</v>
      </c>
      <c r="AM5" s="6">
        <v>0.77379778669709998</v>
      </c>
      <c r="AN5" s="7">
        <v>0.83787646843859998</v>
      </c>
      <c r="AO5" s="6">
        <v>0.7561310015828</v>
      </c>
      <c r="AP5" s="6">
        <v>0.73269368287970005</v>
      </c>
      <c r="AQ5" s="7">
        <v>0.87968338810449997</v>
      </c>
    </row>
    <row r="6" spans="1:43" x14ac:dyDescent="0.25">
      <c r="A6" t="s">
        <v>636</v>
      </c>
      <c r="B6" s="6">
        <v>0.2062275149168</v>
      </c>
      <c r="C6" s="6">
        <v>0.2042362673831</v>
      </c>
      <c r="D6" s="6">
        <v>0.2091888980363</v>
      </c>
      <c r="E6" s="6">
        <v>0</v>
      </c>
      <c r="F6" s="7">
        <v>0.36314974382019999</v>
      </c>
      <c r="G6" s="7">
        <v>0.33921630579610001</v>
      </c>
      <c r="H6" s="7">
        <v>0.34747765191969998</v>
      </c>
      <c r="I6" s="6">
        <v>0.22544323028390001</v>
      </c>
      <c r="J6" s="8">
        <v>0.13568882783530001</v>
      </c>
      <c r="K6" s="8">
        <v>0.16511021908660001</v>
      </c>
      <c r="L6" s="8">
        <v>0.1510799379527</v>
      </c>
      <c r="M6" s="6">
        <v>0.1979254192555</v>
      </c>
      <c r="N6" s="6">
        <v>0.21767030681230001</v>
      </c>
      <c r="O6" s="8">
        <v>0.11242878665760001</v>
      </c>
      <c r="P6" s="6">
        <v>0.2055542802118</v>
      </c>
      <c r="Q6" s="7">
        <v>0.27410612148379998</v>
      </c>
      <c r="R6" s="6">
        <v>0.21193763771249999</v>
      </c>
      <c r="S6" s="6">
        <v>0.25275120880349999</v>
      </c>
      <c r="T6" s="6">
        <v>0.285735939434</v>
      </c>
      <c r="U6" s="6">
        <v>0.17903073277430001</v>
      </c>
      <c r="V6" s="6">
        <v>0.21386856460920001</v>
      </c>
      <c r="W6" s="6">
        <v>0.19954034377489999</v>
      </c>
      <c r="X6" s="6">
        <v>0.23478106806730001</v>
      </c>
      <c r="Y6" s="6">
        <v>0.27672215099980002</v>
      </c>
      <c r="Z6" s="6">
        <v>0.23864011858799999</v>
      </c>
      <c r="AA6" s="7">
        <v>0.68491321755650003</v>
      </c>
      <c r="AB6" s="8">
        <v>0.14277000473420001</v>
      </c>
      <c r="AC6" s="6">
        <v>0.23768466634909999</v>
      </c>
      <c r="AD6" s="6">
        <v>0.2062275149168</v>
      </c>
      <c r="AF6" s="8">
        <v>0.10970016632100001</v>
      </c>
      <c r="AG6" s="7">
        <v>0.23559352546609999</v>
      </c>
      <c r="AH6" s="8">
        <v>0.1868381843254</v>
      </c>
      <c r="AI6" s="7">
        <v>0.25601188359310001</v>
      </c>
      <c r="AJ6" s="6">
        <v>0.2201439646153</v>
      </c>
      <c r="AK6" s="6">
        <v>0.20473545146300001</v>
      </c>
      <c r="AL6" s="6">
        <v>0.22452119540420001</v>
      </c>
      <c r="AM6" s="6">
        <v>0.21999305128329999</v>
      </c>
      <c r="AN6" s="8">
        <v>0.14852471743910001</v>
      </c>
      <c r="AO6" s="6">
        <v>0.22944812000049999</v>
      </c>
      <c r="AP6" s="6">
        <v>0.26206933697770002</v>
      </c>
      <c r="AQ6" s="8">
        <v>0.11587267259300001</v>
      </c>
    </row>
    <row r="7" spans="1:43" x14ac:dyDescent="0.25">
      <c r="A7" t="s">
        <v>637</v>
      </c>
      <c r="B7" s="6">
        <v>1.302605731036E-2</v>
      </c>
      <c r="C7" s="6">
        <v>1.132568626991E-2</v>
      </c>
      <c r="D7" s="6">
        <v>1.4911942755890001E-2</v>
      </c>
      <c r="E7" s="6">
        <v>0</v>
      </c>
      <c r="F7" s="7">
        <v>3.6607318947440001E-2</v>
      </c>
      <c r="G7" s="6">
        <v>1.490844151519E-2</v>
      </c>
      <c r="H7" s="6">
        <v>2.2398461828250001E-2</v>
      </c>
      <c r="I7" s="6">
        <v>1.1702455622740001E-2</v>
      </c>
      <c r="J7" s="6">
        <v>1.1236655982390001E-2</v>
      </c>
      <c r="K7" s="6">
        <v>1.0026381916309999E-2</v>
      </c>
      <c r="L7" s="6">
        <v>1.0603529517899999E-2</v>
      </c>
      <c r="M7" s="6">
        <v>1.4254579447049999E-2</v>
      </c>
      <c r="N7" s="6">
        <v>1.133278325975E-2</v>
      </c>
      <c r="O7" s="6">
        <v>1.256246481379E-2</v>
      </c>
      <c r="P7" s="6">
        <v>2.1571541396680001E-2</v>
      </c>
      <c r="Q7" s="6">
        <v>1.12370591066E-2</v>
      </c>
      <c r="R7" s="6">
        <v>4.0230328709339996E-3</v>
      </c>
      <c r="S7" s="8">
        <v>1.9812885091939998E-3</v>
      </c>
      <c r="T7" s="6">
        <v>0</v>
      </c>
      <c r="U7" s="6">
        <v>3.3887528990729998E-2</v>
      </c>
      <c r="V7" s="6">
        <v>3.3323364212499998E-2</v>
      </c>
      <c r="W7" s="8">
        <v>0</v>
      </c>
      <c r="X7" s="7">
        <v>6.9362388677090006E-2</v>
      </c>
      <c r="Y7" s="7">
        <v>0.21362473674240001</v>
      </c>
      <c r="Z7" s="6">
        <v>0</v>
      </c>
      <c r="AA7" s="7">
        <v>4.4071657513239999E-2</v>
      </c>
      <c r="AB7" s="8">
        <v>8.7535560277709999E-3</v>
      </c>
      <c r="AC7" s="6">
        <v>1.866339586992E-2</v>
      </c>
      <c r="AD7" s="6">
        <v>1.302605731036E-2</v>
      </c>
      <c r="AF7" s="6">
        <v>1.31031709338E-2</v>
      </c>
      <c r="AG7" s="6">
        <v>1.300259743591E-2</v>
      </c>
      <c r="AH7" s="6">
        <v>1.035448859022E-2</v>
      </c>
      <c r="AI7" s="6">
        <v>1.988562172289E-2</v>
      </c>
      <c r="AJ7" s="6">
        <v>1.9760950419090002E-2</v>
      </c>
      <c r="AK7" s="6">
        <v>1.230397027733E-2</v>
      </c>
      <c r="AL7" s="7">
        <v>3.5041313390959998E-2</v>
      </c>
      <c r="AM7" s="6">
        <v>6.2091620195559999E-3</v>
      </c>
      <c r="AN7" s="6">
        <v>1.3598814122300001E-2</v>
      </c>
      <c r="AO7" s="6">
        <v>1.442087841671E-2</v>
      </c>
      <c r="AP7" s="6">
        <v>5.2369801425819996E-3</v>
      </c>
      <c r="AQ7" s="6">
        <v>4.443939302539E-3</v>
      </c>
    </row>
    <row r="8" spans="1:43" x14ac:dyDescent="0.25">
      <c r="A8" t="s">
        <v>434</v>
      </c>
      <c r="B8" s="6">
        <v>1</v>
      </c>
      <c r="C8" s="6">
        <v>1</v>
      </c>
      <c r="D8" s="6">
        <v>1</v>
      </c>
      <c r="E8" s="6">
        <v>1</v>
      </c>
      <c r="F8" s="6">
        <v>1</v>
      </c>
      <c r="G8" s="6">
        <v>1</v>
      </c>
      <c r="H8" s="6">
        <v>1</v>
      </c>
      <c r="I8" s="6">
        <v>1</v>
      </c>
      <c r="J8" s="6">
        <v>1</v>
      </c>
      <c r="K8" s="6">
        <v>1</v>
      </c>
      <c r="L8" s="6">
        <v>1</v>
      </c>
      <c r="M8" s="6">
        <v>1</v>
      </c>
      <c r="N8" s="6">
        <v>1</v>
      </c>
      <c r="O8" s="6">
        <v>1</v>
      </c>
      <c r="P8" s="6">
        <v>1</v>
      </c>
      <c r="Q8" s="6">
        <v>1</v>
      </c>
      <c r="R8" s="6">
        <v>1</v>
      </c>
      <c r="S8" s="6">
        <v>1</v>
      </c>
      <c r="T8" s="6">
        <v>1</v>
      </c>
      <c r="U8" s="6">
        <v>1</v>
      </c>
      <c r="V8" s="6">
        <v>1</v>
      </c>
      <c r="W8" s="6">
        <v>1</v>
      </c>
      <c r="X8" s="6">
        <v>1</v>
      </c>
      <c r="Y8" s="6">
        <v>1</v>
      </c>
      <c r="Z8" s="6">
        <v>1</v>
      </c>
      <c r="AA8" s="6">
        <v>1</v>
      </c>
      <c r="AB8" s="6">
        <v>1</v>
      </c>
      <c r="AC8" s="6">
        <v>1</v>
      </c>
      <c r="AD8" s="6">
        <v>1</v>
      </c>
      <c r="AF8" s="6">
        <v>1</v>
      </c>
      <c r="AG8" s="6">
        <v>1</v>
      </c>
      <c r="AH8" s="6">
        <v>1</v>
      </c>
      <c r="AI8" s="6">
        <v>1</v>
      </c>
      <c r="AJ8" s="6">
        <v>1</v>
      </c>
      <c r="AK8" s="6">
        <v>1</v>
      </c>
      <c r="AL8" s="6">
        <v>1</v>
      </c>
      <c r="AM8" s="6">
        <v>1</v>
      </c>
      <c r="AN8" s="6">
        <v>1</v>
      </c>
      <c r="AO8" s="6">
        <v>1</v>
      </c>
      <c r="AP8" s="6">
        <v>1</v>
      </c>
      <c r="AQ8" s="6">
        <v>1</v>
      </c>
    </row>
    <row r="9" spans="1:43" x14ac:dyDescent="0.25">
      <c r="A9" t="s">
        <v>433</v>
      </c>
      <c r="B9" s="9">
        <v>1571</v>
      </c>
      <c r="C9" s="9">
        <v>804</v>
      </c>
      <c r="D9" s="9">
        <v>764</v>
      </c>
      <c r="E9" s="9">
        <v>3</v>
      </c>
      <c r="F9" s="9">
        <v>91</v>
      </c>
      <c r="G9" s="9">
        <v>196</v>
      </c>
      <c r="H9" s="9">
        <v>287</v>
      </c>
      <c r="I9" s="9">
        <v>438</v>
      </c>
      <c r="J9" s="9">
        <v>417</v>
      </c>
      <c r="K9" s="9">
        <v>429</v>
      </c>
      <c r="L9" s="9">
        <v>846</v>
      </c>
      <c r="M9" s="9">
        <v>911</v>
      </c>
      <c r="N9" s="9">
        <v>660</v>
      </c>
      <c r="O9" s="9">
        <v>275</v>
      </c>
      <c r="P9" s="9">
        <v>298</v>
      </c>
      <c r="Q9" s="9">
        <v>334</v>
      </c>
      <c r="R9" s="9">
        <v>257</v>
      </c>
      <c r="S9" s="9">
        <v>252</v>
      </c>
      <c r="T9" s="9">
        <v>47</v>
      </c>
      <c r="U9" s="9">
        <v>72</v>
      </c>
      <c r="V9" s="9">
        <v>36</v>
      </c>
      <c r="W9" s="9">
        <v>1353</v>
      </c>
      <c r="X9" s="9">
        <v>94</v>
      </c>
      <c r="Y9" s="9">
        <v>76</v>
      </c>
      <c r="Z9" s="9">
        <v>48</v>
      </c>
      <c r="AA9" s="9">
        <v>178</v>
      </c>
      <c r="AB9" s="9">
        <v>1344</v>
      </c>
      <c r="AC9" s="9">
        <v>49</v>
      </c>
      <c r="AD9" s="9">
        <v>1571</v>
      </c>
      <c r="AE9" s="9">
        <v>0</v>
      </c>
      <c r="AF9" s="9">
        <v>386</v>
      </c>
      <c r="AG9" s="9">
        <v>1185</v>
      </c>
      <c r="AH9" s="9">
        <v>1155</v>
      </c>
      <c r="AI9" s="9">
        <v>416</v>
      </c>
      <c r="AJ9" s="9">
        <v>178</v>
      </c>
      <c r="AK9" s="9">
        <v>1393</v>
      </c>
      <c r="AL9" s="9">
        <v>212</v>
      </c>
      <c r="AM9" s="9">
        <v>411</v>
      </c>
      <c r="AN9" s="9">
        <v>325</v>
      </c>
      <c r="AO9" s="9">
        <v>255</v>
      </c>
      <c r="AP9" s="9">
        <v>258</v>
      </c>
      <c r="AQ9" s="9">
        <v>110</v>
      </c>
    </row>
    <row r="10" spans="1:43" x14ac:dyDescent="0.25">
      <c r="A10" t="s">
        <v>174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5ed49fc8-ed15-44f4-a3af-28595dd5a522" sqref="A2 AQ10" xr:uid="{00000000-0002-0000-5200-000000000000}"/>
    <dataValidation allowBlank="1" error="5ed49fc8-ed15-44f4-a3af-28595dd5a522" sqref="A1" xr:uid="{00000000-0002-0000-5200-000001000000}"/>
  </dataValidations>
  <hyperlinks>
    <hyperlink ref="A1" location="'TOC'!A1" display="Back to TOC" xr:uid="{00000000-0004-0000-5200-000000000000}"/>
  </hyperlinks>
  <pageMargins left="0.7" right="0.7" top="0.75" bottom="0.75" header="0.3" footer="0.3"/>
</worksheet>
</file>

<file path=xl/worksheets/sheet8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300-000000000000}">
  <sheetPr codeName="Sheet84"/>
  <dimension ref="A1:AQ10"/>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77.5703125" bestFit="1" customWidth="1"/>
    <col min="2" max="43" width="12.7109375" bestFit="1" customWidth="1"/>
  </cols>
  <sheetData>
    <row r="1" spans="1:43" x14ac:dyDescent="0.25">
      <c r="A1" s="4" t="s">
        <v>384</v>
      </c>
    </row>
    <row r="2" spans="1:43" x14ac:dyDescent="0.25">
      <c r="A2" t="s">
        <v>176</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635</v>
      </c>
      <c r="B5" s="6">
        <v>0.85591616622779998</v>
      </c>
      <c r="C5" s="6">
        <v>0.86419001017779995</v>
      </c>
      <c r="D5" s="6">
        <v>0.83796327880029997</v>
      </c>
      <c r="E5" s="6">
        <v>1</v>
      </c>
      <c r="F5" s="8">
        <v>0.59258429594329998</v>
      </c>
      <c r="G5" s="6">
        <v>0.82211420906209998</v>
      </c>
      <c r="H5" s="8">
        <v>0.73896301200269998</v>
      </c>
      <c r="I5" s="6">
        <v>0.89053889085729998</v>
      </c>
      <c r="J5" s="6">
        <v>0.88418151111480003</v>
      </c>
      <c r="K5" s="6">
        <v>0.91450992965059996</v>
      </c>
      <c r="L5" s="7">
        <v>0.90003342133840003</v>
      </c>
      <c r="M5" s="6">
        <v>0.86322067554180004</v>
      </c>
      <c r="N5" s="6">
        <v>0.84339002616909997</v>
      </c>
      <c r="O5" s="6">
        <v>0.88911284612709995</v>
      </c>
      <c r="P5" s="6">
        <v>0.81395333794470004</v>
      </c>
      <c r="Q5" s="6">
        <v>0.83603598091690001</v>
      </c>
      <c r="R5" s="6">
        <v>0.85104066074340001</v>
      </c>
      <c r="S5" s="6">
        <v>0.87831337273840004</v>
      </c>
      <c r="T5" s="6">
        <v>0.93156130986789998</v>
      </c>
      <c r="U5" s="6">
        <v>0.81469334030630003</v>
      </c>
      <c r="V5" s="6">
        <v>0.84790505936930005</v>
      </c>
      <c r="W5" s="7">
        <v>0.89236452888810003</v>
      </c>
      <c r="X5" s="6">
        <v>0.84195350510470002</v>
      </c>
      <c r="Y5" s="8">
        <v>0.49155983844160001</v>
      </c>
      <c r="Z5" s="6">
        <v>0.87936246487519998</v>
      </c>
      <c r="AA5" s="8">
        <v>0.4209866896667</v>
      </c>
      <c r="AB5" s="7">
        <v>0.92907620988149997</v>
      </c>
      <c r="AC5" s="6">
        <v>0.76285657285270003</v>
      </c>
      <c r="AD5" s="7">
        <v>0.89446198459670001</v>
      </c>
      <c r="AE5" s="8">
        <v>0.6529177914116</v>
      </c>
      <c r="AF5" s="6">
        <v>0.85591616622779998</v>
      </c>
      <c r="AH5" s="6">
        <v>0.87709319272240005</v>
      </c>
      <c r="AI5" s="6">
        <v>0.79239700540720004</v>
      </c>
      <c r="AJ5" s="6">
        <v>0.85034846285200005</v>
      </c>
      <c r="AK5" s="6">
        <v>0.85676606688040002</v>
      </c>
      <c r="AL5" s="6">
        <v>0.76596576202980005</v>
      </c>
      <c r="AM5" s="6">
        <v>0.82300759387050004</v>
      </c>
      <c r="AN5" s="6">
        <v>0.85976435884970004</v>
      </c>
      <c r="AO5" s="7">
        <v>0.93950678840610002</v>
      </c>
      <c r="AP5" s="6">
        <v>0.89442917470369998</v>
      </c>
      <c r="AQ5" s="6">
        <v>0.84810061684960003</v>
      </c>
    </row>
    <row r="6" spans="1:43" x14ac:dyDescent="0.25">
      <c r="A6" t="s">
        <v>636</v>
      </c>
      <c r="B6" s="6">
        <v>0.1317788369316</v>
      </c>
      <c r="C6" s="6">
        <v>0.12225919983279999</v>
      </c>
      <c r="D6" s="6">
        <v>0.15191513363449999</v>
      </c>
      <c r="E6" s="6">
        <v>0</v>
      </c>
      <c r="F6" s="7">
        <v>0.38304740107829999</v>
      </c>
      <c r="G6" s="6">
        <v>0.1778857909379</v>
      </c>
      <c r="H6" s="7">
        <v>0.25220914706179998</v>
      </c>
      <c r="I6" s="6">
        <v>0.10251465897669999</v>
      </c>
      <c r="J6" s="6">
        <v>9.9444352293419996E-2</v>
      </c>
      <c r="K6" s="6">
        <v>6.6124138180170003E-2</v>
      </c>
      <c r="L6" s="8">
        <v>8.2028704915310002E-2</v>
      </c>
      <c r="M6" s="6">
        <v>0.12947752765090001</v>
      </c>
      <c r="N6" s="6">
        <v>0.13572523786410001</v>
      </c>
      <c r="O6" s="6">
        <v>0.10675701736440001</v>
      </c>
      <c r="P6" s="6">
        <v>0.1763052607568</v>
      </c>
      <c r="Q6" s="6">
        <v>0.14366138171029999</v>
      </c>
      <c r="R6" s="6">
        <v>0.1396132067934</v>
      </c>
      <c r="S6" s="6">
        <v>0.1216866272616</v>
      </c>
      <c r="T6" s="6">
        <v>6.8438690132079996E-2</v>
      </c>
      <c r="U6" s="6">
        <v>6.2587654691100003E-2</v>
      </c>
      <c r="V6" s="6">
        <v>0.1520949406307</v>
      </c>
      <c r="W6" s="8">
        <v>0.1076354711119</v>
      </c>
      <c r="X6" s="6">
        <v>5.2239206267639997E-2</v>
      </c>
      <c r="Y6" s="7">
        <v>0.42910322520400002</v>
      </c>
      <c r="Z6" s="6">
        <v>0.12063753512479999</v>
      </c>
      <c r="AA6" s="7">
        <v>0.51922282686709997</v>
      </c>
      <c r="AB6" s="8">
        <v>6.5329716769489996E-2</v>
      </c>
      <c r="AC6" s="6">
        <v>0.2371434271473</v>
      </c>
      <c r="AD6" s="8">
        <v>9.3853630349249997E-2</v>
      </c>
      <c r="AE6" s="7">
        <v>0.3315088109355</v>
      </c>
      <c r="AF6" s="6">
        <v>0.1317788369316</v>
      </c>
      <c r="AH6" s="6">
        <v>0.11527710654959999</v>
      </c>
      <c r="AI6" s="6">
        <v>0.18127474072239999</v>
      </c>
      <c r="AJ6" s="6">
        <v>0.14127153356479999</v>
      </c>
      <c r="AK6" s="6">
        <v>0.13032979259159999</v>
      </c>
      <c r="AL6" s="6">
        <v>0.1931404919469</v>
      </c>
      <c r="AM6" s="6">
        <v>0.1723782543056</v>
      </c>
      <c r="AN6" s="6">
        <v>0.1248578980882</v>
      </c>
      <c r="AO6" s="8">
        <v>5.3032033459059998E-2</v>
      </c>
      <c r="AP6" s="6">
        <v>0.10557082529630001</v>
      </c>
      <c r="AQ6" s="6">
        <v>0.1518993831504</v>
      </c>
    </row>
    <row r="7" spans="1:43" x14ac:dyDescent="0.25">
      <c r="A7" t="s">
        <v>637</v>
      </c>
      <c r="B7" s="6">
        <v>1.230499684061E-2</v>
      </c>
      <c r="C7" s="6">
        <v>1.3550789989389999E-2</v>
      </c>
      <c r="D7" s="6">
        <v>1.012158756521E-2</v>
      </c>
      <c r="E7" s="6">
        <v>0</v>
      </c>
      <c r="F7" s="6">
        <v>2.4368302978400001E-2</v>
      </c>
      <c r="G7" s="6">
        <v>0</v>
      </c>
      <c r="H7" s="6">
        <v>8.8278409355370003E-3</v>
      </c>
      <c r="I7" s="6">
        <v>6.9464501659819997E-3</v>
      </c>
      <c r="J7" s="6">
        <v>1.637413659182E-2</v>
      </c>
      <c r="K7" s="6">
        <v>1.9365932169190001E-2</v>
      </c>
      <c r="L7" s="6">
        <v>1.7937873746260002E-2</v>
      </c>
      <c r="M7" s="6">
        <v>7.3017968072830002E-3</v>
      </c>
      <c r="N7" s="6">
        <v>2.0884735966829999E-2</v>
      </c>
      <c r="O7" s="6">
        <v>4.1301365085730001E-3</v>
      </c>
      <c r="P7" s="6">
        <v>9.7414012985400002E-3</v>
      </c>
      <c r="Q7" s="6">
        <v>2.0302637372830001E-2</v>
      </c>
      <c r="R7" s="6">
        <v>9.3461324632510001E-3</v>
      </c>
      <c r="S7" s="6">
        <v>0</v>
      </c>
      <c r="T7" s="6">
        <v>0</v>
      </c>
      <c r="U7" s="7">
        <v>0.1227190050026</v>
      </c>
      <c r="V7" s="6">
        <v>0</v>
      </c>
      <c r="W7" s="8">
        <v>0</v>
      </c>
      <c r="X7" s="7">
        <v>0.1058072886277</v>
      </c>
      <c r="Y7" s="7">
        <v>7.9336936354449994E-2</v>
      </c>
      <c r="Z7" s="6">
        <v>0</v>
      </c>
      <c r="AA7" s="7">
        <v>5.979048346621E-2</v>
      </c>
      <c r="AB7" s="8">
        <v>5.5940733490100003E-3</v>
      </c>
      <c r="AC7" s="6">
        <v>0</v>
      </c>
      <c r="AD7" s="6">
        <v>1.1684385054029999E-2</v>
      </c>
      <c r="AE7" s="6">
        <v>1.557339765287E-2</v>
      </c>
      <c r="AF7" s="6">
        <v>1.230499684061E-2</v>
      </c>
      <c r="AH7" s="6">
        <v>7.6297007280209999E-3</v>
      </c>
      <c r="AI7" s="6">
        <v>2.6328253870389999E-2</v>
      </c>
      <c r="AJ7" s="6">
        <v>8.3800035832160003E-3</v>
      </c>
      <c r="AK7" s="6">
        <v>1.290414052799E-2</v>
      </c>
      <c r="AL7" s="7">
        <v>4.0893746023269999E-2</v>
      </c>
      <c r="AM7" s="6">
        <v>4.6141518238989997E-3</v>
      </c>
      <c r="AN7" s="6">
        <v>1.537774306202E-2</v>
      </c>
      <c r="AO7" s="6">
        <v>7.4611781348249999E-3</v>
      </c>
      <c r="AP7" s="6">
        <v>0</v>
      </c>
      <c r="AQ7" s="6">
        <v>0</v>
      </c>
    </row>
    <row r="8" spans="1:43" x14ac:dyDescent="0.25">
      <c r="A8" t="s">
        <v>434</v>
      </c>
      <c r="B8" s="6">
        <v>1</v>
      </c>
      <c r="C8" s="6">
        <v>1</v>
      </c>
      <c r="D8" s="6">
        <v>1</v>
      </c>
      <c r="E8" s="6">
        <v>1</v>
      </c>
      <c r="F8" s="6">
        <v>1</v>
      </c>
      <c r="G8" s="6">
        <v>1</v>
      </c>
      <c r="H8" s="6">
        <v>1</v>
      </c>
      <c r="I8" s="6">
        <v>1</v>
      </c>
      <c r="J8" s="6">
        <v>1</v>
      </c>
      <c r="K8" s="6">
        <v>1</v>
      </c>
      <c r="L8" s="6">
        <v>1</v>
      </c>
      <c r="M8" s="6">
        <v>1</v>
      </c>
      <c r="N8" s="6">
        <v>1</v>
      </c>
      <c r="O8" s="6">
        <v>1</v>
      </c>
      <c r="P8" s="6">
        <v>1</v>
      </c>
      <c r="Q8" s="6">
        <v>1</v>
      </c>
      <c r="R8" s="6">
        <v>1</v>
      </c>
      <c r="S8" s="6">
        <v>1</v>
      </c>
      <c r="T8" s="6">
        <v>1</v>
      </c>
      <c r="U8" s="6">
        <v>1</v>
      </c>
      <c r="V8" s="6">
        <v>1</v>
      </c>
      <c r="W8" s="6">
        <v>1</v>
      </c>
      <c r="X8" s="6">
        <v>1</v>
      </c>
      <c r="Y8" s="6">
        <v>1</v>
      </c>
      <c r="Z8" s="6">
        <v>1</v>
      </c>
      <c r="AA8" s="6">
        <v>1</v>
      </c>
      <c r="AB8" s="6">
        <v>1</v>
      </c>
      <c r="AC8" s="6">
        <v>1</v>
      </c>
      <c r="AD8" s="6">
        <v>1</v>
      </c>
      <c r="AE8" s="6">
        <v>1</v>
      </c>
      <c r="AF8" s="6">
        <v>1</v>
      </c>
      <c r="AH8" s="6">
        <v>1</v>
      </c>
      <c r="AI8" s="6">
        <v>1</v>
      </c>
      <c r="AJ8" s="6">
        <v>1</v>
      </c>
      <c r="AK8" s="6">
        <v>1</v>
      </c>
      <c r="AL8" s="6">
        <v>1</v>
      </c>
      <c r="AM8" s="6">
        <v>1</v>
      </c>
      <c r="AN8" s="6">
        <v>1</v>
      </c>
      <c r="AO8" s="6">
        <v>1</v>
      </c>
      <c r="AP8" s="6">
        <v>1</v>
      </c>
      <c r="AQ8" s="6">
        <v>1</v>
      </c>
    </row>
    <row r="9" spans="1:43" x14ac:dyDescent="0.25">
      <c r="A9" t="s">
        <v>433</v>
      </c>
      <c r="B9" s="9">
        <v>455</v>
      </c>
      <c r="C9" s="9">
        <v>292</v>
      </c>
      <c r="D9" s="9">
        <v>161</v>
      </c>
      <c r="E9" s="9">
        <v>2</v>
      </c>
      <c r="F9" s="9">
        <v>35</v>
      </c>
      <c r="G9" s="9">
        <v>87</v>
      </c>
      <c r="H9" s="9">
        <v>122</v>
      </c>
      <c r="I9" s="9">
        <v>140</v>
      </c>
      <c r="J9" s="9">
        <v>94</v>
      </c>
      <c r="K9" s="9">
        <v>99</v>
      </c>
      <c r="L9" s="9">
        <v>193</v>
      </c>
      <c r="M9" s="9">
        <v>276</v>
      </c>
      <c r="N9" s="9">
        <v>179</v>
      </c>
      <c r="O9" s="9">
        <v>112</v>
      </c>
      <c r="P9" s="9">
        <v>85</v>
      </c>
      <c r="Q9" s="9">
        <v>64</v>
      </c>
      <c r="R9" s="9">
        <v>83</v>
      </c>
      <c r="S9" s="9">
        <v>62</v>
      </c>
      <c r="T9" s="9">
        <v>15</v>
      </c>
      <c r="U9" s="9">
        <v>22</v>
      </c>
      <c r="V9" s="9">
        <v>12</v>
      </c>
      <c r="W9" s="9">
        <v>366</v>
      </c>
      <c r="X9" s="9">
        <v>28</v>
      </c>
      <c r="Y9" s="9">
        <v>43</v>
      </c>
      <c r="Z9" s="9">
        <v>18</v>
      </c>
      <c r="AA9" s="9">
        <v>54</v>
      </c>
      <c r="AB9" s="9">
        <v>382</v>
      </c>
      <c r="AC9" s="9">
        <v>19</v>
      </c>
      <c r="AD9" s="9">
        <v>386</v>
      </c>
      <c r="AE9" s="9">
        <v>69</v>
      </c>
      <c r="AF9" s="9">
        <v>455</v>
      </c>
      <c r="AG9" s="9">
        <v>0</v>
      </c>
      <c r="AH9" s="9">
        <v>361</v>
      </c>
      <c r="AI9" s="9">
        <v>94</v>
      </c>
      <c r="AJ9" s="9">
        <v>61</v>
      </c>
      <c r="AK9" s="9">
        <v>394</v>
      </c>
      <c r="AL9" s="9">
        <v>63</v>
      </c>
      <c r="AM9" s="9">
        <v>103</v>
      </c>
      <c r="AN9" s="9">
        <v>98</v>
      </c>
      <c r="AO9" s="9">
        <v>89</v>
      </c>
      <c r="AP9" s="9">
        <v>84</v>
      </c>
      <c r="AQ9" s="9">
        <v>18</v>
      </c>
    </row>
    <row r="10" spans="1:43" x14ac:dyDescent="0.25">
      <c r="A10" t="s">
        <v>177</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7d1b3215-5c19-462b-a8ea-0d5a6c925c0d" sqref="A2 AQ10" xr:uid="{00000000-0002-0000-5300-000000000000}"/>
    <dataValidation allowBlank="1" error="7d1b3215-5c19-462b-a8ea-0d5a6c925c0d" sqref="A1" xr:uid="{00000000-0002-0000-5300-000001000000}"/>
  </dataValidations>
  <hyperlinks>
    <hyperlink ref="A1" location="'TOC'!A1" display="Back to TOC" xr:uid="{00000000-0004-0000-5300-000000000000}"/>
  </hyperlinks>
  <pageMargins left="0.7" right="0.7" top="0.75" bottom="0.75" header="0.3" footer="0.3"/>
</worksheet>
</file>

<file path=xl/worksheets/sheet8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400-000000000000}">
  <sheetPr codeName="Sheet85"/>
  <dimension ref="A1:AQ9"/>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37.42578125" bestFit="1" customWidth="1"/>
    <col min="2" max="43" width="12.7109375" bestFit="1" customWidth="1"/>
  </cols>
  <sheetData>
    <row r="1" spans="1:43" x14ac:dyDescent="0.25">
      <c r="A1" s="4" t="s">
        <v>384</v>
      </c>
    </row>
    <row r="2" spans="1:43" x14ac:dyDescent="0.25">
      <c r="A2" t="s">
        <v>179</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638</v>
      </c>
      <c r="B5" s="6">
        <v>0.14892060354200001</v>
      </c>
      <c r="C5" s="6">
        <v>0.15917692955400001</v>
      </c>
      <c r="D5" s="6">
        <v>0.13679285281690001</v>
      </c>
      <c r="E5" s="6">
        <v>0.33400371194029999</v>
      </c>
      <c r="F5" s="6">
        <v>0.21423435923949999</v>
      </c>
      <c r="G5" s="7">
        <v>0.35169526411509999</v>
      </c>
      <c r="H5" s="7">
        <v>0.30649655378860002</v>
      </c>
      <c r="I5" s="6">
        <v>0.18066852186019999</v>
      </c>
      <c r="J5" s="6">
        <v>0.11449591120249999</v>
      </c>
      <c r="K5" s="8">
        <v>7.9722624930069999E-2</v>
      </c>
      <c r="L5" s="8">
        <v>9.6597005569970001E-2</v>
      </c>
      <c r="M5" s="6">
        <v>0.13947543838250001</v>
      </c>
      <c r="N5" s="6">
        <v>0.16222294795459999</v>
      </c>
      <c r="O5" s="6">
        <v>0.16893932862380001</v>
      </c>
      <c r="P5" s="6">
        <v>0.15633871013</v>
      </c>
      <c r="Q5" s="6">
        <v>0.14737775159979999</v>
      </c>
      <c r="R5" s="8">
        <v>8.5131298615240006E-2</v>
      </c>
      <c r="S5" s="6">
        <v>0.1206174665633</v>
      </c>
      <c r="T5" s="6">
        <v>0.11322957636140001</v>
      </c>
      <c r="U5" s="6">
        <v>0.19567948302050001</v>
      </c>
      <c r="V5" s="6">
        <v>0.27865717903789999</v>
      </c>
      <c r="W5" s="6">
        <v>0.1419776811856</v>
      </c>
      <c r="X5" s="6">
        <v>0.1375273657279</v>
      </c>
      <c r="Y5" s="7">
        <v>0.32879684589370001</v>
      </c>
      <c r="Z5" s="6">
        <v>0.2050752559656</v>
      </c>
      <c r="AA5" s="6">
        <v>0.24623517750599999</v>
      </c>
      <c r="AB5" s="6">
        <v>0.14541851129489999</v>
      </c>
      <c r="AC5" s="6">
        <v>0.13507194095290001</v>
      </c>
      <c r="AD5" s="6">
        <v>0.14892060354200001</v>
      </c>
      <c r="AF5" s="7">
        <v>0.25717545301729999</v>
      </c>
      <c r="AG5" s="8">
        <v>0.1104733366109</v>
      </c>
      <c r="AH5" s="6">
        <v>0.14948512310180001</v>
      </c>
      <c r="AI5" s="6">
        <v>0.147313586558</v>
      </c>
      <c r="AJ5" s="6">
        <v>0.1608999632393</v>
      </c>
      <c r="AK5" s="6">
        <v>0.14767373556140001</v>
      </c>
      <c r="AL5" s="6">
        <v>0.14859775968690001</v>
      </c>
      <c r="AM5" s="8">
        <v>0.10117486758329999</v>
      </c>
      <c r="AN5" s="6">
        <v>0.16663841233839999</v>
      </c>
      <c r="AO5" s="6">
        <v>0.1805784859108</v>
      </c>
      <c r="AP5" s="6">
        <v>0.1872515576047</v>
      </c>
      <c r="AQ5" s="6">
        <v>0.14459542076660001</v>
      </c>
    </row>
    <row r="6" spans="1:43" x14ac:dyDescent="0.25">
      <c r="A6" t="s">
        <v>639</v>
      </c>
      <c r="B6" s="6">
        <v>0.85107939645800001</v>
      </c>
      <c r="C6" s="6">
        <v>0.84082307044600002</v>
      </c>
      <c r="D6" s="6">
        <v>0.86320714718309999</v>
      </c>
      <c r="E6" s="6">
        <v>0.66599628805970001</v>
      </c>
      <c r="F6" s="6">
        <v>0.78576564076050004</v>
      </c>
      <c r="G6" s="8">
        <v>0.64830473588490001</v>
      </c>
      <c r="H6" s="8">
        <v>0.69350344621140003</v>
      </c>
      <c r="I6" s="6">
        <v>0.81933147813980001</v>
      </c>
      <c r="J6" s="6">
        <v>0.88550408879749998</v>
      </c>
      <c r="K6" s="7">
        <v>0.92027737506990004</v>
      </c>
      <c r="L6" s="7">
        <v>0.90340299443000005</v>
      </c>
      <c r="M6" s="6">
        <v>0.86052456161750002</v>
      </c>
      <c r="N6" s="6">
        <v>0.83777705204539998</v>
      </c>
      <c r="O6" s="6">
        <v>0.83106067137619999</v>
      </c>
      <c r="P6" s="6">
        <v>0.84366128987</v>
      </c>
      <c r="Q6" s="6">
        <v>0.85262224840019996</v>
      </c>
      <c r="R6" s="7">
        <v>0.91486870138480003</v>
      </c>
      <c r="S6" s="6">
        <v>0.87938253343670003</v>
      </c>
      <c r="T6" s="6">
        <v>0.88677042363860004</v>
      </c>
      <c r="U6" s="6">
        <v>0.80432051697950002</v>
      </c>
      <c r="V6" s="6">
        <v>0.72134282096210001</v>
      </c>
      <c r="W6" s="6">
        <v>0.85802231881440005</v>
      </c>
      <c r="X6" s="6">
        <v>0.86247263427209997</v>
      </c>
      <c r="Y6" s="8">
        <v>0.67120315410630005</v>
      </c>
      <c r="Z6" s="6">
        <v>0.79492474403440005</v>
      </c>
      <c r="AA6" s="6">
        <v>0.75376482249400001</v>
      </c>
      <c r="AB6" s="6">
        <v>0.85458148870509998</v>
      </c>
      <c r="AC6" s="6">
        <v>0.86492805904710002</v>
      </c>
      <c r="AD6" s="6">
        <v>0.85107939645800001</v>
      </c>
      <c r="AF6" s="8">
        <v>0.74282454698269995</v>
      </c>
      <c r="AG6" s="7">
        <v>0.88952666338910003</v>
      </c>
      <c r="AH6" s="6">
        <v>0.85051487689820005</v>
      </c>
      <c r="AI6" s="6">
        <v>0.85268641344200002</v>
      </c>
      <c r="AJ6" s="6">
        <v>0.8391000367607</v>
      </c>
      <c r="AK6" s="6">
        <v>0.85232626443860005</v>
      </c>
      <c r="AL6" s="6">
        <v>0.85140224031309997</v>
      </c>
      <c r="AM6" s="7">
        <v>0.89882513241670003</v>
      </c>
      <c r="AN6" s="6">
        <v>0.83336158766159996</v>
      </c>
      <c r="AO6" s="6">
        <v>0.81942151408920005</v>
      </c>
      <c r="AP6" s="6">
        <v>0.81274844239529997</v>
      </c>
      <c r="AQ6" s="6">
        <v>0.85540457923339996</v>
      </c>
    </row>
    <row r="7" spans="1:43" x14ac:dyDescent="0.25">
      <c r="A7" t="s">
        <v>434</v>
      </c>
      <c r="B7" s="6">
        <v>1</v>
      </c>
      <c r="C7" s="6">
        <v>1</v>
      </c>
      <c r="D7" s="6">
        <v>1</v>
      </c>
      <c r="E7" s="6">
        <v>1</v>
      </c>
      <c r="F7" s="6">
        <v>1</v>
      </c>
      <c r="G7" s="6">
        <v>1</v>
      </c>
      <c r="H7" s="6">
        <v>1</v>
      </c>
      <c r="I7" s="6">
        <v>1</v>
      </c>
      <c r="J7" s="6">
        <v>1</v>
      </c>
      <c r="K7" s="6">
        <v>1</v>
      </c>
      <c r="L7" s="6">
        <v>1</v>
      </c>
      <c r="M7" s="6">
        <v>1</v>
      </c>
      <c r="N7" s="6">
        <v>1</v>
      </c>
      <c r="O7" s="6">
        <v>1</v>
      </c>
      <c r="P7" s="6">
        <v>1</v>
      </c>
      <c r="Q7" s="6">
        <v>1</v>
      </c>
      <c r="R7" s="6">
        <v>1</v>
      </c>
      <c r="S7" s="6">
        <v>1</v>
      </c>
      <c r="T7" s="6">
        <v>1</v>
      </c>
      <c r="U7" s="6">
        <v>1</v>
      </c>
      <c r="V7" s="6">
        <v>1</v>
      </c>
      <c r="W7" s="6">
        <v>1</v>
      </c>
      <c r="X7" s="6">
        <v>1</v>
      </c>
      <c r="Y7" s="6">
        <v>1</v>
      </c>
      <c r="Z7" s="6">
        <v>1</v>
      </c>
      <c r="AA7" s="6">
        <v>1</v>
      </c>
      <c r="AB7" s="6">
        <v>1</v>
      </c>
      <c r="AC7" s="6">
        <v>1</v>
      </c>
      <c r="AD7" s="6">
        <v>1</v>
      </c>
      <c r="AF7" s="6">
        <v>1</v>
      </c>
      <c r="AG7" s="6">
        <v>1</v>
      </c>
      <c r="AH7" s="6">
        <v>1</v>
      </c>
      <c r="AI7" s="6">
        <v>1</v>
      </c>
      <c r="AJ7" s="6">
        <v>1</v>
      </c>
      <c r="AK7" s="6">
        <v>1</v>
      </c>
      <c r="AL7" s="6">
        <v>1</v>
      </c>
      <c r="AM7" s="6">
        <v>1</v>
      </c>
      <c r="AN7" s="6">
        <v>1</v>
      </c>
      <c r="AO7" s="6">
        <v>1</v>
      </c>
      <c r="AP7" s="6">
        <v>1</v>
      </c>
      <c r="AQ7" s="6">
        <v>1</v>
      </c>
    </row>
    <row r="8" spans="1:43" x14ac:dyDescent="0.25">
      <c r="A8" t="s">
        <v>433</v>
      </c>
      <c r="B8" s="9">
        <v>1219</v>
      </c>
      <c r="C8" s="9">
        <v>636</v>
      </c>
      <c r="D8" s="9">
        <v>580</v>
      </c>
      <c r="E8" s="9">
        <v>3</v>
      </c>
      <c r="F8" s="9">
        <v>55</v>
      </c>
      <c r="G8" s="9">
        <v>133</v>
      </c>
      <c r="H8" s="9">
        <v>188</v>
      </c>
      <c r="I8" s="9">
        <v>333</v>
      </c>
      <c r="J8" s="9">
        <v>347</v>
      </c>
      <c r="K8" s="9">
        <v>351</v>
      </c>
      <c r="L8" s="9">
        <v>698</v>
      </c>
      <c r="M8" s="9">
        <v>715</v>
      </c>
      <c r="N8" s="9">
        <v>504</v>
      </c>
      <c r="O8" s="9">
        <v>237</v>
      </c>
      <c r="P8" s="9">
        <v>230</v>
      </c>
      <c r="Q8" s="9">
        <v>240</v>
      </c>
      <c r="R8" s="9">
        <v>202</v>
      </c>
      <c r="S8" s="9">
        <v>190</v>
      </c>
      <c r="T8" s="9">
        <v>36</v>
      </c>
      <c r="U8" s="9">
        <v>57</v>
      </c>
      <c r="V8" s="9">
        <v>27</v>
      </c>
      <c r="W8" s="9">
        <v>1071</v>
      </c>
      <c r="X8" s="9">
        <v>68</v>
      </c>
      <c r="Y8" s="9">
        <v>43</v>
      </c>
      <c r="Z8" s="9">
        <v>37</v>
      </c>
      <c r="AA8" s="9">
        <v>56</v>
      </c>
      <c r="AB8" s="9">
        <v>1127</v>
      </c>
      <c r="AC8" s="9">
        <v>36</v>
      </c>
      <c r="AD8" s="9">
        <v>1219</v>
      </c>
      <c r="AE8" s="9">
        <v>0</v>
      </c>
      <c r="AF8" s="9">
        <v>344</v>
      </c>
      <c r="AG8" s="9">
        <v>875</v>
      </c>
      <c r="AH8" s="9">
        <v>924</v>
      </c>
      <c r="AI8" s="9">
        <v>295</v>
      </c>
      <c r="AJ8" s="9">
        <v>133</v>
      </c>
      <c r="AK8" s="9">
        <v>1086</v>
      </c>
      <c r="AL8" s="9">
        <v>157</v>
      </c>
      <c r="AM8" s="9">
        <v>318</v>
      </c>
      <c r="AN8" s="9">
        <v>263</v>
      </c>
      <c r="AO8" s="9">
        <v>196</v>
      </c>
      <c r="AP8" s="9">
        <v>192</v>
      </c>
      <c r="AQ8" s="9">
        <v>93</v>
      </c>
    </row>
    <row r="9" spans="1:43" x14ac:dyDescent="0.25">
      <c r="A9" t="s">
        <v>180</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36d9c495-cb9b-489e-8157-935aea278922" sqref="A2 AQ9" xr:uid="{00000000-0002-0000-5400-000000000000}"/>
    <dataValidation allowBlank="1" error="36d9c495-cb9b-489e-8157-935aea278922" sqref="A1" xr:uid="{00000000-0002-0000-5400-000001000000}"/>
  </dataValidations>
  <hyperlinks>
    <hyperlink ref="A1" location="'TOC'!A1" display="Back to TOC" xr:uid="{00000000-0004-0000-5400-000000000000}"/>
  </hyperlinks>
  <pageMargins left="0.7" right="0.7" top="0.75" bottom="0.75" header="0.3" footer="0.3"/>
</worksheet>
</file>

<file path=xl/worksheets/sheet8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500-000000000000}">
  <sheetPr codeName="Sheet86"/>
  <dimension ref="A1:AQ9"/>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37.42578125" bestFit="1" customWidth="1"/>
    <col min="2" max="43" width="12.7109375" bestFit="1" customWidth="1"/>
  </cols>
  <sheetData>
    <row r="1" spans="1:43" x14ac:dyDescent="0.25">
      <c r="A1" s="4" t="s">
        <v>384</v>
      </c>
    </row>
    <row r="2" spans="1:43" x14ac:dyDescent="0.25">
      <c r="A2" t="s">
        <v>182</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638</v>
      </c>
      <c r="B5" s="6">
        <v>0.58674724252590005</v>
      </c>
      <c r="C5" s="6">
        <v>0.57837241998900002</v>
      </c>
      <c r="D5" s="6">
        <v>0.60595868776119999</v>
      </c>
      <c r="E5" s="6">
        <v>0.43491035987510002</v>
      </c>
      <c r="F5" s="6">
        <v>0.63934154800590004</v>
      </c>
      <c r="G5" s="6">
        <v>0.60817604337069997</v>
      </c>
      <c r="H5" s="6">
        <v>0.61722984165219996</v>
      </c>
      <c r="I5" s="6">
        <v>0.54560745772389996</v>
      </c>
      <c r="J5" s="6">
        <v>0.63976356663779999</v>
      </c>
      <c r="K5" s="6">
        <v>0.56457163585699999</v>
      </c>
      <c r="L5" s="6">
        <v>0.59983048142789996</v>
      </c>
      <c r="M5" s="6">
        <v>0.59474875792930004</v>
      </c>
      <c r="N5" s="6">
        <v>0.57270320973309996</v>
      </c>
      <c r="O5" s="6">
        <v>0.60443192615649999</v>
      </c>
      <c r="P5" s="6">
        <v>0.59833733223279995</v>
      </c>
      <c r="Q5" s="6">
        <v>0.7003324263888</v>
      </c>
      <c r="R5" s="8">
        <v>0.43700629369939997</v>
      </c>
      <c r="S5" s="6">
        <v>0.5660785576538</v>
      </c>
      <c r="T5" s="6">
        <v>0.49604559208769999</v>
      </c>
      <c r="U5" s="6">
        <v>0.49835814998700001</v>
      </c>
      <c r="V5" s="6">
        <v>0.32542485928269999</v>
      </c>
      <c r="W5" s="6">
        <v>0.60343096951889996</v>
      </c>
      <c r="X5" s="6">
        <v>0.58535510713420003</v>
      </c>
      <c r="Y5" s="8">
        <v>0.31506570073630003</v>
      </c>
      <c r="Z5" s="6">
        <v>0.55284509956850003</v>
      </c>
      <c r="AA5" s="6">
        <v>0.5675898034754</v>
      </c>
      <c r="AB5" s="6">
        <v>0.58950119161850001</v>
      </c>
      <c r="AC5" s="6">
        <v>0.55675878933290002</v>
      </c>
      <c r="AD5" s="6">
        <v>0.59772180276459996</v>
      </c>
      <c r="AE5" s="6">
        <v>0.50756901024459999</v>
      </c>
      <c r="AF5" s="6">
        <v>0.58674724252590005</v>
      </c>
      <c r="AH5" s="6">
        <v>0.5760944144158</v>
      </c>
      <c r="AI5" s="6">
        <v>0.62211500669859998</v>
      </c>
      <c r="AJ5" s="6">
        <v>0.63087666542380005</v>
      </c>
      <c r="AK5" s="6">
        <v>0.58006141768649999</v>
      </c>
      <c r="AL5" s="6">
        <v>0.50687697756140004</v>
      </c>
      <c r="AM5" s="6">
        <v>0.56866258445410001</v>
      </c>
      <c r="AN5" s="6">
        <v>0.5407661979524</v>
      </c>
      <c r="AO5" s="6">
        <v>0.60188826041840005</v>
      </c>
      <c r="AP5" s="7">
        <v>0.71758309625079997</v>
      </c>
      <c r="AQ5" s="6">
        <v>0.57059514260489996</v>
      </c>
    </row>
    <row r="6" spans="1:43" x14ac:dyDescent="0.25">
      <c r="A6" t="s">
        <v>639</v>
      </c>
      <c r="B6" s="6">
        <v>0.41325275747410001</v>
      </c>
      <c r="C6" s="6">
        <v>0.42162758001099998</v>
      </c>
      <c r="D6" s="6">
        <v>0.39404131223880001</v>
      </c>
      <c r="E6" s="6">
        <v>0.56508964012490004</v>
      </c>
      <c r="F6" s="6">
        <v>0.36065845199410002</v>
      </c>
      <c r="G6" s="6">
        <v>0.39182395662929997</v>
      </c>
      <c r="H6" s="6">
        <v>0.38277015834779998</v>
      </c>
      <c r="I6" s="6">
        <v>0.45439254227609999</v>
      </c>
      <c r="J6" s="6">
        <v>0.36023643336220001</v>
      </c>
      <c r="K6" s="6">
        <v>0.43542836414300001</v>
      </c>
      <c r="L6" s="6">
        <v>0.40016951857209998</v>
      </c>
      <c r="M6" s="6">
        <v>0.40525124207070001</v>
      </c>
      <c r="N6" s="6">
        <v>0.42729679026689998</v>
      </c>
      <c r="O6" s="6">
        <v>0.39556807384350001</v>
      </c>
      <c r="P6" s="6">
        <v>0.4016626677672</v>
      </c>
      <c r="Q6" s="6">
        <v>0.2996675736112</v>
      </c>
      <c r="R6" s="7">
        <v>0.56299370630059997</v>
      </c>
      <c r="S6" s="6">
        <v>0.4339214423462</v>
      </c>
      <c r="T6" s="6">
        <v>0.50395440791229995</v>
      </c>
      <c r="U6" s="6">
        <v>0.50164185001299999</v>
      </c>
      <c r="V6" s="6">
        <v>0.67457514071729996</v>
      </c>
      <c r="W6" s="6">
        <v>0.39656903048109998</v>
      </c>
      <c r="X6" s="6">
        <v>0.41464489286579997</v>
      </c>
      <c r="Y6" s="7">
        <v>0.68493429926369997</v>
      </c>
      <c r="Z6" s="6">
        <v>0.44715490043150002</v>
      </c>
      <c r="AA6" s="6">
        <v>0.4324101965246</v>
      </c>
      <c r="AB6" s="6">
        <v>0.41049880838149999</v>
      </c>
      <c r="AC6" s="6">
        <v>0.44324121066709998</v>
      </c>
      <c r="AD6" s="6">
        <v>0.40227819723539998</v>
      </c>
      <c r="AE6" s="6">
        <v>0.49243098975540001</v>
      </c>
      <c r="AF6" s="6">
        <v>0.41325275747410001</v>
      </c>
      <c r="AH6" s="6">
        <v>0.4239055855842</v>
      </c>
      <c r="AI6" s="6">
        <v>0.37788499330140002</v>
      </c>
      <c r="AJ6" s="6">
        <v>0.3691233345762</v>
      </c>
      <c r="AK6" s="6">
        <v>0.41993858231350001</v>
      </c>
      <c r="AL6" s="6">
        <v>0.49312302243860001</v>
      </c>
      <c r="AM6" s="6">
        <v>0.43133741554589999</v>
      </c>
      <c r="AN6" s="6">
        <v>0.4592338020476</v>
      </c>
      <c r="AO6" s="6">
        <v>0.39811173958160001</v>
      </c>
      <c r="AP6" s="8">
        <v>0.28241690374919998</v>
      </c>
      <c r="AQ6" s="6">
        <v>0.42940485739509998</v>
      </c>
    </row>
    <row r="7" spans="1:43" x14ac:dyDescent="0.25">
      <c r="A7" t="s">
        <v>434</v>
      </c>
      <c r="B7" s="6">
        <v>1</v>
      </c>
      <c r="C7" s="6">
        <v>1</v>
      </c>
      <c r="D7" s="6">
        <v>1</v>
      </c>
      <c r="E7" s="6">
        <v>1</v>
      </c>
      <c r="F7" s="6">
        <v>1</v>
      </c>
      <c r="G7" s="6">
        <v>1</v>
      </c>
      <c r="H7" s="6">
        <v>1</v>
      </c>
      <c r="I7" s="6">
        <v>1</v>
      </c>
      <c r="J7" s="6">
        <v>1</v>
      </c>
      <c r="K7" s="6">
        <v>1</v>
      </c>
      <c r="L7" s="6">
        <v>1</v>
      </c>
      <c r="M7" s="6">
        <v>1</v>
      </c>
      <c r="N7" s="6">
        <v>1</v>
      </c>
      <c r="O7" s="6">
        <v>1</v>
      </c>
      <c r="P7" s="6">
        <v>1</v>
      </c>
      <c r="Q7" s="6">
        <v>1</v>
      </c>
      <c r="R7" s="6">
        <v>1</v>
      </c>
      <c r="S7" s="6">
        <v>1</v>
      </c>
      <c r="T7" s="6">
        <v>1</v>
      </c>
      <c r="U7" s="6">
        <v>1</v>
      </c>
      <c r="V7" s="6">
        <v>1</v>
      </c>
      <c r="W7" s="6">
        <v>1</v>
      </c>
      <c r="X7" s="6">
        <v>1</v>
      </c>
      <c r="Y7" s="6">
        <v>1</v>
      </c>
      <c r="Z7" s="6">
        <v>1</v>
      </c>
      <c r="AA7" s="6">
        <v>1</v>
      </c>
      <c r="AB7" s="6">
        <v>1</v>
      </c>
      <c r="AC7" s="6">
        <v>1</v>
      </c>
      <c r="AD7" s="6">
        <v>1</v>
      </c>
      <c r="AE7" s="6">
        <v>1</v>
      </c>
      <c r="AF7" s="6">
        <v>1</v>
      </c>
      <c r="AH7" s="6">
        <v>1</v>
      </c>
      <c r="AI7" s="6">
        <v>1</v>
      </c>
      <c r="AJ7" s="6">
        <v>1</v>
      </c>
      <c r="AK7" s="6">
        <v>1</v>
      </c>
      <c r="AL7" s="6">
        <v>1</v>
      </c>
      <c r="AM7" s="6">
        <v>1</v>
      </c>
      <c r="AN7" s="6">
        <v>1</v>
      </c>
      <c r="AO7" s="6">
        <v>1</v>
      </c>
      <c r="AP7" s="6">
        <v>1</v>
      </c>
      <c r="AQ7" s="6">
        <v>1</v>
      </c>
    </row>
    <row r="8" spans="1:43" x14ac:dyDescent="0.25">
      <c r="A8" t="s">
        <v>433</v>
      </c>
      <c r="B8" s="9">
        <v>398</v>
      </c>
      <c r="C8" s="9">
        <v>258</v>
      </c>
      <c r="D8" s="9">
        <v>138</v>
      </c>
      <c r="E8" s="9">
        <v>2</v>
      </c>
      <c r="F8" s="9">
        <v>23</v>
      </c>
      <c r="G8" s="9">
        <v>75</v>
      </c>
      <c r="H8" s="9">
        <v>98</v>
      </c>
      <c r="I8" s="9">
        <v>125</v>
      </c>
      <c r="J8" s="9">
        <v>85</v>
      </c>
      <c r="K8" s="9">
        <v>90</v>
      </c>
      <c r="L8" s="9">
        <v>175</v>
      </c>
      <c r="M8" s="9">
        <v>246</v>
      </c>
      <c r="N8" s="9">
        <v>152</v>
      </c>
      <c r="O8" s="9">
        <v>100</v>
      </c>
      <c r="P8" s="9">
        <v>73</v>
      </c>
      <c r="Q8" s="9">
        <v>55</v>
      </c>
      <c r="R8" s="9">
        <v>72</v>
      </c>
      <c r="S8" s="9">
        <v>56</v>
      </c>
      <c r="T8" s="9">
        <v>14</v>
      </c>
      <c r="U8" s="9">
        <v>18</v>
      </c>
      <c r="V8" s="9">
        <v>10</v>
      </c>
      <c r="W8" s="9">
        <v>332</v>
      </c>
      <c r="X8" s="9">
        <v>25</v>
      </c>
      <c r="Y8" s="9">
        <v>26</v>
      </c>
      <c r="Z8" s="9">
        <v>15</v>
      </c>
      <c r="AA8" s="9">
        <v>26</v>
      </c>
      <c r="AB8" s="9">
        <v>358</v>
      </c>
      <c r="AC8" s="9">
        <v>14</v>
      </c>
      <c r="AD8" s="9">
        <v>349</v>
      </c>
      <c r="AE8" s="9">
        <v>49</v>
      </c>
      <c r="AF8" s="9">
        <v>398</v>
      </c>
      <c r="AG8" s="9">
        <v>0</v>
      </c>
      <c r="AH8" s="9">
        <v>321</v>
      </c>
      <c r="AI8" s="9">
        <v>77</v>
      </c>
      <c r="AJ8" s="9">
        <v>52</v>
      </c>
      <c r="AK8" s="9">
        <v>346</v>
      </c>
      <c r="AL8" s="9">
        <v>48</v>
      </c>
      <c r="AM8" s="9">
        <v>88</v>
      </c>
      <c r="AN8" s="9">
        <v>88</v>
      </c>
      <c r="AO8" s="9">
        <v>83</v>
      </c>
      <c r="AP8" s="9">
        <v>77</v>
      </c>
      <c r="AQ8" s="9">
        <v>14</v>
      </c>
    </row>
    <row r="9" spans="1:43" x14ac:dyDescent="0.25">
      <c r="A9" t="s">
        <v>183</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8f2c33e5-4bb1-4f1f-93a2-22ad0023f6cf" sqref="A2 AQ9" xr:uid="{00000000-0002-0000-5500-000000000000}"/>
    <dataValidation allowBlank="1" error="8f2c33e5-4bb1-4f1f-93a2-22ad0023f6cf" sqref="A1" xr:uid="{00000000-0002-0000-5500-000001000000}"/>
  </dataValidations>
  <hyperlinks>
    <hyperlink ref="A1" location="'TOC'!A1" display="Back to TOC" xr:uid="{00000000-0004-0000-5500-000000000000}"/>
  </hyperlinks>
  <pageMargins left="0.7" right="0.7" top="0.75" bottom="0.75" header="0.3" footer="0.3"/>
</worksheet>
</file>

<file path=xl/worksheets/sheet8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600-000000000000}">
  <sheetPr codeName="Sheet87"/>
  <dimension ref="A1:G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7" width="12.7109375" bestFit="1" customWidth="1"/>
  </cols>
  <sheetData>
    <row r="1" spans="1:7" x14ac:dyDescent="0.25">
      <c r="A1" s="4" t="s">
        <v>384</v>
      </c>
    </row>
    <row r="2" spans="1:7" x14ac:dyDescent="0.25">
      <c r="A2" t="s">
        <v>185</v>
      </c>
    </row>
    <row r="3" spans="1:7" ht="30" x14ac:dyDescent="0.25">
      <c r="A3" s="5" t="s">
        <v>554</v>
      </c>
      <c r="B3" s="5" t="s">
        <v>640</v>
      </c>
      <c r="C3" s="5" t="s">
        <v>641</v>
      </c>
      <c r="D3" s="5" t="s">
        <v>642</v>
      </c>
      <c r="E3" s="5" t="s">
        <v>643</v>
      </c>
      <c r="F3" s="5" t="s">
        <v>434</v>
      </c>
      <c r="G3" s="5" t="s">
        <v>558</v>
      </c>
    </row>
    <row r="4" spans="1:7" x14ac:dyDescent="0.25">
      <c r="A4" t="s">
        <v>644</v>
      </c>
      <c r="B4" s="7">
        <v>0.8662223661131</v>
      </c>
      <c r="C4" s="8">
        <v>0.1083786251977</v>
      </c>
      <c r="D4" s="7">
        <v>0.97460099131080002</v>
      </c>
      <c r="E4" s="8">
        <v>2.5399008689209999E-2</v>
      </c>
      <c r="F4" s="6">
        <v>1</v>
      </c>
      <c r="G4" s="9">
        <v>398</v>
      </c>
    </row>
    <row r="5" spans="1:7" x14ac:dyDescent="0.25">
      <c r="A5" t="s">
        <v>645</v>
      </c>
      <c r="B5" s="8">
        <v>0.31117166138340002</v>
      </c>
      <c r="C5" s="7">
        <v>0.35670244861209999</v>
      </c>
      <c r="D5" s="8">
        <v>0.66787410999550001</v>
      </c>
      <c r="E5" s="7">
        <v>0.33212589000449999</v>
      </c>
      <c r="F5" s="6">
        <v>1</v>
      </c>
      <c r="G5" s="9">
        <v>398</v>
      </c>
    </row>
    <row r="6" spans="1:7" x14ac:dyDescent="0.25">
      <c r="A6" t="s">
        <v>646</v>
      </c>
      <c r="B6" s="7">
        <v>0.73391722073450005</v>
      </c>
      <c r="C6" s="8">
        <v>0.2032699838093</v>
      </c>
      <c r="D6" s="7">
        <v>0.9371872045438</v>
      </c>
      <c r="E6" s="8">
        <v>6.2812795456199999E-2</v>
      </c>
      <c r="F6" s="6">
        <v>1</v>
      </c>
      <c r="G6" s="9">
        <v>398</v>
      </c>
    </row>
    <row r="7" spans="1:7" x14ac:dyDescent="0.25">
      <c r="A7" t="s">
        <v>647</v>
      </c>
      <c r="B7" s="8">
        <v>0.2337483155226</v>
      </c>
      <c r="C7" s="7">
        <v>0.41349462154080002</v>
      </c>
      <c r="D7" s="8">
        <v>0.64724293706339997</v>
      </c>
      <c r="E7" s="7">
        <v>0.35275706293659997</v>
      </c>
      <c r="F7" s="6">
        <v>1</v>
      </c>
      <c r="G7" s="9">
        <v>398</v>
      </c>
    </row>
    <row r="8" spans="1:7" x14ac:dyDescent="0.25">
      <c r="A8" t="s">
        <v>648</v>
      </c>
      <c r="B8" s="6">
        <v>0.50555581051709997</v>
      </c>
      <c r="C8" s="6">
        <v>0.31211923546170001</v>
      </c>
      <c r="D8" s="6">
        <v>0.81767504597889995</v>
      </c>
      <c r="E8" s="6">
        <v>0.18232495402109999</v>
      </c>
      <c r="F8" s="6">
        <v>1</v>
      </c>
      <c r="G8" s="9">
        <v>398</v>
      </c>
    </row>
    <row r="9" spans="1:7" x14ac:dyDescent="0.25">
      <c r="A9" t="s">
        <v>649</v>
      </c>
      <c r="B9" s="8">
        <v>0.37113922985089998</v>
      </c>
      <c r="C9" s="7">
        <v>0.35427579537679998</v>
      </c>
      <c r="D9" s="8">
        <v>0.72541502522779999</v>
      </c>
      <c r="E9" s="7">
        <v>0.27458497477220001</v>
      </c>
      <c r="F9" s="6">
        <v>1</v>
      </c>
      <c r="G9" s="9">
        <v>398</v>
      </c>
    </row>
    <row r="10" spans="1:7" x14ac:dyDescent="0.25">
      <c r="A10" t="s">
        <v>650</v>
      </c>
      <c r="B10" s="7">
        <v>0.60861566984509996</v>
      </c>
      <c r="C10" s="6">
        <v>0.2805487453596</v>
      </c>
      <c r="D10" s="7">
        <v>0.88916441520470002</v>
      </c>
      <c r="E10" s="8">
        <v>0.11083558479529999</v>
      </c>
      <c r="F10" s="6">
        <v>1</v>
      </c>
      <c r="G10" s="9">
        <v>398</v>
      </c>
    </row>
    <row r="11" spans="1:7" x14ac:dyDescent="0.25">
      <c r="A11" t="s">
        <v>183</v>
      </c>
    </row>
  </sheetData>
  <dataValidations count="2">
    <dataValidation allowBlank="1" showErrorMessage="1" prompt="b8e47173-ff7f-4196-a609-9f3f3c665de2" sqref="A2 G11" xr:uid="{00000000-0002-0000-5600-000000000000}"/>
    <dataValidation allowBlank="1" error="b8e47173-ff7f-4196-a609-9f3f3c665de2" sqref="A1" xr:uid="{00000000-0002-0000-5600-000001000000}"/>
  </dataValidations>
  <hyperlinks>
    <hyperlink ref="A1" location="'TOC'!A1" display="Back to TOC" xr:uid="{00000000-0004-0000-5600-000000000000}"/>
  </hyperlinks>
  <pageMargins left="0.7" right="0.7" top="0.75" bottom="0.75" header="0.3" footer="0.3"/>
</worksheet>
</file>

<file path=xl/worksheets/sheet8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700-000000000000}">
  <sheetPr codeName="Sheet88"/>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1.140625" bestFit="1" customWidth="1"/>
    <col min="2" max="43" width="12.7109375" bestFit="1" customWidth="1"/>
  </cols>
  <sheetData>
    <row r="1" spans="1:43" x14ac:dyDescent="0.25">
      <c r="A1" s="4" t="s">
        <v>384</v>
      </c>
    </row>
    <row r="2" spans="1:43" x14ac:dyDescent="0.25">
      <c r="A2" t="s">
        <v>187</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640</v>
      </c>
      <c r="B5" s="6">
        <v>0.8662223661131</v>
      </c>
      <c r="C5" s="6">
        <v>0.84459105079950003</v>
      </c>
      <c r="D5" s="6">
        <v>0.91418259671860003</v>
      </c>
      <c r="E5" s="6">
        <v>0.56508964012490004</v>
      </c>
      <c r="F5" s="6">
        <v>0.75999538697489999</v>
      </c>
      <c r="G5" s="8">
        <v>0.78533712111039999</v>
      </c>
      <c r="H5" s="8">
        <v>0.77797516911730002</v>
      </c>
      <c r="I5" s="6">
        <v>0.8759843190719</v>
      </c>
      <c r="J5" s="6">
        <v>0.85793111644770004</v>
      </c>
      <c r="K5" s="7">
        <v>0.94002471034000001</v>
      </c>
      <c r="L5" s="6">
        <v>0.90152955109419997</v>
      </c>
      <c r="M5" s="7">
        <v>0.89527147014690001</v>
      </c>
      <c r="N5" s="8">
        <v>0.81523620298199995</v>
      </c>
      <c r="O5" s="6">
        <v>0.86251096120409998</v>
      </c>
      <c r="P5" s="6">
        <v>0.90912174278549995</v>
      </c>
      <c r="Q5" s="6">
        <v>0.81415071022399998</v>
      </c>
      <c r="R5" s="6">
        <v>0.90803872400899999</v>
      </c>
      <c r="S5" s="6">
        <v>0.82925337888670003</v>
      </c>
      <c r="T5" s="6">
        <v>0.81427161354819999</v>
      </c>
      <c r="U5" s="6">
        <v>0.89703574894659999</v>
      </c>
      <c r="V5" s="6">
        <v>0.81256153746119997</v>
      </c>
      <c r="W5" s="7">
        <v>0.88418694580070001</v>
      </c>
      <c r="X5" s="6">
        <v>0.83602123078229995</v>
      </c>
      <c r="Y5" s="8">
        <v>0.65254669712949998</v>
      </c>
      <c r="Z5" s="6">
        <v>0.77328982953030001</v>
      </c>
      <c r="AA5" s="8">
        <v>0.54240320046799995</v>
      </c>
      <c r="AB5" s="7">
        <v>0.88509284718909997</v>
      </c>
      <c r="AC5" s="6">
        <v>0.95252565849339998</v>
      </c>
      <c r="AD5" s="7">
        <v>0.90665419117489998</v>
      </c>
      <c r="AE5" s="8">
        <v>0.57451861063989995</v>
      </c>
      <c r="AF5" s="6">
        <v>0.8662223661131</v>
      </c>
      <c r="AH5" s="8">
        <v>0.83636058966979998</v>
      </c>
      <c r="AI5" s="7">
        <v>0.96536451466859996</v>
      </c>
      <c r="AJ5" s="6">
        <v>0.82350395115370001</v>
      </c>
      <c r="AK5" s="6">
        <v>0.87269441630269995</v>
      </c>
      <c r="AL5" s="6">
        <v>0.87927826555340005</v>
      </c>
      <c r="AM5" s="6">
        <v>0.80147080642659996</v>
      </c>
      <c r="AN5" s="6">
        <v>0.89617981272780001</v>
      </c>
      <c r="AO5" s="6">
        <v>0.84275834945350003</v>
      </c>
      <c r="AP5" s="6">
        <v>0.92927935339290002</v>
      </c>
      <c r="AQ5" s="6">
        <v>0.87912293076589998</v>
      </c>
    </row>
    <row r="6" spans="1:43" x14ac:dyDescent="0.25">
      <c r="A6" t="s">
        <v>641</v>
      </c>
      <c r="B6" s="6">
        <v>0.1083786251977</v>
      </c>
      <c r="C6" s="7">
        <v>0.1327496208433</v>
      </c>
      <c r="D6" s="8">
        <v>5.4576493969390003E-2</v>
      </c>
      <c r="E6" s="6">
        <v>0.43491035987510002</v>
      </c>
      <c r="F6" s="6">
        <v>0.2331748970683</v>
      </c>
      <c r="G6" s="6">
        <v>0.1634007922072</v>
      </c>
      <c r="H6" s="7">
        <v>0.183670660386</v>
      </c>
      <c r="I6" s="6">
        <v>0.1178729093559</v>
      </c>
      <c r="J6" s="6">
        <v>8.9234041667320005E-2</v>
      </c>
      <c r="K6" s="8">
        <v>4.6097787330149999E-2</v>
      </c>
      <c r="L6" s="8">
        <v>6.6325151016490003E-2</v>
      </c>
      <c r="M6" s="6">
        <v>8.4044119705430007E-2</v>
      </c>
      <c r="N6" s="6">
        <v>0.15108985874559999</v>
      </c>
      <c r="O6" s="6">
        <v>0.1063493533636</v>
      </c>
      <c r="P6" s="6">
        <v>8.2974399774720001E-2</v>
      </c>
      <c r="Q6" s="6">
        <v>0.17893534221410001</v>
      </c>
      <c r="R6" s="6">
        <v>7.4289047126279997E-2</v>
      </c>
      <c r="S6" s="6">
        <v>9.1807964299010003E-2</v>
      </c>
      <c r="T6" s="6">
        <v>0.1316258901704</v>
      </c>
      <c r="U6" s="6">
        <v>0.1029642510534</v>
      </c>
      <c r="V6" s="6">
        <v>0.1874384625388</v>
      </c>
      <c r="W6" s="8">
        <v>9.3483499353649996E-2</v>
      </c>
      <c r="X6" s="6">
        <v>0.16397876921769999</v>
      </c>
      <c r="Y6" s="7">
        <v>0.34745330287050002</v>
      </c>
      <c r="Z6" s="6">
        <v>6.9421383630670006E-2</v>
      </c>
      <c r="AA6" s="7">
        <v>0.39695940413410002</v>
      </c>
      <c r="AB6" s="8">
        <v>9.1305113767670004E-2</v>
      </c>
      <c r="AC6" s="6">
        <v>3.6964808025690001E-2</v>
      </c>
      <c r="AD6" s="8">
        <v>7.3586526589299997E-2</v>
      </c>
      <c r="AE6" s="7">
        <v>0.3593934089568</v>
      </c>
      <c r="AF6" s="6">
        <v>0.1083786251977</v>
      </c>
      <c r="AH6" s="7">
        <v>0.13755971237270001</v>
      </c>
      <c r="AI6" s="8">
        <v>1.1496388964860001E-2</v>
      </c>
      <c r="AJ6" s="6">
        <v>0.1066209360835</v>
      </c>
      <c r="AK6" s="6">
        <v>0.1086449237525</v>
      </c>
      <c r="AL6" s="6">
        <v>8.7372491659050006E-2</v>
      </c>
      <c r="AM6" s="6">
        <v>0.1429415237676</v>
      </c>
      <c r="AN6" s="6">
        <v>9.4747871356429994E-2</v>
      </c>
      <c r="AO6" s="6">
        <v>0.1521203400958</v>
      </c>
      <c r="AP6" s="6">
        <v>6.5314807164620001E-2</v>
      </c>
      <c r="AQ6" s="8">
        <v>1.334197034099E-2</v>
      </c>
    </row>
    <row r="7" spans="1:43" x14ac:dyDescent="0.25">
      <c r="A7" t="s">
        <v>642</v>
      </c>
      <c r="B7" s="6">
        <v>0.97460099131080002</v>
      </c>
      <c r="C7" s="6">
        <v>0.97734067164280003</v>
      </c>
      <c r="D7" s="6">
        <v>0.96875909068800004</v>
      </c>
      <c r="E7" s="6">
        <v>1</v>
      </c>
      <c r="F7" s="6">
        <v>0.99317028404319996</v>
      </c>
      <c r="G7" s="6">
        <v>0.94873791331760005</v>
      </c>
      <c r="H7" s="6">
        <v>0.96164582950330002</v>
      </c>
      <c r="I7" s="6">
        <v>0.99385722842790003</v>
      </c>
      <c r="J7" s="6">
        <v>0.94716515811500002</v>
      </c>
      <c r="K7" s="6">
        <v>0.98612249767019999</v>
      </c>
      <c r="L7" s="6">
        <v>0.96785470211070002</v>
      </c>
      <c r="M7" s="6">
        <v>0.97931558985230005</v>
      </c>
      <c r="N7" s="6">
        <v>0.96632606172760005</v>
      </c>
      <c r="O7" s="6">
        <v>0.96886031456770005</v>
      </c>
      <c r="P7" s="6">
        <v>0.99209614256029999</v>
      </c>
      <c r="Q7" s="6">
        <v>0.9930860524381</v>
      </c>
      <c r="R7" s="6">
        <v>0.98232777113530001</v>
      </c>
      <c r="S7" s="8">
        <v>0.92106134318569999</v>
      </c>
      <c r="T7" s="6">
        <v>0.94589750371850001</v>
      </c>
      <c r="U7" s="6">
        <v>1</v>
      </c>
      <c r="V7" s="6">
        <v>1</v>
      </c>
      <c r="W7" s="6">
        <v>0.97767044515430002</v>
      </c>
      <c r="X7" s="6">
        <v>1</v>
      </c>
      <c r="Y7" s="6">
        <v>1</v>
      </c>
      <c r="Z7" s="8">
        <v>0.84271121316099995</v>
      </c>
      <c r="AA7" s="6">
        <v>0.93936260460209997</v>
      </c>
      <c r="AB7" s="6">
        <v>0.97639796095679998</v>
      </c>
      <c r="AC7" s="6">
        <v>0.9894904665191</v>
      </c>
      <c r="AD7" s="6">
        <v>0.98024071776419996</v>
      </c>
      <c r="AE7" s="6">
        <v>0.93391201959659997</v>
      </c>
      <c r="AF7" s="6">
        <v>0.97460099131080002</v>
      </c>
      <c r="AH7" s="6">
        <v>0.97392030204250002</v>
      </c>
      <c r="AI7" s="6">
        <v>0.97686090363339995</v>
      </c>
      <c r="AJ7" s="6">
        <v>0.93012488723719999</v>
      </c>
      <c r="AK7" s="6">
        <v>0.98133934005519996</v>
      </c>
      <c r="AL7" s="6">
        <v>0.96665075721250004</v>
      </c>
      <c r="AM7" s="6">
        <v>0.94441233019420001</v>
      </c>
      <c r="AN7" s="6">
        <v>0.99092768408419996</v>
      </c>
      <c r="AO7" s="6">
        <v>0.99487868954930003</v>
      </c>
      <c r="AP7" s="6">
        <v>0.99459416055750005</v>
      </c>
      <c r="AQ7" s="6">
        <v>0.89246490110679999</v>
      </c>
    </row>
    <row r="8" spans="1:43" x14ac:dyDescent="0.25">
      <c r="A8" t="s">
        <v>643</v>
      </c>
      <c r="B8" s="6">
        <v>2.5399008689209999E-2</v>
      </c>
      <c r="C8" s="6">
        <v>2.2659328357210001E-2</v>
      </c>
      <c r="D8" s="6">
        <v>3.124090931196E-2</v>
      </c>
      <c r="E8" s="6">
        <v>0</v>
      </c>
      <c r="F8" s="6">
        <v>6.8297159568039998E-3</v>
      </c>
      <c r="G8" s="6">
        <v>5.1262086682369999E-2</v>
      </c>
      <c r="H8" s="6">
        <v>3.8354170496669997E-2</v>
      </c>
      <c r="I8" s="6">
        <v>6.1427715721150003E-3</v>
      </c>
      <c r="J8" s="6">
        <v>5.2834841884960002E-2</v>
      </c>
      <c r="K8" s="6">
        <v>1.3877502329840001E-2</v>
      </c>
      <c r="L8" s="6">
        <v>3.2145297889340001E-2</v>
      </c>
      <c r="M8" s="6">
        <v>2.0684410147699998E-2</v>
      </c>
      <c r="N8" s="6">
        <v>3.3673938272419997E-2</v>
      </c>
      <c r="O8" s="6">
        <v>3.113968543228E-2</v>
      </c>
      <c r="P8" s="6">
        <v>7.9038574397370005E-3</v>
      </c>
      <c r="Q8" s="6">
        <v>6.9139475619320002E-3</v>
      </c>
      <c r="R8" s="6">
        <v>1.7672228864679999E-2</v>
      </c>
      <c r="S8" s="7">
        <v>7.8938656814290006E-2</v>
      </c>
      <c r="T8" s="6">
        <v>5.4102496281489998E-2</v>
      </c>
      <c r="U8" s="6">
        <v>0</v>
      </c>
      <c r="V8" s="6">
        <v>0</v>
      </c>
      <c r="W8" s="6">
        <v>2.2329554845689999E-2</v>
      </c>
      <c r="X8" s="6">
        <v>0</v>
      </c>
      <c r="Y8" s="6">
        <v>0</v>
      </c>
      <c r="Z8" s="7">
        <v>0.15728878683899999</v>
      </c>
      <c r="AA8" s="6">
        <v>6.063739539791E-2</v>
      </c>
      <c r="AB8" s="6">
        <v>2.3602039043230001E-2</v>
      </c>
      <c r="AC8" s="6">
        <v>1.050953348088E-2</v>
      </c>
      <c r="AD8" s="6">
        <v>1.975928223584E-2</v>
      </c>
      <c r="AE8" s="6">
        <v>6.6087980403349997E-2</v>
      </c>
      <c r="AF8" s="6">
        <v>2.5399008689209999E-2</v>
      </c>
      <c r="AH8" s="6">
        <v>2.6079697957540001E-2</v>
      </c>
      <c r="AI8" s="6">
        <v>2.313909636655E-2</v>
      </c>
      <c r="AJ8" s="6">
        <v>6.9875112762779995E-2</v>
      </c>
      <c r="AK8" s="6">
        <v>1.8660659944789999E-2</v>
      </c>
      <c r="AL8" s="6">
        <v>3.3349242787530001E-2</v>
      </c>
      <c r="AM8" s="6">
        <v>5.5587669805800002E-2</v>
      </c>
      <c r="AN8" s="6">
        <v>9.0723159157889994E-3</v>
      </c>
      <c r="AO8" s="6">
        <v>5.1213104507149996E-3</v>
      </c>
      <c r="AP8" s="6">
        <v>5.4058394424780004E-3</v>
      </c>
      <c r="AQ8" s="6">
        <v>0.1075350988932</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F9" s="6">
        <v>1</v>
      </c>
      <c r="AH9" s="6">
        <v>1</v>
      </c>
      <c r="AI9" s="6">
        <v>1</v>
      </c>
      <c r="AJ9" s="6">
        <v>1</v>
      </c>
      <c r="AK9" s="6">
        <v>1</v>
      </c>
      <c r="AL9" s="6">
        <v>1</v>
      </c>
      <c r="AM9" s="6">
        <v>1</v>
      </c>
      <c r="AN9" s="6">
        <v>1</v>
      </c>
      <c r="AO9" s="6">
        <v>1</v>
      </c>
      <c r="AP9" s="6">
        <v>1</v>
      </c>
      <c r="AQ9" s="6">
        <v>1</v>
      </c>
    </row>
    <row r="10" spans="1:43" x14ac:dyDescent="0.25">
      <c r="A10" t="s">
        <v>433</v>
      </c>
      <c r="B10" s="9">
        <v>398</v>
      </c>
      <c r="C10" s="9">
        <v>258</v>
      </c>
      <c r="D10" s="9">
        <v>138</v>
      </c>
      <c r="E10" s="9">
        <v>2</v>
      </c>
      <c r="F10" s="9">
        <v>23</v>
      </c>
      <c r="G10" s="9">
        <v>75</v>
      </c>
      <c r="H10" s="9">
        <v>98</v>
      </c>
      <c r="I10" s="9">
        <v>125</v>
      </c>
      <c r="J10" s="9">
        <v>85</v>
      </c>
      <c r="K10" s="9">
        <v>90</v>
      </c>
      <c r="L10" s="9">
        <v>175</v>
      </c>
      <c r="M10" s="9">
        <v>246</v>
      </c>
      <c r="N10" s="9">
        <v>152</v>
      </c>
      <c r="O10" s="9">
        <v>100</v>
      </c>
      <c r="P10" s="9">
        <v>73</v>
      </c>
      <c r="Q10" s="9">
        <v>55</v>
      </c>
      <c r="R10" s="9">
        <v>72</v>
      </c>
      <c r="S10" s="9">
        <v>56</v>
      </c>
      <c r="T10" s="9">
        <v>14</v>
      </c>
      <c r="U10" s="9">
        <v>18</v>
      </c>
      <c r="V10" s="9">
        <v>10</v>
      </c>
      <c r="W10" s="9">
        <v>332</v>
      </c>
      <c r="X10" s="9">
        <v>25</v>
      </c>
      <c r="Y10" s="9">
        <v>26</v>
      </c>
      <c r="Z10" s="9">
        <v>15</v>
      </c>
      <c r="AA10" s="9">
        <v>26</v>
      </c>
      <c r="AB10" s="9">
        <v>358</v>
      </c>
      <c r="AC10" s="9">
        <v>14</v>
      </c>
      <c r="AD10" s="9">
        <v>349</v>
      </c>
      <c r="AE10" s="9">
        <v>49</v>
      </c>
      <c r="AF10" s="9">
        <v>398</v>
      </c>
      <c r="AG10" s="9">
        <v>0</v>
      </c>
      <c r="AH10" s="9">
        <v>321</v>
      </c>
      <c r="AI10" s="9">
        <v>77</v>
      </c>
      <c r="AJ10" s="9">
        <v>52</v>
      </c>
      <c r="AK10" s="9">
        <v>346</v>
      </c>
      <c r="AL10" s="9">
        <v>48</v>
      </c>
      <c r="AM10" s="9">
        <v>88</v>
      </c>
      <c r="AN10" s="9">
        <v>88</v>
      </c>
      <c r="AO10" s="9">
        <v>83</v>
      </c>
      <c r="AP10" s="9">
        <v>77</v>
      </c>
      <c r="AQ10" s="9">
        <v>14</v>
      </c>
    </row>
    <row r="11" spans="1:43" x14ac:dyDescent="0.25">
      <c r="A11" t="s">
        <v>183</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88ca4d95-94dd-46ad-ab03-cd01cb851adf" sqref="A2 AQ11" xr:uid="{00000000-0002-0000-5700-000000000000}"/>
    <dataValidation allowBlank="1" error="88ca4d95-94dd-46ad-ab03-cd01cb851adf" sqref="A1" xr:uid="{00000000-0002-0000-5700-000001000000}"/>
  </dataValidations>
  <hyperlinks>
    <hyperlink ref="A1" location="'TOC'!A1" display="Back to TOC" xr:uid="{00000000-0004-0000-5700-000000000000}"/>
  </hyperlinks>
  <pageMargins left="0.7" right="0.7" top="0.75" bottom="0.75" header="0.3" footer="0.3"/>
</worksheet>
</file>

<file path=xl/worksheets/sheet8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800-000000000000}">
  <sheetPr codeName="Sheet89"/>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1.140625" bestFit="1" customWidth="1"/>
    <col min="2" max="43" width="12.7109375" bestFit="1" customWidth="1"/>
  </cols>
  <sheetData>
    <row r="1" spans="1:43" x14ac:dyDescent="0.25">
      <c r="A1" s="4" t="s">
        <v>384</v>
      </c>
    </row>
    <row r="2" spans="1:43" x14ac:dyDescent="0.25">
      <c r="A2" t="s">
        <v>189</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640</v>
      </c>
      <c r="B5" s="6">
        <v>0.31117166138340002</v>
      </c>
      <c r="C5" s="6">
        <v>0.31292470274720002</v>
      </c>
      <c r="D5" s="6">
        <v>0.30309781360479998</v>
      </c>
      <c r="E5" s="6">
        <v>0.56508964012490004</v>
      </c>
      <c r="F5" s="6">
        <v>0.271161811202</v>
      </c>
      <c r="G5" s="6">
        <v>0.35810273486159999</v>
      </c>
      <c r="H5" s="6">
        <v>0.3328457850887</v>
      </c>
      <c r="I5" s="7">
        <v>0.39844841158630001</v>
      </c>
      <c r="J5" s="6">
        <v>0.26200842170290001</v>
      </c>
      <c r="K5" s="6">
        <v>0.2252339278371</v>
      </c>
      <c r="L5" s="8">
        <v>0.2424781478843</v>
      </c>
      <c r="M5" s="6">
        <v>0.30370564764809999</v>
      </c>
      <c r="N5" s="6">
        <v>0.32427579684309998</v>
      </c>
      <c r="O5" s="6">
        <v>0.33782509279770001</v>
      </c>
      <c r="P5" s="6">
        <v>0.2858385948678</v>
      </c>
      <c r="Q5" s="6">
        <v>0.31486495417780003</v>
      </c>
      <c r="R5" s="6">
        <v>0.247878650093</v>
      </c>
      <c r="S5" s="6">
        <v>0.31320292967460001</v>
      </c>
      <c r="T5" s="6">
        <v>0.32538991929479999</v>
      </c>
      <c r="U5" s="6">
        <v>0.40255119906269998</v>
      </c>
      <c r="V5" s="6">
        <v>0.1853279793557</v>
      </c>
      <c r="W5" s="6">
        <v>0.30043302518999998</v>
      </c>
      <c r="X5" s="6">
        <v>0.3873432554972</v>
      </c>
      <c r="Y5" s="6">
        <v>0.41668828253119999</v>
      </c>
      <c r="Z5" s="6">
        <v>0.3150288763813</v>
      </c>
      <c r="AA5" s="6">
        <v>0.30802552690689999</v>
      </c>
      <c r="AB5" s="6">
        <v>0.31602892238980002</v>
      </c>
      <c r="AC5" s="6">
        <v>0.2118438964737</v>
      </c>
      <c r="AD5" s="8">
        <v>0.2855682439278</v>
      </c>
      <c r="AE5" s="7">
        <v>0.49589280650419998</v>
      </c>
      <c r="AF5" s="6">
        <v>0.31117166138340002</v>
      </c>
      <c r="AH5" s="6">
        <v>0.3170220599054</v>
      </c>
      <c r="AI5" s="6">
        <v>0.29174813242879999</v>
      </c>
      <c r="AJ5" s="6">
        <v>0.3340107968198</v>
      </c>
      <c r="AK5" s="6">
        <v>0.30771141991669998</v>
      </c>
      <c r="AL5" s="6">
        <v>0.33150946551639998</v>
      </c>
      <c r="AM5" s="6">
        <v>0.224089436557</v>
      </c>
      <c r="AN5" s="6">
        <v>0.3473764888684</v>
      </c>
      <c r="AO5" s="6">
        <v>0.29570960873469998</v>
      </c>
      <c r="AP5" s="6">
        <v>0.4190120184901</v>
      </c>
      <c r="AQ5" s="6">
        <v>0.1371293131495</v>
      </c>
    </row>
    <row r="6" spans="1:43" x14ac:dyDescent="0.25">
      <c r="A6" t="s">
        <v>641</v>
      </c>
      <c r="B6" s="6">
        <v>0.35670244861209999</v>
      </c>
      <c r="C6" s="6">
        <v>0.37004007196369998</v>
      </c>
      <c r="D6" s="6">
        <v>0.32909125898890002</v>
      </c>
      <c r="E6" s="6">
        <v>0.43491035987510002</v>
      </c>
      <c r="F6" s="6">
        <v>0.54974675208540003</v>
      </c>
      <c r="G6" s="7">
        <v>0.50890790898530003</v>
      </c>
      <c r="H6" s="7">
        <v>0.52077188012279996</v>
      </c>
      <c r="I6" s="6">
        <v>0.30514239437160001</v>
      </c>
      <c r="J6" s="6">
        <v>0.26528096642690002</v>
      </c>
      <c r="K6" s="6">
        <v>0.35592801263070001</v>
      </c>
      <c r="L6" s="6">
        <v>0.31342198611470001</v>
      </c>
      <c r="M6" s="7">
        <v>0.39753532252629997</v>
      </c>
      <c r="N6" s="8">
        <v>0.2850337469516</v>
      </c>
      <c r="O6" s="6">
        <v>0.32662245428460002</v>
      </c>
      <c r="P6" s="6">
        <v>0.39250254475599999</v>
      </c>
      <c r="Q6" s="6">
        <v>0.33998816584140001</v>
      </c>
      <c r="R6" s="6">
        <v>0.36908098314659998</v>
      </c>
      <c r="S6" s="6">
        <v>0.3715333203042</v>
      </c>
      <c r="T6" s="6">
        <v>0.48100989141279998</v>
      </c>
      <c r="U6" s="6">
        <v>0.29275074162159997</v>
      </c>
      <c r="V6" s="6">
        <v>0.52121151291930001</v>
      </c>
      <c r="W6" s="6">
        <v>0.3560493484119</v>
      </c>
      <c r="X6" s="6">
        <v>0.46714595969450001</v>
      </c>
      <c r="Y6" s="6">
        <v>0.48955939979930002</v>
      </c>
      <c r="Z6" s="8">
        <v>6.137597756319E-2</v>
      </c>
      <c r="AA6" s="6">
        <v>0.42987629216810003</v>
      </c>
      <c r="AB6" s="6">
        <v>0.35865709126930001</v>
      </c>
      <c r="AC6" s="6">
        <v>0.20392534151530001</v>
      </c>
      <c r="AD6" s="6">
        <v>0.35318706074989997</v>
      </c>
      <c r="AE6" s="6">
        <v>0.38206494065390001</v>
      </c>
      <c r="AF6" s="6">
        <v>0.35670244861209999</v>
      </c>
      <c r="AH6" s="6">
        <v>0.37916377795680001</v>
      </c>
      <c r="AI6" s="6">
        <v>0.28213004482780002</v>
      </c>
      <c r="AJ6" s="6">
        <v>0.47309400167799998</v>
      </c>
      <c r="AK6" s="6">
        <v>0.33906855527099999</v>
      </c>
      <c r="AL6" s="6">
        <v>0.3387794226684</v>
      </c>
      <c r="AM6" s="6">
        <v>0.33786772829720002</v>
      </c>
      <c r="AN6" s="6">
        <v>0.2864715671577</v>
      </c>
      <c r="AO6" s="6">
        <v>0.45457644867840002</v>
      </c>
      <c r="AP6" s="6">
        <v>0.3973292944447</v>
      </c>
      <c r="AQ6" s="6">
        <v>0.2127826646057</v>
      </c>
    </row>
    <row r="7" spans="1:43" x14ac:dyDescent="0.25">
      <c r="A7" t="s">
        <v>642</v>
      </c>
      <c r="B7" s="6">
        <v>0.66787410999550001</v>
      </c>
      <c r="C7" s="6">
        <v>0.6829647747109</v>
      </c>
      <c r="D7" s="6">
        <v>0.63218907259370005</v>
      </c>
      <c r="E7" s="6">
        <v>1</v>
      </c>
      <c r="F7" s="6">
        <v>0.82090856328740003</v>
      </c>
      <c r="G7" s="7">
        <v>0.86701064384689996</v>
      </c>
      <c r="H7" s="7">
        <v>0.85361766521149995</v>
      </c>
      <c r="I7" s="6">
        <v>0.70359080595790002</v>
      </c>
      <c r="J7" s="8">
        <v>0.52728938812970005</v>
      </c>
      <c r="K7" s="6">
        <v>0.58116194046769998</v>
      </c>
      <c r="L7" s="8">
        <v>0.55590013399899996</v>
      </c>
      <c r="M7" s="6">
        <v>0.70124097017450004</v>
      </c>
      <c r="N7" s="6">
        <v>0.60930954379479996</v>
      </c>
      <c r="O7" s="6">
        <v>0.66444754708230003</v>
      </c>
      <c r="P7" s="6">
        <v>0.67834113962380005</v>
      </c>
      <c r="Q7" s="6">
        <v>0.65485312001929996</v>
      </c>
      <c r="R7" s="6">
        <v>0.61695963323960001</v>
      </c>
      <c r="S7" s="6">
        <v>0.6847362499788</v>
      </c>
      <c r="T7" s="6">
        <v>0.80639981070760003</v>
      </c>
      <c r="U7" s="6">
        <v>0.69530194068429996</v>
      </c>
      <c r="V7" s="6">
        <v>0.70653949227500001</v>
      </c>
      <c r="W7" s="6">
        <v>0.65648237360189998</v>
      </c>
      <c r="X7" s="6">
        <v>0.85448921519169996</v>
      </c>
      <c r="Y7" s="7">
        <v>0.90624768233060005</v>
      </c>
      <c r="Z7" s="8">
        <v>0.37640485394450002</v>
      </c>
      <c r="AA7" s="6">
        <v>0.73790181907499997</v>
      </c>
      <c r="AB7" s="6">
        <v>0.67468601365909997</v>
      </c>
      <c r="AC7" s="6">
        <v>0.41576923798900001</v>
      </c>
      <c r="AD7" s="8">
        <v>0.63875530467770003</v>
      </c>
      <c r="AE7" s="7">
        <v>0.87795774715800001</v>
      </c>
      <c r="AF7" s="6">
        <v>0.66787410999550001</v>
      </c>
      <c r="AH7" s="6">
        <v>0.69618583786220001</v>
      </c>
      <c r="AI7" s="6">
        <v>0.57387817725659995</v>
      </c>
      <c r="AJ7" s="6">
        <v>0.80710479849780004</v>
      </c>
      <c r="AK7" s="6">
        <v>0.64677997518770003</v>
      </c>
      <c r="AL7" s="6">
        <v>0.67028888818480004</v>
      </c>
      <c r="AM7" s="8">
        <v>0.5619571648542</v>
      </c>
      <c r="AN7" s="6">
        <v>0.63384805602609995</v>
      </c>
      <c r="AO7" s="6">
        <v>0.75028605741300003</v>
      </c>
      <c r="AP7" s="7">
        <v>0.81634131293479995</v>
      </c>
      <c r="AQ7" s="8">
        <v>0.3499119777552</v>
      </c>
    </row>
    <row r="8" spans="1:43" x14ac:dyDescent="0.25">
      <c r="A8" t="s">
        <v>643</v>
      </c>
      <c r="B8" s="6">
        <v>0.33212589000449999</v>
      </c>
      <c r="C8" s="6">
        <v>0.3170352252891</v>
      </c>
      <c r="D8" s="6">
        <v>0.3678109274063</v>
      </c>
      <c r="E8" s="6">
        <v>0</v>
      </c>
      <c r="F8" s="6">
        <v>0.1790914367126</v>
      </c>
      <c r="G8" s="8">
        <v>0.13298935615310001</v>
      </c>
      <c r="H8" s="8">
        <v>0.14638233478849999</v>
      </c>
      <c r="I8" s="6">
        <v>0.29640919404209998</v>
      </c>
      <c r="J8" s="7">
        <v>0.4727106118703</v>
      </c>
      <c r="K8" s="6">
        <v>0.41883805953230002</v>
      </c>
      <c r="L8" s="7">
        <v>0.44409986600099999</v>
      </c>
      <c r="M8" s="6">
        <v>0.29875902982550001</v>
      </c>
      <c r="N8" s="6">
        <v>0.39069045620519999</v>
      </c>
      <c r="O8" s="6">
        <v>0.33555245291769997</v>
      </c>
      <c r="P8" s="6">
        <v>0.32165886037620001</v>
      </c>
      <c r="Q8" s="6">
        <v>0.34514687998069998</v>
      </c>
      <c r="R8" s="6">
        <v>0.38304036676039999</v>
      </c>
      <c r="S8" s="6">
        <v>0.3152637500212</v>
      </c>
      <c r="T8" s="6">
        <v>0.1936001892924</v>
      </c>
      <c r="U8" s="6">
        <v>0.30469805931569999</v>
      </c>
      <c r="V8" s="6">
        <v>0.29346050772499999</v>
      </c>
      <c r="W8" s="6">
        <v>0.34351762639810002</v>
      </c>
      <c r="X8" s="6">
        <v>0.14551078480829999</v>
      </c>
      <c r="Y8" s="8">
        <v>9.3752317669429999E-2</v>
      </c>
      <c r="Z8" s="7">
        <v>0.62359514605550004</v>
      </c>
      <c r="AA8" s="6">
        <v>0.26209818092499998</v>
      </c>
      <c r="AB8" s="6">
        <v>0.32531398634089997</v>
      </c>
      <c r="AC8" s="6">
        <v>0.58423076201099999</v>
      </c>
      <c r="AD8" s="7">
        <v>0.36124469532230002</v>
      </c>
      <c r="AE8" s="8">
        <v>0.122042252842</v>
      </c>
      <c r="AF8" s="6">
        <v>0.33212589000449999</v>
      </c>
      <c r="AH8" s="6">
        <v>0.30381416213779999</v>
      </c>
      <c r="AI8" s="6">
        <v>0.42612182274339999</v>
      </c>
      <c r="AJ8" s="6">
        <v>0.19289520150219999</v>
      </c>
      <c r="AK8" s="6">
        <v>0.35322002481230003</v>
      </c>
      <c r="AL8" s="6">
        <v>0.32971111181520002</v>
      </c>
      <c r="AM8" s="7">
        <v>0.4380428351458</v>
      </c>
      <c r="AN8" s="6">
        <v>0.3661519439739</v>
      </c>
      <c r="AO8" s="6">
        <v>0.249713942587</v>
      </c>
      <c r="AP8" s="8">
        <v>0.1836586870652</v>
      </c>
      <c r="AQ8" s="7">
        <v>0.6500880222448</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F9" s="6">
        <v>1</v>
      </c>
      <c r="AH9" s="6">
        <v>1</v>
      </c>
      <c r="AI9" s="6">
        <v>1</v>
      </c>
      <c r="AJ9" s="6">
        <v>1</v>
      </c>
      <c r="AK9" s="6">
        <v>1</v>
      </c>
      <c r="AL9" s="6">
        <v>1</v>
      </c>
      <c r="AM9" s="6">
        <v>1</v>
      </c>
      <c r="AN9" s="6">
        <v>1</v>
      </c>
      <c r="AO9" s="6">
        <v>1</v>
      </c>
      <c r="AP9" s="6">
        <v>1</v>
      </c>
      <c r="AQ9" s="6">
        <v>1</v>
      </c>
    </row>
    <row r="10" spans="1:43" x14ac:dyDescent="0.25">
      <c r="A10" t="s">
        <v>433</v>
      </c>
      <c r="B10" s="9">
        <v>398</v>
      </c>
      <c r="C10" s="9">
        <v>258</v>
      </c>
      <c r="D10" s="9">
        <v>138</v>
      </c>
      <c r="E10" s="9">
        <v>2</v>
      </c>
      <c r="F10" s="9">
        <v>23</v>
      </c>
      <c r="G10" s="9">
        <v>75</v>
      </c>
      <c r="H10" s="9">
        <v>98</v>
      </c>
      <c r="I10" s="9">
        <v>125</v>
      </c>
      <c r="J10" s="9">
        <v>85</v>
      </c>
      <c r="K10" s="9">
        <v>90</v>
      </c>
      <c r="L10" s="9">
        <v>175</v>
      </c>
      <c r="M10" s="9">
        <v>246</v>
      </c>
      <c r="N10" s="9">
        <v>152</v>
      </c>
      <c r="O10" s="9">
        <v>100</v>
      </c>
      <c r="P10" s="9">
        <v>73</v>
      </c>
      <c r="Q10" s="9">
        <v>55</v>
      </c>
      <c r="R10" s="9">
        <v>72</v>
      </c>
      <c r="S10" s="9">
        <v>56</v>
      </c>
      <c r="T10" s="9">
        <v>14</v>
      </c>
      <c r="U10" s="9">
        <v>18</v>
      </c>
      <c r="V10" s="9">
        <v>10</v>
      </c>
      <c r="W10" s="9">
        <v>332</v>
      </c>
      <c r="X10" s="9">
        <v>25</v>
      </c>
      <c r="Y10" s="9">
        <v>26</v>
      </c>
      <c r="Z10" s="9">
        <v>15</v>
      </c>
      <c r="AA10" s="9">
        <v>26</v>
      </c>
      <c r="AB10" s="9">
        <v>358</v>
      </c>
      <c r="AC10" s="9">
        <v>14</v>
      </c>
      <c r="AD10" s="9">
        <v>349</v>
      </c>
      <c r="AE10" s="9">
        <v>49</v>
      </c>
      <c r="AF10" s="9">
        <v>398</v>
      </c>
      <c r="AG10" s="9">
        <v>0</v>
      </c>
      <c r="AH10" s="9">
        <v>321</v>
      </c>
      <c r="AI10" s="9">
        <v>77</v>
      </c>
      <c r="AJ10" s="9">
        <v>52</v>
      </c>
      <c r="AK10" s="9">
        <v>346</v>
      </c>
      <c r="AL10" s="9">
        <v>48</v>
      </c>
      <c r="AM10" s="9">
        <v>88</v>
      </c>
      <c r="AN10" s="9">
        <v>88</v>
      </c>
      <c r="AO10" s="9">
        <v>83</v>
      </c>
      <c r="AP10" s="9">
        <v>77</v>
      </c>
      <c r="AQ10" s="9">
        <v>14</v>
      </c>
    </row>
    <row r="11" spans="1:43" x14ac:dyDescent="0.25">
      <c r="A11" t="s">
        <v>183</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8a9fb63e-f070-4c30-8491-0a8c435d6ea3" sqref="A2 AQ11" xr:uid="{00000000-0002-0000-5800-000000000000}"/>
    <dataValidation allowBlank="1" error="8a9fb63e-f070-4c30-8491-0a8c435d6ea3" sqref="A1" xr:uid="{00000000-0002-0000-5800-000001000000}"/>
  </dataValidations>
  <hyperlinks>
    <hyperlink ref="A1" location="'TOC'!A1" display="Back to TOC" xr:uid="{00000000-0004-0000-5800-000000000000}"/>
  </hyperlinks>
  <pageMargins left="0.7" right="0.7" top="0.75" bottom="0.75" header="0.3" footer="0.3"/>
</worksheet>
</file>

<file path=xl/worksheets/sheet8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900-000000000000}">
  <sheetPr codeName="Sheet90"/>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1.140625" bestFit="1" customWidth="1"/>
    <col min="2" max="43" width="12.7109375" bestFit="1" customWidth="1"/>
  </cols>
  <sheetData>
    <row r="1" spans="1:43" x14ac:dyDescent="0.25">
      <c r="A1" s="4" t="s">
        <v>384</v>
      </c>
    </row>
    <row r="2" spans="1:43" x14ac:dyDescent="0.25">
      <c r="A2" t="s">
        <v>191</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640</v>
      </c>
      <c r="B5" s="6">
        <v>0.73391722073450005</v>
      </c>
      <c r="C5" s="6">
        <v>0.70448353396819996</v>
      </c>
      <c r="D5" s="6">
        <v>0.79478140071180003</v>
      </c>
      <c r="E5" s="6">
        <v>0.56508964012490004</v>
      </c>
      <c r="F5" s="6">
        <v>0.66130131866649999</v>
      </c>
      <c r="G5" s="6">
        <v>0.70719828871620005</v>
      </c>
      <c r="H5" s="6">
        <v>0.69386489612640001</v>
      </c>
      <c r="I5" s="6">
        <v>0.73089899945729997</v>
      </c>
      <c r="J5" s="6">
        <v>0.70672231086390003</v>
      </c>
      <c r="K5" s="6">
        <v>0.79749047488409996</v>
      </c>
      <c r="L5" s="6">
        <v>0.75492765405060003</v>
      </c>
      <c r="M5" s="6">
        <v>0.74843081447570003</v>
      </c>
      <c r="N5" s="6">
        <v>0.70844337282339997</v>
      </c>
      <c r="O5" s="6">
        <v>0.67621488187629997</v>
      </c>
      <c r="P5" s="6">
        <v>0.72891479093019995</v>
      </c>
      <c r="Q5" s="6">
        <v>0.84658963218429995</v>
      </c>
      <c r="R5" s="6">
        <v>0.68232148656129998</v>
      </c>
      <c r="S5" s="6">
        <v>0.77496880987789996</v>
      </c>
      <c r="T5" s="6">
        <v>0.84352174782760003</v>
      </c>
      <c r="U5" s="6">
        <v>0.782690678403</v>
      </c>
      <c r="V5" s="6">
        <v>0.81999370172560004</v>
      </c>
      <c r="W5" s="6">
        <v>0.73501932298249995</v>
      </c>
      <c r="X5" s="6">
        <v>0.74717554301599998</v>
      </c>
      <c r="Y5" s="6">
        <v>0.7051474521394</v>
      </c>
      <c r="Z5" s="6">
        <v>0.72670858084739998</v>
      </c>
      <c r="AA5" s="8">
        <v>0.51415317342150002</v>
      </c>
      <c r="AB5" s="7">
        <v>0.76025798524330002</v>
      </c>
      <c r="AC5" s="6">
        <v>0.50244096391839999</v>
      </c>
      <c r="AD5" s="6">
        <v>0.73933097095290001</v>
      </c>
      <c r="AE5" s="6">
        <v>0.69485860125550003</v>
      </c>
      <c r="AF5" s="6">
        <v>0.73391722073450005</v>
      </c>
      <c r="AH5" s="6">
        <v>0.74900255920430003</v>
      </c>
      <c r="AI5" s="6">
        <v>0.68383336619809998</v>
      </c>
      <c r="AJ5" s="6">
        <v>0.73512356293640002</v>
      </c>
      <c r="AK5" s="6">
        <v>0.73373445395150005</v>
      </c>
      <c r="AL5" s="6">
        <v>0.64427061905460004</v>
      </c>
      <c r="AM5" s="6">
        <v>0.72104028098770001</v>
      </c>
      <c r="AN5" s="6">
        <v>0.73748322833059998</v>
      </c>
      <c r="AO5" s="6">
        <v>0.72558857853820002</v>
      </c>
      <c r="AP5" s="6">
        <v>0.8125717821888</v>
      </c>
      <c r="AQ5" s="6">
        <v>0.81919936356839995</v>
      </c>
    </row>
    <row r="6" spans="1:43" x14ac:dyDescent="0.25">
      <c r="A6" t="s">
        <v>641</v>
      </c>
      <c r="B6" s="6">
        <v>0.2032699838093</v>
      </c>
      <c r="C6" s="7">
        <v>0.24212818484689999</v>
      </c>
      <c r="D6" s="8">
        <v>0.12275768757159999</v>
      </c>
      <c r="E6" s="6">
        <v>0.43491035987510002</v>
      </c>
      <c r="F6" s="6">
        <v>0.33869868133350001</v>
      </c>
      <c r="G6" s="6">
        <v>0.22120793813520001</v>
      </c>
      <c r="H6" s="6">
        <v>0.25533982533889998</v>
      </c>
      <c r="I6" s="6">
        <v>0.16959747582000001</v>
      </c>
      <c r="J6" s="6">
        <v>0.25059659379150001</v>
      </c>
      <c r="K6" s="6">
        <v>0.15743446089480001</v>
      </c>
      <c r="L6" s="6">
        <v>0.2011198566913</v>
      </c>
      <c r="M6" s="6">
        <v>0.18986640506540001</v>
      </c>
      <c r="N6" s="6">
        <v>0.22679556489389999</v>
      </c>
      <c r="O6" s="6">
        <v>0.2573127022626</v>
      </c>
      <c r="P6" s="6">
        <v>0.199489891847</v>
      </c>
      <c r="Q6" s="6">
        <v>0.13361216025219999</v>
      </c>
      <c r="R6" s="6">
        <v>0.25244016888350002</v>
      </c>
      <c r="S6" s="6">
        <v>0.11615364342499999</v>
      </c>
      <c r="T6" s="6">
        <v>0.10237575589090001</v>
      </c>
      <c r="U6" s="6">
        <v>0.217309321597</v>
      </c>
      <c r="V6" s="6">
        <v>9.9476302801870004E-2</v>
      </c>
      <c r="W6" s="6">
        <v>0.19632987215039999</v>
      </c>
      <c r="X6" s="6">
        <v>0.25282445698400002</v>
      </c>
      <c r="Y6" s="6">
        <v>0.25366689944229998</v>
      </c>
      <c r="Z6" s="6">
        <v>0.22680349815260001</v>
      </c>
      <c r="AA6" s="7">
        <v>0.4150231691463</v>
      </c>
      <c r="AB6" s="8">
        <v>0.18244038601920001</v>
      </c>
      <c r="AC6" s="6">
        <v>0.32877668790070003</v>
      </c>
      <c r="AD6" s="6">
        <v>0.19494422236600001</v>
      </c>
      <c r="AE6" s="6">
        <v>0.26333790991700001</v>
      </c>
      <c r="AF6" s="6">
        <v>0.2032699838093</v>
      </c>
      <c r="AH6" s="6">
        <v>0.18565029484029999</v>
      </c>
      <c r="AI6" s="6">
        <v>0.26176797118090001</v>
      </c>
      <c r="AJ6" s="6">
        <v>0.2167554026204</v>
      </c>
      <c r="AK6" s="6">
        <v>0.20122687646429999</v>
      </c>
      <c r="AL6" s="6">
        <v>0.32871585090560002</v>
      </c>
      <c r="AM6" s="6">
        <v>0.14395894837260001</v>
      </c>
      <c r="AN6" s="6">
        <v>0.25181236044029998</v>
      </c>
      <c r="AO6" s="6">
        <v>0.18134466933570001</v>
      </c>
      <c r="AP6" s="6">
        <v>0.14973300768129999</v>
      </c>
      <c r="AQ6" s="6">
        <v>0.18080063643159999</v>
      </c>
    </row>
    <row r="7" spans="1:43" x14ac:dyDescent="0.25">
      <c r="A7" t="s">
        <v>642</v>
      </c>
      <c r="B7" s="6">
        <v>0.9371872045438</v>
      </c>
      <c r="C7" s="6">
        <v>0.94661171881509998</v>
      </c>
      <c r="D7" s="6">
        <v>0.91753908828340003</v>
      </c>
      <c r="E7" s="6">
        <v>1</v>
      </c>
      <c r="F7" s="6">
        <v>1</v>
      </c>
      <c r="G7" s="6">
        <v>0.92840622685139995</v>
      </c>
      <c r="H7" s="6">
        <v>0.94920472146540003</v>
      </c>
      <c r="I7" s="6">
        <v>0.90049647527730003</v>
      </c>
      <c r="J7" s="6">
        <v>0.95731890465530001</v>
      </c>
      <c r="K7" s="6">
        <v>0.9549249357788</v>
      </c>
      <c r="L7" s="6">
        <v>0.95604751074189998</v>
      </c>
      <c r="M7" s="6">
        <v>0.93829721954110001</v>
      </c>
      <c r="N7" s="6">
        <v>0.93523893771730005</v>
      </c>
      <c r="O7" s="6">
        <v>0.93352758413890002</v>
      </c>
      <c r="P7" s="6">
        <v>0.92840468277720001</v>
      </c>
      <c r="Q7" s="6">
        <v>0.98020179243649996</v>
      </c>
      <c r="R7" s="6">
        <v>0.93476165544480005</v>
      </c>
      <c r="S7" s="6">
        <v>0.89112245330289996</v>
      </c>
      <c r="T7" s="6">
        <v>0.94589750371850001</v>
      </c>
      <c r="U7" s="6">
        <v>1</v>
      </c>
      <c r="V7" s="6">
        <v>0.91947000452750005</v>
      </c>
      <c r="W7" s="6">
        <v>0.93134919513290004</v>
      </c>
      <c r="X7" s="6">
        <v>1</v>
      </c>
      <c r="Y7" s="6">
        <v>0.95881435158170003</v>
      </c>
      <c r="Z7" s="6">
        <v>0.95351207900000001</v>
      </c>
      <c r="AA7" s="6">
        <v>0.92917634256780002</v>
      </c>
      <c r="AB7" s="6">
        <v>0.9426983712625</v>
      </c>
      <c r="AC7" s="6">
        <v>0.83121765181910001</v>
      </c>
      <c r="AD7" s="6">
        <v>0.93427519331889997</v>
      </c>
      <c r="AE7" s="6">
        <v>0.95819651117250004</v>
      </c>
      <c r="AF7" s="6">
        <v>0.9371872045438</v>
      </c>
      <c r="AH7" s="6">
        <v>0.93465285404450005</v>
      </c>
      <c r="AI7" s="6">
        <v>0.94560133737899998</v>
      </c>
      <c r="AJ7" s="6">
        <v>0.95187896555679996</v>
      </c>
      <c r="AK7" s="6">
        <v>0.93496133041569995</v>
      </c>
      <c r="AL7" s="6">
        <v>0.9729864699602</v>
      </c>
      <c r="AM7" s="8">
        <v>0.86499922936030005</v>
      </c>
      <c r="AN7" s="7">
        <v>0.98929558877089996</v>
      </c>
      <c r="AO7" s="6">
        <v>0.90693324787389995</v>
      </c>
      <c r="AP7" s="6">
        <v>0.96230478987010004</v>
      </c>
      <c r="AQ7" s="6">
        <v>1</v>
      </c>
    </row>
    <row r="8" spans="1:43" x14ac:dyDescent="0.25">
      <c r="A8" t="s">
        <v>643</v>
      </c>
      <c r="B8" s="6">
        <v>6.2812795456199999E-2</v>
      </c>
      <c r="C8" s="6">
        <v>5.3388281184880003E-2</v>
      </c>
      <c r="D8" s="6">
        <v>8.2460911716589994E-2</v>
      </c>
      <c r="E8" s="6">
        <v>0</v>
      </c>
      <c r="F8" s="6">
        <v>0</v>
      </c>
      <c r="G8" s="6">
        <v>7.1593773148550005E-2</v>
      </c>
      <c r="H8" s="6">
        <v>5.079527853462E-2</v>
      </c>
      <c r="I8" s="6">
        <v>9.9503524722709999E-2</v>
      </c>
      <c r="J8" s="6">
        <v>4.2681095344680002E-2</v>
      </c>
      <c r="K8" s="6">
        <v>4.5075064221149999E-2</v>
      </c>
      <c r="L8" s="6">
        <v>4.3952489258110003E-2</v>
      </c>
      <c r="M8" s="6">
        <v>6.1702780458919998E-2</v>
      </c>
      <c r="N8" s="6">
        <v>6.476106228273E-2</v>
      </c>
      <c r="O8" s="6">
        <v>6.6472415861059994E-2</v>
      </c>
      <c r="P8" s="6">
        <v>7.1595317222840002E-2</v>
      </c>
      <c r="Q8" s="6">
        <v>1.979820756348E-2</v>
      </c>
      <c r="R8" s="6">
        <v>6.5238344555169997E-2</v>
      </c>
      <c r="S8" s="6">
        <v>0.10887754669709999</v>
      </c>
      <c r="T8" s="6">
        <v>5.4102496281489998E-2</v>
      </c>
      <c r="U8" s="6">
        <v>0</v>
      </c>
      <c r="V8" s="6">
        <v>8.0529995472489999E-2</v>
      </c>
      <c r="W8" s="6">
        <v>6.8650804867090007E-2</v>
      </c>
      <c r="X8" s="6">
        <v>0</v>
      </c>
      <c r="Y8" s="6">
        <v>4.1185648418310003E-2</v>
      </c>
      <c r="Z8" s="6">
        <v>4.648792100001E-2</v>
      </c>
      <c r="AA8" s="6">
        <v>7.082365743216E-2</v>
      </c>
      <c r="AB8" s="6">
        <v>5.730162873749E-2</v>
      </c>
      <c r="AC8" s="6">
        <v>0.16878234818089999</v>
      </c>
      <c r="AD8" s="6">
        <v>6.5724806681100006E-2</v>
      </c>
      <c r="AE8" s="6">
        <v>4.1803488827470002E-2</v>
      </c>
      <c r="AF8" s="6">
        <v>6.2812795456199999E-2</v>
      </c>
      <c r="AH8" s="6">
        <v>6.5347145955459998E-2</v>
      </c>
      <c r="AI8" s="6">
        <v>5.4398662621010001E-2</v>
      </c>
      <c r="AJ8" s="6">
        <v>4.8121034443160002E-2</v>
      </c>
      <c r="AK8" s="6">
        <v>6.5038669584289999E-2</v>
      </c>
      <c r="AL8" s="6">
        <v>2.7013530039800001E-2</v>
      </c>
      <c r="AM8" s="7">
        <v>0.13500077063970001</v>
      </c>
      <c r="AN8" s="8">
        <v>1.0704411229060001E-2</v>
      </c>
      <c r="AO8" s="6">
        <v>9.3066752126070004E-2</v>
      </c>
      <c r="AP8" s="6">
        <v>3.7695210129859998E-2</v>
      </c>
      <c r="AQ8" s="6">
        <v>0</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F9" s="6">
        <v>1</v>
      </c>
      <c r="AH9" s="6">
        <v>1</v>
      </c>
      <c r="AI9" s="6">
        <v>1</v>
      </c>
      <c r="AJ9" s="6">
        <v>1</v>
      </c>
      <c r="AK9" s="6">
        <v>1</v>
      </c>
      <c r="AL9" s="6">
        <v>1</v>
      </c>
      <c r="AM9" s="6">
        <v>1</v>
      </c>
      <c r="AN9" s="6">
        <v>1</v>
      </c>
      <c r="AO9" s="6">
        <v>1</v>
      </c>
      <c r="AP9" s="6">
        <v>1</v>
      </c>
      <c r="AQ9" s="6">
        <v>1</v>
      </c>
    </row>
    <row r="10" spans="1:43" x14ac:dyDescent="0.25">
      <c r="A10" t="s">
        <v>433</v>
      </c>
      <c r="B10" s="9">
        <v>398</v>
      </c>
      <c r="C10" s="9">
        <v>258</v>
      </c>
      <c r="D10" s="9">
        <v>138</v>
      </c>
      <c r="E10" s="9">
        <v>2</v>
      </c>
      <c r="F10" s="9">
        <v>23</v>
      </c>
      <c r="G10" s="9">
        <v>75</v>
      </c>
      <c r="H10" s="9">
        <v>98</v>
      </c>
      <c r="I10" s="9">
        <v>125</v>
      </c>
      <c r="J10" s="9">
        <v>85</v>
      </c>
      <c r="K10" s="9">
        <v>90</v>
      </c>
      <c r="L10" s="9">
        <v>175</v>
      </c>
      <c r="M10" s="9">
        <v>246</v>
      </c>
      <c r="N10" s="9">
        <v>152</v>
      </c>
      <c r="O10" s="9">
        <v>100</v>
      </c>
      <c r="P10" s="9">
        <v>73</v>
      </c>
      <c r="Q10" s="9">
        <v>55</v>
      </c>
      <c r="R10" s="9">
        <v>72</v>
      </c>
      <c r="S10" s="9">
        <v>56</v>
      </c>
      <c r="T10" s="9">
        <v>14</v>
      </c>
      <c r="U10" s="9">
        <v>18</v>
      </c>
      <c r="V10" s="9">
        <v>10</v>
      </c>
      <c r="W10" s="9">
        <v>332</v>
      </c>
      <c r="X10" s="9">
        <v>25</v>
      </c>
      <c r="Y10" s="9">
        <v>26</v>
      </c>
      <c r="Z10" s="9">
        <v>15</v>
      </c>
      <c r="AA10" s="9">
        <v>26</v>
      </c>
      <c r="AB10" s="9">
        <v>358</v>
      </c>
      <c r="AC10" s="9">
        <v>14</v>
      </c>
      <c r="AD10" s="9">
        <v>349</v>
      </c>
      <c r="AE10" s="9">
        <v>49</v>
      </c>
      <c r="AF10" s="9">
        <v>398</v>
      </c>
      <c r="AG10" s="9">
        <v>0</v>
      </c>
      <c r="AH10" s="9">
        <v>321</v>
      </c>
      <c r="AI10" s="9">
        <v>77</v>
      </c>
      <c r="AJ10" s="9">
        <v>52</v>
      </c>
      <c r="AK10" s="9">
        <v>346</v>
      </c>
      <c r="AL10" s="9">
        <v>48</v>
      </c>
      <c r="AM10" s="9">
        <v>88</v>
      </c>
      <c r="AN10" s="9">
        <v>88</v>
      </c>
      <c r="AO10" s="9">
        <v>83</v>
      </c>
      <c r="AP10" s="9">
        <v>77</v>
      </c>
      <c r="AQ10" s="9">
        <v>14</v>
      </c>
    </row>
    <row r="11" spans="1:43" x14ac:dyDescent="0.25">
      <c r="A11" t="s">
        <v>183</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0001f8ba-8856-45c8-a231-011deecb58ed" sqref="A2 AQ11" xr:uid="{00000000-0002-0000-5900-000000000000}"/>
    <dataValidation allowBlank="1" error="0001f8ba-8856-45c8-a231-011deecb58ed" sqref="A1" xr:uid="{00000000-0002-0000-5900-000001000000}"/>
  </dataValidations>
  <hyperlinks>
    <hyperlink ref="A1" location="'TOC'!A1" display="Back to TOC" xr:uid="{00000000-0004-0000-5900-000000000000}"/>
  </hyperlinks>
  <pageMargins left="0.7" right="0.7" top="0.75" bottom="0.75" header="0.3" footer="0.3"/>
</worksheet>
</file>

<file path=xl/worksheets/sheet9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A00-000000000000}">
  <sheetPr codeName="Sheet91"/>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1.140625" bestFit="1" customWidth="1"/>
    <col min="2" max="43" width="12.7109375" bestFit="1" customWidth="1"/>
  </cols>
  <sheetData>
    <row r="1" spans="1:43" x14ac:dyDescent="0.25">
      <c r="A1" s="4" t="s">
        <v>384</v>
      </c>
    </row>
    <row r="2" spans="1:43" x14ac:dyDescent="0.25">
      <c r="A2" t="s">
        <v>193</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640</v>
      </c>
      <c r="B5" s="6">
        <v>0.2337483155226</v>
      </c>
      <c r="C5" s="6">
        <v>0.24402543609210001</v>
      </c>
      <c r="D5" s="6">
        <v>0.21783658575180001</v>
      </c>
      <c r="E5" s="6">
        <v>0</v>
      </c>
      <c r="F5" s="7">
        <v>0.51563966252869997</v>
      </c>
      <c r="G5" s="6">
        <v>0.32866428775239998</v>
      </c>
      <c r="H5" s="7">
        <v>0.38298194911040001</v>
      </c>
      <c r="I5" s="6">
        <v>0.21972765620519999</v>
      </c>
      <c r="J5" s="8">
        <v>0.12661533587920001</v>
      </c>
      <c r="K5" s="6">
        <v>0.21277983783689999</v>
      </c>
      <c r="L5" s="8">
        <v>0.1723757567517</v>
      </c>
      <c r="M5" s="6">
        <v>0.25355609598149997</v>
      </c>
      <c r="N5" s="6">
        <v>0.19898226130720001</v>
      </c>
      <c r="O5" s="6">
        <v>0.24290369078910001</v>
      </c>
      <c r="P5" s="6">
        <v>0.2229695970858</v>
      </c>
      <c r="Q5" s="6">
        <v>0.22062446006120001</v>
      </c>
      <c r="R5" s="6">
        <v>0.2364958643241</v>
      </c>
      <c r="S5" s="6">
        <v>0.1946581549076</v>
      </c>
      <c r="T5" s="6">
        <v>0.34895000560869999</v>
      </c>
      <c r="U5" s="6">
        <v>0.28347880585480001</v>
      </c>
      <c r="V5" s="6">
        <v>0.34443577273749998</v>
      </c>
      <c r="W5" s="6">
        <v>0.2369230932652</v>
      </c>
      <c r="X5" s="6">
        <v>0.3248497301837</v>
      </c>
      <c r="Y5" s="6">
        <v>0.26810263634120002</v>
      </c>
      <c r="Z5" s="6">
        <v>0</v>
      </c>
      <c r="AA5" s="6">
        <v>0.28976935400330001</v>
      </c>
      <c r="AB5" s="6">
        <v>0.23184214028639999</v>
      </c>
      <c r="AC5" s="6">
        <v>0.1897052559138</v>
      </c>
      <c r="AD5" s="8">
        <v>0.21514966574880001</v>
      </c>
      <c r="AE5" s="7">
        <v>0.3679321169575</v>
      </c>
      <c r="AF5" s="6">
        <v>0.2337483155226</v>
      </c>
      <c r="AH5" s="6">
        <v>0.24934831474300001</v>
      </c>
      <c r="AI5" s="6">
        <v>0.18195576918440001</v>
      </c>
      <c r="AJ5" s="7">
        <v>0.37296927180689998</v>
      </c>
      <c r="AK5" s="8">
        <v>0.2126556551937</v>
      </c>
      <c r="AL5" s="6">
        <v>0.16101930301299999</v>
      </c>
      <c r="AM5" s="6">
        <v>0.22769002934009999</v>
      </c>
      <c r="AN5" s="6">
        <v>0.25949634901399998</v>
      </c>
      <c r="AO5" s="6">
        <v>0.22671617709569999</v>
      </c>
      <c r="AP5" s="6">
        <v>0.30413366036869999</v>
      </c>
      <c r="AQ5" s="6">
        <v>0.10836049883399999</v>
      </c>
    </row>
    <row r="6" spans="1:43" x14ac:dyDescent="0.25">
      <c r="A6" t="s">
        <v>641</v>
      </c>
      <c r="B6" s="6">
        <v>0.41349462154080002</v>
      </c>
      <c r="C6" s="6">
        <v>0.41003707848150001</v>
      </c>
      <c r="D6" s="6">
        <v>0.40958273677059998</v>
      </c>
      <c r="E6" s="6">
        <v>1</v>
      </c>
      <c r="F6" s="8">
        <v>0.19311649976270001</v>
      </c>
      <c r="G6" s="6">
        <v>0.41731386835130002</v>
      </c>
      <c r="H6" s="6">
        <v>0.3521829560111</v>
      </c>
      <c r="I6" s="6">
        <v>0.4579400805171</v>
      </c>
      <c r="J6" s="6">
        <v>0.33861392301609999</v>
      </c>
      <c r="K6" s="6">
        <v>0.47833251299730001</v>
      </c>
      <c r="L6" s="6">
        <v>0.41281595907489999</v>
      </c>
      <c r="M6" s="6">
        <v>0.44957960093330002</v>
      </c>
      <c r="N6" s="6">
        <v>0.35015928962319998</v>
      </c>
      <c r="O6" s="6">
        <v>0.43403180821490001</v>
      </c>
      <c r="P6" s="6">
        <v>0.42696422655159999</v>
      </c>
      <c r="Q6" s="6">
        <v>0.39017527578970002</v>
      </c>
      <c r="R6" s="6">
        <v>0.41255036016469998</v>
      </c>
      <c r="S6" s="6">
        <v>0.3884129606992</v>
      </c>
      <c r="T6" s="6">
        <v>0.28587574455769998</v>
      </c>
      <c r="U6" s="6">
        <v>0.37910966406509999</v>
      </c>
      <c r="V6" s="6">
        <v>0.42748858336989998</v>
      </c>
      <c r="W6" s="7">
        <v>0.43725920280730002</v>
      </c>
      <c r="X6" s="6">
        <v>0.40575476885599998</v>
      </c>
      <c r="Y6" s="6">
        <v>0.25234006839200002</v>
      </c>
      <c r="Z6" s="8">
        <v>0.1003691255103</v>
      </c>
      <c r="AA6" s="6">
        <v>0.33773505741749998</v>
      </c>
      <c r="AB6" s="6">
        <v>0.42830025256699999</v>
      </c>
      <c r="AC6" s="6">
        <v>0.21100260904439999</v>
      </c>
      <c r="AD6" s="6">
        <v>0.43475194133329997</v>
      </c>
      <c r="AE6" s="6">
        <v>0.26012929595189999</v>
      </c>
      <c r="AF6" s="6">
        <v>0.41349462154080002</v>
      </c>
      <c r="AH6" s="6">
        <v>0.40021112795269997</v>
      </c>
      <c r="AI6" s="6">
        <v>0.45759628766749999</v>
      </c>
      <c r="AJ6" s="6">
        <v>0.29392147960870002</v>
      </c>
      <c r="AK6" s="6">
        <v>0.4316105412597</v>
      </c>
      <c r="AL6" s="6">
        <v>0.36066629212079998</v>
      </c>
      <c r="AM6" s="6">
        <v>0.38818230708669998</v>
      </c>
      <c r="AN6" s="6">
        <v>0.38971215733940001</v>
      </c>
      <c r="AO6" s="6">
        <v>0.51685255565980004</v>
      </c>
      <c r="AP6" s="6">
        <v>0.39174107010089998</v>
      </c>
      <c r="AQ6" s="6">
        <v>0.4524431842485</v>
      </c>
    </row>
    <row r="7" spans="1:43" x14ac:dyDescent="0.25">
      <c r="A7" t="s">
        <v>642</v>
      </c>
      <c r="B7" s="6">
        <v>0.64724293706339997</v>
      </c>
      <c r="C7" s="6">
        <v>0.65406251457349995</v>
      </c>
      <c r="D7" s="6">
        <v>0.62741932252239996</v>
      </c>
      <c r="E7" s="6">
        <v>1</v>
      </c>
      <c r="F7" s="6">
        <v>0.70875616229140004</v>
      </c>
      <c r="G7" s="6">
        <v>0.7459781561037</v>
      </c>
      <c r="H7" s="6">
        <v>0.73516490512139998</v>
      </c>
      <c r="I7" s="6">
        <v>0.67766773672229996</v>
      </c>
      <c r="J7" s="8">
        <v>0.46522925889529998</v>
      </c>
      <c r="K7" s="6">
        <v>0.69111235083419997</v>
      </c>
      <c r="L7" s="8">
        <v>0.58519171582649998</v>
      </c>
      <c r="M7" s="7">
        <v>0.70313569691480005</v>
      </c>
      <c r="N7" s="8">
        <v>0.54914155093049999</v>
      </c>
      <c r="O7" s="6">
        <v>0.67693549900399996</v>
      </c>
      <c r="P7" s="6">
        <v>0.64993382363740004</v>
      </c>
      <c r="Q7" s="6">
        <v>0.61079973585089997</v>
      </c>
      <c r="R7" s="6">
        <v>0.64904622448880001</v>
      </c>
      <c r="S7" s="6">
        <v>0.58307111560680003</v>
      </c>
      <c r="T7" s="6">
        <v>0.63482575016639997</v>
      </c>
      <c r="U7" s="6">
        <v>0.66258846991989995</v>
      </c>
      <c r="V7" s="6">
        <v>0.77192435610739996</v>
      </c>
      <c r="W7" s="7">
        <v>0.67418229607239999</v>
      </c>
      <c r="X7" s="6">
        <v>0.73060449903970004</v>
      </c>
      <c r="Y7" s="6">
        <v>0.52044270473319998</v>
      </c>
      <c r="Z7" s="8">
        <v>0.1003691255103</v>
      </c>
      <c r="AA7" s="6">
        <v>0.62750441142070001</v>
      </c>
      <c r="AB7" s="6">
        <v>0.66014239285330001</v>
      </c>
      <c r="AC7" s="6">
        <v>0.40070786495819999</v>
      </c>
      <c r="AD7" s="6">
        <v>0.64990160708199995</v>
      </c>
      <c r="AE7" s="6">
        <v>0.62806141290950002</v>
      </c>
      <c r="AF7" s="6">
        <v>0.64724293706339997</v>
      </c>
      <c r="AH7" s="6">
        <v>0.64955944269559995</v>
      </c>
      <c r="AI7" s="6">
        <v>0.63955205685200001</v>
      </c>
      <c r="AJ7" s="6">
        <v>0.66689075141559995</v>
      </c>
      <c r="AK7" s="6">
        <v>0.64426619645329997</v>
      </c>
      <c r="AL7" s="6">
        <v>0.52168559513379997</v>
      </c>
      <c r="AM7" s="6">
        <v>0.61587233642679995</v>
      </c>
      <c r="AN7" s="6">
        <v>0.64920850635339999</v>
      </c>
      <c r="AO7" s="6">
        <v>0.74356873275549995</v>
      </c>
      <c r="AP7" s="6">
        <v>0.69587473046960002</v>
      </c>
      <c r="AQ7" s="6">
        <v>0.56080368308249995</v>
      </c>
    </row>
    <row r="8" spans="1:43" x14ac:dyDescent="0.25">
      <c r="A8" t="s">
        <v>643</v>
      </c>
      <c r="B8" s="6">
        <v>0.35275706293659997</v>
      </c>
      <c r="C8" s="6">
        <v>0.34593748542649999</v>
      </c>
      <c r="D8" s="6">
        <v>0.37258067747759999</v>
      </c>
      <c r="E8" s="6">
        <v>0</v>
      </c>
      <c r="F8" s="6">
        <v>0.29124383770860002</v>
      </c>
      <c r="G8" s="6">
        <v>0.2540218438963</v>
      </c>
      <c r="H8" s="6">
        <v>0.26483509487860002</v>
      </c>
      <c r="I8" s="6">
        <v>0.32233226327769998</v>
      </c>
      <c r="J8" s="7">
        <v>0.53477074110470002</v>
      </c>
      <c r="K8" s="6">
        <v>0.30888764916580003</v>
      </c>
      <c r="L8" s="7">
        <v>0.41480828417350002</v>
      </c>
      <c r="M8" s="8">
        <v>0.29686430308520001</v>
      </c>
      <c r="N8" s="7">
        <v>0.45085844906950001</v>
      </c>
      <c r="O8" s="6">
        <v>0.32306450099599998</v>
      </c>
      <c r="P8" s="6">
        <v>0.35006617636260001</v>
      </c>
      <c r="Q8" s="6">
        <v>0.38920026414909997</v>
      </c>
      <c r="R8" s="6">
        <v>0.35095377551119999</v>
      </c>
      <c r="S8" s="6">
        <v>0.41692888439320003</v>
      </c>
      <c r="T8" s="6">
        <v>0.36517424983359997</v>
      </c>
      <c r="U8" s="6">
        <v>0.3374115300801</v>
      </c>
      <c r="V8" s="6">
        <v>0.22807564389259999</v>
      </c>
      <c r="W8" s="8">
        <v>0.32581770392760001</v>
      </c>
      <c r="X8" s="6">
        <v>0.26939550096030002</v>
      </c>
      <c r="Y8" s="6">
        <v>0.47955729526680002</v>
      </c>
      <c r="Z8" s="7">
        <v>0.89963087448970003</v>
      </c>
      <c r="AA8" s="6">
        <v>0.37249558857929999</v>
      </c>
      <c r="AB8" s="6">
        <v>0.33985760714669999</v>
      </c>
      <c r="AC8" s="6">
        <v>0.59929213504180001</v>
      </c>
      <c r="AD8" s="6">
        <v>0.35009839291799999</v>
      </c>
      <c r="AE8" s="6">
        <v>0.37193858709049998</v>
      </c>
      <c r="AF8" s="6">
        <v>0.35275706293659997</v>
      </c>
      <c r="AH8" s="6">
        <v>0.35044055730439999</v>
      </c>
      <c r="AI8" s="6">
        <v>0.36044794314799999</v>
      </c>
      <c r="AJ8" s="6">
        <v>0.3331092485844</v>
      </c>
      <c r="AK8" s="6">
        <v>0.35573380354669998</v>
      </c>
      <c r="AL8" s="6">
        <v>0.47831440486620003</v>
      </c>
      <c r="AM8" s="6">
        <v>0.3841276635732</v>
      </c>
      <c r="AN8" s="6">
        <v>0.35079149364660001</v>
      </c>
      <c r="AO8" s="6">
        <v>0.25643126724449999</v>
      </c>
      <c r="AP8" s="6">
        <v>0.30412526953039998</v>
      </c>
      <c r="AQ8" s="6">
        <v>0.4391963169175</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F9" s="6">
        <v>1</v>
      </c>
      <c r="AH9" s="6">
        <v>1</v>
      </c>
      <c r="AI9" s="6">
        <v>1</v>
      </c>
      <c r="AJ9" s="6">
        <v>1</v>
      </c>
      <c r="AK9" s="6">
        <v>1</v>
      </c>
      <c r="AL9" s="6">
        <v>1</v>
      </c>
      <c r="AM9" s="6">
        <v>1</v>
      </c>
      <c r="AN9" s="6">
        <v>1</v>
      </c>
      <c r="AO9" s="6">
        <v>1</v>
      </c>
      <c r="AP9" s="6">
        <v>1</v>
      </c>
      <c r="AQ9" s="6">
        <v>1</v>
      </c>
    </row>
    <row r="10" spans="1:43" x14ac:dyDescent="0.25">
      <c r="A10" t="s">
        <v>433</v>
      </c>
      <c r="B10" s="9">
        <v>398</v>
      </c>
      <c r="C10" s="9">
        <v>258</v>
      </c>
      <c r="D10" s="9">
        <v>138</v>
      </c>
      <c r="E10" s="9">
        <v>2</v>
      </c>
      <c r="F10" s="9">
        <v>23</v>
      </c>
      <c r="G10" s="9">
        <v>75</v>
      </c>
      <c r="H10" s="9">
        <v>98</v>
      </c>
      <c r="I10" s="9">
        <v>125</v>
      </c>
      <c r="J10" s="9">
        <v>85</v>
      </c>
      <c r="K10" s="9">
        <v>90</v>
      </c>
      <c r="L10" s="9">
        <v>175</v>
      </c>
      <c r="M10" s="9">
        <v>246</v>
      </c>
      <c r="N10" s="9">
        <v>152</v>
      </c>
      <c r="O10" s="9">
        <v>100</v>
      </c>
      <c r="P10" s="9">
        <v>73</v>
      </c>
      <c r="Q10" s="9">
        <v>55</v>
      </c>
      <c r="R10" s="9">
        <v>72</v>
      </c>
      <c r="S10" s="9">
        <v>56</v>
      </c>
      <c r="T10" s="9">
        <v>14</v>
      </c>
      <c r="U10" s="9">
        <v>18</v>
      </c>
      <c r="V10" s="9">
        <v>10</v>
      </c>
      <c r="W10" s="9">
        <v>332</v>
      </c>
      <c r="X10" s="9">
        <v>25</v>
      </c>
      <c r="Y10" s="9">
        <v>26</v>
      </c>
      <c r="Z10" s="9">
        <v>15</v>
      </c>
      <c r="AA10" s="9">
        <v>26</v>
      </c>
      <c r="AB10" s="9">
        <v>358</v>
      </c>
      <c r="AC10" s="9">
        <v>14</v>
      </c>
      <c r="AD10" s="9">
        <v>349</v>
      </c>
      <c r="AE10" s="9">
        <v>49</v>
      </c>
      <c r="AF10" s="9">
        <v>398</v>
      </c>
      <c r="AG10" s="9">
        <v>0</v>
      </c>
      <c r="AH10" s="9">
        <v>321</v>
      </c>
      <c r="AI10" s="9">
        <v>77</v>
      </c>
      <c r="AJ10" s="9">
        <v>52</v>
      </c>
      <c r="AK10" s="9">
        <v>346</v>
      </c>
      <c r="AL10" s="9">
        <v>48</v>
      </c>
      <c r="AM10" s="9">
        <v>88</v>
      </c>
      <c r="AN10" s="9">
        <v>88</v>
      </c>
      <c r="AO10" s="9">
        <v>83</v>
      </c>
      <c r="AP10" s="9">
        <v>77</v>
      </c>
      <c r="AQ10" s="9">
        <v>14</v>
      </c>
    </row>
    <row r="11" spans="1:43" x14ac:dyDescent="0.25">
      <c r="A11" t="s">
        <v>183</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a38c44bb-bff8-446e-a1f4-e3aea5da059a" sqref="A2 AQ11" xr:uid="{00000000-0002-0000-5A00-000000000000}"/>
    <dataValidation allowBlank="1" error="a38c44bb-bff8-446e-a1f4-e3aea5da059a" sqref="A1" xr:uid="{00000000-0002-0000-5A00-000001000000}"/>
  </dataValidations>
  <hyperlinks>
    <hyperlink ref="A1" location="'TOC'!A1" display="Back to TOC" xr:uid="{00000000-0004-0000-5A00-000000000000}"/>
  </hyperlinks>
  <pageMargins left="0.7" right="0.7" top="0.75" bottom="0.75" header="0.3" footer="0.3"/>
</worksheet>
</file>

<file path=xl/worksheets/sheet9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B00-000000000000}">
  <sheetPr codeName="Sheet92"/>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1.140625" bestFit="1" customWidth="1"/>
    <col min="2" max="43" width="12.7109375" bestFit="1" customWidth="1"/>
  </cols>
  <sheetData>
    <row r="1" spans="1:43" x14ac:dyDescent="0.25">
      <c r="A1" s="4" t="s">
        <v>384</v>
      </c>
    </row>
    <row r="2" spans="1:43" x14ac:dyDescent="0.25">
      <c r="A2" t="s">
        <v>195</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640</v>
      </c>
      <c r="B5" s="6">
        <v>0.50555581051709997</v>
      </c>
      <c r="C5" s="6">
        <v>0.49780427180469999</v>
      </c>
      <c r="D5" s="6">
        <v>0.51968754666079997</v>
      </c>
      <c r="E5" s="6">
        <v>0.56508964012490004</v>
      </c>
      <c r="F5" s="8">
        <v>0.20165277178679999</v>
      </c>
      <c r="G5" s="6">
        <v>0.43161549368239999</v>
      </c>
      <c r="H5" s="8">
        <v>0.36480970565909998</v>
      </c>
      <c r="I5" s="6">
        <v>0.53273569565699996</v>
      </c>
      <c r="J5" s="6">
        <v>0.50739058561079997</v>
      </c>
      <c r="K5" s="6">
        <v>0.59533493157670003</v>
      </c>
      <c r="L5" s="6">
        <v>0.55409624969890003</v>
      </c>
      <c r="M5" s="6">
        <v>0.52882764368360002</v>
      </c>
      <c r="N5" s="6">
        <v>0.46470974928210002</v>
      </c>
      <c r="O5" s="6">
        <v>0.45563966401529998</v>
      </c>
      <c r="P5" s="6">
        <v>0.59908976756020005</v>
      </c>
      <c r="Q5" s="6">
        <v>0.49115881526549998</v>
      </c>
      <c r="R5" s="6">
        <v>0.5435494634254</v>
      </c>
      <c r="S5" s="6">
        <v>0.46315267112809999</v>
      </c>
      <c r="T5" s="6">
        <v>0.52652541165300004</v>
      </c>
      <c r="U5" s="6">
        <v>0.55097896069980001</v>
      </c>
      <c r="V5" s="6">
        <v>0.28480428215760001</v>
      </c>
      <c r="W5" s="6">
        <v>0.497443479696</v>
      </c>
      <c r="X5" s="6">
        <v>0.47896870783000001</v>
      </c>
      <c r="Y5" s="7">
        <v>0.77300638932970001</v>
      </c>
      <c r="Z5" s="6">
        <v>0.39548637621920002</v>
      </c>
      <c r="AA5" s="6">
        <v>0.29238855038520001</v>
      </c>
      <c r="AB5" s="6">
        <v>0.52073750361640003</v>
      </c>
      <c r="AC5" s="6">
        <v>0.50323159083979996</v>
      </c>
      <c r="AD5" s="6">
        <v>0.51774632126160003</v>
      </c>
      <c r="AE5" s="6">
        <v>0.41760485208629999</v>
      </c>
      <c r="AF5" s="6">
        <v>0.50555581051709997</v>
      </c>
      <c r="AH5" s="6">
        <v>0.51071618316050005</v>
      </c>
      <c r="AI5" s="6">
        <v>0.48842319176019999</v>
      </c>
      <c r="AJ5" s="6">
        <v>0.48733209798190003</v>
      </c>
      <c r="AK5" s="6">
        <v>0.50831679269029995</v>
      </c>
      <c r="AL5" s="6">
        <v>0.48537877301389998</v>
      </c>
      <c r="AM5" s="6">
        <v>0.47090760585070002</v>
      </c>
      <c r="AN5" s="6">
        <v>0.56911050848800004</v>
      </c>
      <c r="AO5" s="6">
        <v>0.4905334883743</v>
      </c>
      <c r="AP5" s="6">
        <v>0.49824174814459998</v>
      </c>
      <c r="AQ5" s="6">
        <v>0.55609694159349998</v>
      </c>
    </row>
    <row r="6" spans="1:43" x14ac:dyDescent="0.25">
      <c r="A6" t="s">
        <v>641</v>
      </c>
      <c r="B6" s="6">
        <v>0.31211923546170001</v>
      </c>
      <c r="C6" s="6">
        <v>0.32445257334299998</v>
      </c>
      <c r="D6" s="6">
        <v>0.28566631899709999</v>
      </c>
      <c r="E6" s="6">
        <v>0.43491035987510002</v>
      </c>
      <c r="F6" s="6">
        <v>0.45104458012650001</v>
      </c>
      <c r="G6" s="7">
        <v>0.43252135121160001</v>
      </c>
      <c r="H6" s="7">
        <v>0.43790247948400002</v>
      </c>
      <c r="I6" s="6">
        <v>0.3483559915867</v>
      </c>
      <c r="J6" s="6">
        <v>0.21219412596000001</v>
      </c>
      <c r="K6" s="6">
        <v>0.24238225979040001</v>
      </c>
      <c r="L6" s="8">
        <v>0.228226502148</v>
      </c>
      <c r="M6" s="6">
        <v>0.31163268429759999</v>
      </c>
      <c r="N6" s="6">
        <v>0.31297321625910002</v>
      </c>
      <c r="O6" s="6">
        <v>0.30324896585119998</v>
      </c>
      <c r="P6" s="6">
        <v>0.29684563078479997</v>
      </c>
      <c r="Q6" s="6">
        <v>0.31993890513680001</v>
      </c>
      <c r="R6" s="6">
        <v>0.24491296591270001</v>
      </c>
      <c r="S6" s="6">
        <v>0.36958119935400002</v>
      </c>
      <c r="T6" s="6">
        <v>0.41937209206550002</v>
      </c>
      <c r="U6" s="6">
        <v>0.41250025807250001</v>
      </c>
      <c r="V6" s="6">
        <v>0.31335784305999997</v>
      </c>
      <c r="W6" s="6">
        <v>0.32349389371319998</v>
      </c>
      <c r="X6" s="6">
        <v>0.4594887597847</v>
      </c>
      <c r="Y6" s="8">
        <v>0.12347473475619999</v>
      </c>
      <c r="Z6" s="6">
        <v>9.2778677097279993E-2</v>
      </c>
      <c r="AA6" s="6">
        <v>0.51274848640920001</v>
      </c>
      <c r="AB6" s="6">
        <v>0.29859235777190002</v>
      </c>
      <c r="AC6" s="6">
        <v>0.29797934980840002</v>
      </c>
      <c r="AD6" s="6">
        <v>0.29978607482140002</v>
      </c>
      <c r="AE6" s="6">
        <v>0.4010993710395</v>
      </c>
      <c r="AF6" s="6">
        <v>0.31211923546170001</v>
      </c>
      <c r="AH6" s="6">
        <v>0.31202721548369999</v>
      </c>
      <c r="AI6" s="6">
        <v>0.31242474502669998</v>
      </c>
      <c r="AJ6" s="6">
        <v>0.27876628818100002</v>
      </c>
      <c r="AK6" s="6">
        <v>0.31717237118739999</v>
      </c>
      <c r="AL6" s="6">
        <v>0.27974342189360002</v>
      </c>
      <c r="AM6" s="6">
        <v>0.30116382011440002</v>
      </c>
      <c r="AN6" s="6">
        <v>0.24920257232269999</v>
      </c>
      <c r="AO6" s="6">
        <v>0.4028495846881</v>
      </c>
      <c r="AP6" s="6">
        <v>0.36222651450679999</v>
      </c>
      <c r="AQ6" s="6">
        <v>0.12610410964130001</v>
      </c>
    </row>
    <row r="7" spans="1:43" x14ac:dyDescent="0.25">
      <c r="A7" t="s">
        <v>642</v>
      </c>
      <c r="B7" s="6">
        <v>0.81767504597889995</v>
      </c>
      <c r="C7" s="6">
        <v>0.8222568451476</v>
      </c>
      <c r="D7" s="6">
        <v>0.80535386565790001</v>
      </c>
      <c r="E7" s="6">
        <v>1</v>
      </c>
      <c r="F7" s="6">
        <v>0.65269735191330003</v>
      </c>
      <c r="G7" s="6">
        <v>0.86413684489389997</v>
      </c>
      <c r="H7" s="6">
        <v>0.80271218514310005</v>
      </c>
      <c r="I7" s="6">
        <v>0.88109168724370002</v>
      </c>
      <c r="J7" s="8">
        <v>0.71958471157089998</v>
      </c>
      <c r="K7" s="6">
        <v>0.83771719136709999</v>
      </c>
      <c r="L7" s="6">
        <v>0.78232275184690003</v>
      </c>
      <c r="M7" s="6">
        <v>0.84046032798129999</v>
      </c>
      <c r="N7" s="6">
        <v>0.77768296554119998</v>
      </c>
      <c r="O7" s="6">
        <v>0.75888862986649996</v>
      </c>
      <c r="P7" s="6">
        <v>0.89593539834500002</v>
      </c>
      <c r="Q7" s="6">
        <v>0.81109772040240002</v>
      </c>
      <c r="R7" s="6">
        <v>0.78846242933809996</v>
      </c>
      <c r="S7" s="6">
        <v>0.83273387048210001</v>
      </c>
      <c r="T7" s="6">
        <v>0.94589750371850001</v>
      </c>
      <c r="U7" s="6">
        <v>0.96347921877230003</v>
      </c>
      <c r="V7" s="6">
        <v>0.59816212521760004</v>
      </c>
      <c r="W7" s="6">
        <v>0.82093737340920003</v>
      </c>
      <c r="X7" s="6">
        <v>0.93845746761469995</v>
      </c>
      <c r="Y7" s="6">
        <v>0.89648112408589997</v>
      </c>
      <c r="Z7" s="8">
        <v>0.48826505331640002</v>
      </c>
      <c r="AA7" s="6">
        <v>0.80513703679449999</v>
      </c>
      <c r="AB7" s="6">
        <v>0.8193298613883</v>
      </c>
      <c r="AC7" s="6">
        <v>0.80121094064830001</v>
      </c>
      <c r="AD7" s="6">
        <v>0.81753239608289996</v>
      </c>
      <c r="AE7" s="6">
        <v>0.81870422312580005</v>
      </c>
      <c r="AF7" s="6">
        <v>0.81767504597889995</v>
      </c>
      <c r="AH7" s="6">
        <v>0.82274339864419999</v>
      </c>
      <c r="AI7" s="6">
        <v>0.80084793678690003</v>
      </c>
      <c r="AJ7" s="6">
        <v>0.76609838616290005</v>
      </c>
      <c r="AK7" s="6">
        <v>0.82548916387769999</v>
      </c>
      <c r="AL7" s="6">
        <v>0.7651221949075</v>
      </c>
      <c r="AM7" s="6">
        <v>0.77207142596510003</v>
      </c>
      <c r="AN7" s="6">
        <v>0.81831308081069998</v>
      </c>
      <c r="AO7" s="6">
        <v>0.89338307306239995</v>
      </c>
      <c r="AP7" s="6">
        <v>0.86046826265130005</v>
      </c>
      <c r="AQ7" s="6">
        <v>0.68220105123480002</v>
      </c>
    </row>
    <row r="8" spans="1:43" x14ac:dyDescent="0.25">
      <c r="A8" t="s">
        <v>643</v>
      </c>
      <c r="B8" s="6">
        <v>0.18232495402109999</v>
      </c>
      <c r="C8" s="6">
        <v>0.1777431548524</v>
      </c>
      <c r="D8" s="6">
        <v>0.19464613434210001</v>
      </c>
      <c r="E8" s="6">
        <v>0</v>
      </c>
      <c r="F8" s="6">
        <v>0.34730264808670003</v>
      </c>
      <c r="G8" s="6">
        <v>0.1358631551061</v>
      </c>
      <c r="H8" s="6">
        <v>0.1972878148569</v>
      </c>
      <c r="I8" s="6">
        <v>0.1189083127563</v>
      </c>
      <c r="J8" s="7">
        <v>0.28041528842910002</v>
      </c>
      <c r="K8" s="6">
        <v>0.16228280863290001</v>
      </c>
      <c r="L8" s="6">
        <v>0.21767724815309999</v>
      </c>
      <c r="M8" s="6">
        <v>0.15953967201870001</v>
      </c>
      <c r="N8" s="6">
        <v>0.22231703445879999</v>
      </c>
      <c r="O8" s="6">
        <v>0.24111137013350001</v>
      </c>
      <c r="P8" s="6">
        <v>0.10406460165500001</v>
      </c>
      <c r="Q8" s="6">
        <v>0.1889022795976</v>
      </c>
      <c r="R8" s="6">
        <v>0.21153757066189999</v>
      </c>
      <c r="S8" s="6">
        <v>0.16726612951789999</v>
      </c>
      <c r="T8" s="6">
        <v>5.4102496281489998E-2</v>
      </c>
      <c r="U8" s="6">
        <v>3.6520781227719998E-2</v>
      </c>
      <c r="V8" s="6">
        <v>0.40183787478240002</v>
      </c>
      <c r="W8" s="6">
        <v>0.17906262659079999</v>
      </c>
      <c r="X8" s="6">
        <v>6.154253238534E-2</v>
      </c>
      <c r="Y8" s="6">
        <v>0.1035188759141</v>
      </c>
      <c r="Z8" s="7">
        <v>0.51173494668359998</v>
      </c>
      <c r="AA8" s="6">
        <v>0.19486296320550001</v>
      </c>
      <c r="AB8" s="6">
        <v>0.1806701386117</v>
      </c>
      <c r="AC8" s="6">
        <v>0.19878905935169999</v>
      </c>
      <c r="AD8" s="6">
        <v>0.18246760391710001</v>
      </c>
      <c r="AE8" s="6">
        <v>0.18129577687420001</v>
      </c>
      <c r="AF8" s="6">
        <v>0.18232495402109999</v>
      </c>
      <c r="AH8" s="6">
        <v>0.17725660135579999</v>
      </c>
      <c r="AI8" s="6">
        <v>0.1991520632131</v>
      </c>
      <c r="AJ8" s="6">
        <v>0.23390161383710001</v>
      </c>
      <c r="AK8" s="6">
        <v>0.17451083612230001</v>
      </c>
      <c r="AL8" s="6">
        <v>0.2348778050925</v>
      </c>
      <c r="AM8" s="6">
        <v>0.22792857403489999</v>
      </c>
      <c r="AN8" s="6">
        <v>0.18168691918929999</v>
      </c>
      <c r="AO8" s="6">
        <v>0.1066169269376</v>
      </c>
      <c r="AP8" s="6">
        <v>0.1395317373487</v>
      </c>
      <c r="AQ8" s="6">
        <v>0.31779894876519998</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F9" s="6">
        <v>1</v>
      </c>
      <c r="AH9" s="6">
        <v>1</v>
      </c>
      <c r="AI9" s="6">
        <v>1</v>
      </c>
      <c r="AJ9" s="6">
        <v>1</v>
      </c>
      <c r="AK9" s="6">
        <v>1</v>
      </c>
      <c r="AL9" s="6">
        <v>1</v>
      </c>
      <c r="AM9" s="6">
        <v>1</v>
      </c>
      <c r="AN9" s="6">
        <v>1</v>
      </c>
      <c r="AO9" s="6">
        <v>1</v>
      </c>
      <c r="AP9" s="6">
        <v>1</v>
      </c>
      <c r="AQ9" s="6">
        <v>1</v>
      </c>
    </row>
    <row r="10" spans="1:43" x14ac:dyDescent="0.25">
      <c r="A10" t="s">
        <v>433</v>
      </c>
      <c r="B10" s="9">
        <v>398</v>
      </c>
      <c r="C10" s="9">
        <v>258</v>
      </c>
      <c r="D10" s="9">
        <v>138</v>
      </c>
      <c r="E10" s="9">
        <v>2</v>
      </c>
      <c r="F10" s="9">
        <v>23</v>
      </c>
      <c r="G10" s="9">
        <v>75</v>
      </c>
      <c r="H10" s="9">
        <v>98</v>
      </c>
      <c r="I10" s="9">
        <v>125</v>
      </c>
      <c r="J10" s="9">
        <v>85</v>
      </c>
      <c r="K10" s="9">
        <v>90</v>
      </c>
      <c r="L10" s="9">
        <v>175</v>
      </c>
      <c r="M10" s="9">
        <v>246</v>
      </c>
      <c r="N10" s="9">
        <v>152</v>
      </c>
      <c r="O10" s="9">
        <v>100</v>
      </c>
      <c r="P10" s="9">
        <v>73</v>
      </c>
      <c r="Q10" s="9">
        <v>55</v>
      </c>
      <c r="R10" s="9">
        <v>72</v>
      </c>
      <c r="S10" s="9">
        <v>56</v>
      </c>
      <c r="T10" s="9">
        <v>14</v>
      </c>
      <c r="U10" s="9">
        <v>18</v>
      </c>
      <c r="V10" s="9">
        <v>10</v>
      </c>
      <c r="W10" s="9">
        <v>332</v>
      </c>
      <c r="X10" s="9">
        <v>25</v>
      </c>
      <c r="Y10" s="9">
        <v>26</v>
      </c>
      <c r="Z10" s="9">
        <v>15</v>
      </c>
      <c r="AA10" s="9">
        <v>26</v>
      </c>
      <c r="AB10" s="9">
        <v>358</v>
      </c>
      <c r="AC10" s="9">
        <v>14</v>
      </c>
      <c r="AD10" s="9">
        <v>349</v>
      </c>
      <c r="AE10" s="9">
        <v>49</v>
      </c>
      <c r="AF10" s="9">
        <v>398</v>
      </c>
      <c r="AG10" s="9">
        <v>0</v>
      </c>
      <c r="AH10" s="9">
        <v>321</v>
      </c>
      <c r="AI10" s="9">
        <v>77</v>
      </c>
      <c r="AJ10" s="9">
        <v>52</v>
      </c>
      <c r="AK10" s="9">
        <v>346</v>
      </c>
      <c r="AL10" s="9">
        <v>48</v>
      </c>
      <c r="AM10" s="9">
        <v>88</v>
      </c>
      <c r="AN10" s="9">
        <v>88</v>
      </c>
      <c r="AO10" s="9">
        <v>83</v>
      </c>
      <c r="AP10" s="9">
        <v>77</v>
      </c>
      <c r="AQ10" s="9">
        <v>14</v>
      </c>
    </row>
    <row r="11" spans="1:43" x14ac:dyDescent="0.25">
      <c r="A11" t="s">
        <v>183</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efa8af64-754c-4704-b523-ff0f1ce179bc" sqref="A2 AQ11" xr:uid="{00000000-0002-0000-5B00-000000000000}"/>
    <dataValidation allowBlank="1" error="efa8af64-754c-4704-b523-ff0f1ce179bc" sqref="A1" xr:uid="{00000000-0002-0000-5B00-000001000000}"/>
  </dataValidations>
  <hyperlinks>
    <hyperlink ref="A1" location="'TOC'!A1" display="Back to TOC" xr:uid="{00000000-0004-0000-5B00-000000000000}"/>
  </hyperlinks>
  <pageMargins left="0.7" right="0.7" top="0.75" bottom="0.75" header="0.3" footer="0.3"/>
</worksheet>
</file>

<file path=xl/worksheets/sheet9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C00-000000000000}">
  <sheetPr codeName="Sheet93"/>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1.140625" bestFit="1" customWidth="1"/>
    <col min="2" max="43" width="12.7109375" bestFit="1" customWidth="1"/>
  </cols>
  <sheetData>
    <row r="1" spans="1:43" x14ac:dyDescent="0.25">
      <c r="A1" s="4" t="s">
        <v>384</v>
      </c>
    </row>
    <row r="2" spans="1:43" x14ac:dyDescent="0.25">
      <c r="A2" t="s">
        <v>197</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640</v>
      </c>
      <c r="B5" s="6">
        <v>0.37113922985089998</v>
      </c>
      <c r="C5" s="6">
        <v>0.40740409404860001</v>
      </c>
      <c r="D5" s="6">
        <v>0.29640575901959998</v>
      </c>
      <c r="E5" s="6">
        <v>0.56508964012490004</v>
      </c>
      <c r="F5" s="6">
        <v>0.2520436182054</v>
      </c>
      <c r="G5" s="6">
        <v>0.44933262881410002</v>
      </c>
      <c r="H5" s="6">
        <v>0.39201878371170001</v>
      </c>
      <c r="I5" s="6">
        <v>0.32678558491900001</v>
      </c>
      <c r="J5" s="6">
        <v>0.39079859078939999</v>
      </c>
      <c r="K5" s="6">
        <v>0.39103991412330003</v>
      </c>
      <c r="L5" s="6">
        <v>0.39092675328179999</v>
      </c>
      <c r="M5" s="6">
        <v>0.35999065139449998</v>
      </c>
      <c r="N5" s="6">
        <v>0.39070689841650003</v>
      </c>
      <c r="O5" s="6">
        <v>0.3007338163644</v>
      </c>
      <c r="P5" s="6">
        <v>0.39952699424830002</v>
      </c>
      <c r="Q5" s="7">
        <v>0.51523848683469997</v>
      </c>
      <c r="R5" s="6">
        <v>0.41607664231989999</v>
      </c>
      <c r="S5" s="6">
        <v>0.27880591844620001</v>
      </c>
      <c r="T5" s="6">
        <v>0.56566669845840001</v>
      </c>
      <c r="U5" s="6">
        <v>0.36983772829829997</v>
      </c>
      <c r="V5" s="6">
        <v>0.22159450763370001</v>
      </c>
      <c r="W5" s="6">
        <v>0.3798725703393</v>
      </c>
      <c r="X5" s="6">
        <v>0.25094674579170001</v>
      </c>
      <c r="Y5" s="6">
        <v>0.49483919479630001</v>
      </c>
      <c r="Z5" s="6">
        <v>0.1937703285812</v>
      </c>
      <c r="AA5" s="6">
        <v>0.32983122016709998</v>
      </c>
      <c r="AB5" s="6">
        <v>0.38762022351859998</v>
      </c>
      <c r="AC5" s="8">
        <v>8.0534948248009997E-2</v>
      </c>
      <c r="AD5" s="6">
        <v>0.36717185530059998</v>
      </c>
      <c r="AE5" s="6">
        <v>0.39976267323789999</v>
      </c>
      <c r="AF5" s="6">
        <v>0.37113922985089998</v>
      </c>
      <c r="AH5" s="6">
        <v>0.36562121915130003</v>
      </c>
      <c r="AI5" s="6">
        <v>0.38945921953910001</v>
      </c>
      <c r="AJ5" s="6">
        <v>0.30628909659140002</v>
      </c>
      <c r="AK5" s="6">
        <v>0.38096434432819998</v>
      </c>
      <c r="AL5" s="6">
        <v>0.38299135241299997</v>
      </c>
      <c r="AM5" s="6">
        <v>0.38538147410410001</v>
      </c>
      <c r="AN5" s="6">
        <v>0.39806169277510001</v>
      </c>
      <c r="AO5" s="6">
        <v>0.35196885489950003</v>
      </c>
      <c r="AP5" s="6">
        <v>0.36640399368019999</v>
      </c>
      <c r="AQ5" s="6">
        <v>0.20342537409729999</v>
      </c>
    </row>
    <row r="6" spans="1:43" x14ac:dyDescent="0.25">
      <c r="A6" t="s">
        <v>641</v>
      </c>
      <c r="B6" s="6">
        <v>0.35427579537679998</v>
      </c>
      <c r="C6" s="6">
        <v>0.3422254920867</v>
      </c>
      <c r="D6" s="6">
        <v>0.37646192281599999</v>
      </c>
      <c r="E6" s="6">
        <v>0.43491035987510002</v>
      </c>
      <c r="F6" s="6">
        <v>0.3595316466981</v>
      </c>
      <c r="G6" s="6">
        <v>0.34110973618719997</v>
      </c>
      <c r="H6" s="6">
        <v>0.34646143075070002</v>
      </c>
      <c r="I6" s="7">
        <v>0.4455349690282</v>
      </c>
      <c r="J6" s="8">
        <v>0.23426780101860001</v>
      </c>
      <c r="K6" s="6">
        <v>0.35219773507000002</v>
      </c>
      <c r="L6" s="6">
        <v>0.296898272884</v>
      </c>
      <c r="M6" s="6">
        <v>0.39405404672529998</v>
      </c>
      <c r="N6" s="6">
        <v>0.28445813731879999</v>
      </c>
      <c r="O6" s="6">
        <v>0.38517999983250001</v>
      </c>
      <c r="P6" s="6">
        <v>0.35231189946140001</v>
      </c>
      <c r="Q6" s="6">
        <v>0.28135246837950001</v>
      </c>
      <c r="R6" s="6">
        <v>0.3471488878856</v>
      </c>
      <c r="S6" s="6">
        <v>0.34404273767499999</v>
      </c>
      <c r="T6" s="6">
        <v>0.30003268754090001</v>
      </c>
      <c r="U6" s="6">
        <v>0.45067689032340003</v>
      </c>
      <c r="V6" s="6">
        <v>0.37656761758390001</v>
      </c>
      <c r="W6" s="6">
        <v>0.35352704873849999</v>
      </c>
      <c r="X6" s="6">
        <v>0.52284139151609998</v>
      </c>
      <c r="Y6" s="6">
        <v>0.42180971763120001</v>
      </c>
      <c r="Z6" s="8">
        <v>6.137597756319E-2</v>
      </c>
      <c r="AA6" s="6">
        <v>0.35620490017549999</v>
      </c>
      <c r="AB6" s="6">
        <v>0.35868335870029999</v>
      </c>
      <c r="AC6" s="6">
        <v>0.25689445052420001</v>
      </c>
      <c r="AD6" s="6">
        <v>0.34954055404680001</v>
      </c>
      <c r="AE6" s="6">
        <v>0.3884391722942</v>
      </c>
      <c r="AF6" s="6">
        <v>0.35427579537679998</v>
      </c>
      <c r="AH6" s="6">
        <v>0.37468567330160002</v>
      </c>
      <c r="AI6" s="6">
        <v>0.28651428249240002</v>
      </c>
      <c r="AJ6" s="6">
        <v>0.39558487395039998</v>
      </c>
      <c r="AK6" s="6">
        <v>0.34801726658850002</v>
      </c>
      <c r="AL6" s="6">
        <v>0.31086391445630002</v>
      </c>
      <c r="AM6" s="6">
        <v>0.28794339643650002</v>
      </c>
      <c r="AN6" s="6">
        <v>0.39276992316289999</v>
      </c>
      <c r="AO6" s="6">
        <v>0.3945758264543</v>
      </c>
      <c r="AP6" s="6">
        <v>0.40641367405750001</v>
      </c>
      <c r="AQ6" s="6">
        <v>0.24684310054120001</v>
      </c>
    </row>
    <row r="7" spans="1:43" x14ac:dyDescent="0.25">
      <c r="A7" t="s">
        <v>642</v>
      </c>
      <c r="B7" s="6">
        <v>0.72541502522779999</v>
      </c>
      <c r="C7" s="6">
        <v>0.74962958613529995</v>
      </c>
      <c r="D7" s="6">
        <v>0.67286768183559997</v>
      </c>
      <c r="E7" s="6">
        <v>1</v>
      </c>
      <c r="F7" s="6">
        <v>0.61157526490360004</v>
      </c>
      <c r="G7" s="6">
        <v>0.79044236500130005</v>
      </c>
      <c r="H7" s="6">
        <v>0.73848021446239998</v>
      </c>
      <c r="I7" s="6">
        <v>0.77232055394720001</v>
      </c>
      <c r="J7" s="6">
        <v>0.62506639180800005</v>
      </c>
      <c r="K7" s="6">
        <v>0.74323764919320001</v>
      </c>
      <c r="L7" s="6">
        <v>0.68782502616579999</v>
      </c>
      <c r="M7" s="6">
        <v>0.75404469811980002</v>
      </c>
      <c r="N7" s="6">
        <v>0.67516503573529996</v>
      </c>
      <c r="O7" s="6">
        <v>0.68591381619680003</v>
      </c>
      <c r="P7" s="6">
        <v>0.7518388937096</v>
      </c>
      <c r="Q7" s="6">
        <v>0.79659095521419998</v>
      </c>
      <c r="R7" s="6">
        <v>0.76322553020549999</v>
      </c>
      <c r="S7" s="6">
        <v>0.62284865612130003</v>
      </c>
      <c r="T7" s="6">
        <v>0.86569938599929996</v>
      </c>
      <c r="U7" s="6">
        <v>0.82051461862170005</v>
      </c>
      <c r="V7" s="6">
        <v>0.59816212521760004</v>
      </c>
      <c r="W7" s="6">
        <v>0.73339961907770002</v>
      </c>
      <c r="X7" s="6">
        <v>0.77378813730780005</v>
      </c>
      <c r="Y7" s="7">
        <v>0.91664891242739999</v>
      </c>
      <c r="Z7" s="8">
        <v>0.25514630614439998</v>
      </c>
      <c r="AA7" s="6">
        <v>0.68603612034250006</v>
      </c>
      <c r="AB7" s="7">
        <v>0.74630358221890003</v>
      </c>
      <c r="AC7" s="8">
        <v>0.33742939877220002</v>
      </c>
      <c r="AD7" s="6">
        <v>0.71671240934750002</v>
      </c>
      <c r="AE7" s="6">
        <v>0.78820184553210004</v>
      </c>
      <c r="AF7" s="6">
        <v>0.72541502522779999</v>
      </c>
      <c r="AH7" s="6">
        <v>0.74030689245290004</v>
      </c>
      <c r="AI7" s="6">
        <v>0.6759735020316</v>
      </c>
      <c r="AJ7" s="6">
        <v>0.70187397054180001</v>
      </c>
      <c r="AK7" s="6">
        <v>0.72898161091659996</v>
      </c>
      <c r="AL7" s="6">
        <v>0.69385526686940002</v>
      </c>
      <c r="AM7" s="6">
        <v>0.67332487054059997</v>
      </c>
      <c r="AN7" s="6">
        <v>0.79083161593810003</v>
      </c>
      <c r="AO7" s="6">
        <v>0.74654468135380003</v>
      </c>
      <c r="AP7" s="6">
        <v>0.7728176677377</v>
      </c>
      <c r="AQ7" s="8">
        <v>0.4502684746385</v>
      </c>
    </row>
    <row r="8" spans="1:43" x14ac:dyDescent="0.25">
      <c r="A8" t="s">
        <v>643</v>
      </c>
      <c r="B8" s="6">
        <v>0.27458497477220001</v>
      </c>
      <c r="C8" s="6">
        <v>0.25037041386469999</v>
      </c>
      <c r="D8" s="6">
        <v>0.32713231816440003</v>
      </c>
      <c r="E8" s="6">
        <v>0</v>
      </c>
      <c r="F8" s="6">
        <v>0.38842473509640002</v>
      </c>
      <c r="G8" s="6">
        <v>0.2095576349987</v>
      </c>
      <c r="H8" s="6">
        <v>0.26151978553760002</v>
      </c>
      <c r="I8" s="6">
        <v>0.22767944605279999</v>
      </c>
      <c r="J8" s="6">
        <v>0.374933608192</v>
      </c>
      <c r="K8" s="6">
        <v>0.25676235080679999</v>
      </c>
      <c r="L8" s="6">
        <v>0.31217497383420001</v>
      </c>
      <c r="M8" s="6">
        <v>0.24595530188020001</v>
      </c>
      <c r="N8" s="6">
        <v>0.32483496426469999</v>
      </c>
      <c r="O8" s="6">
        <v>0.31408618380320003</v>
      </c>
      <c r="P8" s="6">
        <v>0.2481611062904</v>
      </c>
      <c r="Q8" s="6">
        <v>0.20340904478579999</v>
      </c>
      <c r="R8" s="6">
        <v>0.23677446979450001</v>
      </c>
      <c r="S8" s="6">
        <v>0.37715134387869997</v>
      </c>
      <c r="T8" s="6">
        <v>0.13430061400070001</v>
      </c>
      <c r="U8" s="6">
        <v>0.1794853813783</v>
      </c>
      <c r="V8" s="6">
        <v>0.40183787478240002</v>
      </c>
      <c r="W8" s="6">
        <v>0.26660038092229998</v>
      </c>
      <c r="X8" s="6">
        <v>0.22621186269220001</v>
      </c>
      <c r="Y8" s="8">
        <v>8.3351087572569996E-2</v>
      </c>
      <c r="Z8" s="7">
        <v>0.74485369385559996</v>
      </c>
      <c r="AA8" s="6">
        <v>0.3139638796575</v>
      </c>
      <c r="AB8" s="8">
        <v>0.25369641778110003</v>
      </c>
      <c r="AC8" s="7">
        <v>0.66257060122779998</v>
      </c>
      <c r="AD8" s="6">
        <v>0.28328759065249998</v>
      </c>
      <c r="AE8" s="6">
        <v>0.21179815446790001</v>
      </c>
      <c r="AF8" s="6">
        <v>0.27458497477220001</v>
      </c>
      <c r="AH8" s="6">
        <v>0.25969310754710001</v>
      </c>
      <c r="AI8" s="6">
        <v>0.32402649796850003</v>
      </c>
      <c r="AJ8" s="6">
        <v>0.29812602945819999</v>
      </c>
      <c r="AK8" s="6">
        <v>0.27101838908339998</v>
      </c>
      <c r="AL8" s="6">
        <v>0.30614473313059998</v>
      </c>
      <c r="AM8" s="6">
        <v>0.32667512945940003</v>
      </c>
      <c r="AN8" s="6">
        <v>0.2091683840619</v>
      </c>
      <c r="AO8" s="6">
        <v>0.25345531864620002</v>
      </c>
      <c r="AP8" s="6">
        <v>0.2271823322623</v>
      </c>
      <c r="AQ8" s="7">
        <v>0.54973152536150005</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F9" s="6">
        <v>1</v>
      </c>
      <c r="AH9" s="6">
        <v>1</v>
      </c>
      <c r="AI9" s="6">
        <v>1</v>
      </c>
      <c r="AJ9" s="6">
        <v>1</v>
      </c>
      <c r="AK9" s="6">
        <v>1</v>
      </c>
      <c r="AL9" s="6">
        <v>1</v>
      </c>
      <c r="AM9" s="6">
        <v>1</v>
      </c>
      <c r="AN9" s="6">
        <v>1</v>
      </c>
      <c r="AO9" s="6">
        <v>1</v>
      </c>
      <c r="AP9" s="6">
        <v>1</v>
      </c>
      <c r="AQ9" s="6">
        <v>1</v>
      </c>
    </row>
    <row r="10" spans="1:43" x14ac:dyDescent="0.25">
      <c r="A10" t="s">
        <v>433</v>
      </c>
      <c r="B10" s="9">
        <v>398</v>
      </c>
      <c r="C10" s="9">
        <v>258</v>
      </c>
      <c r="D10" s="9">
        <v>138</v>
      </c>
      <c r="E10" s="9">
        <v>2</v>
      </c>
      <c r="F10" s="9">
        <v>23</v>
      </c>
      <c r="G10" s="9">
        <v>75</v>
      </c>
      <c r="H10" s="9">
        <v>98</v>
      </c>
      <c r="I10" s="9">
        <v>125</v>
      </c>
      <c r="J10" s="9">
        <v>85</v>
      </c>
      <c r="K10" s="9">
        <v>90</v>
      </c>
      <c r="L10" s="9">
        <v>175</v>
      </c>
      <c r="M10" s="9">
        <v>246</v>
      </c>
      <c r="N10" s="9">
        <v>152</v>
      </c>
      <c r="O10" s="9">
        <v>100</v>
      </c>
      <c r="P10" s="9">
        <v>73</v>
      </c>
      <c r="Q10" s="9">
        <v>55</v>
      </c>
      <c r="R10" s="9">
        <v>72</v>
      </c>
      <c r="S10" s="9">
        <v>56</v>
      </c>
      <c r="T10" s="9">
        <v>14</v>
      </c>
      <c r="U10" s="9">
        <v>18</v>
      </c>
      <c r="V10" s="9">
        <v>10</v>
      </c>
      <c r="W10" s="9">
        <v>332</v>
      </c>
      <c r="X10" s="9">
        <v>25</v>
      </c>
      <c r="Y10" s="9">
        <v>26</v>
      </c>
      <c r="Z10" s="9">
        <v>15</v>
      </c>
      <c r="AA10" s="9">
        <v>26</v>
      </c>
      <c r="AB10" s="9">
        <v>358</v>
      </c>
      <c r="AC10" s="9">
        <v>14</v>
      </c>
      <c r="AD10" s="9">
        <v>349</v>
      </c>
      <c r="AE10" s="9">
        <v>49</v>
      </c>
      <c r="AF10" s="9">
        <v>398</v>
      </c>
      <c r="AG10" s="9">
        <v>0</v>
      </c>
      <c r="AH10" s="9">
        <v>321</v>
      </c>
      <c r="AI10" s="9">
        <v>77</v>
      </c>
      <c r="AJ10" s="9">
        <v>52</v>
      </c>
      <c r="AK10" s="9">
        <v>346</v>
      </c>
      <c r="AL10" s="9">
        <v>48</v>
      </c>
      <c r="AM10" s="9">
        <v>88</v>
      </c>
      <c r="AN10" s="9">
        <v>88</v>
      </c>
      <c r="AO10" s="9">
        <v>83</v>
      </c>
      <c r="AP10" s="9">
        <v>77</v>
      </c>
      <c r="AQ10" s="9">
        <v>14</v>
      </c>
    </row>
    <row r="11" spans="1:43" x14ac:dyDescent="0.25">
      <c r="A11" t="s">
        <v>183</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18a712b7-e0c5-4e0a-a4b6-1b4341edd4b7" sqref="A2 AQ11" xr:uid="{00000000-0002-0000-5C00-000000000000}"/>
    <dataValidation allowBlank="1" error="18a712b7-e0c5-4e0a-a4b6-1b4341edd4b7" sqref="A1" xr:uid="{00000000-0002-0000-5C00-000001000000}"/>
  </dataValidations>
  <hyperlinks>
    <hyperlink ref="A1" location="'TOC'!A1" display="Back to TOC" xr:uid="{00000000-0004-0000-5C00-000000000000}"/>
  </hyperlinks>
  <pageMargins left="0.7" right="0.7" top="0.75" bottom="0.75" header="0.3" footer="0.3"/>
</worksheet>
</file>

<file path=xl/worksheets/sheet9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D00-000000000000}">
  <sheetPr codeName="Sheet94"/>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1.140625" bestFit="1" customWidth="1"/>
    <col min="2" max="43" width="12.7109375" bestFit="1" customWidth="1"/>
  </cols>
  <sheetData>
    <row r="1" spans="1:43" x14ac:dyDescent="0.25">
      <c r="A1" s="4" t="s">
        <v>384</v>
      </c>
    </row>
    <row r="2" spans="1:43" x14ac:dyDescent="0.25">
      <c r="A2" t="s">
        <v>199</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640</v>
      </c>
      <c r="B5" s="6">
        <v>0.60861566984509996</v>
      </c>
      <c r="C5" s="6">
        <v>0.58028553589870002</v>
      </c>
      <c r="D5" s="6">
        <v>0.66740233990740006</v>
      </c>
      <c r="E5" s="6">
        <v>0.43491035987510002</v>
      </c>
      <c r="F5" s="6">
        <v>0.53459642828169995</v>
      </c>
      <c r="G5" s="6">
        <v>0.58082897385819998</v>
      </c>
      <c r="H5" s="6">
        <v>0.56739809421779996</v>
      </c>
      <c r="I5" s="6">
        <v>0.63503031637859997</v>
      </c>
      <c r="J5" s="6">
        <v>0.60507363883849996</v>
      </c>
      <c r="K5" s="6">
        <v>0.61525026030899999</v>
      </c>
      <c r="L5" s="6">
        <v>0.61047825989439997</v>
      </c>
      <c r="M5" s="6">
        <v>0.58743648962960004</v>
      </c>
      <c r="N5" s="6">
        <v>0.6457887659996</v>
      </c>
      <c r="O5" s="6">
        <v>0.60245850679449997</v>
      </c>
      <c r="P5" s="6">
        <v>0.57416380208899997</v>
      </c>
      <c r="Q5" s="6">
        <v>0.73609679242899995</v>
      </c>
      <c r="R5" s="6">
        <v>0.58570808272569996</v>
      </c>
      <c r="S5" s="6">
        <v>0.53850513732189997</v>
      </c>
      <c r="T5" s="6">
        <v>0.82683188679319997</v>
      </c>
      <c r="U5" s="6">
        <v>0.4473191412575</v>
      </c>
      <c r="V5" s="6">
        <v>0.81256153746119997</v>
      </c>
      <c r="W5" s="6">
        <v>0.61116132787279998</v>
      </c>
      <c r="X5" s="8">
        <v>0.39271352599179998</v>
      </c>
      <c r="Y5" s="7">
        <v>0.82761708854600002</v>
      </c>
      <c r="Z5" s="6">
        <v>0.58039535965730005</v>
      </c>
      <c r="AA5" s="6">
        <v>0.7426638648385</v>
      </c>
      <c r="AB5" s="6">
        <v>0.61141553105330004</v>
      </c>
      <c r="AC5" s="6">
        <v>0.34547600380150001</v>
      </c>
      <c r="AD5" s="8">
        <v>0.58532739170619996</v>
      </c>
      <c r="AE5" s="7">
        <v>0.776633764038</v>
      </c>
      <c r="AF5" s="6">
        <v>0.60861566984509996</v>
      </c>
      <c r="AH5" s="6">
        <v>0.60359170497519998</v>
      </c>
      <c r="AI5" s="6">
        <v>0.62529540999410005</v>
      </c>
      <c r="AJ5" s="6">
        <v>0.53807436087149996</v>
      </c>
      <c r="AK5" s="6">
        <v>0.61930302546339999</v>
      </c>
      <c r="AL5" s="6">
        <v>0.65032568246440003</v>
      </c>
      <c r="AM5" s="6">
        <v>0.52079514877389999</v>
      </c>
      <c r="AN5" s="6">
        <v>0.62018029351589998</v>
      </c>
      <c r="AO5" s="6">
        <v>0.64834455068029995</v>
      </c>
      <c r="AP5" s="6">
        <v>0.6030868650165</v>
      </c>
      <c r="AQ5" s="6">
        <v>0.74273613370330005</v>
      </c>
    </row>
    <row r="6" spans="1:43" x14ac:dyDescent="0.25">
      <c r="A6" t="s">
        <v>641</v>
      </c>
      <c r="B6" s="6">
        <v>0.2805487453596</v>
      </c>
      <c r="C6" s="6">
        <v>0.29330419630769999</v>
      </c>
      <c r="D6" s="6">
        <v>0.25031630304800001</v>
      </c>
      <c r="E6" s="6">
        <v>0.56508964012490004</v>
      </c>
      <c r="F6" s="6">
        <v>0.37767294985779998</v>
      </c>
      <c r="G6" s="6">
        <v>0.28151342050610001</v>
      </c>
      <c r="H6" s="6">
        <v>0.30944844006639999</v>
      </c>
      <c r="I6" s="6">
        <v>0.25683128069709998</v>
      </c>
      <c r="J6" s="6">
        <v>0.2505055856185</v>
      </c>
      <c r="K6" s="6">
        <v>0.31116591341720001</v>
      </c>
      <c r="L6" s="6">
        <v>0.28272119723650002</v>
      </c>
      <c r="M6" s="6">
        <v>0.3145792051445</v>
      </c>
      <c r="N6" s="6">
        <v>0.2208194479602</v>
      </c>
      <c r="O6" s="6">
        <v>0.26855896713350003</v>
      </c>
      <c r="P6" s="6">
        <v>0.327084178891</v>
      </c>
      <c r="Q6" s="6">
        <v>0.245839932057</v>
      </c>
      <c r="R6" s="6">
        <v>0.27720464048979998</v>
      </c>
      <c r="S6" s="6">
        <v>0.27420788980799998</v>
      </c>
      <c r="T6" s="6">
        <v>7.3466651531269994E-2</v>
      </c>
      <c r="U6" s="6">
        <v>0.43127549126839998</v>
      </c>
      <c r="V6" s="6">
        <v>0.1874384625388</v>
      </c>
      <c r="W6" s="6">
        <v>0.27850712468380001</v>
      </c>
      <c r="X6" s="7">
        <v>0.56299985972470001</v>
      </c>
      <c r="Y6" s="6">
        <v>0.12119515850320001</v>
      </c>
      <c r="Z6" s="6">
        <v>0.1358814808613</v>
      </c>
      <c r="AA6" s="8">
        <v>9.5444519410180007E-2</v>
      </c>
      <c r="AB6" s="6">
        <v>0.29394723368609998</v>
      </c>
      <c r="AC6" s="6">
        <v>0.27391356086809998</v>
      </c>
      <c r="AD6" s="6">
        <v>0.29539556089090002</v>
      </c>
      <c r="AE6" s="6">
        <v>0.1734333272286</v>
      </c>
      <c r="AF6" s="6">
        <v>0.2805487453596</v>
      </c>
      <c r="AH6" s="6">
        <v>0.28744328835600003</v>
      </c>
      <c r="AI6" s="6">
        <v>0.25765862000930001</v>
      </c>
      <c r="AJ6" s="6">
        <v>0.22773962442240001</v>
      </c>
      <c r="AK6" s="6">
        <v>0.28854958718630003</v>
      </c>
      <c r="AL6" s="6">
        <v>0.2757657637982</v>
      </c>
      <c r="AM6" s="6">
        <v>0.331895455231</v>
      </c>
      <c r="AN6" s="6">
        <v>0.27388055467209999</v>
      </c>
      <c r="AO6" s="6">
        <v>0.24254135599000001</v>
      </c>
      <c r="AP6" s="6">
        <v>0.3065130273162</v>
      </c>
      <c r="AQ6" s="6">
        <v>9.4629755739679994E-2</v>
      </c>
    </row>
    <row r="7" spans="1:43" x14ac:dyDescent="0.25">
      <c r="A7" t="s">
        <v>642</v>
      </c>
      <c r="B7" s="6">
        <v>0.88916441520470002</v>
      </c>
      <c r="C7" s="6">
        <v>0.87358973220640002</v>
      </c>
      <c r="D7" s="6">
        <v>0.91771864295530003</v>
      </c>
      <c r="E7" s="6">
        <v>1</v>
      </c>
      <c r="F7" s="6">
        <v>0.91226937813940001</v>
      </c>
      <c r="G7" s="6">
        <v>0.86234239436430005</v>
      </c>
      <c r="H7" s="6">
        <v>0.87684653428409998</v>
      </c>
      <c r="I7" s="6">
        <v>0.89186159707570001</v>
      </c>
      <c r="J7" s="6">
        <v>0.85557922445699996</v>
      </c>
      <c r="K7" s="6">
        <v>0.92641617372630003</v>
      </c>
      <c r="L7" s="6">
        <v>0.89319945713089999</v>
      </c>
      <c r="M7" s="6">
        <v>0.90201569477410004</v>
      </c>
      <c r="N7" s="6">
        <v>0.86660821395980003</v>
      </c>
      <c r="O7" s="6">
        <v>0.871017473928</v>
      </c>
      <c r="P7" s="6">
        <v>0.90124798098000003</v>
      </c>
      <c r="Q7" s="7">
        <v>0.981936724486</v>
      </c>
      <c r="R7" s="6">
        <v>0.86291272321550005</v>
      </c>
      <c r="S7" s="6">
        <v>0.81271302712990001</v>
      </c>
      <c r="T7" s="6">
        <v>0.90029853832450002</v>
      </c>
      <c r="U7" s="6">
        <v>0.87859463252589998</v>
      </c>
      <c r="V7" s="6">
        <v>1</v>
      </c>
      <c r="W7" s="6">
        <v>0.88966845255649996</v>
      </c>
      <c r="X7" s="6">
        <v>0.95571338571639997</v>
      </c>
      <c r="Y7" s="6">
        <v>0.94881224704910005</v>
      </c>
      <c r="Z7" s="6">
        <v>0.71627684051859997</v>
      </c>
      <c r="AA7" s="6">
        <v>0.83810838424870004</v>
      </c>
      <c r="AB7" s="7">
        <v>0.90536276473940003</v>
      </c>
      <c r="AC7" s="8">
        <v>0.61938956466960005</v>
      </c>
      <c r="AD7" s="6">
        <v>0.88072295259699995</v>
      </c>
      <c r="AE7" s="6">
        <v>0.95006709126660005</v>
      </c>
      <c r="AF7" s="6">
        <v>0.88916441520470002</v>
      </c>
      <c r="AH7" s="6">
        <v>0.89103499333119995</v>
      </c>
      <c r="AI7" s="6">
        <v>0.8829540300034</v>
      </c>
      <c r="AJ7" s="8">
        <v>0.76581398529400002</v>
      </c>
      <c r="AK7" s="7">
        <v>0.90785261264969996</v>
      </c>
      <c r="AL7" s="6">
        <v>0.92609144626259998</v>
      </c>
      <c r="AM7" s="6">
        <v>0.85269060400480001</v>
      </c>
      <c r="AN7" s="6">
        <v>0.89406084818800002</v>
      </c>
      <c r="AO7" s="6">
        <v>0.89088590667029999</v>
      </c>
      <c r="AP7" s="6">
        <v>0.9095998923327</v>
      </c>
      <c r="AQ7" s="6">
        <v>0.83736588944300006</v>
      </c>
    </row>
    <row r="8" spans="1:43" x14ac:dyDescent="0.25">
      <c r="A8" t="s">
        <v>643</v>
      </c>
      <c r="B8" s="6">
        <v>0.11083558479529999</v>
      </c>
      <c r="C8" s="6">
        <v>0.12641026779360001</v>
      </c>
      <c r="D8" s="6">
        <v>8.2281357044670003E-2</v>
      </c>
      <c r="E8" s="6">
        <v>0</v>
      </c>
      <c r="F8" s="6">
        <v>8.7730621860569999E-2</v>
      </c>
      <c r="G8" s="6">
        <v>0.13765760563570001</v>
      </c>
      <c r="H8" s="6">
        <v>0.1231534657159</v>
      </c>
      <c r="I8" s="6">
        <v>0.10813840292430001</v>
      </c>
      <c r="J8" s="6">
        <v>0.14442077554300001</v>
      </c>
      <c r="K8" s="6">
        <v>7.358382627375E-2</v>
      </c>
      <c r="L8" s="6">
        <v>0.1068005428691</v>
      </c>
      <c r="M8" s="6">
        <v>9.7984305225910007E-2</v>
      </c>
      <c r="N8" s="6">
        <v>0.13339178604019999</v>
      </c>
      <c r="O8" s="6">
        <v>0.128982526072</v>
      </c>
      <c r="P8" s="6">
        <v>9.875201901998E-2</v>
      </c>
      <c r="Q8" s="8">
        <v>1.8063275514040002E-2</v>
      </c>
      <c r="R8" s="6">
        <v>0.1370872767845</v>
      </c>
      <c r="S8" s="6">
        <v>0.18728697287009999</v>
      </c>
      <c r="T8" s="6">
        <v>9.9701461675549996E-2</v>
      </c>
      <c r="U8" s="6">
        <v>0.1214053674741</v>
      </c>
      <c r="V8" s="6">
        <v>0</v>
      </c>
      <c r="W8" s="6">
        <v>0.1103315474435</v>
      </c>
      <c r="X8" s="6">
        <v>4.4286614283549998E-2</v>
      </c>
      <c r="Y8" s="6">
        <v>5.1187752950859998E-2</v>
      </c>
      <c r="Z8" s="6">
        <v>0.28372315948139998</v>
      </c>
      <c r="AA8" s="6">
        <v>0.16189161575139999</v>
      </c>
      <c r="AB8" s="8">
        <v>9.4637235260619998E-2</v>
      </c>
      <c r="AC8" s="7">
        <v>0.38061043533040001</v>
      </c>
      <c r="AD8" s="6">
        <v>0.11927704740300001</v>
      </c>
      <c r="AE8" s="6">
        <v>4.993290873339E-2</v>
      </c>
      <c r="AF8" s="6">
        <v>0.11083558479529999</v>
      </c>
      <c r="AH8" s="6">
        <v>0.1089650066688</v>
      </c>
      <c r="AI8" s="6">
        <v>0.1170459699966</v>
      </c>
      <c r="AJ8" s="7">
        <v>0.23418601470600001</v>
      </c>
      <c r="AK8" s="8">
        <v>9.2147387350320006E-2</v>
      </c>
      <c r="AL8" s="6">
        <v>7.3908553737359994E-2</v>
      </c>
      <c r="AM8" s="6">
        <v>0.14730939599519999</v>
      </c>
      <c r="AN8" s="6">
        <v>0.105939151812</v>
      </c>
      <c r="AO8" s="6">
        <v>0.1091140933297</v>
      </c>
      <c r="AP8" s="6">
        <v>9.04001076673E-2</v>
      </c>
      <c r="AQ8" s="6">
        <v>0.162634110557</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F9" s="6">
        <v>1</v>
      </c>
      <c r="AH9" s="6">
        <v>1</v>
      </c>
      <c r="AI9" s="6">
        <v>1</v>
      </c>
      <c r="AJ9" s="6">
        <v>1</v>
      </c>
      <c r="AK9" s="6">
        <v>1</v>
      </c>
      <c r="AL9" s="6">
        <v>1</v>
      </c>
      <c r="AM9" s="6">
        <v>1</v>
      </c>
      <c r="AN9" s="6">
        <v>1</v>
      </c>
      <c r="AO9" s="6">
        <v>1</v>
      </c>
      <c r="AP9" s="6">
        <v>1</v>
      </c>
      <c r="AQ9" s="6">
        <v>1</v>
      </c>
    </row>
    <row r="10" spans="1:43" x14ac:dyDescent="0.25">
      <c r="A10" t="s">
        <v>433</v>
      </c>
      <c r="B10" s="9">
        <v>398</v>
      </c>
      <c r="C10" s="9">
        <v>258</v>
      </c>
      <c r="D10" s="9">
        <v>138</v>
      </c>
      <c r="E10" s="9">
        <v>2</v>
      </c>
      <c r="F10" s="9">
        <v>23</v>
      </c>
      <c r="G10" s="9">
        <v>75</v>
      </c>
      <c r="H10" s="9">
        <v>98</v>
      </c>
      <c r="I10" s="9">
        <v>125</v>
      </c>
      <c r="J10" s="9">
        <v>85</v>
      </c>
      <c r="K10" s="9">
        <v>90</v>
      </c>
      <c r="L10" s="9">
        <v>175</v>
      </c>
      <c r="M10" s="9">
        <v>246</v>
      </c>
      <c r="N10" s="9">
        <v>152</v>
      </c>
      <c r="O10" s="9">
        <v>100</v>
      </c>
      <c r="P10" s="9">
        <v>73</v>
      </c>
      <c r="Q10" s="9">
        <v>55</v>
      </c>
      <c r="R10" s="9">
        <v>72</v>
      </c>
      <c r="S10" s="9">
        <v>56</v>
      </c>
      <c r="T10" s="9">
        <v>14</v>
      </c>
      <c r="U10" s="9">
        <v>18</v>
      </c>
      <c r="V10" s="9">
        <v>10</v>
      </c>
      <c r="W10" s="9">
        <v>332</v>
      </c>
      <c r="X10" s="9">
        <v>25</v>
      </c>
      <c r="Y10" s="9">
        <v>26</v>
      </c>
      <c r="Z10" s="9">
        <v>15</v>
      </c>
      <c r="AA10" s="9">
        <v>26</v>
      </c>
      <c r="AB10" s="9">
        <v>358</v>
      </c>
      <c r="AC10" s="9">
        <v>14</v>
      </c>
      <c r="AD10" s="9">
        <v>349</v>
      </c>
      <c r="AE10" s="9">
        <v>49</v>
      </c>
      <c r="AF10" s="9">
        <v>398</v>
      </c>
      <c r="AG10" s="9">
        <v>0</v>
      </c>
      <c r="AH10" s="9">
        <v>321</v>
      </c>
      <c r="AI10" s="9">
        <v>77</v>
      </c>
      <c r="AJ10" s="9">
        <v>52</v>
      </c>
      <c r="AK10" s="9">
        <v>346</v>
      </c>
      <c r="AL10" s="9">
        <v>48</v>
      </c>
      <c r="AM10" s="9">
        <v>88</v>
      </c>
      <c r="AN10" s="9">
        <v>88</v>
      </c>
      <c r="AO10" s="9">
        <v>83</v>
      </c>
      <c r="AP10" s="9">
        <v>77</v>
      </c>
      <c r="AQ10" s="9">
        <v>14</v>
      </c>
    </row>
    <row r="11" spans="1:43" x14ac:dyDescent="0.25">
      <c r="A11" t="s">
        <v>183</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85a34543-57c5-4eb4-a36d-255b042b2cc8" sqref="A2 AQ11" xr:uid="{00000000-0002-0000-5D00-000000000000}"/>
    <dataValidation allowBlank="1" error="85a34543-57c5-4eb4-a36d-255b042b2cc8" sqref="A1" xr:uid="{00000000-0002-0000-5D00-000001000000}"/>
  </dataValidations>
  <hyperlinks>
    <hyperlink ref="A1" location="'TOC'!A1" display="Back to TOC" xr:uid="{00000000-0004-0000-5D00-000000000000}"/>
  </hyperlinks>
  <pageMargins left="0.7" right="0.7" top="0.75" bottom="0.75" header="0.3" footer="0.3"/>
</worksheet>
</file>

<file path=xl/worksheets/sheet9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E00-000000000000}">
  <sheetPr codeName="Sheet95"/>
  <dimension ref="A1:G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7" width="12.7109375" bestFit="1" customWidth="1"/>
  </cols>
  <sheetData>
    <row r="1" spans="1:7" x14ac:dyDescent="0.25">
      <c r="A1" s="4" t="s">
        <v>384</v>
      </c>
    </row>
    <row r="2" spans="1:7" x14ac:dyDescent="0.25">
      <c r="A2" t="s">
        <v>201</v>
      </c>
    </row>
    <row r="3" spans="1:7" ht="30" x14ac:dyDescent="0.25">
      <c r="A3" s="5" t="s">
        <v>554</v>
      </c>
      <c r="B3" s="5" t="s">
        <v>640</v>
      </c>
      <c r="C3" s="5" t="s">
        <v>641</v>
      </c>
      <c r="D3" s="5" t="s">
        <v>642</v>
      </c>
      <c r="E3" s="5" t="s">
        <v>643</v>
      </c>
      <c r="F3" s="5" t="s">
        <v>434</v>
      </c>
      <c r="G3" s="5" t="s">
        <v>558</v>
      </c>
    </row>
    <row r="4" spans="1:7" x14ac:dyDescent="0.25">
      <c r="A4" t="s">
        <v>644</v>
      </c>
      <c r="B4" s="7">
        <v>0.78175513367960003</v>
      </c>
      <c r="C4" s="8">
        <v>0.1708666282204</v>
      </c>
      <c r="D4" s="7">
        <v>0.95262176190000003</v>
      </c>
      <c r="E4" s="8">
        <v>4.7378238100010003E-2</v>
      </c>
      <c r="F4" s="6">
        <v>1</v>
      </c>
      <c r="G4" s="9">
        <v>1413</v>
      </c>
    </row>
    <row r="5" spans="1:7" x14ac:dyDescent="0.25">
      <c r="A5" t="s">
        <v>645</v>
      </c>
      <c r="B5" s="8">
        <v>0.30135639059469999</v>
      </c>
      <c r="C5" s="7">
        <v>0.43610858281550002</v>
      </c>
      <c r="D5" s="8">
        <v>0.73746497341030004</v>
      </c>
      <c r="E5" s="7">
        <v>0.26253502658970002</v>
      </c>
      <c r="F5" s="6">
        <v>1</v>
      </c>
      <c r="G5" s="9">
        <v>1413</v>
      </c>
    </row>
    <row r="6" spans="1:7" x14ac:dyDescent="0.25">
      <c r="A6" t="s">
        <v>646</v>
      </c>
      <c r="B6" s="7">
        <v>0.58123642827099997</v>
      </c>
      <c r="C6" s="8">
        <v>0.29973020008099999</v>
      </c>
      <c r="D6" s="7">
        <v>0.88096662835200001</v>
      </c>
      <c r="E6" s="8">
        <v>0.119033371648</v>
      </c>
      <c r="F6" s="6">
        <v>1</v>
      </c>
      <c r="G6" s="9">
        <v>1413</v>
      </c>
    </row>
    <row r="7" spans="1:7" x14ac:dyDescent="0.25">
      <c r="A7" t="s">
        <v>647</v>
      </c>
      <c r="B7" s="8">
        <v>0.2527170152839</v>
      </c>
      <c r="C7" s="7">
        <v>0.45716189773049998</v>
      </c>
      <c r="D7" s="8">
        <v>0.70987891301439998</v>
      </c>
      <c r="E7" s="7">
        <v>0.29012108698560002</v>
      </c>
      <c r="F7" s="6">
        <v>1</v>
      </c>
      <c r="G7" s="9">
        <v>1413</v>
      </c>
    </row>
    <row r="8" spans="1:7" x14ac:dyDescent="0.25">
      <c r="A8" t="s">
        <v>648</v>
      </c>
      <c r="B8" s="6">
        <v>0.4874027947715</v>
      </c>
      <c r="C8" s="6">
        <v>0.34513434751369998</v>
      </c>
      <c r="D8" s="6">
        <v>0.83253714228520004</v>
      </c>
      <c r="E8" s="6">
        <v>0.16746285771479999</v>
      </c>
      <c r="F8" s="6">
        <v>1</v>
      </c>
      <c r="G8" s="9">
        <v>1413</v>
      </c>
    </row>
    <row r="9" spans="1:7" x14ac:dyDescent="0.25">
      <c r="A9" t="s">
        <v>649</v>
      </c>
      <c r="B9" s="8">
        <v>0.34604862448860002</v>
      </c>
      <c r="C9" s="7">
        <v>0.41276272105279999</v>
      </c>
      <c r="D9" s="8">
        <v>0.75881134554139995</v>
      </c>
      <c r="E9" s="7">
        <v>0.24118865445859999</v>
      </c>
      <c r="F9" s="6">
        <v>1</v>
      </c>
      <c r="G9" s="9">
        <v>1413</v>
      </c>
    </row>
    <row r="10" spans="1:7" x14ac:dyDescent="0.25">
      <c r="A10" t="s">
        <v>650</v>
      </c>
      <c r="B10" s="7">
        <v>0.5030017245674</v>
      </c>
      <c r="C10" s="6">
        <v>0.3672037023959</v>
      </c>
      <c r="D10" s="7">
        <v>0.87020542696339998</v>
      </c>
      <c r="E10" s="8">
        <v>0.1297945730366</v>
      </c>
      <c r="F10" s="6">
        <v>1</v>
      </c>
      <c r="G10" s="9">
        <v>1413</v>
      </c>
    </row>
    <row r="11" spans="1:7" x14ac:dyDescent="0.25">
      <c r="A11" t="s">
        <v>202</v>
      </c>
    </row>
  </sheetData>
  <dataValidations count="2">
    <dataValidation allowBlank="1" showErrorMessage="1" prompt="9af332ea-0624-439e-adf6-479c83ce45b1" sqref="A2 G11" xr:uid="{00000000-0002-0000-5E00-000000000000}"/>
    <dataValidation allowBlank="1" error="9af332ea-0624-439e-adf6-479c83ce45b1" sqref="A1" xr:uid="{00000000-0002-0000-5E00-000001000000}"/>
  </dataValidations>
  <hyperlinks>
    <hyperlink ref="A1" location="'TOC'!A1" display="Back to TOC" xr:uid="{00000000-0004-0000-5E00-000000000000}"/>
  </hyperlinks>
  <pageMargins left="0.7" right="0.7" top="0.75" bottom="0.75" header="0.3" footer="0.3"/>
</worksheet>
</file>

<file path=xl/worksheets/sheet9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F00-000000000000}">
  <sheetPr codeName="Sheet96"/>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1.140625" bestFit="1" customWidth="1"/>
    <col min="2" max="43" width="12.7109375" bestFit="1" customWidth="1"/>
  </cols>
  <sheetData>
    <row r="1" spans="1:43" x14ac:dyDescent="0.25">
      <c r="A1" s="4" t="s">
        <v>384</v>
      </c>
    </row>
    <row r="2" spans="1:43" x14ac:dyDescent="0.25">
      <c r="A2" t="s">
        <v>204</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640</v>
      </c>
      <c r="B5" s="6">
        <v>0.78175513367960003</v>
      </c>
      <c r="C5" s="8">
        <v>0.75117643574860005</v>
      </c>
      <c r="D5" s="7">
        <v>0.82711335271310005</v>
      </c>
      <c r="E5" s="6">
        <v>0.28178424320209999</v>
      </c>
      <c r="F5" s="8">
        <v>0.62267979149910002</v>
      </c>
      <c r="G5" s="8">
        <v>0.69614737659170001</v>
      </c>
      <c r="H5" s="8">
        <v>0.67908170867579998</v>
      </c>
      <c r="I5" s="6">
        <v>0.79867694760139996</v>
      </c>
      <c r="J5" s="7">
        <v>0.8665216487695</v>
      </c>
      <c r="K5" s="6">
        <v>0.79928985656609997</v>
      </c>
      <c r="L5" s="7">
        <v>0.84078370207249997</v>
      </c>
      <c r="M5" s="6">
        <v>0.78299930461790002</v>
      </c>
      <c r="N5" s="6">
        <v>0.77951385973849996</v>
      </c>
      <c r="O5" s="6">
        <v>0.73872554179140004</v>
      </c>
      <c r="P5" s="6">
        <v>0.79394750369589995</v>
      </c>
      <c r="Q5" s="6">
        <v>0.80545506269809997</v>
      </c>
      <c r="R5" s="6">
        <v>0.83961340732900003</v>
      </c>
      <c r="S5" s="6">
        <v>0.80864417328229998</v>
      </c>
      <c r="T5" s="6">
        <v>0.68635815000860001</v>
      </c>
      <c r="U5" s="6">
        <v>0.76700218026370004</v>
      </c>
      <c r="V5" s="6">
        <v>0.70977706121520001</v>
      </c>
      <c r="W5" s="6">
        <v>0.79129504803740003</v>
      </c>
      <c r="X5" s="6">
        <v>0.76614904580480003</v>
      </c>
      <c r="Y5" s="6">
        <v>0.7088502558109</v>
      </c>
      <c r="Z5" s="7">
        <v>0.94722654422859998</v>
      </c>
      <c r="AA5" s="8">
        <v>0.6600025956901</v>
      </c>
      <c r="AB5" s="7">
        <v>0.81179696224999998</v>
      </c>
      <c r="AC5" s="6">
        <v>0.75000519042010005</v>
      </c>
      <c r="AD5" s="7">
        <v>0.8543226872452</v>
      </c>
      <c r="AE5" s="8">
        <v>0.72432921001039996</v>
      </c>
      <c r="AG5" s="6">
        <v>0.78175513367960003</v>
      </c>
      <c r="AH5" s="8">
        <v>0.75248810395459997</v>
      </c>
      <c r="AI5" s="7">
        <v>0.86245589733920003</v>
      </c>
      <c r="AJ5" s="8">
        <v>0.71524603391399999</v>
      </c>
      <c r="AK5" s="7">
        <v>0.79265828466349997</v>
      </c>
      <c r="AL5" s="6">
        <v>0.76220519673910003</v>
      </c>
      <c r="AM5" s="6">
        <v>0.78481764767569995</v>
      </c>
      <c r="AN5" s="6">
        <v>0.76535633739090003</v>
      </c>
      <c r="AO5" s="6">
        <v>0.7462770413905</v>
      </c>
      <c r="AP5" s="7">
        <v>0.84761378069390003</v>
      </c>
      <c r="AQ5" s="6">
        <v>0.80852561623849994</v>
      </c>
    </row>
    <row r="6" spans="1:43" x14ac:dyDescent="0.25">
      <c r="A6" t="s">
        <v>641</v>
      </c>
      <c r="B6" s="6">
        <v>0.1708666282204</v>
      </c>
      <c r="C6" s="7">
        <v>0.19415491598490001</v>
      </c>
      <c r="D6" s="8">
        <v>0.13560336663</v>
      </c>
      <c r="E6" s="7">
        <v>0.71821575679789995</v>
      </c>
      <c r="F6" s="7">
        <v>0.28845754663459999</v>
      </c>
      <c r="G6" s="7">
        <v>0.23928945668839999</v>
      </c>
      <c r="H6" s="7">
        <v>0.2507106337153</v>
      </c>
      <c r="I6" s="6">
        <v>0.1563194827969</v>
      </c>
      <c r="J6" s="8">
        <v>0.1128789438369</v>
      </c>
      <c r="K6" s="6">
        <v>0.14719808686210001</v>
      </c>
      <c r="L6" s="8">
        <v>0.12601713701780001</v>
      </c>
      <c r="M6" s="6">
        <v>0.16961265621819999</v>
      </c>
      <c r="N6" s="6">
        <v>0.17312555799009999</v>
      </c>
      <c r="O6" s="6">
        <v>0.19446314850900001</v>
      </c>
      <c r="P6" s="6">
        <v>0.15316366567690001</v>
      </c>
      <c r="Q6" s="6">
        <v>0.1659396448495</v>
      </c>
      <c r="R6" s="6">
        <v>0.12269478563739999</v>
      </c>
      <c r="S6" s="6">
        <v>0.1602234904156</v>
      </c>
      <c r="T6" s="6">
        <v>0.28094735917250002</v>
      </c>
      <c r="U6" s="6">
        <v>0.20308185802520001</v>
      </c>
      <c r="V6" s="6">
        <v>0.21482207483769999</v>
      </c>
      <c r="W6" s="6">
        <v>0.1666229838727</v>
      </c>
      <c r="X6" s="6">
        <v>0.1664169440677</v>
      </c>
      <c r="Y6" s="6">
        <v>0.22070250653740001</v>
      </c>
      <c r="Z6" s="8">
        <v>5.277345577143E-2</v>
      </c>
      <c r="AA6" s="7">
        <v>0.25977882802199997</v>
      </c>
      <c r="AB6" s="8">
        <v>0.14919790004290001</v>
      </c>
      <c r="AC6" s="6">
        <v>0.18484840301380001</v>
      </c>
      <c r="AD6" s="8">
        <v>0.12525666521029999</v>
      </c>
      <c r="AE6" s="7">
        <v>0.20695981485379999</v>
      </c>
      <c r="AG6" s="6">
        <v>0.1708666282204</v>
      </c>
      <c r="AH6" s="7">
        <v>0.1999242968986</v>
      </c>
      <c r="AI6" s="8">
        <v>9.0743155680440002E-2</v>
      </c>
      <c r="AJ6" s="7">
        <v>0.23300172093489999</v>
      </c>
      <c r="AK6" s="8">
        <v>0.1606805288798</v>
      </c>
      <c r="AL6" s="6">
        <v>0.14693857515430001</v>
      </c>
      <c r="AM6" s="6">
        <v>0.1726021340093</v>
      </c>
      <c r="AN6" s="6">
        <v>0.1952077715235</v>
      </c>
      <c r="AO6" s="6">
        <v>0.214777127756</v>
      </c>
      <c r="AP6" s="8">
        <v>0.1158122491186</v>
      </c>
      <c r="AQ6" s="6">
        <v>0.13027106449520001</v>
      </c>
    </row>
    <row r="7" spans="1:43" x14ac:dyDescent="0.25">
      <c r="A7" t="s">
        <v>642</v>
      </c>
      <c r="B7" s="6">
        <v>0.95262176190000003</v>
      </c>
      <c r="C7" s="6">
        <v>0.94533135173350002</v>
      </c>
      <c r="D7" s="6">
        <v>0.96271671934309999</v>
      </c>
      <c r="E7" s="6">
        <v>1</v>
      </c>
      <c r="F7" s="6">
        <v>0.91113733813370001</v>
      </c>
      <c r="G7" s="6">
        <v>0.93543683328000005</v>
      </c>
      <c r="H7" s="8">
        <v>0.92979234239109998</v>
      </c>
      <c r="I7" s="6">
        <v>0.95499643039829996</v>
      </c>
      <c r="J7" s="7">
        <v>0.9794005926064</v>
      </c>
      <c r="K7" s="6">
        <v>0.94648794342810005</v>
      </c>
      <c r="L7" s="6">
        <v>0.96680083909030001</v>
      </c>
      <c r="M7" s="6">
        <v>0.95261196083620003</v>
      </c>
      <c r="N7" s="6">
        <v>0.95263941772869998</v>
      </c>
      <c r="O7" s="6">
        <v>0.93318869030039997</v>
      </c>
      <c r="P7" s="6">
        <v>0.94711116937270001</v>
      </c>
      <c r="Q7" s="6">
        <v>0.97139470754760004</v>
      </c>
      <c r="R7" s="6">
        <v>0.96230819296640002</v>
      </c>
      <c r="S7" s="6">
        <v>0.96886766369779997</v>
      </c>
      <c r="T7" s="6">
        <v>0.96730550918110003</v>
      </c>
      <c r="U7" s="6">
        <v>0.9700840382889</v>
      </c>
      <c r="V7" s="6">
        <v>0.92459913605290001</v>
      </c>
      <c r="W7" s="6">
        <v>0.95791803191010005</v>
      </c>
      <c r="X7" s="6">
        <v>0.93256598987240003</v>
      </c>
      <c r="Y7" s="6">
        <v>0.92955276234829998</v>
      </c>
      <c r="Z7" s="6">
        <v>1</v>
      </c>
      <c r="AA7" s="8">
        <v>0.91978142371210003</v>
      </c>
      <c r="AB7" s="7">
        <v>0.96099486229300002</v>
      </c>
      <c r="AC7" s="6">
        <v>0.93485359343389995</v>
      </c>
      <c r="AD7" s="7">
        <v>0.97957935245549999</v>
      </c>
      <c r="AE7" s="8">
        <v>0.93128902486419995</v>
      </c>
      <c r="AG7" s="6">
        <v>0.95262176190000003</v>
      </c>
      <c r="AH7" s="6">
        <v>0.9524124008532</v>
      </c>
      <c r="AI7" s="6">
        <v>0.95319905301959995</v>
      </c>
      <c r="AJ7" s="6">
        <v>0.9482477548489</v>
      </c>
      <c r="AK7" s="6">
        <v>0.95333881354329997</v>
      </c>
      <c r="AL7" s="8">
        <v>0.90914377189329998</v>
      </c>
      <c r="AM7" s="6">
        <v>0.95741978168490005</v>
      </c>
      <c r="AN7" s="6">
        <v>0.96056410891440003</v>
      </c>
      <c r="AO7" s="6">
        <v>0.96105416914649999</v>
      </c>
      <c r="AP7" s="6">
        <v>0.96342602981250003</v>
      </c>
      <c r="AQ7" s="6">
        <v>0.93879668073370004</v>
      </c>
    </row>
    <row r="8" spans="1:43" x14ac:dyDescent="0.25">
      <c r="A8" t="s">
        <v>643</v>
      </c>
      <c r="B8" s="6">
        <v>4.7378238100010003E-2</v>
      </c>
      <c r="C8" s="6">
        <v>5.4668648266500003E-2</v>
      </c>
      <c r="D8" s="6">
        <v>3.7283280656929998E-2</v>
      </c>
      <c r="E8" s="6">
        <v>0</v>
      </c>
      <c r="F8" s="6">
        <v>8.8862661866280002E-2</v>
      </c>
      <c r="G8" s="6">
        <v>6.456316671996E-2</v>
      </c>
      <c r="H8" s="7">
        <v>7.0207657608949994E-2</v>
      </c>
      <c r="I8" s="6">
        <v>4.5003569601679998E-2</v>
      </c>
      <c r="J8" s="8">
        <v>2.0599407393579999E-2</v>
      </c>
      <c r="K8" s="6">
        <v>5.3512056571859999E-2</v>
      </c>
      <c r="L8" s="6">
        <v>3.3199160909669997E-2</v>
      </c>
      <c r="M8" s="6">
        <v>4.7388039163829998E-2</v>
      </c>
      <c r="N8" s="6">
        <v>4.7360582271339997E-2</v>
      </c>
      <c r="O8" s="6">
        <v>6.6811309699560006E-2</v>
      </c>
      <c r="P8" s="6">
        <v>5.2888830627279997E-2</v>
      </c>
      <c r="Q8" s="6">
        <v>2.8605292452390001E-2</v>
      </c>
      <c r="R8" s="6">
        <v>3.7691807033560003E-2</v>
      </c>
      <c r="S8" s="6">
        <v>3.1132336302159998E-2</v>
      </c>
      <c r="T8" s="6">
        <v>3.2694490818920001E-2</v>
      </c>
      <c r="U8" s="6">
        <v>2.9915961711069999E-2</v>
      </c>
      <c r="V8" s="6">
        <v>7.5400863947059998E-2</v>
      </c>
      <c r="W8" s="6">
        <v>4.2081968089869998E-2</v>
      </c>
      <c r="X8" s="6">
        <v>6.7434010127569999E-2</v>
      </c>
      <c r="Y8" s="6">
        <v>7.0447237651670006E-2</v>
      </c>
      <c r="Z8" s="6">
        <v>0</v>
      </c>
      <c r="AA8" s="7">
        <v>8.0218576287929999E-2</v>
      </c>
      <c r="AB8" s="8">
        <v>3.9005137707039998E-2</v>
      </c>
      <c r="AC8" s="6">
        <v>6.5146406566089998E-2</v>
      </c>
      <c r="AD8" s="8">
        <v>2.0420647544500001E-2</v>
      </c>
      <c r="AE8" s="7">
        <v>6.8710975135809996E-2</v>
      </c>
      <c r="AG8" s="6">
        <v>4.7378238100010003E-2</v>
      </c>
      <c r="AH8" s="6">
        <v>4.7587599146830001E-2</v>
      </c>
      <c r="AI8" s="6">
        <v>4.6800946980370003E-2</v>
      </c>
      <c r="AJ8" s="6">
        <v>5.1752245151050001E-2</v>
      </c>
      <c r="AK8" s="6">
        <v>4.6661186456699998E-2</v>
      </c>
      <c r="AL8" s="7">
        <v>9.0856228106659997E-2</v>
      </c>
      <c r="AM8" s="6">
        <v>4.258021831508E-2</v>
      </c>
      <c r="AN8" s="6">
        <v>3.9435891085609999E-2</v>
      </c>
      <c r="AO8" s="6">
        <v>3.8945830853459998E-2</v>
      </c>
      <c r="AP8" s="6">
        <v>3.6573970187470002E-2</v>
      </c>
      <c r="AQ8" s="6">
        <v>6.120331926625E-2</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G9" s="6">
        <v>1</v>
      </c>
      <c r="AH9" s="6">
        <v>1</v>
      </c>
      <c r="AI9" s="6">
        <v>1</v>
      </c>
      <c r="AJ9" s="6">
        <v>1</v>
      </c>
      <c r="AK9" s="6">
        <v>1</v>
      </c>
      <c r="AL9" s="6">
        <v>1</v>
      </c>
      <c r="AM9" s="6">
        <v>1</v>
      </c>
      <c r="AN9" s="6">
        <v>1</v>
      </c>
      <c r="AO9" s="6">
        <v>1</v>
      </c>
      <c r="AP9" s="6">
        <v>1</v>
      </c>
      <c r="AQ9" s="6">
        <v>1</v>
      </c>
    </row>
    <row r="10" spans="1:43" x14ac:dyDescent="0.25">
      <c r="A10" t="s">
        <v>433</v>
      </c>
      <c r="B10" s="9">
        <v>1413</v>
      </c>
      <c r="C10" s="9">
        <v>809</v>
      </c>
      <c r="D10" s="9">
        <v>602</v>
      </c>
      <c r="E10" s="9">
        <v>2</v>
      </c>
      <c r="F10" s="9">
        <v>92</v>
      </c>
      <c r="G10" s="9">
        <v>301</v>
      </c>
      <c r="H10" s="9">
        <v>393</v>
      </c>
      <c r="I10" s="9">
        <v>456</v>
      </c>
      <c r="J10" s="9">
        <v>351</v>
      </c>
      <c r="K10" s="9">
        <v>213</v>
      </c>
      <c r="L10" s="9">
        <v>564</v>
      </c>
      <c r="M10" s="9">
        <v>878</v>
      </c>
      <c r="N10" s="9">
        <v>535</v>
      </c>
      <c r="O10" s="9">
        <v>300</v>
      </c>
      <c r="P10" s="9">
        <v>314</v>
      </c>
      <c r="Q10" s="9">
        <v>226</v>
      </c>
      <c r="R10" s="9">
        <v>195</v>
      </c>
      <c r="S10" s="9">
        <v>223</v>
      </c>
      <c r="T10" s="9">
        <v>54</v>
      </c>
      <c r="U10" s="9">
        <v>66</v>
      </c>
      <c r="V10" s="9">
        <v>35</v>
      </c>
      <c r="W10" s="9">
        <v>1088</v>
      </c>
      <c r="X10" s="9">
        <v>147</v>
      </c>
      <c r="Y10" s="9">
        <v>156</v>
      </c>
      <c r="Z10" s="9">
        <v>22</v>
      </c>
      <c r="AA10" s="9">
        <v>261</v>
      </c>
      <c r="AB10" s="9">
        <v>1125</v>
      </c>
      <c r="AC10" s="9">
        <v>27</v>
      </c>
      <c r="AD10" s="9">
        <v>625</v>
      </c>
      <c r="AE10" s="9">
        <v>788</v>
      </c>
      <c r="AF10" s="9">
        <v>0</v>
      </c>
      <c r="AG10" s="9">
        <v>1413</v>
      </c>
      <c r="AH10" s="9">
        <v>1049</v>
      </c>
      <c r="AI10" s="9">
        <v>364</v>
      </c>
      <c r="AJ10" s="9">
        <v>227</v>
      </c>
      <c r="AK10" s="9">
        <v>1186</v>
      </c>
      <c r="AL10" s="9">
        <v>156</v>
      </c>
      <c r="AM10" s="9">
        <v>321</v>
      </c>
      <c r="AN10" s="9">
        <v>345</v>
      </c>
      <c r="AO10" s="9">
        <v>264</v>
      </c>
      <c r="AP10" s="9">
        <v>252</v>
      </c>
      <c r="AQ10" s="9">
        <v>75</v>
      </c>
    </row>
    <row r="11" spans="1:43" x14ac:dyDescent="0.25">
      <c r="A11" t="s">
        <v>202</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6e708002-0e33-46e5-b4cf-64b7d2eb3400" sqref="A2 AQ11" xr:uid="{00000000-0002-0000-5F00-000000000000}"/>
    <dataValidation allowBlank="1" error="6e708002-0e33-46e5-b4cf-64b7d2eb3400" sqref="A1" xr:uid="{00000000-0002-0000-5F00-000001000000}"/>
  </dataValidations>
  <hyperlinks>
    <hyperlink ref="A1" location="'TOC'!A1" display="Back to TOC" xr:uid="{00000000-0004-0000-5F00-000000000000}"/>
  </hyperlinks>
  <pageMargins left="0.7" right="0.7" top="0.75" bottom="0.75" header="0.3" footer="0.3"/>
</worksheet>
</file>

<file path=xl/worksheets/sheet9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000-000000000000}">
  <sheetPr codeName="Sheet97"/>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1.140625" bestFit="1" customWidth="1"/>
    <col min="2" max="43" width="12.7109375" bestFit="1" customWidth="1"/>
  </cols>
  <sheetData>
    <row r="1" spans="1:43" x14ac:dyDescent="0.25">
      <c r="A1" s="4" t="s">
        <v>384</v>
      </c>
    </row>
    <row r="2" spans="1:43" x14ac:dyDescent="0.25">
      <c r="A2" t="s">
        <v>206</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640</v>
      </c>
      <c r="B5" s="6">
        <v>0.30135639059469999</v>
      </c>
      <c r="C5" s="8">
        <v>0.27677945271929999</v>
      </c>
      <c r="D5" s="7">
        <v>0.3373782532847</v>
      </c>
      <c r="E5" s="6">
        <v>0</v>
      </c>
      <c r="F5" s="6">
        <v>0.3853613575541</v>
      </c>
      <c r="G5" s="6">
        <v>0.31611504625699999</v>
      </c>
      <c r="H5" s="6">
        <v>0.33220016122989998</v>
      </c>
      <c r="I5" s="6">
        <v>0.33074160921180001</v>
      </c>
      <c r="J5" s="6">
        <v>0.26962897417199999</v>
      </c>
      <c r="K5" s="6">
        <v>0.2378034809523</v>
      </c>
      <c r="L5" s="8">
        <v>0.2574454100984</v>
      </c>
      <c r="M5" s="6">
        <v>0.30734214746939997</v>
      </c>
      <c r="N5" s="6">
        <v>0.2905735307099</v>
      </c>
      <c r="O5" s="6">
        <v>0.30195837129620001</v>
      </c>
      <c r="P5" s="6">
        <v>0.3377157221887</v>
      </c>
      <c r="Q5" s="6">
        <v>0.29910670005959999</v>
      </c>
      <c r="R5" s="6">
        <v>0.25363495186590002</v>
      </c>
      <c r="S5" s="6">
        <v>0.23787697488789999</v>
      </c>
      <c r="T5" s="6">
        <v>0.34850190180980001</v>
      </c>
      <c r="U5" s="6">
        <v>0.36086382348379997</v>
      </c>
      <c r="V5" s="6">
        <v>0.20472413729319999</v>
      </c>
      <c r="W5" s="8">
        <v>0.28073615646580002</v>
      </c>
      <c r="X5" s="6">
        <v>0.33407964510170002</v>
      </c>
      <c r="Y5" s="7">
        <v>0.4197977340065</v>
      </c>
      <c r="Z5" s="6">
        <v>0.24021682799210001</v>
      </c>
      <c r="AA5" s="6">
        <v>0.36065324537760002</v>
      </c>
      <c r="AB5" s="6">
        <v>0.29105344662990001</v>
      </c>
      <c r="AC5" s="6">
        <v>0.16922163032429999</v>
      </c>
      <c r="AD5" s="6">
        <v>0.28385519724840003</v>
      </c>
      <c r="AE5" s="6">
        <v>0.31520586110659998</v>
      </c>
      <c r="AG5" s="6">
        <v>0.30135639059469999</v>
      </c>
      <c r="AH5" s="6">
        <v>0.3057807494857</v>
      </c>
      <c r="AI5" s="6">
        <v>0.28915668517319998</v>
      </c>
      <c r="AJ5" s="6">
        <v>0.36735721343349997</v>
      </c>
      <c r="AK5" s="6">
        <v>0.29053656384909998</v>
      </c>
      <c r="AL5" s="6">
        <v>0.27669354980119998</v>
      </c>
      <c r="AM5" s="6">
        <v>0.3056409597202</v>
      </c>
      <c r="AN5" s="6">
        <v>0.3183083437682</v>
      </c>
      <c r="AO5" s="6">
        <v>0.27988426733850003</v>
      </c>
      <c r="AP5" s="6">
        <v>0.32273248732240001</v>
      </c>
      <c r="AQ5" s="6">
        <v>0.26921519786210002</v>
      </c>
    </row>
    <row r="6" spans="1:43" x14ac:dyDescent="0.25">
      <c r="A6" t="s">
        <v>641</v>
      </c>
      <c r="B6" s="6">
        <v>0.43610858281550002</v>
      </c>
      <c r="C6" s="6">
        <v>0.43772833263909999</v>
      </c>
      <c r="D6" s="6">
        <v>0.43138601379649999</v>
      </c>
      <c r="E6" s="6">
        <v>1</v>
      </c>
      <c r="F6" s="6">
        <v>0.46838574647370002</v>
      </c>
      <c r="G6" s="6">
        <v>0.46975124022679998</v>
      </c>
      <c r="H6" s="6">
        <v>0.46943405186539999</v>
      </c>
      <c r="I6" s="6">
        <v>0.42608058196100002</v>
      </c>
      <c r="J6" s="6">
        <v>0.42164657774059999</v>
      </c>
      <c r="K6" s="6">
        <v>0.41837447328580002</v>
      </c>
      <c r="L6" s="6">
        <v>0.42039393747499998</v>
      </c>
      <c r="M6" s="6">
        <v>0.45255229936390001</v>
      </c>
      <c r="N6" s="6">
        <v>0.40648654917159999</v>
      </c>
      <c r="O6" s="6">
        <v>0.41504610347190002</v>
      </c>
      <c r="P6" s="6">
        <v>0.41062835726750002</v>
      </c>
      <c r="Q6" s="6">
        <v>0.44531980023399997</v>
      </c>
      <c r="R6" s="6">
        <v>0.48898638261909999</v>
      </c>
      <c r="S6" s="7">
        <v>0.50869537763229999</v>
      </c>
      <c r="T6" s="6">
        <v>0.3452594260754</v>
      </c>
      <c r="U6" s="6">
        <v>0.4271077802248</v>
      </c>
      <c r="V6" s="6">
        <v>0.41920653962499999</v>
      </c>
      <c r="W6" s="6">
        <v>0.44762738706209998</v>
      </c>
      <c r="X6" s="6">
        <v>0.41645933367479998</v>
      </c>
      <c r="Y6" s="6">
        <v>0.35352906084620001</v>
      </c>
      <c r="Z6" s="6">
        <v>0.6016130249603</v>
      </c>
      <c r="AA6" s="6">
        <v>0.42013811037080001</v>
      </c>
      <c r="AB6" s="6">
        <v>0.44149783536749998</v>
      </c>
      <c r="AC6" s="6">
        <v>0.38254457193129998</v>
      </c>
      <c r="AD6" s="6">
        <v>0.41524236259949998</v>
      </c>
      <c r="AE6" s="6">
        <v>0.4526209483359</v>
      </c>
      <c r="AG6" s="6">
        <v>0.43610858281550002</v>
      </c>
      <c r="AH6" s="6">
        <v>0.44737729517590002</v>
      </c>
      <c r="AI6" s="6">
        <v>0.40503629083760001</v>
      </c>
      <c r="AJ6" s="6">
        <v>0.45810348036039999</v>
      </c>
      <c r="AK6" s="6">
        <v>0.43250285533380001</v>
      </c>
      <c r="AL6" s="6">
        <v>0.4226705993098</v>
      </c>
      <c r="AM6" s="8">
        <v>0.36891689997249999</v>
      </c>
      <c r="AN6" s="6">
        <v>0.46314362248890001</v>
      </c>
      <c r="AO6" s="6">
        <v>0.44766549226739999</v>
      </c>
      <c r="AP6" s="6">
        <v>0.4703786518966</v>
      </c>
      <c r="AQ6" s="6">
        <v>0.51786986914249999</v>
      </c>
    </row>
    <row r="7" spans="1:43" x14ac:dyDescent="0.25">
      <c r="A7" t="s">
        <v>642</v>
      </c>
      <c r="B7" s="6">
        <v>0.73746497341030004</v>
      </c>
      <c r="C7" s="6">
        <v>0.71450778535839998</v>
      </c>
      <c r="D7" s="6">
        <v>0.76876426708120005</v>
      </c>
      <c r="E7" s="6">
        <v>1</v>
      </c>
      <c r="F7" s="7">
        <v>0.85374710402779996</v>
      </c>
      <c r="G7" s="6">
        <v>0.78586628648370005</v>
      </c>
      <c r="H7" s="7">
        <v>0.8016342130952</v>
      </c>
      <c r="I7" s="6">
        <v>0.75682219117289995</v>
      </c>
      <c r="J7" s="6">
        <v>0.69127555191260004</v>
      </c>
      <c r="K7" s="8">
        <v>0.65617795423809999</v>
      </c>
      <c r="L7" s="8">
        <v>0.6778393475733</v>
      </c>
      <c r="M7" s="7">
        <v>0.75989444683329999</v>
      </c>
      <c r="N7" s="8">
        <v>0.69706007988139995</v>
      </c>
      <c r="O7" s="6">
        <v>0.71700447476810003</v>
      </c>
      <c r="P7" s="6">
        <v>0.74834407945619996</v>
      </c>
      <c r="Q7" s="6">
        <v>0.74442650029370006</v>
      </c>
      <c r="R7" s="6">
        <v>0.74262133448500001</v>
      </c>
      <c r="S7" s="6">
        <v>0.74657235252020004</v>
      </c>
      <c r="T7" s="6">
        <v>0.69376132788510003</v>
      </c>
      <c r="U7" s="6">
        <v>0.78797160370859998</v>
      </c>
      <c r="V7" s="6">
        <v>0.62393067691820003</v>
      </c>
      <c r="W7" s="6">
        <v>0.7283635435279</v>
      </c>
      <c r="X7" s="6">
        <v>0.7505389787765</v>
      </c>
      <c r="Y7" s="6">
        <v>0.77332679485269995</v>
      </c>
      <c r="Z7" s="6">
        <v>0.84182985295239998</v>
      </c>
      <c r="AA7" s="6">
        <v>0.78079135574839997</v>
      </c>
      <c r="AB7" s="6">
        <v>0.73255128199749997</v>
      </c>
      <c r="AC7" s="6">
        <v>0.55176620225549999</v>
      </c>
      <c r="AD7" s="8">
        <v>0.69909755984790001</v>
      </c>
      <c r="AE7" s="7">
        <v>0.76782680944250004</v>
      </c>
      <c r="AG7" s="6">
        <v>0.73746497341030004</v>
      </c>
      <c r="AH7" s="6">
        <v>0.75315804466159997</v>
      </c>
      <c r="AI7" s="6">
        <v>0.69419297601079999</v>
      </c>
      <c r="AJ7" s="7">
        <v>0.82546069379389997</v>
      </c>
      <c r="AK7" s="8">
        <v>0.72303941918299997</v>
      </c>
      <c r="AL7" s="6">
        <v>0.69936414911099998</v>
      </c>
      <c r="AM7" s="8">
        <v>0.67455785969269999</v>
      </c>
      <c r="AN7" s="6">
        <v>0.78145196625710001</v>
      </c>
      <c r="AO7" s="6">
        <v>0.72754975960589996</v>
      </c>
      <c r="AP7" s="6">
        <v>0.79311113921900001</v>
      </c>
      <c r="AQ7" s="6">
        <v>0.78708506700460001</v>
      </c>
    </row>
    <row r="8" spans="1:43" x14ac:dyDescent="0.25">
      <c r="A8" t="s">
        <v>643</v>
      </c>
      <c r="B8" s="6">
        <v>0.26253502658970002</v>
      </c>
      <c r="C8" s="6">
        <v>0.28549221464160002</v>
      </c>
      <c r="D8" s="6">
        <v>0.23123573291880001</v>
      </c>
      <c r="E8" s="6">
        <v>0</v>
      </c>
      <c r="F8" s="8">
        <v>0.14625289597220001</v>
      </c>
      <c r="G8" s="6">
        <v>0.21413371351630001</v>
      </c>
      <c r="H8" s="8">
        <v>0.1983657869048</v>
      </c>
      <c r="I8" s="6">
        <v>0.24317780882709999</v>
      </c>
      <c r="J8" s="6">
        <v>0.30872444808740002</v>
      </c>
      <c r="K8" s="7">
        <v>0.34382204576190001</v>
      </c>
      <c r="L8" s="7">
        <v>0.3221606524267</v>
      </c>
      <c r="M8" s="8">
        <v>0.24010555316669999</v>
      </c>
      <c r="N8" s="7">
        <v>0.30293992011859999</v>
      </c>
      <c r="O8" s="6">
        <v>0.28299552523190002</v>
      </c>
      <c r="P8" s="6">
        <v>0.25165592054379998</v>
      </c>
      <c r="Q8" s="6">
        <v>0.2555734997063</v>
      </c>
      <c r="R8" s="6">
        <v>0.25737866551499999</v>
      </c>
      <c r="S8" s="6">
        <v>0.25342764747980001</v>
      </c>
      <c r="T8" s="6">
        <v>0.30623867211490002</v>
      </c>
      <c r="U8" s="6">
        <v>0.2120283962914</v>
      </c>
      <c r="V8" s="6">
        <v>0.37606932308180002</v>
      </c>
      <c r="W8" s="6">
        <v>0.2716364564721</v>
      </c>
      <c r="X8" s="6">
        <v>0.2494610212235</v>
      </c>
      <c r="Y8" s="6">
        <v>0.22667320514729999</v>
      </c>
      <c r="Z8" s="6">
        <v>0.15817014704759999</v>
      </c>
      <c r="AA8" s="6">
        <v>0.2192086442516</v>
      </c>
      <c r="AB8" s="6">
        <v>0.26744871800249997</v>
      </c>
      <c r="AC8" s="6">
        <v>0.44823379774450001</v>
      </c>
      <c r="AD8" s="7">
        <v>0.30090244015209999</v>
      </c>
      <c r="AE8" s="8">
        <v>0.23217319055749999</v>
      </c>
      <c r="AG8" s="6">
        <v>0.26253502658970002</v>
      </c>
      <c r="AH8" s="6">
        <v>0.2468419553384</v>
      </c>
      <c r="AI8" s="6">
        <v>0.30580702398920001</v>
      </c>
      <c r="AJ8" s="8">
        <v>0.1745393062061</v>
      </c>
      <c r="AK8" s="7">
        <v>0.27696058081699998</v>
      </c>
      <c r="AL8" s="6">
        <v>0.30063585088900002</v>
      </c>
      <c r="AM8" s="7">
        <v>0.32544214030730001</v>
      </c>
      <c r="AN8" s="6">
        <v>0.21854803374289999</v>
      </c>
      <c r="AO8" s="6">
        <v>0.27245024039409999</v>
      </c>
      <c r="AP8" s="6">
        <v>0.20688886078099999</v>
      </c>
      <c r="AQ8" s="6">
        <v>0.21291493299540001</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G9" s="6">
        <v>1</v>
      </c>
      <c r="AH9" s="6">
        <v>1</v>
      </c>
      <c r="AI9" s="6">
        <v>1</v>
      </c>
      <c r="AJ9" s="6">
        <v>1</v>
      </c>
      <c r="AK9" s="6">
        <v>1</v>
      </c>
      <c r="AL9" s="6">
        <v>1</v>
      </c>
      <c r="AM9" s="6">
        <v>1</v>
      </c>
      <c r="AN9" s="6">
        <v>1</v>
      </c>
      <c r="AO9" s="6">
        <v>1</v>
      </c>
      <c r="AP9" s="6">
        <v>1</v>
      </c>
      <c r="AQ9" s="6">
        <v>1</v>
      </c>
    </row>
    <row r="10" spans="1:43" x14ac:dyDescent="0.25">
      <c r="A10" t="s">
        <v>433</v>
      </c>
      <c r="B10" s="9">
        <v>1413</v>
      </c>
      <c r="C10" s="9">
        <v>809</v>
      </c>
      <c r="D10" s="9">
        <v>602</v>
      </c>
      <c r="E10" s="9">
        <v>2</v>
      </c>
      <c r="F10" s="9">
        <v>92</v>
      </c>
      <c r="G10" s="9">
        <v>301</v>
      </c>
      <c r="H10" s="9">
        <v>393</v>
      </c>
      <c r="I10" s="9">
        <v>456</v>
      </c>
      <c r="J10" s="9">
        <v>351</v>
      </c>
      <c r="K10" s="9">
        <v>213</v>
      </c>
      <c r="L10" s="9">
        <v>564</v>
      </c>
      <c r="M10" s="9">
        <v>878</v>
      </c>
      <c r="N10" s="9">
        <v>535</v>
      </c>
      <c r="O10" s="9">
        <v>300</v>
      </c>
      <c r="P10" s="9">
        <v>314</v>
      </c>
      <c r="Q10" s="9">
        <v>226</v>
      </c>
      <c r="R10" s="9">
        <v>195</v>
      </c>
      <c r="S10" s="9">
        <v>223</v>
      </c>
      <c r="T10" s="9">
        <v>54</v>
      </c>
      <c r="U10" s="9">
        <v>66</v>
      </c>
      <c r="V10" s="9">
        <v>35</v>
      </c>
      <c r="W10" s="9">
        <v>1088</v>
      </c>
      <c r="X10" s="9">
        <v>147</v>
      </c>
      <c r="Y10" s="9">
        <v>156</v>
      </c>
      <c r="Z10" s="9">
        <v>22</v>
      </c>
      <c r="AA10" s="9">
        <v>261</v>
      </c>
      <c r="AB10" s="9">
        <v>1125</v>
      </c>
      <c r="AC10" s="9">
        <v>27</v>
      </c>
      <c r="AD10" s="9">
        <v>625</v>
      </c>
      <c r="AE10" s="9">
        <v>788</v>
      </c>
      <c r="AF10" s="9">
        <v>0</v>
      </c>
      <c r="AG10" s="9">
        <v>1413</v>
      </c>
      <c r="AH10" s="9">
        <v>1049</v>
      </c>
      <c r="AI10" s="9">
        <v>364</v>
      </c>
      <c r="AJ10" s="9">
        <v>227</v>
      </c>
      <c r="AK10" s="9">
        <v>1186</v>
      </c>
      <c r="AL10" s="9">
        <v>156</v>
      </c>
      <c r="AM10" s="9">
        <v>321</v>
      </c>
      <c r="AN10" s="9">
        <v>345</v>
      </c>
      <c r="AO10" s="9">
        <v>264</v>
      </c>
      <c r="AP10" s="9">
        <v>252</v>
      </c>
      <c r="AQ10" s="9">
        <v>75</v>
      </c>
    </row>
    <row r="11" spans="1:43" x14ac:dyDescent="0.25">
      <c r="A11" t="s">
        <v>202</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5216a9a1-eede-4b25-913a-1ea46bff2d22" sqref="A2 AQ11" xr:uid="{00000000-0002-0000-6000-000000000000}"/>
    <dataValidation allowBlank="1" error="5216a9a1-eede-4b25-913a-1ea46bff2d22" sqref="A1" xr:uid="{00000000-0002-0000-6000-000001000000}"/>
  </dataValidations>
  <hyperlinks>
    <hyperlink ref="A1" location="'TOC'!A1" display="Back to TOC" xr:uid="{00000000-0004-0000-6000-000000000000}"/>
  </hyperlinks>
  <pageMargins left="0.7" right="0.7" top="0.75" bottom="0.75" header="0.3" footer="0.3"/>
</worksheet>
</file>

<file path=xl/worksheets/sheet9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100-000000000000}">
  <sheetPr codeName="Sheet98"/>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1.140625" bestFit="1" customWidth="1"/>
    <col min="2" max="43" width="12.7109375" bestFit="1" customWidth="1"/>
  </cols>
  <sheetData>
    <row r="1" spans="1:43" x14ac:dyDescent="0.25">
      <c r="A1" s="4" t="s">
        <v>384</v>
      </c>
    </row>
    <row r="2" spans="1:43" x14ac:dyDescent="0.25">
      <c r="A2" t="s">
        <v>208</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640</v>
      </c>
      <c r="B5" s="6">
        <v>0.58123642827099997</v>
      </c>
      <c r="C5" s="6">
        <v>0.55784158646640003</v>
      </c>
      <c r="D5" s="6">
        <v>0.612479587986</v>
      </c>
      <c r="E5" s="6">
        <v>1</v>
      </c>
      <c r="F5" s="8">
        <v>0.42139802346979999</v>
      </c>
      <c r="G5" s="8">
        <v>0.49476506989410002</v>
      </c>
      <c r="H5" s="8">
        <v>0.47772275594480001</v>
      </c>
      <c r="I5" s="6">
        <v>0.57887111190509999</v>
      </c>
      <c r="J5" s="7">
        <v>0.68507871200869996</v>
      </c>
      <c r="K5" s="6">
        <v>0.60781819054649999</v>
      </c>
      <c r="L5" s="7">
        <v>0.6555015266027</v>
      </c>
      <c r="M5" s="6">
        <v>0.57785005402260003</v>
      </c>
      <c r="N5" s="6">
        <v>0.58733670928860005</v>
      </c>
      <c r="O5" s="6">
        <v>0.54030208382139999</v>
      </c>
      <c r="P5" s="6">
        <v>0.57556362630790003</v>
      </c>
      <c r="Q5" s="6">
        <v>0.63620210748749995</v>
      </c>
      <c r="R5" s="6">
        <v>0.63729264995059998</v>
      </c>
      <c r="S5" s="6">
        <v>0.55376348120469998</v>
      </c>
      <c r="T5" s="6">
        <v>0.58107272366429996</v>
      </c>
      <c r="U5" s="6">
        <v>0.63824007723590004</v>
      </c>
      <c r="V5" s="6">
        <v>0.54916806864909995</v>
      </c>
      <c r="W5" s="6">
        <v>0.59236718588170001</v>
      </c>
      <c r="X5" s="6">
        <v>0.56323844385470001</v>
      </c>
      <c r="Y5" s="6">
        <v>0.53685603648519997</v>
      </c>
      <c r="Z5" s="6">
        <v>0.47228535536630001</v>
      </c>
      <c r="AA5" s="8">
        <v>0.46128455324380002</v>
      </c>
      <c r="AB5" s="7">
        <v>0.61312041937810002</v>
      </c>
      <c r="AC5" s="6">
        <v>0.47198526758550002</v>
      </c>
      <c r="AD5" s="7">
        <v>0.64773376319980003</v>
      </c>
      <c r="AE5" s="8">
        <v>0.5286141378368</v>
      </c>
      <c r="AG5" s="6">
        <v>0.58123642827099997</v>
      </c>
      <c r="AH5" s="6">
        <v>0.57999230974759997</v>
      </c>
      <c r="AI5" s="6">
        <v>0.58466695456179996</v>
      </c>
      <c r="AJ5" s="6">
        <v>0.51904563231110001</v>
      </c>
      <c r="AK5" s="6">
        <v>0.59143165930779995</v>
      </c>
      <c r="AL5" s="6">
        <v>0.5495053310711</v>
      </c>
      <c r="AM5" s="8">
        <v>0.52627321116140002</v>
      </c>
      <c r="AN5" s="6">
        <v>0.59200486020429999</v>
      </c>
      <c r="AO5" s="6">
        <v>0.54812905814510005</v>
      </c>
      <c r="AP5" s="7">
        <v>0.66804732888160001</v>
      </c>
      <c r="AQ5" s="7">
        <v>0.71680477713199997</v>
      </c>
    </row>
    <row r="6" spans="1:43" x14ac:dyDescent="0.25">
      <c r="A6" t="s">
        <v>641</v>
      </c>
      <c r="B6" s="6">
        <v>0.29973020008099999</v>
      </c>
      <c r="C6" s="6">
        <v>0.31900608853149998</v>
      </c>
      <c r="D6" s="6">
        <v>0.27379221034599999</v>
      </c>
      <c r="E6" s="6">
        <v>0</v>
      </c>
      <c r="F6" s="7">
        <v>0.45358947718949999</v>
      </c>
      <c r="G6" s="7">
        <v>0.35791996972410001</v>
      </c>
      <c r="H6" s="7">
        <v>0.3801428867021</v>
      </c>
      <c r="I6" s="6">
        <v>0.30116528693939998</v>
      </c>
      <c r="J6" s="8">
        <v>0.2435857810333</v>
      </c>
      <c r="K6" s="6">
        <v>0.2403428761643</v>
      </c>
      <c r="L6" s="8">
        <v>0.24234431907119999</v>
      </c>
      <c r="M6" s="6">
        <v>0.29049927440399997</v>
      </c>
      <c r="N6" s="6">
        <v>0.31635897072199998</v>
      </c>
      <c r="O6" s="6">
        <v>0.29262644061510001</v>
      </c>
      <c r="P6" s="6">
        <v>0.30341055588839999</v>
      </c>
      <c r="Q6" s="6">
        <v>0.3033693195096</v>
      </c>
      <c r="R6" s="6">
        <v>0.27555439794059999</v>
      </c>
      <c r="S6" s="6">
        <v>0.31714547296439999</v>
      </c>
      <c r="T6" s="6">
        <v>0.3094401205608</v>
      </c>
      <c r="U6" s="6">
        <v>0.27315108245129999</v>
      </c>
      <c r="V6" s="6">
        <v>0.3942507409396</v>
      </c>
      <c r="W6" s="6">
        <v>0.29092160047799998</v>
      </c>
      <c r="X6" s="6">
        <v>0.33646750524910002</v>
      </c>
      <c r="Y6" s="6">
        <v>0.31954161553810001</v>
      </c>
      <c r="Z6" s="6">
        <v>0.33303133770440002</v>
      </c>
      <c r="AA6" s="7">
        <v>0.3917371706767</v>
      </c>
      <c r="AB6" s="8">
        <v>0.27814996212949999</v>
      </c>
      <c r="AC6" s="6">
        <v>0.2854612401485</v>
      </c>
      <c r="AD6" s="8">
        <v>0.25331407980679999</v>
      </c>
      <c r="AE6" s="7">
        <v>0.3364613347123</v>
      </c>
      <c r="AG6" s="6">
        <v>0.29973020008099999</v>
      </c>
      <c r="AH6" s="6">
        <v>0.3102151392736</v>
      </c>
      <c r="AI6" s="6">
        <v>0.27081908037660002</v>
      </c>
      <c r="AJ6" s="6">
        <v>0.36163841994610002</v>
      </c>
      <c r="AK6" s="6">
        <v>0.28958129307859998</v>
      </c>
      <c r="AL6" s="6">
        <v>0.25868366293869999</v>
      </c>
      <c r="AM6" s="6">
        <v>0.34029393437029998</v>
      </c>
      <c r="AN6" s="6">
        <v>0.31904673629980002</v>
      </c>
      <c r="AO6" s="6">
        <v>0.29003084565729997</v>
      </c>
      <c r="AP6" s="6">
        <v>0.27560911915949998</v>
      </c>
      <c r="AQ6" s="6">
        <v>0.2269206116318</v>
      </c>
    </row>
    <row r="7" spans="1:43" x14ac:dyDescent="0.25">
      <c r="A7" t="s">
        <v>642</v>
      </c>
      <c r="B7" s="6">
        <v>0.88096662835200001</v>
      </c>
      <c r="C7" s="6">
        <v>0.87684767499789995</v>
      </c>
      <c r="D7" s="6">
        <v>0.88627179833189995</v>
      </c>
      <c r="E7" s="6">
        <v>1</v>
      </c>
      <c r="F7" s="6">
        <v>0.87498750065929998</v>
      </c>
      <c r="G7" s="6">
        <v>0.8526850396183</v>
      </c>
      <c r="H7" s="6">
        <v>0.85786564264690002</v>
      </c>
      <c r="I7" s="6">
        <v>0.88003639884450002</v>
      </c>
      <c r="J7" s="7">
        <v>0.92866449304200005</v>
      </c>
      <c r="K7" s="6">
        <v>0.84816106671080005</v>
      </c>
      <c r="L7" s="6">
        <v>0.89784584567400005</v>
      </c>
      <c r="M7" s="6">
        <v>0.86834932842650003</v>
      </c>
      <c r="N7" s="6">
        <v>0.90369568001059997</v>
      </c>
      <c r="O7" s="8">
        <v>0.83292852443650001</v>
      </c>
      <c r="P7" s="6">
        <v>0.87897418219629997</v>
      </c>
      <c r="Q7" s="7">
        <v>0.93957142699709995</v>
      </c>
      <c r="R7" s="6">
        <v>0.91284704789119997</v>
      </c>
      <c r="S7" s="6">
        <v>0.87090895416909997</v>
      </c>
      <c r="T7" s="6">
        <v>0.89051284422510002</v>
      </c>
      <c r="U7" s="6">
        <v>0.91139115968719997</v>
      </c>
      <c r="V7" s="6">
        <v>0.94341880958869995</v>
      </c>
      <c r="W7" s="6">
        <v>0.88328878635969998</v>
      </c>
      <c r="X7" s="6">
        <v>0.89970594910379997</v>
      </c>
      <c r="Y7" s="6">
        <v>0.85639765202329998</v>
      </c>
      <c r="Z7" s="6">
        <v>0.80531669307060005</v>
      </c>
      <c r="AA7" s="6">
        <v>0.85302172392050002</v>
      </c>
      <c r="AB7" s="6">
        <v>0.89127038150759996</v>
      </c>
      <c r="AC7" s="6">
        <v>0.75744650773400002</v>
      </c>
      <c r="AD7" s="6">
        <v>0.90104784300660001</v>
      </c>
      <c r="AE7" s="6">
        <v>0.8650754725491</v>
      </c>
      <c r="AG7" s="6">
        <v>0.88096662835200001</v>
      </c>
      <c r="AH7" s="6">
        <v>0.89020744902119997</v>
      </c>
      <c r="AI7" s="6">
        <v>0.85548603493849995</v>
      </c>
      <c r="AJ7" s="6">
        <v>0.88068405225720003</v>
      </c>
      <c r="AK7" s="6">
        <v>0.88101295238639998</v>
      </c>
      <c r="AL7" s="8">
        <v>0.80818899400989996</v>
      </c>
      <c r="AM7" s="6">
        <v>0.86656714553159997</v>
      </c>
      <c r="AN7" s="6">
        <v>0.91105159650400003</v>
      </c>
      <c r="AO7" s="6">
        <v>0.83815990380240002</v>
      </c>
      <c r="AP7" s="7">
        <v>0.94365644804100002</v>
      </c>
      <c r="AQ7" s="6">
        <v>0.94372538876379997</v>
      </c>
    </row>
    <row r="8" spans="1:43" x14ac:dyDescent="0.25">
      <c r="A8" t="s">
        <v>643</v>
      </c>
      <c r="B8" s="6">
        <v>0.119033371648</v>
      </c>
      <c r="C8" s="6">
        <v>0.12315232500209999</v>
      </c>
      <c r="D8" s="6">
        <v>0.11372820166810001</v>
      </c>
      <c r="E8" s="6">
        <v>0</v>
      </c>
      <c r="F8" s="6">
        <v>0.1250124993407</v>
      </c>
      <c r="G8" s="6">
        <v>0.1473149603817</v>
      </c>
      <c r="H8" s="6">
        <v>0.14213435735310001</v>
      </c>
      <c r="I8" s="6">
        <v>0.1199636011555</v>
      </c>
      <c r="J8" s="8">
        <v>7.1335506957959996E-2</v>
      </c>
      <c r="K8" s="6">
        <v>0.15183893328920001</v>
      </c>
      <c r="L8" s="6">
        <v>0.102154154326</v>
      </c>
      <c r="M8" s="6">
        <v>0.13165067157349999</v>
      </c>
      <c r="N8" s="6">
        <v>9.6304319989370002E-2</v>
      </c>
      <c r="O8" s="7">
        <v>0.16707147556349999</v>
      </c>
      <c r="P8" s="6">
        <v>0.1210258178037</v>
      </c>
      <c r="Q8" s="8">
        <v>6.0428573002909998E-2</v>
      </c>
      <c r="R8" s="6">
        <v>8.7152952108789997E-2</v>
      </c>
      <c r="S8" s="6">
        <v>0.1290910458309</v>
      </c>
      <c r="T8" s="6">
        <v>0.10948715577489999</v>
      </c>
      <c r="U8" s="6">
        <v>8.8608840312780005E-2</v>
      </c>
      <c r="V8" s="6">
        <v>5.6581190411289999E-2</v>
      </c>
      <c r="W8" s="6">
        <v>0.1167112136403</v>
      </c>
      <c r="X8" s="6">
        <v>0.1002940508962</v>
      </c>
      <c r="Y8" s="6">
        <v>0.14360234797669999</v>
      </c>
      <c r="Z8" s="6">
        <v>0.1946833069294</v>
      </c>
      <c r="AA8" s="6">
        <v>0.14697827607950001</v>
      </c>
      <c r="AB8" s="6">
        <v>0.1087296184924</v>
      </c>
      <c r="AC8" s="6">
        <v>0.24255349226600001</v>
      </c>
      <c r="AD8" s="6">
        <v>9.8952156993389995E-2</v>
      </c>
      <c r="AE8" s="6">
        <v>0.1349245274509</v>
      </c>
      <c r="AG8" s="6">
        <v>0.119033371648</v>
      </c>
      <c r="AH8" s="6">
        <v>0.10979255097890001</v>
      </c>
      <c r="AI8" s="6">
        <v>0.14451396506149999</v>
      </c>
      <c r="AJ8" s="6">
        <v>0.11931594774279999</v>
      </c>
      <c r="AK8" s="6">
        <v>0.1189870476136</v>
      </c>
      <c r="AL8" s="7">
        <v>0.19181100599010001</v>
      </c>
      <c r="AM8" s="6">
        <v>0.1334328544684</v>
      </c>
      <c r="AN8" s="6">
        <v>8.8948403495969997E-2</v>
      </c>
      <c r="AO8" s="6">
        <v>0.16184009619760001</v>
      </c>
      <c r="AP8" s="8">
        <v>5.634355195896E-2</v>
      </c>
      <c r="AQ8" s="6">
        <v>5.6274611236209998E-2</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G9" s="6">
        <v>1</v>
      </c>
      <c r="AH9" s="6">
        <v>1</v>
      </c>
      <c r="AI9" s="6">
        <v>1</v>
      </c>
      <c r="AJ9" s="6">
        <v>1</v>
      </c>
      <c r="AK9" s="6">
        <v>1</v>
      </c>
      <c r="AL9" s="6">
        <v>1</v>
      </c>
      <c r="AM9" s="6">
        <v>1</v>
      </c>
      <c r="AN9" s="6">
        <v>1</v>
      </c>
      <c r="AO9" s="6">
        <v>1</v>
      </c>
      <c r="AP9" s="6">
        <v>1</v>
      </c>
      <c r="AQ9" s="6">
        <v>1</v>
      </c>
    </row>
    <row r="10" spans="1:43" x14ac:dyDescent="0.25">
      <c r="A10" t="s">
        <v>433</v>
      </c>
      <c r="B10" s="9">
        <v>1413</v>
      </c>
      <c r="C10" s="9">
        <v>809</v>
      </c>
      <c r="D10" s="9">
        <v>602</v>
      </c>
      <c r="E10" s="9">
        <v>2</v>
      </c>
      <c r="F10" s="9">
        <v>92</v>
      </c>
      <c r="G10" s="9">
        <v>301</v>
      </c>
      <c r="H10" s="9">
        <v>393</v>
      </c>
      <c r="I10" s="9">
        <v>456</v>
      </c>
      <c r="J10" s="9">
        <v>351</v>
      </c>
      <c r="K10" s="9">
        <v>213</v>
      </c>
      <c r="L10" s="9">
        <v>564</v>
      </c>
      <c r="M10" s="9">
        <v>878</v>
      </c>
      <c r="N10" s="9">
        <v>535</v>
      </c>
      <c r="O10" s="9">
        <v>300</v>
      </c>
      <c r="P10" s="9">
        <v>314</v>
      </c>
      <c r="Q10" s="9">
        <v>226</v>
      </c>
      <c r="R10" s="9">
        <v>195</v>
      </c>
      <c r="S10" s="9">
        <v>223</v>
      </c>
      <c r="T10" s="9">
        <v>54</v>
      </c>
      <c r="U10" s="9">
        <v>66</v>
      </c>
      <c r="V10" s="9">
        <v>35</v>
      </c>
      <c r="W10" s="9">
        <v>1088</v>
      </c>
      <c r="X10" s="9">
        <v>147</v>
      </c>
      <c r="Y10" s="9">
        <v>156</v>
      </c>
      <c r="Z10" s="9">
        <v>22</v>
      </c>
      <c r="AA10" s="9">
        <v>261</v>
      </c>
      <c r="AB10" s="9">
        <v>1125</v>
      </c>
      <c r="AC10" s="9">
        <v>27</v>
      </c>
      <c r="AD10" s="9">
        <v>625</v>
      </c>
      <c r="AE10" s="9">
        <v>788</v>
      </c>
      <c r="AF10" s="9">
        <v>0</v>
      </c>
      <c r="AG10" s="9">
        <v>1413</v>
      </c>
      <c r="AH10" s="9">
        <v>1049</v>
      </c>
      <c r="AI10" s="9">
        <v>364</v>
      </c>
      <c r="AJ10" s="9">
        <v>227</v>
      </c>
      <c r="AK10" s="9">
        <v>1186</v>
      </c>
      <c r="AL10" s="9">
        <v>156</v>
      </c>
      <c r="AM10" s="9">
        <v>321</v>
      </c>
      <c r="AN10" s="9">
        <v>345</v>
      </c>
      <c r="AO10" s="9">
        <v>264</v>
      </c>
      <c r="AP10" s="9">
        <v>252</v>
      </c>
      <c r="AQ10" s="9">
        <v>75</v>
      </c>
    </row>
    <row r="11" spans="1:43" x14ac:dyDescent="0.25">
      <c r="A11" t="s">
        <v>202</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77dbb9ff-39c2-42fc-90a1-8abb869e0d60" sqref="A2 AQ11" xr:uid="{00000000-0002-0000-6100-000000000000}"/>
    <dataValidation allowBlank="1" error="77dbb9ff-39c2-42fc-90a1-8abb869e0d60" sqref="A1" xr:uid="{00000000-0002-0000-6100-000001000000}"/>
  </dataValidations>
  <hyperlinks>
    <hyperlink ref="A1" location="'TOC'!A1" display="Back to TOC" xr:uid="{00000000-0004-0000-6100-000000000000}"/>
  </hyperlinks>
  <pageMargins left="0.7" right="0.7" top="0.75" bottom="0.75" header="0.3" footer="0.3"/>
</worksheet>
</file>

<file path=xl/worksheets/sheet9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200-000000000000}">
  <sheetPr codeName="Sheet99"/>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1.140625" bestFit="1" customWidth="1"/>
    <col min="2" max="43" width="12.7109375" bestFit="1" customWidth="1"/>
  </cols>
  <sheetData>
    <row r="1" spans="1:43" x14ac:dyDescent="0.25">
      <c r="A1" s="4" t="s">
        <v>384</v>
      </c>
    </row>
    <row r="2" spans="1:43" x14ac:dyDescent="0.25">
      <c r="A2" t="s">
        <v>210</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640</v>
      </c>
      <c r="B5" s="6">
        <v>0.2527170152839</v>
      </c>
      <c r="C5" s="8">
        <v>0.21592452111579999</v>
      </c>
      <c r="D5" s="7">
        <v>0.30578636350740002</v>
      </c>
      <c r="E5" s="6">
        <v>0</v>
      </c>
      <c r="F5" s="6">
        <v>0.28493666276239998</v>
      </c>
      <c r="G5" s="7">
        <v>0.30760089915909999</v>
      </c>
      <c r="H5" s="7">
        <v>0.30233625991140001</v>
      </c>
      <c r="I5" s="6">
        <v>0.24448322804879999</v>
      </c>
      <c r="J5" s="6">
        <v>0.23790831862219999</v>
      </c>
      <c r="K5" s="6">
        <v>0.2021851108479</v>
      </c>
      <c r="L5" s="6">
        <v>0.2242326156934</v>
      </c>
      <c r="M5" s="6">
        <v>0.25641074983099998</v>
      </c>
      <c r="N5" s="6">
        <v>0.24606304939330001</v>
      </c>
      <c r="O5" s="6">
        <v>0.25204957247269999</v>
      </c>
      <c r="P5" s="6">
        <v>0.22317775204920001</v>
      </c>
      <c r="Q5" s="6">
        <v>0.25632161482709998</v>
      </c>
      <c r="R5" s="6">
        <v>0.24450768543650001</v>
      </c>
      <c r="S5" s="6">
        <v>0.27840291023079999</v>
      </c>
      <c r="T5" s="6">
        <v>0.25688900214080002</v>
      </c>
      <c r="U5" s="6">
        <v>0.33129194584409999</v>
      </c>
      <c r="V5" s="6">
        <v>0.36478282844409998</v>
      </c>
      <c r="W5" s="6">
        <v>0.25335583882259999</v>
      </c>
      <c r="X5" s="6">
        <v>0.23259145519300001</v>
      </c>
      <c r="Y5" s="6">
        <v>0.25972627449329999</v>
      </c>
      <c r="Z5" s="6">
        <v>0.31677748828669999</v>
      </c>
      <c r="AA5" s="6">
        <v>0.24691021470640001</v>
      </c>
      <c r="AB5" s="6">
        <v>0.25438582401530002</v>
      </c>
      <c r="AC5" s="6">
        <v>0.2431545836971</v>
      </c>
      <c r="AD5" s="6">
        <v>0.27066585431689999</v>
      </c>
      <c r="AE5" s="6">
        <v>0.23851330288600001</v>
      </c>
      <c r="AG5" s="6">
        <v>0.2527170152839</v>
      </c>
      <c r="AH5" s="6">
        <v>0.2376442864113</v>
      </c>
      <c r="AI5" s="6">
        <v>0.2942784836624</v>
      </c>
      <c r="AJ5" s="7">
        <v>0.31776849600329998</v>
      </c>
      <c r="AK5" s="8">
        <v>0.24205281867760001</v>
      </c>
      <c r="AL5" s="6">
        <v>0.26219093057690002</v>
      </c>
      <c r="AM5" s="6">
        <v>0.25436655274780001</v>
      </c>
      <c r="AN5" s="6">
        <v>0.22161234588689999</v>
      </c>
      <c r="AO5" s="6">
        <v>0.25405795885670002</v>
      </c>
      <c r="AP5" s="6">
        <v>0.25987805951350001</v>
      </c>
      <c r="AQ5" s="6">
        <v>0.34231519361090001</v>
      </c>
    </row>
    <row r="6" spans="1:43" x14ac:dyDescent="0.25">
      <c r="A6" t="s">
        <v>641</v>
      </c>
      <c r="B6" s="6">
        <v>0.45716189773049998</v>
      </c>
      <c r="C6" s="7">
        <v>0.50212027926150005</v>
      </c>
      <c r="D6" s="8">
        <v>0.39130380753510002</v>
      </c>
      <c r="E6" s="6">
        <v>1</v>
      </c>
      <c r="F6" s="6">
        <v>0.44906363490860002</v>
      </c>
      <c r="G6" s="6">
        <v>0.40069500477969999</v>
      </c>
      <c r="H6" s="6">
        <v>0.41193047656339998</v>
      </c>
      <c r="I6" s="6">
        <v>0.48457373299329998</v>
      </c>
      <c r="J6" s="6">
        <v>0.4394414955607</v>
      </c>
      <c r="K6" s="6">
        <v>0.51406455827240005</v>
      </c>
      <c r="L6" s="6">
        <v>0.4680089983372</v>
      </c>
      <c r="M6" s="6">
        <v>0.45304171625709999</v>
      </c>
      <c r="N6" s="6">
        <v>0.46458407348160002</v>
      </c>
      <c r="O6" s="8">
        <v>0.38712856932459999</v>
      </c>
      <c r="P6" s="6">
        <v>0.4929239033044</v>
      </c>
      <c r="Q6" s="6">
        <v>0.49356593486110001</v>
      </c>
      <c r="R6" s="6">
        <v>0.50848159509519997</v>
      </c>
      <c r="S6" s="6">
        <v>0.46938883575059998</v>
      </c>
      <c r="T6" s="6">
        <v>0.35945367672860001</v>
      </c>
      <c r="U6" s="6">
        <v>0.4832810532763</v>
      </c>
      <c r="V6" s="6">
        <v>0.36764819699529999</v>
      </c>
      <c r="W6" s="6">
        <v>0.46372263669879998</v>
      </c>
      <c r="X6" s="6">
        <v>0.393942860821</v>
      </c>
      <c r="Y6" s="6">
        <v>0.48992652203050002</v>
      </c>
      <c r="Z6" s="6">
        <v>0.34599329226289999</v>
      </c>
      <c r="AA6" s="6">
        <v>0.4100586674051</v>
      </c>
      <c r="AB6" s="7">
        <v>0.47574369159699997</v>
      </c>
      <c r="AC6" s="8">
        <v>0.20755931716439999</v>
      </c>
      <c r="AD6" s="6">
        <v>0.44962595203950001</v>
      </c>
      <c r="AE6" s="6">
        <v>0.46312542579179999</v>
      </c>
      <c r="AG6" s="6">
        <v>0.45716189773049998</v>
      </c>
      <c r="AH6" s="7">
        <v>0.49181995212590002</v>
      </c>
      <c r="AI6" s="8">
        <v>0.36159594918889998</v>
      </c>
      <c r="AJ6" s="6">
        <v>0.43014053952920001</v>
      </c>
      <c r="AK6" s="6">
        <v>0.46159163665789998</v>
      </c>
      <c r="AL6" s="6">
        <v>0.43291813416059999</v>
      </c>
      <c r="AM6" s="6">
        <v>0.45181406156420001</v>
      </c>
      <c r="AN6" s="6">
        <v>0.46157089657009998</v>
      </c>
      <c r="AO6" s="6">
        <v>0.46120514150440001</v>
      </c>
      <c r="AP6" s="6">
        <v>0.46792070505259997</v>
      </c>
      <c r="AQ6" s="6">
        <v>0.47589625355179999</v>
      </c>
    </row>
    <row r="7" spans="1:43" x14ac:dyDescent="0.25">
      <c r="A7" t="s">
        <v>642</v>
      </c>
      <c r="B7" s="6">
        <v>0.70987891301439998</v>
      </c>
      <c r="C7" s="6">
        <v>0.71804480037730001</v>
      </c>
      <c r="D7" s="6">
        <v>0.69709017104250004</v>
      </c>
      <c r="E7" s="6">
        <v>1</v>
      </c>
      <c r="F7" s="6">
        <v>0.73400029767099995</v>
      </c>
      <c r="G7" s="6">
        <v>0.70829590393870001</v>
      </c>
      <c r="H7" s="6">
        <v>0.71426673647479999</v>
      </c>
      <c r="I7" s="6">
        <v>0.72905696104210005</v>
      </c>
      <c r="J7" s="6">
        <v>0.67734981418280005</v>
      </c>
      <c r="K7" s="6">
        <v>0.7162496691204</v>
      </c>
      <c r="L7" s="6">
        <v>0.69224161403069995</v>
      </c>
      <c r="M7" s="6">
        <v>0.70945246608809998</v>
      </c>
      <c r="N7" s="6">
        <v>0.71064712287489995</v>
      </c>
      <c r="O7" s="8">
        <v>0.63917814179730004</v>
      </c>
      <c r="P7" s="6">
        <v>0.71610165535360004</v>
      </c>
      <c r="Q7" s="6">
        <v>0.74988754968820004</v>
      </c>
      <c r="R7" s="6">
        <v>0.7529892805317</v>
      </c>
      <c r="S7" s="6">
        <v>0.74779174598139997</v>
      </c>
      <c r="T7" s="6">
        <v>0.61634267886939997</v>
      </c>
      <c r="U7" s="6">
        <v>0.81457299912040004</v>
      </c>
      <c r="V7" s="6">
        <v>0.73243102543939997</v>
      </c>
      <c r="W7" s="6">
        <v>0.71707847552140003</v>
      </c>
      <c r="X7" s="8">
        <v>0.626534316014</v>
      </c>
      <c r="Y7" s="6">
        <v>0.74965279652380001</v>
      </c>
      <c r="Z7" s="6">
        <v>0.66277078054960004</v>
      </c>
      <c r="AA7" s="6">
        <v>0.65696888211140003</v>
      </c>
      <c r="AB7" s="7">
        <v>0.7301295156123</v>
      </c>
      <c r="AC7" s="8">
        <v>0.45071390086149998</v>
      </c>
      <c r="AD7" s="6">
        <v>0.72029180635629997</v>
      </c>
      <c r="AE7" s="6">
        <v>0.70163872867779997</v>
      </c>
      <c r="AG7" s="6">
        <v>0.70987891301439998</v>
      </c>
      <c r="AH7" s="7">
        <v>0.72946423853719999</v>
      </c>
      <c r="AI7" s="8">
        <v>0.65587443285129998</v>
      </c>
      <c r="AJ7" s="6">
        <v>0.74790903553249999</v>
      </c>
      <c r="AK7" s="6">
        <v>0.70364445533550002</v>
      </c>
      <c r="AL7" s="6">
        <v>0.6951090647375</v>
      </c>
      <c r="AM7" s="6">
        <v>0.70618061431199997</v>
      </c>
      <c r="AN7" s="6">
        <v>0.68318324245700002</v>
      </c>
      <c r="AO7" s="6">
        <v>0.7152631003612</v>
      </c>
      <c r="AP7" s="6">
        <v>0.72779876456610004</v>
      </c>
      <c r="AQ7" s="7">
        <v>0.8182114471627</v>
      </c>
    </row>
    <row r="8" spans="1:43" x14ac:dyDescent="0.25">
      <c r="A8" t="s">
        <v>643</v>
      </c>
      <c r="B8" s="6">
        <v>0.29012108698560002</v>
      </c>
      <c r="C8" s="6">
        <v>0.28195519962269999</v>
      </c>
      <c r="D8" s="6">
        <v>0.30290982895750002</v>
      </c>
      <c r="E8" s="6">
        <v>0</v>
      </c>
      <c r="F8" s="6">
        <v>0.265999702329</v>
      </c>
      <c r="G8" s="6">
        <v>0.29170409606129999</v>
      </c>
      <c r="H8" s="6">
        <v>0.28573326352520001</v>
      </c>
      <c r="I8" s="6">
        <v>0.27094303895790001</v>
      </c>
      <c r="J8" s="6">
        <v>0.32265018581720001</v>
      </c>
      <c r="K8" s="6">
        <v>0.2837503308796</v>
      </c>
      <c r="L8" s="6">
        <v>0.30775838596939997</v>
      </c>
      <c r="M8" s="6">
        <v>0.29054753391190002</v>
      </c>
      <c r="N8" s="6">
        <v>0.28935287712509999</v>
      </c>
      <c r="O8" s="7">
        <v>0.36082185820270002</v>
      </c>
      <c r="P8" s="6">
        <v>0.28389834464640001</v>
      </c>
      <c r="Q8" s="6">
        <v>0.25011245031180002</v>
      </c>
      <c r="R8" s="6">
        <v>0.2470107194683</v>
      </c>
      <c r="S8" s="6">
        <v>0.25220825401859998</v>
      </c>
      <c r="T8" s="6">
        <v>0.38365732113060003</v>
      </c>
      <c r="U8" s="6">
        <v>0.18542700087960001</v>
      </c>
      <c r="V8" s="6">
        <v>0.26756897456060003</v>
      </c>
      <c r="W8" s="6">
        <v>0.28292152447859997</v>
      </c>
      <c r="X8" s="7">
        <v>0.373465683986</v>
      </c>
      <c r="Y8" s="6">
        <v>0.25034720347619999</v>
      </c>
      <c r="Z8" s="6">
        <v>0.33722921945040002</v>
      </c>
      <c r="AA8" s="6">
        <v>0.34303111788860002</v>
      </c>
      <c r="AB8" s="8">
        <v>0.2698704843877</v>
      </c>
      <c r="AC8" s="7">
        <v>0.54928609913850002</v>
      </c>
      <c r="AD8" s="6">
        <v>0.27970819364369998</v>
      </c>
      <c r="AE8" s="6">
        <v>0.29836127132219997</v>
      </c>
      <c r="AG8" s="6">
        <v>0.29012108698560002</v>
      </c>
      <c r="AH8" s="8">
        <v>0.27053576146280001</v>
      </c>
      <c r="AI8" s="7">
        <v>0.34412556714870002</v>
      </c>
      <c r="AJ8" s="6">
        <v>0.25209096446750001</v>
      </c>
      <c r="AK8" s="6">
        <v>0.29635554466449998</v>
      </c>
      <c r="AL8" s="6">
        <v>0.3048909352625</v>
      </c>
      <c r="AM8" s="6">
        <v>0.29381938568799998</v>
      </c>
      <c r="AN8" s="6">
        <v>0.31681675754299998</v>
      </c>
      <c r="AO8" s="6">
        <v>0.2847368996388</v>
      </c>
      <c r="AP8" s="6">
        <v>0.27220123543390001</v>
      </c>
      <c r="AQ8" s="8">
        <v>0.1817885528373</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G9" s="6">
        <v>1</v>
      </c>
      <c r="AH9" s="6">
        <v>1</v>
      </c>
      <c r="AI9" s="6">
        <v>1</v>
      </c>
      <c r="AJ9" s="6">
        <v>1</v>
      </c>
      <c r="AK9" s="6">
        <v>1</v>
      </c>
      <c r="AL9" s="6">
        <v>1</v>
      </c>
      <c r="AM9" s="6">
        <v>1</v>
      </c>
      <c r="AN9" s="6">
        <v>1</v>
      </c>
      <c r="AO9" s="6">
        <v>1</v>
      </c>
      <c r="AP9" s="6">
        <v>1</v>
      </c>
      <c r="AQ9" s="6">
        <v>1</v>
      </c>
    </row>
    <row r="10" spans="1:43" x14ac:dyDescent="0.25">
      <c r="A10" t="s">
        <v>433</v>
      </c>
      <c r="B10" s="9">
        <v>1413</v>
      </c>
      <c r="C10" s="9">
        <v>809</v>
      </c>
      <c r="D10" s="9">
        <v>602</v>
      </c>
      <c r="E10" s="9">
        <v>2</v>
      </c>
      <c r="F10" s="9">
        <v>92</v>
      </c>
      <c r="G10" s="9">
        <v>301</v>
      </c>
      <c r="H10" s="9">
        <v>393</v>
      </c>
      <c r="I10" s="9">
        <v>456</v>
      </c>
      <c r="J10" s="9">
        <v>351</v>
      </c>
      <c r="K10" s="9">
        <v>213</v>
      </c>
      <c r="L10" s="9">
        <v>564</v>
      </c>
      <c r="M10" s="9">
        <v>878</v>
      </c>
      <c r="N10" s="9">
        <v>535</v>
      </c>
      <c r="O10" s="9">
        <v>300</v>
      </c>
      <c r="P10" s="9">
        <v>314</v>
      </c>
      <c r="Q10" s="9">
        <v>226</v>
      </c>
      <c r="R10" s="9">
        <v>195</v>
      </c>
      <c r="S10" s="9">
        <v>223</v>
      </c>
      <c r="T10" s="9">
        <v>54</v>
      </c>
      <c r="U10" s="9">
        <v>66</v>
      </c>
      <c r="V10" s="9">
        <v>35</v>
      </c>
      <c r="W10" s="9">
        <v>1088</v>
      </c>
      <c r="X10" s="9">
        <v>147</v>
      </c>
      <c r="Y10" s="9">
        <v>156</v>
      </c>
      <c r="Z10" s="9">
        <v>22</v>
      </c>
      <c r="AA10" s="9">
        <v>261</v>
      </c>
      <c r="AB10" s="9">
        <v>1125</v>
      </c>
      <c r="AC10" s="9">
        <v>27</v>
      </c>
      <c r="AD10" s="9">
        <v>625</v>
      </c>
      <c r="AE10" s="9">
        <v>788</v>
      </c>
      <c r="AF10" s="9">
        <v>0</v>
      </c>
      <c r="AG10" s="9">
        <v>1413</v>
      </c>
      <c r="AH10" s="9">
        <v>1049</v>
      </c>
      <c r="AI10" s="9">
        <v>364</v>
      </c>
      <c r="AJ10" s="9">
        <v>227</v>
      </c>
      <c r="AK10" s="9">
        <v>1186</v>
      </c>
      <c r="AL10" s="9">
        <v>156</v>
      </c>
      <c r="AM10" s="9">
        <v>321</v>
      </c>
      <c r="AN10" s="9">
        <v>345</v>
      </c>
      <c r="AO10" s="9">
        <v>264</v>
      </c>
      <c r="AP10" s="9">
        <v>252</v>
      </c>
      <c r="AQ10" s="9">
        <v>75</v>
      </c>
    </row>
    <row r="11" spans="1:43" x14ac:dyDescent="0.25">
      <c r="A11" t="s">
        <v>202</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533c143f-97f5-4b03-9e6e-5ac0571bdc97" sqref="A2 AQ11" xr:uid="{00000000-0002-0000-6200-000000000000}"/>
    <dataValidation allowBlank="1" error="533c143f-97f5-4b03-9e6e-5ac0571bdc97" sqref="A1" xr:uid="{00000000-0002-0000-6200-000001000000}"/>
  </dataValidations>
  <hyperlinks>
    <hyperlink ref="A1" location="'TOC'!A1" display="Back to TOC" xr:uid="{00000000-0004-0000-6200-000000000000}"/>
  </hyperlinks>
  <pageMargins left="0.7" right="0.7" top="0.75" bottom="0.75" header="0.3" footer="0.3"/>
</worksheet>
</file>

<file path=xl/worksheets/sheet9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300-000000000000}">
  <sheetPr codeName="Sheet100"/>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1.140625" bestFit="1" customWidth="1"/>
    <col min="2" max="43" width="12.7109375" bestFit="1" customWidth="1"/>
  </cols>
  <sheetData>
    <row r="1" spans="1:43" x14ac:dyDescent="0.25">
      <c r="A1" s="4" t="s">
        <v>384</v>
      </c>
    </row>
    <row r="2" spans="1:43" x14ac:dyDescent="0.25">
      <c r="A2" t="s">
        <v>212</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640</v>
      </c>
      <c r="B5" s="6">
        <v>0.4874027947715</v>
      </c>
      <c r="C5" s="8">
        <v>0.44866287556349999</v>
      </c>
      <c r="D5" s="7">
        <v>0.53991955306710004</v>
      </c>
      <c r="E5" s="6">
        <v>1</v>
      </c>
      <c r="F5" s="6">
        <v>0.42505161152400001</v>
      </c>
      <c r="G5" s="8">
        <v>0.39613342964289999</v>
      </c>
      <c r="H5" s="8">
        <v>0.40285078789130002</v>
      </c>
      <c r="I5" s="6">
        <v>0.45889323629189999</v>
      </c>
      <c r="J5" s="7">
        <v>0.56161608716919997</v>
      </c>
      <c r="K5" s="7">
        <v>0.57894291789200003</v>
      </c>
      <c r="L5" s="7">
        <v>0.56824921460720001</v>
      </c>
      <c r="M5" s="6">
        <v>0.4864137649875</v>
      </c>
      <c r="N5" s="6">
        <v>0.48918445243100001</v>
      </c>
      <c r="O5" s="8">
        <v>0.42283395192349998</v>
      </c>
      <c r="P5" s="6">
        <v>0.5271981696336</v>
      </c>
      <c r="Q5" s="6">
        <v>0.54273270387450001</v>
      </c>
      <c r="R5" s="6">
        <v>0.54362596745030001</v>
      </c>
      <c r="S5" s="6">
        <v>0.43406145961010001</v>
      </c>
      <c r="T5" s="6">
        <v>0.49276449496649999</v>
      </c>
      <c r="U5" s="6">
        <v>0.53470826109780001</v>
      </c>
      <c r="V5" s="6">
        <v>0.30099637077640001</v>
      </c>
      <c r="W5" s="6">
        <v>0.49122662939900003</v>
      </c>
      <c r="X5" s="6">
        <v>0.45449727615460001</v>
      </c>
      <c r="Y5" s="6">
        <v>0.50501284934580004</v>
      </c>
      <c r="Z5" s="6">
        <v>0.4045062543745</v>
      </c>
      <c r="AA5" s="6">
        <v>0.4291331771004</v>
      </c>
      <c r="AB5" s="6">
        <v>0.50322198154289999</v>
      </c>
      <c r="AC5" s="6">
        <v>0.42305268199040003</v>
      </c>
      <c r="AD5" s="7">
        <v>0.57451955051850001</v>
      </c>
      <c r="AE5" s="8">
        <v>0.4184634421267</v>
      </c>
      <c r="AG5" s="6">
        <v>0.4874027947715</v>
      </c>
      <c r="AH5" s="6">
        <v>0.48797621565720001</v>
      </c>
      <c r="AI5" s="6">
        <v>0.48582164684500001</v>
      </c>
      <c r="AJ5" s="6">
        <v>0.49968386045590002</v>
      </c>
      <c r="AK5" s="6">
        <v>0.48538950164520001</v>
      </c>
      <c r="AL5" s="6">
        <v>0.52457813610369997</v>
      </c>
      <c r="AM5" s="6">
        <v>0.46616781631870002</v>
      </c>
      <c r="AN5" s="6">
        <v>0.47031605092399997</v>
      </c>
      <c r="AO5" s="8">
        <v>0.39944701220439999</v>
      </c>
      <c r="AP5" s="7">
        <v>0.57283370052060001</v>
      </c>
      <c r="AQ5" s="6">
        <v>0.61170548444880002</v>
      </c>
    </row>
    <row r="6" spans="1:43" x14ac:dyDescent="0.25">
      <c r="A6" t="s">
        <v>641</v>
      </c>
      <c r="B6" s="6">
        <v>0.34513434751369998</v>
      </c>
      <c r="C6" s="7">
        <v>0.37735360203309998</v>
      </c>
      <c r="D6" s="8">
        <v>0.30110669686739999</v>
      </c>
      <c r="E6" s="6">
        <v>0</v>
      </c>
      <c r="F6" s="6">
        <v>0.35616630614060002</v>
      </c>
      <c r="G6" s="6">
        <v>0.3960853639013</v>
      </c>
      <c r="H6" s="6">
        <v>0.38681262977780001</v>
      </c>
      <c r="I6" s="6">
        <v>0.35709438017349998</v>
      </c>
      <c r="J6" s="6">
        <v>0.31852539279219999</v>
      </c>
      <c r="K6" s="6">
        <v>0.28808589270969998</v>
      </c>
      <c r="L6" s="8">
        <v>0.30687242021880001</v>
      </c>
      <c r="M6" s="6">
        <v>0.33933270610659999</v>
      </c>
      <c r="N6" s="6">
        <v>0.35558553818249999</v>
      </c>
      <c r="O6" s="6">
        <v>0.38884128850229999</v>
      </c>
      <c r="P6" s="6">
        <v>0.31138081218210001</v>
      </c>
      <c r="Q6" s="6">
        <v>0.33917800712230001</v>
      </c>
      <c r="R6" s="8">
        <v>0.2524035275</v>
      </c>
      <c r="S6" s="6">
        <v>0.3813186097397</v>
      </c>
      <c r="T6" s="6">
        <v>0.36132180329800001</v>
      </c>
      <c r="U6" s="6">
        <v>0.29741348773990001</v>
      </c>
      <c r="V6" s="6">
        <v>0.50857209933350001</v>
      </c>
      <c r="W6" s="6">
        <v>0.33686749074080002</v>
      </c>
      <c r="X6" s="6">
        <v>0.35621238448039999</v>
      </c>
      <c r="Y6" s="6">
        <v>0.38406046668619997</v>
      </c>
      <c r="Z6" s="6">
        <v>0.39889262573750001</v>
      </c>
      <c r="AA6" s="6">
        <v>0.38088312732649998</v>
      </c>
      <c r="AB6" s="6">
        <v>0.34228128229990001</v>
      </c>
      <c r="AC6" s="8">
        <v>0.15094996871569999</v>
      </c>
      <c r="AD6" s="8">
        <v>0.2985853422361</v>
      </c>
      <c r="AE6" s="7">
        <v>0.38197063994199998</v>
      </c>
      <c r="AG6" s="6">
        <v>0.34513434751369998</v>
      </c>
      <c r="AH6" s="6">
        <v>0.35717999186589999</v>
      </c>
      <c r="AI6" s="6">
        <v>0.31191974708679998</v>
      </c>
      <c r="AJ6" s="6">
        <v>0.38744381489899998</v>
      </c>
      <c r="AK6" s="6">
        <v>0.33819835661059999</v>
      </c>
      <c r="AL6" s="6">
        <v>0.304478086654</v>
      </c>
      <c r="AM6" s="6">
        <v>0.33615296084489998</v>
      </c>
      <c r="AN6" s="6">
        <v>0.36639580468529998</v>
      </c>
      <c r="AO6" s="7">
        <v>0.41195436734899998</v>
      </c>
      <c r="AP6" s="6">
        <v>0.3036895328075</v>
      </c>
      <c r="AQ6" s="6">
        <v>0.29001301671700003</v>
      </c>
    </row>
    <row r="7" spans="1:43" x14ac:dyDescent="0.25">
      <c r="A7" t="s">
        <v>642</v>
      </c>
      <c r="B7" s="6">
        <v>0.83253714228520004</v>
      </c>
      <c r="C7" s="6">
        <v>0.82601647759670005</v>
      </c>
      <c r="D7" s="6">
        <v>0.84102624993450004</v>
      </c>
      <c r="E7" s="6">
        <v>1</v>
      </c>
      <c r="F7" s="6">
        <v>0.78121791766460003</v>
      </c>
      <c r="G7" s="6">
        <v>0.7922187935442</v>
      </c>
      <c r="H7" s="8">
        <v>0.78966341766909998</v>
      </c>
      <c r="I7" s="6">
        <v>0.81598761646539997</v>
      </c>
      <c r="J7" s="7">
        <v>0.88014147996140002</v>
      </c>
      <c r="K7" s="6">
        <v>0.86702881060170001</v>
      </c>
      <c r="L7" s="7">
        <v>0.87512163482600003</v>
      </c>
      <c r="M7" s="6">
        <v>0.82574647109410004</v>
      </c>
      <c r="N7" s="6">
        <v>0.8447699906135</v>
      </c>
      <c r="O7" s="6">
        <v>0.8116752404259</v>
      </c>
      <c r="P7" s="6">
        <v>0.83857898181580004</v>
      </c>
      <c r="Q7" s="6">
        <v>0.88191071099670004</v>
      </c>
      <c r="R7" s="6">
        <v>0.79602949495039999</v>
      </c>
      <c r="S7" s="6">
        <v>0.81538006934980001</v>
      </c>
      <c r="T7" s="6">
        <v>0.8540862982645</v>
      </c>
      <c r="U7" s="6">
        <v>0.83212174883769996</v>
      </c>
      <c r="V7" s="6">
        <v>0.80956847010989996</v>
      </c>
      <c r="W7" s="6">
        <v>0.82809412013979999</v>
      </c>
      <c r="X7" s="6">
        <v>0.81070966063500005</v>
      </c>
      <c r="Y7" s="6">
        <v>0.88907331603200002</v>
      </c>
      <c r="Z7" s="6">
        <v>0.80339888011189997</v>
      </c>
      <c r="AA7" s="6">
        <v>0.81001630442689998</v>
      </c>
      <c r="AB7" s="6">
        <v>0.84550326384279995</v>
      </c>
      <c r="AC7" s="8">
        <v>0.57400265070610001</v>
      </c>
      <c r="AD7" s="7">
        <v>0.87310489275460001</v>
      </c>
      <c r="AE7" s="8">
        <v>0.80043408206870004</v>
      </c>
      <c r="AG7" s="6">
        <v>0.83253714228520004</v>
      </c>
      <c r="AH7" s="6">
        <v>0.84515620752309994</v>
      </c>
      <c r="AI7" s="6">
        <v>0.79774139393179999</v>
      </c>
      <c r="AJ7" s="6">
        <v>0.8871276753549</v>
      </c>
      <c r="AK7" s="6">
        <v>0.82358785825570002</v>
      </c>
      <c r="AL7" s="6">
        <v>0.82905622275769997</v>
      </c>
      <c r="AM7" s="6">
        <v>0.80232077716359995</v>
      </c>
      <c r="AN7" s="6">
        <v>0.83671185560929995</v>
      </c>
      <c r="AO7" s="6">
        <v>0.81140137955330005</v>
      </c>
      <c r="AP7" s="6">
        <v>0.8765232333281</v>
      </c>
      <c r="AQ7" s="6">
        <v>0.90171850116579999</v>
      </c>
    </row>
    <row r="8" spans="1:43" x14ac:dyDescent="0.25">
      <c r="A8" t="s">
        <v>643</v>
      </c>
      <c r="B8" s="6">
        <v>0.16746285771479999</v>
      </c>
      <c r="C8" s="6">
        <v>0.17398352240330001</v>
      </c>
      <c r="D8" s="6">
        <v>0.15897375006549999</v>
      </c>
      <c r="E8" s="6">
        <v>0</v>
      </c>
      <c r="F8" s="6">
        <v>0.2187820823354</v>
      </c>
      <c r="G8" s="6">
        <v>0.2077812064558</v>
      </c>
      <c r="H8" s="7">
        <v>0.2103365823309</v>
      </c>
      <c r="I8" s="6">
        <v>0.1840123835346</v>
      </c>
      <c r="J8" s="8">
        <v>0.11985852003859999</v>
      </c>
      <c r="K8" s="6">
        <v>0.13297118939829999</v>
      </c>
      <c r="L8" s="8">
        <v>0.124878365174</v>
      </c>
      <c r="M8" s="6">
        <v>0.17425352890590001</v>
      </c>
      <c r="N8" s="6">
        <v>0.1552300093865</v>
      </c>
      <c r="O8" s="6">
        <v>0.1883247595741</v>
      </c>
      <c r="P8" s="6">
        <v>0.16142101818419999</v>
      </c>
      <c r="Q8" s="6">
        <v>0.1180892890033</v>
      </c>
      <c r="R8" s="6">
        <v>0.20397050504959999</v>
      </c>
      <c r="S8" s="6">
        <v>0.18461993065019999</v>
      </c>
      <c r="T8" s="6">
        <v>0.1459137017355</v>
      </c>
      <c r="U8" s="6">
        <v>0.16787825116230001</v>
      </c>
      <c r="V8" s="6">
        <v>0.19043152989010001</v>
      </c>
      <c r="W8" s="6">
        <v>0.17190587986020001</v>
      </c>
      <c r="X8" s="6">
        <v>0.189290339365</v>
      </c>
      <c r="Y8" s="6">
        <v>0.110926683968</v>
      </c>
      <c r="Z8" s="6">
        <v>0.1966011198881</v>
      </c>
      <c r="AA8" s="6">
        <v>0.18998369557309999</v>
      </c>
      <c r="AB8" s="6">
        <v>0.1544967361572</v>
      </c>
      <c r="AC8" s="7">
        <v>0.42599734929389999</v>
      </c>
      <c r="AD8" s="8">
        <v>0.12689510724540001</v>
      </c>
      <c r="AE8" s="7">
        <v>0.19956591793129999</v>
      </c>
      <c r="AG8" s="6">
        <v>0.16746285771479999</v>
      </c>
      <c r="AH8" s="6">
        <v>0.1548437924769</v>
      </c>
      <c r="AI8" s="6">
        <v>0.20225860606820001</v>
      </c>
      <c r="AJ8" s="6">
        <v>0.1128723246451</v>
      </c>
      <c r="AK8" s="6">
        <v>0.17641214174430001</v>
      </c>
      <c r="AL8" s="6">
        <v>0.1709437772423</v>
      </c>
      <c r="AM8" s="6">
        <v>0.19767922283639999</v>
      </c>
      <c r="AN8" s="6">
        <v>0.1632881443907</v>
      </c>
      <c r="AO8" s="6">
        <v>0.1885986204467</v>
      </c>
      <c r="AP8" s="6">
        <v>0.1234767666719</v>
      </c>
      <c r="AQ8" s="6">
        <v>9.8281498834179998E-2</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G9" s="6">
        <v>1</v>
      </c>
      <c r="AH9" s="6">
        <v>1</v>
      </c>
      <c r="AI9" s="6">
        <v>1</v>
      </c>
      <c r="AJ9" s="6">
        <v>1</v>
      </c>
      <c r="AK9" s="6">
        <v>1</v>
      </c>
      <c r="AL9" s="6">
        <v>1</v>
      </c>
      <c r="AM9" s="6">
        <v>1</v>
      </c>
      <c r="AN9" s="6">
        <v>1</v>
      </c>
      <c r="AO9" s="6">
        <v>1</v>
      </c>
      <c r="AP9" s="6">
        <v>1</v>
      </c>
      <c r="AQ9" s="6">
        <v>1</v>
      </c>
    </row>
    <row r="10" spans="1:43" x14ac:dyDescent="0.25">
      <c r="A10" t="s">
        <v>433</v>
      </c>
      <c r="B10" s="9">
        <v>1413</v>
      </c>
      <c r="C10" s="9">
        <v>809</v>
      </c>
      <c r="D10" s="9">
        <v>602</v>
      </c>
      <c r="E10" s="9">
        <v>2</v>
      </c>
      <c r="F10" s="9">
        <v>92</v>
      </c>
      <c r="G10" s="9">
        <v>301</v>
      </c>
      <c r="H10" s="9">
        <v>393</v>
      </c>
      <c r="I10" s="9">
        <v>456</v>
      </c>
      <c r="J10" s="9">
        <v>351</v>
      </c>
      <c r="K10" s="9">
        <v>213</v>
      </c>
      <c r="L10" s="9">
        <v>564</v>
      </c>
      <c r="M10" s="9">
        <v>878</v>
      </c>
      <c r="N10" s="9">
        <v>535</v>
      </c>
      <c r="O10" s="9">
        <v>300</v>
      </c>
      <c r="P10" s="9">
        <v>314</v>
      </c>
      <c r="Q10" s="9">
        <v>226</v>
      </c>
      <c r="R10" s="9">
        <v>195</v>
      </c>
      <c r="S10" s="9">
        <v>223</v>
      </c>
      <c r="T10" s="9">
        <v>54</v>
      </c>
      <c r="U10" s="9">
        <v>66</v>
      </c>
      <c r="V10" s="9">
        <v>35</v>
      </c>
      <c r="W10" s="9">
        <v>1088</v>
      </c>
      <c r="X10" s="9">
        <v>147</v>
      </c>
      <c r="Y10" s="9">
        <v>156</v>
      </c>
      <c r="Z10" s="9">
        <v>22</v>
      </c>
      <c r="AA10" s="9">
        <v>261</v>
      </c>
      <c r="AB10" s="9">
        <v>1125</v>
      </c>
      <c r="AC10" s="9">
        <v>27</v>
      </c>
      <c r="AD10" s="9">
        <v>625</v>
      </c>
      <c r="AE10" s="9">
        <v>788</v>
      </c>
      <c r="AF10" s="9">
        <v>0</v>
      </c>
      <c r="AG10" s="9">
        <v>1413</v>
      </c>
      <c r="AH10" s="9">
        <v>1049</v>
      </c>
      <c r="AI10" s="9">
        <v>364</v>
      </c>
      <c r="AJ10" s="9">
        <v>227</v>
      </c>
      <c r="AK10" s="9">
        <v>1186</v>
      </c>
      <c r="AL10" s="9">
        <v>156</v>
      </c>
      <c r="AM10" s="9">
        <v>321</v>
      </c>
      <c r="AN10" s="9">
        <v>345</v>
      </c>
      <c r="AO10" s="9">
        <v>264</v>
      </c>
      <c r="AP10" s="9">
        <v>252</v>
      </c>
      <c r="AQ10" s="9">
        <v>75</v>
      </c>
    </row>
    <row r="11" spans="1:43" x14ac:dyDescent="0.25">
      <c r="A11" t="s">
        <v>202</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313c61e1-5db4-4748-b933-291d35b9335e" sqref="A2 AQ11" xr:uid="{00000000-0002-0000-6300-000000000000}"/>
    <dataValidation allowBlank="1" error="313c61e1-5db4-4748-b933-291d35b9335e" sqref="A1" xr:uid="{00000000-0002-0000-6300-000001000000}"/>
  </dataValidations>
  <hyperlinks>
    <hyperlink ref="A1" location="'TOC'!A1" display="Back to TOC" xr:uid="{00000000-0004-0000-6300-000000000000}"/>
  </hyperlinks>
  <pageMargins left="0.7" right="0.7" top="0.75" bottom="0.75" header="0.3" footer="0.3"/>
</worksheet>
</file>

<file path=xl/worksheets/sheet10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400-000000000000}">
  <sheetPr codeName="Sheet101"/>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1.140625" bestFit="1" customWidth="1"/>
    <col min="2" max="43" width="12.7109375" bestFit="1" customWidth="1"/>
  </cols>
  <sheetData>
    <row r="1" spans="1:43" x14ac:dyDescent="0.25">
      <c r="A1" s="4" t="s">
        <v>384</v>
      </c>
    </row>
    <row r="2" spans="1:43" x14ac:dyDescent="0.25">
      <c r="A2" t="s">
        <v>214</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640</v>
      </c>
      <c r="B5" s="6">
        <v>0.34604862448860002</v>
      </c>
      <c r="C5" s="6">
        <v>0.33737596050629998</v>
      </c>
      <c r="D5" s="6">
        <v>0.3597947472138</v>
      </c>
      <c r="E5" s="6">
        <v>0</v>
      </c>
      <c r="F5" s="6">
        <v>0.27760986734780002</v>
      </c>
      <c r="G5" s="8">
        <v>0.27308693721880001</v>
      </c>
      <c r="H5" s="8">
        <v>0.27413756142939999</v>
      </c>
      <c r="I5" s="6">
        <v>0.32006668549619999</v>
      </c>
      <c r="J5" s="6">
        <v>0.3902951035503</v>
      </c>
      <c r="K5" s="7">
        <v>0.45776860667829999</v>
      </c>
      <c r="L5" s="7">
        <v>0.41612558300129998</v>
      </c>
      <c r="M5" s="6">
        <v>0.32612012814300001</v>
      </c>
      <c r="N5" s="6">
        <v>0.3819482088367</v>
      </c>
      <c r="O5" s="8">
        <v>0.27282655757910002</v>
      </c>
      <c r="P5" s="7">
        <v>0.40386645413</v>
      </c>
      <c r="Q5" s="6">
        <v>0.36025819675199999</v>
      </c>
      <c r="R5" s="6">
        <v>0.41022254068000003</v>
      </c>
      <c r="S5" s="6">
        <v>0.30841301218430001</v>
      </c>
      <c r="T5" s="6">
        <v>0.44056600224429998</v>
      </c>
      <c r="U5" s="6">
        <v>0.39968325110250003</v>
      </c>
      <c r="V5" s="6">
        <v>0.25004897115460001</v>
      </c>
      <c r="W5" s="6">
        <v>0.36122361695850003</v>
      </c>
      <c r="X5" s="6">
        <v>0.30376809607080002</v>
      </c>
      <c r="Y5" s="6">
        <v>0.29858821025479998</v>
      </c>
      <c r="Z5" s="6">
        <v>0.23210025886409999</v>
      </c>
      <c r="AA5" s="6">
        <v>0.3147794825752</v>
      </c>
      <c r="AB5" s="6">
        <v>0.35762935860829997</v>
      </c>
      <c r="AC5" s="6">
        <v>0.20608627413880001</v>
      </c>
      <c r="AD5" s="7">
        <v>0.45754797760429999</v>
      </c>
      <c r="AE5" s="8">
        <v>0.25781424112340001</v>
      </c>
      <c r="AG5" s="6">
        <v>0.34604862448860002</v>
      </c>
      <c r="AH5" s="6">
        <v>0.34824471704440002</v>
      </c>
      <c r="AI5" s="6">
        <v>0.33999312968829998</v>
      </c>
      <c r="AJ5" s="6">
        <v>0.30998128343710002</v>
      </c>
      <c r="AK5" s="6">
        <v>0.3519613141274</v>
      </c>
      <c r="AL5" s="6">
        <v>0.40736398222909997</v>
      </c>
      <c r="AM5" s="6">
        <v>0.34529914449019999</v>
      </c>
      <c r="AN5" s="6">
        <v>0.30262447726019998</v>
      </c>
      <c r="AO5" s="6">
        <v>0.3209274304277</v>
      </c>
      <c r="AP5" s="6">
        <v>0.39871857400249999</v>
      </c>
      <c r="AQ5" s="6">
        <v>0.31772148223770003</v>
      </c>
    </row>
    <row r="6" spans="1:43" x14ac:dyDescent="0.25">
      <c r="A6" t="s">
        <v>641</v>
      </c>
      <c r="B6" s="6">
        <v>0.41276272105279999</v>
      </c>
      <c r="C6" s="6">
        <v>0.41382405546860002</v>
      </c>
      <c r="D6" s="6">
        <v>0.40872826792139999</v>
      </c>
      <c r="E6" s="6">
        <v>1</v>
      </c>
      <c r="F6" s="6">
        <v>0.47299691866030003</v>
      </c>
      <c r="G6" s="6">
        <v>0.45088425589070003</v>
      </c>
      <c r="H6" s="6">
        <v>0.45602077098220001</v>
      </c>
      <c r="I6" s="6">
        <v>0.42576416680079998</v>
      </c>
      <c r="J6" s="6">
        <v>0.38866415791940001</v>
      </c>
      <c r="K6" s="6">
        <v>0.34671204410799999</v>
      </c>
      <c r="L6" s="8">
        <v>0.37260387998069999</v>
      </c>
      <c r="M6" s="6">
        <v>0.42763079477970001</v>
      </c>
      <c r="N6" s="6">
        <v>0.3859790813042</v>
      </c>
      <c r="O6" s="6">
        <v>0.41969008048759998</v>
      </c>
      <c r="P6" s="6">
        <v>0.37893822003799998</v>
      </c>
      <c r="Q6" s="6">
        <v>0.47364651178939998</v>
      </c>
      <c r="R6" s="6">
        <v>0.41129172991430002</v>
      </c>
      <c r="S6" s="6">
        <v>0.41086089454340002</v>
      </c>
      <c r="T6" s="6">
        <v>0.35070637993760001</v>
      </c>
      <c r="U6" s="6">
        <v>0.34929140799219999</v>
      </c>
      <c r="V6" s="6">
        <v>0.38538615538710003</v>
      </c>
      <c r="W6" s="6">
        <v>0.40536054979379998</v>
      </c>
      <c r="X6" s="6">
        <v>0.40999382984560001</v>
      </c>
      <c r="Y6" s="6">
        <v>0.4809890849929</v>
      </c>
      <c r="Z6" s="6">
        <v>0.30805770516539999</v>
      </c>
      <c r="AA6" s="6">
        <v>0.45866119273889999</v>
      </c>
      <c r="AB6" s="6">
        <v>0.40534822128260001</v>
      </c>
      <c r="AC6" s="6">
        <v>0.29137252098990002</v>
      </c>
      <c r="AD6" s="8">
        <v>0.37252942986609999</v>
      </c>
      <c r="AE6" s="7">
        <v>0.44460110880499998</v>
      </c>
      <c r="AG6" s="6">
        <v>0.41276272105279999</v>
      </c>
      <c r="AH6" s="6">
        <v>0.42255127855669999</v>
      </c>
      <c r="AI6" s="6">
        <v>0.3857718007882</v>
      </c>
      <c r="AJ6" s="6">
        <v>0.47485793108160002</v>
      </c>
      <c r="AK6" s="6">
        <v>0.40258315986940002</v>
      </c>
      <c r="AL6" s="6">
        <v>0.38309019786170001</v>
      </c>
      <c r="AM6" s="6">
        <v>0.38593097825200001</v>
      </c>
      <c r="AN6" s="7">
        <v>0.48605882494320002</v>
      </c>
      <c r="AO6" s="6">
        <v>0.3806655667203</v>
      </c>
      <c r="AP6" s="6">
        <v>0.38559106606299998</v>
      </c>
      <c r="AQ6" s="6">
        <v>0.46982292815679999</v>
      </c>
    </row>
    <row r="7" spans="1:43" x14ac:dyDescent="0.25">
      <c r="A7" t="s">
        <v>642</v>
      </c>
      <c r="B7" s="6">
        <v>0.75881134554139995</v>
      </c>
      <c r="C7" s="6">
        <v>0.75120001597480002</v>
      </c>
      <c r="D7" s="6">
        <v>0.76852301513520005</v>
      </c>
      <c r="E7" s="6">
        <v>1</v>
      </c>
      <c r="F7" s="6">
        <v>0.75060678600810005</v>
      </c>
      <c r="G7" s="6">
        <v>0.72397119310949998</v>
      </c>
      <c r="H7" s="6">
        <v>0.73015833241149997</v>
      </c>
      <c r="I7" s="6">
        <v>0.74583085229699997</v>
      </c>
      <c r="J7" s="6">
        <v>0.77895926146969996</v>
      </c>
      <c r="K7" s="6">
        <v>0.80448065078630004</v>
      </c>
      <c r="L7" s="6">
        <v>0.78872946298199997</v>
      </c>
      <c r="M7" s="6">
        <v>0.75375092292269996</v>
      </c>
      <c r="N7" s="6">
        <v>0.7679272901409</v>
      </c>
      <c r="O7" s="8">
        <v>0.69251663806679997</v>
      </c>
      <c r="P7" s="6">
        <v>0.78280467416800004</v>
      </c>
      <c r="Q7" s="7">
        <v>0.83390470854139997</v>
      </c>
      <c r="R7" s="6">
        <v>0.82151427059430004</v>
      </c>
      <c r="S7" s="6">
        <v>0.71927390672769997</v>
      </c>
      <c r="T7" s="6">
        <v>0.79127238218189999</v>
      </c>
      <c r="U7" s="6">
        <v>0.74897465909469996</v>
      </c>
      <c r="V7" s="6">
        <v>0.63543512654159995</v>
      </c>
      <c r="W7" s="6">
        <v>0.76658416675230001</v>
      </c>
      <c r="X7" s="6">
        <v>0.71376192591639998</v>
      </c>
      <c r="Y7" s="6">
        <v>0.77957729524770003</v>
      </c>
      <c r="Z7" s="6">
        <v>0.54015796402939997</v>
      </c>
      <c r="AA7" s="6">
        <v>0.77344067531409999</v>
      </c>
      <c r="AB7" s="6">
        <v>0.76297757989089998</v>
      </c>
      <c r="AC7" s="8">
        <v>0.4974587951287</v>
      </c>
      <c r="AD7" s="7">
        <v>0.83007740747040004</v>
      </c>
      <c r="AE7" s="8">
        <v>0.70241534992830001</v>
      </c>
      <c r="AG7" s="6">
        <v>0.75881134554139995</v>
      </c>
      <c r="AH7" s="6">
        <v>0.77079599560110001</v>
      </c>
      <c r="AI7" s="6">
        <v>0.72576493047650004</v>
      </c>
      <c r="AJ7" s="6">
        <v>0.78483921451859995</v>
      </c>
      <c r="AK7" s="6">
        <v>0.75454447399680002</v>
      </c>
      <c r="AL7" s="6">
        <v>0.79045418009080004</v>
      </c>
      <c r="AM7" s="6">
        <v>0.73123012274209997</v>
      </c>
      <c r="AN7" s="6">
        <v>0.78868330220339999</v>
      </c>
      <c r="AO7" s="6">
        <v>0.70159299714809997</v>
      </c>
      <c r="AP7" s="6">
        <v>0.7843096400656</v>
      </c>
      <c r="AQ7" s="6">
        <v>0.78754441039440004</v>
      </c>
    </row>
    <row r="8" spans="1:43" x14ac:dyDescent="0.25">
      <c r="A8" t="s">
        <v>643</v>
      </c>
      <c r="B8" s="6">
        <v>0.24118865445859999</v>
      </c>
      <c r="C8" s="6">
        <v>0.24879998402520001</v>
      </c>
      <c r="D8" s="6">
        <v>0.23147698486480001</v>
      </c>
      <c r="E8" s="6">
        <v>0</v>
      </c>
      <c r="F8" s="6">
        <v>0.24939321399190001</v>
      </c>
      <c r="G8" s="6">
        <v>0.27602880689050002</v>
      </c>
      <c r="H8" s="6">
        <v>0.26984166758849998</v>
      </c>
      <c r="I8" s="6">
        <v>0.25416914770299998</v>
      </c>
      <c r="J8" s="6">
        <v>0.22104073853030001</v>
      </c>
      <c r="K8" s="6">
        <v>0.19551934921370001</v>
      </c>
      <c r="L8" s="6">
        <v>0.211270537018</v>
      </c>
      <c r="M8" s="6">
        <v>0.24624907707730001</v>
      </c>
      <c r="N8" s="6">
        <v>0.2320727098591</v>
      </c>
      <c r="O8" s="7">
        <v>0.30748336193319997</v>
      </c>
      <c r="P8" s="6">
        <v>0.21719532583199999</v>
      </c>
      <c r="Q8" s="8">
        <v>0.1660952914586</v>
      </c>
      <c r="R8" s="6">
        <v>0.17848572940570001</v>
      </c>
      <c r="S8" s="6">
        <v>0.28072609327230003</v>
      </c>
      <c r="T8" s="6">
        <v>0.20872761781810001</v>
      </c>
      <c r="U8" s="6">
        <v>0.25102534090529999</v>
      </c>
      <c r="V8" s="6">
        <v>0.3645648734584</v>
      </c>
      <c r="W8" s="6">
        <v>0.23341583324769999</v>
      </c>
      <c r="X8" s="6">
        <v>0.28623807408360002</v>
      </c>
      <c r="Y8" s="6">
        <v>0.2204227047523</v>
      </c>
      <c r="Z8" s="6">
        <v>0.45984203597060003</v>
      </c>
      <c r="AA8" s="6">
        <v>0.22655932468590001</v>
      </c>
      <c r="AB8" s="6">
        <v>0.23702242010909999</v>
      </c>
      <c r="AC8" s="7">
        <v>0.50254120487130005</v>
      </c>
      <c r="AD8" s="8">
        <v>0.16992259252959999</v>
      </c>
      <c r="AE8" s="7">
        <v>0.29758465007169999</v>
      </c>
      <c r="AG8" s="6">
        <v>0.24118865445859999</v>
      </c>
      <c r="AH8" s="6">
        <v>0.22920400439890001</v>
      </c>
      <c r="AI8" s="6">
        <v>0.27423506952350002</v>
      </c>
      <c r="AJ8" s="6">
        <v>0.2151607854814</v>
      </c>
      <c r="AK8" s="6">
        <v>0.2454555260032</v>
      </c>
      <c r="AL8" s="6">
        <v>0.20954581990919999</v>
      </c>
      <c r="AM8" s="6">
        <v>0.26876987725790003</v>
      </c>
      <c r="AN8" s="6">
        <v>0.21131669779660001</v>
      </c>
      <c r="AO8" s="6">
        <v>0.29840700285190003</v>
      </c>
      <c r="AP8" s="6">
        <v>0.2156903599344</v>
      </c>
      <c r="AQ8" s="6">
        <v>0.21245558960559999</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G9" s="6">
        <v>1</v>
      </c>
      <c r="AH9" s="6">
        <v>1</v>
      </c>
      <c r="AI9" s="6">
        <v>1</v>
      </c>
      <c r="AJ9" s="6">
        <v>1</v>
      </c>
      <c r="AK9" s="6">
        <v>1</v>
      </c>
      <c r="AL9" s="6">
        <v>1</v>
      </c>
      <c r="AM9" s="6">
        <v>1</v>
      </c>
      <c r="AN9" s="6">
        <v>1</v>
      </c>
      <c r="AO9" s="6">
        <v>1</v>
      </c>
      <c r="AP9" s="6">
        <v>1</v>
      </c>
      <c r="AQ9" s="6">
        <v>1</v>
      </c>
    </row>
    <row r="10" spans="1:43" x14ac:dyDescent="0.25">
      <c r="A10" t="s">
        <v>433</v>
      </c>
      <c r="B10" s="9">
        <v>1413</v>
      </c>
      <c r="C10" s="9">
        <v>809</v>
      </c>
      <c r="D10" s="9">
        <v>602</v>
      </c>
      <c r="E10" s="9">
        <v>2</v>
      </c>
      <c r="F10" s="9">
        <v>92</v>
      </c>
      <c r="G10" s="9">
        <v>301</v>
      </c>
      <c r="H10" s="9">
        <v>393</v>
      </c>
      <c r="I10" s="9">
        <v>456</v>
      </c>
      <c r="J10" s="9">
        <v>351</v>
      </c>
      <c r="K10" s="9">
        <v>213</v>
      </c>
      <c r="L10" s="9">
        <v>564</v>
      </c>
      <c r="M10" s="9">
        <v>878</v>
      </c>
      <c r="N10" s="9">
        <v>535</v>
      </c>
      <c r="O10" s="9">
        <v>300</v>
      </c>
      <c r="P10" s="9">
        <v>314</v>
      </c>
      <c r="Q10" s="9">
        <v>226</v>
      </c>
      <c r="R10" s="9">
        <v>195</v>
      </c>
      <c r="S10" s="9">
        <v>223</v>
      </c>
      <c r="T10" s="9">
        <v>54</v>
      </c>
      <c r="U10" s="9">
        <v>66</v>
      </c>
      <c r="V10" s="9">
        <v>35</v>
      </c>
      <c r="W10" s="9">
        <v>1088</v>
      </c>
      <c r="X10" s="9">
        <v>147</v>
      </c>
      <c r="Y10" s="9">
        <v>156</v>
      </c>
      <c r="Z10" s="9">
        <v>22</v>
      </c>
      <c r="AA10" s="9">
        <v>261</v>
      </c>
      <c r="AB10" s="9">
        <v>1125</v>
      </c>
      <c r="AC10" s="9">
        <v>27</v>
      </c>
      <c r="AD10" s="9">
        <v>625</v>
      </c>
      <c r="AE10" s="9">
        <v>788</v>
      </c>
      <c r="AF10" s="9">
        <v>0</v>
      </c>
      <c r="AG10" s="9">
        <v>1413</v>
      </c>
      <c r="AH10" s="9">
        <v>1049</v>
      </c>
      <c r="AI10" s="9">
        <v>364</v>
      </c>
      <c r="AJ10" s="9">
        <v>227</v>
      </c>
      <c r="AK10" s="9">
        <v>1186</v>
      </c>
      <c r="AL10" s="9">
        <v>156</v>
      </c>
      <c r="AM10" s="9">
        <v>321</v>
      </c>
      <c r="AN10" s="9">
        <v>345</v>
      </c>
      <c r="AO10" s="9">
        <v>264</v>
      </c>
      <c r="AP10" s="9">
        <v>252</v>
      </c>
      <c r="AQ10" s="9">
        <v>75</v>
      </c>
    </row>
    <row r="11" spans="1:43" x14ac:dyDescent="0.25">
      <c r="A11" t="s">
        <v>202</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709caeef-188c-4c21-b2ea-c81452e4054d" sqref="A2 AQ11" xr:uid="{00000000-0002-0000-6400-000000000000}"/>
    <dataValidation allowBlank="1" error="709caeef-188c-4c21-b2ea-c81452e4054d" sqref="A1" xr:uid="{00000000-0002-0000-6400-000001000000}"/>
  </dataValidations>
  <hyperlinks>
    <hyperlink ref="A1" location="'TOC'!A1" display="Back to TOC" xr:uid="{00000000-0004-0000-6400-000000000000}"/>
  </hyperlinks>
  <pageMargins left="0.7" right="0.7" top="0.75" bottom="0.75" header="0.3" footer="0.3"/>
</worksheet>
</file>

<file path=xl/worksheets/sheet10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500-000000000000}">
  <sheetPr codeName="Sheet102"/>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1.140625" bestFit="1" customWidth="1"/>
    <col min="2" max="43" width="12.7109375" bestFit="1" customWidth="1"/>
  </cols>
  <sheetData>
    <row r="1" spans="1:43" x14ac:dyDescent="0.25">
      <c r="A1" s="4" t="s">
        <v>384</v>
      </c>
    </row>
    <row r="2" spans="1:43" x14ac:dyDescent="0.25">
      <c r="A2" t="s">
        <v>216</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640</v>
      </c>
      <c r="B5" s="6">
        <v>0.5030017245674</v>
      </c>
      <c r="C5" s="6">
        <v>0.48014405171059998</v>
      </c>
      <c r="D5" s="6">
        <v>0.533148268589</v>
      </c>
      <c r="E5" s="6">
        <v>1</v>
      </c>
      <c r="F5" s="6">
        <v>0.49760171794949998</v>
      </c>
      <c r="G5" s="6">
        <v>0.45946861636089997</v>
      </c>
      <c r="H5" s="6">
        <v>0.46832649357970002</v>
      </c>
      <c r="I5" s="6">
        <v>0.48970473683100002</v>
      </c>
      <c r="J5" s="6">
        <v>0.54735955638470002</v>
      </c>
      <c r="K5" s="6">
        <v>0.52128162459640004</v>
      </c>
      <c r="L5" s="6">
        <v>0.53737629703169998</v>
      </c>
      <c r="M5" s="6">
        <v>0.48701298239649998</v>
      </c>
      <c r="N5" s="6">
        <v>0.5318041584405</v>
      </c>
      <c r="O5" s="6">
        <v>0.46227845212750002</v>
      </c>
      <c r="P5" s="6">
        <v>0.50489944885759996</v>
      </c>
      <c r="Q5" s="6">
        <v>0.50225320483650004</v>
      </c>
      <c r="R5" s="7">
        <v>0.61316129884619996</v>
      </c>
      <c r="S5" s="6">
        <v>0.53309649791930003</v>
      </c>
      <c r="T5" s="6">
        <v>0.54572516732190002</v>
      </c>
      <c r="U5" s="6">
        <v>0.43802961074039998</v>
      </c>
      <c r="V5" s="6">
        <v>0.60472027114280003</v>
      </c>
      <c r="W5" s="6">
        <v>0.50835991399339997</v>
      </c>
      <c r="X5" s="6">
        <v>0.46964436350189998</v>
      </c>
      <c r="Y5" s="6">
        <v>0.49620765444210002</v>
      </c>
      <c r="Z5" s="6">
        <v>0.525169345633</v>
      </c>
      <c r="AA5" s="6">
        <v>0.49503326738249998</v>
      </c>
      <c r="AB5" s="6">
        <v>0.5117572667725</v>
      </c>
      <c r="AC5" s="8">
        <v>0.2693996979662</v>
      </c>
      <c r="AD5" s="7">
        <v>0.54608097193750005</v>
      </c>
      <c r="AE5" s="8">
        <v>0.46891120546289999</v>
      </c>
      <c r="AG5" s="6">
        <v>0.5030017245674</v>
      </c>
      <c r="AH5" s="6">
        <v>0.4883534189339</v>
      </c>
      <c r="AI5" s="6">
        <v>0.54339289039640004</v>
      </c>
      <c r="AJ5" s="6">
        <v>0.47357001587070002</v>
      </c>
      <c r="AK5" s="6">
        <v>0.50782660364059995</v>
      </c>
      <c r="AL5" s="6">
        <v>0.45602694417989997</v>
      </c>
      <c r="AM5" s="6">
        <v>0.54026168561410004</v>
      </c>
      <c r="AN5" s="6">
        <v>0.5147930310519</v>
      </c>
      <c r="AO5" s="6">
        <v>0.44810773265210002</v>
      </c>
      <c r="AP5" s="6">
        <v>0.52163709787979995</v>
      </c>
      <c r="AQ5" s="6">
        <v>0.51955554003049997</v>
      </c>
    </row>
    <row r="6" spans="1:43" x14ac:dyDescent="0.25">
      <c r="A6" t="s">
        <v>641</v>
      </c>
      <c r="B6" s="6">
        <v>0.3672037023959</v>
      </c>
      <c r="C6" s="6">
        <v>0.38430051801100001</v>
      </c>
      <c r="D6" s="6">
        <v>0.3446354634894</v>
      </c>
      <c r="E6" s="6">
        <v>0</v>
      </c>
      <c r="F6" s="6">
        <v>0.42601053140880002</v>
      </c>
      <c r="G6" s="6">
        <v>0.40151170780259998</v>
      </c>
      <c r="H6" s="6">
        <v>0.4072025003809</v>
      </c>
      <c r="I6" s="6">
        <v>0.36562707188100002</v>
      </c>
      <c r="J6" s="6">
        <v>0.34738404028339998</v>
      </c>
      <c r="K6" s="6">
        <v>0.32913652377430003</v>
      </c>
      <c r="L6" s="6">
        <v>0.34039845218780002</v>
      </c>
      <c r="M6" s="7">
        <v>0.39192069708319999</v>
      </c>
      <c r="N6" s="8">
        <v>0.32267802317670002</v>
      </c>
      <c r="O6" s="6">
        <v>0.37133954002030001</v>
      </c>
      <c r="P6" s="6">
        <v>0.40111133276619998</v>
      </c>
      <c r="Q6" s="6">
        <v>0.38742975504179999</v>
      </c>
      <c r="R6" s="8">
        <v>0.26497717400240001</v>
      </c>
      <c r="S6" s="6">
        <v>0.33590099127169998</v>
      </c>
      <c r="T6" s="6">
        <v>0.34798876982249999</v>
      </c>
      <c r="U6" s="6">
        <v>0.38384331424779999</v>
      </c>
      <c r="V6" s="8">
        <v>0.13971286170370001</v>
      </c>
      <c r="W6" s="6">
        <v>0.3670256671248</v>
      </c>
      <c r="X6" s="6">
        <v>0.36744618274730001</v>
      </c>
      <c r="Y6" s="6">
        <v>0.38550930749930001</v>
      </c>
      <c r="Z6" s="6">
        <v>0.23932513802620001</v>
      </c>
      <c r="AA6" s="6">
        <v>0.36594182517730001</v>
      </c>
      <c r="AB6" s="6">
        <v>0.36530409673289999</v>
      </c>
      <c r="AC6" s="6">
        <v>0.442270811993</v>
      </c>
      <c r="AD6" s="8">
        <v>0.32901841873240001</v>
      </c>
      <c r="AE6" s="7">
        <v>0.39742141096130001</v>
      </c>
      <c r="AG6" s="6">
        <v>0.3672037023959</v>
      </c>
      <c r="AH6" s="6">
        <v>0.37933348038999998</v>
      </c>
      <c r="AI6" s="6">
        <v>0.33375711227909999</v>
      </c>
      <c r="AJ6" s="6">
        <v>0.42650756976080001</v>
      </c>
      <c r="AK6" s="6">
        <v>0.35748173920460002</v>
      </c>
      <c r="AL6" s="6">
        <v>0.4116401569955</v>
      </c>
      <c r="AM6" s="6">
        <v>0.31651615127249999</v>
      </c>
      <c r="AN6" s="6">
        <v>0.38638387351190001</v>
      </c>
      <c r="AO6" s="6">
        <v>0.39103066602219999</v>
      </c>
      <c r="AP6" s="6">
        <v>0.3509631351211</v>
      </c>
      <c r="AQ6" s="6">
        <v>0.37594940496719997</v>
      </c>
    </row>
    <row r="7" spans="1:43" x14ac:dyDescent="0.25">
      <c r="A7" t="s">
        <v>642</v>
      </c>
      <c r="B7" s="6">
        <v>0.87020542696339998</v>
      </c>
      <c r="C7" s="6">
        <v>0.8644445697216</v>
      </c>
      <c r="D7" s="6">
        <v>0.87778373207839999</v>
      </c>
      <c r="E7" s="6">
        <v>1</v>
      </c>
      <c r="F7" s="6">
        <v>0.9236122493583</v>
      </c>
      <c r="G7" s="6">
        <v>0.86098032416350001</v>
      </c>
      <c r="H7" s="6">
        <v>0.87552899396070005</v>
      </c>
      <c r="I7" s="6">
        <v>0.85533180871199999</v>
      </c>
      <c r="J7" s="6">
        <v>0.89474359666820003</v>
      </c>
      <c r="K7" s="6">
        <v>0.85041814837069996</v>
      </c>
      <c r="L7" s="6">
        <v>0.87777474921950005</v>
      </c>
      <c r="M7" s="6">
        <v>0.87893367947970003</v>
      </c>
      <c r="N7" s="6">
        <v>0.85448218161720002</v>
      </c>
      <c r="O7" s="8">
        <v>0.83361799214779997</v>
      </c>
      <c r="P7" s="6">
        <v>0.9060107816238</v>
      </c>
      <c r="Q7" s="6">
        <v>0.88968295987830004</v>
      </c>
      <c r="R7" s="6">
        <v>0.87813847284860003</v>
      </c>
      <c r="S7" s="6">
        <v>0.86899748919090003</v>
      </c>
      <c r="T7" s="6">
        <v>0.89371393714439995</v>
      </c>
      <c r="U7" s="6">
        <v>0.82187292498819997</v>
      </c>
      <c r="V7" s="6">
        <v>0.74443313284659995</v>
      </c>
      <c r="W7" s="6">
        <v>0.87538558111819997</v>
      </c>
      <c r="X7" s="6">
        <v>0.83709054624909995</v>
      </c>
      <c r="Y7" s="6">
        <v>0.88171696194149995</v>
      </c>
      <c r="Z7" s="6">
        <v>0.76449448365920003</v>
      </c>
      <c r="AA7" s="6">
        <v>0.86097509255979998</v>
      </c>
      <c r="AB7" s="6">
        <v>0.87706136350539998</v>
      </c>
      <c r="AC7" s="6">
        <v>0.71167050995909997</v>
      </c>
      <c r="AD7" s="6">
        <v>0.87509939066989995</v>
      </c>
      <c r="AE7" s="6">
        <v>0.86633261642420001</v>
      </c>
      <c r="AG7" s="6">
        <v>0.87020542696339998</v>
      </c>
      <c r="AH7" s="6">
        <v>0.867686899324</v>
      </c>
      <c r="AI7" s="6">
        <v>0.87715000267559995</v>
      </c>
      <c r="AJ7" s="6">
        <v>0.90007758563149998</v>
      </c>
      <c r="AK7" s="6">
        <v>0.86530834284519997</v>
      </c>
      <c r="AL7" s="6">
        <v>0.86766710117540002</v>
      </c>
      <c r="AM7" s="6">
        <v>0.85677783688660003</v>
      </c>
      <c r="AN7" s="6">
        <v>0.90117690456370003</v>
      </c>
      <c r="AO7" s="6">
        <v>0.83913839867429996</v>
      </c>
      <c r="AP7" s="6">
        <v>0.87260023300089995</v>
      </c>
      <c r="AQ7" s="6">
        <v>0.89550494499779998</v>
      </c>
    </row>
    <row r="8" spans="1:43" x14ac:dyDescent="0.25">
      <c r="A8" t="s">
        <v>643</v>
      </c>
      <c r="B8" s="6">
        <v>0.1297945730366</v>
      </c>
      <c r="C8" s="6">
        <v>0.1355554302784</v>
      </c>
      <c r="D8" s="6">
        <v>0.12221626792159999</v>
      </c>
      <c r="E8" s="6">
        <v>0</v>
      </c>
      <c r="F8" s="6">
        <v>7.6387750641709995E-2</v>
      </c>
      <c r="G8" s="6">
        <v>0.13901967583649999</v>
      </c>
      <c r="H8" s="6">
        <v>0.1244710060393</v>
      </c>
      <c r="I8" s="6">
        <v>0.14466819128799999</v>
      </c>
      <c r="J8" s="6">
        <v>0.1052564033318</v>
      </c>
      <c r="K8" s="6">
        <v>0.14958185162929999</v>
      </c>
      <c r="L8" s="6">
        <v>0.12222525078050001</v>
      </c>
      <c r="M8" s="6">
        <v>0.1210663205203</v>
      </c>
      <c r="N8" s="6">
        <v>0.14551781838280001</v>
      </c>
      <c r="O8" s="7">
        <v>0.1663820078522</v>
      </c>
      <c r="P8" s="6">
        <v>9.3989218376209993E-2</v>
      </c>
      <c r="Q8" s="6">
        <v>0.1103170401217</v>
      </c>
      <c r="R8" s="6">
        <v>0.1218615271514</v>
      </c>
      <c r="S8" s="6">
        <v>0.1310025108091</v>
      </c>
      <c r="T8" s="6">
        <v>0.10628606285559999</v>
      </c>
      <c r="U8" s="6">
        <v>0.1781270750118</v>
      </c>
      <c r="V8" s="6">
        <v>0.25556686715339999</v>
      </c>
      <c r="W8" s="6">
        <v>0.1246144188818</v>
      </c>
      <c r="X8" s="6">
        <v>0.16290945375089999</v>
      </c>
      <c r="Y8" s="6">
        <v>0.1182830380585</v>
      </c>
      <c r="Z8" s="6">
        <v>0.2355055163408</v>
      </c>
      <c r="AA8" s="6">
        <v>0.13902490744019999</v>
      </c>
      <c r="AB8" s="6">
        <v>0.1229386364946</v>
      </c>
      <c r="AC8" s="6">
        <v>0.28832949004090003</v>
      </c>
      <c r="AD8" s="6">
        <v>0.1249006093301</v>
      </c>
      <c r="AE8" s="6">
        <v>0.13366738357579999</v>
      </c>
      <c r="AG8" s="6">
        <v>0.1297945730366</v>
      </c>
      <c r="AH8" s="6">
        <v>0.132313100676</v>
      </c>
      <c r="AI8" s="6">
        <v>0.1228499973244</v>
      </c>
      <c r="AJ8" s="6">
        <v>9.9922414368499995E-2</v>
      </c>
      <c r="AK8" s="6">
        <v>0.1346916571548</v>
      </c>
      <c r="AL8" s="6">
        <v>0.1323328988246</v>
      </c>
      <c r="AM8" s="6">
        <v>0.1432221631134</v>
      </c>
      <c r="AN8" s="6">
        <v>9.882309543626E-2</v>
      </c>
      <c r="AO8" s="6">
        <v>0.16086160132569999</v>
      </c>
      <c r="AP8" s="6">
        <v>0.12739976699909999</v>
      </c>
      <c r="AQ8" s="6">
        <v>0.10449505500219999</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G9" s="6">
        <v>1</v>
      </c>
      <c r="AH9" s="6">
        <v>1</v>
      </c>
      <c r="AI9" s="6">
        <v>1</v>
      </c>
      <c r="AJ9" s="6">
        <v>1</v>
      </c>
      <c r="AK9" s="6">
        <v>1</v>
      </c>
      <c r="AL9" s="6">
        <v>1</v>
      </c>
      <c r="AM9" s="6">
        <v>1</v>
      </c>
      <c r="AN9" s="6">
        <v>1</v>
      </c>
      <c r="AO9" s="6">
        <v>1</v>
      </c>
      <c r="AP9" s="6">
        <v>1</v>
      </c>
      <c r="AQ9" s="6">
        <v>1</v>
      </c>
    </row>
    <row r="10" spans="1:43" x14ac:dyDescent="0.25">
      <c r="A10" t="s">
        <v>433</v>
      </c>
      <c r="B10" s="9">
        <v>1413</v>
      </c>
      <c r="C10" s="9">
        <v>809</v>
      </c>
      <c r="D10" s="9">
        <v>602</v>
      </c>
      <c r="E10" s="9">
        <v>2</v>
      </c>
      <c r="F10" s="9">
        <v>92</v>
      </c>
      <c r="G10" s="9">
        <v>301</v>
      </c>
      <c r="H10" s="9">
        <v>393</v>
      </c>
      <c r="I10" s="9">
        <v>456</v>
      </c>
      <c r="J10" s="9">
        <v>351</v>
      </c>
      <c r="K10" s="9">
        <v>213</v>
      </c>
      <c r="L10" s="9">
        <v>564</v>
      </c>
      <c r="M10" s="9">
        <v>878</v>
      </c>
      <c r="N10" s="9">
        <v>535</v>
      </c>
      <c r="O10" s="9">
        <v>300</v>
      </c>
      <c r="P10" s="9">
        <v>314</v>
      </c>
      <c r="Q10" s="9">
        <v>226</v>
      </c>
      <c r="R10" s="9">
        <v>195</v>
      </c>
      <c r="S10" s="9">
        <v>223</v>
      </c>
      <c r="T10" s="9">
        <v>54</v>
      </c>
      <c r="U10" s="9">
        <v>66</v>
      </c>
      <c r="V10" s="9">
        <v>35</v>
      </c>
      <c r="W10" s="9">
        <v>1088</v>
      </c>
      <c r="X10" s="9">
        <v>147</v>
      </c>
      <c r="Y10" s="9">
        <v>156</v>
      </c>
      <c r="Z10" s="9">
        <v>22</v>
      </c>
      <c r="AA10" s="9">
        <v>261</v>
      </c>
      <c r="AB10" s="9">
        <v>1125</v>
      </c>
      <c r="AC10" s="9">
        <v>27</v>
      </c>
      <c r="AD10" s="9">
        <v>625</v>
      </c>
      <c r="AE10" s="9">
        <v>788</v>
      </c>
      <c r="AF10" s="9">
        <v>0</v>
      </c>
      <c r="AG10" s="9">
        <v>1413</v>
      </c>
      <c r="AH10" s="9">
        <v>1049</v>
      </c>
      <c r="AI10" s="9">
        <v>364</v>
      </c>
      <c r="AJ10" s="9">
        <v>227</v>
      </c>
      <c r="AK10" s="9">
        <v>1186</v>
      </c>
      <c r="AL10" s="9">
        <v>156</v>
      </c>
      <c r="AM10" s="9">
        <v>321</v>
      </c>
      <c r="AN10" s="9">
        <v>345</v>
      </c>
      <c r="AO10" s="9">
        <v>264</v>
      </c>
      <c r="AP10" s="9">
        <v>252</v>
      </c>
      <c r="AQ10" s="9">
        <v>75</v>
      </c>
    </row>
    <row r="11" spans="1:43" x14ac:dyDescent="0.25">
      <c r="A11" t="s">
        <v>202</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16a0fc67-8470-4211-b5bc-f3cedec2704d" sqref="A2 AQ11" xr:uid="{00000000-0002-0000-6500-000000000000}"/>
    <dataValidation allowBlank="1" error="16a0fc67-8470-4211-b5bc-f3cedec2704d" sqref="A1" xr:uid="{00000000-0002-0000-6500-000001000000}"/>
  </dataValidations>
  <hyperlinks>
    <hyperlink ref="A1" location="'TOC'!A1" display="Back to TOC" xr:uid="{00000000-0004-0000-6500-000000000000}"/>
  </hyperlinks>
  <pageMargins left="0.7" right="0.7" top="0.75" bottom="0.75" header="0.3" footer="0.3"/>
</worksheet>
</file>

<file path=xl/worksheets/sheet10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600-000000000000}">
  <sheetPr codeName="Sheet103"/>
  <dimension ref="A1:AQ14"/>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6.28515625" bestFit="1" customWidth="1"/>
    <col min="2" max="43" width="12.7109375" bestFit="1" customWidth="1"/>
  </cols>
  <sheetData>
    <row r="1" spans="1:43" x14ac:dyDescent="0.25">
      <c r="A1" s="4" t="s">
        <v>384</v>
      </c>
    </row>
    <row r="2" spans="1:43" x14ac:dyDescent="0.25">
      <c r="A2" t="s">
        <v>218</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651</v>
      </c>
      <c r="B5" s="6">
        <v>6.7647735361849995E-2</v>
      </c>
      <c r="C5" s="6">
        <v>5.9770540846090001E-2</v>
      </c>
      <c r="D5" s="6">
        <v>8.3677064129780002E-2</v>
      </c>
      <c r="E5" s="6">
        <v>0</v>
      </c>
      <c r="F5" s="6">
        <v>0</v>
      </c>
      <c r="G5" s="6">
        <v>4.6052445965829997E-2</v>
      </c>
      <c r="H5" s="6">
        <v>2.9369147664789999E-2</v>
      </c>
      <c r="I5" s="6">
        <v>9.4660335175060006E-2</v>
      </c>
      <c r="J5" s="6">
        <v>6.6839347522490003E-2</v>
      </c>
      <c r="K5" s="6">
        <v>7.5717642073040006E-2</v>
      </c>
      <c r="L5" s="6">
        <v>7.1479811316799993E-2</v>
      </c>
      <c r="M5" s="6">
        <v>5.5502285739849999E-2</v>
      </c>
      <c r="N5" s="6">
        <v>8.8475363406559995E-2</v>
      </c>
      <c r="O5" s="6">
        <v>6.3074596628209995E-2</v>
      </c>
      <c r="P5" s="6">
        <v>0.10585944607930001</v>
      </c>
      <c r="Q5" s="8">
        <v>5.683662879735E-3</v>
      </c>
      <c r="R5" s="6">
        <v>4.7012982036369999E-2</v>
      </c>
      <c r="S5" s="6">
        <v>7.5466728634880006E-2</v>
      </c>
      <c r="T5" s="6">
        <v>3.0752920213280001E-2</v>
      </c>
      <c r="U5" s="6">
        <v>0.18418730881949999</v>
      </c>
      <c r="V5" s="6">
        <v>4.8717573331160002E-2</v>
      </c>
      <c r="W5" s="6">
        <v>6.7809190630579996E-2</v>
      </c>
      <c r="X5" s="6">
        <v>4.2210259412109999E-2</v>
      </c>
      <c r="Y5" s="6">
        <v>2.841670017889E-2</v>
      </c>
      <c r="Z5" s="6">
        <v>0.18478538164409999</v>
      </c>
      <c r="AA5" s="6">
        <v>3.9534744814629999E-2</v>
      </c>
      <c r="AB5" s="6">
        <v>6.6827931848220001E-2</v>
      </c>
      <c r="AC5" s="6">
        <v>0.1592719054557</v>
      </c>
      <c r="AD5" s="6">
        <v>7.3444002968499997E-2</v>
      </c>
      <c r="AE5" s="6">
        <v>3.7122169841629998E-2</v>
      </c>
      <c r="AF5" s="6">
        <v>6.7647735361849995E-2</v>
      </c>
      <c r="AH5" s="6">
        <v>6.9357628248570002E-2</v>
      </c>
      <c r="AI5" s="6">
        <v>6.2519019048159999E-2</v>
      </c>
      <c r="AJ5" s="6">
        <v>7.4159791900759997E-2</v>
      </c>
      <c r="AK5" s="6">
        <v>6.6653680770850002E-2</v>
      </c>
      <c r="AL5" s="6">
        <v>5.5148163907629999E-2</v>
      </c>
      <c r="AM5" s="6">
        <v>8.661743687449E-2</v>
      </c>
      <c r="AN5" s="6">
        <v>4.4962239848459998E-2</v>
      </c>
      <c r="AO5" s="6">
        <v>0.12648383088949999</v>
      </c>
      <c r="AP5" s="6">
        <v>1.641855397391E-2</v>
      </c>
      <c r="AQ5" s="6">
        <v>6.6746963170809998E-2</v>
      </c>
    </row>
    <row r="6" spans="1:43" x14ac:dyDescent="0.25">
      <c r="A6" t="s">
        <v>652</v>
      </c>
      <c r="B6" s="6">
        <v>0.1758964581105</v>
      </c>
      <c r="C6" s="7">
        <v>0.20652565527979999</v>
      </c>
      <c r="D6" s="8">
        <v>0.12027904271879999</v>
      </c>
      <c r="E6" s="6">
        <v>0</v>
      </c>
      <c r="F6" s="6">
        <v>5.5223914599829997E-2</v>
      </c>
      <c r="G6" s="8">
        <v>3.7329705515789999E-2</v>
      </c>
      <c r="H6" s="8">
        <v>4.3812193508540001E-2</v>
      </c>
      <c r="I6" s="6">
        <v>0.20647813518210001</v>
      </c>
      <c r="J6" s="6">
        <v>0.2164433075294</v>
      </c>
      <c r="K6" s="6">
        <v>0.2452221617649</v>
      </c>
      <c r="L6" s="7">
        <v>0.2314852990247</v>
      </c>
      <c r="M6" s="6">
        <v>0.1848249489223</v>
      </c>
      <c r="N6" s="6">
        <v>0.16058543287739999</v>
      </c>
      <c r="O6" s="6">
        <v>0.21116799776010001</v>
      </c>
      <c r="P6" s="6">
        <v>0.1812042303885</v>
      </c>
      <c r="Q6" s="6">
        <v>0.1482700065409</v>
      </c>
      <c r="R6" s="6">
        <v>0.20404897830470001</v>
      </c>
      <c r="S6" s="6">
        <v>8.8890315022510005E-2</v>
      </c>
      <c r="T6" s="6">
        <v>0.1457690855596</v>
      </c>
      <c r="U6" s="6">
        <v>9.7846469407250003E-2</v>
      </c>
      <c r="V6" s="6">
        <v>0.30015417219189999</v>
      </c>
      <c r="W6" s="6">
        <v>0.17380808351140001</v>
      </c>
      <c r="X6" s="6">
        <v>0.27011134472710002</v>
      </c>
      <c r="Y6" s="6">
        <v>0.1019908759672</v>
      </c>
      <c r="Z6" s="6">
        <v>0.24743904267239999</v>
      </c>
      <c r="AA6" s="6">
        <v>0.1097467585882</v>
      </c>
      <c r="AB6" s="6">
        <v>0.18977527277440001</v>
      </c>
      <c r="AC6" s="6">
        <v>0.1133220547468</v>
      </c>
      <c r="AD6" s="6">
        <v>0.1900855627643</v>
      </c>
      <c r="AE6" s="6">
        <v>0.1011707081664</v>
      </c>
      <c r="AF6" s="6">
        <v>0.1758964581105</v>
      </c>
      <c r="AH6" s="6">
        <v>0.18583205511879999</v>
      </c>
      <c r="AI6" s="6">
        <v>0.14609525894850001</v>
      </c>
      <c r="AJ6" s="6">
        <v>0.14592219565459999</v>
      </c>
      <c r="AK6" s="6">
        <v>0.1804719793806</v>
      </c>
      <c r="AL6" s="7">
        <v>0.31465331611059999</v>
      </c>
      <c r="AM6" s="6">
        <v>0.19414668102470001</v>
      </c>
      <c r="AN6" s="6">
        <v>0.1639060875111</v>
      </c>
      <c r="AO6" s="6">
        <v>0.12407393989279999</v>
      </c>
      <c r="AP6" s="6">
        <v>0.1151968434619</v>
      </c>
      <c r="AQ6" s="6">
        <v>5.1710144569690003E-2</v>
      </c>
    </row>
    <row r="7" spans="1:43" x14ac:dyDescent="0.25">
      <c r="A7" t="s">
        <v>653</v>
      </c>
      <c r="B7" s="6">
        <v>0.18886751181879999</v>
      </c>
      <c r="C7" s="6">
        <v>0.1919113850035</v>
      </c>
      <c r="D7" s="6">
        <v>0.18596037485950001</v>
      </c>
      <c r="E7" s="6">
        <v>0</v>
      </c>
      <c r="F7" s="6">
        <v>0.2284852966592</v>
      </c>
      <c r="G7" s="6">
        <v>0.1948659579681</v>
      </c>
      <c r="H7" s="6">
        <v>0.2070451472447</v>
      </c>
      <c r="I7" s="6">
        <v>0.1752544999449</v>
      </c>
      <c r="J7" s="6">
        <v>0.18182652621609999</v>
      </c>
      <c r="K7" s="6">
        <v>0.19283235987559999</v>
      </c>
      <c r="L7" s="6">
        <v>0.18757900179930001</v>
      </c>
      <c r="M7" s="6">
        <v>0.19593472751630001</v>
      </c>
      <c r="N7" s="6">
        <v>0.17674829479179999</v>
      </c>
      <c r="O7" s="6">
        <v>0.1533551850847</v>
      </c>
      <c r="P7" s="6">
        <v>0.1181219392486</v>
      </c>
      <c r="Q7" s="6">
        <v>0.20108928647630001</v>
      </c>
      <c r="R7" s="6">
        <v>0.26988607371709999</v>
      </c>
      <c r="S7" s="7">
        <v>0.3597952265696</v>
      </c>
      <c r="T7" s="6">
        <v>0.21461833612530001</v>
      </c>
      <c r="U7" s="6">
        <v>0.13872509664900001</v>
      </c>
      <c r="V7" s="6">
        <v>0.2342902847676</v>
      </c>
      <c r="W7" s="6">
        <v>0.19895122939939999</v>
      </c>
      <c r="X7" s="6">
        <v>0.1143276630009</v>
      </c>
      <c r="Y7" s="6">
        <v>0.18383293651240001</v>
      </c>
      <c r="Z7" s="6">
        <v>8.8260841606070006E-2</v>
      </c>
      <c r="AA7" s="6">
        <v>0.14049598284930001</v>
      </c>
      <c r="AB7" s="6">
        <v>0.1960371486211</v>
      </c>
      <c r="AC7" s="6">
        <v>0.1955337336229</v>
      </c>
      <c r="AD7" s="6">
        <v>0.1897530412257</v>
      </c>
      <c r="AE7" s="6">
        <v>0.18420394419800001</v>
      </c>
      <c r="AF7" s="6">
        <v>0.18886751181879999</v>
      </c>
      <c r="AH7" s="6">
        <v>0.1890492654482</v>
      </c>
      <c r="AI7" s="6">
        <v>0.18832235322349999</v>
      </c>
      <c r="AJ7" s="6">
        <v>0.190818389463</v>
      </c>
      <c r="AK7" s="6">
        <v>0.18856971359370001</v>
      </c>
      <c r="AL7" s="6">
        <v>0.2090189504238</v>
      </c>
      <c r="AM7" s="6">
        <v>0.19181048974010001</v>
      </c>
      <c r="AN7" s="6">
        <v>0.15752297500349999</v>
      </c>
      <c r="AO7" s="6">
        <v>0.191628566754</v>
      </c>
      <c r="AP7" s="6">
        <v>0.2039916265998</v>
      </c>
      <c r="AQ7" s="6">
        <v>0.17779075181789999</v>
      </c>
    </row>
    <row r="8" spans="1:43" x14ac:dyDescent="0.25">
      <c r="A8" t="s">
        <v>654</v>
      </c>
      <c r="B8" s="6">
        <v>0.14597244837330001</v>
      </c>
      <c r="C8" s="6">
        <v>0.16842439318040001</v>
      </c>
      <c r="D8" s="6">
        <v>0.10546396594769999</v>
      </c>
      <c r="E8" s="6">
        <v>0</v>
      </c>
      <c r="F8" s="6">
        <v>0.13030701991150001</v>
      </c>
      <c r="G8" s="6">
        <v>0.1335691523476</v>
      </c>
      <c r="H8" s="6">
        <v>0.1323873882222</v>
      </c>
      <c r="I8" s="6">
        <v>0.1364665617077</v>
      </c>
      <c r="J8" s="6">
        <v>0.1389441512465</v>
      </c>
      <c r="K8" s="6">
        <v>0.17970340800750001</v>
      </c>
      <c r="L8" s="6">
        <v>0.1602480012377</v>
      </c>
      <c r="M8" s="6">
        <v>0.1663791400148</v>
      </c>
      <c r="N8" s="6">
        <v>0.1109780268935</v>
      </c>
      <c r="O8" s="6">
        <v>0.16408118295560001</v>
      </c>
      <c r="P8" s="6">
        <v>0.14207441517460001</v>
      </c>
      <c r="Q8" s="6">
        <v>0.2095946449087</v>
      </c>
      <c r="R8" s="6">
        <v>0.12852103687649999</v>
      </c>
      <c r="S8" s="6">
        <v>7.4189280393970006E-2</v>
      </c>
      <c r="T8" s="6">
        <v>6.8438690132079996E-2</v>
      </c>
      <c r="U8" s="6">
        <v>3.1194251631730001E-2</v>
      </c>
      <c r="V8" s="6">
        <v>0.19646123848649999</v>
      </c>
      <c r="W8" s="6">
        <v>0.1582461776378</v>
      </c>
      <c r="X8" s="6">
        <v>0.13430058033600001</v>
      </c>
      <c r="Y8" s="6">
        <v>9.9084268959709995E-2</v>
      </c>
      <c r="Z8" s="6">
        <v>0</v>
      </c>
      <c r="AA8" s="6">
        <v>7.6992024465339995E-2</v>
      </c>
      <c r="AB8" s="7">
        <v>0.16297429457689999</v>
      </c>
      <c r="AC8" s="8">
        <v>3.6216113460139997E-2</v>
      </c>
      <c r="AD8" s="6">
        <v>0.13571891626919999</v>
      </c>
      <c r="AE8" s="6">
        <v>0.19997182992330001</v>
      </c>
      <c r="AF8" s="6">
        <v>0.14597244837330001</v>
      </c>
      <c r="AH8" s="6">
        <v>0.16832118351129999</v>
      </c>
      <c r="AI8" s="6">
        <v>7.893882107255E-2</v>
      </c>
      <c r="AJ8" s="6">
        <v>0.1456622431181</v>
      </c>
      <c r="AK8" s="6">
        <v>0.1460198006891</v>
      </c>
      <c r="AL8" s="8">
        <v>3.318134395807E-2</v>
      </c>
      <c r="AM8" s="6">
        <v>0.1674211720803</v>
      </c>
      <c r="AN8" s="6">
        <v>0.13186075325380001</v>
      </c>
      <c r="AO8" s="6">
        <v>0.12683721739910001</v>
      </c>
      <c r="AP8" s="7">
        <v>0.23423374082660001</v>
      </c>
      <c r="AQ8" s="6">
        <v>0.27642205364020001</v>
      </c>
    </row>
    <row r="9" spans="1:43" x14ac:dyDescent="0.25">
      <c r="A9" t="s">
        <v>655</v>
      </c>
      <c r="B9" s="6">
        <v>0.15799047968079999</v>
      </c>
      <c r="C9" s="6">
        <v>0.18429157199560001</v>
      </c>
      <c r="D9" s="6">
        <v>0.1103384023741</v>
      </c>
      <c r="E9" s="6">
        <v>0</v>
      </c>
      <c r="F9" s="6">
        <v>6.7622047587359999E-2</v>
      </c>
      <c r="G9" s="7">
        <v>0.25055655727760001</v>
      </c>
      <c r="H9" s="6">
        <v>0.18428535428910001</v>
      </c>
      <c r="I9" s="6">
        <v>0.2007789622294</v>
      </c>
      <c r="J9" s="6">
        <v>0.1050350396642</v>
      </c>
      <c r="K9" s="6">
        <v>0.1219205028183</v>
      </c>
      <c r="L9" s="6">
        <v>0.1138606513817</v>
      </c>
      <c r="M9" s="6">
        <v>0.1539815247172</v>
      </c>
      <c r="N9" s="6">
        <v>0.16486523734130001</v>
      </c>
      <c r="O9" s="6">
        <v>0.203508278791</v>
      </c>
      <c r="P9" s="6">
        <v>0.12640180847890001</v>
      </c>
      <c r="Q9" s="6">
        <v>0.2341651995979</v>
      </c>
      <c r="R9" s="8">
        <v>4.829553171769E-2</v>
      </c>
      <c r="S9" s="6">
        <v>0.10094783022290001</v>
      </c>
      <c r="T9" s="6">
        <v>0.13810257512220001</v>
      </c>
      <c r="U9" s="6">
        <v>0.14647194431390001</v>
      </c>
      <c r="V9" s="6">
        <v>6.8281790592120001E-2</v>
      </c>
      <c r="W9" s="6">
        <v>0.16766153782660001</v>
      </c>
      <c r="X9" s="6">
        <v>0.136011918052</v>
      </c>
      <c r="Y9" s="6">
        <v>0.11151431180639999</v>
      </c>
      <c r="Z9" s="6">
        <v>8.1586086180120004E-2</v>
      </c>
      <c r="AA9" s="6">
        <v>8.4465907982880006E-2</v>
      </c>
      <c r="AB9" s="7">
        <v>0.17844253643140001</v>
      </c>
      <c r="AC9" s="6">
        <v>0</v>
      </c>
      <c r="AD9" s="6">
        <v>0.17036799387480001</v>
      </c>
      <c r="AE9" s="6">
        <v>9.2805321550150005E-2</v>
      </c>
      <c r="AF9" s="6">
        <v>0.15799047968079999</v>
      </c>
      <c r="AH9" s="6">
        <v>0.16324645209460001</v>
      </c>
      <c r="AI9" s="6">
        <v>0.14222552055820001</v>
      </c>
      <c r="AJ9" s="6">
        <v>0.1698455250101</v>
      </c>
      <c r="AK9" s="6">
        <v>0.15618082674459999</v>
      </c>
      <c r="AL9" s="8">
        <v>3.4926905650989999E-2</v>
      </c>
      <c r="AM9" s="6">
        <v>0.1293298060268</v>
      </c>
      <c r="AN9" s="6">
        <v>0.16336080811789999</v>
      </c>
      <c r="AO9" s="7">
        <v>0.25230945899910001</v>
      </c>
      <c r="AP9" s="6">
        <v>0.24075345002439999</v>
      </c>
      <c r="AQ9" s="6">
        <v>0</v>
      </c>
    </row>
    <row r="10" spans="1:43" x14ac:dyDescent="0.25">
      <c r="A10" t="s">
        <v>656</v>
      </c>
      <c r="B10" s="6">
        <v>5.8563788314119999E-2</v>
      </c>
      <c r="C10" s="6">
        <v>5.8245636929040001E-2</v>
      </c>
      <c r="D10" s="6">
        <v>6.0064700128779999E-2</v>
      </c>
      <c r="E10" s="6">
        <v>0</v>
      </c>
      <c r="F10" s="6">
        <v>0.1169289101589</v>
      </c>
      <c r="G10" s="7">
        <v>0.119090567171</v>
      </c>
      <c r="H10" s="7">
        <v>0.11830746937889999</v>
      </c>
      <c r="I10" s="6">
        <v>7.2706296601439999E-2</v>
      </c>
      <c r="J10" s="8">
        <v>2.033384657722E-2</v>
      </c>
      <c r="K10" s="8">
        <v>9.1645286752459997E-3</v>
      </c>
      <c r="L10" s="8">
        <v>1.4495921845589999E-2</v>
      </c>
      <c r="M10" s="6">
        <v>6.3859664432240004E-2</v>
      </c>
      <c r="N10" s="6">
        <v>4.9482153513269997E-2</v>
      </c>
      <c r="O10" s="6">
        <v>3.5916852000290003E-2</v>
      </c>
      <c r="P10" s="6">
        <v>8.2524712459269997E-2</v>
      </c>
      <c r="Q10" s="8">
        <v>1.3058441310720001E-2</v>
      </c>
      <c r="R10" s="6">
        <v>8.5882416339679996E-2</v>
      </c>
      <c r="S10" s="6">
        <v>5.2017791066329998E-2</v>
      </c>
      <c r="T10" s="6">
        <v>0.1170914371905</v>
      </c>
      <c r="U10" s="7">
        <v>0.22986629415529999</v>
      </c>
      <c r="V10" s="6">
        <v>0</v>
      </c>
      <c r="W10" s="6">
        <v>5.2832204744000001E-2</v>
      </c>
      <c r="X10" s="6">
        <v>7.7926408197489999E-2</v>
      </c>
      <c r="Y10" s="6">
        <v>0.10612439657889999</v>
      </c>
      <c r="Z10" s="6">
        <v>5.1679938942700003E-2</v>
      </c>
      <c r="AA10" s="8">
        <v>6.4357099275329996E-3</v>
      </c>
      <c r="AB10" s="6">
        <v>6.4545703268610005E-2</v>
      </c>
      <c r="AC10" s="6">
        <v>9.6445507528540003E-2</v>
      </c>
      <c r="AD10" s="6">
        <v>5.7520614099130001E-2</v>
      </c>
      <c r="AE10" s="6">
        <v>6.4057579320599994E-2</v>
      </c>
      <c r="AF10" s="6">
        <v>5.8563788314119999E-2</v>
      </c>
      <c r="AH10" s="6">
        <v>6.9844753618189995E-2</v>
      </c>
      <c r="AI10" s="6">
        <v>2.4727241453039998E-2</v>
      </c>
      <c r="AJ10" s="6">
        <v>9.3754804913879997E-2</v>
      </c>
      <c r="AK10" s="6">
        <v>5.319193820748E-2</v>
      </c>
      <c r="AL10" s="6">
        <v>1.5924767407299999E-2</v>
      </c>
      <c r="AM10" s="8">
        <v>1.515188516864E-2</v>
      </c>
      <c r="AN10" s="7">
        <v>0.1241247151313</v>
      </c>
      <c r="AO10" s="6">
        <v>5.5248936709870002E-2</v>
      </c>
      <c r="AP10" s="6">
        <v>9.5697184372669997E-2</v>
      </c>
      <c r="AQ10" s="6">
        <v>0</v>
      </c>
    </row>
    <row r="11" spans="1:43" x14ac:dyDescent="0.25">
      <c r="A11" t="s">
        <v>460</v>
      </c>
      <c r="B11" s="6">
        <v>0.20506157834069999</v>
      </c>
      <c r="C11" s="8">
        <v>0.13083081676550001</v>
      </c>
      <c r="D11" s="7">
        <v>0.33421644984139998</v>
      </c>
      <c r="E11" s="7">
        <v>1</v>
      </c>
      <c r="F11" s="7">
        <v>0.4014328110832</v>
      </c>
      <c r="G11" s="6">
        <v>0.21853561375409999</v>
      </c>
      <c r="H11" s="7">
        <v>0.28479329969180001</v>
      </c>
      <c r="I11" s="8">
        <v>0.1136552091594</v>
      </c>
      <c r="J11" s="6">
        <v>0.27057778124409998</v>
      </c>
      <c r="K11" s="6">
        <v>0.1754393967855</v>
      </c>
      <c r="L11" s="6">
        <v>0.2208513133942</v>
      </c>
      <c r="M11" s="6">
        <v>0.17951770865729999</v>
      </c>
      <c r="N11" s="6">
        <v>0.24886549117609999</v>
      </c>
      <c r="O11" s="6">
        <v>0.1688959067802</v>
      </c>
      <c r="P11" s="6">
        <v>0.2438134481709</v>
      </c>
      <c r="Q11" s="6">
        <v>0.18813875828580001</v>
      </c>
      <c r="R11" s="6">
        <v>0.21635298100799999</v>
      </c>
      <c r="S11" s="6">
        <v>0.24869282808980001</v>
      </c>
      <c r="T11" s="6">
        <v>0.28522695565709999</v>
      </c>
      <c r="U11" s="6">
        <v>0.1717086350233</v>
      </c>
      <c r="V11" s="6">
        <v>0.1520949406307</v>
      </c>
      <c r="W11" s="8">
        <v>0.1806915762503</v>
      </c>
      <c r="X11" s="6">
        <v>0.22511182627439999</v>
      </c>
      <c r="Y11" s="7">
        <v>0.36903650999659998</v>
      </c>
      <c r="Z11" s="6">
        <v>0.34624870895460003</v>
      </c>
      <c r="AA11" s="7">
        <v>0.54232887137209995</v>
      </c>
      <c r="AB11" s="8">
        <v>0.14139711247930001</v>
      </c>
      <c r="AC11" s="6">
        <v>0.399210685186</v>
      </c>
      <c r="AD11" s="8">
        <v>0.18310986879839999</v>
      </c>
      <c r="AE11" s="7">
        <v>0.32066844700000002</v>
      </c>
      <c r="AF11" s="6">
        <v>0.20506157834069999</v>
      </c>
      <c r="AH11" s="8">
        <v>0.1543486619603</v>
      </c>
      <c r="AI11" s="7">
        <v>0.357171785696</v>
      </c>
      <c r="AJ11" s="6">
        <v>0.17983704993960001</v>
      </c>
      <c r="AK11" s="6">
        <v>0.20891206061359999</v>
      </c>
      <c r="AL11" s="7">
        <v>0.33714655254159998</v>
      </c>
      <c r="AM11" s="6">
        <v>0.21552252908489999</v>
      </c>
      <c r="AN11" s="6">
        <v>0.21426242113390001</v>
      </c>
      <c r="AO11" s="6">
        <v>0.1234180493557</v>
      </c>
      <c r="AP11" s="8">
        <v>9.3708600740770004E-2</v>
      </c>
      <c r="AQ11" s="7">
        <v>0.42733008680149998</v>
      </c>
    </row>
    <row r="12" spans="1:43" x14ac:dyDescent="0.25">
      <c r="A12" t="s">
        <v>434</v>
      </c>
      <c r="B12" s="6">
        <v>1</v>
      </c>
      <c r="C12" s="6">
        <v>1</v>
      </c>
      <c r="D12" s="6">
        <v>1</v>
      </c>
      <c r="E12" s="6">
        <v>1</v>
      </c>
      <c r="F12" s="6">
        <v>1</v>
      </c>
      <c r="G12" s="6">
        <v>1</v>
      </c>
      <c r="H12" s="6">
        <v>1</v>
      </c>
      <c r="I12" s="6">
        <v>1</v>
      </c>
      <c r="J12" s="6">
        <v>1</v>
      </c>
      <c r="K12" s="6">
        <v>1</v>
      </c>
      <c r="L12" s="6">
        <v>1</v>
      </c>
      <c r="M12" s="6">
        <v>1</v>
      </c>
      <c r="N12" s="6">
        <v>1</v>
      </c>
      <c r="O12" s="6">
        <v>1</v>
      </c>
      <c r="P12" s="6">
        <v>1</v>
      </c>
      <c r="Q12" s="6">
        <v>1</v>
      </c>
      <c r="R12" s="6">
        <v>1</v>
      </c>
      <c r="S12" s="6">
        <v>1</v>
      </c>
      <c r="T12" s="6">
        <v>1</v>
      </c>
      <c r="U12" s="6">
        <v>1</v>
      </c>
      <c r="V12" s="6">
        <v>1</v>
      </c>
      <c r="W12" s="6">
        <v>1</v>
      </c>
      <c r="X12" s="6">
        <v>1</v>
      </c>
      <c r="Y12" s="6">
        <v>1</v>
      </c>
      <c r="Z12" s="6">
        <v>1</v>
      </c>
      <c r="AA12" s="6">
        <v>1</v>
      </c>
      <c r="AB12" s="6">
        <v>1</v>
      </c>
      <c r="AC12" s="6">
        <v>1</v>
      </c>
      <c r="AD12" s="6">
        <v>1</v>
      </c>
      <c r="AE12" s="6">
        <v>1</v>
      </c>
      <c r="AF12" s="6">
        <v>1</v>
      </c>
      <c r="AH12" s="6">
        <v>1</v>
      </c>
      <c r="AI12" s="6">
        <v>1</v>
      </c>
      <c r="AJ12" s="6">
        <v>1</v>
      </c>
      <c r="AK12" s="6">
        <v>1</v>
      </c>
      <c r="AL12" s="6">
        <v>1</v>
      </c>
      <c r="AM12" s="6">
        <v>1</v>
      </c>
      <c r="AN12" s="6">
        <v>1</v>
      </c>
      <c r="AO12" s="6">
        <v>1</v>
      </c>
      <c r="AP12" s="6">
        <v>1</v>
      </c>
      <c r="AQ12" s="6">
        <v>1</v>
      </c>
    </row>
    <row r="13" spans="1:43" x14ac:dyDescent="0.25">
      <c r="A13" t="s">
        <v>433</v>
      </c>
      <c r="B13" s="9">
        <v>455</v>
      </c>
      <c r="C13" s="9">
        <v>292</v>
      </c>
      <c r="D13" s="9">
        <v>161</v>
      </c>
      <c r="E13" s="9">
        <v>2</v>
      </c>
      <c r="F13" s="9">
        <v>35</v>
      </c>
      <c r="G13" s="9">
        <v>87</v>
      </c>
      <c r="H13" s="9">
        <v>122</v>
      </c>
      <c r="I13" s="9">
        <v>140</v>
      </c>
      <c r="J13" s="9">
        <v>94</v>
      </c>
      <c r="K13" s="9">
        <v>99</v>
      </c>
      <c r="L13" s="9">
        <v>193</v>
      </c>
      <c r="M13" s="9">
        <v>276</v>
      </c>
      <c r="N13" s="9">
        <v>179</v>
      </c>
      <c r="O13" s="9">
        <v>112</v>
      </c>
      <c r="P13" s="9">
        <v>85</v>
      </c>
      <c r="Q13" s="9">
        <v>64</v>
      </c>
      <c r="R13" s="9">
        <v>83</v>
      </c>
      <c r="S13" s="9">
        <v>62</v>
      </c>
      <c r="T13" s="9">
        <v>15</v>
      </c>
      <c r="U13" s="9">
        <v>22</v>
      </c>
      <c r="V13" s="9">
        <v>12</v>
      </c>
      <c r="W13" s="9">
        <v>366</v>
      </c>
      <c r="X13" s="9">
        <v>28</v>
      </c>
      <c r="Y13" s="9">
        <v>43</v>
      </c>
      <c r="Z13" s="9">
        <v>18</v>
      </c>
      <c r="AA13" s="9">
        <v>54</v>
      </c>
      <c r="AB13" s="9">
        <v>382</v>
      </c>
      <c r="AC13" s="9">
        <v>19</v>
      </c>
      <c r="AD13" s="9">
        <v>386</v>
      </c>
      <c r="AE13" s="9">
        <v>69</v>
      </c>
      <c r="AF13" s="9">
        <v>455</v>
      </c>
      <c r="AG13" s="9">
        <v>0</v>
      </c>
      <c r="AH13" s="9">
        <v>361</v>
      </c>
      <c r="AI13" s="9">
        <v>94</v>
      </c>
      <c r="AJ13" s="9">
        <v>61</v>
      </c>
      <c r="AK13" s="9">
        <v>394</v>
      </c>
      <c r="AL13" s="9">
        <v>63</v>
      </c>
      <c r="AM13" s="9">
        <v>103</v>
      </c>
      <c r="AN13" s="9">
        <v>98</v>
      </c>
      <c r="AO13" s="9">
        <v>89</v>
      </c>
      <c r="AP13" s="9">
        <v>84</v>
      </c>
      <c r="AQ13" s="9">
        <v>18</v>
      </c>
    </row>
    <row r="14" spans="1:43" x14ac:dyDescent="0.25">
      <c r="A14" t="s">
        <v>177</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ae3d2d52-2671-4d55-9489-2c1b6389e970" sqref="A2 AQ14" xr:uid="{00000000-0002-0000-6600-000000000000}"/>
    <dataValidation allowBlank="1" error="ae3d2d52-2671-4d55-9489-2c1b6389e970" sqref="A1" xr:uid="{00000000-0002-0000-6600-000001000000}"/>
  </dataValidations>
  <hyperlinks>
    <hyperlink ref="A1" location="'TOC'!A1" display="Back to TOC" xr:uid="{00000000-0004-0000-6600-000000000000}"/>
  </hyperlinks>
  <pageMargins left="0.7" right="0.7" top="0.75" bottom="0.75" header="0.3" footer="0.3"/>
</worksheet>
</file>

<file path=xl/worksheets/sheet10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700-000000000000}">
  <sheetPr codeName="Sheet104"/>
  <dimension ref="A1:AQ17"/>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56.85546875" bestFit="1" customWidth="1"/>
    <col min="2" max="43" width="12.7109375" bestFit="1" customWidth="1"/>
  </cols>
  <sheetData>
    <row r="1" spans="1:43" x14ac:dyDescent="0.25">
      <c r="A1" s="4" t="s">
        <v>384</v>
      </c>
    </row>
    <row r="2" spans="1:43" x14ac:dyDescent="0.25">
      <c r="A2" t="s">
        <v>220</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657</v>
      </c>
      <c r="B5" s="6">
        <v>0.54847209264740004</v>
      </c>
      <c r="C5" s="6">
        <v>0.53454480379210001</v>
      </c>
      <c r="D5" s="6">
        <v>0.56808179885599996</v>
      </c>
      <c r="E5" s="6">
        <v>1</v>
      </c>
      <c r="F5" s="6">
        <v>0.4979823141859</v>
      </c>
      <c r="G5" s="6">
        <v>0.57393885382819998</v>
      </c>
      <c r="H5" s="6">
        <v>0.54642227827629997</v>
      </c>
      <c r="I5" s="6">
        <v>0.48303966624939998</v>
      </c>
      <c r="J5" s="6">
        <v>0.46071441428479998</v>
      </c>
      <c r="K5" s="7">
        <v>0.71556543979209997</v>
      </c>
      <c r="L5" s="6">
        <v>0.59391870820379999</v>
      </c>
      <c r="M5" s="6">
        <v>0.53434191137989995</v>
      </c>
      <c r="N5" s="6">
        <v>0.57270323836869996</v>
      </c>
      <c r="O5" s="6">
        <v>0.51920678949279997</v>
      </c>
      <c r="P5" s="6">
        <v>0.60219177605980001</v>
      </c>
      <c r="Q5" s="6">
        <v>0.48289422250109998</v>
      </c>
      <c r="R5" s="6">
        <v>0.53625781973910003</v>
      </c>
      <c r="S5" s="6">
        <v>0.65686299404089998</v>
      </c>
      <c r="T5" s="7">
        <v>0.8361920166115</v>
      </c>
      <c r="U5" s="8">
        <v>0.32350378716669997</v>
      </c>
      <c r="V5" s="6">
        <v>0.52279926806830002</v>
      </c>
      <c r="W5" s="6">
        <v>0.55197848208449996</v>
      </c>
      <c r="X5" s="6">
        <v>0.42082861409319999</v>
      </c>
      <c r="Y5" s="6">
        <v>0.50670577965160002</v>
      </c>
      <c r="Z5" s="6">
        <v>0.74341677366509995</v>
      </c>
      <c r="AA5" s="8">
        <v>0.35252869497029998</v>
      </c>
      <c r="AB5" s="6">
        <v>0.57353437734040003</v>
      </c>
      <c r="AC5" s="6">
        <v>0.64551903161019997</v>
      </c>
      <c r="AD5" s="6">
        <v>0.55965067040549998</v>
      </c>
      <c r="AE5" s="6">
        <v>0.48960103441890002</v>
      </c>
      <c r="AF5" s="6">
        <v>0.54847209264740004</v>
      </c>
      <c r="AH5" s="7">
        <v>0.5849081640521</v>
      </c>
      <c r="AI5" s="8">
        <v>0.43918438505419999</v>
      </c>
      <c r="AJ5" s="6">
        <v>0.54375692629700001</v>
      </c>
      <c r="AK5" s="6">
        <v>0.54919185494209999</v>
      </c>
      <c r="AL5" s="6">
        <v>0.61901533370130002</v>
      </c>
      <c r="AM5" s="6">
        <v>0.5356551458287</v>
      </c>
      <c r="AN5" s="6">
        <v>0.4908817470754</v>
      </c>
      <c r="AO5" s="6">
        <v>0.57855102213330001</v>
      </c>
      <c r="AP5" s="6">
        <v>0.50313215237870001</v>
      </c>
      <c r="AQ5" s="6">
        <v>0.7124552174705</v>
      </c>
    </row>
    <row r="6" spans="1:43" x14ac:dyDescent="0.25">
      <c r="A6" t="s">
        <v>658</v>
      </c>
      <c r="B6" s="6">
        <v>6.0866765065860001E-2</v>
      </c>
      <c r="C6" s="6">
        <v>5.340142747269E-2</v>
      </c>
      <c r="D6" s="6">
        <v>7.6008412970320002E-2</v>
      </c>
      <c r="E6" s="6">
        <v>0</v>
      </c>
      <c r="F6" s="6">
        <v>5.5877313242190002E-2</v>
      </c>
      <c r="G6" s="6">
        <v>2.454029094583E-2</v>
      </c>
      <c r="H6" s="6">
        <v>3.5892671473559998E-2</v>
      </c>
      <c r="I6" s="6">
        <v>9.3811359309789996E-2</v>
      </c>
      <c r="J6" s="6">
        <v>7.7949127268949994E-2</v>
      </c>
      <c r="K6" s="6">
        <v>3.0221207934700001E-2</v>
      </c>
      <c r="L6" s="6">
        <v>5.3002930633150001E-2</v>
      </c>
      <c r="M6" s="6">
        <v>6.7201783335670007E-2</v>
      </c>
      <c r="N6" s="6">
        <v>5.0003157024449997E-2</v>
      </c>
      <c r="O6" s="6">
        <v>6.7977738176059996E-2</v>
      </c>
      <c r="P6" s="6">
        <v>2.5396955269689998E-2</v>
      </c>
      <c r="Q6" s="7">
        <v>0.13555232207260001</v>
      </c>
      <c r="R6" s="6">
        <v>5.3087067759540002E-2</v>
      </c>
      <c r="S6" s="6">
        <v>5.4451621897209999E-2</v>
      </c>
      <c r="T6" s="6">
        <v>0</v>
      </c>
      <c r="U6" s="6">
        <v>0</v>
      </c>
      <c r="V6" s="6">
        <v>0</v>
      </c>
      <c r="W6" s="6">
        <v>6.8294388602190004E-2</v>
      </c>
      <c r="X6" s="6">
        <v>4.1156244066939997E-2</v>
      </c>
      <c r="Y6" s="6">
        <v>2.8033424972970001E-2</v>
      </c>
      <c r="Z6" s="6">
        <v>0</v>
      </c>
      <c r="AA6" s="6">
        <v>2.933104466819E-2</v>
      </c>
      <c r="AB6" s="6">
        <v>6.8418049685960006E-2</v>
      </c>
      <c r="AC6" s="6">
        <v>1.458607947931E-2</v>
      </c>
      <c r="AD6" s="6">
        <v>5.7499436010590002E-2</v>
      </c>
      <c r="AE6" s="6">
        <v>7.8600525940989999E-2</v>
      </c>
      <c r="AF6" s="6">
        <v>6.0866765065860001E-2</v>
      </c>
      <c r="AH6" s="6">
        <v>5.3295480645870003E-2</v>
      </c>
      <c r="AI6" s="6">
        <v>8.3576357123839998E-2</v>
      </c>
      <c r="AJ6" s="6">
        <v>5.8075874039589997E-2</v>
      </c>
      <c r="AK6" s="6">
        <v>6.1292789935429998E-2</v>
      </c>
      <c r="AL6" s="6">
        <v>7.8842151457709994E-2</v>
      </c>
      <c r="AM6" s="6">
        <v>5.9036130246519998E-2</v>
      </c>
      <c r="AN6" s="6">
        <v>6.2862859162260004E-2</v>
      </c>
      <c r="AO6" s="8">
        <v>1.437107799354E-2</v>
      </c>
      <c r="AP6" s="6">
        <v>0.1079246630336</v>
      </c>
      <c r="AQ6" s="6">
        <v>0</v>
      </c>
    </row>
    <row r="7" spans="1:43" x14ac:dyDescent="0.25">
      <c r="A7" t="s">
        <v>659</v>
      </c>
      <c r="B7" s="6">
        <v>2.8378480432789999E-2</v>
      </c>
      <c r="C7" s="6">
        <v>3.2906080633600003E-2</v>
      </c>
      <c r="D7" s="6">
        <v>2.0193473429229999E-2</v>
      </c>
      <c r="E7" s="6">
        <v>0</v>
      </c>
      <c r="F7" s="6">
        <v>0</v>
      </c>
      <c r="G7" s="7">
        <v>8.2784467857150004E-2</v>
      </c>
      <c r="H7" s="6">
        <v>5.2794356735180001E-2</v>
      </c>
      <c r="I7" s="6">
        <v>2.490786482017E-2</v>
      </c>
      <c r="J7" s="6">
        <v>0</v>
      </c>
      <c r="K7" s="6">
        <v>3.1810387677190001E-2</v>
      </c>
      <c r="L7" s="6">
        <v>1.6626498643249998E-2</v>
      </c>
      <c r="M7" s="6">
        <v>3.1724181947790003E-2</v>
      </c>
      <c r="N7" s="6">
        <v>2.2641103153909999E-2</v>
      </c>
      <c r="O7" s="6">
        <v>1.862110133781E-2</v>
      </c>
      <c r="P7" s="6">
        <v>2.787492974611E-2</v>
      </c>
      <c r="Q7" s="6">
        <v>1.1080139686129999E-2</v>
      </c>
      <c r="R7" s="6">
        <v>3.4968703551700002E-2</v>
      </c>
      <c r="S7" s="6">
        <v>6.2047005176429998E-2</v>
      </c>
      <c r="T7" s="6">
        <v>0</v>
      </c>
      <c r="U7" s="6">
        <v>5.4131052373830001E-2</v>
      </c>
      <c r="V7" s="7">
        <v>0.13656358118420001</v>
      </c>
      <c r="W7" s="6">
        <v>2.9033381673150001E-2</v>
      </c>
      <c r="X7" s="6">
        <v>0</v>
      </c>
      <c r="Y7" s="6">
        <v>5.3544704893659999E-2</v>
      </c>
      <c r="Z7" s="6">
        <v>0</v>
      </c>
      <c r="AA7" s="6">
        <v>1.172297151396E-2</v>
      </c>
      <c r="AB7" s="6">
        <v>3.2590318997499999E-2</v>
      </c>
      <c r="AC7" s="6">
        <v>0</v>
      </c>
      <c r="AD7" s="6">
        <v>2.5337880939280001E-2</v>
      </c>
      <c r="AE7" s="6">
        <v>4.4391547005730003E-2</v>
      </c>
      <c r="AF7" s="6">
        <v>2.8378480432789999E-2</v>
      </c>
      <c r="AH7" s="7">
        <v>3.6267386073720001E-2</v>
      </c>
      <c r="AI7" s="8">
        <v>4.7162034727179997E-3</v>
      </c>
      <c r="AJ7" s="6">
        <v>5.2708109026540002E-2</v>
      </c>
      <c r="AK7" s="6">
        <v>2.4664603125910001E-2</v>
      </c>
      <c r="AL7" s="6">
        <v>1.2007295297920001E-2</v>
      </c>
      <c r="AM7" s="6">
        <v>3.0265228250330001E-2</v>
      </c>
      <c r="AN7" s="6">
        <v>2.825065456416E-2</v>
      </c>
      <c r="AO7" s="6">
        <v>1.3857980238339999E-2</v>
      </c>
      <c r="AP7" s="7">
        <v>6.3612076508259993E-2</v>
      </c>
      <c r="AQ7" s="6">
        <v>0</v>
      </c>
    </row>
    <row r="8" spans="1:43" x14ac:dyDescent="0.25">
      <c r="A8" t="s">
        <v>660</v>
      </c>
      <c r="B8" s="6">
        <v>2.647091821902E-2</v>
      </c>
      <c r="C8" s="7">
        <v>3.8367541255649999E-2</v>
      </c>
      <c r="D8" s="8">
        <v>4.2289271274149999E-3</v>
      </c>
      <c r="E8" s="6">
        <v>0</v>
      </c>
      <c r="F8" s="6">
        <v>0</v>
      </c>
      <c r="G8" s="6">
        <v>4.4406501087789998E-2</v>
      </c>
      <c r="H8" s="6">
        <v>2.8319474902410002E-2</v>
      </c>
      <c r="I8" s="7">
        <v>5.9196643594720003E-2</v>
      </c>
      <c r="J8" s="6">
        <v>6.8413210847620004E-3</v>
      </c>
      <c r="K8" s="6">
        <v>0</v>
      </c>
      <c r="L8" s="8">
        <v>3.2655326697279999E-3</v>
      </c>
      <c r="M8" s="6">
        <v>3.3352976388549997E-2</v>
      </c>
      <c r="N8" s="6">
        <v>1.46692186362E-2</v>
      </c>
      <c r="O8" s="6">
        <v>3.5987250532989998E-2</v>
      </c>
      <c r="P8" s="6">
        <v>2.15564242823E-2</v>
      </c>
      <c r="Q8" s="6">
        <v>1.7134271563899999E-2</v>
      </c>
      <c r="R8" s="6">
        <v>4.1644430925420001E-2</v>
      </c>
      <c r="S8" s="6">
        <v>0</v>
      </c>
      <c r="T8" s="6">
        <v>0</v>
      </c>
      <c r="U8" s="6">
        <v>4.0388201763070002E-2</v>
      </c>
      <c r="V8" s="6">
        <v>9.0648230114959996E-2</v>
      </c>
      <c r="W8" s="6">
        <v>2.7846746269749999E-2</v>
      </c>
      <c r="X8" s="6">
        <v>1.8489368199139999E-2</v>
      </c>
      <c r="Y8" s="6">
        <v>3.0255545498650002E-2</v>
      </c>
      <c r="Z8" s="6">
        <v>0</v>
      </c>
      <c r="AA8" s="6">
        <v>0</v>
      </c>
      <c r="AB8" s="6">
        <v>3.0348838562000002E-2</v>
      </c>
      <c r="AC8" s="6">
        <v>3.0921432850970001E-2</v>
      </c>
      <c r="AD8" s="6">
        <v>2.287976735184E-2</v>
      </c>
      <c r="AE8" s="6">
        <v>4.5383418215240001E-2</v>
      </c>
      <c r="AF8" s="6">
        <v>2.647091821902E-2</v>
      </c>
      <c r="AH8" s="6">
        <v>3.0838273950790002E-2</v>
      </c>
      <c r="AI8" s="6">
        <v>1.3371309019480001E-2</v>
      </c>
      <c r="AJ8" s="6">
        <v>3.2821556165660001E-2</v>
      </c>
      <c r="AK8" s="6">
        <v>2.550150390744E-2</v>
      </c>
      <c r="AL8" s="6">
        <v>6.2193771835460003E-3</v>
      </c>
      <c r="AM8" s="6">
        <v>6.0236853773250002E-3</v>
      </c>
      <c r="AN8" s="6">
        <v>3.9085526028669999E-2</v>
      </c>
      <c r="AO8" s="6">
        <v>5.8374347716959998E-2</v>
      </c>
      <c r="AP8" s="6">
        <v>1.5681776696059999E-2</v>
      </c>
      <c r="AQ8" s="6">
        <v>6.6746963170809998E-2</v>
      </c>
    </row>
    <row r="9" spans="1:43" x14ac:dyDescent="0.25">
      <c r="A9" t="s">
        <v>661</v>
      </c>
      <c r="B9" s="6">
        <v>5.3078158890750002E-2</v>
      </c>
      <c r="C9" s="7">
        <v>7.1468285384739996E-2</v>
      </c>
      <c r="D9" s="8">
        <v>1.8881749881070001E-2</v>
      </c>
      <c r="E9" s="6">
        <v>0</v>
      </c>
      <c r="F9" s="7">
        <v>0.16677946698560001</v>
      </c>
      <c r="G9" s="6">
        <v>9.0306513334670005E-2</v>
      </c>
      <c r="H9" s="7">
        <v>0.1180101688293</v>
      </c>
      <c r="I9" s="6">
        <v>3.3220599744969999E-2</v>
      </c>
      <c r="J9" s="6">
        <v>5.078879824871E-2</v>
      </c>
      <c r="K9" s="8">
        <v>9.1286043599890006E-3</v>
      </c>
      <c r="L9" s="6">
        <v>2.9014050823509999E-2</v>
      </c>
      <c r="M9" s="6">
        <v>5.1600735484489998E-2</v>
      </c>
      <c r="N9" s="6">
        <v>5.5611718876419997E-2</v>
      </c>
      <c r="O9" s="6">
        <v>7.2446442728479998E-2</v>
      </c>
      <c r="P9" s="6">
        <v>6.444426888964E-2</v>
      </c>
      <c r="Q9" s="6">
        <v>3.658917395841E-2</v>
      </c>
      <c r="R9" s="6">
        <v>3.8059833613999998E-2</v>
      </c>
      <c r="S9" s="6">
        <v>2.8439882457190001E-2</v>
      </c>
      <c r="T9" s="6">
        <v>6.8438690132079996E-2</v>
      </c>
      <c r="U9" s="6">
        <v>0</v>
      </c>
      <c r="V9" s="6">
        <v>0</v>
      </c>
      <c r="W9" s="6">
        <v>5.6436921187549997E-2</v>
      </c>
      <c r="X9" s="6">
        <v>5.8140698931610002E-2</v>
      </c>
      <c r="Y9" s="6">
        <v>1.738699700235E-2</v>
      </c>
      <c r="Z9" s="6">
        <v>5.0848922832970003E-2</v>
      </c>
      <c r="AA9" s="6">
        <v>1.9016181779290001E-2</v>
      </c>
      <c r="AB9" s="6">
        <v>5.6162150151649999E-2</v>
      </c>
      <c r="AC9" s="6">
        <v>9.2344280070169996E-2</v>
      </c>
      <c r="AD9" s="6">
        <v>4.872404624592E-2</v>
      </c>
      <c r="AE9" s="6">
        <v>7.6008734192289998E-2</v>
      </c>
      <c r="AF9" s="6">
        <v>5.3078158890750002E-2</v>
      </c>
      <c r="AH9" s="6">
        <v>5.1681118407959997E-2</v>
      </c>
      <c r="AI9" s="6">
        <v>5.7268494069400003E-2</v>
      </c>
      <c r="AJ9" s="6">
        <v>9.4678021846309995E-2</v>
      </c>
      <c r="AK9" s="6">
        <v>4.6728009055770001E-2</v>
      </c>
      <c r="AL9" s="6">
        <v>2.3169703889070001E-2</v>
      </c>
      <c r="AM9" s="6">
        <v>4.6126739473640002E-2</v>
      </c>
      <c r="AN9" s="6">
        <v>6.7986429874550003E-2</v>
      </c>
      <c r="AO9" s="6">
        <v>6.5499950674239998E-2</v>
      </c>
      <c r="AP9" s="6">
        <v>7.0793662264980003E-2</v>
      </c>
      <c r="AQ9" s="6">
        <v>0</v>
      </c>
    </row>
    <row r="10" spans="1:43" x14ac:dyDescent="0.25">
      <c r="A10" t="s">
        <v>662</v>
      </c>
      <c r="B10" s="6">
        <v>6.8443984018240006E-2</v>
      </c>
      <c r="C10" s="6">
        <v>7.6629089207720005E-2</v>
      </c>
      <c r="D10" s="6">
        <v>5.3908962150109999E-2</v>
      </c>
      <c r="E10" s="6">
        <v>0</v>
      </c>
      <c r="F10" s="6">
        <v>2.7619485809519999E-2</v>
      </c>
      <c r="G10" s="6">
        <v>2.4124722577579999E-2</v>
      </c>
      <c r="H10" s="6">
        <v>2.5390761248650001E-2</v>
      </c>
      <c r="I10" s="6">
        <v>6.8081108334840004E-2</v>
      </c>
      <c r="J10" s="7">
        <v>0.1300394148291</v>
      </c>
      <c r="K10" s="6">
        <v>6.0230318970780003E-2</v>
      </c>
      <c r="L10" s="6">
        <v>9.3551936293690005E-2</v>
      </c>
      <c r="M10" s="6">
        <v>6.3093418893450007E-2</v>
      </c>
      <c r="N10" s="6">
        <v>7.7619402279110003E-2</v>
      </c>
      <c r="O10" s="6">
        <v>3.2835300328009999E-2</v>
      </c>
      <c r="P10" s="6">
        <v>4.6133753507820001E-2</v>
      </c>
      <c r="Q10" s="6">
        <v>0.1147122468128</v>
      </c>
      <c r="R10" s="6">
        <v>4.6064720702740002E-2</v>
      </c>
      <c r="S10" s="6">
        <v>5.8400305943150002E-2</v>
      </c>
      <c r="T10" s="6">
        <v>9.5369293256449994E-2</v>
      </c>
      <c r="U10" s="7">
        <v>0.37513966430000001</v>
      </c>
      <c r="V10" s="6">
        <v>0.19866139766570001</v>
      </c>
      <c r="W10" s="6">
        <v>6.77903061398E-2</v>
      </c>
      <c r="X10" s="6">
        <v>0.15613401156619999</v>
      </c>
      <c r="Y10" s="6">
        <v>4.9352067518709998E-2</v>
      </c>
      <c r="Z10" s="6">
        <v>0</v>
      </c>
      <c r="AA10" s="6">
        <v>6.9288182637119999E-2</v>
      </c>
      <c r="AB10" s="6">
        <v>7.2201833241619995E-2</v>
      </c>
      <c r="AC10" s="6">
        <v>0</v>
      </c>
      <c r="AD10" s="7">
        <v>8.0280134681119997E-2</v>
      </c>
      <c r="AE10" s="8">
        <v>6.10987229569E-3</v>
      </c>
      <c r="AF10" s="6">
        <v>6.8443984018240006E-2</v>
      </c>
      <c r="AH10" s="6">
        <v>5.7858748676619998E-2</v>
      </c>
      <c r="AI10" s="6">
        <v>0.1001937325564</v>
      </c>
      <c r="AJ10" s="6">
        <v>5.9814168093210003E-2</v>
      </c>
      <c r="AK10" s="6">
        <v>6.9761311054409997E-2</v>
      </c>
      <c r="AL10" s="6">
        <v>5.6428481802860003E-2</v>
      </c>
      <c r="AM10" s="8">
        <v>2.4258094298709999E-2</v>
      </c>
      <c r="AN10" s="6">
        <v>0.1168904054068</v>
      </c>
      <c r="AO10" s="6">
        <v>0.11968803467859999</v>
      </c>
      <c r="AP10" s="6">
        <v>4.0904917981610001E-2</v>
      </c>
      <c r="AQ10" s="6">
        <v>0</v>
      </c>
    </row>
    <row r="11" spans="1:43" x14ac:dyDescent="0.25">
      <c r="A11" t="s">
        <v>663</v>
      </c>
      <c r="B11" s="6">
        <v>7.9607176735870006E-2</v>
      </c>
      <c r="C11" s="6">
        <v>6.7771293523310003E-2</v>
      </c>
      <c r="D11" s="6">
        <v>0.10335517200909999</v>
      </c>
      <c r="E11" s="6">
        <v>0</v>
      </c>
      <c r="F11" s="6">
        <v>2.4368302978400001E-2</v>
      </c>
      <c r="G11" s="6">
        <v>3.2014336097400002E-2</v>
      </c>
      <c r="H11" s="8">
        <v>2.9244427818509999E-2</v>
      </c>
      <c r="I11" s="7">
        <v>0.13727450305659999</v>
      </c>
      <c r="J11" s="6">
        <v>9.4613820398490006E-2</v>
      </c>
      <c r="K11" s="6">
        <v>4.6910974924520003E-2</v>
      </c>
      <c r="L11" s="6">
        <v>6.9680729245970005E-2</v>
      </c>
      <c r="M11" s="6">
        <v>9.1093721088910007E-2</v>
      </c>
      <c r="N11" s="6">
        <v>5.9909472595640001E-2</v>
      </c>
      <c r="O11" s="6">
        <v>9.1363108125390002E-2</v>
      </c>
      <c r="P11" s="6">
        <v>7.9909557819950003E-2</v>
      </c>
      <c r="Q11" s="6">
        <v>7.7943067241369998E-2</v>
      </c>
      <c r="R11" s="6">
        <v>0.1342841656646</v>
      </c>
      <c r="S11" s="8">
        <v>8.6675628510759998E-3</v>
      </c>
      <c r="T11" s="6">
        <v>0</v>
      </c>
      <c r="U11" s="6">
        <v>8.4118289393879997E-2</v>
      </c>
      <c r="V11" s="6">
        <v>5.1327522966819999E-2</v>
      </c>
      <c r="W11" s="6">
        <v>8.7484748136339996E-2</v>
      </c>
      <c r="X11" s="6">
        <v>0.1174265069937</v>
      </c>
      <c r="Y11" s="8">
        <v>1.338990700711E-2</v>
      </c>
      <c r="Z11" s="6">
        <v>0</v>
      </c>
      <c r="AA11" s="6">
        <v>3.0947696169909999E-2</v>
      </c>
      <c r="AB11" s="6">
        <v>8.9719945757830002E-2</v>
      </c>
      <c r="AC11" s="6">
        <v>3.5274646289950001E-2</v>
      </c>
      <c r="AD11" s="6">
        <v>8.5249182697619996E-2</v>
      </c>
      <c r="AE11" s="6">
        <v>4.9894017451599999E-2</v>
      </c>
      <c r="AF11" s="6">
        <v>7.9607176735870006E-2</v>
      </c>
      <c r="AH11" s="6">
        <v>7.3457728839689998E-2</v>
      </c>
      <c r="AI11" s="6">
        <v>9.8052059447610002E-2</v>
      </c>
      <c r="AJ11" s="6">
        <v>3.5754850288059997E-2</v>
      </c>
      <c r="AK11" s="6">
        <v>8.6301161373599999E-2</v>
      </c>
      <c r="AL11" s="6">
        <v>4.2688631801450001E-2</v>
      </c>
      <c r="AM11" s="6">
        <v>8.6325901750830006E-2</v>
      </c>
      <c r="AN11" s="6">
        <v>9.1476080774660004E-2</v>
      </c>
      <c r="AO11" s="6">
        <v>9.6868629035550005E-2</v>
      </c>
      <c r="AP11" s="6">
        <v>8.8635648338550005E-2</v>
      </c>
      <c r="AQ11" s="6">
        <v>0</v>
      </c>
    </row>
    <row r="12" spans="1:43" x14ac:dyDescent="0.25">
      <c r="A12" t="s">
        <v>664</v>
      </c>
      <c r="B12" s="6">
        <v>1.452010267907E-2</v>
      </c>
      <c r="C12" s="6">
        <v>8.8235949708939995E-3</v>
      </c>
      <c r="D12" s="6">
        <v>2.5586062244739999E-2</v>
      </c>
      <c r="E12" s="6">
        <v>0</v>
      </c>
      <c r="F12" s="6">
        <v>4.0327135158179997E-2</v>
      </c>
      <c r="G12" s="8">
        <v>2.5369580547119999E-3</v>
      </c>
      <c r="H12" s="6">
        <v>1.6227105977239999E-2</v>
      </c>
      <c r="I12" s="6">
        <v>1.3650183420470001E-2</v>
      </c>
      <c r="J12" s="6">
        <v>1.4137872765470001E-2</v>
      </c>
      <c r="K12" s="6">
        <v>1.410905428232E-2</v>
      </c>
      <c r="L12" s="6">
        <v>1.412281006093E-2</v>
      </c>
      <c r="M12" s="6">
        <v>1.5834231344469998E-2</v>
      </c>
      <c r="N12" s="6">
        <v>1.2266568730319999E-2</v>
      </c>
      <c r="O12" s="7">
        <v>3.8623182508660002E-2</v>
      </c>
      <c r="P12" s="6">
        <v>5.3543799956380003E-3</v>
      </c>
      <c r="Q12" s="6">
        <v>0</v>
      </c>
      <c r="R12" s="6">
        <v>3.973430617718E-3</v>
      </c>
      <c r="S12" s="6">
        <v>0</v>
      </c>
      <c r="T12" s="6">
        <v>0</v>
      </c>
      <c r="U12" s="6">
        <v>0</v>
      </c>
      <c r="V12" s="6">
        <v>0</v>
      </c>
      <c r="W12" s="6">
        <v>1.1967651365750001E-2</v>
      </c>
      <c r="X12" s="6">
        <v>0</v>
      </c>
      <c r="Y12" s="6">
        <v>1.499943642112E-2</v>
      </c>
      <c r="Z12" s="7">
        <v>8.8808267580760006E-2</v>
      </c>
      <c r="AA12" s="6">
        <v>2.909176865019E-2</v>
      </c>
      <c r="AB12" s="6">
        <v>1.3071325908830001E-2</v>
      </c>
      <c r="AC12" s="6">
        <v>0</v>
      </c>
      <c r="AD12" s="6">
        <v>1.282347111347E-2</v>
      </c>
      <c r="AE12" s="6">
        <v>2.3455272953100001E-2</v>
      </c>
      <c r="AF12" s="6">
        <v>1.452010267907E-2</v>
      </c>
      <c r="AH12" s="6">
        <v>1.437012898243E-2</v>
      </c>
      <c r="AI12" s="6">
        <v>1.496993936211E-2</v>
      </c>
      <c r="AJ12" s="6">
        <v>1.887617909376E-2</v>
      </c>
      <c r="AK12" s="6">
        <v>1.385515486528E-2</v>
      </c>
      <c r="AL12" s="6">
        <v>0</v>
      </c>
      <c r="AM12" s="6">
        <v>1.532655411556E-2</v>
      </c>
      <c r="AN12" s="7">
        <v>3.9594023612680003E-2</v>
      </c>
      <c r="AO12" s="6">
        <v>0</v>
      </c>
      <c r="AP12" s="6">
        <v>0</v>
      </c>
      <c r="AQ12" s="6">
        <v>6.9413990784600005E-2</v>
      </c>
    </row>
    <row r="13" spans="1:43" x14ac:dyDescent="0.25">
      <c r="A13" t="s">
        <v>479</v>
      </c>
      <c r="B13" s="6">
        <v>4.9724249066709997E-2</v>
      </c>
      <c r="C13" s="6">
        <v>4.9824973229440003E-2</v>
      </c>
      <c r="D13" s="6">
        <v>5.0292649605400003E-2</v>
      </c>
      <c r="E13" s="6">
        <v>0</v>
      </c>
      <c r="F13" s="6">
        <v>1.544492771874E-2</v>
      </c>
      <c r="G13" s="6">
        <v>4.7154762697590002E-2</v>
      </c>
      <c r="H13" s="6">
        <v>3.5667324301340002E-2</v>
      </c>
      <c r="I13" s="8">
        <v>9.6627988866280004E-3</v>
      </c>
      <c r="J13" s="7">
        <v>9.6038943456470002E-2</v>
      </c>
      <c r="K13" s="6">
        <v>7.4808137149310006E-2</v>
      </c>
      <c r="L13" s="7">
        <v>8.4942128923959997E-2</v>
      </c>
      <c r="M13" s="6">
        <v>4.9018819148659999E-2</v>
      </c>
      <c r="N13" s="6">
        <v>5.0933955780090003E-2</v>
      </c>
      <c r="O13" s="6">
        <v>6.6161603217830003E-2</v>
      </c>
      <c r="P13" s="8">
        <v>1.000714998019E-2</v>
      </c>
      <c r="Q13" s="6">
        <v>2.4710789712279999E-2</v>
      </c>
      <c r="R13" s="6">
        <v>9.557548467068E-2</v>
      </c>
      <c r="S13" s="6">
        <v>0.1054315936382</v>
      </c>
      <c r="T13" s="6">
        <v>0</v>
      </c>
      <c r="U13" s="6">
        <v>0</v>
      </c>
      <c r="V13" s="6">
        <v>0</v>
      </c>
      <c r="W13" s="6">
        <v>4.51331007944E-2</v>
      </c>
      <c r="X13" s="6">
        <v>7.1547435549319999E-2</v>
      </c>
      <c r="Y13" s="6">
        <v>6.406233893978E-2</v>
      </c>
      <c r="Z13" s="6">
        <v>8.6610493981480005E-2</v>
      </c>
      <c r="AA13" s="6">
        <v>0.11039284801389999</v>
      </c>
      <c r="AB13" s="6">
        <v>4.1109558065610001E-2</v>
      </c>
      <c r="AC13" s="6">
        <v>3.4718463926969999E-2</v>
      </c>
      <c r="AD13" s="6">
        <v>5.284816734864E-2</v>
      </c>
      <c r="AE13" s="6">
        <v>3.3272390963170001E-2</v>
      </c>
      <c r="AF13" s="6">
        <v>4.9724249066709997E-2</v>
      </c>
      <c r="AH13" s="6">
        <v>5.0950062940339998E-2</v>
      </c>
      <c r="AI13" s="6">
        <v>4.6047497347329998E-2</v>
      </c>
      <c r="AJ13" s="6">
        <v>0</v>
      </c>
      <c r="AK13" s="6">
        <v>5.7314572918090001E-2</v>
      </c>
      <c r="AL13" s="6">
        <v>5.0022308188589999E-2</v>
      </c>
      <c r="AM13" s="7">
        <v>0.11120429064079999</v>
      </c>
      <c r="AN13" s="6">
        <v>2.6410761457029999E-2</v>
      </c>
      <c r="AO13" s="6">
        <v>1.573166535905E-2</v>
      </c>
      <c r="AP13" s="6">
        <v>2.1339000458940001E-2</v>
      </c>
      <c r="AQ13" s="6">
        <v>8.0200702260709994E-2</v>
      </c>
    </row>
    <row r="14" spans="1:43" x14ac:dyDescent="0.25">
      <c r="A14" t="s">
        <v>460</v>
      </c>
      <c r="B14" s="6">
        <v>7.0438072244339997E-2</v>
      </c>
      <c r="C14" s="6">
        <v>6.626291052984E-2</v>
      </c>
      <c r="D14" s="6">
        <v>7.9462791726699997E-2</v>
      </c>
      <c r="E14" s="6">
        <v>0</v>
      </c>
      <c r="F14" s="7">
        <v>0.17160105392149999</v>
      </c>
      <c r="G14" s="6">
        <v>7.8192593519059994E-2</v>
      </c>
      <c r="H14" s="6">
        <v>0.1120314304375</v>
      </c>
      <c r="I14" s="6">
        <v>7.7155272582419998E-2</v>
      </c>
      <c r="J14" s="6">
        <v>6.8876287663209995E-2</v>
      </c>
      <c r="K14" s="8">
        <v>1.7215874909069999E-2</v>
      </c>
      <c r="L14" s="6">
        <v>4.1874674502030002E-2</v>
      </c>
      <c r="M14" s="6">
        <v>6.2738220988089996E-2</v>
      </c>
      <c r="N14" s="6">
        <v>8.3642164555130002E-2</v>
      </c>
      <c r="O14" s="6">
        <v>5.6777483552009997E-2</v>
      </c>
      <c r="P14" s="6">
        <v>0.11713080444890001</v>
      </c>
      <c r="Q14" s="6">
        <v>9.9383766451399999E-2</v>
      </c>
      <c r="R14" s="6">
        <v>1.6084342754510001E-2</v>
      </c>
      <c r="S14" s="6">
        <v>2.5699033995749999E-2</v>
      </c>
      <c r="T14" s="6">
        <v>0</v>
      </c>
      <c r="U14" s="6">
        <v>0.1227190050026</v>
      </c>
      <c r="V14" s="6">
        <v>0</v>
      </c>
      <c r="W14" s="8">
        <v>5.4034273746539997E-2</v>
      </c>
      <c r="X14" s="6">
        <v>0.1162771205999</v>
      </c>
      <c r="Y14" s="7">
        <v>0.22226979809399999</v>
      </c>
      <c r="Z14" s="6">
        <v>3.0315541939660001E-2</v>
      </c>
      <c r="AA14" s="7">
        <v>0.34768061159719998</v>
      </c>
      <c r="AB14" s="8">
        <v>2.2843602288569999E-2</v>
      </c>
      <c r="AC14" s="6">
        <v>0.14663606577239999</v>
      </c>
      <c r="AD14" s="8">
        <v>5.4707243206030001E-2</v>
      </c>
      <c r="AE14" s="7">
        <v>0.15328318656330001</v>
      </c>
      <c r="AF14" s="6">
        <v>7.0438072244339997E-2</v>
      </c>
      <c r="AH14" s="8">
        <v>4.6372907430479997E-2</v>
      </c>
      <c r="AI14" s="7">
        <v>0.14262002254690001</v>
      </c>
      <c r="AJ14" s="6">
        <v>0.1035143151498</v>
      </c>
      <c r="AK14" s="6">
        <v>6.5389038821979995E-2</v>
      </c>
      <c r="AL14" s="6">
        <v>0.1116067166775</v>
      </c>
      <c r="AM14" s="6">
        <v>8.5778230017569998E-2</v>
      </c>
      <c r="AN14" s="6">
        <v>3.656151204383E-2</v>
      </c>
      <c r="AO14" s="6">
        <v>3.7057292170479997E-2</v>
      </c>
      <c r="AP14" s="6">
        <v>8.7976102339309997E-2</v>
      </c>
      <c r="AQ14" s="6">
        <v>7.1183126313380002E-2</v>
      </c>
    </row>
    <row r="15" spans="1:43" x14ac:dyDescent="0.25">
      <c r="A15" t="s">
        <v>434</v>
      </c>
      <c r="B15" s="6">
        <v>1</v>
      </c>
      <c r="C15" s="6">
        <v>1</v>
      </c>
      <c r="D15" s="6">
        <v>1</v>
      </c>
      <c r="E15" s="6">
        <v>1</v>
      </c>
      <c r="F15" s="6">
        <v>1</v>
      </c>
      <c r="G15" s="6">
        <v>1</v>
      </c>
      <c r="H15" s="6">
        <v>1</v>
      </c>
      <c r="I15" s="6">
        <v>1</v>
      </c>
      <c r="J15" s="6">
        <v>1</v>
      </c>
      <c r="K15" s="6">
        <v>1</v>
      </c>
      <c r="L15" s="6">
        <v>1</v>
      </c>
      <c r="M15" s="6">
        <v>1</v>
      </c>
      <c r="N15" s="6">
        <v>1</v>
      </c>
      <c r="O15" s="6">
        <v>1</v>
      </c>
      <c r="P15" s="6">
        <v>1</v>
      </c>
      <c r="Q15" s="6">
        <v>1</v>
      </c>
      <c r="R15" s="6">
        <v>1</v>
      </c>
      <c r="S15" s="6">
        <v>1</v>
      </c>
      <c r="T15" s="6">
        <v>1</v>
      </c>
      <c r="U15" s="6">
        <v>1</v>
      </c>
      <c r="V15" s="6">
        <v>1</v>
      </c>
      <c r="W15" s="6">
        <v>1</v>
      </c>
      <c r="X15" s="6">
        <v>1</v>
      </c>
      <c r="Y15" s="6">
        <v>1</v>
      </c>
      <c r="Z15" s="6">
        <v>1</v>
      </c>
      <c r="AA15" s="6">
        <v>1</v>
      </c>
      <c r="AB15" s="6">
        <v>1</v>
      </c>
      <c r="AC15" s="6">
        <v>1</v>
      </c>
      <c r="AD15" s="6">
        <v>1</v>
      </c>
      <c r="AE15" s="6">
        <v>1</v>
      </c>
      <c r="AF15" s="6">
        <v>1</v>
      </c>
      <c r="AH15" s="6">
        <v>1</v>
      </c>
      <c r="AI15" s="6">
        <v>1</v>
      </c>
      <c r="AJ15" s="6">
        <v>1</v>
      </c>
      <c r="AK15" s="6">
        <v>1</v>
      </c>
      <c r="AL15" s="6">
        <v>1</v>
      </c>
      <c r="AM15" s="6">
        <v>1</v>
      </c>
      <c r="AN15" s="6">
        <v>1</v>
      </c>
      <c r="AO15" s="6">
        <v>1</v>
      </c>
      <c r="AP15" s="6">
        <v>1</v>
      </c>
      <c r="AQ15" s="6">
        <v>1</v>
      </c>
    </row>
    <row r="16" spans="1:43" x14ac:dyDescent="0.25">
      <c r="A16" t="s">
        <v>433</v>
      </c>
      <c r="B16" s="9">
        <v>455</v>
      </c>
      <c r="C16" s="9">
        <v>292</v>
      </c>
      <c r="D16" s="9">
        <v>161</v>
      </c>
      <c r="E16" s="9">
        <v>2</v>
      </c>
      <c r="F16" s="9">
        <v>35</v>
      </c>
      <c r="G16" s="9">
        <v>87</v>
      </c>
      <c r="H16" s="9">
        <v>122</v>
      </c>
      <c r="I16" s="9">
        <v>140</v>
      </c>
      <c r="J16" s="9">
        <v>94</v>
      </c>
      <c r="K16" s="9">
        <v>99</v>
      </c>
      <c r="L16" s="9">
        <v>193</v>
      </c>
      <c r="M16" s="9">
        <v>276</v>
      </c>
      <c r="N16" s="9">
        <v>179</v>
      </c>
      <c r="O16" s="9">
        <v>112</v>
      </c>
      <c r="P16" s="9">
        <v>85</v>
      </c>
      <c r="Q16" s="9">
        <v>64</v>
      </c>
      <c r="R16" s="9">
        <v>83</v>
      </c>
      <c r="S16" s="9">
        <v>62</v>
      </c>
      <c r="T16" s="9">
        <v>15</v>
      </c>
      <c r="U16" s="9">
        <v>22</v>
      </c>
      <c r="V16" s="9">
        <v>12</v>
      </c>
      <c r="W16" s="9">
        <v>366</v>
      </c>
      <c r="X16" s="9">
        <v>28</v>
      </c>
      <c r="Y16" s="9">
        <v>43</v>
      </c>
      <c r="Z16" s="9">
        <v>18</v>
      </c>
      <c r="AA16" s="9">
        <v>54</v>
      </c>
      <c r="AB16" s="9">
        <v>382</v>
      </c>
      <c r="AC16" s="9">
        <v>19</v>
      </c>
      <c r="AD16" s="9">
        <v>386</v>
      </c>
      <c r="AE16" s="9">
        <v>69</v>
      </c>
      <c r="AF16" s="9">
        <v>455</v>
      </c>
      <c r="AG16" s="9">
        <v>0</v>
      </c>
      <c r="AH16" s="9">
        <v>361</v>
      </c>
      <c r="AI16" s="9">
        <v>94</v>
      </c>
      <c r="AJ16" s="9">
        <v>61</v>
      </c>
      <c r="AK16" s="9">
        <v>394</v>
      </c>
      <c r="AL16" s="9">
        <v>63</v>
      </c>
      <c r="AM16" s="9">
        <v>103</v>
      </c>
      <c r="AN16" s="9">
        <v>98</v>
      </c>
      <c r="AO16" s="9">
        <v>89</v>
      </c>
      <c r="AP16" s="9">
        <v>84</v>
      </c>
      <c r="AQ16" s="9">
        <v>18</v>
      </c>
    </row>
    <row r="17" spans="1:1" x14ac:dyDescent="0.25">
      <c r="A17" t="s">
        <v>177</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31072236-0096-449e-92eb-cbb862d56766" sqref="A2 AQ17" xr:uid="{00000000-0002-0000-6700-000000000000}"/>
    <dataValidation allowBlank="1" error="31072236-0096-449e-92eb-cbb862d56766" sqref="A1" xr:uid="{00000000-0002-0000-6700-000001000000}"/>
  </dataValidations>
  <hyperlinks>
    <hyperlink ref="A1" location="'TOC'!A1" display="Back to TOC" xr:uid="{00000000-0004-0000-6700-000000000000}"/>
  </hyperlinks>
  <pageMargins left="0.7" right="0.7" top="0.75" bottom="0.75" header="0.3" footer="0.3"/>
</worksheet>
</file>

<file path=xl/worksheets/sheet10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800-000000000000}">
  <sheetPr codeName="Sheet105"/>
  <dimension ref="A1:AQ10"/>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68.140625" bestFit="1" customWidth="1"/>
    <col min="2" max="43" width="12.7109375" bestFit="1" customWidth="1"/>
  </cols>
  <sheetData>
    <row r="1" spans="1:43" x14ac:dyDescent="0.25">
      <c r="A1" s="4" t="s">
        <v>384</v>
      </c>
    </row>
    <row r="2" spans="1:43" x14ac:dyDescent="0.25">
      <c r="A2" t="s">
        <v>222</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665</v>
      </c>
      <c r="B5" s="6">
        <v>0.30279496599040001</v>
      </c>
      <c r="C5" s="7">
        <v>0.38530633562229999</v>
      </c>
      <c r="D5" s="8">
        <v>0.15035349766209999</v>
      </c>
      <c r="E5" s="6">
        <v>0</v>
      </c>
      <c r="F5" s="6">
        <v>0.15850418593429999</v>
      </c>
      <c r="G5" s="6">
        <v>0.32224840903090002</v>
      </c>
      <c r="H5" s="6">
        <v>0.26292922062079999</v>
      </c>
      <c r="I5" s="6">
        <v>0.33439547906540001</v>
      </c>
      <c r="J5" s="6">
        <v>0.29917592555130001</v>
      </c>
      <c r="K5" s="6">
        <v>0.30924738161030002</v>
      </c>
      <c r="L5" s="6">
        <v>0.30444002519699997</v>
      </c>
      <c r="M5" s="6">
        <v>0.29993414123750001</v>
      </c>
      <c r="N5" s="6">
        <v>0.30770085220370003</v>
      </c>
      <c r="O5" s="6">
        <v>0.33787104853900002</v>
      </c>
      <c r="P5" s="8">
        <v>0.21258194728419999</v>
      </c>
      <c r="Q5" s="7">
        <v>0.45607971771509997</v>
      </c>
      <c r="R5" s="6">
        <v>0.28037623748029999</v>
      </c>
      <c r="S5" s="6">
        <v>0.1833072548977</v>
      </c>
      <c r="T5" s="6">
        <v>0.25924185033469999</v>
      </c>
      <c r="U5" s="6">
        <v>0.37467746237299998</v>
      </c>
      <c r="V5" s="6">
        <v>0.24517881181769999</v>
      </c>
      <c r="W5" s="6">
        <v>0.31890447228090002</v>
      </c>
      <c r="X5" s="6">
        <v>0.17406116669089999</v>
      </c>
      <c r="Y5" s="6">
        <v>0.33072161443460002</v>
      </c>
      <c r="Z5" s="6">
        <v>7.8008061435550002E-2</v>
      </c>
      <c r="AA5" s="8">
        <v>0.16342889259759999</v>
      </c>
      <c r="AB5" s="7">
        <v>0.3286349944477</v>
      </c>
      <c r="AC5" s="6">
        <v>0.23079474060800001</v>
      </c>
      <c r="AD5" s="6">
        <v>0.29777897684120003</v>
      </c>
      <c r="AE5" s="6">
        <v>0.32921125933899997</v>
      </c>
      <c r="AF5" s="6">
        <v>0.30279496599040001</v>
      </c>
      <c r="AH5" s="6">
        <v>0.33142057709099998</v>
      </c>
      <c r="AI5" s="6">
        <v>0.21693424349679999</v>
      </c>
      <c r="AJ5" s="6">
        <v>0.32865130650610003</v>
      </c>
      <c r="AK5" s="6">
        <v>0.29884803864999998</v>
      </c>
      <c r="AL5" s="8">
        <v>0.15867163239250001</v>
      </c>
      <c r="AM5" s="6">
        <v>0.34873879921529999</v>
      </c>
      <c r="AN5" s="6">
        <v>0.28751168301649999</v>
      </c>
      <c r="AO5" s="6">
        <v>0.30666394827760002</v>
      </c>
      <c r="AP5" s="7">
        <v>0.42360339651309997</v>
      </c>
      <c r="AQ5" s="6">
        <v>0.14727497006679999</v>
      </c>
    </row>
    <row r="6" spans="1:43" x14ac:dyDescent="0.25">
      <c r="A6" t="s">
        <v>666</v>
      </c>
      <c r="B6" s="6">
        <v>0.46561668143579998</v>
      </c>
      <c r="C6" s="6">
        <v>0.43724438574879998</v>
      </c>
      <c r="D6" s="6">
        <v>0.51145757722770002</v>
      </c>
      <c r="E6" s="6">
        <v>1</v>
      </c>
      <c r="F6" s="6">
        <v>0.3420907615462</v>
      </c>
      <c r="G6" s="6">
        <v>0.37429555875229997</v>
      </c>
      <c r="H6" s="8">
        <v>0.36262881169369998</v>
      </c>
      <c r="I6" s="6">
        <v>0.48460883753590001</v>
      </c>
      <c r="J6" s="6">
        <v>0.49173649230749999</v>
      </c>
      <c r="K6" s="6">
        <v>0.53096985574419997</v>
      </c>
      <c r="L6" s="6">
        <v>0.51224279580090004</v>
      </c>
      <c r="M6" s="6">
        <v>0.50030104415510002</v>
      </c>
      <c r="N6" s="6">
        <v>0.40613819128790002</v>
      </c>
      <c r="O6" s="6">
        <v>0.4673742104243</v>
      </c>
      <c r="P6" s="6">
        <v>0.5059843655181</v>
      </c>
      <c r="Q6" s="6">
        <v>0.41182391216410003</v>
      </c>
      <c r="R6" s="6">
        <v>0.48453196894369999</v>
      </c>
      <c r="S6" s="6">
        <v>0.48017214707689998</v>
      </c>
      <c r="T6" s="6">
        <v>0.25755117854159998</v>
      </c>
      <c r="U6" s="6">
        <v>0.36045773513500001</v>
      </c>
      <c r="V6" s="6">
        <v>0.69337447766659999</v>
      </c>
      <c r="W6" s="7">
        <v>0.49927993751979999</v>
      </c>
      <c r="X6" s="6">
        <v>0.3748792871321</v>
      </c>
      <c r="Y6" s="6">
        <v>0.34579948352119999</v>
      </c>
      <c r="Z6" s="8">
        <v>0.12914057440359999</v>
      </c>
      <c r="AA6" s="6">
        <v>0.33048949538520001</v>
      </c>
      <c r="AB6" s="7">
        <v>0.49833748925139998</v>
      </c>
      <c r="AC6" s="6">
        <v>0.26089733012279998</v>
      </c>
      <c r="AD6" s="6">
        <v>0.48222995865820001</v>
      </c>
      <c r="AE6" s="6">
        <v>0.3781242265027</v>
      </c>
      <c r="AF6" s="6">
        <v>0.46561668143579998</v>
      </c>
      <c r="AH6" s="6">
        <v>0.45782308077930001</v>
      </c>
      <c r="AI6" s="6">
        <v>0.48899309708139999</v>
      </c>
      <c r="AJ6" s="6">
        <v>0.38859540448559998</v>
      </c>
      <c r="AK6" s="6">
        <v>0.47737385115629999</v>
      </c>
      <c r="AL6" s="6">
        <v>0.41155767609319999</v>
      </c>
      <c r="AM6" s="6">
        <v>0.46214148739740002</v>
      </c>
      <c r="AN6" s="6">
        <v>0.5200339225642</v>
      </c>
      <c r="AO6" s="6">
        <v>0.4851151778319</v>
      </c>
      <c r="AP6" s="6">
        <v>0.43144508595440001</v>
      </c>
      <c r="AQ6" s="6">
        <v>0.47169497359439999</v>
      </c>
    </row>
    <row r="7" spans="1:43" x14ac:dyDescent="0.25">
      <c r="A7" t="s">
        <v>603</v>
      </c>
      <c r="B7" s="6">
        <v>0.354969172178</v>
      </c>
      <c r="C7" s="6">
        <v>0.33230795470710001</v>
      </c>
      <c r="D7" s="6">
        <v>0.40353399061700002</v>
      </c>
      <c r="E7" s="6">
        <v>0</v>
      </c>
      <c r="F7" s="7">
        <v>0.59136522657199997</v>
      </c>
      <c r="G7" s="6">
        <v>0.36934806298169998</v>
      </c>
      <c r="H7" s="7">
        <v>0.44977763605749999</v>
      </c>
      <c r="I7" s="6">
        <v>0.2979237657721</v>
      </c>
      <c r="J7" s="6">
        <v>0.35760470047499998</v>
      </c>
      <c r="K7" s="6">
        <v>0.32164276828260002</v>
      </c>
      <c r="L7" s="6">
        <v>0.33880829274579999</v>
      </c>
      <c r="M7" s="6">
        <v>0.33359868654899999</v>
      </c>
      <c r="N7" s="6">
        <v>0.39161635607549999</v>
      </c>
      <c r="O7" s="6">
        <v>0.36721519914590001</v>
      </c>
      <c r="P7" s="6">
        <v>0.34821020226130001</v>
      </c>
      <c r="Q7" s="6">
        <v>0.28477266338570001</v>
      </c>
      <c r="R7" s="6">
        <v>0.34318002683109999</v>
      </c>
      <c r="S7" s="6">
        <v>0.46033571851999999</v>
      </c>
      <c r="T7" s="6">
        <v>0.48320697112369998</v>
      </c>
      <c r="U7" s="6">
        <v>0.29461803974099998</v>
      </c>
      <c r="V7" s="6">
        <v>0.1520949406307</v>
      </c>
      <c r="W7" s="8">
        <v>0.31434459934769998</v>
      </c>
      <c r="X7" s="6">
        <v>0.51959939617530004</v>
      </c>
      <c r="Y7" s="6">
        <v>0.41268533468649998</v>
      </c>
      <c r="Z7" s="7">
        <v>0.87085942559639995</v>
      </c>
      <c r="AA7" s="7">
        <v>0.60812884867049999</v>
      </c>
      <c r="AB7" s="8">
        <v>0.30097381505030002</v>
      </c>
      <c r="AC7" s="7">
        <v>0.60993335393640002</v>
      </c>
      <c r="AD7" s="6">
        <v>0.34470385421080002</v>
      </c>
      <c r="AE7" s="6">
        <v>0.40903062300440002</v>
      </c>
      <c r="AF7" s="6">
        <v>0.354969172178</v>
      </c>
      <c r="AH7" s="6">
        <v>0.34287244778330001</v>
      </c>
      <c r="AI7" s="6">
        <v>0.39125253719269998</v>
      </c>
      <c r="AJ7" s="6">
        <v>0.3594580991063</v>
      </c>
      <c r="AK7" s="6">
        <v>0.35428394495440002</v>
      </c>
      <c r="AL7" s="6">
        <v>0.457168223348</v>
      </c>
      <c r="AM7" s="6">
        <v>0.3649588019085</v>
      </c>
      <c r="AN7" s="6">
        <v>0.3326179691933</v>
      </c>
      <c r="AO7" s="6">
        <v>0.31276892929450001</v>
      </c>
      <c r="AP7" s="6">
        <v>0.31137506192370001</v>
      </c>
      <c r="AQ7" s="6">
        <v>0.38103005633879999</v>
      </c>
    </row>
    <row r="8" spans="1:43" x14ac:dyDescent="0.25">
      <c r="A8" t="s">
        <v>434</v>
      </c>
      <c r="B8" s="6">
        <v>1</v>
      </c>
      <c r="C8" s="6">
        <v>1</v>
      </c>
      <c r="D8" s="6">
        <v>1</v>
      </c>
      <c r="E8" s="6">
        <v>1</v>
      </c>
      <c r="F8" s="6">
        <v>1</v>
      </c>
      <c r="G8" s="6">
        <v>1</v>
      </c>
      <c r="H8" s="6">
        <v>1</v>
      </c>
      <c r="I8" s="6">
        <v>1</v>
      </c>
      <c r="J8" s="6">
        <v>1</v>
      </c>
      <c r="K8" s="6">
        <v>1</v>
      </c>
      <c r="L8" s="6">
        <v>1</v>
      </c>
      <c r="M8" s="6">
        <v>1</v>
      </c>
      <c r="N8" s="6">
        <v>1</v>
      </c>
      <c r="O8" s="6">
        <v>1</v>
      </c>
      <c r="P8" s="6">
        <v>1</v>
      </c>
      <c r="Q8" s="6">
        <v>1</v>
      </c>
      <c r="R8" s="6">
        <v>1</v>
      </c>
      <c r="S8" s="6">
        <v>1</v>
      </c>
      <c r="T8" s="6">
        <v>1</v>
      </c>
      <c r="U8" s="6">
        <v>1</v>
      </c>
      <c r="V8" s="6">
        <v>1</v>
      </c>
      <c r="W8" s="6">
        <v>1</v>
      </c>
      <c r="X8" s="6">
        <v>1</v>
      </c>
      <c r="Y8" s="6">
        <v>1</v>
      </c>
      <c r="Z8" s="6">
        <v>1</v>
      </c>
      <c r="AA8" s="6">
        <v>1</v>
      </c>
      <c r="AB8" s="6">
        <v>1</v>
      </c>
      <c r="AC8" s="6">
        <v>1</v>
      </c>
      <c r="AD8" s="6">
        <v>1</v>
      </c>
      <c r="AE8" s="6">
        <v>1</v>
      </c>
      <c r="AF8" s="6">
        <v>1</v>
      </c>
      <c r="AH8" s="6">
        <v>1</v>
      </c>
      <c r="AI8" s="6">
        <v>1</v>
      </c>
      <c r="AJ8" s="6">
        <v>1</v>
      </c>
      <c r="AK8" s="6">
        <v>1</v>
      </c>
      <c r="AL8" s="6">
        <v>1</v>
      </c>
      <c r="AM8" s="6">
        <v>1</v>
      </c>
      <c r="AN8" s="6">
        <v>1</v>
      </c>
      <c r="AO8" s="6">
        <v>1</v>
      </c>
      <c r="AP8" s="6">
        <v>1</v>
      </c>
      <c r="AQ8" s="6">
        <v>1</v>
      </c>
    </row>
    <row r="9" spans="1:43" x14ac:dyDescent="0.25">
      <c r="A9" t="s">
        <v>433</v>
      </c>
      <c r="B9" s="9">
        <v>455</v>
      </c>
      <c r="C9" s="9">
        <v>292</v>
      </c>
      <c r="D9" s="9">
        <v>161</v>
      </c>
      <c r="E9" s="9">
        <v>2</v>
      </c>
      <c r="F9" s="9">
        <v>35</v>
      </c>
      <c r="G9" s="9">
        <v>87</v>
      </c>
      <c r="H9" s="9">
        <v>122</v>
      </c>
      <c r="I9" s="9">
        <v>140</v>
      </c>
      <c r="J9" s="9">
        <v>94</v>
      </c>
      <c r="K9" s="9">
        <v>99</v>
      </c>
      <c r="L9" s="9">
        <v>193</v>
      </c>
      <c r="M9" s="9">
        <v>276</v>
      </c>
      <c r="N9" s="9">
        <v>179</v>
      </c>
      <c r="O9" s="9">
        <v>112</v>
      </c>
      <c r="P9" s="9">
        <v>85</v>
      </c>
      <c r="Q9" s="9">
        <v>64</v>
      </c>
      <c r="R9" s="9">
        <v>83</v>
      </c>
      <c r="S9" s="9">
        <v>62</v>
      </c>
      <c r="T9" s="9">
        <v>15</v>
      </c>
      <c r="U9" s="9">
        <v>22</v>
      </c>
      <c r="V9" s="9">
        <v>12</v>
      </c>
      <c r="W9" s="9">
        <v>366</v>
      </c>
      <c r="X9" s="9">
        <v>28</v>
      </c>
      <c r="Y9" s="9">
        <v>43</v>
      </c>
      <c r="Z9" s="9">
        <v>18</v>
      </c>
      <c r="AA9" s="9">
        <v>54</v>
      </c>
      <c r="AB9" s="9">
        <v>382</v>
      </c>
      <c r="AC9" s="9">
        <v>19</v>
      </c>
      <c r="AD9" s="9">
        <v>386</v>
      </c>
      <c r="AE9" s="9">
        <v>69</v>
      </c>
      <c r="AF9" s="9">
        <v>455</v>
      </c>
      <c r="AG9" s="9">
        <v>0</v>
      </c>
      <c r="AH9" s="9">
        <v>361</v>
      </c>
      <c r="AI9" s="9">
        <v>94</v>
      </c>
      <c r="AJ9" s="9">
        <v>61</v>
      </c>
      <c r="AK9" s="9">
        <v>394</v>
      </c>
      <c r="AL9" s="9">
        <v>63</v>
      </c>
      <c r="AM9" s="9">
        <v>103</v>
      </c>
      <c r="AN9" s="9">
        <v>98</v>
      </c>
      <c r="AO9" s="9">
        <v>89</v>
      </c>
      <c r="AP9" s="9">
        <v>84</v>
      </c>
      <c r="AQ9" s="9">
        <v>18</v>
      </c>
    </row>
    <row r="10" spans="1:43" x14ac:dyDescent="0.25">
      <c r="A10" t="s">
        <v>177</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010d201f-94a8-4740-beb1-deed7e65240e" sqref="A2 AQ10" xr:uid="{00000000-0002-0000-6800-000000000000}"/>
    <dataValidation allowBlank="1" error="010d201f-94a8-4740-beb1-deed7e65240e" sqref="A1" xr:uid="{00000000-0002-0000-6800-000001000000}"/>
  </dataValidations>
  <hyperlinks>
    <hyperlink ref="A1" location="'TOC'!A1" display="Back to TOC" xr:uid="{00000000-0004-0000-6800-000000000000}"/>
  </hyperlinks>
  <pageMargins left="0.7" right="0.7" top="0.75" bottom="0.75" header="0.3" footer="0.3"/>
</worksheet>
</file>

<file path=xl/worksheets/sheet10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900-000000000000}">
  <sheetPr codeName="Sheet106"/>
  <dimension ref="A1:G12"/>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7" width="12.7109375" bestFit="1" customWidth="1"/>
  </cols>
  <sheetData>
    <row r="1" spans="1:7" x14ac:dyDescent="0.25">
      <c r="A1" s="4" t="s">
        <v>384</v>
      </c>
    </row>
    <row r="2" spans="1:7" x14ac:dyDescent="0.25">
      <c r="A2" t="s">
        <v>224</v>
      </c>
    </row>
    <row r="3" spans="1:7" ht="30" x14ac:dyDescent="0.25">
      <c r="A3" s="5" t="s">
        <v>554</v>
      </c>
      <c r="B3" s="5" t="s">
        <v>640</v>
      </c>
      <c r="C3" s="5" t="s">
        <v>641</v>
      </c>
      <c r="D3" s="5" t="s">
        <v>642</v>
      </c>
      <c r="E3" s="5" t="s">
        <v>643</v>
      </c>
      <c r="F3" s="5" t="s">
        <v>434</v>
      </c>
      <c r="G3" s="5" t="s">
        <v>558</v>
      </c>
    </row>
    <row r="4" spans="1:7" x14ac:dyDescent="0.25">
      <c r="A4" t="s">
        <v>667</v>
      </c>
      <c r="B4" s="7">
        <v>0.52731621049239996</v>
      </c>
      <c r="C4" s="8">
        <v>0.16633398938300001</v>
      </c>
      <c r="D4" s="7">
        <v>0.6936501998754</v>
      </c>
      <c r="E4" s="8">
        <v>0.3063498001246</v>
      </c>
      <c r="F4" s="6">
        <v>1</v>
      </c>
      <c r="G4" s="9">
        <v>2261</v>
      </c>
    </row>
    <row r="5" spans="1:7" x14ac:dyDescent="0.25">
      <c r="A5" t="s">
        <v>668</v>
      </c>
      <c r="B5" s="6">
        <v>0.27391521967260002</v>
      </c>
      <c r="C5" s="7">
        <v>0.25875017551840002</v>
      </c>
      <c r="D5" s="7">
        <v>0.53266539519110001</v>
      </c>
      <c r="E5" s="8">
        <v>0.46733460480900002</v>
      </c>
      <c r="F5" s="6">
        <v>1</v>
      </c>
      <c r="G5" s="9">
        <v>2261</v>
      </c>
    </row>
    <row r="6" spans="1:7" x14ac:dyDescent="0.25">
      <c r="A6" t="s">
        <v>669</v>
      </c>
      <c r="B6" s="8">
        <v>0.18418470873590001</v>
      </c>
      <c r="C6" s="6">
        <v>0.187132645652</v>
      </c>
      <c r="D6" s="8">
        <v>0.37131735438789998</v>
      </c>
      <c r="E6" s="7">
        <v>0.62868264561209997</v>
      </c>
      <c r="F6" s="6">
        <v>1</v>
      </c>
      <c r="G6" s="9">
        <v>2261</v>
      </c>
    </row>
    <row r="7" spans="1:7" x14ac:dyDescent="0.25">
      <c r="A7" t="s">
        <v>670</v>
      </c>
      <c r="B7" s="8">
        <v>0.22886897503219999</v>
      </c>
      <c r="C7" s="7">
        <v>0.22931642966589999</v>
      </c>
      <c r="D7" s="6">
        <v>0.45818540469820002</v>
      </c>
      <c r="E7" s="6">
        <v>0.54181459530190001</v>
      </c>
      <c r="F7" s="6">
        <v>1</v>
      </c>
      <c r="G7" s="9">
        <v>2261</v>
      </c>
    </row>
    <row r="8" spans="1:7" x14ac:dyDescent="0.25">
      <c r="A8" t="s">
        <v>671</v>
      </c>
      <c r="B8" s="8">
        <v>0.15821621214680001</v>
      </c>
      <c r="C8" s="7">
        <v>0.25056664450580002</v>
      </c>
      <c r="D8" s="8">
        <v>0.4087828566526</v>
      </c>
      <c r="E8" s="7">
        <v>0.59121714334740005</v>
      </c>
      <c r="F8" s="6">
        <v>1</v>
      </c>
      <c r="G8" s="9">
        <v>2261</v>
      </c>
    </row>
    <row r="9" spans="1:7" x14ac:dyDescent="0.25">
      <c r="A9" t="s">
        <v>672</v>
      </c>
      <c r="B9" s="7">
        <v>0.32907729634420002</v>
      </c>
      <c r="C9" s="7">
        <v>0.22384950480980001</v>
      </c>
      <c r="D9" s="7">
        <v>0.55292680115390003</v>
      </c>
      <c r="E9" s="8">
        <v>0.44707319884609997</v>
      </c>
      <c r="F9" s="6">
        <v>1</v>
      </c>
      <c r="G9" s="9">
        <v>2261</v>
      </c>
    </row>
    <row r="10" spans="1:7" x14ac:dyDescent="0.25">
      <c r="A10" t="s">
        <v>673</v>
      </c>
      <c r="B10" s="8">
        <v>7.7711284012289994E-2</v>
      </c>
      <c r="C10" s="8">
        <v>0.1716995549782</v>
      </c>
      <c r="D10" s="8">
        <v>0.24941083899050001</v>
      </c>
      <c r="E10" s="7">
        <v>0.75058916100950002</v>
      </c>
      <c r="F10" s="6">
        <v>1</v>
      </c>
      <c r="G10" s="9">
        <v>2261</v>
      </c>
    </row>
    <row r="11" spans="1:7" x14ac:dyDescent="0.25">
      <c r="A11" t="s">
        <v>674</v>
      </c>
      <c r="B11" s="7">
        <v>0.34943647987030002</v>
      </c>
      <c r="C11" s="8">
        <v>4.358798309485E-2</v>
      </c>
      <c r="D11" s="8">
        <v>0.39302446296510002</v>
      </c>
      <c r="E11" s="7">
        <v>0.60697553703490004</v>
      </c>
      <c r="F11" s="6">
        <v>1</v>
      </c>
      <c r="G11" s="9">
        <v>2261</v>
      </c>
    </row>
    <row r="12" spans="1:7" x14ac:dyDescent="0.25">
      <c r="A12" t="s">
        <v>225</v>
      </c>
    </row>
  </sheetData>
  <dataValidations count="2">
    <dataValidation allowBlank="1" showErrorMessage="1" prompt="17b823b5-e071-45d0-9f06-c10b41d1d45f" sqref="A2 G12" xr:uid="{00000000-0002-0000-6900-000000000000}"/>
    <dataValidation allowBlank="1" error="17b823b5-e071-45d0-9f06-c10b41d1d45f" sqref="A1" xr:uid="{00000000-0002-0000-6900-000001000000}"/>
  </dataValidations>
  <hyperlinks>
    <hyperlink ref="A1" location="'TOC'!A1" display="Back to TOC" xr:uid="{00000000-0004-0000-6900-000000000000}"/>
  </hyperlinks>
  <pageMargins left="0.7" right="0.7" top="0.75" bottom="0.75" header="0.3" footer="0.3"/>
</worksheet>
</file>

<file path=xl/worksheets/sheet10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A00-000000000000}">
  <sheetPr codeName="Sheet107"/>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1.140625" bestFit="1" customWidth="1"/>
    <col min="2" max="43" width="12.7109375" bestFit="1" customWidth="1"/>
  </cols>
  <sheetData>
    <row r="1" spans="1:43" x14ac:dyDescent="0.25">
      <c r="A1" s="4" t="s">
        <v>384</v>
      </c>
    </row>
    <row r="2" spans="1:43" x14ac:dyDescent="0.25">
      <c r="A2" t="s">
        <v>227</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640</v>
      </c>
      <c r="B5" s="6">
        <v>0.52731621049239996</v>
      </c>
      <c r="C5" s="6">
        <v>0.53279213728770003</v>
      </c>
      <c r="D5" s="6">
        <v>0.52182471672770003</v>
      </c>
      <c r="E5" s="6">
        <v>0.78022700884560003</v>
      </c>
      <c r="F5" s="6">
        <v>0.51028052959070003</v>
      </c>
      <c r="G5" s="8">
        <v>0.45376042413899997</v>
      </c>
      <c r="H5" s="8">
        <v>0.46827674537550001</v>
      </c>
      <c r="I5" s="6">
        <v>0.488050944381</v>
      </c>
      <c r="J5" s="6">
        <v>0.56416976559279997</v>
      </c>
      <c r="K5" s="7">
        <v>0.57023423891180003</v>
      </c>
      <c r="L5" s="7">
        <v>0.56739641290580001</v>
      </c>
      <c r="M5" s="6">
        <v>0.52236016950160002</v>
      </c>
      <c r="N5" s="6">
        <v>0.5360103076146</v>
      </c>
      <c r="O5" s="6">
        <v>0.5147898874572</v>
      </c>
      <c r="P5" s="6">
        <v>0.5366610849915</v>
      </c>
      <c r="Q5" s="6">
        <v>0.5454766103941</v>
      </c>
      <c r="R5" s="6">
        <v>0.51565094980079995</v>
      </c>
      <c r="S5" s="6">
        <v>0.53004987694780004</v>
      </c>
      <c r="T5" s="6">
        <v>0.47185084899309998</v>
      </c>
      <c r="U5" s="6">
        <v>0.52030007011129997</v>
      </c>
      <c r="V5" s="6">
        <v>0.45963105095529999</v>
      </c>
      <c r="W5" s="7">
        <v>0.56330519898300002</v>
      </c>
      <c r="X5" s="6">
        <v>0.56093646264920005</v>
      </c>
      <c r="Y5" s="8">
        <v>0.41126872411019999</v>
      </c>
      <c r="Z5" s="6">
        <v>0.64726165646180001</v>
      </c>
      <c r="AA5" s="8">
        <v>0.40324014042150003</v>
      </c>
      <c r="AB5" s="7">
        <v>0.60279313892709996</v>
      </c>
      <c r="AC5" s="6">
        <v>0.64099120609079996</v>
      </c>
      <c r="AD5" s="7">
        <v>0.67389559010269995</v>
      </c>
      <c r="AE5" s="8">
        <v>0.49039307694079998</v>
      </c>
      <c r="AG5" s="6">
        <v>0.52731621049239996</v>
      </c>
      <c r="AH5" s="6">
        <v>0.51451981791790002</v>
      </c>
      <c r="AI5" s="6">
        <v>0.54787714649599994</v>
      </c>
      <c r="AJ5" s="6">
        <v>0.48097568517060002</v>
      </c>
      <c r="AK5" s="6">
        <v>0.53164465809109995</v>
      </c>
      <c r="AL5" s="6">
        <v>0.5478547368476</v>
      </c>
      <c r="AM5" s="6">
        <v>0.54382841872200005</v>
      </c>
      <c r="AN5" s="6">
        <v>0.56636857723370004</v>
      </c>
      <c r="AO5" s="8">
        <v>0.4540580867599</v>
      </c>
      <c r="AP5" s="8">
        <v>0.43081070446440001</v>
      </c>
      <c r="AQ5" s="6">
        <v>0.50106376668490005</v>
      </c>
    </row>
    <row r="6" spans="1:43" x14ac:dyDescent="0.25">
      <c r="A6" t="s">
        <v>641</v>
      </c>
      <c r="B6" s="6">
        <v>0.16633398938300001</v>
      </c>
      <c r="C6" s="7">
        <v>0.19647618184839999</v>
      </c>
      <c r="D6" s="8">
        <v>0.14225111770910001</v>
      </c>
      <c r="E6" s="6">
        <v>8.487261618934E-2</v>
      </c>
      <c r="F6" s="7">
        <v>0.26667882358209999</v>
      </c>
      <c r="G6" s="7">
        <v>0.2121822184835</v>
      </c>
      <c r="H6" s="7">
        <v>0.22617883472450001</v>
      </c>
      <c r="I6" s="6">
        <v>0.1761502327709</v>
      </c>
      <c r="J6" s="6">
        <v>0.13976634343720001</v>
      </c>
      <c r="K6" s="8">
        <v>0.138500648074</v>
      </c>
      <c r="L6" s="8">
        <v>0.13909292097689999</v>
      </c>
      <c r="M6" s="6">
        <v>0.1658097071604</v>
      </c>
      <c r="N6" s="6">
        <v>0.16725370747480001</v>
      </c>
      <c r="O6" s="6">
        <v>0.14660826966349999</v>
      </c>
      <c r="P6" s="7">
        <v>0.20057605432780001</v>
      </c>
      <c r="Q6" s="6">
        <v>0.17393078214400001</v>
      </c>
      <c r="R6" s="6">
        <v>0.15590633789729999</v>
      </c>
      <c r="S6" s="6">
        <v>0.12467236431549999</v>
      </c>
      <c r="T6" s="6">
        <v>0.17506544542659999</v>
      </c>
      <c r="U6" s="6">
        <v>0.14140507257089999</v>
      </c>
      <c r="V6" s="6">
        <v>0.2229694373295</v>
      </c>
      <c r="W6" s="6">
        <v>0.1647511399238</v>
      </c>
      <c r="X6" s="6">
        <v>0.16744090028460001</v>
      </c>
      <c r="Y6" s="6">
        <v>0.17630772378420001</v>
      </c>
      <c r="Z6" s="6">
        <v>0.1040023597393</v>
      </c>
      <c r="AA6" s="6">
        <v>0.14363848676570001</v>
      </c>
      <c r="AB6" s="7">
        <v>0.18256797935210001</v>
      </c>
      <c r="AC6" s="6">
        <v>0.1221908574182</v>
      </c>
      <c r="AD6" s="6">
        <v>0.14379130750550001</v>
      </c>
      <c r="AE6" s="6">
        <v>0.17201245831760001</v>
      </c>
      <c r="AG6" s="6">
        <v>0.16633398938300001</v>
      </c>
      <c r="AH6" s="7">
        <v>0.1898140842895</v>
      </c>
      <c r="AI6" s="8">
        <v>0.1286067372751</v>
      </c>
      <c r="AJ6" s="6">
        <v>0.20505942699990001</v>
      </c>
      <c r="AK6" s="6">
        <v>0.1627168308312</v>
      </c>
      <c r="AL6" s="6">
        <v>0.1629584268614</v>
      </c>
      <c r="AM6" s="6">
        <v>0.13914121693270001</v>
      </c>
      <c r="AN6" s="6">
        <v>0.1524982918028</v>
      </c>
      <c r="AO6" s="7">
        <v>0.23427106273199999</v>
      </c>
      <c r="AP6" s="6">
        <v>0.2197632741926</v>
      </c>
      <c r="AQ6" s="6">
        <v>0.17128446067709999</v>
      </c>
    </row>
    <row r="7" spans="1:43" x14ac:dyDescent="0.25">
      <c r="A7" t="s">
        <v>642</v>
      </c>
      <c r="B7" s="6">
        <v>0.6936501998754</v>
      </c>
      <c r="C7" s="7">
        <v>0.72926831913610002</v>
      </c>
      <c r="D7" s="8">
        <v>0.66407583443679996</v>
      </c>
      <c r="E7" s="6">
        <v>0.86509962503500004</v>
      </c>
      <c r="F7" s="6">
        <v>0.77695935317279996</v>
      </c>
      <c r="G7" s="6">
        <v>0.66594264262250003</v>
      </c>
      <c r="H7" s="6">
        <v>0.69445558009999997</v>
      </c>
      <c r="I7" s="6">
        <v>0.66420117715189997</v>
      </c>
      <c r="J7" s="6">
        <v>0.70393610903000003</v>
      </c>
      <c r="K7" s="6">
        <v>0.70873488698580001</v>
      </c>
      <c r="L7" s="6">
        <v>0.70648933388269997</v>
      </c>
      <c r="M7" s="6">
        <v>0.68816987666200002</v>
      </c>
      <c r="N7" s="6">
        <v>0.70326401508939995</v>
      </c>
      <c r="O7" s="6">
        <v>0.66139815712070005</v>
      </c>
      <c r="P7" s="7">
        <v>0.73723713931930002</v>
      </c>
      <c r="Q7" s="6">
        <v>0.71940739253810004</v>
      </c>
      <c r="R7" s="6">
        <v>0.6715572876982</v>
      </c>
      <c r="S7" s="6">
        <v>0.65472224126330003</v>
      </c>
      <c r="T7" s="6">
        <v>0.6469162944197</v>
      </c>
      <c r="U7" s="6">
        <v>0.66170514268220004</v>
      </c>
      <c r="V7" s="6">
        <v>0.68260048828469999</v>
      </c>
      <c r="W7" s="7">
        <v>0.72805633890679999</v>
      </c>
      <c r="X7" s="6">
        <v>0.72837736293379995</v>
      </c>
      <c r="Y7" s="8">
        <v>0.5875764478944</v>
      </c>
      <c r="Z7" s="6">
        <v>0.75126401620109995</v>
      </c>
      <c r="AA7" s="8">
        <v>0.54687862718710001</v>
      </c>
      <c r="AB7" s="7">
        <v>0.78536111827919997</v>
      </c>
      <c r="AC7" s="6">
        <v>0.76318206350890005</v>
      </c>
      <c r="AD7" s="7">
        <v>0.81768689760809998</v>
      </c>
      <c r="AE7" s="8">
        <v>0.66240553525839996</v>
      </c>
      <c r="AG7" s="6">
        <v>0.6936501998754</v>
      </c>
      <c r="AH7" s="6">
        <v>0.7043339022074</v>
      </c>
      <c r="AI7" s="6">
        <v>0.67648388377110003</v>
      </c>
      <c r="AJ7" s="6">
        <v>0.68603511217059998</v>
      </c>
      <c r="AK7" s="6">
        <v>0.69436148892229999</v>
      </c>
      <c r="AL7" s="6">
        <v>0.71081316370900005</v>
      </c>
      <c r="AM7" s="6">
        <v>0.68296963565470004</v>
      </c>
      <c r="AN7" s="6">
        <v>0.71886686903649999</v>
      </c>
      <c r="AO7" s="6">
        <v>0.68832914949190005</v>
      </c>
      <c r="AP7" s="6">
        <v>0.65057397865699995</v>
      </c>
      <c r="AQ7" s="6">
        <v>0.67234822736199995</v>
      </c>
    </row>
    <row r="8" spans="1:43" x14ac:dyDescent="0.25">
      <c r="A8" t="s">
        <v>643</v>
      </c>
      <c r="B8" s="6">
        <v>0.3063498001246</v>
      </c>
      <c r="C8" s="8">
        <v>0.27073168086389998</v>
      </c>
      <c r="D8" s="7">
        <v>0.33592416556319998</v>
      </c>
      <c r="E8" s="6">
        <v>0.13490037496499999</v>
      </c>
      <c r="F8" s="6">
        <v>0.22304064682720001</v>
      </c>
      <c r="G8" s="6">
        <v>0.33405735737749997</v>
      </c>
      <c r="H8" s="6">
        <v>0.30554441989999997</v>
      </c>
      <c r="I8" s="6">
        <v>0.33579882284809998</v>
      </c>
      <c r="J8" s="6">
        <v>0.29606389097000002</v>
      </c>
      <c r="K8" s="6">
        <v>0.29126511301419999</v>
      </c>
      <c r="L8" s="6">
        <v>0.29351066611729998</v>
      </c>
      <c r="M8" s="6">
        <v>0.31183012333799998</v>
      </c>
      <c r="N8" s="6">
        <v>0.29673598491059999</v>
      </c>
      <c r="O8" s="6">
        <v>0.33860184287930001</v>
      </c>
      <c r="P8" s="8">
        <v>0.26276286068069998</v>
      </c>
      <c r="Q8" s="6">
        <v>0.28059260746190001</v>
      </c>
      <c r="R8" s="6">
        <v>0.3284427123018</v>
      </c>
      <c r="S8" s="6">
        <v>0.34527775873670002</v>
      </c>
      <c r="T8" s="6">
        <v>0.3530837055803</v>
      </c>
      <c r="U8" s="6">
        <v>0.33829485731780001</v>
      </c>
      <c r="V8" s="6">
        <v>0.31739951171530001</v>
      </c>
      <c r="W8" s="8">
        <v>0.27194366109320001</v>
      </c>
      <c r="X8" s="6">
        <v>0.27162263706619999</v>
      </c>
      <c r="Y8" s="7">
        <v>0.4124235521056</v>
      </c>
      <c r="Z8" s="6">
        <v>0.2487359837989</v>
      </c>
      <c r="AA8" s="7">
        <v>0.45312137281289999</v>
      </c>
      <c r="AB8" s="8">
        <v>0.21463888172080001</v>
      </c>
      <c r="AC8" s="6">
        <v>0.2368179364911</v>
      </c>
      <c r="AD8" s="8">
        <v>0.18231310239189999</v>
      </c>
      <c r="AE8" s="7">
        <v>0.33759446474159999</v>
      </c>
      <c r="AG8" s="6">
        <v>0.3063498001246</v>
      </c>
      <c r="AH8" s="6">
        <v>0.2956660977926</v>
      </c>
      <c r="AI8" s="6">
        <v>0.32351611622889997</v>
      </c>
      <c r="AJ8" s="6">
        <v>0.31396488782940002</v>
      </c>
      <c r="AK8" s="6">
        <v>0.30563851107770001</v>
      </c>
      <c r="AL8" s="6">
        <v>0.289186836291</v>
      </c>
      <c r="AM8" s="6">
        <v>0.31703036434530002</v>
      </c>
      <c r="AN8" s="6">
        <v>0.28113313096350001</v>
      </c>
      <c r="AO8" s="6">
        <v>0.31167085050810001</v>
      </c>
      <c r="AP8" s="6">
        <v>0.34942602134299999</v>
      </c>
      <c r="AQ8" s="6">
        <v>0.32765177263799999</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G9" s="6">
        <v>1</v>
      </c>
      <c r="AH9" s="6">
        <v>1</v>
      </c>
      <c r="AI9" s="6">
        <v>1</v>
      </c>
      <c r="AJ9" s="6">
        <v>1</v>
      </c>
      <c r="AK9" s="6">
        <v>1</v>
      </c>
      <c r="AL9" s="6">
        <v>1</v>
      </c>
      <c r="AM9" s="6">
        <v>1</v>
      </c>
      <c r="AN9" s="6">
        <v>1</v>
      </c>
      <c r="AO9" s="6">
        <v>1</v>
      </c>
      <c r="AP9" s="6">
        <v>1</v>
      </c>
      <c r="AQ9" s="6">
        <v>1</v>
      </c>
    </row>
    <row r="10" spans="1:43" x14ac:dyDescent="0.25">
      <c r="A10" t="s">
        <v>433</v>
      </c>
      <c r="B10" s="9">
        <v>2261</v>
      </c>
      <c r="C10" s="9">
        <v>985</v>
      </c>
      <c r="D10" s="9">
        <v>1270</v>
      </c>
      <c r="E10" s="9">
        <v>6</v>
      </c>
      <c r="F10" s="9">
        <v>116</v>
      </c>
      <c r="G10" s="9">
        <v>355</v>
      </c>
      <c r="H10" s="9">
        <v>471</v>
      </c>
      <c r="I10" s="9">
        <v>546</v>
      </c>
      <c r="J10" s="9">
        <v>587</v>
      </c>
      <c r="K10" s="9">
        <v>657</v>
      </c>
      <c r="L10" s="9">
        <v>1244</v>
      </c>
      <c r="M10" s="9">
        <v>1388</v>
      </c>
      <c r="N10" s="9">
        <v>873</v>
      </c>
      <c r="O10" s="9">
        <v>499</v>
      </c>
      <c r="P10" s="9">
        <v>526</v>
      </c>
      <c r="Q10" s="9">
        <v>429</v>
      </c>
      <c r="R10" s="9">
        <v>289</v>
      </c>
      <c r="S10" s="9">
        <v>268</v>
      </c>
      <c r="T10" s="9">
        <v>106</v>
      </c>
      <c r="U10" s="9">
        <v>100</v>
      </c>
      <c r="V10" s="9">
        <v>44</v>
      </c>
      <c r="W10" s="9">
        <v>1375</v>
      </c>
      <c r="X10" s="9">
        <v>278</v>
      </c>
      <c r="Y10" s="9">
        <v>551</v>
      </c>
      <c r="Z10" s="9">
        <v>57</v>
      </c>
      <c r="AA10" s="9">
        <v>837</v>
      </c>
      <c r="AB10" s="9">
        <v>1377</v>
      </c>
      <c r="AC10" s="9">
        <v>47</v>
      </c>
      <c r="AD10" s="9">
        <v>473</v>
      </c>
      <c r="AE10" s="9">
        <v>1788</v>
      </c>
      <c r="AF10" s="9">
        <v>0</v>
      </c>
      <c r="AG10" s="9">
        <v>2261</v>
      </c>
      <c r="AH10" s="9">
        <v>1427</v>
      </c>
      <c r="AI10" s="9">
        <v>834</v>
      </c>
      <c r="AJ10" s="9">
        <v>220</v>
      </c>
      <c r="AK10" s="9">
        <v>2041</v>
      </c>
      <c r="AL10" s="9">
        <v>498</v>
      </c>
      <c r="AM10" s="9">
        <v>643</v>
      </c>
      <c r="AN10" s="9">
        <v>473</v>
      </c>
      <c r="AO10" s="9">
        <v>230</v>
      </c>
      <c r="AP10" s="9">
        <v>210</v>
      </c>
      <c r="AQ10" s="9">
        <v>207</v>
      </c>
    </row>
    <row r="11" spans="1:43" x14ac:dyDescent="0.25">
      <c r="A11" t="s">
        <v>225</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afbe271f-0e19-41ec-904e-7e34f6232a9d" sqref="A2 AQ11" xr:uid="{00000000-0002-0000-6A00-000000000000}"/>
    <dataValidation allowBlank="1" error="afbe271f-0e19-41ec-904e-7e34f6232a9d" sqref="A1" xr:uid="{00000000-0002-0000-6A00-000001000000}"/>
  </dataValidations>
  <hyperlinks>
    <hyperlink ref="A1" location="'TOC'!A1" display="Back to TOC" xr:uid="{00000000-0004-0000-6A00-000000000000}"/>
  </hyperlinks>
  <pageMargins left="0.7" right="0.7" top="0.75" bottom="0.75" header="0.3" footer="0.3"/>
</worksheet>
</file>

<file path=xl/worksheets/sheet10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B00-000000000000}">
  <sheetPr codeName="Sheet108"/>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1.140625" bestFit="1" customWidth="1"/>
    <col min="2" max="43" width="12.7109375" bestFit="1" customWidth="1"/>
  </cols>
  <sheetData>
    <row r="1" spans="1:43" x14ac:dyDescent="0.25">
      <c r="A1" s="4" t="s">
        <v>384</v>
      </c>
    </row>
    <row r="2" spans="1:43" x14ac:dyDescent="0.25">
      <c r="A2" t="s">
        <v>229</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640</v>
      </c>
      <c r="B5" s="6">
        <v>0.27391521967260002</v>
      </c>
      <c r="C5" s="6">
        <v>0.29652181413040002</v>
      </c>
      <c r="D5" s="8">
        <v>0.25348698914619999</v>
      </c>
      <c r="E5" s="7">
        <v>0.78022700884560003</v>
      </c>
      <c r="F5" s="6">
        <v>0.2343397778603</v>
      </c>
      <c r="G5" s="8">
        <v>0.18730686258820001</v>
      </c>
      <c r="H5" s="8">
        <v>0.1993865446999</v>
      </c>
      <c r="I5" s="6">
        <v>0.2373124682393</v>
      </c>
      <c r="J5" s="7">
        <v>0.31458408617529998</v>
      </c>
      <c r="K5" s="7">
        <v>0.3223635442126</v>
      </c>
      <c r="L5" s="7">
        <v>0.31872320363079998</v>
      </c>
      <c r="M5" s="6">
        <v>0.26621474595569999</v>
      </c>
      <c r="N5" s="6">
        <v>0.28742371698050001</v>
      </c>
      <c r="O5" s="6">
        <v>0.28143376921199997</v>
      </c>
      <c r="P5" s="6">
        <v>0.26630600381820002</v>
      </c>
      <c r="Q5" s="6">
        <v>0.31411967546460001</v>
      </c>
      <c r="R5" s="6">
        <v>0.2790407872606</v>
      </c>
      <c r="S5" s="6">
        <v>0.2382059295185</v>
      </c>
      <c r="T5" s="6">
        <v>0.1920385825583</v>
      </c>
      <c r="U5" s="6">
        <v>0.18431092357840001</v>
      </c>
      <c r="V5" s="6">
        <v>0.22830196333409999</v>
      </c>
      <c r="W5" s="7">
        <v>0.30485282736480002</v>
      </c>
      <c r="X5" s="6">
        <v>0.2262910047011</v>
      </c>
      <c r="Y5" s="8">
        <v>0.21639715519059999</v>
      </c>
      <c r="Z5" s="6">
        <v>0.34027105598750002</v>
      </c>
      <c r="AA5" s="8">
        <v>0.20070726192230001</v>
      </c>
      <c r="AB5" s="7">
        <v>0.31903908792809998</v>
      </c>
      <c r="AC5" s="6">
        <v>0.3251909508661</v>
      </c>
      <c r="AD5" s="7">
        <v>0.35098017536100001</v>
      </c>
      <c r="AE5" s="8">
        <v>0.25450266888549999</v>
      </c>
      <c r="AG5" s="6">
        <v>0.27391521967260002</v>
      </c>
      <c r="AH5" s="6">
        <v>0.27087784426009998</v>
      </c>
      <c r="AI5" s="6">
        <v>0.27879560147659999</v>
      </c>
      <c r="AJ5" s="6">
        <v>0.32505178746199997</v>
      </c>
      <c r="AK5" s="6">
        <v>0.26913879660630002</v>
      </c>
      <c r="AL5" s="6">
        <v>0.306528907691</v>
      </c>
      <c r="AM5" s="6">
        <v>0.26067106875419999</v>
      </c>
      <c r="AN5" s="6">
        <v>0.27010267182530001</v>
      </c>
      <c r="AO5" s="6">
        <v>0.22827452230420001</v>
      </c>
      <c r="AP5" s="6">
        <v>0.26631358288160001</v>
      </c>
      <c r="AQ5" s="6">
        <v>0.2944479753723</v>
      </c>
    </row>
    <row r="6" spans="1:43" x14ac:dyDescent="0.25">
      <c r="A6" t="s">
        <v>641</v>
      </c>
      <c r="B6" s="6">
        <v>0.25875017551840002</v>
      </c>
      <c r="C6" s="6">
        <v>0.27080699030389999</v>
      </c>
      <c r="D6" s="6">
        <v>0.24962968244200001</v>
      </c>
      <c r="E6" s="6">
        <v>0.1032401022977</v>
      </c>
      <c r="F6" s="6">
        <v>0.34059738283559998</v>
      </c>
      <c r="G6" s="6">
        <v>0.2861525392989</v>
      </c>
      <c r="H6" s="7">
        <v>0.30013586137760001</v>
      </c>
      <c r="I6" s="6">
        <v>0.26514015936450003</v>
      </c>
      <c r="J6" s="6">
        <v>0.23618011699399999</v>
      </c>
      <c r="K6" s="6">
        <v>0.24352777890329999</v>
      </c>
      <c r="L6" s="6">
        <v>0.24008949416649999</v>
      </c>
      <c r="M6" s="6">
        <v>0.25636341800439999</v>
      </c>
      <c r="N6" s="6">
        <v>0.26293712669019997</v>
      </c>
      <c r="O6" s="8">
        <v>0.22197923694079999</v>
      </c>
      <c r="P6" s="6">
        <v>0.2737087217095</v>
      </c>
      <c r="Q6" s="6">
        <v>0.27967698608109998</v>
      </c>
      <c r="R6" s="6">
        <v>0.22845017412160001</v>
      </c>
      <c r="S6" s="6">
        <v>0.25749284666389999</v>
      </c>
      <c r="T6" s="6">
        <v>0.28397383484139999</v>
      </c>
      <c r="U6" s="7">
        <v>0.36441218266620001</v>
      </c>
      <c r="V6" s="6">
        <v>0.2628823596548</v>
      </c>
      <c r="W6" s="6">
        <v>0.26537927017919999</v>
      </c>
      <c r="X6" s="6">
        <v>0.29473114956860003</v>
      </c>
      <c r="Y6" s="8">
        <v>0.21985782884319999</v>
      </c>
      <c r="Z6" s="6">
        <v>0.3050934842545</v>
      </c>
      <c r="AA6" s="8">
        <v>0.20050889170809999</v>
      </c>
      <c r="AB6" s="7">
        <v>0.29395223852399999</v>
      </c>
      <c r="AC6" s="6">
        <v>0.31817457973110003</v>
      </c>
      <c r="AD6" s="6">
        <v>0.29875060186629998</v>
      </c>
      <c r="AE6" s="6">
        <v>0.24867412602159999</v>
      </c>
      <c r="AG6" s="6">
        <v>0.25875017551840002</v>
      </c>
      <c r="AH6" s="7">
        <v>0.27827761181089999</v>
      </c>
      <c r="AI6" s="8">
        <v>0.22737396026199999</v>
      </c>
      <c r="AJ6" s="6">
        <v>0.27842974344589999</v>
      </c>
      <c r="AK6" s="6">
        <v>0.25691200087650001</v>
      </c>
      <c r="AL6" s="8">
        <v>0.20427909754689999</v>
      </c>
      <c r="AM6" s="6">
        <v>0.27420832379060001</v>
      </c>
      <c r="AN6" s="6">
        <v>0.28861488516279998</v>
      </c>
      <c r="AO6" s="6">
        <v>0.29213345048080003</v>
      </c>
      <c r="AP6" s="6">
        <v>0.25255011709570002</v>
      </c>
      <c r="AQ6" s="6">
        <v>0.25586944356469998</v>
      </c>
    </row>
    <row r="7" spans="1:43" x14ac:dyDescent="0.25">
      <c r="A7" t="s">
        <v>642</v>
      </c>
      <c r="B7" s="6">
        <v>0.53266539519110001</v>
      </c>
      <c r="C7" s="7">
        <v>0.5673288044343</v>
      </c>
      <c r="D7" s="8">
        <v>0.50311667158819995</v>
      </c>
      <c r="E7" s="7">
        <v>0.88346711114340004</v>
      </c>
      <c r="F7" s="6">
        <v>0.57493716069589995</v>
      </c>
      <c r="G7" s="8">
        <v>0.47345940188710001</v>
      </c>
      <c r="H7" s="6">
        <v>0.49952240607749998</v>
      </c>
      <c r="I7" s="6">
        <v>0.50245262760370002</v>
      </c>
      <c r="J7" s="6">
        <v>0.55076420316929997</v>
      </c>
      <c r="K7" s="6">
        <v>0.56589132311599999</v>
      </c>
      <c r="L7" s="7">
        <v>0.55881269779730003</v>
      </c>
      <c r="M7" s="6">
        <v>0.52257816396010004</v>
      </c>
      <c r="N7" s="6">
        <v>0.55036084367060001</v>
      </c>
      <c r="O7" s="6">
        <v>0.50341300615270002</v>
      </c>
      <c r="P7" s="6">
        <v>0.54001472552770002</v>
      </c>
      <c r="Q7" s="7">
        <v>0.59379666154569999</v>
      </c>
      <c r="R7" s="6">
        <v>0.50749096138219996</v>
      </c>
      <c r="S7" s="6">
        <v>0.49569877618239999</v>
      </c>
      <c r="T7" s="6">
        <v>0.47601241739979999</v>
      </c>
      <c r="U7" s="6">
        <v>0.5487231062447</v>
      </c>
      <c r="V7" s="6">
        <v>0.49118432298890002</v>
      </c>
      <c r="W7" s="7">
        <v>0.57023209754399995</v>
      </c>
      <c r="X7" s="6">
        <v>0.52102215426959997</v>
      </c>
      <c r="Y7" s="8">
        <v>0.43625498403379998</v>
      </c>
      <c r="Z7" s="6">
        <v>0.64536454024199996</v>
      </c>
      <c r="AA7" s="8">
        <v>0.40121615363039997</v>
      </c>
      <c r="AB7" s="7">
        <v>0.6129913264522</v>
      </c>
      <c r="AC7" s="6">
        <v>0.64336553059720003</v>
      </c>
      <c r="AD7" s="7">
        <v>0.64973077722729999</v>
      </c>
      <c r="AE7" s="8">
        <v>0.50317679490709999</v>
      </c>
      <c r="AG7" s="6">
        <v>0.53266539519110001</v>
      </c>
      <c r="AH7" s="6">
        <v>0.54915545607100003</v>
      </c>
      <c r="AI7" s="6">
        <v>0.50616956173859995</v>
      </c>
      <c r="AJ7" s="6">
        <v>0.60348153090790002</v>
      </c>
      <c r="AK7" s="6">
        <v>0.52605079748280004</v>
      </c>
      <c r="AL7" s="6">
        <v>0.51080800523790004</v>
      </c>
      <c r="AM7" s="6">
        <v>0.53487939254469996</v>
      </c>
      <c r="AN7" s="6">
        <v>0.55871755698809999</v>
      </c>
      <c r="AO7" s="6">
        <v>0.52040797278509998</v>
      </c>
      <c r="AP7" s="6">
        <v>0.51886369997720005</v>
      </c>
      <c r="AQ7" s="6">
        <v>0.55031741893709996</v>
      </c>
    </row>
    <row r="8" spans="1:43" x14ac:dyDescent="0.25">
      <c r="A8" t="s">
        <v>643</v>
      </c>
      <c r="B8" s="6">
        <v>0.46733460480889999</v>
      </c>
      <c r="C8" s="8">
        <v>0.4326711955657</v>
      </c>
      <c r="D8" s="7">
        <v>0.4968833284118</v>
      </c>
      <c r="E8" s="8">
        <v>0.1165328888566</v>
      </c>
      <c r="F8" s="6">
        <v>0.42506283930409999</v>
      </c>
      <c r="G8" s="7">
        <v>0.52654059811289999</v>
      </c>
      <c r="H8" s="6">
        <v>0.50047759392250002</v>
      </c>
      <c r="I8" s="6">
        <v>0.49754737239629998</v>
      </c>
      <c r="J8" s="6">
        <v>0.44923579683069997</v>
      </c>
      <c r="K8" s="6">
        <v>0.43410867688400001</v>
      </c>
      <c r="L8" s="8">
        <v>0.44118730220270003</v>
      </c>
      <c r="M8" s="6">
        <v>0.47742183603990002</v>
      </c>
      <c r="N8" s="6">
        <v>0.44963915632939999</v>
      </c>
      <c r="O8" s="6">
        <v>0.49658699384729998</v>
      </c>
      <c r="P8" s="6">
        <v>0.45998527447229998</v>
      </c>
      <c r="Q8" s="8">
        <v>0.40620333845430001</v>
      </c>
      <c r="R8" s="6">
        <v>0.49250903861779999</v>
      </c>
      <c r="S8" s="6">
        <v>0.50430122381760001</v>
      </c>
      <c r="T8" s="6">
        <v>0.52398758260019995</v>
      </c>
      <c r="U8" s="6">
        <v>0.4512768937553</v>
      </c>
      <c r="V8" s="6">
        <v>0.50881567701109998</v>
      </c>
      <c r="W8" s="8">
        <v>0.42976790245599999</v>
      </c>
      <c r="X8" s="6">
        <v>0.47897784573039998</v>
      </c>
      <c r="Y8" s="7">
        <v>0.56374501596619997</v>
      </c>
      <c r="Z8" s="6">
        <v>0.35463545975799998</v>
      </c>
      <c r="AA8" s="7">
        <v>0.59878384636960003</v>
      </c>
      <c r="AB8" s="8">
        <v>0.3870086735478</v>
      </c>
      <c r="AC8" s="6">
        <v>0.35663446940280003</v>
      </c>
      <c r="AD8" s="8">
        <v>0.35026922277270001</v>
      </c>
      <c r="AE8" s="7">
        <v>0.49682320509290001</v>
      </c>
      <c r="AG8" s="6">
        <v>0.46733460480889999</v>
      </c>
      <c r="AH8" s="6">
        <v>0.45084454392899997</v>
      </c>
      <c r="AI8" s="6">
        <v>0.4938304382614</v>
      </c>
      <c r="AJ8" s="6">
        <v>0.39651846909209998</v>
      </c>
      <c r="AK8" s="6">
        <v>0.47394920251720002</v>
      </c>
      <c r="AL8" s="6">
        <v>0.48919199476210001</v>
      </c>
      <c r="AM8" s="6">
        <v>0.46512060745529998</v>
      </c>
      <c r="AN8" s="6">
        <v>0.44128244301190001</v>
      </c>
      <c r="AO8" s="6">
        <v>0.47959202721490002</v>
      </c>
      <c r="AP8" s="6">
        <v>0.4811363000228</v>
      </c>
      <c r="AQ8" s="6">
        <v>0.44968258106289999</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G9" s="6">
        <v>1</v>
      </c>
      <c r="AH9" s="6">
        <v>1</v>
      </c>
      <c r="AI9" s="6">
        <v>1</v>
      </c>
      <c r="AJ9" s="6">
        <v>1</v>
      </c>
      <c r="AK9" s="6">
        <v>1</v>
      </c>
      <c r="AL9" s="6">
        <v>1</v>
      </c>
      <c r="AM9" s="6">
        <v>1</v>
      </c>
      <c r="AN9" s="6">
        <v>1</v>
      </c>
      <c r="AO9" s="6">
        <v>1</v>
      </c>
      <c r="AP9" s="6">
        <v>1</v>
      </c>
      <c r="AQ9" s="6">
        <v>1</v>
      </c>
    </row>
    <row r="10" spans="1:43" x14ac:dyDescent="0.25">
      <c r="A10" t="s">
        <v>433</v>
      </c>
      <c r="B10" s="9">
        <v>2261</v>
      </c>
      <c r="C10" s="9">
        <v>985</v>
      </c>
      <c r="D10" s="9">
        <v>1270</v>
      </c>
      <c r="E10" s="9">
        <v>6</v>
      </c>
      <c r="F10" s="9">
        <v>116</v>
      </c>
      <c r="G10" s="9">
        <v>355</v>
      </c>
      <c r="H10" s="9">
        <v>471</v>
      </c>
      <c r="I10" s="9">
        <v>546</v>
      </c>
      <c r="J10" s="9">
        <v>587</v>
      </c>
      <c r="K10" s="9">
        <v>657</v>
      </c>
      <c r="L10" s="9">
        <v>1244</v>
      </c>
      <c r="M10" s="9">
        <v>1388</v>
      </c>
      <c r="N10" s="9">
        <v>873</v>
      </c>
      <c r="O10" s="9">
        <v>499</v>
      </c>
      <c r="P10" s="9">
        <v>526</v>
      </c>
      <c r="Q10" s="9">
        <v>429</v>
      </c>
      <c r="R10" s="9">
        <v>289</v>
      </c>
      <c r="S10" s="9">
        <v>268</v>
      </c>
      <c r="T10" s="9">
        <v>106</v>
      </c>
      <c r="U10" s="9">
        <v>100</v>
      </c>
      <c r="V10" s="9">
        <v>44</v>
      </c>
      <c r="W10" s="9">
        <v>1375</v>
      </c>
      <c r="X10" s="9">
        <v>278</v>
      </c>
      <c r="Y10" s="9">
        <v>551</v>
      </c>
      <c r="Z10" s="9">
        <v>57</v>
      </c>
      <c r="AA10" s="9">
        <v>837</v>
      </c>
      <c r="AB10" s="9">
        <v>1377</v>
      </c>
      <c r="AC10" s="9">
        <v>47</v>
      </c>
      <c r="AD10" s="9">
        <v>473</v>
      </c>
      <c r="AE10" s="9">
        <v>1788</v>
      </c>
      <c r="AF10" s="9">
        <v>0</v>
      </c>
      <c r="AG10" s="9">
        <v>2261</v>
      </c>
      <c r="AH10" s="9">
        <v>1427</v>
      </c>
      <c r="AI10" s="9">
        <v>834</v>
      </c>
      <c r="AJ10" s="9">
        <v>220</v>
      </c>
      <c r="AK10" s="9">
        <v>2041</v>
      </c>
      <c r="AL10" s="9">
        <v>498</v>
      </c>
      <c r="AM10" s="9">
        <v>643</v>
      </c>
      <c r="AN10" s="9">
        <v>473</v>
      </c>
      <c r="AO10" s="9">
        <v>230</v>
      </c>
      <c r="AP10" s="9">
        <v>210</v>
      </c>
      <c r="AQ10" s="9">
        <v>207</v>
      </c>
    </row>
    <row r="11" spans="1:43" x14ac:dyDescent="0.25">
      <c r="A11" t="s">
        <v>225</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e289d9ae-4094-48fa-8bc2-b73673d3b922" sqref="A2 AQ11" xr:uid="{00000000-0002-0000-6B00-000000000000}"/>
    <dataValidation allowBlank="1" error="e289d9ae-4094-48fa-8bc2-b73673d3b922" sqref="A1" xr:uid="{00000000-0002-0000-6B00-000001000000}"/>
  </dataValidations>
  <hyperlinks>
    <hyperlink ref="A1" location="'TOC'!A1" display="Back to TOC" xr:uid="{00000000-0004-0000-6B00-000000000000}"/>
  </hyperlinks>
  <pageMargins left="0.7" right="0.7" top="0.75" bottom="0.75" header="0.3" footer="0.3"/>
</worksheet>
</file>

<file path=xl/worksheets/sheet10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C00-000000000000}">
  <sheetPr codeName="Sheet109"/>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1.140625" bestFit="1" customWidth="1"/>
    <col min="2" max="43" width="12.7109375" bestFit="1" customWidth="1"/>
  </cols>
  <sheetData>
    <row r="1" spans="1:43" x14ac:dyDescent="0.25">
      <c r="A1" s="4" t="s">
        <v>384</v>
      </c>
    </row>
    <row r="2" spans="1:43" x14ac:dyDescent="0.25">
      <c r="A2" t="s">
        <v>231</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640</v>
      </c>
      <c r="B5" s="6">
        <v>0.18418470873590001</v>
      </c>
      <c r="C5" s="6">
        <v>0.1823795122786</v>
      </c>
      <c r="D5" s="6">
        <v>0.18573374280409999</v>
      </c>
      <c r="E5" s="6">
        <v>0.16346979892169999</v>
      </c>
      <c r="F5" s="7">
        <v>0.28914555297119998</v>
      </c>
      <c r="G5" s="6">
        <v>0.2113315093251</v>
      </c>
      <c r="H5" s="7">
        <v>0.23131685162499999</v>
      </c>
      <c r="I5" s="6">
        <v>0.19596805405949999</v>
      </c>
      <c r="J5" s="6">
        <v>0.15599670173300001</v>
      </c>
      <c r="K5" s="6">
        <v>0.1652525290272</v>
      </c>
      <c r="L5" s="8">
        <v>0.16092133223220001</v>
      </c>
      <c r="M5" s="6">
        <v>0.19293046929579999</v>
      </c>
      <c r="N5" s="6">
        <v>0.16884252495329999</v>
      </c>
      <c r="O5" s="7">
        <v>0.24679743558469999</v>
      </c>
      <c r="P5" s="6">
        <v>0.16232883231719999</v>
      </c>
      <c r="Q5" s="6">
        <v>0.15475599989550001</v>
      </c>
      <c r="R5" s="6">
        <v>0.1545768062383</v>
      </c>
      <c r="S5" s="6">
        <v>0.13756250969289999</v>
      </c>
      <c r="T5" s="8">
        <v>9.1490639527189999E-2</v>
      </c>
      <c r="U5" s="6">
        <v>0.2341234114223</v>
      </c>
      <c r="V5" s="6">
        <v>0.21376275294210001</v>
      </c>
      <c r="W5" s="8">
        <v>0.1032903391939</v>
      </c>
      <c r="X5" s="6">
        <v>0.2291279098848</v>
      </c>
      <c r="Y5" s="7">
        <v>0.35720639429910001</v>
      </c>
      <c r="Z5" s="6">
        <v>0.16967986739089999</v>
      </c>
      <c r="AA5" s="7">
        <v>0.21467783091129999</v>
      </c>
      <c r="AB5" s="8">
        <v>0.16437258508899999</v>
      </c>
      <c r="AC5" s="6">
        <v>0.19002027301909999</v>
      </c>
      <c r="AD5" s="8">
        <v>9.4220101338509998E-2</v>
      </c>
      <c r="AE5" s="7">
        <v>0.20684666311639999</v>
      </c>
      <c r="AG5" s="6">
        <v>0.18418470873590001</v>
      </c>
      <c r="AH5" s="6">
        <v>0.17651680905530001</v>
      </c>
      <c r="AI5" s="6">
        <v>0.1965053056304</v>
      </c>
      <c r="AJ5" s="7">
        <v>0.29874817899020001</v>
      </c>
      <c r="AK5" s="8">
        <v>0.17348388102019999</v>
      </c>
      <c r="AL5" s="6">
        <v>0.1969351399989</v>
      </c>
      <c r="AM5" s="6">
        <v>0.1656857927375</v>
      </c>
      <c r="AN5" s="6">
        <v>0.20193163572949999</v>
      </c>
      <c r="AO5" s="6">
        <v>0.1879940814646</v>
      </c>
      <c r="AP5" s="6">
        <v>0.1396601176184</v>
      </c>
      <c r="AQ5" s="6">
        <v>0.20502777891810001</v>
      </c>
    </row>
    <row r="6" spans="1:43" x14ac:dyDescent="0.25">
      <c r="A6" t="s">
        <v>641</v>
      </c>
      <c r="B6" s="6">
        <v>0.187132645652</v>
      </c>
      <c r="C6" s="6">
        <v>0.205001507774</v>
      </c>
      <c r="D6" s="6">
        <v>0.1734348362159</v>
      </c>
      <c r="E6" s="6">
        <v>0</v>
      </c>
      <c r="F6" s="7">
        <v>0.3270597273095</v>
      </c>
      <c r="G6" s="7">
        <v>0.26150795747970002</v>
      </c>
      <c r="H6" s="7">
        <v>0.27834392303330002</v>
      </c>
      <c r="I6" s="6">
        <v>0.1953679584861</v>
      </c>
      <c r="J6" s="6">
        <v>0.16930160024140001</v>
      </c>
      <c r="K6" s="8">
        <v>0.13042373530990001</v>
      </c>
      <c r="L6" s="8">
        <v>0.14861634831289999</v>
      </c>
      <c r="M6" s="6">
        <v>0.1914432049042</v>
      </c>
      <c r="N6" s="6">
        <v>0.17957087994830001</v>
      </c>
      <c r="O6" s="6">
        <v>0.1791971170744</v>
      </c>
      <c r="P6" s="7">
        <v>0.2193596784007</v>
      </c>
      <c r="Q6" s="6">
        <v>0.1672526724291</v>
      </c>
      <c r="R6" s="6">
        <v>0.16784584386650001</v>
      </c>
      <c r="S6" s="6">
        <v>0.19522468524600001</v>
      </c>
      <c r="T6" s="8">
        <v>0.1040693866223</v>
      </c>
      <c r="U6" s="6">
        <v>0.18840853637050001</v>
      </c>
      <c r="V6" s="6">
        <v>0.24210439717009999</v>
      </c>
      <c r="W6" s="6">
        <v>0.177511699207</v>
      </c>
      <c r="X6" s="6">
        <v>0.23371477388029999</v>
      </c>
      <c r="Y6" s="6">
        <v>0.1966793590731</v>
      </c>
      <c r="Z6" s="6">
        <v>9.6605646153120006E-2</v>
      </c>
      <c r="AA6" s="8">
        <v>0.1518524476518</v>
      </c>
      <c r="AB6" s="7">
        <v>0.20805257281260001</v>
      </c>
      <c r="AC6" s="6">
        <v>0.23393547749579999</v>
      </c>
      <c r="AD6" s="6">
        <v>0.16881586734849999</v>
      </c>
      <c r="AE6" s="6">
        <v>0.1917466155932</v>
      </c>
      <c r="AG6" s="6">
        <v>0.187132645652</v>
      </c>
      <c r="AH6" s="6">
        <v>0.1945931487634</v>
      </c>
      <c r="AI6" s="6">
        <v>0.17514528857950001</v>
      </c>
      <c r="AJ6" s="6">
        <v>0.16508093106220001</v>
      </c>
      <c r="AK6" s="6">
        <v>0.1891923912073</v>
      </c>
      <c r="AL6" s="8">
        <v>0.15077146445799999</v>
      </c>
      <c r="AM6" s="6">
        <v>0.18448902921849999</v>
      </c>
      <c r="AN6" s="7">
        <v>0.2254527200666</v>
      </c>
      <c r="AO6" s="6">
        <v>0.21035757050080001</v>
      </c>
      <c r="AP6" s="6">
        <v>0.2264675184271</v>
      </c>
      <c r="AQ6" s="6">
        <v>0.14887877222929999</v>
      </c>
    </row>
    <row r="7" spans="1:43" x14ac:dyDescent="0.25">
      <c r="A7" t="s">
        <v>642</v>
      </c>
      <c r="B7" s="6">
        <v>0.37131735438789998</v>
      </c>
      <c r="C7" s="6">
        <v>0.3873810200526</v>
      </c>
      <c r="D7" s="6">
        <v>0.35916857902010002</v>
      </c>
      <c r="E7" s="6">
        <v>0.16346979892169999</v>
      </c>
      <c r="F7" s="7">
        <v>0.61620528028080002</v>
      </c>
      <c r="G7" s="7">
        <v>0.47283946680479999</v>
      </c>
      <c r="H7" s="7">
        <v>0.50966077465829995</v>
      </c>
      <c r="I7" s="6">
        <v>0.39133601254560002</v>
      </c>
      <c r="J7" s="8">
        <v>0.32529830197440002</v>
      </c>
      <c r="K7" s="8">
        <v>0.29567626433709998</v>
      </c>
      <c r="L7" s="8">
        <v>0.30953768054519998</v>
      </c>
      <c r="M7" s="6">
        <v>0.38437367420000002</v>
      </c>
      <c r="N7" s="6">
        <v>0.3484134049016</v>
      </c>
      <c r="O7" s="7">
        <v>0.42599455265910002</v>
      </c>
      <c r="P7" s="6">
        <v>0.3816885107179</v>
      </c>
      <c r="Q7" s="8">
        <v>0.32200867232460001</v>
      </c>
      <c r="R7" s="6">
        <v>0.32242265010479998</v>
      </c>
      <c r="S7" s="6">
        <v>0.33278719493890002</v>
      </c>
      <c r="T7" s="8">
        <v>0.19556002614949999</v>
      </c>
      <c r="U7" s="6">
        <v>0.42253194779269998</v>
      </c>
      <c r="V7" s="6">
        <v>0.45586715011220003</v>
      </c>
      <c r="W7" s="8">
        <v>0.28080203840099999</v>
      </c>
      <c r="X7" s="7">
        <v>0.46284268376510002</v>
      </c>
      <c r="Y7" s="7">
        <v>0.55388575337220003</v>
      </c>
      <c r="Z7" s="6">
        <v>0.26628551354410002</v>
      </c>
      <c r="AA7" s="6">
        <v>0.36653027856300002</v>
      </c>
      <c r="AB7" s="6">
        <v>0.37242515790160002</v>
      </c>
      <c r="AC7" s="6">
        <v>0.42395575051489998</v>
      </c>
      <c r="AD7" s="8">
        <v>0.26303596868700002</v>
      </c>
      <c r="AE7" s="7">
        <v>0.39859327870970002</v>
      </c>
      <c r="AG7" s="6">
        <v>0.37131735438789998</v>
      </c>
      <c r="AH7" s="6">
        <v>0.37110995781869999</v>
      </c>
      <c r="AI7" s="6">
        <v>0.37165059421000002</v>
      </c>
      <c r="AJ7" s="7">
        <v>0.46382911005229999</v>
      </c>
      <c r="AK7" s="8">
        <v>0.36267627222749999</v>
      </c>
      <c r="AL7" s="6">
        <v>0.34770660445689999</v>
      </c>
      <c r="AM7" s="6">
        <v>0.35017482195600003</v>
      </c>
      <c r="AN7" s="7">
        <v>0.42738435579610001</v>
      </c>
      <c r="AO7" s="6">
        <v>0.39835165196529998</v>
      </c>
      <c r="AP7" s="6">
        <v>0.36612763604550003</v>
      </c>
      <c r="AQ7" s="6">
        <v>0.35390655114739999</v>
      </c>
    </row>
    <row r="8" spans="1:43" x14ac:dyDescent="0.25">
      <c r="A8" t="s">
        <v>643</v>
      </c>
      <c r="B8" s="6">
        <v>0.62868264561209997</v>
      </c>
      <c r="C8" s="6">
        <v>0.6126189799474</v>
      </c>
      <c r="D8" s="6">
        <v>0.64083142097989998</v>
      </c>
      <c r="E8" s="6">
        <v>0.83653020107830001</v>
      </c>
      <c r="F8" s="8">
        <v>0.38379471971919998</v>
      </c>
      <c r="G8" s="8">
        <v>0.52716053319519995</v>
      </c>
      <c r="H8" s="8">
        <v>0.49033922534169999</v>
      </c>
      <c r="I8" s="6">
        <v>0.60866398745439998</v>
      </c>
      <c r="J8" s="7">
        <v>0.67470169802559998</v>
      </c>
      <c r="K8" s="7">
        <v>0.70432373566289996</v>
      </c>
      <c r="L8" s="7">
        <v>0.69046231945479997</v>
      </c>
      <c r="M8" s="6">
        <v>0.61562632579999998</v>
      </c>
      <c r="N8" s="6">
        <v>0.6515865950984</v>
      </c>
      <c r="O8" s="8">
        <v>0.57400544734089998</v>
      </c>
      <c r="P8" s="6">
        <v>0.6183114892821</v>
      </c>
      <c r="Q8" s="7">
        <v>0.67799132767540005</v>
      </c>
      <c r="R8" s="6">
        <v>0.67757734989520002</v>
      </c>
      <c r="S8" s="6">
        <v>0.66721280506110003</v>
      </c>
      <c r="T8" s="7">
        <v>0.80443997385050003</v>
      </c>
      <c r="U8" s="6">
        <v>0.57746805220730002</v>
      </c>
      <c r="V8" s="6">
        <v>0.54413284988779997</v>
      </c>
      <c r="W8" s="7">
        <v>0.71919796159899996</v>
      </c>
      <c r="X8" s="8">
        <v>0.53715731623490004</v>
      </c>
      <c r="Y8" s="8">
        <v>0.44611424662780003</v>
      </c>
      <c r="Z8" s="6">
        <v>0.73371448645589998</v>
      </c>
      <c r="AA8" s="6">
        <v>0.63346972143699998</v>
      </c>
      <c r="AB8" s="6">
        <v>0.62757484209839998</v>
      </c>
      <c r="AC8" s="6">
        <v>0.57604424948510002</v>
      </c>
      <c r="AD8" s="7">
        <v>0.73696403131300003</v>
      </c>
      <c r="AE8" s="8">
        <v>0.60140672129030004</v>
      </c>
      <c r="AG8" s="6">
        <v>0.62868264561209997</v>
      </c>
      <c r="AH8" s="6">
        <v>0.62889004218129996</v>
      </c>
      <c r="AI8" s="6">
        <v>0.62834940578999998</v>
      </c>
      <c r="AJ8" s="8">
        <v>0.53617088994770001</v>
      </c>
      <c r="AK8" s="7">
        <v>0.63732372777250001</v>
      </c>
      <c r="AL8" s="6">
        <v>0.65229339554309995</v>
      </c>
      <c r="AM8" s="6">
        <v>0.64982517804399997</v>
      </c>
      <c r="AN8" s="8">
        <v>0.57261564420389999</v>
      </c>
      <c r="AO8" s="6">
        <v>0.60164834803470002</v>
      </c>
      <c r="AP8" s="6">
        <v>0.63387236395449997</v>
      </c>
      <c r="AQ8" s="6">
        <v>0.64609344885260001</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G9" s="6">
        <v>1</v>
      </c>
      <c r="AH9" s="6">
        <v>1</v>
      </c>
      <c r="AI9" s="6">
        <v>1</v>
      </c>
      <c r="AJ9" s="6">
        <v>1</v>
      </c>
      <c r="AK9" s="6">
        <v>1</v>
      </c>
      <c r="AL9" s="6">
        <v>1</v>
      </c>
      <c r="AM9" s="6">
        <v>1</v>
      </c>
      <c r="AN9" s="6">
        <v>1</v>
      </c>
      <c r="AO9" s="6">
        <v>1</v>
      </c>
      <c r="AP9" s="6">
        <v>1</v>
      </c>
      <c r="AQ9" s="6">
        <v>1</v>
      </c>
    </row>
    <row r="10" spans="1:43" x14ac:dyDescent="0.25">
      <c r="A10" t="s">
        <v>433</v>
      </c>
      <c r="B10" s="9">
        <v>2261</v>
      </c>
      <c r="C10" s="9">
        <v>985</v>
      </c>
      <c r="D10" s="9">
        <v>1270</v>
      </c>
      <c r="E10" s="9">
        <v>6</v>
      </c>
      <c r="F10" s="9">
        <v>116</v>
      </c>
      <c r="G10" s="9">
        <v>355</v>
      </c>
      <c r="H10" s="9">
        <v>471</v>
      </c>
      <c r="I10" s="9">
        <v>546</v>
      </c>
      <c r="J10" s="9">
        <v>587</v>
      </c>
      <c r="K10" s="9">
        <v>657</v>
      </c>
      <c r="L10" s="9">
        <v>1244</v>
      </c>
      <c r="M10" s="9">
        <v>1388</v>
      </c>
      <c r="N10" s="9">
        <v>873</v>
      </c>
      <c r="O10" s="9">
        <v>499</v>
      </c>
      <c r="P10" s="9">
        <v>526</v>
      </c>
      <c r="Q10" s="9">
        <v>429</v>
      </c>
      <c r="R10" s="9">
        <v>289</v>
      </c>
      <c r="S10" s="9">
        <v>268</v>
      </c>
      <c r="T10" s="9">
        <v>106</v>
      </c>
      <c r="U10" s="9">
        <v>100</v>
      </c>
      <c r="V10" s="9">
        <v>44</v>
      </c>
      <c r="W10" s="9">
        <v>1375</v>
      </c>
      <c r="X10" s="9">
        <v>278</v>
      </c>
      <c r="Y10" s="9">
        <v>551</v>
      </c>
      <c r="Z10" s="9">
        <v>57</v>
      </c>
      <c r="AA10" s="9">
        <v>837</v>
      </c>
      <c r="AB10" s="9">
        <v>1377</v>
      </c>
      <c r="AC10" s="9">
        <v>47</v>
      </c>
      <c r="AD10" s="9">
        <v>473</v>
      </c>
      <c r="AE10" s="9">
        <v>1788</v>
      </c>
      <c r="AF10" s="9">
        <v>0</v>
      </c>
      <c r="AG10" s="9">
        <v>2261</v>
      </c>
      <c r="AH10" s="9">
        <v>1427</v>
      </c>
      <c r="AI10" s="9">
        <v>834</v>
      </c>
      <c r="AJ10" s="9">
        <v>220</v>
      </c>
      <c r="AK10" s="9">
        <v>2041</v>
      </c>
      <c r="AL10" s="9">
        <v>498</v>
      </c>
      <c r="AM10" s="9">
        <v>643</v>
      </c>
      <c r="AN10" s="9">
        <v>473</v>
      </c>
      <c r="AO10" s="9">
        <v>230</v>
      </c>
      <c r="AP10" s="9">
        <v>210</v>
      </c>
      <c r="AQ10" s="9">
        <v>207</v>
      </c>
    </row>
    <row r="11" spans="1:43" x14ac:dyDescent="0.25">
      <c r="A11" t="s">
        <v>225</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5332fa51-2468-4f98-b955-4117459a6b0f" sqref="A2 AQ11" xr:uid="{00000000-0002-0000-6C00-000000000000}"/>
    <dataValidation allowBlank="1" error="5332fa51-2468-4f98-b955-4117459a6b0f" sqref="A1" xr:uid="{00000000-0002-0000-6C00-000001000000}"/>
  </dataValidations>
  <hyperlinks>
    <hyperlink ref="A1" location="'TOC'!A1" display="Back to TOC" xr:uid="{00000000-0004-0000-6C00-000000000000}"/>
  </hyperlinks>
  <pageMargins left="0.7" right="0.7" top="0.75" bottom="0.75" header="0.3" footer="0.3"/>
</worksheet>
</file>

<file path=xl/worksheets/sheet10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D00-000000000000}">
  <sheetPr codeName="Sheet110"/>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1.140625" bestFit="1" customWidth="1"/>
    <col min="2" max="43" width="12.7109375" bestFit="1" customWidth="1"/>
  </cols>
  <sheetData>
    <row r="1" spans="1:43" x14ac:dyDescent="0.25">
      <c r="A1" s="4" t="s">
        <v>384</v>
      </c>
    </row>
    <row r="2" spans="1:43" x14ac:dyDescent="0.25">
      <c r="A2" t="s">
        <v>233</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640</v>
      </c>
      <c r="B5" s="6">
        <v>0.22886897503219999</v>
      </c>
      <c r="C5" s="6">
        <v>0.23503692727299999</v>
      </c>
      <c r="D5" s="6">
        <v>0.22114171588879999</v>
      </c>
      <c r="E5" s="7">
        <v>0.88346711114340004</v>
      </c>
      <c r="F5" s="6">
        <v>0.26437182387820002</v>
      </c>
      <c r="G5" s="6">
        <v>0.2307436426633</v>
      </c>
      <c r="H5" s="6">
        <v>0.239380524658</v>
      </c>
      <c r="I5" s="6">
        <v>0.22763451712579999</v>
      </c>
      <c r="J5" s="8">
        <v>0.18853516844670001</v>
      </c>
      <c r="K5" s="6">
        <v>0.25783186973260003</v>
      </c>
      <c r="L5" s="6">
        <v>0.22540498438010001</v>
      </c>
      <c r="M5" s="6">
        <v>0.22980568198369999</v>
      </c>
      <c r="N5" s="6">
        <v>0.2272257640043</v>
      </c>
      <c r="O5" s="6">
        <v>0.2160064641194</v>
      </c>
      <c r="P5" s="6">
        <v>0.23605678376459999</v>
      </c>
      <c r="Q5" s="6">
        <v>0.22299162433549999</v>
      </c>
      <c r="R5" s="6">
        <v>0.26775072759450003</v>
      </c>
      <c r="S5" s="6">
        <v>0.22767076429739999</v>
      </c>
      <c r="T5" s="6">
        <v>0.25312542313019998</v>
      </c>
      <c r="U5" s="6">
        <v>0.22143135320499999</v>
      </c>
      <c r="V5" s="6">
        <v>0.27178049490049999</v>
      </c>
      <c r="W5" s="6">
        <v>0.2148147961063</v>
      </c>
      <c r="X5" s="6">
        <v>0.24542704974080001</v>
      </c>
      <c r="Y5" s="6">
        <v>0.24713114819660001</v>
      </c>
      <c r="Z5" s="6">
        <v>0.29506098603949998</v>
      </c>
      <c r="AA5" s="6">
        <v>0.2044040742023</v>
      </c>
      <c r="AB5" s="6">
        <v>0.24070591820170001</v>
      </c>
      <c r="AC5" s="6">
        <v>0.33272812067390001</v>
      </c>
      <c r="AD5" s="6">
        <v>0.21277177464239999</v>
      </c>
      <c r="AE5" s="6">
        <v>0.23292383650990001</v>
      </c>
      <c r="AG5" s="6">
        <v>0.22886897503219999</v>
      </c>
      <c r="AH5" s="6">
        <v>0.2280361329167</v>
      </c>
      <c r="AI5" s="6">
        <v>0.23020716572450001</v>
      </c>
      <c r="AJ5" s="6">
        <v>0.25856260388960001</v>
      </c>
      <c r="AK5" s="6">
        <v>0.22609543468859999</v>
      </c>
      <c r="AL5" s="7">
        <v>0.30208848294890001</v>
      </c>
      <c r="AM5" s="6">
        <v>0.2120929313247</v>
      </c>
      <c r="AN5" s="6">
        <v>0.21303708855</v>
      </c>
      <c r="AO5" s="6">
        <v>0.18824935658379999</v>
      </c>
      <c r="AP5" s="6">
        <v>0.20502071025849999</v>
      </c>
      <c r="AQ5" s="6">
        <v>0.19240455166199999</v>
      </c>
    </row>
    <row r="6" spans="1:43" x14ac:dyDescent="0.25">
      <c r="A6" t="s">
        <v>641</v>
      </c>
      <c r="B6" s="6">
        <v>0.22931642966589999</v>
      </c>
      <c r="C6" s="6">
        <v>0.24396565177679999</v>
      </c>
      <c r="D6" s="6">
        <v>0.2180493039476</v>
      </c>
      <c r="E6" s="6">
        <v>8.487261618934E-2</v>
      </c>
      <c r="F6" s="7">
        <v>0.32825986887969999</v>
      </c>
      <c r="G6" s="6">
        <v>0.2543538579438</v>
      </c>
      <c r="H6" s="7">
        <v>0.27333548204870001</v>
      </c>
      <c r="I6" s="6">
        <v>0.24064291379870001</v>
      </c>
      <c r="J6" s="8">
        <v>0.1811519395408</v>
      </c>
      <c r="K6" s="6">
        <v>0.2305717494608</v>
      </c>
      <c r="L6" s="8">
        <v>0.20744611027910001</v>
      </c>
      <c r="M6" s="6">
        <v>0.22228480134619999</v>
      </c>
      <c r="N6" s="6">
        <v>0.2416516100351</v>
      </c>
      <c r="O6" s="6">
        <v>0.2085737403582</v>
      </c>
      <c r="P6" s="6">
        <v>0.24697918175149999</v>
      </c>
      <c r="Q6" s="6">
        <v>0.246496663729</v>
      </c>
      <c r="R6" s="6">
        <v>0.2159423085919</v>
      </c>
      <c r="S6" s="6">
        <v>0.21786760881950001</v>
      </c>
      <c r="T6" s="6">
        <v>0.19947372784840001</v>
      </c>
      <c r="U6" s="6">
        <v>0.2524856320803</v>
      </c>
      <c r="V6" s="6">
        <v>0.17616784033579999</v>
      </c>
      <c r="W6" s="6">
        <v>0.23749284859600001</v>
      </c>
      <c r="X6" s="6">
        <v>0.20341430250090001</v>
      </c>
      <c r="Y6" s="6">
        <v>0.2172098249944</v>
      </c>
      <c r="Z6" s="6">
        <v>0.27985463873580002</v>
      </c>
      <c r="AA6" s="8">
        <v>0.17495529566929999</v>
      </c>
      <c r="AB6" s="7">
        <v>0.26380522726490002</v>
      </c>
      <c r="AC6" s="6">
        <v>0.24113633056780001</v>
      </c>
      <c r="AD6" s="6">
        <v>0.26545128605939999</v>
      </c>
      <c r="AE6" s="6">
        <v>0.2202141116453</v>
      </c>
      <c r="AG6" s="6">
        <v>0.22931642966589999</v>
      </c>
      <c r="AH6" s="6">
        <v>0.2431583323175</v>
      </c>
      <c r="AI6" s="6">
        <v>0.20707559320130001</v>
      </c>
      <c r="AJ6" s="6">
        <v>0.26993412410840001</v>
      </c>
      <c r="AK6" s="6">
        <v>0.2255225244231</v>
      </c>
      <c r="AL6" s="6">
        <v>0.1986563533098</v>
      </c>
      <c r="AM6" s="6">
        <v>0.24702648813809999</v>
      </c>
      <c r="AN6" s="6">
        <v>0.2499843337523</v>
      </c>
      <c r="AO6" s="6">
        <v>0.24527960153940001</v>
      </c>
      <c r="AP6" s="6">
        <v>0.2080401455133</v>
      </c>
      <c r="AQ6" s="6">
        <v>0.21006517116740001</v>
      </c>
    </row>
    <row r="7" spans="1:43" x14ac:dyDescent="0.25">
      <c r="A7" t="s">
        <v>642</v>
      </c>
      <c r="B7" s="6">
        <v>0.45818540469820002</v>
      </c>
      <c r="C7" s="6">
        <v>0.47900257904979998</v>
      </c>
      <c r="D7" s="6">
        <v>0.43919101983640002</v>
      </c>
      <c r="E7" s="7">
        <v>0.96833972733270002</v>
      </c>
      <c r="F7" s="7">
        <v>0.59263169275799998</v>
      </c>
      <c r="G7" s="6">
        <v>0.4850975006071</v>
      </c>
      <c r="H7" s="7">
        <v>0.51271600670679995</v>
      </c>
      <c r="I7" s="6">
        <v>0.46827743092450003</v>
      </c>
      <c r="J7" s="8">
        <v>0.36968710798749999</v>
      </c>
      <c r="K7" s="6">
        <v>0.4884036191933</v>
      </c>
      <c r="L7" s="8">
        <v>0.4328510946593</v>
      </c>
      <c r="M7" s="6">
        <v>0.45209048332989998</v>
      </c>
      <c r="N7" s="6">
        <v>0.46887737403949997</v>
      </c>
      <c r="O7" s="6">
        <v>0.42458020447759998</v>
      </c>
      <c r="P7" s="6">
        <v>0.48303596551610001</v>
      </c>
      <c r="Q7" s="6">
        <v>0.46948828806449999</v>
      </c>
      <c r="R7" s="6">
        <v>0.4836930361865</v>
      </c>
      <c r="S7" s="6">
        <v>0.44553837311689998</v>
      </c>
      <c r="T7" s="6">
        <v>0.45259915097859998</v>
      </c>
      <c r="U7" s="6">
        <v>0.47391698528519999</v>
      </c>
      <c r="V7" s="6">
        <v>0.44794833523630001</v>
      </c>
      <c r="W7" s="6">
        <v>0.4523076447023</v>
      </c>
      <c r="X7" s="6">
        <v>0.44884135224170002</v>
      </c>
      <c r="Y7" s="6">
        <v>0.46434097319099998</v>
      </c>
      <c r="Z7" s="6">
        <v>0.57491562477540004</v>
      </c>
      <c r="AA7" s="8">
        <v>0.37935936987149999</v>
      </c>
      <c r="AB7" s="7">
        <v>0.50451114546660003</v>
      </c>
      <c r="AC7" s="6">
        <v>0.57386445124170005</v>
      </c>
      <c r="AD7" s="6">
        <v>0.47822306070179998</v>
      </c>
      <c r="AE7" s="6">
        <v>0.4531379481551</v>
      </c>
      <c r="AG7" s="6">
        <v>0.45818540469820002</v>
      </c>
      <c r="AH7" s="6">
        <v>0.4711944652342</v>
      </c>
      <c r="AI7" s="6">
        <v>0.43728275892590002</v>
      </c>
      <c r="AJ7" s="6">
        <v>0.52849672799799996</v>
      </c>
      <c r="AK7" s="6">
        <v>0.4516179591117</v>
      </c>
      <c r="AL7" s="6">
        <v>0.5007448362586</v>
      </c>
      <c r="AM7" s="6">
        <v>0.45911941946270002</v>
      </c>
      <c r="AN7" s="6">
        <v>0.46302142230229998</v>
      </c>
      <c r="AO7" s="6">
        <v>0.4335289581233</v>
      </c>
      <c r="AP7" s="6">
        <v>0.41306085577180002</v>
      </c>
      <c r="AQ7" s="6">
        <v>0.40246972282940002</v>
      </c>
    </row>
    <row r="8" spans="1:43" x14ac:dyDescent="0.25">
      <c r="A8" t="s">
        <v>643</v>
      </c>
      <c r="B8" s="6">
        <v>0.54181459530190001</v>
      </c>
      <c r="C8" s="6">
        <v>0.52099742095019996</v>
      </c>
      <c r="D8" s="6">
        <v>0.56080898016360003</v>
      </c>
      <c r="E8" s="8">
        <v>3.1660272667279998E-2</v>
      </c>
      <c r="F8" s="8">
        <v>0.40736830724200002</v>
      </c>
      <c r="G8" s="6">
        <v>0.5149024993929</v>
      </c>
      <c r="H8" s="8">
        <v>0.48728399329319999</v>
      </c>
      <c r="I8" s="6">
        <v>0.53172256907549997</v>
      </c>
      <c r="J8" s="7">
        <v>0.63031289201249996</v>
      </c>
      <c r="K8" s="6">
        <v>0.5115963808067</v>
      </c>
      <c r="L8" s="7">
        <v>0.56714890534079998</v>
      </c>
      <c r="M8" s="6">
        <v>0.54790951667010002</v>
      </c>
      <c r="N8" s="6">
        <v>0.53112262596049997</v>
      </c>
      <c r="O8" s="6">
        <v>0.57541979552239997</v>
      </c>
      <c r="P8" s="6">
        <v>0.51696403448390005</v>
      </c>
      <c r="Q8" s="6">
        <v>0.53051171193549995</v>
      </c>
      <c r="R8" s="6">
        <v>0.51630696381350005</v>
      </c>
      <c r="S8" s="6">
        <v>0.55446162688309997</v>
      </c>
      <c r="T8" s="6">
        <v>0.54740084902139996</v>
      </c>
      <c r="U8" s="6">
        <v>0.52608301471480001</v>
      </c>
      <c r="V8" s="6">
        <v>0.55205166476370005</v>
      </c>
      <c r="W8" s="6">
        <v>0.5476923552977</v>
      </c>
      <c r="X8" s="6">
        <v>0.55115864775830004</v>
      </c>
      <c r="Y8" s="6">
        <v>0.53565902680900002</v>
      </c>
      <c r="Z8" s="6">
        <v>0.42508437522460002</v>
      </c>
      <c r="AA8" s="7">
        <v>0.62064063012850001</v>
      </c>
      <c r="AB8" s="8">
        <v>0.49548885453340002</v>
      </c>
      <c r="AC8" s="6">
        <v>0.42613554875830001</v>
      </c>
      <c r="AD8" s="6">
        <v>0.52177693929820002</v>
      </c>
      <c r="AE8" s="6">
        <v>0.5468620518449</v>
      </c>
      <c r="AG8" s="6">
        <v>0.54181459530190001</v>
      </c>
      <c r="AH8" s="6">
        <v>0.52880553476579994</v>
      </c>
      <c r="AI8" s="6">
        <v>0.56271724107410004</v>
      </c>
      <c r="AJ8" s="6">
        <v>0.47150327200199998</v>
      </c>
      <c r="AK8" s="6">
        <v>0.5483820408883</v>
      </c>
      <c r="AL8" s="6">
        <v>0.4992551637414</v>
      </c>
      <c r="AM8" s="6">
        <v>0.54088058053730004</v>
      </c>
      <c r="AN8" s="6">
        <v>0.53697857769769997</v>
      </c>
      <c r="AO8" s="6">
        <v>0.56647104187670005</v>
      </c>
      <c r="AP8" s="6">
        <v>0.58693914422820004</v>
      </c>
      <c r="AQ8" s="6">
        <v>0.59753027717060003</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G9" s="6">
        <v>1</v>
      </c>
      <c r="AH9" s="6">
        <v>1</v>
      </c>
      <c r="AI9" s="6">
        <v>1</v>
      </c>
      <c r="AJ9" s="6">
        <v>1</v>
      </c>
      <c r="AK9" s="6">
        <v>1</v>
      </c>
      <c r="AL9" s="6">
        <v>1</v>
      </c>
      <c r="AM9" s="6">
        <v>1</v>
      </c>
      <c r="AN9" s="6">
        <v>1</v>
      </c>
      <c r="AO9" s="6">
        <v>1</v>
      </c>
      <c r="AP9" s="6">
        <v>1</v>
      </c>
      <c r="AQ9" s="6">
        <v>1</v>
      </c>
    </row>
    <row r="10" spans="1:43" x14ac:dyDescent="0.25">
      <c r="A10" t="s">
        <v>433</v>
      </c>
      <c r="B10" s="9">
        <v>2261</v>
      </c>
      <c r="C10" s="9">
        <v>985</v>
      </c>
      <c r="D10" s="9">
        <v>1270</v>
      </c>
      <c r="E10" s="9">
        <v>6</v>
      </c>
      <c r="F10" s="9">
        <v>116</v>
      </c>
      <c r="G10" s="9">
        <v>355</v>
      </c>
      <c r="H10" s="9">
        <v>471</v>
      </c>
      <c r="I10" s="9">
        <v>546</v>
      </c>
      <c r="J10" s="9">
        <v>587</v>
      </c>
      <c r="K10" s="9">
        <v>657</v>
      </c>
      <c r="L10" s="9">
        <v>1244</v>
      </c>
      <c r="M10" s="9">
        <v>1388</v>
      </c>
      <c r="N10" s="9">
        <v>873</v>
      </c>
      <c r="O10" s="9">
        <v>499</v>
      </c>
      <c r="P10" s="9">
        <v>526</v>
      </c>
      <c r="Q10" s="9">
        <v>429</v>
      </c>
      <c r="R10" s="9">
        <v>289</v>
      </c>
      <c r="S10" s="9">
        <v>268</v>
      </c>
      <c r="T10" s="9">
        <v>106</v>
      </c>
      <c r="U10" s="9">
        <v>100</v>
      </c>
      <c r="V10" s="9">
        <v>44</v>
      </c>
      <c r="W10" s="9">
        <v>1375</v>
      </c>
      <c r="X10" s="9">
        <v>278</v>
      </c>
      <c r="Y10" s="9">
        <v>551</v>
      </c>
      <c r="Z10" s="9">
        <v>57</v>
      </c>
      <c r="AA10" s="9">
        <v>837</v>
      </c>
      <c r="AB10" s="9">
        <v>1377</v>
      </c>
      <c r="AC10" s="9">
        <v>47</v>
      </c>
      <c r="AD10" s="9">
        <v>473</v>
      </c>
      <c r="AE10" s="9">
        <v>1788</v>
      </c>
      <c r="AF10" s="9">
        <v>0</v>
      </c>
      <c r="AG10" s="9">
        <v>2261</v>
      </c>
      <c r="AH10" s="9">
        <v>1427</v>
      </c>
      <c r="AI10" s="9">
        <v>834</v>
      </c>
      <c r="AJ10" s="9">
        <v>220</v>
      </c>
      <c r="AK10" s="9">
        <v>2041</v>
      </c>
      <c r="AL10" s="9">
        <v>498</v>
      </c>
      <c r="AM10" s="9">
        <v>643</v>
      </c>
      <c r="AN10" s="9">
        <v>473</v>
      </c>
      <c r="AO10" s="9">
        <v>230</v>
      </c>
      <c r="AP10" s="9">
        <v>210</v>
      </c>
      <c r="AQ10" s="9">
        <v>207</v>
      </c>
    </row>
    <row r="11" spans="1:43" x14ac:dyDescent="0.25">
      <c r="A11" t="s">
        <v>225</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cfef5267-2343-409e-9c5d-92d0ff0b49a8" sqref="A2 AQ11" xr:uid="{00000000-0002-0000-6D00-000000000000}"/>
    <dataValidation allowBlank="1" error="cfef5267-2343-409e-9c5d-92d0ff0b49a8" sqref="A1" xr:uid="{00000000-0002-0000-6D00-000001000000}"/>
  </dataValidations>
  <hyperlinks>
    <hyperlink ref="A1" location="'TOC'!A1" display="Back to TOC" xr:uid="{00000000-0004-0000-6D00-000000000000}"/>
  </hyperlinks>
  <pageMargins left="0.7" right="0.7" top="0.75" bottom="0.75" header="0.3" footer="0.3"/>
</worksheet>
</file>

<file path=xl/worksheets/sheet1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E00-000000000000}">
  <sheetPr codeName="Sheet111"/>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1.140625" bestFit="1" customWidth="1"/>
    <col min="2" max="43" width="12.7109375" bestFit="1" customWidth="1"/>
  </cols>
  <sheetData>
    <row r="1" spans="1:43" x14ac:dyDescent="0.25">
      <c r="A1" s="4" t="s">
        <v>384</v>
      </c>
    </row>
    <row r="2" spans="1:43" x14ac:dyDescent="0.25">
      <c r="A2" t="s">
        <v>235</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640</v>
      </c>
      <c r="B5" s="6">
        <v>0.15821621214680001</v>
      </c>
      <c r="C5" s="8">
        <v>0.13063301133739999</v>
      </c>
      <c r="D5" s="7">
        <v>0.18122513965180001</v>
      </c>
      <c r="E5" s="6">
        <v>0</v>
      </c>
      <c r="F5" s="6">
        <v>0.13672119590439999</v>
      </c>
      <c r="G5" s="6">
        <v>0.1175711182758</v>
      </c>
      <c r="H5" s="6">
        <v>0.1224895216712</v>
      </c>
      <c r="I5" s="8">
        <v>0.12040304003009999</v>
      </c>
      <c r="J5" s="6">
        <v>0.18361660404239999</v>
      </c>
      <c r="K5" s="7">
        <v>0.1932524274744</v>
      </c>
      <c r="L5" s="7">
        <v>0.18874341426149999</v>
      </c>
      <c r="M5" s="6">
        <v>0.15476628669779999</v>
      </c>
      <c r="N5" s="6">
        <v>0.16426821756259999</v>
      </c>
      <c r="O5" s="6">
        <v>0.15431881614349999</v>
      </c>
      <c r="P5" s="7">
        <v>0.18983401333059999</v>
      </c>
      <c r="Q5" s="6">
        <v>0.1647631868877</v>
      </c>
      <c r="R5" s="6">
        <v>0.1644000319452</v>
      </c>
      <c r="S5" s="8">
        <v>0.11087930926679999</v>
      </c>
      <c r="T5" s="6">
        <v>0.1083872859901</v>
      </c>
      <c r="U5" s="8">
        <v>6.6642086522310004E-2</v>
      </c>
      <c r="V5" s="6">
        <v>0.15706088836240001</v>
      </c>
      <c r="W5" s="6">
        <v>0.17204511096610001</v>
      </c>
      <c r="X5" s="6">
        <v>0.15121144978910001</v>
      </c>
      <c r="Y5" s="8">
        <v>0.1149654714161</v>
      </c>
      <c r="Z5" s="7">
        <v>0.2841379045827</v>
      </c>
      <c r="AA5" s="8">
        <v>0.115602347893</v>
      </c>
      <c r="AB5" s="7">
        <v>0.1878282603883</v>
      </c>
      <c r="AC5" s="6">
        <v>9.8584374582099996E-2</v>
      </c>
      <c r="AD5" s="6">
        <v>0.13546778003349999</v>
      </c>
      <c r="AE5" s="6">
        <v>0.163946509268</v>
      </c>
      <c r="AG5" s="6">
        <v>0.15821621214680001</v>
      </c>
      <c r="AH5" s="6">
        <v>0.1612952355426</v>
      </c>
      <c r="AI5" s="6">
        <v>0.15326891136439999</v>
      </c>
      <c r="AJ5" s="6">
        <v>0.17616051403560001</v>
      </c>
      <c r="AK5" s="6">
        <v>0.15654012043480001</v>
      </c>
      <c r="AL5" s="6">
        <v>0.1848034474951</v>
      </c>
      <c r="AM5" s="6">
        <v>0.1564754750731</v>
      </c>
      <c r="AN5" s="6">
        <v>0.14673172645579999</v>
      </c>
      <c r="AO5" s="6">
        <v>0.1047311189561</v>
      </c>
      <c r="AP5" s="8">
        <v>9.4244422111840004E-2</v>
      </c>
      <c r="AQ5" s="7">
        <v>0.23014563582649999</v>
      </c>
    </row>
    <row r="6" spans="1:43" x14ac:dyDescent="0.25">
      <c r="A6" t="s">
        <v>641</v>
      </c>
      <c r="B6" s="6">
        <v>0.25056664450580002</v>
      </c>
      <c r="C6" s="6">
        <v>0.26053210568750002</v>
      </c>
      <c r="D6" s="6">
        <v>0.2427787811896</v>
      </c>
      <c r="E6" s="6">
        <v>0.18183728503009999</v>
      </c>
      <c r="F6" s="7">
        <v>0.36635935023690003</v>
      </c>
      <c r="G6" s="6">
        <v>0.23602361089929999</v>
      </c>
      <c r="H6" s="6">
        <v>0.26949834428320002</v>
      </c>
      <c r="I6" s="6">
        <v>0.27389798669080001</v>
      </c>
      <c r="J6" s="6">
        <v>0.22361537431789999</v>
      </c>
      <c r="K6" s="6">
        <v>0.24110272342040001</v>
      </c>
      <c r="L6" s="6">
        <v>0.23291964610300001</v>
      </c>
      <c r="M6" s="6">
        <v>0.2443949361926</v>
      </c>
      <c r="N6" s="6">
        <v>0.26139331675999999</v>
      </c>
      <c r="O6" s="6">
        <v>0.24887191938110001</v>
      </c>
      <c r="P6" s="6">
        <v>0.24208331455070001</v>
      </c>
      <c r="Q6" s="6">
        <v>0.2772393313871</v>
      </c>
      <c r="R6" s="6">
        <v>0.19930254901610001</v>
      </c>
      <c r="S6" s="6">
        <v>0.2425918858068</v>
      </c>
      <c r="T6" s="6">
        <v>0.16467086041330001</v>
      </c>
      <c r="U6" s="6">
        <v>0.32521308377160002</v>
      </c>
      <c r="V6" s="6">
        <v>0.3264954230139</v>
      </c>
      <c r="W6" s="6">
        <v>0.25430031467289999</v>
      </c>
      <c r="X6" s="6">
        <v>0.2250039701081</v>
      </c>
      <c r="Y6" s="6">
        <v>0.24941272043189999</v>
      </c>
      <c r="Z6" s="6">
        <v>0.29673823216939998</v>
      </c>
      <c r="AA6" s="8">
        <v>0.20271744415449999</v>
      </c>
      <c r="AB6" s="7">
        <v>0.27961466715010003</v>
      </c>
      <c r="AC6" s="6">
        <v>0.29598817403389999</v>
      </c>
      <c r="AD6" s="7">
        <v>0.2914503384248</v>
      </c>
      <c r="AE6" s="8">
        <v>0.24026810118639999</v>
      </c>
      <c r="AG6" s="6">
        <v>0.25056664450580002</v>
      </c>
      <c r="AH6" s="6">
        <v>0.2535456756292</v>
      </c>
      <c r="AI6" s="6">
        <v>0.24578000890339999</v>
      </c>
      <c r="AJ6" s="6">
        <v>0.26703386343949997</v>
      </c>
      <c r="AK6" s="6">
        <v>0.24902852007250001</v>
      </c>
      <c r="AL6" s="6">
        <v>0.233799054512</v>
      </c>
      <c r="AM6" s="6">
        <v>0.26508539496259997</v>
      </c>
      <c r="AN6" s="6">
        <v>0.2725690568702</v>
      </c>
      <c r="AO6" s="6">
        <v>0.24288435866149999</v>
      </c>
      <c r="AP6" s="6">
        <v>0.26717673352850002</v>
      </c>
      <c r="AQ6" s="6">
        <v>0.19631301429850001</v>
      </c>
    </row>
    <row r="7" spans="1:43" x14ac:dyDescent="0.25">
      <c r="A7" t="s">
        <v>642</v>
      </c>
      <c r="B7" s="6">
        <v>0.4087828566526</v>
      </c>
      <c r="C7" s="6">
        <v>0.39116511702489998</v>
      </c>
      <c r="D7" s="6">
        <v>0.42400392084139998</v>
      </c>
      <c r="E7" s="6">
        <v>0.18183728503009999</v>
      </c>
      <c r="F7" s="6">
        <v>0.50308054614139996</v>
      </c>
      <c r="G7" s="8">
        <v>0.35359472917509999</v>
      </c>
      <c r="H7" s="6">
        <v>0.39198786595430002</v>
      </c>
      <c r="I7" s="6">
        <v>0.39430102672090001</v>
      </c>
      <c r="J7" s="6">
        <v>0.40723197836019998</v>
      </c>
      <c r="K7" s="6">
        <v>0.43435515089479998</v>
      </c>
      <c r="L7" s="6">
        <v>0.42166306036450002</v>
      </c>
      <c r="M7" s="6">
        <v>0.39916122289029998</v>
      </c>
      <c r="N7" s="6">
        <v>0.42566153432260001</v>
      </c>
      <c r="O7" s="6">
        <v>0.4031907355246</v>
      </c>
      <c r="P7" s="6">
        <v>0.43191732788129999</v>
      </c>
      <c r="Q7" s="6">
        <v>0.44200251827480003</v>
      </c>
      <c r="R7" s="6">
        <v>0.36370258096129998</v>
      </c>
      <c r="S7" s="6">
        <v>0.35347119507359998</v>
      </c>
      <c r="T7" s="8">
        <v>0.27305814640330001</v>
      </c>
      <c r="U7" s="6">
        <v>0.39185517029389999</v>
      </c>
      <c r="V7" s="6">
        <v>0.48355631137639998</v>
      </c>
      <c r="W7" s="6">
        <v>0.42634542563889999</v>
      </c>
      <c r="X7" s="6">
        <v>0.3762154198971</v>
      </c>
      <c r="Y7" s="8">
        <v>0.3643781918481</v>
      </c>
      <c r="Z7" s="7">
        <v>0.58087613675210004</v>
      </c>
      <c r="AA7" s="8">
        <v>0.31831979204749999</v>
      </c>
      <c r="AB7" s="7">
        <v>0.4674429275384</v>
      </c>
      <c r="AC7" s="6">
        <v>0.394572548616</v>
      </c>
      <c r="AD7" s="6">
        <v>0.42691811845830002</v>
      </c>
      <c r="AE7" s="6">
        <v>0.40421461045439999</v>
      </c>
      <c r="AG7" s="6">
        <v>0.4087828566526</v>
      </c>
      <c r="AH7" s="6">
        <v>0.4148409111718</v>
      </c>
      <c r="AI7" s="6">
        <v>0.39904892026779998</v>
      </c>
      <c r="AJ7" s="6">
        <v>0.44319437747509999</v>
      </c>
      <c r="AK7" s="6">
        <v>0.40556864050730002</v>
      </c>
      <c r="AL7" s="6">
        <v>0.41860250200709997</v>
      </c>
      <c r="AM7" s="6">
        <v>0.42156087003569997</v>
      </c>
      <c r="AN7" s="6">
        <v>0.41930078332600002</v>
      </c>
      <c r="AO7" s="6">
        <v>0.34761547761759998</v>
      </c>
      <c r="AP7" s="6">
        <v>0.36142115564029997</v>
      </c>
      <c r="AQ7" s="6">
        <v>0.42645865012489997</v>
      </c>
    </row>
    <row r="8" spans="1:43" x14ac:dyDescent="0.25">
      <c r="A8" t="s">
        <v>643</v>
      </c>
      <c r="B8" s="6">
        <v>0.59121714334740005</v>
      </c>
      <c r="C8" s="6">
        <v>0.60883488297510002</v>
      </c>
      <c r="D8" s="6">
        <v>0.57599607915859996</v>
      </c>
      <c r="E8" s="6">
        <v>0.81816271496990001</v>
      </c>
      <c r="F8" s="6">
        <v>0.49691945385859998</v>
      </c>
      <c r="G8" s="7">
        <v>0.64640527082489996</v>
      </c>
      <c r="H8" s="6">
        <v>0.60801213404569998</v>
      </c>
      <c r="I8" s="6">
        <v>0.60569897327910005</v>
      </c>
      <c r="J8" s="6">
        <v>0.59276802163980002</v>
      </c>
      <c r="K8" s="6">
        <v>0.56564484910519996</v>
      </c>
      <c r="L8" s="6">
        <v>0.57833693963550004</v>
      </c>
      <c r="M8" s="6">
        <v>0.60083877710970002</v>
      </c>
      <c r="N8" s="6">
        <v>0.57433846567739999</v>
      </c>
      <c r="O8" s="6">
        <v>0.59680926447539995</v>
      </c>
      <c r="P8" s="6">
        <v>0.56808267211870001</v>
      </c>
      <c r="Q8" s="6">
        <v>0.55799748172520003</v>
      </c>
      <c r="R8" s="6">
        <v>0.63629741903869996</v>
      </c>
      <c r="S8" s="6">
        <v>0.64652880492639997</v>
      </c>
      <c r="T8" s="7">
        <v>0.72694185359670005</v>
      </c>
      <c r="U8" s="6">
        <v>0.60814482970609995</v>
      </c>
      <c r="V8" s="6">
        <v>0.51644368862360002</v>
      </c>
      <c r="W8" s="6">
        <v>0.57365457436110001</v>
      </c>
      <c r="X8" s="6">
        <v>0.62378458010290005</v>
      </c>
      <c r="Y8" s="7">
        <v>0.63562180815199998</v>
      </c>
      <c r="Z8" s="8">
        <v>0.41912386324790002</v>
      </c>
      <c r="AA8" s="7">
        <v>0.68168020795249995</v>
      </c>
      <c r="AB8" s="8">
        <v>0.5325570724616</v>
      </c>
      <c r="AC8" s="6">
        <v>0.605427451384</v>
      </c>
      <c r="AD8" s="6">
        <v>0.57308188154170003</v>
      </c>
      <c r="AE8" s="6">
        <v>0.59578538954560001</v>
      </c>
      <c r="AG8" s="6">
        <v>0.59121714334740005</v>
      </c>
      <c r="AH8" s="6">
        <v>0.5851590888282</v>
      </c>
      <c r="AI8" s="6">
        <v>0.60095107973219997</v>
      </c>
      <c r="AJ8" s="6">
        <v>0.55680562252489996</v>
      </c>
      <c r="AK8" s="6">
        <v>0.59443135949269998</v>
      </c>
      <c r="AL8" s="6">
        <v>0.58139749799289997</v>
      </c>
      <c r="AM8" s="6">
        <v>0.57843912996430003</v>
      </c>
      <c r="AN8" s="6">
        <v>0.58069921667400004</v>
      </c>
      <c r="AO8" s="6">
        <v>0.65238452238239997</v>
      </c>
      <c r="AP8" s="6">
        <v>0.63857884435970003</v>
      </c>
      <c r="AQ8" s="6">
        <v>0.57354134987509997</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G9" s="6">
        <v>1</v>
      </c>
      <c r="AH9" s="6">
        <v>1</v>
      </c>
      <c r="AI9" s="6">
        <v>1</v>
      </c>
      <c r="AJ9" s="6">
        <v>1</v>
      </c>
      <c r="AK9" s="6">
        <v>1</v>
      </c>
      <c r="AL9" s="6">
        <v>1</v>
      </c>
      <c r="AM9" s="6">
        <v>1</v>
      </c>
      <c r="AN9" s="6">
        <v>1</v>
      </c>
      <c r="AO9" s="6">
        <v>1</v>
      </c>
      <c r="AP9" s="6">
        <v>1</v>
      </c>
      <c r="AQ9" s="6">
        <v>1</v>
      </c>
    </row>
    <row r="10" spans="1:43" x14ac:dyDescent="0.25">
      <c r="A10" t="s">
        <v>433</v>
      </c>
      <c r="B10" s="9">
        <v>2261</v>
      </c>
      <c r="C10" s="9">
        <v>985</v>
      </c>
      <c r="D10" s="9">
        <v>1270</v>
      </c>
      <c r="E10" s="9">
        <v>6</v>
      </c>
      <c r="F10" s="9">
        <v>116</v>
      </c>
      <c r="G10" s="9">
        <v>355</v>
      </c>
      <c r="H10" s="9">
        <v>471</v>
      </c>
      <c r="I10" s="9">
        <v>546</v>
      </c>
      <c r="J10" s="9">
        <v>587</v>
      </c>
      <c r="K10" s="9">
        <v>657</v>
      </c>
      <c r="L10" s="9">
        <v>1244</v>
      </c>
      <c r="M10" s="9">
        <v>1388</v>
      </c>
      <c r="N10" s="9">
        <v>873</v>
      </c>
      <c r="O10" s="9">
        <v>499</v>
      </c>
      <c r="P10" s="9">
        <v>526</v>
      </c>
      <c r="Q10" s="9">
        <v>429</v>
      </c>
      <c r="R10" s="9">
        <v>289</v>
      </c>
      <c r="S10" s="9">
        <v>268</v>
      </c>
      <c r="T10" s="9">
        <v>106</v>
      </c>
      <c r="U10" s="9">
        <v>100</v>
      </c>
      <c r="V10" s="9">
        <v>44</v>
      </c>
      <c r="W10" s="9">
        <v>1375</v>
      </c>
      <c r="X10" s="9">
        <v>278</v>
      </c>
      <c r="Y10" s="9">
        <v>551</v>
      </c>
      <c r="Z10" s="9">
        <v>57</v>
      </c>
      <c r="AA10" s="9">
        <v>837</v>
      </c>
      <c r="AB10" s="9">
        <v>1377</v>
      </c>
      <c r="AC10" s="9">
        <v>47</v>
      </c>
      <c r="AD10" s="9">
        <v>473</v>
      </c>
      <c r="AE10" s="9">
        <v>1788</v>
      </c>
      <c r="AF10" s="9">
        <v>0</v>
      </c>
      <c r="AG10" s="9">
        <v>2261</v>
      </c>
      <c r="AH10" s="9">
        <v>1427</v>
      </c>
      <c r="AI10" s="9">
        <v>834</v>
      </c>
      <c r="AJ10" s="9">
        <v>220</v>
      </c>
      <c r="AK10" s="9">
        <v>2041</v>
      </c>
      <c r="AL10" s="9">
        <v>498</v>
      </c>
      <c r="AM10" s="9">
        <v>643</v>
      </c>
      <c r="AN10" s="9">
        <v>473</v>
      </c>
      <c r="AO10" s="9">
        <v>230</v>
      </c>
      <c r="AP10" s="9">
        <v>210</v>
      </c>
      <c r="AQ10" s="9">
        <v>207</v>
      </c>
    </row>
    <row r="11" spans="1:43" x14ac:dyDescent="0.25">
      <c r="A11" t="s">
        <v>225</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5ca4b8a1-a82b-45c4-9666-121e18761a7d" sqref="A2 AQ11" xr:uid="{00000000-0002-0000-6E00-000000000000}"/>
    <dataValidation allowBlank="1" error="5ca4b8a1-a82b-45c4-9666-121e18761a7d" sqref="A1" xr:uid="{00000000-0002-0000-6E00-000001000000}"/>
  </dataValidations>
  <hyperlinks>
    <hyperlink ref="A1" location="'TOC'!A1" display="Back to TOC" xr:uid="{00000000-0004-0000-6E00-000000000000}"/>
  </hyperlinks>
  <pageMargins left="0.7" right="0.7" top="0.75" bottom="0.75" header="0.3" footer="0.3"/>
</worksheet>
</file>

<file path=xl/worksheets/sheet1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F00-000000000000}">
  <sheetPr codeName="Sheet112"/>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1.140625" bestFit="1" customWidth="1"/>
    <col min="2" max="43" width="12.7109375" bestFit="1" customWidth="1"/>
  </cols>
  <sheetData>
    <row r="1" spans="1:43" x14ac:dyDescent="0.25">
      <c r="A1" s="4" t="s">
        <v>384</v>
      </c>
    </row>
    <row r="2" spans="1:43" x14ac:dyDescent="0.25">
      <c r="A2" t="s">
        <v>237</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640</v>
      </c>
      <c r="B5" s="6">
        <v>0.32907729634420002</v>
      </c>
      <c r="C5" s="6">
        <v>0.34663268131039998</v>
      </c>
      <c r="D5" s="6">
        <v>0.31589764220650002</v>
      </c>
      <c r="E5" s="6">
        <v>7.8597182732339996E-2</v>
      </c>
      <c r="F5" s="6">
        <v>0.27467413516169997</v>
      </c>
      <c r="G5" s="8">
        <v>0.22134542643390001</v>
      </c>
      <c r="H5" s="8">
        <v>0.23504208642480001</v>
      </c>
      <c r="I5" s="6">
        <v>0.29476906898880001</v>
      </c>
      <c r="J5" s="6">
        <v>0.29506031421450002</v>
      </c>
      <c r="K5" s="7">
        <v>0.45529027384819998</v>
      </c>
      <c r="L5" s="7">
        <v>0.38031183425940002</v>
      </c>
      <c r="M5" s="6">
        <v>0.31936719439</v>
      </c>
      <c r="N5" s="6">
        <v>0.34611116866539998</v>
      </c>
      <c r="O5" s="6">
        <v>0.3095854092716</v>
      </c>
      <c r="P5" s="6">
        <v>0.33022263216379999</v>
      </c>
      <c r="Q5" s="6">
        <v>0.3504697487167</v>
      </c>
      <c r="R5" s="6">
        <v>0.3664027660318</v>
      </c>
      <c r="S5" s="6">
        <v>0.30900530114449998</v>
      </c>
      <c r="T5" s="6">
        <v>0.34868368645129999</v>
      </c>
      <c r="U5" s="6">
        <v>0.31556030490940001</v>
      </c>
      <c r="V5" s="6">
        <v>0.37622455604959998</v>
      </c>
      <c r="W5" s="7">
        <v>0.3723084818065</v>
      </c>
      <c r="X5" s="6">
        <v>0.32925723293819997</v>
      </c>
      <c r="Y5" s="8">
        <v>0.2192215997617</v>
      </c>
      <c r="Z5" s="6">
        <v>0.38579010840369998</v>
      </c>
      <c r="AA5" s="8">
        <v>0.18005126190429999</v>
      </c>
      <c r="AB5" s="7">
        <v>0.4272834627289</v>
      </c>
      <c r="AC5" s="6">
        <v>0.26364211345279998</v>
      </c>
      <c r="AD5" s="7">
        <v>0.48962785827749999</v>
      </c>
      <c r="AE5" s="8">
        <v>0.2886348421885</v>
      </c>
      <c r="AG5" s="6">
        <v>0.32907729634420002</v>
      </c>
      <c r="AH5" s="7">
        <v>0.34765989802219999</v>
      </c>
      <c r="AI5" s="8">
        <v>0.29921921863549999</v>
      </c>
      <c r="AJ5" s="6">
        <v>0.26553757401479999</v>
      </c>
      <c r="AK5" s="6">
        <v>0.33501223895929999</v>
      </c>
      <c r="AL5" s="6">
        <v>0.34261347331999997</v>
      </c>
      <c r="AM5" s="6">
        <v>0.35174234211240002</v>
      </c>
      <c r="AN5" s="6">
        <v>0.32717076187159999</v>
      </c>
      <c r="AO5" s="8">
        <v>0.2389415190586</v>
      </c>
      <c r="AP5" s="6">
        <v>0.28448383279279998</v>
      </c>
      <c r="AQ5" s="6">
        <v>0.36098110297870001</v>
      </c>
    </row>
    <row r="6" spans="1:43" x14ac:dyDescent="0.25">
      <c r="A6" t="s">
        <v>641</v>
      </c>
      <c r="B6" s="6">
        <v>0.22384950480980001</v>
      </c>
      <c r="C6" s="7">
        <v>0.25156629167380001</v>
      </c>
      <c r="D6" s="8">
        <v>0.19939974252289999</v>
      </c>
      <c r="E6" s="7">
        <v>0.70162982611330005</v>
      </c>
      <c r="F6" s="6">
        <v>0.29810550693549998</v>
      </c>
      <c r="G6" s="7">
        <v>0.27117653623030002</v>
      </c>
      <c r="H6" s="7">
        <v>0.2780928288699</v>
      </c>
      <c r="I6" s="6">
        <v>0.24337353081759999</v>
      </c>
      <c r="J6" s="6">
        <v>0.21735257690179999</v>
      </c>
      <c r="K6" s="8">
        <v>0.17424006579359999</v>
      </c>
      <c r="L6" s="8">
        <v>0.19441425055309999</v>
      </c>
      <c r="M6" s="6">
        <v>0.21907525349019999</v>
      </c>
      <c r="N6" s="6">
        <v>0.2322246987871</v>
      </c>
      <c r="O6" s="6">
        <v>0.20908108784990001</v>
      </c>
      <c r="P6" s="6">
        <v>0.2387727013964</v>
      </c>
      <c r="Q6" s="6">
        <v>0.22394215361129999</v>
      </c>
      <c r="R6" s="6">
        <v>0.22744627466610001</v>
      </c>
      <c r="S6" s="6">
        <v>0.2482331831596</v>
      </c>
      <c r="T6" s="6">
        <v>0.1553698722179</v>
      </c>
      <c r="U6" s="6">
        <v>0.21763408228879999</v>
      </c>
      <c r="V6" s="6">
        <v>0.18439781107049999</v>
      </c>
      <c r="W6" s="6">
        <v>0.23640740455959999</v>
      </c>
      <c r="X6" s="8">
        <v>0.1727830334512</v>
      </c>
      <c r="Y6" s="6">
        <v>0.21918288326989999</v>
      </c>
      <c r="Z6" s="6">
        <v>0.2247739958529</v>
      </c>
      <c r="AA6" s="6">
        <v>0.20882991345320001</v>
      </c>
      <c r="AB6" s="6">
        <v>0.23280023941540001</v>
      </c>
      <c r="AC6" s="6">
        <v>0.24258066949250001</v>
      </c>
      <c r="AD6" s="6">
        <v>0.1943921460204</v>
      </c>
      <c r="AE6" s="6">
        <v>0.23126977084959999</v>
      </c>
      <c r="AG6" s="6">
        <v>0.22384950480980001</v>
      </c>
      <c r="AH6" s="7">
        <v>0.23964918029839999</v>
      </c>
      <c r="AI6" s="8">
        <v>0.1984629660093</v>
      </c>
      <c r="AJ6" s="6">
        <v>0.24722989655380001</v>
      </c>
      <c r="AK6" s="6">
        <v>0.22166565385430001</v>
      </c>
      <c r="AL6" s="8">
        <v>0.17319223003840001</v>
      </c>
      <c r="AM6" s="6">
        <v>0.25150092828580001</v>
      </c>
      <c r="AN6" s="6">
        <v>0.23833809506119999</v>
      </c>
      <c r="AO6" s="6">
        <v>0.22742147298820001</v>
      </c>
      <c r="AP6" s="6">
        <v>0.23524008870740001</v>
      </c>
      <c r="AQ6" s="6">
        <v>0.2225443025296</v>
      </c>
    </row>
    <row r="7" spans="1:43" x14ac:dyDescent="0.25">
      <c r="A7" t="s">
        <v>642</v>
      </c>
      <c r="B7" s="6">
        <v>0.55292680115390003</v>
      </c>
      <c r="C7" s="7">
        <v>0.59819897298419999</v>
      </c>
      <c r="D7" s="8">
        <v>0.51529738472940001</v>
      </c>
      <c r="E7" s="6">
        <v>0.78022700884560003</v>
      </c>
      <c r="F7" s="6">
        <v>0.5727796420972</v>
      </c>
      <c r="G7" s="8">
        <v>0.49252196266420001</v>
      </c>
      <c r="H7" s="6">
        <v>0.51313491529470001</v>
      </c>
      <c r="I7" s="6">
        <v>0.53814259980629997</v>
      </c>
      <c r="J7" s="8">
        <v>0.51241289111629995</v>
      </c>
      <c r="K7" s="7">
        <v>0.62953033964189997</v>
      </c>
      <c r="L7" s="7">
        <v>0.57472608481249998</v>
      </c>
      <c r="M7" s="6">
        <v>0.53844244788020001</v>
      </c>
      <c r="N7" s="6">
        <v>0.57833586745239995</v>
      </c>
      <c r="O7" s="6">
        <v>0.51866649712140001</v>
      </c>
      <c r="P7" s="6">
        <v>0.56899533356020005</v>
      </c>
      <c r="Q7" s="6">
        <v>0.57441190232810002</v>
      </c>
      <c r="R7" s="6">
        <v>0.59384904069790001</v>
      </c>
      <c r="S7" s="6">
        <v>0.55723848430409995</v>
      </c>
      <c r="T7" s="6">
        <v>0.50405355866930002</v>
      </c>
      <c r="U7" s="6">
        <v>0.53319438719830003</v>
      </c>
      <c r="V7" s="6">
        <v>0.56062236712010005</v>
      </c>
      <c r="W7" s="7">
        <v>0.60871588636609997</v>
      </c>
      <c r="X7" s="6">
        <v>0.50204026638940003</v>
      </c>
      <c r="Y7" s="8">
        <v>0.43840448303160001</v>
      </c>
      <c r="Z7" s="6">
        <v>0.61056410425660002</v>
      </c>
      <c r="AA7" s="8">
        <v>0.3888811753575</v>
      </c>
      <c r="AB7" s="7">
        <v>0.66008370214440004</v>
      </c>
      <c r="AC7" s="6">
        <v>0.50622278294519996</v>
      </c>
      <c r="AD7" s="7">
        <v>0.6840200042979</v>
      </c>
      <c r="AE7" s="8">
        <v>0.51990461303809998</v>
      </c>
      <c r="AG7" s="6">
        <v>0.55292680115390003</v>
      </c>
      <c r="AH7" s="7">
        <v>0.58730907832059998</v>
      </c>
      <c r="AI7" s="8">
        <v>0.49768218464480002</v>
      </c>
      <c r="AJ7" s="6">
        <v>0.51276747056869998</v>
      </c>
      <c r="AK7" s="6">
        <v>0.55667789281360003</v>
      </c>
      <c r="AL7" s="6">
        <v>0.51580570335830001</v>
      </c>
      <c r="AM7" s="7">
        <v>0.60324327039820003</v>
      </c>
      <c r="AN7" s="6">
        <v>0.56550885693279995</v>
      </c>
      <c r="AO7" s="8">
        <v>0.46636299204690002</v>
      </c>
      <c r="AP7" s="6">
        <v>0.51972392150019997</v>
      </c>
      <c r="AQ7" s="6">
        <v>0.58352540550830001</v>
      </c>
    </row>
    <row r="8" spans="1:43" x14ac:dyDescent="0.25">
      <c r="A8" t="s">
        <v>643</v>
      </c>
      <c r="B8" s="6">
        <v>0.44707319884609997</v>
      </c>
      <c r="C8" s="8">
        <v>0.40180102701580001</v>
      </c>
      <c r="D8" s="7">
        <v>0.48470261527059999</v>
      </c>
      <c r="E8" s="6">
        <v>0.21977299115439999</v>
      </c>
      <c r="F8" s="6">
        <v>0.4272203579028</v>
      </c>
      <c r="G8" s="7">
        <v>0.50747803733579999</v>
      </c>
      <c r="H8" s="6">
        <v>0.48686508470529999</v>
      </c>
      <c r="I8" s="6">
        <v>0.46185740019369997</v>
      </c>
      <c r="J8" s="7">
        <v>0.48758710888369999</v>
      </c>
      <c r="K8" s="8">
        <v>0.37046966035809997</v>
      </c>
      <c r="L8" s="8">
        <v>0.42527391518750002</v>
      </c>
      <c r="M8" s="6">
        <v>0.46155755211979999</v>
      </c>
      <c r="N8" s="6">
        <v>0.42166413254759999</v>
      </c>
      <c r="O8" s="6">
        <v>0.48133350287859999</v>
      </c>
      <c r="P8" s="6">
        <v>0.43100466643980001</v>
      </c>
      <c r="Q8" s="6">
        <v>0.42558809767189998</v>
      </c>
      <c r="R8" s="6">
        <v>0.40615095930209999</v>
      </c>
      <c r="S8" s="6">
        <v>0.4427615156959</v>
      </c>
      <c r="T8" s="6">
        <v>0.49594644133069998</v>
      </c>
      <c r="U8" s="6">
        <v>0.46680561280170002</v>
      </c>
      <c r="V8" s="6">
        <v>0.4393776328799</v>
      </c>
      <c r="W8" s="8">
        <v>0.39128411363389998</v>
      </c>
      <c r="X8" s="6">
        <v>0.49795973361059997</v>
      </c>
      <c r="Y8" s="7">
        <v>0.56159551696840004</v>
      </c>
      <c r="Z8" s="6">
        <v>0.38943589574339998</v>
      </c>
      <c r="AA8" s="7">
        <v>0.6111188246425</v>
      </c>
      <c r="AB8" s="8">
        <v>0.33991629785560001</v>
      </c>
      <c r="AC8" s="6">
        <v>0.49377721705479999</v>
      </c>
      <c r="AD8" s="8">
        <v>0.3159799957021</v>
      </c>
      <c r="AE8" s="7">
        <v>0.48009538696190002</v>
      </c>
      <c r="AG8" s="6">
        <v>0.44707319884609997</v>
      </c>
      <c r="AH8" s="8">
        <v>0.41269092167940002</v>
      </c>
      <c r="AI8" s="7">
        <v>0.50231781535520004</v>
      </c>
      <c r="AJ8" s="6">
        <v>0.48723252943130002</v>
      </c>
      <c r="AK8" s="6">
        <v>0.44332210718640003</v>
      </c>
      <c r="AL8" s="6">
        <v>0.48419429664169999</v>
      </c>
      <c r="AM8" s="8">
        <v>0.39675672960179997</v>
      </c>
      <c r="AN8" s="6">
        <v>0.43449114306719999</v>
      </c>
      <c r="AO8" s="7">
        <v>0.53363700795309998</v>
      </c>
      <c r="AP8" s="6">
        <v>0.48027607849979997</v>
      </c>
      <c r="AQ8" s="6">
        <v>0.41647459449169999</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G9" s="6">
        <v>1</v>
      </c>
      <c r="AH9" s="6">
        <v>1</v>
      </c>
      <c r="AI9" s="6">
        <v>1</v>
      </c>
      <c r="AJ9" s="6">
        <v>1</v>
      </c>
      <c r="AK9" s="6">
        <v>1</v>
      </c>
      <c r="AL9" s="6">
        <v>1</v>
      </c>
      <c r="AM9" s="6">
        <v>1</v>
      </c>
      <c r="AN9" s="6">
        <v>1</v>
      </c>
      <c r="AO9" s="6">
        <v>1</v>
      </c>
      <c r="AP9" s="6">
        <v>1</v>
      </c>
      <c r="AQ9" s="6">
        <v>1</v>
      </c>
    </row>
    <row r="10" spans="1:43" x14ac:dyDescent="0.25">
      <c r="A10" t="s">
        <v>433</v>
      </c>
      <c r="B10" s="9">
        <v>2261</v>
      </c>
      <c r="C10" s="9">
        <v>985</v>
      </c>
      <c r="D10" s="9">
        <v>1270</v>
      </c>
      <c r="E10" s="9">
        <v>6</v>
      </c>
      <c r="F10" s="9">
        <v>116</v>
      </c>
      <c r="G10" s="9">
        <v>355</v>
      </c>
      <c r="H10" s="9">
        <v>471</v>
      </c>
      <c r="I10" s="9">
        <v>546</v>
      </c>
      <c r="J10" s="9">
        <v>587</v>
      </c>
      <c r="K10" s="9">
        <v>657</v>
      </c>
      <c r="L10" s="9">
        <v>1244</v>
      </c>
      <c r="M10" s="9">
        <v>1388</v>
      </c>
      <c r="N10" s="9">
        <v>873</v>
      </c>
      <c r="O10" s="9">
        <v>499</v>
      </c>
      <c r="P10" s="9">
        <v>526</v>
      </c>
      <c r="Q10" s="9">
        <v>429</v>
      </c>
      <c r="R10" s="9">
        <v>289</v>
      </c>
      <c r="S10" s="9">
        <v>268</v>
      </c>
      <c r="T10" s="9">
        <v>106</v>
      </c>
      <c r="U10" s="9">
        <v>100</v>
      </c>
      <c r="V10" s="9">
        <v>44</v>
      </c>
      <c r="W10" s="9">
        <v>1375</v>
      </c>
      <c r="X10" s="9">
        <v>278</v>
      </c>
      <c r="Y10" s="9">
        <v>551</v>
      </c>
      <c r="Z10" s="9">
        <v>57</v>
      </c>
      <c r="AA10" s="9">
        <v>837</v>
      </c>
      <c r="AB10" s="9">
        <v>1377</v>
      </c>
      <c r="AC10" s="9">
        <v>47</v>
      </c>
      <c r="AD10" s="9">
        <v>473</v>
      </c>
      <c r="AE10" s="9">
        <v>1788</v>
      </c>
      <c r="AF10" s="9">
        <v>0</v>
      </c>
      <c r="AG10" s="9">
        <v>2261</v>
      </c>
      <c r="AH10" s="9">
        <v>1427</v>
      </c>
      <c r="AI10" s="9">
        <v>834</v>
      </c>
      <c r="AJ10" s="9">
        <v>220</v>
      </c>
      <c r="AK10" s="9">
        <v>2041</v>
      </c>
      <c r="AL10" s="9">
        <v>498</v>
      </c>
      <c r="AM10" s="9">
        <v>643</v>
      </c>
      <c r="AN10" s="9">
        <v>473</v>
      </c>
      <c r="AO10" s="9">
        <v>230</v>
      </c>
      <c r="AP10" s="9">
        <v>210</v>
      </c>
      <c r="AQ10" s="9">
        <v>207</v>
      </c>
    </row>
    <row r="11" spans="1:43" x14ac:dyDescent="0.25">
      <c r="A11" t="s">
        <v>225</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ccc268ab-d855-4a0f-b587-385a6baf111b" sqref="A2 AQ11" xr:uid="{00000000-0002-0000-6F00-000000000000}"/>
    <dataValidation allowBlank="1" error="ccc268ab-d855-4a0f-b587-385a6baf111b" sqref="A1" xr:uid="{00000000-0002-0000-6F00-000001000000}"/>
  </dataValidations>
  <hyperlinks>
    <hyperlink ref="A1" location="'TOC'!A1" display="Back to TOC" xr:uid="{00000000-0004-0000-6F00-000000000000}"/>
  </hyperlinks>
  <pageMargins left="0.7" right="0.7" top="0.75" bottom="0.75" header="0.3" footer="0.3"/>
</worksheet>
</file>

<file path=xl/worksheets/sheet1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000-000000000000}">
  <sheetPr codeName="Sheet113"/>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1.140625" bestFit="1" customWidth="1"/>
    <col min="2" max="43" width="12.7109375" bestFit="1" customWidth="1"/>
  </cols>
  <sheetData>
    <row r="1" spans="1:43" x14ac:dyDescent="0.25">
      <c r="A1" s="4" t="s">
        <v>384</v>
      </c>
    </row>
    <row r="2" spans="1:43" x14ac:dyDescent="0.25">
      <c r="A2" t="s">
        <v>239</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640</v>
      </c>
      <c r="B5" s="6">
        <v>7.7711284012289994E-2</v>
      </c>
      <c r="C5" s="7">
        <v>9.8431072918479995E-2</v>
      </c>
      <c r="D5" s="8">
        <v>6.124723237699E-2</v>
      </c>
      <c r="E5" s="6">
        <v>0</v>
      </c>
      <c r="F5" s="7">
        <v>0.14932351949559999</v>
      </c>
      <c r="G5" s="6">
        <v>6.6146581376000005E-2</v>
      </c>
      <c r="H5" s="6">
        <v>8.7509300775829996E-2</v>
      </c>
      <c r="I5" s="6">
        <v>7.5206271346690001E-2</v>
      </c>
      <c r="J5" s="6">
        <v>8.2398842193009997E-2</v>
      </c>
      <c r="K5" s="6">
        <v>6.8656347035589996E-2</v>
      </c>
      <c r="L5" s="6">
        <v>7.5087047294869994E-2</v>
      </c>
      <c r="M5" s="6">
        <v>7.4455722409319997E-2</v>
      </c>
      <c r="N5" s="6">
        <v>8.3422328133190005E-2</v>
      </c>
      <c r="O5" s="6">
        <v>9.3327621924710003E-2</v>
      </c>
      <c r="P5" s="6">
        <v>6.9430108591059997E-2</v>
      </c>
      <c r="Q5" s="6">
        <v>6.5590039081179996E-2</v>
      </c>
      <c r="R5" s="6">
        <v>7.4238456963379995E-2</v>
      </c>
      <c r="S5" s="6">
        <v>7.3162682075769994E-2</v>
      </c>
      <c r="T5" s="6">
        <v>6.0651836263059998E-2</v>
      </c>
      <c r="U5" s="6">
        <v>0.107744316853</v>
      </c>
      <c r="V5" s="6">
        <v>8.9141471439190004E-2</v>
      </c>
      <c r="W5" s="6">
        <v>6.880301046324E-2</v>
      </c>
      <c r="X5" s="6">
        <v>9.6731345778259994E-2</v>
      </c>
      <c r="Y5" s="6">
        <v>8.8769392947879999E-2</v>
      </c>
      <c r="Z5" s="6">
        <v>8.4987758893920004E-2</v>
      </c>
      <c r="AA5" s="6">
        <v>7.3487694187070005E-2</v>
      </c>
      <c r="AB5" s="6">
        <v>8.2750276510170001E-2</v>
      </c>
      <c r="AC5" s="8">
        <v>1.5529911755009999E-2</v>
      </c>
      <c r="AD5" s="6">
        <v>7.1402552151729998E-2</v>
      </c>
      <c r="AE5" s="6">
        <v>7.9300444436130005E-2</v>
      </c>
      <c r="AG5" s="6">
        <v>7.7711284012289994E-2</v>
      </c>
      <c r="AH5" s="6">
        <v>7.911061670965E-2</v>
      </c>
      <c r="AI5" s="6">
        <v>7.5462869869740004E-2</v>
      </c>
      <c r="AJ5" s="7">
        <v>0.16485496918299999</v>
      </c>
      <c r="AK5" s="8">
        <v>6.9571607731070004E-2</v>
      </c>
      <c r="AL5" s="6">
        <v>6.6568330766829997E-2</v>
      </c>
      <c r="AM5" s="6">
        <v>8.7595476278940002E-2</v>
      </c>
      <c r="AN5" s="6">
        <v>7.5801017094430004E-2</v>
      </c>
      <c r="AO5" s="6">
        <v>5.3062908223139998E-2</v>
      </c>
      <c r="AP5" s="6">
        <v>0.10909879105380001</v>
      </c>
      <c r="AQ5" s="6">
        <v>7.8601322670220006E-2</v>
      </c>
    </row>
    <row r="6" spans="1:43" x14ac:dyDescent="0.25">
      <c r="A6" t="s">
        <v>641</v>
      </c>
      <c r="B6" s="6">
        <v>0.1716995549782</v>
      </c>
      <c r="C6" s="7">
        <v>0.19953455098</v>
      </c>
      <c r="D6" s="8">
        <v>0.14950845302749999</v>
      </c>
      <c r="E6" s="6">
        <v>8.487261618934E-2</v>
      </c>
      <c r="F6" s="7">
        <v>0.27838534298669998</v>
      </c>
      <c r="G6" s="7">
        <v>0.22747426190930001</v>
      </c>
      <c r="H6" s="7">
        <v>0.2405499913601</v>
      </c>
      <c r="I6" s="6">
        <v>0.20457415514339999</v>
      </c>
      <c r="J6" s="6">
        <v>0.14392812437819999</v>
      </c>
      <c r="K6" s="8">
        <v>0.11911255276960001</v>
      </c>
      <c r="L6" s="8">
        <v>0.1307248182971</v>
      </c>
      <c r="M6" s="6">
        <v>0.17834901304610001</v>
      </c>
      <c r="N6" s="6">
        <v>0.1600347938594</v>
      </c>
      <c r="O6" s="6">
        <v>0.162783070266</v>
      </c>
      <c r="P6" s="7">
        <v>0.20645261577230001</v>
      </c>
      <c r="Q6" s="6">
        <v>0.16206550993980001</v>
      </c>
      <c r="R6" s="6">
        <v>0.164178291502</v>
      </c>
      <c r="S6" s="8">
        <v>0.12362238021539999</v>
      </c>
      <c r="T6" s="6">
        <v>0.140250074679</v>
      </c>
      <c r="U6" s="6">
        <v>0.2054370859071</v>
      </c>
      <c r="V6" s="6">
        <v>0.1554529229037</v>
      </c>
      <c r="W6" s="6">
        <v>0.169262051356</v>
      </c>
      <c r="X6" s="6">
        <v>0.18724084972460001</v>
      </c>
      <c r="Y6" s="6">
        <v>0.15885947074609999</v>
      </c>
      <c r="Z6" s="6">
        <v>0.2727168607753</v>
      </c>
      <c r="AA6" s="6">
        <v>0.16194423035220001</v>
      </c>
      <c r="AB6" s="6">
        <v>0.1783184580511</v>
      </c>
      <c r="AC6" s="6">
        <v>0.1623274055251</v>
      </c>
      <c r="AD6" s="6">
        <v>0.18493082283760001</v>
      </c>
      <c r="AE6" s="6">
        <v>0.1683666177565</v>
      </c>
      <c r="AG6" s="6">
        <v>0.1716995549782</v>
      </c>
      <c r="AH6" s="7">
        <v>0.18815129987269999</v>
      </c>
      <c r="AI6" s="8">
        <v>0.14526528673</v>
      </c>
      <c r="AJ6" s="7">
        <v>0.27315370422090002</v>
      </c>
      <c r="AK6" s="8">
        <v>0.16222320645560001</v>
      </c>
      <c r="AL6" s="8">
        <v>0.12889593323010001</v>
      </c>
      <c r="AM6" s="6">
        <v>0.1790209026838</v>
      </c>
      <c r="AN6" s="7">
        <v>0.21164162243420001</v>
      </c>
      <c r="AO6" s="6">
        <v>0.18341523510890001</v>
      </c>
      <c r="AP6" s="6">
        <v>0.1813856046507</v>
      </c>
      <c r="AQ6" s="6">
        <v>0.15256280920660001</v>
      </c>
    </row>
    <row r="7" spans="1:43" x14ac:dyDescent="0.25">
      <c r="A7" t="s">
        <v>642</v>
      </c>
      <c r="B7" s="6">
        <v>0.24941083899050001</v>
      </c>
      <c r="C7" s="7">
        <v>0.29796562389839998</v>
      </c>
      <c r="D7" s="8">
        <v>0.21075568540449999</v>
      </c>
      <c r="E7" s="6">
        <v>8.487261618934E-2</v>
      </c>
      <c r="F7" s="7">
        <v>0.42770886248239998</v>
      </c>
      <c r="G7" s="6">
        <v>0.29362084328530003</v>
      </c>
      <c r="H7" s="7">
        <v>0.32805929213590002</v>
      </c>
      <c r="I7" s="6">
        <v>0.27978042649009999</v>
      </c>
      <c r="J7" s="6">
        <v>0.22632696657119999</v>
      </c>
      <c r="K7" s="8">
        <v>0.18776889980520001</v>
      </c>
      <c r="L7" s="8">
        <v>0.20581186559190001</v>
      </c>
      <c r="M7" s="6">
        <v>0.25280473545549997</v>
      </c>
      <c r="N7" s="6">
        <v>0.2434571219925</v>
      </c>
      <c r="O7" s="6">
        <v>0.25611069219069998</v>
      </c>
      <c r="P7" s="6">
        <v>0.2758827243634</v>
      </c>
      <c r="Q7" s="6">
        <v>0.22765554902099999</v>
      </c>
      <c r="R7" s="6">
        <v>0.23841674846540001</v>
      </c>
      <c r="S7" s="6">
        <v>0.19678506229119999</v>
      </c>
      <c r="T7" s="6">
        <v>0.20090191094199999</v>
      </c>
      <c r="U7" s="6">
        <v>0.31318140276009998</v>
      </c>
      <c r="V7" s="6">
        <v>0.24459439434290001</v>
      </c>
      <c r="W7" s="6">
        <v>0.23806506181920001</v>
      </c>
      <c r="X7" s="6">
        <v>0.28397219550289998</v>
      </c>
      <c r="Y7" s="6">
        <v>0.247628863694</v>
      </c>
      <c r="Z7" s="6">
        <v>0.35770461966919997</v>
      </c>
      <c r="AA7" s="6">
        <v>0.2354319245392</v>
      </c>
      <c r="AB7" s="6">
        <v>0.26106873456129998</v>
      </c>
      <c r="AC7" s="6">
        <v>0.17785731728019999</v>
      </c>
      <c r="AD7" s="6">
        <v>0.25633337498929998</v>
      </c>
      <c r="AE7" s="6">
        <v>0.24766706219260001</v>
      </c>
      <c r="AG7" s="6">
        <v>0.24941083899050001</v>
      </c>
      <c r="AH7" s="7">
        <v>0.26726191658240001</v>
      </c>
      <c r="AI7" s="8">
        <v>0.2207281565998</v>
      </c>
      <c r="AJ7" s="7">
        <v>0.43800867340380001</v>
      </c>
      <c r="AK7" s="8">
        <v>0.2317948141866</v>
      </c>
      <c r="AL7" s="8">
        <v>0.19546426399690001</v>
      </c>
      <c r="AM7" s="6">
        <v>0.26661637896279999</v>
      </c>
      <c r="AN7" s="6">
        <v>0.28744263952869997</v>
      </c>
      <c r="AO7" s="6">
        <v>0.23647814333200001</v>
      </c>
      <c r="AP7" s="6">
        <v>0.29048439570450002</v>
      </c>
      <c r="AQ7" s="6">
        <v>0.23116413187679999</v>
      </c>
    </row>
    <row r="8" spans="1:43" x14ac:dyDescent="0.25">
      <c r="A8" t="s">
        <v>643</v>
      </c>
      <c r="B8" s="6">
        <v>0.75058916100950002</v>
      </c>
      <c r="C8" s="8">
        <v>0.70203437610160002</v>
      </c>
      <c r="D8" s="7">
        <v>0.78924431459550004</v>
      </c>
      <c r="E8" s="6">
        <v>0.91512738381070002</v>
      </c>
      <c r="F8" s="8">
        <v>0.57229113751759997</v>
      </c>
      <c r="G8" s="6">
        <v>0.70637915671480001</v>
      </c>
      <c r="H8" s="8">
        <v>0.67194070786409998</v>
      </c>
      <c r="I8" s="6">
        <v>0.72021957350989996</v>
      </c>
      <c r="J8" s="6">
        <v>0.77367303342880001</v>
      </c>
      <c r="K8" s="7">
        <v>0.81223110019480005</v>
      </c>
      <c r="L8" s="7">
        <v>0.79418813440809999</v>
      </c>
      <c r="M8" s="6">
        <v>0.74719526454450003</v>
      </c>
      <c r="N8" s="6">
        <v>0.75654287800749997</v>
      </c>
      <c r="O8" s="6">
        <v>0.74388930780929996</v>
      </c>
      <c r="P8" s="6">
        <v>0.7241172756366</v>
      </c>
      <c r="Q8" s="6">
        <v>0.77234445097899995</v>
      </c>
      <c r="R8" s="6">
        <v>0.76158325153460005</v>
      </c>
      <c r="S8" s="6">
        <v>0.80321493770880004</v>
      </c>
      <c r="T8" s="6">
        <v>0.79909808905799995</v>
      </c>
      <c r="U8" s="6">
        <v>0.68681859723990002</v>
      </c>
      <c r="V8" s="6">
        <v>0.75540560565710002</v>
      </c>
      <c r="W8" s="6">
        <v>0.76193493818080005</v>
      </c>
      <c r="X8" s="6">
        <v>0.71602780449710002</v>
      </c>
      <c r="Y8" s="6">
        <v>0.75237113630600005</v>
      </c>
      <c r="Z8" s="6">
        <v>0.64229538033080003</v>
      </c>
      <c r="AA8" s="6">
        <v>0.76456807546079997</v>
      </c>
      <c r="AB8" s="6">
        <v>0.73893126543870002</v>
      </c>
      <c r="AC8" s="6">
        <v>0.82214268271979996</v>
      </c>
      <c r="AD8" s="6">
        <v>0.74366662501070002</v>
      </c>
      <c r="AE8" s="6">
        <v>0.75233293780739996</v>
      </c>
      <c r="AG8" s="6">
        <v>0.75058916100950002</v>
      </c>
      <c r="AH8" s="8">
        <v>0.73273808341760005</v>
      </c>
      <c r="AI8" s="7">
        <v>0.77927184340019995</v>
      </c>
      <c r="AJ8" s="8">
        <v>0.56199132659619999</v>
      </c>
      <c r="AK8" s="7">
        <v>0.76820518581340003</v>
      </c>
      <c r="AL8" s="7">
        <v>0.80453573600310002</v>
      </c>
      <c r="AM8" s="6">
        <v>0.73338362103720001</v>
      </c>
      <c r="AN8" s="6">
        <v>0.71255736047130003</v>
      </c>
      <c r="AO8" s="6">
        <v>0.76352185666799999</v>
      </c>
      <c r="AP8" s="6">
        <v>0.70951560429549998</v>
      </c>
      <c r="AQ8" s="6">
        <v>0.76883586812320004</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G9" s="6">
        <v>1</v>
      </c>
      <c r="AH9" s="6">
        <v>1</v>
      </c>
      <c r="AI9" s="6">
        <v>1</v>
      </c>
      <c r="AJ9" s="6">
        <v>1</v>
      </c>
      <c r="AK9" s="6">
        <v>1</v>
      </c>
      <c r="AL9" s="6">
        <v>1</v>
      </c>
      <c r="AM9" s="6">
        <v>1</v>
      </c>
      <c r="AN9" s="6">
        <v>1</v>
      </c>
      <c r="AO9" s="6">
        <v>1</v>
      </c>
      <c r="AP9" s="6">
        <v>1</v>
      </c>
      <c r="AQ9" s="6">
        <v>1</v>
      </c>
    </row>
    <row r="10" spans="1:43" x14ac:dyDescent="0.25">
      <c r="A10" t="s">
        <v>433</v>
      </c>
      <c r="B10" s="9">
        <v>2261</v>
      </c>
      <c r="C10" s="9">
        <v>985</v>
      </c>
      <c r="D10" s="9">
        <v>1270</v>
      </c>
      <c r="E10" s="9">
        <v>6</v>
      </c>
      <c r="F10" s="9">
        <v>116</v>
      </c>
      <c r="G10" s="9">
        <v>355</v>
      </c>
      <c r="H10" s="9">
        <v>471</v>
      </c>
      <c r="I10" s="9">
        <v>546</v>
      </c>
      <c r="J10" s="9">
        <v>587</v>
      </c>
      <c r="K10" s="9">
        <v>657</v>
      </c>
      <c r="L10" s="9">
        <v>1244</v>
      </c>
      <c r="M10" s="9">
        <v>1388</v>
      </c>
      <c r="N10" s="9">
        <v>873</v>
      </c>
      <c r="O10" s="9">
        <v>499</v>
      </c>
      <c r="P10" s="9">
        <v>526</v>
      </c>
      <c r="Q10" s="9">
        <v>429</v>
      </c>
      <c r="R10" s="9">
        <v>289</v>
      </c>
      <c r="S10" s="9">
        <v>268</v>
      </c>
      <c r="T10" s="9">
        <v>106</v>
      </c>
      <c r="U10" s="9">
        <v>100</v>
      </c>
      <c r="V10" s="9">
        <v>44</v>
      </c>
      <c r="W10" s="9">
        <v>1375</v>
      </c>
      <c r="X10" s="9">
        <v>278</v>
      </c>
      <c r="Y10" s="9">
        <v>551</v>
      </c>
      <c r="Z10" s="9">
        <v>57</v>
      </c>
      <c r="AA10" s="9">
        <v>837</v>
      </c>
      <c r="AB10" s="9">
        <v>1377</v>
      </c>
      <c r="AC10" s="9">
        <v>47</v>
      </c>
      <c r="AD10" s="9">
        <v>473</v>
      </c>
      <c r="AE10" s="9">
        <v>1788</v>
      </c>
      <c r="AF10" s="9">
        <v>0</v>
      </c>
      <c r="AG10" s="9">
        <v>2261</v>
      </c>
      <c r="AH10" s="9">
        <v>1427</v>
      </c>
      <c r="AI10" s="9">
        <v>834</v>
      </c>
      <c r="AJ10" s="9">
        <v>220</v>
      </c>
      <c r="AK10" s="9">
        <v>2041</v>
      </c>
      <c r="AL10" s="9">
        <v>498</v>
      </c>
      <c r="AM10" s="9">
        <v>643</v>
      </c>
      <c r="AN10" s="9">
        <v>473</v>
      </c>
      <c r="AO10" s="9">
        <v>230</v>
      </c>
      <c r="AP10" s="9">
        <v>210</v>
      </c>
      <c r="AQ10" s="9">
        <v>207</v>
      </c>
    </row>
    <row r="11" spans="1:43" x14ac:dyDescent="0.25">
      <c r="A11" t="s">
        <v>225</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d37bf103-98c4-46b2-90ab-273e22a14a6e" sqref="A2 AQ11" xr:uid="{00000000-0002-0000-7000-000000000000}"/>
    <dataValidation allowBlank="1" error="d37bf103-98c4-46b2-90ab-273e22a14a6e" sqref="A1" xr:uid="{00000000-0002-0000-7000-000001000000}"/>
  </dataValidations>
  <hyperlinks>
    <hyperlink ref="A1" location="'TOC'!A1" display="Back to TOC" xr:uid="{00000000-0004-0000-7000-000000000000}"/>
  </hyperlinks>
  <pageMargins left="0.7" right="0.7" top="0.75" bottom="0.75" header="0.3" footer="0.3"/>
</worksheet>
</file>

<file path=xl/worksheets/sheet1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100-000000000000}">
  <sheetPr codeName="Sheet114"/>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1.140625" bestFit="1" customWidth="1"/>
    <col min="2" max="43" width="12.7109375" bestFit="1" customWidth="1"/>
  </cols>
  <sheetData>
    <row r="1" spans="1:43" x14ac:dyDescent="0.25">
      <c r="A1" s="4" t="s">
        <v>384</v>
      </c>
    </row>
    <row r="2" spans="1:43" x14ac:dyDescent="0.25">
      <c r="A2" t="s">
        <v>241</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640</v>
      </c>
      <c r="B5" s="6">
        <v>0.34943647987030002</v>
      </c>
      <c r="C5" s="6">
        <v>0.3404307226062</v>
      </c>
      <c r="D5" s="6">
        <v>0.35727405508330001</v>
      </c>
      <c r="E5" s="6">
        <v>0.21977299115439999</v>
      </c>
      <c r="F5" s="7">
        <v>0.47521224351649999</v>
      </c>
      <c r="G5" s="7">
        <v>0.4965441757338</v>
      </c>
      <c r="H5" s="7">
        <v>0.49106539648899999</v>
      </c>
      <c r="I5" s="6">
        <v>0.36653743953619999</v>
      </c>
      <c r="J5" s="6">
        <v>0.33812461283709999</v>
      </c>
      <c r="K5" s="8">
        <v>0.24335994862419999</v>
      </c>
      <c r="L5" s="8">
        <v>0.28770438125760001</v>
      </c>
      <c r="M5" s="6">
        <v>0.35350457007250002</v>
      </c>
      <c r="N5" s="6">
        <v>0.34230006364909998</v>
      </c>
      <c r="O5" s="6">
        <v>0.36699330374610001</v>
      </c>
      <c r="P5" s="6">
        <v>0.33618398994699999</v>
      </c>
      <c r="Q5" s="6">
        <v>0.33454157506339999</v>
      </c>
      <c r="R5" s="6">
        <v>0.37247200446829998</v>
      </c>
      <c r="S5" s="6">
        <v>0.37526522762730002</v>
      </c>
      <c r="T5" s="6">
        <v>0.32887689183640001</v>
      </c>
      <c r="U5" s="6">
        <v>0.297620491185</v>
      </c>
      <c r="V5" s="6">
        <v>0.3448824663883</v>
      </c>
      <c r="W5" s="8">
        <v>0.26295295260570001</v>
      </c>
      <c r="X5" s="6">
        <v>0.36779748413480001</v>
      </c>
      <c r="Y5" s="7">
        <v>0.55949215303669997</v>
      </c>
      <c r="Z5" s="6">
        <v>0.2391952059528</v>
      </c>
      <c r="AA5" s="7">
        <v>0.83598468443439999</v>
      </c>
      <c r="AB5" s="8">
        <v>4.4385128416219999E-2</v>
      </c>
      <c r="AC5" s="8">
        <v>0.14646806675769999</v>
      </c>
      <c r="AD5" s="8">
        <v>0.11821215371509999</v>
      </c>
      <c r="AE5" s="7">
        <v>0.40768155293379998</v>
      </c>
      <c r="AG5" s="6">
        <v>0.34943647987030002</v>
      </c>
      <c r="AH5" s="8">
        <v>0.26192107509660001</v>
      </c>
      <c r="AI5" s="7">
        <v>0.49005412866440001</v>
      </c>
      <c r="AJ5" s="7">
        <v>0.4583612074608</v>
      </c>
      <c r="AK5" s="8">
        <v>0.33926234023099999</v>
      </c>
      <c r="AL5" s="7">
        <v>0.4522920994936</v>
      </c>
      <c r="AM5" s="6">
        <v>0.33788644167740001</v>
      </c>
      <c r="AN5" s="6">
        <v>0.34780032625790003</v>
      </c>
      <c r="AO5" s="6">
        <v>0.31081049429669999</v>
      </c>
      <c r="AP5" s="8">
        <v>0.25078575497849998</v>
      </c>
      <c r="AQ5" s="8">
        <v>0.25418916217260001</v>
      </c>
    </row>
    <row r="6" spans="1:43" x14ac:dyDescent="0.25">
      <c r="A6" t="s">
        <v>641</v>
      </c>
      <c r="B6" s="6">
        <v>4.358798309485E-2</v>
      </c>
      <c r="C6" s="7">
        <v>5.8653393659820002E-2</v>
      </c>
      <c r="D6" s="8">
        <v>3.1563069103660003E-2</v>
      </c>
      <c r="E6" s="6">
        <v>0</v>
      </c>
      <c r="F6" s="7">
        <v>8.5996857193039997E-2</v>
      </c>
      <c r="G6" s="7">
        <v>6.6547163609300006E-2</v>
      </c>
      <c r="H6" s="7">
        <v>7.1542518762249999E-2</v>
      </c>
      <c r="I6" s="6">
        <v>5.3370246309270002E-2</v>
      </c>
      <c r="J6" s="6">
        <v>3.7247722827289997E-2</v>
      </c>
      <c r="K6" s="8">
        <v>2.0887570136230001E-2</v>
      </c>
      <c r="L6" s="8">
        <v>2.854318412387E-2</v>
      </c>
      <c r="M6" s="8">
        <v>3.6158826975109998E-2</v>
      </c>
      <c r="N6" s="7">
        <v>5.6620523576379998E-2</v>
      </c>
      <c r="O6" s="6">
        <v>4.7361449293630002E-2</v>
      </c>
      <c r="P6" s="6">
        <v>3.515640128631E-2</v>
      </c>
      <c r="Q6" s="6">
        <v>4.91242091082E-2</v>
      </c>
      <c r="R6" s="6">
        <v>5.1218200482749998E-2</v>
      </c>
      <c r="S6" s="6">
        <v>3.2835231520330001E-2</v>
      </c>
      <c r="T6" s="6">
        <v>4.9814050010110002E-2</v>
      </c>
      <c r="U6" s="6">
        <v>6.0509806135800003E-2</v>
      </c>
      <c r="V6" s="6">
        <v>0</v>
      </c>
      <c r="W6" s="6">
        <v>3.7600878232879997E-2</v>
      </c>
      <c r="X6" s="6">
        <v>5.64033670423E-2</v>
      </c>
      <c r="Y6" s="6">
        <v>4.7841760351659997E-2</v>
      </c>
      <c r="Z6" s="6">
        <v>7.7752752840049996E-2</v>
      </c>
      <c r="AA6" s="7">
        <v>6.2126081132489998E-2</v>
      </c>
      <c r="AB6" s="8">
        <v>3.2745796432259999E-2</v>
      </c>
      <c r="AC6" s="6">
        <v>1.497672912661E-2</v>
      </c>
      <c r="AD6" s="6">
        <v>3.1632462089289999E-2</v>
      </c>
      <c r="AE6" s="6">
        <v>4.6599561530650001E-2</v>
      </c>
      <c r="AG6" s="6">
        <v>4.358798309485E-2</v>
      </c>
      <c r="AH6" s="6">
        <v>4.328134828711E-2</v>
      </c>
      <c r="AI6" s="6">
        <v>4.408067653337E-2</v>
      </c>
      <c r="AJ6" s="6">
        <v>5.500266538826E-2</v>
      </c>
      <c r="AK6" s="6">
        <v>4.2521792027309997E-2</v>
      </c>
      <c r="AL6" s="6">
        <v>3.4294949416000003E-2</v>
      </c>
      <c r="AM6" s="6">
        <v>5.5764349233630002E-2</v>
      </c>
      <c r="AN6" s="6">
        <v>3.8708414408960001E-2</v>
      </c>
      <c r="AO6" s="6">
        <v>6.3867481309069996E-2</v>
      </c>
      <c r="AP6" s="6">
        <v>3.9153781507039999E-2</v>
      </c>
      <c r="AQ6" s="6">
        <v>2.262381074843E-2</v>
      </c>
    </row>
    <row r="7" spans="1:43" x14ac:dyDescent="0.25">
      <c r="A7" t="s">
        <v>642</v>
      </c>
      <c r="B7" s="6">
        <v>0.39302446296510002</v>
      </c>
      <c r="C7" s="6">
        <v>0.39908411626599999</v>
      </c>
      <c r="D7" s="6">
        <v>0.38883712418700001</v>
      </c>
      <c r="E7" s="6">
        <v>0.21977299115439999</v>
      </c>
      <c r="F7" s="7">
        <v>0.56120910070950003</v>
      </c>
      <c r="G7" s="7">
        <v>0.56309133934309996</v>
      </c>
      <c r="H7" s="7">
        <v>0.56260791525120002</v>
      </c>
      <c r="I7" s="6">
        <v>0.41990768584549998</v>
      </c>
      <c r="J7" s="6">
        <v>0.37537233566439998</v>
      </c>
      <c r="K7" s="8">
        <v>0.26424751876039998</v>
      </c>
      <c r="L7" s="8">
        <v>0.31624756538150001</v>
      </c>
      <c r="M7" s="6">
        <v>0.3896633970476</v>
      </c>
      <c r="N7" s="6">
        <v>0.3989205872255</v>
      </c>
      <c r="O7" s="6">
        <v>0.41435475303969999</v>
      </c>
      <c r="P7" s="6">
        <v>0.37134039123329998</v>
      </c>
      <c r="Q7" s="6">
        <v>0.38366578417160002</v>
      </c>
      <c r="R7" s="6">
        <v>0.42369020495100002</v>
      </c>
      <c r="S7" s="6">
        <v>0.40810045914760001</v>
      </c>
      <c r="T7" s="6">
        <v>0.37869094184649998</v>
      </c>
      <c r="U7" s="6">
        <v>0.35813029732079998</v>
      </c>
      <c r="V7" s="6">
        <v>0.3448824663883</v>
      </c>
      <c r="W7" s="8">
        <v>0.30055383083850001</v>
      </c>
      <c r="X7" s="6">
        <v>0.42420085117709999</v>
      </c>
      <c r="Y7" s="7">
        <v>0.60733391338840004</v>
      </c>
      <c r="Z7" s="6">
        <v>0.31694795879280002</v>
      </c>
      <c r="AA7" s="7">
        <v>0.89811076556689995</v>
      </c>
      <c r="AB7" s="8">
        <v>7.7130924848470006E-2</v>
      </c>
      <c r="AC7" s="8">
        <v>0.1614447958843</v>
      </c>
      <c r="AD7" s="8">
        <v>0.14984461580440001</v>
      </c>
      <c r="AE7" s="7">
        <v>0.45428111446449998</v>
      </c>
      <c r="AG7" s="6">
        <v>0.39302446296510002</v>
      </c>
      <c r="AH7" s="8">
        <v>0.30520242338370002</v>
      </c>
      <c r="AI7" s="7">
        <v>0.53413480519779999</v>
      </c>
      <c r="AJ7" s="7">
        <v>0.51336387284899998</v>
      </c>
      <c r="AK7" s="8">
        <v>0.38178413225829999</v>
      </c>
      <c r="AL7" s="7">
        <v>0.48658704890959997</v>
      </c>
      <c r="AM7" s="6">
        <v>0.39365079091100003</v>
      </c>
      <c r="AN7" s="6">
        <v>0.3865087406669</v>
      </c>
      <c r="AO7" s="6">
        <v>0.37467797560580002</v>
      </c>
      <c r="AP7" s="8">
        <v>0.28993953648550003</v>
      </c>
      <c r="AQ7" s="8">
        <v>0.27681297292099999</v>
      </c>
    </row>
    <row r="8" spans="1:43" x14ac:dyDescent="0.25">
      <c r="A8" t="s">
        <v>643</v>
      </c>
      <c r="B8" s="6">
        <v>0.60697553703490004</v>
      </c>
      <c r="C8" s="6">
        <v>0.60091588373399996</v>
      </c>
      <c r="D8" s="6">
        <v>0.61116287581299999</v>
      </c>
      <c r="E8" s="6">
        <v>0.78022700884560003</v>
      </c>
      <c r="F8" s="8">
        <v>0.43879089929050002</v>
      </c>
      <c r="G8" s="8">
        <v>0.43690866065689998</v>
      </c>
      <c r="H8" s="8">
        <v>0.43739208474879998</v>
      </c>
      <c r="I8" s="6">
        <v>0.58009231415450002</v>
      </c>
      <c r="J8" s="6">
        <v>0.62462766433560002</v>
      </c>
      <c r="K8" s="7">
        <v>0.73575248123960002</v>
      </c>
      <c r="L8" s="7">
        <v>0.68375243461849999</v>
      </c>
      <c r="M8" s="6">
        <v>0.6103366029524</v>
      </c>
      <c r="N8" s="6">
        <v>0.60107941277450005</v>
      </c>
      <c r="O8" s="6">
        <v>0.58564524696029996</v>
      </c>
      <c r="P8" s="6">
        <v>0.62865960876670002</v>
      </c>
      <c r="Q8" s="6">
        <v>0.61633421582839998</v>
      </c>
      <c r="R8" s="6">
        <v>0.57630979504900004</v>
      </c>
      <c r="S8" s="6">
        <v>0.59189954085240004</v>
      </c>
      <c r="T8" s="6">
        <v>0.62130905815350002</v>
      </c>
      <c r="U8" s="6">
        <v>0.64186970267919996</v>
      </c>
      <c r="V8" s="6">
        <v>0.6551175336117</v>
      </c>
      <c r="W8" s="7">
        <v>0.69944616916150004</v>
      </c>
      <c r="X8" s="6">
        <v>0.57579914882289995</v>
      </c>
      <c r="Y8" s="8">
        <v>0.39266608661160002</v>
      </c>
      <c r="Z8" s="6">
        <v>0.68305204120719998</v>
      </c>
      <c r="AA8" s="8">
        <v>0.1018892344331</v>
      </c>
      <c r="AB8" s="7">
        <v>0.92286907515149996</v>
      </c>
      <c r="AC8" s="7">
        <v>0.83855520411569995</v>
      </c>
      <c r="AD8" s="7">
        <v>0.85015538419559999</v>
      </c>
      <c r="AE8" s="8">
        <v>0.54571888553549996</v>
      </c>
      <c r="AG8" s="6">
        <v>0.60697553703490004</v>
      </c>
      <c r="AH8" s="7">
        <v>0.69479757661630004</v>
      </c>
      <c r="AI8" s="8">
        <v>0.46586519480220001</v>
      </c>
      <c r="AJ8" s="8">
        <v>0.48663612715100002</v>
      </c>
      <c r="AK8" s="7">
        <v>0.61821586774170001</v>
      </c>
      <c r="AL8" s="8">
        <v>0.51341295109039997</v>
      </c>
      <c r="AM8" s="6">
        <v>0.60634920908900003</v>
      </c>
      <c r="AN8" s="6">
        <v>0.6134912593331</v>
      </c>
      <c r="AO8" s="6">
        <v>0.62532202439420004</v>
      </c>
      <c r="AP8" s="7">
        <v>0.71006046351450003</v>
      </c>
      <c r="AQ8" s="7">
        <v>0.72318702707899996</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G9" s="6">
        <v>1</v>
      </c>
      <c r="AH9" s="6">
        <v>1</v>
      </c>
      <c r="AI9" s="6">
        <v>1</v>
      </c>
      <c r="AJ9" s="6">
        <v>1</v>
      </c>
      <c r="AK9" s="6">
        <v>1</v>
      </c>
      <c r="AL9" s="6">
        <v>1</v>
      </c>
      <c r="AM9" s="6">
        <v>1</v>
      </c>
      <c r="AN9" s="6">
        <v>1</v>
      </c>
      <c r="AO9" s="6">
        <v>1</v>
      </c>
      <c r="AP9" s="6">
        <v>1</v>
      </c>
      <c r="AQ9" s="6">
        <v>1</v>
      </c>
    </row>
    <row r="10" spans="1:43" x14ac:dyDescent="0.25">
      <c r="A10" t="s">
        <v>433</v>
      </c>
      <c r="B10" s="9">
        <v>2261</v>
      </c>
      <c r="C10" s="9">
        <v>985</v>
      </c>
      <c r="D10" s="9">
        <v>1270</v>
      </c>
      <c r="E10" s="9">
        <v>6</v>
      </c>
      <c r="F10" s="9">
        <v>116</v>
      </c>
      <c r="G10" s="9">
        <v>355</v>
      </c>
      <c r="H10" s="9">
        <v>471</v>
      </c>
      <c r="I10" s="9">
        <v>546</v>
      </c>
      <c r="J10" s="9">
        <v>587</v>
      </c>
      <c r="K10" s="9">
        <v>657</v>
      </c>
      <c r="L10" s="9">
        <v>1244</v>
      </c>
      <c r="M10" s="9">
        <v>1388</v>
      </c>
      <c r="N10" s="9">
        <v>873</v>
      </c>
      <c r="O10" s="9">
        <v>499</v>
      </c>
      <c r="P10" s="9">
        <v>526</v>
      </c>
      <c r="Q10" s="9">
        <v>429</v>
      </c>
      <c r="R10" s="9">
        <v>289</v>
      </c>
      <c r="S10" s="9">
        <v>268</v>
      </c>
      <c r="T10" s="9">
        <v>106</v>
      </c>
      <c r="U10" s="9">
        <v>100</v>
      </c>
      <c r="V10" s="9">
        <v>44</v>
      </c>
      <c r="W10" s="9">
        <v>1375</v>
      </c>
      <c r="X10" s="9">
        <v>278</v>
      </c>
      <c r="Y10" s="9">
        <v>551</v>
      </c>
      <c r="Z10" s="9">
        <v>57</v>
      </c>
      <c r="AA10" s="9">
        <v>837</v>
      </c>
      <c r="AB10" s="9">
        <v>1377</v>
      </c>
      <c r="AC10" s="9">
        <v>47</v>
      </c>
      <c r="AD10" s="9">
        <v>473</v>
      </c>
      <c r="AE10" s="9">
        <v>1788</v>
      </c>
      <c r="AF10" s="9">
        <v>0</v>
      </c>
      <c r="AG10" s="9">
        <v>2261</v>
      </c>
      <c r="AH10" s="9">
        <v>1427</v>
      </c>
      <c r="AI10" s="9">
        <v>834</v>
      </c>
      <c r="AJ10" s="9">
        <v>220</v>
      </c>
      <c r="AK10" s="9">
        <v>2041</v>
      </c>
      <c r="AL10" s="9">
        <v>498</v>
      </c>
      <c r="AM10" s="9">
        <v>643</v>
      </c>
      <c r="AN10" s="9">
        <v>473</v>
      </c>
      <c r="AO10" s="9">
        <v>230</v>
      </c>
      <c r="AP10" s="9">
        <v>210</v>
      </c>
      <c r="AQ10" s="9">
        <v>207</v>
      </c>
    </row>
    <row r="11" spans="1:43" x14ac:dyDescent="0.25">
      <c r="A11" t="s">
        <v>225</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2cff7aa2-b57a-485c-9660-2cb209d1f389" sqref="A2 AQ11" xr:uid="{00000000-0002-0000-7100-000000000000}"/>
    <dataValidation allowBlank="1" error="2cff7aa2-b57a-485c-9660-2cb209d1f389" sqref="A1" xr:uid="{00000000-0002-0000-7100-000001000000}"/>
  </dataValidations>
  <hyperlinks>
    <hyperlink ref="A1" location="'TOC'!A1" display="Back to TOC" xr:uid="{00000000-0004-0000-7100-000000000000}"/>
  </hyperlinks>
  <pageMargins left="0.7" right="0.7" top="0.75" bottom="0.75" header="0.3" footer="0.3"/>
</worksheet>
</file>

<file path=xl/worksheets/sheet1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200-000000000000}">
  <sheetPr codeName="Sheet115"/>
  <dimension ref="A1:AQ14"/>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57.28515625" bestFit="1" customWidth="1"/>
    <col min="2" max="43" width="12.7109375" bestFit="1" customWidth="1"/>
  </cols>
  <sheetData>
    <row r="1" spans="1:43" x14ac:dyDescent="0.25">
      <c r="A1" s="4" t="s">
        <v>384</v>
      </c>
    </row>
    <row r="2" spans="1:43" x14ac:dyDescent="0.25">
      <c r="A2" t="s">
        <v>243</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675</v>
      </c>
      <c r="B5" s="6">
        <v>0.17192620622990001</v>
      </c>
      <c r="C5" s="7">
        <v>0.1917063119079</v>
      </c>
      <c r="D5" s="8">
        <v>0.15274710400220001</v>
      </c>
      <c r="E5" s="6">
        <v>0.1063103760882</v>
      </c>
      <c r="F5" s="6">
        <v>0.1435812063171</v>
      </c>
      <c r="G5" s="6">
        <v>0.191230358603</v>
      </c>
      <c r="H5" s="6">
        <v>0.17874929948349999</v>
      </c>
      <c r="I5" s="7">
        <v>0.19529170158379999</v>
      </c>
      <c r="J5" s="6">
        <v>0.17450907480530001</v>
      </c>
      <c r="K5" s="8">
        <v>0.1351069555902</v>
      </c>
      <c r="L5" s="8">
        <v>0.1553298394307</v>
      </c>
      <c r="M5" s="6">
        <v>0.16814111410089999</v>
      </c>
      <c r="N5" s="6">
        <v>0.1784964101399</v>
      </c>
      <c r="O5" s="6">
        <v>0.19041819749380001</v>
      </c>
      <c r="P5" s="6">
        <v>0.16077765238559999</v>
      </c>
      <c r="Q5" s="6">
        <v>0.16607616329229999</v>
      </c>
      <c r="R5" s="8">
        <v>0.13586577971780001</v>
      </c>
      <c r="S5" s="6">
        <v>0.1651856792251</v>
      </c>
      <c r="T5" s="6">
        <v>0.180878442838</v>
      </c>
      <c r="U5" s="6">
        <v>0.22049865628189999</v>
      </c>
      <c r="V5" s="6">
        <v>0.14307302769630001</v>
      </c>
      <c r="W5" s="6">
        <v>0.17165579802309999</v>
      </c>
      <c r="X5" s="6">
        <v>0.18777587699949999</v>
      </c>
      <c r="Y5" s="6">
        <v>0.17315643689599999</v>
      </c>
      <c r="Z5" s="6">
        <v>9.5390496583010007E-2</v>
      </c>
      <c r="AA5" s="6">
        <v>0.1778900320598</v>
      </c>
      <c r="AB5" s="6">
        <v>0.1737709861351</v>
      </c>
      <c r="AC5" s="8">
        <v>5.1600991121130001E-2</v>
      </c>
      <c r="AD5" s="7">
        <v>0.20366564347710001</v>
      </c>
      <c r="AE5" s="8">
        <v>0.1563940477762</v>
      </c>
      <c r="AF5" s="7">
        <v>0.25445156240229999</v>
      </c>
      <c r="AG5" s="8">
        <v>0.1636449715926</v>
      </c>
      <c r="AH5" s="7">
        <v>0.18500824868999999</v>
      </c>
      <c r="AI5" s="8">
        <v>0.1469771546675</v>
      </c>
      <c r="AJ5" s="7">
        <v>0.2447242535345</v>
      </c>
      <c r="AK5" s="8">
        <v>0.16228696781800001</v>
      </c>
      <c r="AL5" s="8">
        <v>0.1323514449614</v>
      </c>
      <c r="AM5" s="6">
        <v>0.1703609574769</v>
      </c>
      <c r="AN5" s="6">
        <v>0.1759281614148</v>
      </c>
      <c r="AO5" s="7">
        <v>0.2288666077548</v>
      </c>
      <c r="AP5" s="7">
        <v>0.2352245065403</v>
      </c>
      <c r="AQ5" s="8">
        <v>8.7844715770460005E-2</v>
      </c>
    </row>
    <row r="6" spans="1:43" x14ac:dyDescent="0.25">
      <c r="A6" t="s">
        <v>676</v>
      </c>
      <c r="B6" s="6">
        <v>0.4258185475615</v>
      </c>
      <c r="C6" s="6">
        <v>0.43235453396099999</v>
      </c>
      <c r="D6" s="6">
        <v>0.41898993713529997</v>
      </c>
      <c r="E6" s="6">
        <v>0.50129497601549999</v>
      </c>
      <c r="F6" s="7">
        <v>0.50663080929299997</v>
      </c>
      <c r="G6" s="7">
        <v>0.47461210880339999</v>
      </c>
      <c r="H6" s="7">
        <v>0.4829989798089</v>
      </c>
      <c r="I6" s="7">
        <v>0.46105580285449999</v>
      </c>
      <c r="J6" s="6">
        <v>0.43267185933109997</v>
      </c>
      <c r="K6" s="8">
        <v>0.31851792440019999</v>
      </c>
      <c r="L6" s="8">
        <v>0.377106696071</v>
      </c>
      <c r="M6" s="6">
        <v>0.43714375133810002</v>
      </c>
      <c r="N6" s="6">
        <v>0.4061601361944</v>
      </c>
      <c r="O6" s="6">
        <v>0.40815620177470002</v>
      </c>
      <c r="P6" s="6">
        <v>0.44094516093410002</v>
      </c>
      <c r="Q6" s="6">
        <v>0.422606248558</v>
      </c>
      <c r="R6" s="6">
        <v>0.41121098835359998</v>
      </c>
      <c r="S6" s="6">
        <v>0.46236956644880001</v>
      </c>
      <c r="T6" s="6">
        <v>0.40384957019950002</v>
      </c>
      <c r="U6" s="6">
        <v>0.4083689120331</v>
      </c>
      <c r="V6" s="6">
        <v>0.47340653306410002</v>
      </c>
      <c r="W6" s="6">
        <v>0.4326339372579</v>
      </c>
      <c r="X6" s="6">
        <v>0.45016843252159999</v>
      </c>
      <c r="Y6" s="6">
        <v>0.3933519084789</v>
      </c>
      <c r="Z6" s="6">
        <v>0.38673106809169999</v>
      </c>
      <c r="AA6" s="6">
        <v>0.41333661103949998</v>
      </c>
      <c r="AB6" s="6">
        <v>0.43483138912640001</v>
      </c>
      <c r="AC6" s="6">
        <v>0.35373672232409997</v>
      </c>
      <c r="AD6" s="6">
        <v>0.44647064247719997</v>
      </c>
      <c r="AE6" s="6">
        <v>0.41571214245639998</v>
      </c>
      <c r="AF6" s="6">
        <v>0.3873559480812</v>
      </c>
      <c r="AG6" s="6">
        <v>0.42967818326419999</v>
      </c>
      <c r="AH6" s="7">
        <v>0.43882848417929998</v>
      </c>
      <c r="AI6" s="8">
        <v>0.40100701064069999</v>
      </c>
      <c r="AJ6" s="6">
        <v>0.46360078864780002</v>
      </c>
      <c r="AK6" s="6">
        <v>0.42081577560479999</v>
      </c>
      <c r="AL6" s="8">
        <v>0.35383807362629999</v>
      </c>
      <c r="AM6" s="6">
        <v>0.41880524528950003</v>
      </c>
      <c r="AN6" s="7">
        <v>0.47424101007800001</v>
      </c>
      <c r="AO6" s="6">
        <v>0.4660570848401</v>
      </c>
      <c r="AP6" s="7">
        <v>0.47296257038779999</v>
      </c>
      <c r="AQ6" s="8">
        <v>0.36827122453659999</v>
      </c>
    </row>
    <row r="7" spans="1:43" x14ac:dyDescent="0.25">
      <c r="A7" t="s">
        <v>677</v>
      </c>
      <c r="B7" s="6">
        <v>0.59774475379140002</v>
      </c>
      <c r="C7" s="7">
        <v>0.62406084586889998</v>
      </c>
      <c r="D7" s="8">
        <v>0.57173704113750001</v>
      </c>
      <c r="E7" s="6">
        <v>0.60760535210370004</v>
      </c>
      <c r="F7" s="6">
        <v>0.6502120156101</v>
      </c>
      <c r="G7" s="7">
        <v>0.66584246740639996</v>
      </c>
      <c r="H7" s="7">
        <v>0.66174827929229996</v>
      </c>
      <c r="I7" s="7">
        <v>0.6563475044382</v>
      </c>
      <c r="J7" s="6">
        <v>0.60718093413639995</v>
      </c>
      <c r="K7" s="8">
        <v>0.4536248799905</v>
      </c>
      <c r="L7" s="8">
        <v>0.5324365355017</v>
      </c>
      <c r="M7" s="6">
        <v>0.60528486543899995</v>
      </c>
      <c r="N7" s="6">
        <v>0.58465654633429998</v>
      </c>
      <c r="O7" s="6">
        <v>0.59857439926849998</v>
      </c>
      <c r="P7" s="6">
        <v>0.60172281331970001</v>
      </c>
      <c r="Q7" s="6">
        <v>0.58868241185030001</v>
      </c>
      <c r="R7" s="8">
        <v>0.54707676807140004</v>
      </c>
      <c r="S7" s="6">
        <v>0.62755524567389998</v>
      </c>
      <c r="T7" s="6">
        <v>0.58472801303749999</v>
      </c>
      <c r="U7" s="6">
        <v>0.62886756831510005</v>
      </c>
      <c r="V7" s="6">
        <v>0.6164795607604</v>
      </c>
      <c r="W7" s="6">
        <v>0.60428973528100005</v>
      </c>
      <c r="X7" s="6">
        <v>0.63794430952110004</v>
      </c>
      <c r="Y7" s="6">
        <v>0.56650834537490002</v>
      </c>
      <c r="Z7" s="8">
        <v>0.48212156467470002</v>
      </c>
      <c r="AA7" s="6">
        <v>0.59122664309929995</v>
      </c>
      <c r="AB7" s="6">
        <v>0.60860237526149996</v>
      </c>
      <c r="AC7" s="8">
        <v>0.40533771344530001</v>
      </c>
      <c r="AD7" s="7">
        <v>0.65013628595429995</v>
      </c>
      <c r="AE7" s="8">
        <v>0.57210619023260001</v>
      </c>
      <c r="AF7" s="6">
        <v>0.64180751048350004</v>
      </c>
      <c r="AG7" s="6">
        <v>0.59332315485679998</v>
      </c>
      <c r="AH7" s="7">
        <v>0.62383673286929997</v>
      </c>
      <c r="AI7" s="8">
        <v>0.54798416530820004</v>
      </c>
      <c r="AJ7" s="7">
        <v>0.70832504218229997</v>
      </c>
      <c r="AK7" s="8">
        <v>0.5831027434228</v>
      </c>
      <c r="AL7" s="8">
        <v>0.48618951858769999</v>
      </c>
      <c r="AM7" s="6">
        <v>0.58916620276639997</v>
      </c>
      <c r="AN7" s="7">
        <v>0.65016917149289999</v>
      </c>
      <c r="AO7" s="7">
        <v>0.69492369259490006</v>
      </c>
      <c r="AP7" s="7">
        <v>0.70818707692810001</v>
      </c>
      <c r="AQ7" s="8">
        <v>0.45611594030710001</v>
      </c>
    </row>
    <row r="8" spans="1:43" x14ac:dyDescent="0.25">
      <c r="A8" t="s">
        <v>678</v>
      </c>
      <c r="B8" s="6">
        <v>0.20981364617600001</v>
      </c>
      <c r="C8" s="6">
        <v>0.20140878252450001</v>
      </c>
      <c r="D8" s="6">
        <v>0.21843246404409999</v>
      </c>
      <c r="E8" s="6">
        <v>0.14486551656659999</v>
      </c>
      <c r="F8" s="6">
        <v>0.24491905105030001</v>
      </c>
      <c r="G8" s="6">
        <v>0.21372242480539999</v>
      </c>
      <c r="H8" s="6">
        <v>0.2218939644407</v>
      </c>
      <c r="I8" s="6">
        <v>0.19528398760080001</v>
      </c>
      <c r="J8" s="6">
        <v>0.19850659120790001</v>
      </c>
      <c r="K8" s="6">
        <v>0.22600086427800001</v>
      </c>
      <c r="L8" s="6">
        <v>0.21188960575560001</v>
      </c>
      <c r="M8" s="6">
        <v>0.2130756523432</v>
      </c>
      <c r="N8" s="6">
        <v>0.2041514205436</v>
      </c>
      <c r="O8" s="6">
        <v>0.1956407668606</v>
      </c>
      <c r="P8" s="6">
        <v>0.21860949856600001</v>
      </c>
      <c r="Q8" s="6">
        <v>0.2338967568958</v>
      </c>
      <c r="R8" s="6">
        <v>0.21540461952029999</v>
      </c>
      <c r="S8" s="6">
        <v>0.1914965304098</v>
      </c>
      <c r="T8" s="6">
        <v>0.17760978172620001</v>
      </c>
      <c r="U8" s="6">
        <v>0.19702076469140001</v>
      </c>
      <c r="V8" s="6">
        <v>0.1927137570055</v>
      </c>
      <c r="W8" s="6">
        <v>0.2097141741586</v>
      </c>
      <c r="X8" s="6">
        <v>0.22079042217709999</v>
      </c>
      <c r="Y8" s="6">
        <v>0.2088277085702</v>
      </c>
      <c r="Z8" s="6">
        <v>0.1692066886094</v>
      </c>
      <c r="AA8" s="8">
        <v>0.18409177186600001</v>
      </c>
      <c r="AB8" s="6">
        <v>0.21639296101309999</v>
      </c>
      <c r="AC8" s="7">
        <v>0.36304262616159999</v>
      </c>
      <c r="AD8" s="8">
        <v>0.18966367687640001</v>
      </c>
      <c r="AE8" s="7">
        <v>0.2196743287572</v>
      </c>
      <c r="AF8" s="8">
        <v>0.14668699160679999</v>
      </c>
      <c r="AG8" s="7">
        <v>0.2161482645601</v>
      </c>
      <c r="AH8" s="6">
        <v>0.2028276422783</v>
      </c>
      <c r="AI8" s="6">
        <v>0.2231368082123</v>
      </c>
      <c r="AJ8" s="6">
        <v>0.1725229382937</v>
      </c>
      <c r="AK8" s="6">
        <v>0.2147513338907</v>
      </c>
      <c r="AL8" s="6">
        <v>0.2163724478415</v>
      </c>
      <c r="AM8" s="6">
        <v>0.22487507334080001</v>
      </c>
      <c r="AN8" s="6">
        <v>0.21870191816539999</v>
      </c>
      <c r="AO8" s="8">
        <v>0.16148539016579999</v>
      </c>
      <c r="AP8" s="6">
        <v>0.17150607993360001</v>
      </c>
      <c r="AQ8" s="6">
        <v>0.24796611757299999</v>
      </c>
    </row>
    <row r="9" spans="1:43" x14ac:dyDescent="0.25">
      <c r="A9" t="s">
        <v>679</v>
      </c>
      <c r="B9" s="6">
        <v>0.18348271125599999</v>
      </c>
      <c r="C9" s="8">
        <v>0.15964316324130001</v>
      </c>
      <c r="D9" s="7">
        <v>0.20667393054120001</v>
      </c>
      <c r="E9" s="6">
        <v>0.2475291313297</v>
      </c>
      <c r="F9" s="8">
        <v>9.6255941571969997E-2</v>
      </c>
      <c r="G9" s="8">
        <v>0.118017912681</v>
      </c>
      <c r="H9" s="8">
        <v>0.11231765496520001</v>
      </c>
      <c r="I9" s="8">
        <v>0.1412490950426</v>
      </c>
      <c r="J9" s="6">
        <v>0.1809376062858</v>
      </c>
      <c r="K9" s="7">
        <v>0.30884092323279999</v>
      </c>
      <c r="L9" s="7">
        <v>0.24319536982199999</v>
      </c>
      <c r="M9" s="8">
        <v>0.17255793535739999</v>
      </c>
      <c r="N9" s="7">
        <v>0.20244605557600001</v>
      </c>
      <c r="O9" s="6">
        <v>0.19218563045289999</v>
      </c>
      <c r="P9" s="6">
        <v>0.17648873190889999</v>
      </c>
      <c r="Q9" s="6">
        <v>0.17508882118499999</v>
      </c>
      <c r="R9" s="6">
        <v>0.21461603682989999</v>
      </c>
      <c r="S9" s="6">
        <v>0.16427022840800001</v>
      </c>
      <c r="T9" s="6">
        <v>0.23766220523629999</v>
      </c>
      <c r="U9" s="6">
        <v>0.167070938832</v>
      </c>
      <c r="V9" s="6">
        <v>0.19080668223409999</v>
      </c>
      <c r="W9" s="8">
        <v>0.17368956409370001</v>
      </c>
      <c r="X9" s="8">
        <v>0.1396433733861</v>
      </c>
      <c r="Y9" s="7">
        <v>0.2231277817615</v>
      </c>
      <c r="Z9" s="7">
        <v>0.33743678919969999</v>
      </c>
      <c r="AA9" s="7">
        <v>0.2214267638065</v>
      </c>
      <c r="AB9" s="8">
        <v>0.1630605320813</v>
      </c>
      <c r="AC9" s="6">
        <v>0.22708153408580001</v>
      </c>
      <c r="AD9" s="8">
        <v>0.13528801712999999</v>
      </c>
      <c r="AE9" s="7">
        <v>0.20706749065720001</v>
      </c>
      <c r="AF9" s="8">
        <v>0.1407014515029</v>
      </c>
      <c r="AG9" s="7">
        <v>0.1877757148433</v>
      </c>
      <c r="AH9" s="8">
        <v>0.16214139130290001</v>
      </c>
      <c r="AI9" s="7">
        <v>0.22418321299659999</v>
      </c>
      <c r="AJ9" s="8">
        <v>0.1105388124766</v>
      </c>
      <c r="AK9" s="7">
        <v>0.19314126195969999</v>
      </c>
      <c r="AL9" s="7">
        <v>0.28981075930360001</v>
      </c>
      <c r="AM9" s="6">
        <v>0.17925277198209999</v>
      </c>
      <c r="AN9" s="8">
        <v>0.12116055214760001</v>
      </c>
      <c r="AO9" s="8">
        <v>0.1303683504366</v>
      </c>
      <c r="AP9" s="8">
        <v>0.1131567933177</v>
      </c>
      <c r="AQ9" s="7">
        <v>0.28338064360740001</v>
      </c>
    </row>
    <row r="10" spans="1:43" x14ac:dyDescent="0.25">
      <c r="A10" t="s">
        <v>680</v>
      </c>
      <c r="B10" s="6">
        <v>0.39329635743199998</v>
      </c>
      <c r="C10" s="8">
        <v>0.36105194576569999</v>
      </c>
      <c r="D10" s="7">
        <v>0.42510639458529997</v>
      </c>
      <c r="E10" s="6">
        <v>0.39239464789630002</v>
      </c>
      <c r="F10" s="6">
        <v>0.34117499262220002</v>
      </c>
      <c r="G10" s="8">
        <v>0.33174033748640003</v>
      </c>
      <c r="H10" s="8">
        <v>0.3342116194059</v>
      </c>
      <c r="I10" s="8">
        <v>0.33653308264339998</v>
      </c>
      <c r="J10" s="6">
        <v>0.37944419749370001</v>
      </c>
      <c r="K10" s="7">
        <v>0.53484178751080003</v>
      </c>
      <c r="L10" s="7">
        <v>0.4550849755777</v>
      </c>
      <c r="M10" s="6">
        <v>0.38563358770060002</v>
      </c>
      <c r="N10" s="6">
        <v>0.40659747611960001</v>
      </c>
      <c r="O10" s="6">
        <v>0.38782639731360002</v>
      </c>
      <c r="P10" s="6">
        <v>0.3950982304749</v>
      </c>
      <c r="Q10" s="6">
        <v>0.40898557808070002</v>
      </c>
      <c r="R10" s="6">
        <v>0.43002065635030001</v>
      </c>
      <c r="S10" s="6">
        <v>0.35576675881769998</v>
      </c>
      <c r="T10" s="6">
        <v>0.41527198696250001</v>
      </c>
      <c r="U10" s="6">
        <v>0.36409170352339998</v>
      </c>
      <c r="V10" s="6">
        <v>0.3835204392396</v>
      </c>
      <c r="W10" s="6">
        <v>0.38340373825230001</v>
      </c>
      <c r="X10" s="6">
        <v>0.36043379556319999</v>
      </c>
      <c r="Y10" s="7">
        <v>0.43195549033160002</v>
      </c>
      <c r="Z10" s="7">
        <v>0.50664347780910002</v>
      </c>
      <c r="AA10" s="6">
        <v>0.40551853567239998</v>
      </c>
      <c r="AB10" s="8">
        <v>0.37945349309429999</v>
      </c>
      <c r="AC10" s="7">
        <v>0.5901241602474</v>
      </c>
      <c r="AD10" s="8">
        <v>0.3249516940064</v>
      </c>
      <c r="AE10" s="7">
        <v>0.42674181941439998</v>
      </c>
      <c r="AF10" s="8">
        <v>0.28738844310959999</v>
      </c>
      <c r="AG10" s="7">
        <v>0.40392397940340002</v>
      </c>
      <c r="AH10" s="8">
        <v>0.36496903358119998</v>
      </c>
      <c r="AI10" s="7">
        <v>0.44732002120890002</v>
      </c>
      <c r="AJ10" s="8">
        <v>0.28306175077029999</v>
      </c>
      <c r="AK10" s="7">
        <v>0.4078925958504</v>
      </c>
      <c r="AL10" s="7">
        <v>0.50618320714510001</v>
      </c>
      <c r="AM10" s="6">
        <v>0.40412784532290003</v>
      </c>
      <c r="AN10" s="8">
        <v>0.33986247031310002</v>
      </c>
      <c r="AO10" s="8">
        <v>0.29185374060239999</v>
      </c>
      <c r="AP10" s="8">
        <v>0.28466287325119999</v>
      </c>
      <c r="AQ10" s="7">
        <v>0.53134676118049995</v>
      </c>
    </row>
    <row r="11" spans="1:43" x14ac:dyDescent="0.25">
      <c r="A11" t="s">
        <v>681</v>
      </c>
      <c r="B11" s="6">
        <v>8.9588887765439992E-3</v>
      </c>
      <c r="C11" s="7">
        <v>1.488720836533E-2</v>
      </c>
      <c r="D11" s="8">
        <v>3.1565642771519999E-3</v>
      </c>
      <c r="E11" s="6">
        <v>0</v>
      </c>
      <c r="F11" s="6">
        <v>8.6129917676759996E-3</v>
      </c>
      <c r="G11" s="8">
        <v>2.4171951072000002E-3</v>
      </c>
      <c r="H11" s="6">
        <v>4.0401013017920002E-3</v>
      </c>
      <c r="I11" s="6">
        <v>7.1194129184149997E-3</v>
      </c>
      <c r="J11" s="6">
        <v>1.337486836993E-2</v>
      </c>
      <c r="K11" s="6">
        <v>1.153333249875E-2</v>
      </c>
      <c r="L11" s="7">
        <v>1.2478488920610001E-2</v>
      </c>
      <c r="M11" s="6">
        <v>9.0815468604630006E-3</v>
      </c>
      <c r="N11" s="6">
        <v>8.745977546092E-3</v>
      </c>
      <c r="O11" s="6">
        <v>1.359920341792E-2</v>
      </c>
      <c r="P11" s="8">
        <v>3.1789562054209998E-3</v>
      </c>
      <c r="Q11" s="8">
        <v>2.332010069026E-3</v>
      </c>
      <c r="R11" s="7">
        <v>2.2902575578320001E-2</v>
      </c>
      <c r="S11" s="6">
        <v>1.6677995508309999E-2</v>
      </c>
      <c r="T11" s="6">
        <v>0</v>
      </c>
      <c r="U11" s="6">
        <v>7.0407281615769996E-3</v>
      </c>
      <c r="V11" s="6">
        <v>0</v>
      </c>
      <c r="W11" s="7">
        <v>1.230652646668E-2</v>
      </c>
      <c r="X11" s="8">
        <v>1.6218949156569999E-3</v>
      </c>
      <c r="Y11" s="8">
        <v>1.5361642934350001E-3</v>
      </c>
      <c r="Z11" s="6">
        <v>1.123495751621E-2</v>
      </c>
      <c r="AA11" s="8">
        <v>3.254821228266E-3</v>
      </c>
      <c r="AB11" s="7">
        <v>1.194413164419E-2</v>
      </c>
      <c r="AC11" s="6">
        <v>4.5381263073340002E-3</v>
      </c>
      <c r="AD11" s="7">
        <v>2.491202003934E-2</v>
      </c>
      <c r="AE11" s="8">
        <v>1.1519903530879999E-3</v>
      </c>
      <c r="AF11" s="7">
        <v>7.080404640686E-2</v>
      </c>
      <c r="AG11" s="8">
        <v>2.7528657398320001E-3</v>
      </c>
      <c r="AH11" s="6">
        <v>1.119423354957E-2</v>
      </c>
      <c r="AI11" s="6">
        <v>4.6958134829100003E-3</v>
      </c>
      <c r="AJ11" s="6">
        <v>8.613207047437E-3</v>
      </c>
      <c r="AK11" s="6">
        <v>9.0046607268210004E-3</v>
      </c>
      <c r="AL11" s="6">
        <v>7.6272742672070003E-3</v>
      </c>
      <c r="AM11" s="6">
        <v>6.7059519106940002E-3</v>
      </c>
      <c r="AN11" s="6">
        <v>9.9683581940430005E-3</v>
      </c>
      <c r="AO11" s="6">
        <v>1.3222566802760001E-2</v>
      </c>
      <c r="AP11" s="6">
        <v>7.1500498206560001E-3</v>
      </c>
      <c r="AQ11" s="6">
        <v>1.2537298512469999E-2</v>
      </c>
    </row>
    <row r="12" spans="1:43" x14ac:dyDescent="0.25">
      <c r="A12" t="s">
        <v>434</v>
      </c>
      <c r="B12" s="6">
        <v>1</v>
      </c>
      <c r="C12" s="6">
        <v>1</v>
      </c>
      <c r="D12" s="6">
        <v>1</v>
      </c>
      <c r="E12" s="6">
        <v>1</v>
      </c>
      <c r="F12" s="6">
        <v>1</v>
      </c>
      <c r="G12" s="6">
        <v>1</v>
      </c>
      <c r="H12" s="6">
        <v>1</v>
      </c>
      <c r="I12" s="6">
        <v>1</v>
      </c>
      <c r="J12" s="6">
        <v>1</v>
      </c>
      <c r="K12" s="6">
        <v>1</v>
      </c>
      <c r="L12" s="6">
        <v>1</v>
      </c>
      <c r="M12" s="6">
        <v>1</v>
      </c>
      <c r="N12" s="6">
        <v>1</v>
      </c>
      <c r="O12" s="6">
        <v>1</v>
      </c>
      <c r="P12" s="6">
        <v>1</v>
      </c>
      <c r="Q12" s="6">
        <v>1</v>
      </c>
      <c r="R12" s="6">
        <v>1</v>
      </c>
      <c r="S12" s="6">
        <v>1</v>
      </c>
      <c r="T12" s="6">
        <v>1</v>
      </c>
      <c r="U12" s="6">
        <v>1</v>
      </c>
      <c r="V12" s="6">
        <v>1</v>
      </c>
      <c r="W12" s="6">
        <v>1</v>
      </c>
      <c r="X12" s="6">
        <v>1</v>
      </c>
      <c r="Y12" s="6">
        <v>1</v>
      </c>
      <c r="Z12" s="6">
        <v>1</v>
      </c>
      <c r="AA12" s="6">
        <v>1</v>
      </c>
      <c r="AB12" s="6">
        <v>1</v>
      </c>
      <c r="AC12" s="6">
        <v>1</v>
      </c>
      <c r="AD12" s="6">
        <v>1</v>
      </c>
      <c r="AE12" s="6">
        <v>1</v>
      </c>
      <c r="AF12" s="6">
        <v>1</v>
      </c>
      <c r="AG12" s="6">
        <v>1</v>
      </c>
      <c r="AH12" s="6">
        <v>1</v>
      </c>
      <c r="AI12" s="6">
        <v>1</v>
      </c>
      <c r="AJ12" s="6">
        <v>1</v>
      </c>
      <c r="AK12" s="6">
        <v>1</v>
      </c>
      <c r="AL12" s="6">
        <v>1</v>
      </c>
      <c r="AM12" s="6">
        <v>1</v>
      </c>
      <c r="AN12" s="6">
        <v>1</v>
      </c>
      <c r="AO12" s="6">
        <v>1</v>
      </c>
      <c r="AP12" s="6">
        <v>1</v>
      </c>
      <c r="AQ12" s="6">
        <v>1</v>
      </c>
    </row>
    <row r="13" spans="1:43" x14ac:dyDescent="0.25">
      <c r="A13" t="s">
        <v>433</v>
      </c>
      <c r="B13" s="9">
        <v>4507</v>
      </c>
      <c r="C13" s="9">
        <v>2217</v>
      </c>
      <c r="D13" s="9">
        <v>2278</v>
      </c>
      <c r="E13" s="9">
        <v>12</v>
      </c>
      <c r="F13" s="9">
        <v>280</v>
      </c>
      <c r="G13" s="9">
        <v>827</v>
      </c>
      <c r="H13" s="9">
        <v>1107</v>
      </c>
      <c r="I13" s="9">
        <v>1249</v>
      </c>
      <c r="J13" s="9">
        <v>1121</v>
      </c>
      <c r="K13" s="9">
        <v>1030</v>
      </c>
      <c r="L13" s="9">
        <v>2151</v>
      </c>
      <c r="M13" s="9">
        <v>2745</v>
      </c>
      <c r="N13" s="9">
        <v>1762</v>
      </c>
      <c r="O13" s="9">
        <v>1001</v>
      </c>
      <c r="P13" s="9">
        <v>1001</v>
      </c>
      <c r="Q13" s="9">
        <v>801</v>
      </c>
      <c r="R13" s="9">
        <v>600</v>
      </c>
      <c r="S13" s="9">
        <v>601</v>
      </c>
      <c r="T13" s="9">
        <v>201</v>
      </c>
      <c r="U13" s="9">
        <v>201</v>
      </c>
      <c r="V13" s="9">
        <v>101</v>
      </c>
      <c r="W13" s="9">
        <v>3062</v>
      </c>
      <c r="X13" s="9">
        <v>488</v>
      </c>
      <c r="Y13" s="9">
        <v>850</v>
      </c>
      <c r="Z13" s="9">
        <v>107</v>
      </c>
      <c r="AA13" s="9">
        <v>1366</v>
      </c>
      <c r="AB13" s="9">
        <v>3036</v>
      </c>
      <c r="AC13" s="9">
        <v>105</v>
      </c>
      <c r="AD13" s="9">
        <v>1571</v>
      </c>
      <c r="AE13" s="9">
        <v>2936</v>
      </c>
      <c r="AF13" s="9">
        <v>455</v>
      </c>
      <c r="AG13" s="9">
        <v>4052</v>
      </c>
      <c r="AH13" s="9">
        <v>3046</v>
      </c>
      <c r="AI13" s="9">
        <v>1461</v>
      </c>
      <c r="AJ13" s="9">
        <v>583</v>
      </c>
      <c r="AK13" s="9">
        <v>3924</v>
      </c>
      <c r="AL13" s="9">
        <v>778</v>
      </c>
      <c r="AM13" s="9">
        <v>1171</v>
      </c>
      <c r="AN13" s="9">
        <v>1002</v>
      </c>
      <c r="AO13" s="9">
        <v>620</v>
      </c>
      <c r="AP13" s="9">
        <v>576</v>
      </c>
      <c r="AQ13" s="9">
        <v>360</v>
      </c>
    </row>
    <row r="14" spans="1:43" x14ac:dyDescent="0.25">
      <c r="A14"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94a1317e-e890-4fa3-a22f-fcb131f89368" sqref="A2 AQ14" xr:uid="{00000000-0002-0000-7200-000000000000}"/>
    <dataValidation allowBlank="1" error="94a1317e-e890-4fa3-a22f-fcb131f89368" sqref="A1" xr:uid="{00000000-0002-0000-7200-000001000000}"/>
  </dataValidations>
  <hyperlinks>
    <hyperlink ref="A1" location="'TOC'!A1" display="Back to TOC" xr:uid="{00000000-0004-0000-7200-000000000000}"/>
  </hyperlinks>
  <pageMargins left="0.7" right="0.7" top="0.75" bottom="0.75" header="0.3" footer="0.3"/>
</worksheet>
</file>

<file path=xl/worksheets/sheet1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300-000000000000}">
  <sheetPr codeName="Sheet116"/>
  <dimension ref="A1:AQ18"/>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43" width="12.7109375" bestFit="1" customWidth="1"/>
  </cols>
  <sheetData>
    <row r="1" spans="1:43" x14ac:dyDescent="0.25">
      <c r="A1" s="4" t="s">
        <v>384</v>
      </c>
    </row>
    <row r="2" spans="1:43" x14ac:dyDescent="0.25">
      <c r="A2" t="s">
        <v>245</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682</v>
      </c>
      <c r="B5" s="6">
        <v>0.25831703609459999</v>
      </c>
      <c r="C5" s="6">
        <v>0.27351161783540001</v>
      </c>
      <c r="D5" s="6">
        <v>0.2348583253515</v>
      </c>
      <c r="E5" s="6">
        <v>0</v>
      </c>
      <c r="F5" s="8">
        <v>0.1131122601554</v>
      </c>
      <c r="G5" s="6">
        <v>0.2307203287748</v>
      </c>
      <c r="H5" s="6">
        <v>0.18792823311830001</v>
      </c>
      <c r="I5" s="6">
        <v>0.21119111256279999</v>
      </c>
      <c r="J5" s="6">
        <v>0.33927268105780001</v>
      </c>
      <c r="K5" s="6">
        <v>0.33726160694629997</v>
      </c>
      <c r="L5" s="7">
        <v>0.33821573154349999</v>
      </c>
      <c r="M5" s="6">
        <v>0.26312778447739998</v>
      </c>
      <c r="N5" s="6">
        <v>0.25013062888510001</v>
      </c>
      <c r="O5" s="6">
        <v>0.2380789755412</v>
      </c>
      <c r="P5" s="6">
        <v>0.28704235259950001</v>
      </c>
      <c r="Q5" s="6">
        <v>0.29929718682799999</v>
      </c>
      <c r="R5" s="6">
        <v>0.3159170204099</v>
      </c>
      <c r="S5" s="6">
        <v>0.18236240220220001</v>
      </c>
      <c r="T5" s="6">
        <v>0.12760052491679999</v>
      </c>
      <c r="U5" s="6">
        <v>0.15872392158080001</v>
      </c>
      <c r="V5" s="6">
        <v>0.38655250181669998</v>
      </c>
      <c r="W5" s="7">
        <v>0.2949257780872</v>
      </c>
      <c r="X5" s="8">
        <v>5.7796550222880001E-2</v>
      </c>
      <c r="Y5" s="8">
        <v>9.6335105155120004E-2</v>
      </c>
      <c r="Z5" s="6">
        <v>0.12959882721659999</v>
      </c>
      <c r="AA5" s="8">
        <v>0.1025989751675</v>
      </c>
      <c r="AB5" s="7">
        <v>0.29081265231550002</v>
      </c>
      <c r="AC5" s="6">
        <v>0.12533266248630001</v>
      </c>
      <c r="AD5" s="6">
        <v>0.2730559119614</v>
      </c>
      <c r="AE5" s="6">
        <v>0.18723541960599999</v>
      </c>
      <c r="AF5" s="6">
        <v>0.25831703609459999</v>
      </c>
      <c r="AH5" s="6">
        <v>0.25919452313239999</v>
      </c>
      <c r="AI5" s="6">
        <v>0.25572747996770001</v>
      </c>
      <c r="AJ5" s="6">
        <v>0.17040423088000001</v>
      </c>
      <c r="AK5" s="6">
        <v>0.271927152512</v>
      </c>
      <c r="AL5" s="6">
        <v>0.24788332708060001</v>
      </c>
      <c r="AM5" s="6">
        <v>0.31286980246029999</v>
      </c>
      <c r="AN5" s="6">
        <v>0.20496172408739999</v>
      </c>
      <c r="AO5" s="6">
        <v>0.22623836426489999</v>
      </c>
      <c r="AP5" s="6">
        <v>0.29079549947119998</v>
      </c>
      <c r="AQ5" s="6">
        <v>0.24382423087970001</v>
      </c>
    </row>
    <row r="6" spans="1:43" x14ac:dyDescent="0.25">
      <c r="A6" t="s">
        <v>683</v>
      </c>
      <c r="B6" s="6">
        <v>0.14830796554360001</v>
      </c>
      <c r="C6" s="6">
        <v>0.14083533034590001</v>
      </c>
      <c r="D6" s="6">
        <v>0.16423864711620001</v>
      </c>
      <c r="E6" s="6">
        <v>0</v>
      </c>
      <c r="F6" s="6">
        <v>0.15428498522260001</v>
      </c>
      <c r="G6" s="6">
        <v>0.12895948061119999</v>
      </c>
      <c r="H6" s="6">
        <v>0.13817425157550001</v>
      </c>
      <c r="I6" s="6">
        <v>0.2026929463154</v>
      </c>
      <c r="J6" s="8">
        <v>7.4658124233410006E-2</v>
      </c>
      <c r="K6" s="6">
        <v>0.15263753687369999</v>
      </c>
      <c r="L6" s="6">
        <v>0.1156413489924</v>
      </c>
      <c r="M6" s="6">
        <v>0.1519902901097</v>
      </c>
      <c r="N6" s="6">
        <v>0.14204178698350001</v>
      </c>
      <c r="O6" s="6">
        <v>0.1487192853548</v>
      </c>
      <c r="P6" s="6">
        <v>0.15031022614719999</v>
      </c>
      <c r="Q6" s="6">
        <v>0.10474611398600001</v>
      </c>
      <c r="R6" s="6">
        <v>0.1172710486525</v>
      </c>
      <c r="S6" s="6">
        <v>0.1885426982947</v>
      </c>
      <c r="T6" s="6">
        <v>0.22679213526209999</v>
      </c>
      <c r="U6" s="6">
        <v>0.1743206414914</v>
      </c>
      <c r="V6" s="6">
        <v>0.36698828455580002</v>
      </c>
      <c r="W6" s="6">
        <v>0.15321738916370001</v>
      </c>
      <c r="X6" s="6">
        <v>0.14577708752150001</v>
      </c>
      <c r="Y6" s="6">
        <v>0.12955175125269999</v>
      </c>
      <c r="Z6" s="6">
        <v>8.8488936581330002E-2</v>
      </c>
      <c r="AA6" s="6">
        <v>0.16489711521559999</v>
      </c>
      <c r="AB6" s="6">
        <v>0.14706335670019999</v>
      </c>
      <c r="AC6" s="6">
        <v>0.12533266248630001</v>
      </c>
      <c r="AD6" s="6">
        <v>0.14502725512190001</v>
      </c>
      <c r="AE6" s="6">
        <v>0.1641299455993</v>
      </c>
      <c r="AF6" s="6">
        <v>0.14830796554360001</v>
      </c>
      <c r="AH6" s="6">
        <v>0.1620983401318</v>
      </c>
      <c r="AI6" s="6">
        <v>0.1076111261983</v>
      </c>
      <c r="AJ6" s="6">
        <v>0.16623392172449999</v>
      </c>
      <c r="AK6" s="6">
        <v>0.1455327799502</v>
      </c>
      <c r="AL6" s="6">
        <v>6.316294078227E-2</v>
      </c>
      <c r="AM6" s="6">
        <v>0.16114666413959999</v>
      </c>
      <c r="AN6" s="6">
        <v>0.18437358499920001</v>
      </c>
      <c r="AO6" s="6">
        <v>0.16383339805780001</v>
      </c>
      <c r="AP6" s="6">
        <v>0.16193724828959999</v>
      </c>
      <c r="AQ6" s="6">
        <v>9.2053712089180006E-2</v>
      </c>
    </row>
    <row r="7" spans="1:43" x14ac:dyDescent="0.25">
      <c r="A7" t="s">
        <v>684</v>
      </c>
      <c r="B7" s="6">
        <v>0.203293608461</v>
      </c>
      <c r="C7" s="6">
        <v>0.23146257126979999</v>
      </c>
      <c r="D7" s="6">
        <v>0.15540617993059999</v>
      </c>
      <c r="E7" s="6">
        <v>0</v>
      </c>
      <c r="F7" s="8">
        <v>7.5781599747689998E-2</v>
      </c>
      <c r="G7" s="6">
        <v>0.23069675933229999</v>
      </c>
      <c r="H7" s="6">
        <v>0.17433035177699999</v>
      </c>
      <c r="I7" s="6">
        <v>0.23640850479049999</v>
      </c>
      <c r="J7" s="6">
        <v>0.20578341288390001</v>
      </c>
      <c r="K7" s="6">
        <v>0.19146143609829999</v>
      </c>
      <c r="L7" s="6">
        <v>0.1982562877912</v>
      </c>
      <c r="M7" s="6">
        <v>0.20914795112430001</v>
      </c>
      <c r="N7" s="6">
        <v>0.19333132626050001</v>
      </c>
      <c r="O7" s="6">
        <v>0.1989299355759</v>
      </c>
      <c r="P7" s="6">
        <v>0.1961646909017</v>
      </c>
      <c r="Q7" s="6">
        <v>0.18581129178819999</v>
      </c>
      <c r="R7" s="6">
        <v>0.25486331072860002</v>
      </c>
      <c r="S7" s="6">
        <v>0.14162253986039999</v>
      </c>
      <c r="T7" s="6">
        <v>0.2590233669225</v>
      </c>
      <c r="U7" s="6">
        <v>0.35592934185280001</v>
      </c>
      <c r="V7" s="6">
        <v>0.2669431882578</v>
      </c>
      <c r="W7" s="6">
        <v>0.2105414708959</v>
      </c>
      <c r="X7" s="6">
        <v>0.27176764800809999</v>
      </c>
      <c r="Y7" s="6">
        <v>0.1611504753345</v>
      </c>
      <c r="Z7" s="8">
        <v>4.1109890635289997E-2</v>
      </c>
      <c r="AA7" s="6">
        <v>0.10082544052429999</v>
      </c>
      <c r="AB7" s="7">
        <v>0.22617485368349999</v>
      </c>
      <c r="AC7" s="6">
        <v>9.0692084402680007E-2</v>
      </c>
      <c r="AD7" s="6">
        <v>0.219687852824</v>
      </c>
      <c r="AE7" s="6">
        <v>0.1242285969257</v>
      </c>
      <c r="AF7" s="6">
        <v>0.203293608461</v>
      </c>
      <c r="AH7" s="6">
        <v>0.21712030831949999</v>
      </c>
      <c r="AI7" s="6">
        <v>0.1624895694396</v>
      </c>
      <c r="AJ7" s="6">
        <v>0.2374038410331</v>
      </c>
      <c r="AK7" s="6">
        <v>0.1980128733599</v>
      </c>
      <c r="AL7" s="8">
        <v>8.1215244326449998E-2</v>
      </c>
      <c r="AM7" s="6">
        <v>0.2233161202301</v>
      </c>
      <c r="AN7" s="7">
        <v>0.29717289528450003</v>
      </c>
      <c r="AO7" s="6">
        <v>0.2512939378788</v>
      </c>
      <c r="AP7" s="6">
        <v>0.1588174983442</v>
      </c>
      <c r="AQ7" s="6">
        <v>4.5389702802290002E-2</v>
      </c>
    </row>
    <row r="8" spans="1:43" x14ac:dyDescent="0.25">
      <c r="A8" t="s">
        <v>685</v>
      </c>
      <c r="B8" s="6">
        <v>0.29491262834690002</v>
      </c>
      <c r="C8" s="6">
        <v>0.28023674014220001</v>
      </c>
      <c r="D8" s="6">
        <v>0.3262578372537</v>
      </c>
      <c r="E8" s="6">
        <v>0</v>
      </c>
      <c r="F8" s="6">
        <v>0.21281104794530001</v>
      </c>
      <c r="G8" s="6">
        <v>0.21489759317830001</v>
      </c>
      <c r="H8" s="8">
        <v>0.2141383966006</v>
      </c>
      <c r="I8" s="6">
        <v>0.29952665190700001</v>
      </c>
      <c r="J8" s="6">
        <v>0.34975604480669997</v>
      </c>
      <c r="K8" s="6">
        <v>0.33921999962380001</v>
      </c>
      <c r="L8" s="6">
        <v>0.34421867163109998</v>
      </c>
      <c r="M8" s="6">
        <v>0.2896600575719</v>
      </c>
      <c r="N8" s="6">
        <v>0.30385088074319999</v>
      </c>
      <c r="O8" s="6">
        <v>0.27245286102369998</v>
      </c>
      <c r="P8" s="6">
        <v>0.26331108371849998</v>
      </c>
      <c r="Q8" s="6">
        <v>0.33102087159049998</v>
      </c>
      <c r="R8" s="6">
        <v>0.40968334308080001</v>
      </c>
      <c r="S8" s="6">
        <v>0.2572954173216</v>
      </c>
      <c r="T8" s="6">
        <v>0.1856017385332</v>
      </c>
      <c r="U8" s="6">
        <v>0.40044872136940002</v>
      </c>
      <c r="V8" s="6">
        <v>0.34063715074739997</v>
      </c>
      <c r="W8" s="7">
        <v>0.31781386033129999</v>
      </c>
      <c r="X8" s="6">
        <v>0.23828446389919999</v>
      </c>
      <c r="Y8" s="8">
        <v>0.14338217929970001</v>
      </c>
      <c r="Z8" s="6">
        <v>0.22592100083460001</v>
      </c>
      <c r="AA8" s="8">
        <v>0.13606988254970001</v>
      </c>
      <c r="AB8" s="7">
        <v>0.33008561563150002</v>
      </c>
      <c r="AC8" s="6">
        <v>0.12533266248630001</v>
      </c>
      <c r="AD8" s="7">
        <v>0.32689977080030003</v>
      </c>
      <c r="AE8" s="8">
        <v>0.14064728185959999</v>
      </c>
      <c r="AF8" s="6">
        <v>0.29491262834690002</v>
      </c>
      <c r="AH8" s="7">
        <v>0.32522315893089998</v>
      </c>
      <c r="AI8" s="8">
        <v>0.20546307889779999</v>
      </c>
      <c r="AJ8" s="6">
        <v>0.18577243735109999</v>
      </c>
      <c r="AK8" s="6">
        <v>0.31180903725620002</v>
      </c>
      <c r="AL8" s="6">
        <v>0.20232874751050001</v>
      </c>
      <c r="AM8" s="6">
        <v>0.30719521529339999</v>
      </c>
      <c r="AN8" s="6">
        <v>0.30475748854200002</v>
      </c>
      <c r="AO8" s="6">
        <v>0.32658325222000001</v>
      </c>
      <c r="AP8" s="6">
        <v>0.31926805424240001</v>
      </c>
      <c r="AQ8" s="6">
        <v>0.29748279112330001</v>
      </c>
    </row>
    <row r="9" spans="1:43" x14ac:dyDescent="0.25">
      <c r="A9" t="s">
        <v>686</v>
      </c>
      <c r="B9" s="6">
        <v>0.202816506999</v>
      </c>
      <c r="C9" s="6">
        <v>0.2061762545643</v>
      </c>
      <c r="D9" s="6">
        <v>0.1999543871593</v>
      </c>
      <c r="E9" s="6">
        <v>0</v>
      </c>
      <c r="F9" s="6">
        <v>0.2839948089905</v>
      </c>
      <c r="G9" s="8">
        <v>0.1110312508355</v>
      </c>
      <c r="H9" s="6">
        <v>0.17396462957850001</v>
      </c>
      <c r="I9" s="6">
        <v>0.2250799909533</v>
      </c>
      <c r="J9" s="6">
        <v>0.14666815646590001</v>
      </c>
      <c r="K9" s="6">
        <v>0.25868872742069998</v>
      </c>
      <c r="L9" s="6">
        <v>0.20554221157390001</v>
      </c>
      <c r="M9" s="6">
        <v>0.2107921494551</v>
      </c>
      <c r="N9" s="6">
        <v>0.18924442804040001</v>
      </c>
      <c r="O9" s="6">
        <v>0.2137502885285</v>
      </c>
      <c r="P9" s="6">
        <v>0.19615735417460001</v>
      </c>
      <c r="Q9" s="6">
        <v>0.21286555247790001</v>
      </c>
      <c r="R9" s="6">
        <v>0.17475154177310001</v>
      </c>
      <c r="S9" s="6">
        <v>0.18105354918319999</v>
      </c>
      <c r="T9" s="6">
        <v>0.1006699217924</v>
      </c>
      <c r="U9" s="6">
        <v>0.2694529799657</v>
      </c>
      <c r="V9" s="6">
        <v>0.29151488276909998</v>
      </c>
      <c r="W9" s="6">
        <v>0.20355921824760001</v>
      </c>
      <c r="X9" s="6">
        <v>0.26553875368680002</v>
      </c>
      <c r="Y9" s="6">
        <v>0.19708094371580001</v>
      </c>
      <c r="Z9" s="6">
        <v>0.107321488016</v>
      </c>
      <c r="AA9" s="6">
        <v>0.14827623085790001</v>
      </c>
      <c r="AB9" s="6">
        <v>0.2189462300419</v>
      </c>
      <c r="AC9" s="6">
        <v>7.6699965573979997E-2</v>
      </c>
      <c r="AD9" s="6">
        <v>0.21287337741039999</v>
      </c>
      <c r="AE9" s="6">
        <v>0.1543149379438</v>
      </c>
      <c r="AF9" s="6">
        <v>0.202816506999</v>
      </c>
      <c r="AH9" s="6">
        <v>0.2189875860652</v>
      </c>
      <c r="AI9" s="6">
        <v>0.15509395946509999</v>
      </c>
      <c r="AJ9" s="8">
        <v>4.5583304575820001E-2</v>
      </c>
      <c r="AK9" s="7">
        <v>0.22715837829339999</v>
      </c>
      <c r="AL9" s="6">
        <v>0.17158661470139999</v>
      </c>
      <c r="AM9" s="6">
        <v>0.13936888697460001</v>
      </c>
      <c r="AN9" s="6">
        <v>0.2212984313119</v>
      </c>
      <c r="AO9" s="6">
        <v>0.22911907098959999</v>
      </c>
      <c r="AP9" s="7">
        <v>0.30010304948400002</v>
      </c>
      <c r="AQ9" s="6">
        <v>6.0824240292930001E-2</v>
      </c>
    </row>
    <row r="10" spans="1:43" x14ac:dyDescent="0.25">
      <c r="A10" t="s">
        <v>687</v>
      </c>
      <c r="B10" s="6">
        <v>0.3640679897079</v>
      </c>
      <c r="C10" s="8">
        <v>0.31200680796859998</v>
      </c>
      <c r="D10" s="7">
        <v>0.46437735796189999</v>
      </c>
      <c r="E10" s="6">
        <v>0</v>
      </c>
      <c r="F10" s="6">
        <v>0.2754647545235</v>
      </c>
      <c r="G10" s="6">
        <v>0.30685847032230001</v>
      </c>
      <c r="H10" s="6">
        <v>0.29543576008439998</v>
      </c>
      <c r="I10" s="6">
        <v>0.39128934428360002</v>
      </c>
      <c r="J10" s="6">
        <v>0.31605098933320003</v>
      </c>
      <c r="K10" s="6">
        <v>0.45511319483730001</v>
      </c>
      <c r="L10" s="6">
        <v>0.38913717234849998</v>
      </c>
      <c r="M10" s="6">
        <v>0.36281268950470003</v>
      </c>
      <c r="N10" s="6">
        <v>0.36620412276149999</v>
      </c>
      <c r="O10" s="6">
        <v>0.41080263781920001</v>
      </c>
      <c r="P10" s="6">
        <v>0.41137262977990002</v>
      </c>
      <c r="Q10" s="8">
        <v>0.17950221457769999</v>
      </c>
      <c r="R10" s="6">
        <v>0.3552807645869</v>
      </c>
      <c r="S10" s="6">
        <v>0.34008975441950001</v>
      </c>
      <c r="T10" s="6">
        <v>0.35601172076139997</v>
      </c>
      <c r="U10" s="6">
        <v>0.5045576355875</v>
      </c>
      <c r="V10" s="6">
        <v>0.46616776217669997</v>
      </c>
      <c r="W10" s="6">
        <v>0.3606365862193</v>
      </c>
      <c r="X10" s="6">
        <v>0.51251931152480001</v>
      </c>
      <c r="Y10" s="6">
        <v>0.31323905593200002</v>
      </c>
      <c r="Z10" s="6">
        <v>0.333590058074</v>
      </c>
      <c r="AA10" s="6">
        <v>0.32075773944879998</v>
      </c>
      <c r="AB10" s="6">
        <v>0.37204814297439998</v>
      </c>
      <c r="AC10" s="6">
        <v>0.3448027867688</v>
      </c>
      <c r="AD10" s="7">
        <v>0.39496710380979999</v>
      </c>
      <c r="AE10" s="8">
        <v>0.2150499100204</v>
      </c>
      <c r="AF10" s="6">
        <v>0.3640679897079</v>
      </c>
      <c r="AH10" s="6">
        <v>0.38232540660469999</v>
      </c>
      <c r="AI10" s="6">
        <v>0.31018844078329999</v>
      </c>
      <c r="AJ10" s="6">
        <v>0.39966003332139999</v>
      </c>
      <c r="AK10" s="6">
        <v>0.35855784979220001</v>
      </c>
      <c r="AL10" s="6">
        <v>0.37129430307189998</v>
      </c>
      <c r="AM10" s="6">
        <v>0.3167770656328</v>
      </c>
      <c r="AN10" s="6">
        <v>0.31255226871679997</v>
      </c>
      <c r="AO10" s="7">
        <v>0.4885086204388</v>
      </c>
      <c r="AP10" s="6">
        <v>0.34232430987849999</v>
      </c>
      <c r="AQ10" s="6">
        <v>0.4361194634851</v>
      </c>
    </row>
    <row r="11" spans="1:43" x14ac:dyDescent="0.25">
      <c r="A11" t="s">
        <v>688</v>
      </c>
      <c r="B11" s="6">
        <v>0.26511083011120001</v>
      </c>
      <c r="C11" s="6">
        <v>0.26980538004929999</v>
      </c>
      <c r="D11" s="6">
        <v>0.260819863225</v>
      </c>
      <c r="E11" s="6">
        <v>0</v>
      </c>
      <c r="F11" s="6">
        <v>0.16808130140829999</v>
      </c>
      <c r="G11" s="6">
        <v>0.25781012197870001</v>
      </c>
      <c r="H11" s="6">
        <v>0.22516198551950001</v>
      </c>
      <c r="I11" s="6">
        <v>0.23143773615060001</v>
      </c>
      <c r="J11" s="6">
        <v>0.2318872828594</v>
      </c>
      <c r="K11" s="7">
        <v>0.39090014192299999</v>
      </c>
      <c r="L11" s="6">
        <v>0.31545882465390002</v>
      </c>
      <c r="M11" s="6">
        <v>0.2529006754418</v>
      </c>
      <c r="N11" s="6">
        <v>0.28588874037790002</v>
      </c>
      <c r="O11" s="6">
        <v>0.3130098426331</v>
      </c>
      <c r="P11" s="6">
        <v>0.27042873515720001</v>
      </c>
      <c r="Q11" s="6">
        <v>0.2716397782196</v>
      </c>
      <c r="R11" s="8">
        <v>0.13470606810800001</v>
      </c>
      <c r="S11" s="6">
        <v>0.18917218034210001</v>
      </c>
      <c r="T11" s="6">
        <v>0.23224667352059999</v>
      </c>
      <c r="U11" s="6">
        <v>0.39982932131350002</v>
      </c>
      <c r="V11" s="6">
        <v>0.1196093135589</v>
      </c>
      <c r="W11" s="6">
        <v>0.27600087767499998</v>
      </c>
      <c r="X11" s="6">
        <v>0.1340906263568</v>
      </c>
      <c r="Y11" s="6">
        <v>0.3269099342531</v>
      </c>
      <c r="Z11" s="6">
        <v>8.4608181669139998E-2</v>
      </c>
      <c r="AA11" s="6">
        <v>0.26455644843140003</v>
      </c>
      <c r="AB11" s="6">
        <v>0.27354242535590001</v>
      </c>
      <c r="AC11" s="6">
        <v>0.12533266248630001</v>
      </c>
      <c r="AD11" s="6">
        <v>0.27722798849960001</v>
      </c>
      <c r="AE11" s="6">
        <v>0.2066730487449</v>
      </c>
      <c r="AF11" s="6">
        <v>0.26511083011120001</v>
      </c>
      <c r="AH11" s="7">
        <v>0.30230172227079999</v>
      </c>
      <c r="AI11" s="8">
        <v>0.15535661323729999</v>
      </c>
      <c r="AJ11" s="6">
        <v>0.2918431072414</v>
      </c>
      <c r="AK11" s="6">
        <v>0.26097230441000002</v>
      </c>
      <c r="AL11" s="6">
        <v>0.21150630489149999</v>
      </c>
      <c r="AM11" s="6">
        <v>0.29453733861480003</v>
      </c>
      <c r="AN11" s="6">
        <v>0.20772199026099999</v>
      </c>
      <c r="AO11" s="7">
        <v>0.41774177648040001</v>
      </c>
      <c r="AP11" s="6">
        <v>0.18953469252079999</v>
      </c>
      <c r="AQ11" s="6">
        <v>0.23740604429920001</v>
      </c>
    </row>
    <row r="12" spans="1:43" x14ac:dyDescent="0.25">
      <c r="A12" t="s">
        <v>689</v>
      </c>
      <c r="B12" s="6">
        <v>0.23325018419259999</v>
      </c>
      <c r="C12" s="6">
        <v>0.21858787163189999</v>
      </c>
      <c r="D12" s="6">
        <v>0.25456952196049998</v>
      </c>
      <c r="E12" s="6">
        <v>0.56508964012490004</v>
      </c>
      <c r="F12" s="6">
        <v>0.1604033122554</v>
      </c>
      <c r="G12" s="6">
        <v>0.26815456265319998</v>
      </c>
      <c r="H12" s="6">
        <v>0.22894890382159999</v>
      </c>
      <c r="I12" s="6">
        <v>0.26678297314580002</v>
      </c>
      <c r="J12" s="6">
        <v>0.18767105795540001</v>
      </c>
      <c r="K12" s="6">
        <v>0.23365722370270001</v>
      </c>
      <c r="L12" s="6">
        <v>0.21183976226869999</v>
      </c>
      <c r="M12" s="6">
        <v>0.2260129736899</v>
      </c>
      <c r="N12" s="6">
        <v>0.24556568014460001</v>
      </c>
      <c r="O12" s="6">
        <v>0.21032132979400001</v>
      </c>
      <c r="P12" s="6">
        <v>0.24441426478950001</v>
      </c>
      <c r="Q12" s="6">
        <v>0.23012327294500001</v>
      </c>
      <c r="R12" s="6">
        <v>0.29241196945339998</v>
      </c>
      <c r="S12" s="6">
        <v>0.26267949559289999</v>
      </c>
      <c r="T12" s="6">
        <v>0.39701776431160002</v>
      </c>
      <c r="U12" s="8">
        <v>6.9149360882300004E-2</v>
      </c>
      <c r="V12" s="6">
        <v>0.16374522533120001</v>
      </c>
      <c r="W12" s="6">
        <v>0.23088778594199999</v>
      </c>
      <c r="X12" s="6">
        <v>0.309090977436</v>
      </c>
      <c r="Y12" s="6">
        <v>0.1709455138489</v>
      </c>
      <c r="Z12" s="6">
        <v>0.31252485407160002</v>
      </c>
      <c r="AA12" s="6">
        <v>0.19784784420439999</v>
      </c>
      <c r="AB12" s="6">
        <v>0.23394347959340001</v>
      </c>
      <c r="AC12" s="6">
        <v>0.3151607352629</v>
      </c>
      <c r="AD12" s="6">
        <v>0.2432523862696</v>
      </c>
      <c r="AE12" s="6">
        <v>0.1850122657445</v>
      </c>
      <c r="AF12" s="6">
        <v>0.23325018419259999</v>
      </c>
      <c r="AH12" s="6">
        <v>0.22052245795629999</v>
      </c>
      <c r="AI12" s="6">
        <v>0.2708110369856</v>
      </c>
      <c r="AJ12" s="6">
        <v>0.28789062820520001</v>
      </c>
      <c r="AK12" s="6">
        <v>0.2247910888163</v>
      </c>
      <c r="AL12" s="6">
        <v>0.21026115184749999</v>
      </c>
      <c r="AM12" s="6">
        <v>0.22125166756959999</v>
      </c>
      <c r="AN12" s="6">
        <v>0.26588523267850001</v>
      </c>
      <c r="AO12" s="6">
        <v>0.31992293673659999</v>
      </c>
      <c r="AP12" s="6">
        <v>0.17677298552439999</v>
      </c>
      <c r="AQ12" s="8">
        <v>6.130757717371E-2</v>
      </c>
    </row>
    <row r="13" spans="1:43" x14ac:dyDescent="0.25">
      <c r="A13" t="s">
        <v>690</v>
      </c>
      <c r="B13" s="6">
        <v>0.28027035052799998</v>
      </c>
      <c r="C13" s="6">
        <v>0.2534910335617</v>
      </c>
      <c r="D13" s="6">
        <v>0.32641171362670002</v>
      </c>
      <c r="E13" s="6">
        <v>0.43491035987510002</v>
      </c>
      <c r="F13" s="6">
        <v>0.30208670908379998</v>
      </c>
      <c r="G13" s="8">
        <v>0.17346755634309999</v>
      </c>
      <c r="H13" s="6">
        <v>0.22026607239689999</v>
      </c>
      <c r="I13" s="6">
        <v>0.35819475317619998</v>
      </c>
      <c r="J13" s="6">
        <v>0.2216392421766</v>
      </c>
      <c r="K13" s="6">
        <v>0.30053725559509997</v>
      </c>
      <c r="L13" s="6">
        <v>0.26310525105619997</v>
      </c>
      <c r="M13" s="6">
        <v>0.30982627923770001</v>
      </c>
      <c r="N13" s="6">
        <v>0.22997529275</v>
      </c>
      <c r="O13" s="6">
        <v>0.30634022190589999</v>
      </c>
      <c r="P13" s="6">
        <v>0.27989848310339999</v>
      </c>
      <c r="Q13" s="6">
        <v>0.19197070281219999</v>
      </c>
      <c r="R13" s="6">
        <v>0.2336165813662</v>
      </c>
      <c r="S13" s="6">
        <v>0.35904433179759998</v>
      </c>
      <c r="T13" s="6">
        <v>0.46073560364209998</v>
      </c>
      <c r="U13" s="6">
        <v>0.29545112761929998</v>
      </c>
      <c r="V13" s="6">
        <v>0.1079590288584</v>
      </c>
      <c r="W13" s="6">
        <v>0.29521728453009999</v>
      </c>
      <c r="X13" s="6">
        <v>0.45493494950829999</v>
      </c>
      <c r="Y13" s="6">
        <v>0.1473504953792</v>
      </c>
      <c r="Z13" s="8">
        <v>0</v>
      </c>
      <c r="AA13" s="6">
        <v>0.23901997363960001</v>
      </c>
      <c r="AB13" s="6">
        <v>0.30054327676390002</v>
      </c>
      <c r="AC13" s="8">
        <v>4.9639851069609997E-2</v>
      </c>
      <c r="AD13" s="6">
        <v>0.27290908878030001</v>
      </c>
      <c r="AE13" s="6">
        <v>0.31577172723710001</v>
      </c>
      <c r="AF13" s="6">
        <v>0.28027035052799998</v>
      </c>
      <c r="AH13" s="6">
        <v>0.27374634212010002</v>
      </c>
      <c r="AI13" s="6">
        <v>0.29952338244280002</v>
      </c>
      <c r="AJ13" s="6">
        <v>0.24691657400129999</v>
      </c>
      <c r="AK13" s="6">
        <v>0.28543397578579999</v>
      </c>
      <c r="AL13" s="6">
        <v>0.20492483740029999</v>
      </c>
      <c r="AM13" s="6">
        <v>0.31858195480099999</v>
      </c>
      <c r="AN13" s="6">
        <v>0.19958749960960001</v>
      </c>
      <c r="AO13" s="7">
        <v>0.4285677046311</v>
      </c>
      <c r="AP13" s="6">
        <v>0.2403316263983</v>
      </c>
      <c r="AQ13" s="6">
        <v>0.27515982826930002</v>
      </c>
    </row>
    <row r="14" spans="1:43" x14ac:dyDescent="0.25">
      <c r="A14" t="s">
        <v>691</v>
      </c>
      <c r="B14" s="6">
        <v>6.4076210243219994E-2</v>
      </c>
      <c r="C14" s="6">
        <v>6.7641585811700003E-2</v>
      </c>
      <c r="D14" s="6">
        <v>5.8626929554339999E-2</v>
      </c>
      <c r="E14" s="6">
        <v>0</v>
      </c>
      <c r="F14" s="6">
        <v>4.7090046240460003E-2</v>
      </c>
      <c r="G14" s="6">
        <v>3.4160340406250003E-2</v>
      </c>
      <c r="H14" s="6">
        <v>3.8864857837440002E-2</v>
      </c>
      <c r="I14" s="8">
        <v>2.3071786934459999E-2</v>
      </c>
      <c r="J14" s="7">
        <v>0.1807566731269</v>
      </c>
      <c r="K14" s="6">
        <v>4.6343990779040001E-2</v>
      </c>
      <c r="L14" s="7">
        <v>0.1101141152439</v>
      </c>
      <c r="M14" s="6">
        <v>6.0898869439280003E-2</v>
      </c>
      <c r="N14" s="6">
        <v>6.9483062482029997E-2</v>
      </c>
      <c r="O14" s="6">
        <v>8.979705085063E-2</v>
      </c>
      <c r="P14" s="6">
        <v>2.8840526882710001E-2</v>
      </c>
      <c r="Q14" s="6">
        <v>5.0525235662519999E-2</v>
      </c>
      <c r="R14" s="6">
        <v>6.6012945376240001E-2</v>
      </c>
      <c r="S14" s="6">
        <v>5.634819091947E-2</v>
      </c>
      <c r="T14" s="6">
        <v>0</v>
      </c>
      <c r="U14" s="7">
        <v>0.208274004396</v>
      </c>
      <c r="V14" s="6">
        <v>0</v>
      </c>
      <c r="W14" s="6">
        <v>5.3196669610820001E-2</v>
      </c>
      <c r="X14" s="6">
        <v>6.6518196285360001E-2</v>
      </c>
      <c r="Y14" s="6">
        <v>8.0765684935419996E-2</v>
      </c>
      <c r="Z14" s="7">
        <v>0.25724736626389999</v>
      </c>
      <c r="AA14" s="6">
        <v>7.2919902607839995E-2</v>
      </c>
      <c r="AB14" s="6">
        <v>5.2771995995019999E-2</v>
      </c>
      <c r="AC14" s="7">
        <v>0.2300770021787</v>
      </c>
      <c r="AD14" s="6">
        <v>7.0463426671629997E-2</v>
      </c>
      <c r="AE14" s="6">
        <v>3.3272390963170001E-2</v>
      </c>
      <c r="AF14" s="6">
        <v>6.4076210243219994E-2</v>
      </c>
      <c r="AH14" s="8">
        <v>4.6286403182080001E-2</v>
      </c>
      <c r="AI14" s="7">
        <v>0.11657579358090001</v>
      </c>
      <c r="AJ14" s="6">
        <v>3.6803175888089998E-2</v>
      </c>
      <c r="AK14" s="6">
        <v>6.8298452631259998E-2</v>
      </c>
      <c r="AL14" s="6">
        <v>9.6439784560590006E-2</v>
      </c>
      <c r="AM14" s="6">
        <v>9.3739301003629996E-2</v>
      </c>
      <c r="AN14" s="6">
        <v>4.6613480707500002E-2</v>
      </c>
      <c r="AO14" s="8">
        <v>0</v>
      </c>
      <c r="AP14" s="6">
        <v>7.6751593615990002E-2</v>
      </c>
      <c r="AQ14" s="6">
        <v>7.6109961306339999E-2</v>
      </c>
    </row>
    <row r="15" spans="1:43" x14ac:dyDescent="0.25">
      <c r="A15" t="s">
        <v>548</v>
      </c>
      <c r="B15" s="6">
        <v>7.3392132483109995E-2</v>
      </c>
      <c r="C15" s="6">
        <v>6.9823538199629998E-2</v>
      </c>
      <c r="D15" s="6">
        <v>8.1040870060610004E-2</v>
      </c>
      <c r="E15" s="6">
        <v>0</v>
      </c>
      <c r="F15" s="7">
        <v>0.1938938574944</v>
      </c>
      <c r="G15" s="6">
        <v>6.0738131777479998E-2</v>
      </c>
      <c r="H15" s="6">
        <v>0.10918729533389999</v>
      </c>
      <c r="I15" s="6">
        <v>5.5890417314449999E-2</v>
      </c>
      <c r="J15" s="6">
        <v>3.9211606748189999E-2</v>
      </c>
      <c r="K15" s="6">
        <v>8.3909698356270004E-2</v>
      </c>
      <c r="L15" s="6">
        <v>6.2703344793490004E-2</v>
      </c>
      <c r="M15" s="6">
        <v>5.4989090745020001E-2</v>
      </c>
      <c r="N15" s="6">
        <v>0.1047084229167</v>
      </c>
      <c r="O15" s="6">
        <v>7.9338309922439995E-2</v>
      </c>
      <c r="P15" s="6">
        <v>4.6826205317999997E-2</v>
      </c>
      <c r="Q15" s="6">
        <v>0.123178748257</v>
      </c>
      <c r="R15" s="6">
        <v>9.8064763729179993E-2</v>
      </c>
      <c r="S15" s="6">
        <v>4.021050283489E-2</v>
      </c>
      <c r="T15" s="6">
        <v>0.14240054176879999</v>
      </c>
      <c r="U15" s="6">
        <v>0</v>
      </c>
      <c r="V15" s="6">
        <v>0</v>
      </c>
      <c r="W15" s="6">
        <v>7.9371085580249995E-2</v>
      </c>
      <c r="X15" s="6">
        <v>7.431857222728E-2</v>
      </c>
      <c r="Y15" s="8">
        <v>6.9451193392900002E-3</v>
      </c>
      <c r="Z15" s="6">
        <v>9.2702507715739998E-2</v>
      </c>
      <c r="AA15" s="6">
        <v>0.126996166287</v>
      </c>
      <c r="AB15" s="6">
        <v>6.9319884597649997E-2</v>
      </c>
      <c r="AC15" s="6">
        <v>0</v>
      </c>
      <c r="AD15" s="6">
        <v>6.4561984907379993E-2</v>
      </c>
      <c r="AE15" s="6">
        <v>0.1159775487106</v>
      </c>
      <c r="AF15" s="6">
        <v>7.3392132483109995E-2</v>
      </c>
      <c r="AH15" s="6">
        <v>8.2347397360549995E-2</v>
      </c>
      <c r="AI15" s="6">
        <v>4.6964208159429997E-2</v>
      </c>
      <c r="AJ15" s="6">
        <v>3.6096429603000003E-2</v>
      </c>
      <c r="AK15" s="6">
        <v>7.9166022382640006E-2</v>
      </c>
      <c r="AL15" s="6">
        <v>9.0031157018230001E-2</v>
      </c>
      <c r="AM15" s="6">
        <v>8.1769325765349996E-2</v>
      </c>
      <c r="AN15" s="6">
        <v>0.1121029930228</v>
      </c>
      <c r="AO15" s="8">
        <v>1.7333294202929998E-2</v>
      </c>
      <c r="AP15" s="6">
        <v>5.6424584178789997E-2</v>
      </c>
      <c r="AQ15" s="6">
        <v>8.1168411744980004E-2</v>
      </c>
    </row>
    <row r="16" spans="1:43" x14ac:dyDescent="0.25">
      <c r="A16" t="s">
        <v>434</v>
      </c>
      <c r="B16" s="6">
        <v>1</v>
      </c>
      <c r="C16" s="6">
        <v>1</v>
      </c>
      <c r="D16" s="6">
        <v>1</v>
      </c>
      <c r="E16" s="6">
        <v>1</v>
      </c>
      <c r="F16" s="6">
        <v>1</v>
      </c>
      <c r="G16" s="6">
        <v>1</v>
      </c>
      <c r="H16" s="6">
        <v>1</v>
      </c>
      <c r="I16" s="6">
        <v>1</v>
      </c>
      <c r="J16" s="6">
        <v>1</v>
      </c>
      <c r="K16" s="6">
        <v>1</v>
      </c>
      <c r="L16" s="6">
        <v>1</v>
      </c>
      <c r="M16" s="6">
        <v>1</v>
      </c>
      <c r="N16" s="6">
        <v>1</v>
      </c>
      <c r="O16" s="6">
        <v>1</v>
      </c>
      <c r="P16" s="6">
        <v>1</v>
      </c>
      <c r="Q16" s="6">
        <v>1</v>
      </c>
      <c r="R16" s="6">
        <v>1</v>
      </c>
      <c r="S16" s="6">
        <v>1</v>
      </c>
      <c r="T16" s="6">
        <v>1</v>
      </c>
      <c r="U16" s="6">
        <v>1</v>
      </c>
      <c r="V16" s="6">
        <v>1</v>
      </c>
      <c r="W16" s="6">
        <v>1</v>
      </c>
      <c r="X16" s="6">
        <v>1</v>
      </c>
      <c r="Y16" s="6">
        <v>1</v>
      </c>
      <c r="Z16" s="6">
        <v>1</v>
      </c>
      <c r="AA16" s="6">
        <v>1</v>
      </c>
      <c r="AB16" s="6">
        <v>1</v>
      </c>
      <c r="AC16" s="6">
        <v>1</v>
      </c>
      <c r="AD16" s="6">
        <v>1</v>
      </c>
      <c r="AE16" s="6">
        <v>1</v>
      </c>
      <c r="AF16" s="6">
        <v>1</v>
      </c>
      <c r="AH16" s="6">
        <v>1</v>
      </c>
      <c r="AI16" s="6">
        <v>1</v>
      </c>
      <c r="AJ16" s="6">
        <v>1</v>
      </c>
      <c r="AK16" s="6">
        <v>1</v>
      </c>
      <c r="AL16" s="6">
        <v>1</v>
      </c>
      <c r="AM16" s="6">
        <v>1</v>
      </c>
      <c r="AN16" s="6">
        <v>1</v>
      </c>
      <c r="AO16" s="6">
        <v>1</v>
      </c>
      <c r="AP16" s="6">
        <v>1</v>
      </c>
      <c r="AQ16" s="6">
        <v>1</v>
      </c>
    </row>
    <row r="17" spans="1:43" x14ac:dyDescent="0.25">
      <c r="A17" t="s">
        <v>433</v>
      </c>
      <c r="B17" s="9">
        <v>420</v>
      </c>
      <c r="C17" s="9">
        <v>268</v>
      </c>
      <c r="D17" s="9">
        <v>150</v>
      </c>
      <c r="E17" s="9">
        <v>2</v>
      </c>
      <c r="F17" s="9">
        <v>35</v>
      </c>
      <c r="G17" s="9">
        <v>86</v>
      </c>
      <c r="H17" s="9">
        <v>121</v>
      </c>
      <c r="I17" s="9">
        <v>131</v>
      </c>
      <c r="J17" s="9">
        <v>81</v>
      </c>
      <c r="K17" s="9">
        <v>87</v>
      </c>
      <c r="L17" s="9">
        <v>168</v>
      </c>
      <c r="M17" s="9">
        <v>252</v>
      </c>
      <c r="N17" s="9">
        <v>168</v>
      </c>
      <c r="O17" s="9">
        <v>103</v>
      </c>
      <c r="P17" s="9">
        <v>84</v>
      </c>
      <c r="Q17" s="9">
        <v>61</v>
      </c>
      <c r="R17" s="9">
        <v>70</v>
      </c>
      <c r="S17" s="9">
        <v>55</v>
      </c>
      <c r="T17" s="9">
        <v>15</v>
      </c>
      <c r="U17" s="9">
        <v>20</v>
      </c>
      <c r="V17" s="9">
        <v>12</v>
      </c>
      <c r="W17" s="9">
        <v>336</v>
      </c>
      <c r="X17" s="9">
        <v>27</v>
      </c>
      <c r="Y17" s="9">
        <v>40</v>
      </c>
      <c r="Z17" s="9">
        <v>17</v>
      </c>
      <c r="AA17" s="9">
        <v>51</v>
      </c>
      <c r="AB17" s="9">
        <v>351</v>
      </c>
      <c r="AC17" s="9">
        <v>18</v>
      </c>
      <c r="AD17" s="9">
        <v>351</v>
      </c>
      <c r="AE17" s="9">
        <v>69</v>
      </c>
      <c r="AF17" s="9">
        <v>420</v>
      </c>
      <c r="AG17" s="9">
        <v>0</v>
      </c>
      <c r="AH17" s="9">
        <v>331</v>
      </c>
      <c r="AI17" s="9">
        <v>89</v>
      </c>
      <c r="AJ17" s="9">
        <v>58</v>
      </c>
      <c r="AK17" s="9">
        <v>362</v>
      </c>
      <c r="AL17" s="9">
        <v>58</v>
      </c>
      <c r="AM17" s="9">
        <v>97</v>
      </c>
      <c r="AN17" s="9">
        <v>88</v>
      </c>
      <c r="AO17" s="9">
        <v>82</v>
      </c>
      <c r="AP17" s="9">
        <v>80</v>
      </c>
      <c r="AQ17" s="9">
        <v>15</v>
      </c>
    </row>
    <row r="18" spans="1:43" x14ac:dyDescent="0.25">
      <c r="A18" t="s">
        <v>246</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5cdebd21-72df-4947-8ee5-8a3709e58b47" sqref="A2 AQ18" xr:uid="{00000000-0002-0000-7300-000000000000}"/>
    <dataValidation allowBlank="1" error="5cdebd21-72df-4947-8ee5-8a3709e58b47" sqref="A1" xr:uid="{00000000-0002-0000-7300-000001000000}"/>
  </dataValidations>
  <hyperlinks>
    <hyperlink ref="A1" location="'TOC'!A1" display="Back to TOC" xr:uid="{00000000-0004-0000-7300-000000000000}"/>
  </hyperlinks>
  <pageMargins left="0.7" right="0.7" top="0.75" bottom="0.75" header="0.3" footer="0.3"/>
</worksheet>
</file>

<file path=xl/worksheets/sheet1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400-000000000000}">
  <sheetPr codeName="Sheet117"/>
  <dimension ref="A1:AQ20"/>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45.42578125" bestFit="1" customWidth="1"/>
    <col min="2" max="43" width="12.7109375" bestFit="1" customWidth="1"/>
  </cols>
  <sheetData>
    <row r="1" spans="1:43" x14ac:dyDescent="0.25">
      <c r="A1" s="4" t="s">
        <v>384</v>
      </c>
    </row>
    <row r="2" spans="1:43" x14ac:dyDescent="0.25">
      <c r="A2" t="s">
        <v>248</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692</v>
      </c>
      <c r="B5" s="6">
        <v>0.31404229054729998</v>
      </c>
      <c r="C5" s="7">
        <v>0.3569366484466</v>
      </c>
      <c r="D5" s="8">
        <v>0.27259326431600001</v>
      </c>
      <c r="E5" s="6">
        <v>0.1436602210937</v>
      </c>
      <c r="F5" s="6">
        <v>0.27881244565890001</v>
      </c>
      <c r="G5" s="8">
        <v>0.27783193362050002</v>
      </c>
      <c r="H5" s="8">
        <v>0.27808876565489998</v>
      </c>
      <c r="I5" s="6">
        <v>0.32198676497290002</v>
      </c>
      <c r="J5" s="7">
        <v>0.3487187231144</v>
      </c>
      <c r="K5" s="6">
        <v>0.30559948193410003</v>
      </c>
      <c r="L5" s="6">
        <v>0.32773015467580002</v>
      </c>
      <c r="M5" s="6">
        <v>0.3173271460746</v>
      </c>
      <c r="N5" s="6">
        <v>0.30834040274789998</v>
      </c>
      <c r="O5" s="6">
        <v>0.32747331227699999</v>
      </c>
      <c r="P5" s="6">
        <v>0.29934204234869999</v>
      </c>
      <c r="Q5" s="6">
        <v>0.31490971967850001</v>
      </c>
      <c r="R5" s="6">
        <v>0.31304298106209999</v>
      </c>
      <c r="S5" s="6">
        <v>0.31676434059769998</v>
      </c>
      <c r="T5" s="6">
        <v>0.34192930281889999</v>
      </c>
      <c r="U5" s="6">
        <v>0.27868189581300001</v>
      </c>
      <c r="V5" s="6">
        <v>0.32580583566720001</v>
      </c>
      <c r="W5" s="6">
        <v>0.31947235789270001</v>
      </c>
      <c r="X5" s="6">
        <v>0.31422743182410001</v>
      </c>
      <c r="Y5" s="6">
        <v>0.29355706969849998</v>
      </c>
      <c r="Z5" s="6">
        <v>0.32930567181589998</v>
      </c>
      <c r="AA5" s="8">
        <v>0.27305171067880002</v>
      </c>
      <c r="AB5" s="7">
        <v>0.33822663772180001</v>
      </c>
      <c r="AC5" s="8">
        <v>0.21354002212789999</v>
      </c>
      <c r="AD5" s="7">
        <v>0.34595187512210002</v>
      </c>
      <c r="AE5" s="8">
        <v>0.29842686800689999</v>
      </c>
      <c r="AF5" s="6">
        <v>0.3445847549969</v>
      </c>
      <c r="AG5" s="6">
        <v>0.3109774226541</v>
      </c>
      <c r="AH5" s="7">
        <v>0.32775173261439999</v>
      </c>
      <c r="AI5" s="8">
        <v>0.28789671136380002</v>
      </c>
      <c r="AJ5" s="6">
        <v>0.29555880363170001</v>
      </c>
      <c r="AK5" s="6">
        <v>0.31648970148279998</v>
      </c>
      <c r="AL5" s="8">
        <v>0.2800279840664</v>
      </c>
      <c r="AM5" s="6">
        <v>0.31129412912510002</v>
      </c>
      <c r="AN5" s="6">
        <v>0.3298818174241</v>
      </c>
      <c r="AO5" s="6">
        <v>0.34933582389509998</v>
      </c>
      <c r="AP5" s="6">
        <v>0.33080346188740001</v>
      </c>
      <c r="AQ5" s="6">
        <v>0.2850306488871</v>
      </c>
    </row>
    <row r="6" spans="1:43" x14ac:dyDescent="0.25">
      <c r="A6" t="s">
        <v>693</v>
      </c>
      <c r="B6" s="6">
        <v>0.36518871008949999</v>
      </c>
      <c r="C6" s="6">
        <v>0.36216549874269999</v>
      </c>
      <c r="D6" s="6">
        <v>0.3675806354876</v>
      </c>
      <c r="E6" s="6">
        <v>0.48191162412749999</v>
      </c>
      <c r="F6" s="6">
        <v>0.31783027215749998</v>
      </c>
      <c r="G6" s="6">
        <v>0.33231478020389998</v>
      </c>
      <c r="H6" s="8">
        <v>0.32852075675190001</v>
      </c>
      <c r="I6" s="6">
        <v>0.37646366413740001</v>
      </c>
      <c r="J6" s="6">
        <v>0.37321931675570003</v>
      </c>
      <c r="K6" s="6">
        <v>0.38173216219990003</v>
      </c>
      <c r="L6" s="6">
        <v>0.37736299911940002</v>
      </c>
      <c r="M6" s="6">
        <v>0.36754227929630001</v>
      </c>
      <c r="N6" s="6">
        <v>0.36110335917109998</v>
      </c>
      <c r="O6" s="6">
        <v>0.36837950399309999</v>
      </c>
      <c r="P6" s="6">
        <v>0.35835194914349999</v>
      </c>
      <c r="Q6" s="6">
        <v>0.38603509039040002</v>
      </c>
      <c r="R6" s="6">
        <v>0.36885383743759997</v>
      </c>
      <c r="S6" s="8">
        <v>0.3135663689912</v>
      </c>
      <c r="T6" s="6">
        <v>0.3353992934176</v>
      </c>
      <c r="U6" s="6">
        <v>0.41554957988989999</v>
      </c>
      <c r="V6" s="6">
        <v>0.41633431353700001</v>
      </c>
      <c r="W6" s="6">
        <v>0.37117409704210003</v>
      </c>
      <c r="X6" s="6">
        <v>0.38161542606920001</v>
      </c>
      <c r="Y6" s="6">
        <v>0.34074358866459997</v>
      </c>
      <c r="Z6" s="6">
        <v>0.32125386565649999</v>
      </c>
      <c r="AA6" s="8">
        <v>0.33059553621639998</v>
      </c>
      <c r="AB6" s="7">
        <v>0.38272949761679997</v>
      </c>
      <c r="AC6" s="6">
        <v>0.35256056932250002</v>
      </c>
      <c r="AD6" s="7">
        <v>0.40908956080440001</v>
      </c>
      <c r="AE6" s="8">
        <v>0.34370518584650001</v>
      </c>
      <c r="AF6" s="6">
        <v>0.35856373567700001</v>
      </c>
      <c r="AG6" s="6">
        <v>0.36585351143200001</v>
      </c>
      <c r="AH6" s="6">
        <v>0.36245757693090003</v>
      </c>
      <c r="AI6" s="6">
        <v>0.37039731434259998</v>
      </c>
      <c r="AJ6" s="8">
        <v>0.30928010283599999</v>
      </c>
      <c r="AK6" s="7">
        <v>0.37259160638330002</v>
      </c>
      <c r="AL6" s="8">
        <v>0.29955207888199997</v>
      </c>
      <c r="AM6" s="6">
        <v>0.3563172521438</v>
      </c>
      <c r="AN6" s="6">
        <v>0.38175284365000001</v>
      </c>
      <c r="AO6" s="6">
        <v>0.36820590981910001</v>
      </c>
      <c r="AP6" s="7">
        <v>0.4491806259003</v>
      </c>
      <c r="AQ6" s="6">
        <v>0.388497247431</v>
      </c>
    </row>
    <row r="7" spans="1:43" x14ac:dyDescent="0.25">
      <c r="A7" t="s">
        <v>694</v>
      </c>
      <c r="B7" s="6">
        <v>0.40899359265660001</v>
      </c>
      <c r="C7" s="6">
        <v>0.41463515722490002</v>
      </c>
      <c r="D7" s="6">
        <v>0.40286652971659997</v>
      </c>
      <c r="E7" s="6">
        <v>0.5202106698283</v>
      </c>
      <c r="F7" s="6">
        <v>0.35649035039470001</v>
      </c>
      <c r="G7" s="8">
        <v>0.3689962139945</v>
      </c>
      <c r="H7" s="8">
        <v>0.3657204700317</v>
      </c>
      <c r="I7" s="6">
        <v>0.39300642937680003</v>
      </c>
      <c r="J7" s="6">
        <v>0.4337770775857</v>
      </c>
      <c r="K7" s="7">
        <v>0.4462476748959</v>
      </c>
      <c r="L7" s="7">
        <v>0.43984722116780001</v>
      </c>
      <c r="M7" s="7">
        <v>0.43081162691379998</v>
      </c>
      <c r="N7" s="8">
        <v>0.37112161250379999</v>
      </c>
      <c r="O7" s="6">
        <v>0.41704728530579999</v>
      </c>
      <c r="P7" s="6">
        <v>0.42309491315530001</v>
      </c>
      <c r="Q7" s="6">
        <v>0.39179289100940001</v>
      </c>
      <c r="R7" s="6">
        <v>0.38660749705469999</v>
      </c>
      <c r="S7" s="6">
        <v>0.37987086150940003</v>
      </c>
      <c r="T7" s="8">
        <v>0.32574515685049998</v>
      </c>
      <c r="U7" s="7">
        <v>0.51744477562979996</v>
      </c>
      <c r="V7" s="6">
        <v>0.38529479550720003</v>
      </c>
      <c r="W7" s="6">
        <v>0.40609723638950002</v>
      </c>
      <c r="X7" s="6">
        <v>0.4122829776177</v>
      </c>
      <c r="Y7" s="6">
        <v>0.41891811547509999</v>
      </c>
      <c r="Z7" s="6">
        <v>0.39309774071499998</v>
      </c>
      <c r="AA7" s="8">
        <v>0.37014256262439998</v>
      </c>
      <c r="AB7" s="7">
        <v>0.4281484937053</v>
      </c>
      <c r="AC7" s="6">
        <v>0.4085204928376</v>
      </c>
      <c r="AD7" s="6">
        <v>0.41084710072640002</v>
      </c>
      <c r="AE7" s="6">
        <v>0.40808655133729999</v>
      </c>
      <c r="AF7" s="6">
        <v>0.3803094062754</v>
      </c>
      <c r="AG7" s="6">
        <v>0.41187198650820001</v>
      </c>
      <c r="AH7" s="7">
        <v>0.42374461468289998</v>
      </c>
      <c r="AI7" s="8">
        <v>0.38086159337179998</v>
      </c>
      <c r="AJ7" s="6">
        <v>0.44100183802780002</v>
      </c>
      <c r="AK7" s="6">
        <v>0.4047553593564</v>
      </c>
      <c r="AL7" s="6">
        <v>0.37919566130569998</v>
      </c>
      <c r="AM7" s="6">
        <v>0.42281333720589998</v>
      </c>
      <c r="AN7" s="7">
        <v>0.44876302548519997</v>
      </c>
      <c r="AO7" s="6">
        <v>0.38162254373359999</v>
      </c>
      <c r="AP7" s="6">
        <v>0.42012754896940002</v>
      </c>
      <c r="AQ7" s="6">
        <v>0.36005317866429998</v>
      </c>
    </row>
    <row r="8" spans="1:43" x14ac:dyDescent="0.25">
      <c r="A8" t="s">
        <v>695</v>
      </c>
      <c r="B8" s="6">
        <v>0.38138694664939998</v>
      </c>
      <c r="C8" s="7">
        <v>0.40471860707860002</v>
      </c>
      <c r="D8" s="8">
        <v>0.35946332332160003</v>
      </c>
      <c r="E8" s="6">
        <v>0.16570939753889999</v>
      </c>
      <c r="F8" s="6">
        <v>0.40891786024280002</v>
      </c>
      <c r="G8" s="6">
        <v>0.39322696327239998</v>
      </c>
      <c r="H8" s="6">
        <v>0.3973369841926</v>
      </c>
      <c r="I8" s="6">
        <v>0.35664880757180001</v>
      </c>
      <c r="J8" s="6">
        <v>0.37651302011900001</v>
      </c>
      <c r="K8" s="6">
        <v>0.3985790724478</v>
      </c>
      <c r="L8" s="6">
        <v>0.38725381324980002</v>
      </c>
      <c r="M8" s="6">
        <v>0.39140635932200002</v>
      </c>
      <c r="N8" s="6">
        <v>0.36399514162199997</v>
      </c>
      <c r="O8" s="7">
        <v>0.4246253008825</v>
      </c>
      <c r="P8" s="8">
        <v>0.34998375668289999</v>
      </c>
      <c r="Q8" s="6">
        <v>0.36597000979599997</v>
      </c>
      <c r="R8" s="6">
        <v>0.39645861711710001</v>
      </c>
      <c r="S8" s="6">
        <v>0.35235429856549999</v>
      </c>
      <c r="T8" s="6">
        <v>0.36995503463250001</v>
      </c>
      <c r="U8" s="6">
        <v>0.42460530566999999</v>
      </c>
      <c r="V8" s="8">
        <v>0.25274781612769998</v>
      </c>
      <c r="W8" s="6">
        <v>0.38674081379000003</v>
      </c>
      <c r="X8" s="6">
        <v>0.4099410806728</v>
      </c>
      <c r="Y8" s="6">
        <v>0.35300012036889999</v>
      </c>
      <c r="Z8" s="6">
        <v>0.32986943081859998</v>
      </c>
      <c r="AA8" s="8">
        <v>0.34665766685810001</v>
      </c>
      <c r="AB8" s="7">
        <v>0.39658970191699999</v>
      </c>
      <c r="AC8" s="6">
        <v>0.42927211299309997</v>
      </c>
      <c r="AD8" s="6">
        <v>0.40173091105570002</v>
      </c>
      <c r="AE8" s="6">
        <v>0.37143132972159998</v>
      </c>
      <c r="AF8" s="6">
        <v>0.39070214595660002</v>
      </c>
      <c r="AG8" s="6">
        <v>0.38045218726469998</v>
      </c>
      <c r="AH8" s="7">
        <v>0.39394482217459997</v>
      </c>
      <c r="AI8" s="8">
        <v>0.3574375454034</v>
      </c>
      <c r="AJ8" s="6">
        <v>0.38442383251680001</v>
      </c>
      <c r="AK8" s="6">
        <v>0.38098483054889998</v>
      </c>
      <c r="AL8" s="6">
        <v>0.3757978387682</v>
      </c>
      <c r="AM8" s="6">
        <v>0.3593745979388</v>
      </c>
      <c r="AN8" s="6">
        <v>0.40914442179569999</v>
      </c>
      <c r="AO8" s="6">
        <v>0.4194462707778</v>
      </c>
      <c r="AP8" s="6">
        <v>0.39610513002519998</v>
      </c>
      <c r="AQ8" s="8">
        <v>0.31738782030340001</v>
      </c>
    </row>
    <row r="9" spans="1:43" x14ac:dyDescent="0.25">
      <c r="A9" t="s">
        <v>696</v>
      </c>
      <c r="B9" s="6">
        <v>0.36408885824269999</v>
      </c>
      <c r="C9" s="8">
        <v>0.31531964324770001</v>
      </c>
      <c r="D9" s="7">
        <v>0.41147533341789999</v>
      </c>
      <c r="E9" s="6">
        <v>0.50627291978300004</v>
      </c>
      <c r="F9" s="7">
        <v>0.431056874985</v>
      </c>
      <c r="G9" s="7">
        <v>0.42462031465150002</v>
      </c>
      <c r="H9" s="7">
        <v>0.42630628567500001</v>
      </c>
      <c r="I9" s="7">
        <v>0.40388190332149998</v>
      </c>
      <c r="J9" s="8">
        <v>0.30633002010979998</v>
      </c>
      <c r="K9" s="8">
        <v>0.31442221367770001</v>
      </c>
      <c r="L9" s="8">
        <v>0.31026894746259998</v>
      </c>
      <c r="M9" s="7">
        <v>0.38351397815100002</v>
      </c>
      <c r="N9" s="8">
        <v>0.33037052473200001</v>
      </c>
      <c r="O9" s="6">
        <v>0.34091896923269999</v>
      </c>
      <c r="P9" s="6">
        <v>0.38449389792049998</v>
      </c>
      <c r="Q9" s="6">
        <v>0.33995500675239998</v>
      </c>
      <c r="R9" s="6">
        <v>0.39129790823790001</v>
      </c>
      <c r="S9" s="7">
        <v>0.40820575114430002</v>
      </c>
      <c r="T9" s="6">
        <v>0.33775031283610002</v>
      </c>
      <c r="U9" s="6">
        <v>0.37838864546470002</v>
      </c>
      <c r="V9" s="6">
        <v>0.36983522585130002</v>
      </c>
      <c r="W9" s="6">
        <v>0.37060858076309999</v>
      </c>
      <c r="X9" s="6">
        <v>0.36078867992960001</v>
      </c>
      <c r="Y9" s="6">
        <v>0.35302359305050002</v>
      </c>
      <c r="Z9" s="6">
        <v>0.2898713696652</v>
      </c>
      <c r="AA9" s="6">
        <v>0.35023180780890001</v>
      </c>
      <c r="AB9" s="6">
        <v>0.3712661406153</v>
      </c>
      <c r="AC9" s="6">
        <v>0.35523269146789999</v>
      </c>
      <c r="AD9" s="6">
        <v>0.36048038830880003</v>
      </c>
      <c r="AE9" s="6">
        <v>0.36585471585239998</v>
      </c>
      <c r="AF9" s="6">
        <v>0.35868374741429998</v>
      </c>
      <c r="AG9" s="6">
        <v>0.364631249007</v>
      </c>
      <c r="AH9" s="6">
        <v>0.37156738035460002</v>
      </c>
      <c r="AI9" s="6">
        <v>0.34982640386309999</v>
      </c>
      <c r="AJ9" s="7">
        <v>0.41272919512919998</v>
      </c>
      <c r="AK9" s="8">
        <v>0.3576483585172</v>
      </c>
      <c r="AL9" s="8">
        <v>0.27389242972479999</v>
      </c>
      <c r="AM9" s="6">
        <v>0.36776926119890002</v>
      </c>
      <c r="AN9" s="6">
        <v>0.38037759203369997</v>
      </c>
      <c r="AO9" s="6">
        <v>0.40436979524790001</v>
      </c>
      <c r="AP9" s="7">
        <v>0.4261165068212</v>
      </c>
      <c r="AQ9" s="6">
        <v>0.37562262811449998</v>
      </c>
    </row>
    <row r="10" spans="1:43" x14ac:dyDescent="0.25">
      <c r="A10" t="s">
        <v>697</v>
      </c>
      <c r="B10" s="6">
        <v>0.1197083834142</v>
      </c>
      <c r="C10" s="6">
        <v>0.1132799802714</v>
      </c>
      <c r="D10" s="6">
        <v>0.12665450458370001</v>
      </c>
      <c r="E10" s="6">
        <v>0</v>
      </c>
      <c r="F10" s="6">
        <v>0.10069716601710001</v>
      </c>
      <c r="G10" s="6">
        <v>0.13522222825819999</v>
      </c>
      <c r="H10" s="6">
        <v>0.12617884926270001</v>
      </c>
      <c r="I10" s="6">
        <v>0.1139016002738</v>
      </c>
      <c r="J10" s="6">
        <v>0.11404672880860001</v>
      </c>
      <c r="K10" s="6">
        <v>0.12567821970189999</v>
      </c>
      <c r="L10" s="6">
        <v>0.1197084319364</v>
      </c>
      <c r="M10" s="6">
        <v>0.1199351888389</v>
      </c>
      <c r="N10" s="6">
        <v>0.1193146921017</v>
      </c>
      <c r="O10" s="6">
        <v>0.1214793346366</v>
      </c>
      <c r="P10" s="6">
        <v>0.11128569215880001</v>
      </c>
      <c r="Q10" s="7">
        <v>0.144563026521</v>
      </c>
      <c r="R10" s="6">
        <v>9.5423355243770006E-2</v>
      </c>
      <c r="S10" s="6">
        <v>0.1012861529013</v>
      </c>
      <c r="T10" s="6">
        <v>0.12562879242809999</v>
      </c>
      <c r="U10" s="6">
        <v>0.1342705444084</v>
      </c>
      <c r="V10" s="6">
        <v>7.526335884193E-2</v>
      </c>
      <c r="W10" s="6">
        <v>0.1207096764618</v>
      </c>
      <c r="X10" s="6">
        <v>0.13073935982920001</v>
      </c>
      <c r="Y10" s="6">
        <v>0.1099178738441</v>
      </c>
      <c r="Z10" s="6">
        <v>0.1195915006891</v>
      </c>
      <c r="AA10" s="6">
        <v>0.1100223409149</v>
      </c>
      <c r="AB10" s="6">
        <v>0.12313482281840001</v>
      </c>
      <c r="AC10" s="6">
        <v>0.15353511382580001</v>
      </c>
      <c r="AD10" s="6">
        <v>0.1201250319257</v>
      </c>
      <c r="AE10" s="6">
        <v>0.1195044903631</v>
      </c>
      <c r="AF10" s="6">
        <v>9.4009641236459995E-2</v>
      </c>
      <c r="AG10" s="6">
        <v>0.12228719462730001</v>
      </c>
      <c r="AH10" s="6">
        <v>0.1164419453225</v>
      </c>
      <c r="AI10" s="6">
        <v>0.12593787950579999</v>
      </c>
      <c r="AJ10" s="6">
        <v>0.12191172336889999</v>
      </c>
      <c r="AK10" s="6">
        <v>0.11941663768870001</v>
      </c>
      <c r="AL10" s="6">
        <v>0.1036162788261</v>
      </c>
      <c r="AM10" s="6">
        <v>0.1264985678559</v>
      </c>
      <c r="AN10" s="7">
        <v>0.1495899822789</v>
      </c>
      <c r="AO10" s="6">
        <v>0.1117877551006</v>
      </c>
      <c r="AP10" s="6">
        <v>0.1073756770399</v>
      </c>
      <c r="AQ10" s="6">
        <v>8.7636537259299999E-2</v>
      </c>
    </row>
    <row r="11" spans="1:43" x14ac:dyDescent="0.25">
      <c r="A11" t="s">
        <v>698</v>
      </c>
      <c r="B11" s="6">
        <v>0.16849669373289999</v>
      </c>
      <c r="C11" s="7">
        <v>0.18145744082769999</v>
      </c>
      <c r="D11" s="8">
        <v>0.15432469129779999</v>
      </c>
      <c r="E11" s="7">
        <v>0.44296883188929997</v>
      </c>
      <c r="F11" s="7">
        <v>0.30737857490940002</v>
      </c>
      <c r="G11" s="7">
        <v>0.3053131960064</v>
      </c>
      <c r="H11" s="7">
        <v>0.30585419442829997</v>
      </c>
      <c r="I11" s="7">
        <v>0.1916192986744</v>
      </c>
      <c r="J11" s="8">
        <v>0.12390703437059999</v>
      </c>
      <c r="K11" s="8">
        <v>4.6252065742480003E-2</v>
      </c>
      <c r="L11" s="8">
        <v>8.6107978101629998E-2</v>
      </c>
      <c r="M11" s="6">
        <v>0.1731594684452</v>
      </c>
      <c r="N11" s="6">
        <v>0.16040299888949999</v>
      </c>
      <c r="O11" s="6">
        <v>0.15725792492240001</v>
      </c>
      <c r="P11" s="6">
        <v>0.16532218763879999</v>
      </c>
      <c r="Q11" s="6">
        <v>0.1849605104441</v>
      </c>
      <c r="R11" s="6">
        <v>0.1464228931365</v>
      </c>
      <c r="S11" s="7">
        <v>0.20086811290920001</v>
      </c>
      <c r="T11" s="6">
        <v>0.1205869304807</v>
      </c>
      <c r="U11" s="6">
        <v>0.17050941812850001</v>
      </c>
      <c r="V11" s="6">
        <v>0.17783767210279999</v>
      </c>
      <c r="W11" s="6">
        <v>0.16871806976109999</v>
      </c>
      <c r="X11" s="6">
        <v>0.161879984872</v>
      </c>
      <c r="Y11" s="6">
        <v>0.17319330199060001</v>
      </c>
      <c r="Z11" s="6">
        <v>0.1555016439237</v>
      </c>
      <c r="AA11" s="7">
        <v>0.19697678673149999</v>
      </c>
      <c r="AB11" s="8">
        <v>0.1535027569497</v>
      </c>
      <c r="AC11" s="6">
        <v>0.19280320105609999</v>
      </c>
      <c r="AD11" s="8">
        <v>0.14727312593940001</v>
      </c>
      <c r="AE11" s="7">
        <v>0.1788827574603</v>
      </c>
      <c r="AF11" s="6">
        <v>0.2000384185081</v>
      </c>
      <c r="AG11" s="6">
        <v>0.16533155230429999</v>
      </c>
      <c r="AH11" s="6">
        <v>0.17355539446269999</v>
      </c>
      <c r="AI11" s="6">
        <v>0.1588491340548</v>
      </c>
      <c r="AJ11" s="7">
        <v>0.2453497462225</v>
      </c>
      <c r="AK11" s="8">
        <v>0.1583205293569</v>
      </c>
      <c r="AL11" s="8">
        <v>0.1176144819396</v>
      </c>
      <c r="AM11" s="6">
        <v>0.1608819584889</v>
      </c>
      <c r="AN11" s="7">
        <v>0.20243155754110001</v>
      </c>
      <c r="AO11" s="7">
        <v>0.20054055153440001</v>
      </c>
      <c r="AP11" s="6">
        <v>0.19201370930049999</v>
      </c>
      <c r="AQ11" s="6">
        <v>0.14438384643800001</v>
      </c>
    </row>
    <row r="12" spans="1:43" x14ac:dyDescent="0.25">
      <c r="A12" t="s">
        <v>699</v>
      </c>
      <c r="B12" s="6">
        <v>0.23084713074589999</v>
      </c>
      <c r="C12" s="6">
        <v>0.24060014696170001</v>
      </c>
      <c r="D12" s="6">
        <v>0.22022332506760001</v>
      </c>
      <c r="E12" s="6">
        <v>0.42934137697039998</v>
      </c>
      <c r="F12" s="6">
        <v>0.25436581978139999</v>
      </c>
      <c r="G12" s="7">
        <v>0.30688042149229999</v>
      </c>
      <c r="H12" s="7">
        <v>0.29312492287059999</v>
      </c>
      <c r="I12" s="7">
        <v>0.30933032174519998</v>
      </c>
      <c r="J12" s="8">
        <v>0.20487524427619999</v>
      </c>
      <c r="K12" s="8">
        <v>0.1028662546268</v>
      </c>
      <c r="L12" s="8">
        <v>0.1552217113753</v>
      </c>
      <c r="M12" s="6">
        <v>0.23853730719409999</v>
      </c>
      <c r="N12" s="6">
        <v>0.21749843918270001</v>
      </c>
      <c r="O12" s="8">
        <v>0.20732083748169999</v>
      </c>
      <c r="P12" s="6">
        <v>0.25004744558410003</v>
      </c>
      <c r="Q12" s="6">
        <v>0.24038026687690001</v>
      </c>
      <c r="R12" s="6">
        <v>0.24240017528999999</v>
      </c>
      <c r="S12" s="6">
        <v>0.2357649094855</v>
      </c>
      <c r="T12" s="6">
        <v>0.1751757938838</v>
      </c>
      <c r="U12" s="6">
        <v>0.24235045541549999</v>
      </c>
      <c r="V12" s="6">
        <v>0.1927133882624</v>
      </c>
      <c r="W12" s="6">
        <v>0.2326264568111</v>
      </c>
      <c r="X12" s="6">
        <v>0.2260640522523</v>
      </c>
      <c r="Y12" s="6">
        <v>0.2315859006413</v>
      </c>
      <c r="Z12" s="6">
        <v>0.1984501704594</v>
      </c>
      <c r="AA12" s="6">
        <v>0.2294532837262</v>
      </c>
      <c r="AB12" s="6">
        <v>0.23082345269009999</v>
      </c>
      <c r="AC12" s="6">
        <v>0.24871672733790001</v>
      </c>
      <c r="AD12" s="6">
        <v>0.2386016353164</v>
      </c>
      <c r="AE12" s="6">
        <v>0.22705235036650001</v>
      </c>
      <c r="AF12" s="6">
        <v>0.24456660258400001</v>
      </c>
      <c r="AG12" s="6">
        <v>0.22947041247819999</v>
      </c>
      <c r="AH12" s="6">
        <v>0.2296998148845</v>
      </c>
      <c r="AI12" s="6">
        <v>0.2330352021172</v>
      </c>
      <c r="AJ12" s="6">
        <v>0.25300575644669998</v>
      </c>
      <c r="AK12" s="6">
        <v>0.2279130922117</v>
      </c>
      <c r="AL12" s="8">
        <v>0.14099784123</v>
      </c>
      <c r="AM12" s="6">
        <v>0.2157237118551</v>
      </c>
      <c r="AN12" s="7">
        <v>0.2710932685313</v>
      </c>
      <c r="AO12" s="7">
        <v>0.28667484712160002</v>
      </c>
      <c r="AP12" s="7">
        <v>0.31406429939949998</v>
      </c>
      <c r="AQ12" s="6">
        <v>0.19010712633669999</v>
      </c>
    </row>
    <row r="13" spans="1:43" x14ac:dyDescent="0.25">
      <c r="A13" t="s">
        <v>700</v>
      </c>
      <c r="B13" s="6">
        <v>0.1247031305616</v>
      </c>
      <c r="C13" s="6">
        <v>0.1342882165888</v>
      </c>
      <c r="D13" s="6">
        <v>0.1151465856938</v>
      </c>
      <c r="E13" s="6">
        <v>0.14486551656659999</v>
      </c>
      <c r="F13" s="6">
        <v>0.10174817026790001</v>
      </c>
      <c r="G13" s="6">
        <v>0.1168561237148</v>
      </c>
      <c r="H13" s="6">
        <v>0.1128987970658</v>
      </c>
      <c r="I13" s="6">
        <v>0.1069803107703</v>
      </c>
      <c r="J13" s="6">
        <v>0.13207206232220001</v>
      </c>
      <c r="K13" s="7">
        <v>0.1496734391174</v>
      </c>
      <c r="L13" s="7">
        <v>0.1406396458735</v>
      </c>
      <c r="M13" s="8">
        <v>0.1160892359501</v>
      </c>
      <c r="N13" s="7">
        <v>0.13965522211670001</v>
      </c>
      <c r="O13" s="6">
        <v>0.12639941326029999</v>
      </c>
      <c r="P13" s="6">
        <v>0.1174427772874</v>
      </c>
      <c r="Q13" s="6">
        <v>0.128119236473</v>
      </c>
      <c r="R13" s="6">
        <v>0.10316763814920001</v>
      </c>
      <c r="S13" s="6">
        <v>0.13710293016809999</v>
      </c>
      <c r="T13" s="6">
        <v>0.1715168370056</v>
      </c>
      <c r="U13" s="6">
        <v>0.1106231121039</v>
      </c>
      <c r="V13" s="6">
        <v>0.1686351379821</v>
      </c>
      <c r="W13" s="6">
        <v>0.12778067496039999</v>
      </c>
      <c r="X13" s="6">
        <v>0.11334754955780001</v>
      </c>
      <c r="Y13" s="6">
        <v>0.1194709541818</v>
      </c>
      <c r="Z13" s="6">
        <v>0.13551134684819999</v>
      </c>
      <c r="AA13" s="6">
        <v>0.1170568044348</v>
      </c>
      <c r="AB13" s="6">
        <v>0.1275897140202</v>
      </c>
      <c r="AC13" s="6">
        <v>0.14683497157129999</v>
      </c>
      <c r="AD13" s="6">
        <v>0.1259811295821</v>
      </c>
      <c r="AE13" s="6">
        <v>0.1240777230241</v>
      </c>
      <c r="AF13" s="6">
        <v>0.1107883480567</v>
      </c>
      <c r="AG13" s="6">
        <v>0.12609944781720001</v>
      </c>
      <c r="AH13" s="6">
        <v>0.1206368950801</v>
      </c>
      <c r="AI13" s="6">
        <v>0.13245793788650001</v>
      </c>
      <c r="AJ13" s="6">
        <v>0.1434311422806</v>
      </c>
      <c r="AK13" s="6">
        <v>0.1222233419323</v>
      </c>
      <c r="AL13" s="6">
        <v>0.13737021780299999</v>
      </c>
      <c r="AM13" s="6">
        <v>0.12694867460779999</v>
      </c>
      <c r="AN13" s="7">
        <v>0.1564939967107</v>
      </c>
      <c r="AO13" s="6">
        <v>0.10134421088499999</v>
      </c>
      <c r="AP13" s="8">
        <v>7.8561235982509997E-2</v>
      </c>
      <c r="AQ13" s="6">
        <v>0.1041553097353</v>
      </c>
    </row>
    <row r="14" spans="1:43" x14ac:dyDescent="0.25">
      <c r="A14" t="s">
        <v>701</v>
      </c>
      <c r="B14" s="6">
        <v>0.6295935206962</v>
      </c>
      <c r="C14" s="6">
        <v>0.62800458922680003</v>
      </c>
      <c r="D14" s="6">
        <v>0.63206732018889999</v>
      </c>
      <c r="E14" s="6">
        <v>0.45029622931169999</v>
      </c>
      <c r="F14" s="6">
        <v>0.63729674611319997</v>
      </c>
      <c r="G14" s="6">
        <v>0.65478891358640001</v>
      </c>
      <c r="H14" s="6">
        <v>0.65020707391270005</v>
      </c>
      <c r="I14" s="7">
        <v>0.67992820784219998</v>
      </c>
      <c r="J14" s="6">
        <v>0.61803131831640001</v>
      </c>
      <c r="K14" s="8">
        <v>0.56219698680230001</v>
      </c>
      <c r="L14" s="8">
        <v>0.59085359774129997</v>
      </c>
      <c r="M14" s="6">
        <v>0.63995385769040003</v>
      </c>
      <c r="N14" s="6">
        <v>0.61160993553919996</v>
      </c>
      <c r="O14" s="8">
        <v>0.58423687991600004</v>
      </c>
      <c r="P14" s="6">
        <v>0.63975562164169997</v>
      </c>
      <c r="Q14" s="6">
        <v>0.65696445318539998</v>
      </c>
      <c r="R14" s="6">
        <v>0.60582424857310002</v>
      </c>
      <c r="S14" s="7">
        <v>0.68181122136689998</v>
      </c>
      <c r="T14" s="6">
        <v>0.60478818654809996</v>
      </c>
      <c r="U14" s="6">
        <v>0.68608611623670002</v>
      </c>
      <c r="V14" s="6">
        <v>0.64141173222949999</v>
      </c>
      <c r="W14" s="6">
        <v>0.63331364850780003</v>
      </c>
      <c r="X14" s="6">
        <v>0.64629327696119998</v>
      </c>
      <c r="Y14" s="6">
        <v>0.60782470039610004</v>
      </c>
      <c r="Z14" s="6">
        <v>0.62493759481540001</v>
      </c>
      <c r="AA14" s="8">
        <v>0.60170674408049996</v>
      </c>
      <c r="AB14" s="6">
        <v>0.64143539163289998</v>
      </c>
      <c r="AC14" s="6">
        <v>0.67724231033420002</v>
      </c>
      <c r="AD14" s="7">
        <v>0.6625249288217</v>
      </c>
      <c r="AE14" s="8">
        <v>0.61347805383630005</v>
      </c>
      <c r="AF14" s="6">
        <v>0.58679406819820001</v>
      </c>
      <c r="AG14" s="6">
        <v>0.6338883498847</v>
      </c>
      <c r="AH14" s="6">
        <v>0.63425390939369997</v>
      </c>
      <c r="AI14" s="6">
        <v>0.62070559067529996</v>
      </c>
      <c r="AJ14" s="6">
        <v>0.5909024720496</v>
      </c>
      <c r="AK14" s="6">
        <v>0.63471662847330002</v>
      </c>
      <c r="AL14" s="8">
        <v>0.55105197507909998</v>
      </c>
      <c r="AM14" s="6">
        <v>0.61617516203449996</v>
      </c>
      <c r="AN14" s="7">
        <v>0.68549574803619995</v>
      </c>
      <c r="AO14" s="6">
        <v>0.64279572690240006</v>
      </c>
      <c r="AP14" s="7">
        <v>0.71025665259110005</v>
      </c>
      <c r="AQ14" s="6">
        <v>0.58658856629519995</v>
      </c>
    </row>
    <row r="15" spans="1:43" x14ac:dyDescent="0.25">
      <c r="A15" t="s">
        <v>702</v>
      </c>
      <c r="B15" s="6">
        <v>0.26595864093639998</v>
      </c>
      <c r="C15" s="7">
        <v>0.28480883548329999</v>
      </c>
      <c r="D15" s="8">
        <v>0.2475698959939</v>
      </c>
      <c r="E15" s="6">
        <v>0.22544157826870001</v>
      </c>
      <c r="F15" s="6">
        <v>0.22916721409579999</v>
      </c>
      <c r="G15" s="8">
        <v>0.23137498639779999</v>
      </c>
      <c r="H15" s="8">
        <v>0.23079668992649999</v>
      </c>
      <c r="I15" s="6">
        <v>0.26858480055299999</v>
      </c>
      <c r="J15" s="6">
        <v>0.2793105539106</v>
      </c>
      <c r="K15" s="6">
        <v>0.28532860803409998</v>
      </c>
      <c r="L15" s="7">
        <v>0.2822398805263</v>
      </c>
      <c r="M15" s="8">
        <v>0.24655284547670001</v>
      </c>
      <c r="N15" s="7">
        <v>0.29964343085989997</v>
      </c>
      <c r="O15" s="6">
        <v>0.27533350856709998</v>
      </c>
      <c r="P15" s="6">
        <v>0.2441697092231</v>
      </c>
      <c r="Q15" s="6">
        <v>0.27116849574730001</v>
      </c>
      <c r="R15" s="6">
        <v>0.26653119895639998</v>
      </c>
      <c r="S15" s="6">
        <v>0.28936224279880002</v>
      </c>
      <c r="T15" s="6">
        <v>0.2907428409067</v>
      </c>
      <c r="U15" s="6">
        <v>0.221936341092</v>
      </c>
      <c r="V15" s="6">
        <v>0.3114816677526</v>
      </c>
      <c r="W15" s="7">
        <v>0.28169902518950002</v>
      </c>
      <c r="X15" s="6">
        <v>0.25325788715910003</v>
      </c>
      <c r="Y15" s="8">
        <v>0.21390644199809999</v>
      </c>
      <c r="Z15" s="6">
        <v>0.31299884905210001</v>
      </c>
      <c r="AA15" s="8">
        <v>0.19572258059620001</v>
      </c>
      <c r="AB15" s="7">
        <v>0.301569612243</v>
      </c>
      <c r="AC15" s="6">
        <v>0.24039138080219999</v>
      </c>
      <c r="AD15" s="7">
        <v>0.34173897057449998</v>
      </c>
      <c r="AE15" s="8">
        <v>0.22887442679469999</v>
      </c>
      <c r="AF15" s="7">
        <v>0.33506303608019999</v>
      </c>
      <c r="AG15" s="8">
        <v>0.25902416967570002</v>
      </c>
      <c r="AH15" s="7">
        <v>0.28417974011579999</v>
      </c>
      <c r="AI15" s="8">
        <v>0.23120878101690001</v>
      </c>
      <c r="AJ15" s="6">
        <v>0.2593085055164</v>
      </c>
      <c r="AK15" s="6">
        <v>0.26683918984060001</v>
      </c>
      <c r="AL15" s="6">
        <v>0.24362343291569999</v>
      </c>
      <c r="AM15" s="6">
        <v>0.2643429684254</v>
      </c>
      <c r="AN15" s="7">
        <v>0.31125213880930003</v>
      </c>
      <c r="AO15" s="6">
        <v>0.26075732856529998</v>
      </c>
      <c r="AP15" s="6">
        <v>0.30011803285659999</v>
      </c>
      <c r="AQ15" s="8">
        <v>0.17153949832199999</v>
      </c>
    </row>
    <row r="16" spans="1:43" x14ac:dyDescent="0.25">
      <c r="A16" t="s">
        <v>691</v>
      </c>
      <c r="B16" s="6">
        <v>1.407101827603E-2</v>
      </c>
      <c r="C16" s="6">
        <v>1.3494622431000001E-2</v>
      </c>
      <c r="D16" s="6">
        <v>1.4461480370850001E-2</v>
      </c>
      <c r="E16" s="6">
        <v>4.9295154293269999E-2</v>
      </c>
      <c r="F16" s="6">
        <v>0</v>
      </c>
      <c r="G16" s="8">
        <v>2.7203365710440001E-3</v>
      </c>
      <c r="H16" s="8">
        <v>2.0077807344909999E-3</v>
      </c>
      <c r="I16" s="8">
        <v>2.9155074299729998E-3</v>
      </c>
      <c r="J16" s="6">
        <v>1.734952793376E-2</v>
      </c>
      <c r="K16" s="7">
        <v>3.6029617497379998E-2</v>
      </c>
      <c r="L16" s="7">
        <v>2.6442181874629999E-2</v>
      </c>
      <c r="M16" s="6">
        <v>1.236087059869E-2</v>
      </c>
      <c r="N16" s="6">
        <v>1.7039511135249999E-2</v>
      </c>
      <c r="O16" s="6">
        <v>1.4505709012649999E-2</v>
      </c>
      <c r="P16" s="6">
        <v>1.72764045146E-2</v>
      </c>
      <c r="Q16" s="6">
        <v>1.2444417624139999E-2</v>
      </c>
      <c r="R16" s="6">
        <v>6.5724793738779997E-3</v>
      </c>
      <c r="S16" s="6">
        <v>1.0701409610360001E-2</v>
      </c>
      <c r="T16" s="6">
        <v>1.242651576228E-2</v>
      </c>
      <c r="U16" s="6">
        <v>2.5090770666699999E-2</v>
      </c>
      <c r="V16" s="6">
        <v>0</v>
      </c>
      <c r="W16" s="8">
        <v>1.034887974685E-2</v>
      </c>
      <c r="X16" s="6">
        <v>1.9428387324529998E-2</v>
      </c>
      <c r="Y16" s="6">
        <v>2.130534738453E-2</v>
      </c>
      <c r="Z16" s="6">
        <v>3.2829060377190002E-2</v>
      </c>
      <c r="AA16" s="6">
        <v>1.5199147585529999E-2</v>
      </c>
      <c r="AB16" s="6">
        <v>1.407460314101E-2</v>
      </c>
      <c r="AC16" s="6">
        <v>0</v>
      </c>
      <c r="AD16" s="8">
        <v>8.0985793898319999E-3</v>
      </c>
      <c r="AE16" s="7">
        <v>1.699371871376E-2</v>
      </c>
      <c r="AF16" s="6">
        <v>1.557870588372E-2</v>
      </c>
      <c r="AG16" s="6">
        <v>1.391972520178E-2</v>
      </c>
      <c r="AH16" s="6">
        <v>1.3357647792360001E-2</v>
      </c>
      <c r="AI16" s="6">
        <v>1.543150285132E-2</v>
      </c>
      <c r="AJ16" s="8">
        <v>3.4093895356690001E-3</v>
      </c>
      <c r="AK16" s="7">
        <v>1.5482731709180001E-2</v>
      </c>
      <c r="AL16" s="7">
        <v>2.3582951959010001E-2</v>
      </c>
      <c r="AM16" s="6">
        <v>1.284615630915E-2</v>
      </c>
      <c r="AN16" s="6">
        <v>9.8810410550499994E-3</v>
      </c>
      <c r="AO16" s="6">
        <v>5.7116532626929999E-3</v>
      </c>
      <c r="AP16" s="6">
        <v>9.1169045796110001E-3</v>
      </c>
      <c r="AQ16" s="6">
        <v>2.6024145885180001E-2</v>
      </c>
    </row>
    <row r="17" spans="1:43" x14ac:dyDescent="0.25">
      <c r="A17" t="s">
        <v>460</v>
      </c>
      <c r="B17" s="6">
        <v>5.9913200850629997E-2</v>
      </c>
      <c r="C17" s="8">
        <v>4.613251474439E-2</v>
      </c>
      <c r="D17" s="7">
        <v>7.3809205957670002E-2</v>
      </c>
      <c r="E17" s="6">
        <v>0</v>
      </c>
      <c r="F17" s="6">
        <v>3.1290691834350001E-2</v>
      </c>
      <c r="G17" s="8">
        <v>3.6858596812860002E-2</v>
      </c>
      <c r="H17" s="8">
        <v>3.5400158459300002E-2</v>
      </c>
      <c r="I17" s="8">
        <v>3.4661091828339999E-2</v>
      </c>
      <c r="J17" s="7">
        <v>7.8766219620919994E-2</v>
      </c>
      <c r="K17" s="7">
        <v>9.4667009052209997E-2</v>
      </c>
      <c r="L17" s="7">
        <v>8.6506031316839996E-2</v>
      </c>
      <c r="M17" s="6">
        <v>5.6690799130870002E-2</v>
      </c>
      <c r="N17" s="6">
        <v>6.5506680654359994E-2</v>
      </c>
      <c r="O17" s="6">
        <v>6.4050995204919997E-2</v>
      </c>
      <c r="P17" s="6">
        <v>5.2717979124309998E-2</v>
      </c>
      <c r="Q17" s="6">
        <v>5.676387785749E-2</v>
      </c>
      <c r="R17" s="6">
        <v>6.0804652927339997E-2</v>
      </c>
      <c r="S17" s="6">
        <v>7.8510640212429997E-2</v>
      </c>
      <c r="T17" s="6">
        <v>8.0484519879039998E-2</v>
      </c>
      <c r="U17" s="6">
        <v>3.0805692675789999E-2</v>
      </c>
      <c r="V17" s="6">
        <v>4.9212496411970001E-2</v>
      </c>
      <c r="W17" s="6">
        <v>5.4297825990380001E-2</v>
      </c>
      <c r="X17" s="6">
        <v>6.8784356387829995E-2</v>
      </c>
      <c r="Y17" s="6">
        <v>6.83491497054E-2</v>
      </c>
      <c r="Z17" s="6">
        <v>0.10448993674239999</v>
      </c>
      <c r="AA17" s="7">
        <v>8.5877944750649998E-2</v>
      </c>
      <c r="AB17" s="8">
        <v>4.5832546867660001E-2</v>
      </c>
      <c r="AC17" s="6">
        <v>9.2413392062050001E-2</v>
      </c>
      <c r="AD17" s="8">
        <v>4.174850992878E-2</v>
      </c>
      <c r="AE17" s="7">
        <v>6.8802358382420006E-2</v>
      </c>
      <c r="AF17" s="6">
        <v>4.5471265129559998E-2</v>
      </c>
      <c r="AG17" s="6">
        <v>6.1362416750689999E-2</v>
      </c>
      <c r="AH17" s="8">
        <v>4.875408069744E-2</v>
      </c>
      <c r="AI17" s="7">
        <v>8.1195004891679995E-2</v>
      </c>
      <c r="AJ17" s="6">
        <v>7.0706057518400006E-2</v>
      </c>
      <c r="AK17" s="6">
        <v>5.848411143934E-2</v>
      </c>
      <c r="AL17" s="7">
        <v>0.10980075681320001</v>
      </c>
      <c r="AM17" s="6">
        <v>5.6327385044090003E-2</v>
      </c>
      <c r="AN17" s="8">
        <v>3.0436188426819999E-2</v>
      </c>
      <c r="AO17" s="8">
        <v>3.3971386383430002E-2</v>
      </c>
      <c r="AP17" s="8">
        <v>1.5431347183339999E-2</v>
      </c>
      <c r="AQ17" s="7">
        <v>0.12908401476940001</v>
      </c>
    </row>
    <row r="18" spans="1:43" x14ac:dyDescent="0.25">
      <c r="A18" t="s">
        <v>434</v>
      </c>
      <c r="B18" s="6">
        <v>1</v>
      </c>
      <c r="C18" s="6">
        <v>1</v>
      </c>
      <c r="D18" s="6">
        <v>1</v>
      </c>
      <c r="E18" s="6">
        <v>1</v>
      </c>
      <c r="F18" s="6">
        <v>1</v>
      </c>
      <c r="G18" s="6">
        <v>1</v>
      </c>
      <c r="H18" s="6">
        <v>1</v>
      </c>
      <c r="I18" s="6">
        <v>1</v>
      </c>
      <c r="J18" s="6">
        <v>1</v>
      </c>
      <c r="K18" s="6">
        <v>1</v>
      </c>
      <c r="L18" s="6">
        <v>1</v>
      </c>
      <c r="M18" s="6">
        <v>1</v>
      </c>
      <c r="N18" s="6">
        <v>1</v>
      </c>
      <c r="O18" s="6">
        <v>1</v>
      </c>
      <c r="P18" s="6">
        <v>1</v>
      </c>
      <c r="Q18" s="6">
        <v>1</v>
      </c>
      <c r="R18" s="6">
        <v>1</v>
      </c>
      <c r="S18" s="6">
        <v>1</v>
      </c>
      <c r="T18" s="6">
        <v>1</v>
      </c>
      <c r="U18" s="6">
        <v>1</v>
      </c>
      <c r="V18" s="6">
        <v>1</v>
      </c>
      <c r="W18" s="6">
        <v>1</v>
      </c>
      <c r="X18" s="6">
        <v>1</v>
      </c>
      <c r="Y18" s="6">
        <v>1</v>
      </c>
      <c r="Z18" s="6">
        <v>1</v>
      </c>
      <c r="AA18" s="6">
        <v>1</v>
      </c>
      <c r="AB18" s="6">
        <v>1</v>
      </c>
      <c r="AC18" s="6">
        <v>1</v>
      </c>
      <c r="AD18" s="6">
        <v>1</v>
      </c>
      <c r="AE18" s="6">
        <v>1</v>
      </c>
      <c r="AF18" s="6">
        <v>1</v>
      </c>
      <c r="AG18" s="6">
        <v>1</v>
      </c>
      <c r="AH18" s="6">
        <v>1</v>
      </c>
      <c r="AI18" s="6">
        <v>1</v>
      </c>
      <c r="AJ18" s="6">
        <v>1</v>
      </c>
      <c r="AK18" s="6">
        <v>1</v>
      </c>
      <c r="AL18" s="6">
        <v>1</v>
      </c>
      <c r="AM18" s="6">
        <v>1</v>
      </c>
      <c r="AN18" s="6">
        <v>1</v>
      </c>
      <c r="AO18" s="6">
        <v>1</v>
      </c>
      <c r="AP18" s="6">
        <v>1</v>
      </c>
      <c r="AQ18" s="6">
        <v>1</v>
      </c>
    </row>
    <row r="19" spans="1:43" x14ac:dyDescent="0.25">
      <c r="A19" t="s">
        <v>433</v>
      </c>
      <c r="B19" s="9">
        <v>4507</v>
      </c>
      <c r="C19" s="9">
        <v>2217</v>
      </c>
      <c r="D19" s="9">
        <v>2278</v>
      </c>
      <c r="E19" s="9">
        <v>12</v>
      </c>
      <c r="F19" s="9">
        <v>280</v>
      </c>
      <c r="G19" s="9">
        <v>827</v>
      </c>
      <c r="H19" s="9">
        <v>1107</v>
      </c>
      <c r="I19" s="9">
        <v>1249</v>
      </c>
      <c r="J19" s="9">
        <v>1121</v>
      </c>
      <c r="K19" s="9">
        <v>1030</v>
      </c>
      <c r="L19" s="9">
        <v>2151</v>
      </c>
      <c r="M19" s="9">
        <v>2745</v>
      </c>
      <c r="N19" s="9">
        <v>1762</v>
      </c>
      <c r="O19" s="9">
        <v>1001</v>
      </c>
      <c r="P19" s="9">
        <v>1001</v>
      </c>
      <c r="Q19" s="9">
        <v>801</v>
      </c>
      <c r="R19" s="9">
        <v>600</v>
      </c>
      <c r="S19" s="9">
        <v>601</v>
      </c>
      <c r="T19" s="9">
        <v>201</v>
      </c>
      <c r="U19" s="9">
        <v>201</v>
      </c>
      <c r="V19" s="9">
        <v>101</v>
      </c>
      <c r="W19" s="9">
        <v>3062</v>
      </c>
      <c r="X19" s="9">
        <v>488</v>
      </c>
      <c r="Y19" s="9">
        <v>850</v>
      </c>
      <c r="Z19" s="9">
        <v>107</v>
      </c>
      <c r="AA19" s="9">
        <v>1366</v>
      </c>
      <c r="AB19" s="9">
        <v>3036</v>
      </c>
      <c r="AC19" s="9">
        <v>105</v>
      </c>
      <c r="AD19" s="9">
        <v>1571</v>
      </c>
      <c r="AE19" s="9">
        <v>2936</v>
      </c>
      <c r="AF19" s="9">
        <v>455</v>
      </c>
      <c r="AG19" s="9">
        <v>4052</v>
      </c>
      <c r="AH19" s="9">
        <v>3046</v>
      </c>
      <c r="AI19" s="9">
        <v>1461</v>
      </c>
      <c r="AJ19" s="9">
        <v>583</v>
      </c>
      <c r="AK19" s="9">
        <v>3924</v>
      </c>
      <c r="AL19" s="9">
        <v>778</v>
      </c>
      <c r="AM19" s="9">
        <v>1171</v>
      </c>
      <c r="AN19" s="9">
        <v>1002</v>
      </c>
      <c r="AO19" s="9">
        <v>620</v>
      </c>
      <c r="AP19" s="9">
        <v>576</v>
      </c>
      <c r="AQ19" s="9">
        <v>360</v>
      </c>
    </row>
    <row r="20" spans="1:43" x14ac:dyDescent="0.25">
      <c r="A20"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e8a7343b-a133-4a27-8b7b-f2f9979c31ee" sqref="A2 AQ20" xr:uid="{00000000-0002-0000-7400-000000000000}"/>
    <dataValidation allowBlank="1" error="e8a7343b-a133-4a27-8b7b-f2f9979c31ee" sqref="A1" xr:uid="{00000000-0002-0000-7400-000001000000}"/>
  </dataValidations>
  <hyperlinks>
    <hyperlink ref="A1" location="'TOC'!A1" display="Back to TOC" xr:uid="{00000000-0004-0000-7400-000000000000}"/>
  </hyperlinks>
  <pageMargins left="0.7" right="0.7" top="0.75" bottom="0.75" header="0.3" footer="0.3"/>
</worksheet>
</file>

<file path=xl/worksheets/sheet1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500-000000000000}">
  <sheetPr codeName="Sheet118"/>
  <dimension ref="A1:H6"/>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59.42578125" bestFit="1" customWidth="1"/>
    <col min="2" max="8" width="12.7109375" bestFit="1" customWidth="1"/>
  </cols>
  <sheetData>
    <row r="1" spans="1:8" x14ac:dyDescent="0.25">
      <c r="A1" s="4" t="s">
        <v>384</v>
      </c>
    </row>
    <row r="2" spans="1:8" x14ac:dyDescent="0.25">
      <c r="A2" t="s">
        <v>250</v>
      </c>
    </row>
    <row r="3" spans="1:8" ht="120" x14ac:dyDescent="0.25">
      <c r="A3" s="5" t="s">
        <v>554</v>
      </c>
      <c r="B3" s="5" t="s">
        <v>614</v>
      </c>
      <c r="C3" s="5" t="s">
        <v>615</v>
      </c>
      <c r="D3" s="5" t="s">
        <v>616</v>
      </c>
      <c r="E3" s="5" t="s">
        <v>618</v>
      </c>
      <c r="F3" s="5" t="s">
        <v>460</v>
      </c>
      <c r="G3" s="5" t="s">
        <v>434</v>
      </c>
      <c r="H3" s="5" t="s">
        <v>558</v>
      </c>
    </row>
    <row r="4" spans="1:8" x14ac:dyDescent="0.25">
      <c r="A4" t="s">
        <v>621</v>
      </c>
      <c r="B4" s="8">
        <v>9.0150941624400002E-2</v>
      </c>
      <c r="C4" s="6">
        <v>0.15130469169999999</v>
      </c>
      <c r="D4" s="6">
        <v>0.17188333857409999</v>
      </c>
      <c r="E4" s="6">
        <v>0.52798020800169998</v>
      </c>
      <c r="F4" s="6">
        <v>5.8680820099820001E-2</v>
      </c>
      <c r="G4" s="6">
        <v>1</v>
      </c>
      <c r="H4" s="9">
        <v>769</v>
      </c>
    </row>
    <row r="5" spans="1:8" x14ac:dyDescent="0.25">
      <c r="A5" t="s">
        <v>620</v>
      </c>
      <c r="B5" s="7">
        <v>0.19937116106450001</v>
      </c>
      <c r="C5" s="6">
        <v>0.13448406251030001</v>
      </c>
      <c r="D5" s="6">
        <v>0.17358228603170001</v>
      </c>
      <c r="E5" s="6">
        <v>0.44571471419539999</v>
      </c>
      <c r="F5" s="6">
        <v>4.6847776198079998E-2</v>
      </c>
      <c r="G5" s="6">
        <v>1</v>
      </c>
      <c r="H5" s="9">
        <v>769</v>
      </c>
    </row>
    <row r="6" spans="1:8" x14ac:dyDescent="0.25">
      <c r="A6" t="s">
        <v>251</v>
      </c>
    </row>
  </sheetData>
  <dataValidations count="2">
    <dataValidation allowBlank="1" showErrorMessage="1" prompt="ef82bbbd-d99e-485b-82f2-a883e9e55179" sqref="A2 H6" xr:uid="{00000000-0002-0000-7500-000000000000}"/>
    <dataValidation allowBlank="1" error="ef82bbbd-d99e-485b-82f2-a883e9e55179" sqref="A1" xr:uid="{00000000-0002-0000-7500-000001000000}"/>
  </dataValidations>
  <hyperlinks>
    <hyperlink ref="A1" location="'TOC'!A1" display="Back to TOC" xr:uid="{00000000-0004-0000-7500-000000000000}"/>
  </hyperlinks>
  <pageMargins left="0.7" right="0.7" top="0.75" bottom="0.75" header="0.3" footer="0.3"/>
</worksheet>
</file>

<file path=xl/worksheets/sheet1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600-000000000000}">
  <sheetPr codeName="Sheet119"/>
  <dimension ref="A1:AQ12"/>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43" width="12.7109375" bestFit="1" customWidth="1"/>
  </cols>
  <sheetData>
    <row r="1" spans="1:43" x14ac:dyDescent="0.25">
      <c r="A1" s="4" t="s">
        <v>384</v>
      </c>
    </row>
    <row r="2" spans="1:43" x14ac:dyDescent="0.25">
      <c r="A2" t="s">
        <v>253</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614</v>
      </c>
      <c r="B5" s="6">
        <v>9.0150941624400002E-2</v>
      </c>
      <c r="C5" s="7">
        <v>0.1239539773615</v>
      </c>
      <c r="D5" s="8">
        <v>4.2991881076629997E-2</v>
      </c>
      <c r="F5" s="6">
        <v>0.1763754292975</v>
      </c>
      <c r="G5" s="7">
        <v>0.14538810111600001</v>
      </c>
      <c r="H5" s="7">
        <v>0.15028738273680001</v>
      </c>
      <c r="I5" s="7">
        <v>0.1294220228995</v>
      </c>
      <c r="J5" s="8">
        <v>9.2431668166430003E-3</v>
      </c>
      <c r="K5" s="8">
        <v>1.8472454700549999E-2</v>
      </c>
      <c r="L5" s="8">
        <v>1.291315014444E-2</v>
      </c>
      <c r="M5" s="6">
        <v>8.9125988890910002E-2</v>
      </c>
      <c r="N5" s="6">
        <v>9.2366117578320001E-2</v>
      </c>
      <c r="O5" s="6">
        <v>0.1038797711185</v>
      </c>
      <c r="P5" s="6">
        <v>6.5130278819709994E-2</v>
      </c>
      <c r="Q5" s="6">
        <v>9.7456814039270007E-2</v>
      </c>
      <c r="R5" s="6">
        <v>7.6877002138970002E-2</v>
      </c>
      <c r="S5" s="6">
        <v>7.3760517183959998E-2</v>
      </c>
      <c r="T5" s="7">
        <v>0.2389401693762</v>
      </c>
      <c r="U5" s="6">
        <v>9.498322191005E-2</v>
      </c>
      <c r="V5" s="6">
        <v>0.11025255039240001</v>
      </c>
      <c r="W5" s="6">
        <v>7.9805738400119994E-2</v>
      </c>
      <c r="X5" s="6">
        <v>0.11187929624030001</v>
      </c>
      <c r="Y5" s="6">
        <v>0.12435474434679999</v>
      </c>
      <c r="Z5" s="6">
        <v>0</v>
      </c>
      <c r="AA5" s="6">
        <v>8.5567214746E-2</v>
      </c>
      <c r="AB5" s="6">
        <v>9.1213799114520003E-2</v>
      </c>
      <c r="AC5" s="6">
        <v>7.3943197243589998E-2</v>
      </c>
      <c r="AD5" s="7">
        <v>0.14035708743469999</v>
      </c>
      <c r="AE5" s="8">
        <v>5.5819734026039999E-2</v>
      </c>
      <c r="AF5" s="7">
        <v>0.37918673469649999</v>
      </c>
      <c r="AG5" s="8">
        <v>3.3350180430660001E-2</v>
      </c>
      <c r="AH5" s="7">
        <v>0.1056148024931</v>
      </c>
      <c r="AI5" s="8">
        <v>2.351161362902E-2</v>
      </c>
      <c r="AJ5" s="6">
        <v>0.12722723561329999</v>
      </c>
      <c r="AK5" s="6">
        <v>8.2396909824510006E-2</v>
      </c>
      <c r="AL5" s="6">
        <v>3.9284385395389997E-2</v>
      </c>
      <c r="AM5" s="6">
        <v>6.9705391740639999E-2</v>
      </c>
      <c r="AN5" s="6">
        <v>7.409340052808E-2</v>
      </c>
      <c r="AO5" s="7">
        <v>0.14399131845050001</v>
      </c>
      <c r="AP5" s="6">
        <v>0.1018437108211</v>
      </c>
      <c r="AQ5" s="8">
        <v>1.1366504141659999E-2</v>
      </c>
    </row>
    <row r="6" spans="1:43" x14ac:dyDescent="0.25">
      <c r="A6" t="s">
        <v>615</v>
      </c>
      <c r="B6" s="6">
        <v>0.15130469169999999</v>
      </c>
      <c r="C6" s="7">
        <v>0.2063986400061</v>
      </c>
      <c r="D6" s="8">
        <v>7.4442398496919998E-2</v>
      </c>
      <c r="F6" s="6">
        <v>0.27269567626890001</v>
      </c>
      <c r="G6" s="7">
        <v>0.22582414505250001</v>
      </c>
      <c r="H6" s="7">
        <v>0.2332348140229</v>
      </c>
      <c r="I6" s="6">
        <v>0.16625664851300001</v>
      </c>
      <c r="J6" s="8">
        <v>9.1155298734270002E-2</v>
      </c>
      <c r="K6" s="6">
        <v>7.2081753066110005E-2</v>
      </c>
      <c r="L6" s="8">
        <v>8.3570792162950006E-2</v>
      </c>
      <c r="M6" s="6">
        <v>0.14813341285709999</v>
      </c>
      <c r="N6" s="6">
        <v>0.15815860837990001</v>
      </c>
      <c r="O6" s="6">
        <v>0.1560567300912</v>
      </c>
      <c r="P6" s="6">
        <v>0.16597370778199999</v>
      </c>
      <c r="Q6" s="6">
        <v>0.13567866860909999</v>
      </c>
      <c r="R6" s="6">
        <v>0.11332949639089999</v>
      </c>
      <c r="S6" s="6">
        <v>0.1315565099064</v>
      </c>
      <c r="T6" s="6">
        <v>0.24761978920470001</v>
      </c>
      <c r="U6" s="6">
        <v>0.1390696299235</v>
      </c>
      <c r="V6" s="6">
        <v>0.11736685053739999</v>
      </c>
      <c r="W6" s="6">
        <v>0.1403511097589</v>
      </c>
      <c r="X6" s="6">
        <v>0.17436848883780001</v>
      </c>
      <c r="Y6" s="6">
        <v>0.18366376307580001</v>
      </c>
      <c r="Z6" s="6">
        <v>9.6360775960140005E-2</v>
      </c>
      <c r="AA6" s="6">
        <v>0.1738924038818</v>
      </c>
      <c r="AB6" s="6">
        <v>0.15080676979929999</v>
      </c>
      <c r="AC6" s="6">
        <v>0</v>
      </c>
      <c r="AD6" s="8">
        <v>0.1013631409543</v>
      </c>
      <c r="AE6" s="7">
        <v>0.18545496790150001</v>
      </c>
      <c r="AF6" s="8">
        <v>7.9019530795089998E-2</v>
      </c>
      <c r="AG6" s="7">
        <v>0.16551003325569999</v>
      </c>
      <c r="AH6" s="7">
        <v>0.17096143932800001</v>
      </c>
      <c r="AI6" s="8">
        <v>6.6596709416190003E-2</v>
      </c>
      <c r="AJ6" s="6">
        <v>0.20830405358679999</v>
      </c>
      <c r="AK6" s="6">
        <v>0.1393840055393</v>
      </c>
      <c r="AL6" s="6">
        <v>0.2272728129137</v>
      </c>
      <c r="AM6" s="8">
        <v>8.4790720590580002E-2</v>
      </c>
      <c r="AN6" s="6">
        <v>0.19488370523160001</v>
      </c>
      <c r="AO6" s="6">
        <v>0.1783638586962</v>
      </c>
      <c r="AP6" s="6">
        <v>0.13912885708180001</v>
      </c>
      <c r="AQ6" s="8">
        <v>5.2934761093469999E-2</v>
      </c>
    </row>
    <row r="7" spans="1:43" x14ac:dyDescent="0.25">
      <c r="A7" t="s">
        <v>616</v>
      </c>
      <c r="B7" s="6">
        <v>0.17188333857409999</v>
      </c>
      <c r="C7" s="7">
        <v>0.2078376079143</v>
      </c>
      <c r="D7" s="8">
        <v>0.121723063682</v>
      </c>
      <c r="F7" s="6">
        <v>0.27954334871559999</v>
      </c>
      <c r="G7" s="6">
        <v>0.23674767528839999</v>
      </c>
      <c r="H7" s="7">
        <v>0.2435139268041</v>
      </c>
      <c r="I7" s="6">
        <v>0.19991635347360001</v>
      </c>
      <c r="J7" s="8">
        <v>8.85197638383E-2</v>
      </c>
      <c r="K7" s="6">
        <v>0.1126459981207</v>
      </c>
      <c r="L7" s="8">
        <v>9.8113448496600003E-2</v>
      </c>
      <c r="M7" s="6">
        <v>0.1844047740982</v>
      </c>
      <c r="N7" s="6">
        <v>0.1448214244239</v>
      </c>
      <c r="O7" s="6">
        <v>0.17956165731589999</v>
      </c>
      <c r="P7" s="6">
        <v>0.1916749679458</v>
      </c>
      <c r="Q7" s="6">
        <v>0.1314907011709</v>
      </c>
      <c r="R7" s="6">
        <v>0.1593873324399</v>
      </c>
      <c r="S7" s="6">
        <v>0.1859833268959</v>
      </c>
      <c r="T7" s="6">
        <v>8.8499484907820003E-2</v>
      </c>
      <c r="U7" s="6">
        <v>0.12393163531239999</v>
      </c>
      <c r="V7" s="6">
        <v>0.2692693804404</v>
      </c>
      <c r="W7" s="6">
        <v>0.1691809398213</v>
      </c>
      <c r="X7" s="6">
        <v>0.16642667146689999</v>
      </c>
      <c r="Y7" s="6">
        <v>0.17906486017670001</v>
      </c>
      <c r="Z7" s="6">
        <v>0.25267900249460001</v>
      </c>
      <c r="AA7" s="6">
        <v>0.2128793085656</v>
      </c>
      <c r="AB7" s="6">
        <v>0.16436552215319999</v>
      </c>
      <c r="AC7" s="6">
        <v>0.2198699456066</v>
      </c>
      <c r="AD7" s="6">
        <v>0.14057691258579999</v>
      </c>
      <c r="AE7" s="6">
        <v>0.1932908254947</v>
      </c>
      <c r="AF7" s="7">
        <v>0.24992105249249999</v>
      </c>
      <c r="AG7" s="8">
        <v>0.1565475163036</v>
      </c>
      <c r="AH7" s="6">
        <v>0.17586037527090001</v>
      </c>
      <c r="AI7" s="6">
        <v>0.15474485969509999</v>
      </c>
      <c r="AJ7" s="6">
        <v>0.2335387276069</v>
      </c>
      <c r="AK7" s="6">
        <v>0.1589889039972</v>
      </c>
      <c r="AL7" s="6">
        <v>0.1796755837365</v>
      </c>
      <c r="AM7" s="7">
        <v>0.27482094397059997</v>
      </c>
      <c r="AN7" s="6">
        <v>0.19353328227309999</v>
      </c>
      <c r="AO7" s="6">
        <v>0.13894984330320001</v>
      </c>
      <c r="AP7" s="6">
        <v>0.136004800807</v>
      </c>
      <c r="AQ7" s="8">
        <v>5.954116696174E-2</v>
      </c>
    </row>
    <row r="8" spans="1:43" x14ac:dyDescent="0.25">
      <c r="A8" t="s">
        <v>618</v>
      </c>
      <c r="B8" s="6">
        <v>0.52798020800169998</v>
      </c>
      <c r="C8" s="8">
        <v>0.43530632554319998</v>
      </c>
      <c r="D8" s="7">
        <v>0.65727076249619998</v>
      </c>
      <c r="F8" s="8">
        <v>0.271385545718</v>
      </c>
      <c r="G8" s="8">
        <v>0.35307423824189998</v>
      </c>
      <c r="H8" s="8">
        <v>0.34015876816430002</v>
      </c>
      <c r="I8" s="8">
        <v>0.45194849681869997</v>
      </c>
      <c r="J8" s="7">
        <v>0.71685294403190003</v>
      </c>
      <c r="K8" s="7">
        <v>0.73449606812979995</v>
      </c>
      <c r="L8" s="7">
        <v>0.72386865013010004</v>
      </c>
      <c r="M8" s="6">
        <v>0.51705018923360002</v>
      </c>
      <c r="N8" s="6">
        <v>0.55160267756540005</v>
      </c>
      <c r="O8" s="6">
        <v>0.51370981618099998</v>
      </c>
      <c r="P8" s="6">
        <v>0.50217776527900004</v>
      </c>
      <c r="Q8" s="6">
        <v>0.56548722558989994</v>
      </c>
      <c r="R8" s="6">
        <v>0.60567021272270005</v>
      </c>
      <c r="S8" s="6">
        <v>0.55265555018589996</v>
      </c>
      <c r="T8" s="8">
        <v>0.3026594669762</v>
      </c>
      <c r="U8" s="6">
        <v>0.60513112986280004</v>
      </c>
      <c r="V8" s="6">
        <v>0.4645706543316</v>
      </c>
      <c r="W8" s="7">
        <v>0.55917847710309998</v>
      </c>
      <c r="X8" s="6">
        <v>0.4484352498834</v>
      </c>
      <c r="Y8" s="6">
        <v>0.4553651224254</v>
      </c>
      <c r="Z8" s="6">
        <v>0.58352545464250005</v>
      </c>
      <c r="AA8" s="8">
        <v>0.41447407601410002</v>
      </c>
      <c r="AB8" s="6">
        <v>0.54447383662259996</v>
      </c>
      <c r="AC8" s="6">
        <v>0.60587651606589998</v>
      </c>
      <c r="AD8" s="7">
        <v>0.5786816546229</v>
      </c>
      <c r="AE8" s="8">
        <v>0.4933103112908</v>
      </c>
      <c r="AF8" s="8">
        <v>0.27274159320079999</v>
      </c>
      <c r="AG8" s="7">
        <v>0.57813921236800003</v>
      </c>
      <c r="AH8" s="8">
        <v>0.4956459623774</v>
      </c>
      <c r="AI8" s="7">
        <v>0.66732008036199997</v>
      </c>
      <c r="AJ8" s="8">
        <v>0.38174607655769999</v>
      </c>
      <c r="AK8" s="7">
        <v>0.55856320277960003</v>
      </c>
      <c r="AL8" s="6">
        <v>0.53116527762099996</v>
      </c>
      <c r="AM8" s="6">
        <v>0.48497577254789997</v>
      </c>
      <c r="AN8" s="6">
        <v>0.48222712791389999</v>
      </c>
      <c r="AO8" s="6">
        <v>0.4841889661105</v>
      </c>
      <c r="AP8" s="6">
        <v>0.58007838482810004</v>
      </c>
      <c r="AQ8" s="7">
        <v>0.77893845038080001</v>
      </c>
    </row>
    <row r="9" spans="1:43" x14ac:dyDescent="0.25">
      <c r="A9" t="s">
        <v>460</v>
      </c>
      <c r="B9" s="6">
        <v>5.8680820099820001E-2</v>
      </c>
      <c r="C9" s="8">
        <v>2.6503449174850001E-2</v>
      </c>
      <c r="D9" s="7">
        <v>0.1035718942483</v>
      </c>
      <c r="F9" s="6">
        <v>0</v>
      </c>
      <c r="G9" s="6">
        <v>3.8965840301189998E-2</v>
      </c>
      <c r="H9" s="6">
        <v>3.2805108271949997E-2</v>
      </c>
      <c r="I9" s="6">
        <v>5.2456478295150002E-2</v>
      </c>
      <c r="J9" s="6">
        <v>9.4228826578919997E-2</v>
      </c>
      <c r="K9" s="6">
        <v>6.2303725982840001E-2</v>
      </c>
      <c r="L9" s="6">
        <v>8.1533959065899997E-2</v>
      </c>
      <c r="M9" s="6">
        <v>6.128563492025E-2</v>
      </c>
      <c r="N9" s="6">
        <v>5.3051172052499998E-2</v>
      </c>
      <c r="O9" s="6">
        <v>4.6792025293380002E-2</v>
      </c>
      <c r="P9" s="6">
        <v>7.5043280173490004E-2</v>
      </c>
      <c r="Q9" s="6">
        <v>6.9886590590800005E-2</v>
      </c>
      <c r="R9" s="6">
        <v>4.4735956307460002E-2</v>
      </c>
      <c r="S9" s="6">
        <v>5.6044095827890002E-2</v>
      </c>
      <c r="T9" s="6">
        <v>0.1222810895352</v>
      </c>
      <c r="U9" s="6">
        <v>3.6884382991189998E-2</v>
      </c>
      <c r="V9" s="6">
        <v>3.8540564298230003E-2</v>
      </c>
      <c r="W9" s="6">
        <v>5.1483734916479999E-2</v>
      </c>
      <c r="X9" s="6">
        <v>9.889029357154E-2</v>
      </c>
      <c r="Y9" s="6">
        <v>5.7551509975290002E-2</v>
      </c>
      <c r="Z9" s="6">
        <v>6.7434766902750007E-2</v>
      </c>
      <c r="AA9" s="7">
        <v>0.11318699679249999</v>
      </c>
      <c r="AB9" s="8">
        <v>4.9140072310329998E-2</v>
      </c>
      <c r="AC9" s="6">
        <v>0.100310341084</v>
      </c>
      <c r="AD9" s="6">
        <v>3.9021204402269999E-2</v>
      </c>
      <c r="AE9" s="6">
        <v>7.2124161286919994E-2</v>
      </c>
      <c r="AF9" s="8">
        <v>1.9131088815099999E-2</v>
      </c>
      <c r="AG9" s="7">
        <v>6.645305764211E-2</v>
      </c>
      <c r="AH9" s="6">
        <v>5.191742053067E-2</v>
      </c>
      <c r="AI9" s="6">
        <v>8.7826736897680002E-2</v>
      </c>
      <c r="AJ9" s="6">
        <v>4.9183906635369999E-2</v>
      </c>
      <c r="AK9" s="6">
        <v>6.0666977859440002E-2</v>
      </c>
      <c r="AL9" s="6">
        <v>2.2601940333480001E-2</v>
      </c>
      <c r="AM9" s="6">
        <v>8.5707171150299993E-2</v>
      </c>
      <c r="AN9" s="6">
        <v>5.5262484053440003E-2</v>
      </c>
      <c r="AO9" s="6">
        <v>5.4506013439629998E-2</v>
      </c>
      <c r="AP9" s="6">
        <v>4.2944246462079998E-2</v>
      </c>
      <c r="AQ9" s="6">
        <v>9.7219117422360002E-2</v>
      </c>
    </row>
    <row r="10" spans="1:43" x14ac:dyDescent="0.25">
      <c r="A10" t="s">
        <v>434</v>
      </c>
      <c r="B10" s="6">
        <v>1</v>
      </c>
      <c r="C10" s="6">
        <v>1</v>
      </c>
      <c r="D10" s="6">
        <v>1</v>
      </c>
      <c r="F10" s="6">
        <v>1</v>
      </c>
      <c r="G10" s="6">
        <v>1</v>
      </c>
      <c r="H10" s="6">
        <v>1</v>
      </c>
      <c r="I10" s="6">
        <v>1</v>
      </c>
      <c r="J10" s="6">
        <v>1</v>
      </c>
      <c r="K10" s="6">
        <v>1</v>
      </c>
      <c r="L10" s="6">
        <v>1</v>
      </c>
      <c r="M10" s="6">
        <v>1</v>
      </c>
      <c r="N10" s="6">
        <v>1</v>
      </c>
      <c r="O10" s="6">
        <v>1</v>
      </c>
      <c r="P10" s="6">
        <v>1</v>
      </c>
      <c r="Q10" s="6">
        <v>1</v>
      </c>
      <c r="R10" s="6">
        <v>1</v>
      </c>
      <c r="S10" s="6">
        <v>1</v>
      </c>
      <c r="T10" s="6">
        <v>1</v>
      </c>
      <c r="U10" s="6">
        <v>1</v>
      </c>
      <c r="V10" s="6">
        <v>1</v>
      </c>
      <c r="W10" s="6">
        <v>1</v>
      </c>
      <c r="X10" s="6">
        <v>1</v>
      </c>
      <c r="Y10" s="6">
        <v>1</v>
      </c>
      <c r="Z10" s="6">
        <v>1</v>
      </c>
      <c r="AA10" s="6">
        <v>1</v>
      </c>
      <c r="AB10" s="6">
        <v>1</v>
      </c>
      <c r="AC10" s="6">
        <v>1</v>
      </c>
      <c r="AD10" s="6">
        <v>1</v>
      </c>
      <c r="AE10" s="6">
        <v>1</v>
      </c>
      <c r="AF10" s="6">
        <v>1</v>
      </c>
      <c r="AG10" s="6">
        <v>1</v>
      </c>
      <c r="AH10" s="6">
        <v>1</v>
      </c>
      <c r="AI10" s="6">
        <v>1</v>
      </c>
      <c r="AJ10" s="6">
        <v>1</v>
      </c>
      <c r="AK10" s="6">
        <v>1</v>
      </c>
      <c r="AL10" s="6">
        <v>1</v>
      </c>
      <c r="AM10" s="6">
        <v>1</v>
      </c>
      <c r="AN10" s="6">
        <v>1</v>
      </c>
      <c r="AO10" s="6">
        <v>1</v>
      </c>
      <c r="AP10" s="6">
        <v>1</v>
      </c>
      <c r="AQ10" s="6">
        <v>1</v>
      </c>
    </row>
    <row r="11" spans="1:43" x14ac:dyDescent="0.25">
      <c r="A11" t="s">
        <v>433</v>
      </c>
      <c r="B11" s="9">
        <v>769</v>
      </c>
      <c r="C11" s="9">
        <v>462</v>
      </c>
      <c r="D11" s="9">
        <v>307</v>
      </c>
      <c r="E11" s="9">
        <v>0</v>
      </c>
      <c r="F11" s="9">
        <v>28</v>
      </c>
      <c r="G11" s="9">
        <v>164</v>
      </c>
      <c r="H11" s="9">
        <v>192</v>
      </c>
      <c r="I11" s="9">
        <v>298</v>
      </c>
      <c r="J11" s="9">
        <v>178</v>
      </c>
      <c r="K11" s="9">
        <v>101</v>
      </c>
      <c r="L11" s="9">
        <v>279</v>
      </c>
      <c r="M11" s="9">
        <v>494</v>
      </c>
      <c r="N11" s="9">
        <v>275</v>
      </c>
      <c r="O11" s="9">
        <v>218</v>
      </c>
      <c r="P11" s="9">
        <v>183</v>
      </c>
      <c r="Q11" s="9">
        <v>100</v>
      </c>
      <c r="R11" s="9">
        <v>80</v>
      </c>
      <c r="S11" s="9">
        <v>87</v>
      </c>
      <c r="T11" s="9">
        <v>30</v>
      </c>
      <c r="U11" s="9">
        <v>53</v>
      </c>
      <c r="V11" s="9">
        <v>18</v>
      </c>
      <c r="W11" s="9">
        <v>530</v>
      </c>
      <c r="X11" s="9">
        <v>94</v>
      </c>
      <c r="Y11" s="9">
        <v>132</v>
      </c>
      <c r="Z11" s="9">
        <v>13</v>
      </c>
      <c r="AA11" s="9">
        <v>106</v>
      </c>
      <c r="AB11" s="9">
        <v>651</v>
      </c>
      <c r="AC11" s="9">
        <v>12</v>
      </c>
      <c r="AD11" s="9">
        <v>317</v>
      </c>
      <c r="AE11" s="9">
        <v>452</v>
      </c>
      <c r="AF11" s="9">
        <v>139</v>
      </c>
      <c r="AG11" s="9">
        <v>630</v>
      </c>
      <c r="AH11" s="9">
        <v>627</v>
      </c>
      <c r="AI11" s="9">
        <v>142</v>
      </c>
      <c r="AJ11" s="9">
        <v>136</v>
      </c>
      <c r="AK11" s="9">
        <v>633</v>
      </c>
      <c r="AL11" s="9">
        <v>36</v>
      </c>
      <c r="AM11" s="9">
        <v>120</v>
      </c>
      <c r="AN11" s="9">
        <v>199</v>
      </c>
      <c r="AO11" s="9">
        <v>177</v>
      </c>
      <c r="AP11" s="9">
        <v>187</v>
      </c>
      <c r="AQ11" s="9">
        <v>50</v>
      </c>
    </row>
    <row r="12" spans="1:43" x14ac:dyDescent="0.25">
      <c r="A12" t="s">
        <v>251</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01548c11-6536-4712-a670-44a97e93fdf0" sqref="A2 AQ12" xr:uid="{00000000-0002-0000-7600-000000000000}"/>
    <dataValidation allowBlank="1" error="01548c11-6536-4712-a670-44a97e93fdf0" sqref="A1" xr:uid="{00000000-0002-0000-7600-000001000000}"/>
  </dataValidations>
  <hyperlinks>
    <hyperlink ref="A1" location="'TOC'!A1" display="Back to TOC" xr:uid="{00000000-0004-0000-7600-000000000000}"/>
  </hyperlinks>
  <pageMargins left="0.7" right="0.7" top="0.75" bottom="0.75" header="0.3" footer="0.3"/>
</worksheet>
</file>

<file path=xl/worksheets/sheet1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700-000000000000}">
  <sheetPr codeName="Sheet120"/>
  <dimension ref="A1:AQ12"/>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43" width="12.7109375" bestFit="1" customWidth="1"/>
  </cols>
  <sheetData>
    <row r="1" spans="1:43" x14ac:dyDescent="0.25">
      <c r="A1" s="4" t="s">
        <v>384</v>
      </c>
    </row>
    <row r="2" spans="1:43" x14ac:dyDescent="0.25">
      <c r="A2" t="s">
        <v>255</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614</v>
      </c>
      <c r="B5" s="6">
        <v>0.19937116106450001</v>
      </c>
      <c r="C5" s="7">
        <v>0.23987728771110001</v>
      </c>
      <c r="D5" s="8">
        <v>0.1428605300687</v>
      </c>
      <c r="F5" s="6">
        <v>0.27003512135500002</v>
      </c>
      <c r="G5" s="6">
        <v>0.2374681868821</v>
      </c>
      <c r="H5" s="6">
        <v>0.24261721369</v>
      </c>
      <c r="I5" s="6">
        <v>0.204302387685</v>
      </c>
      <c r="J5" s="8">
        <v>0.13554558920400001</v>
      </c>
      <c r="K5" s="6">
        <v>0.21338576422719999</v>
      </c>
      <c r="L5" s="6">
        <v>0.16649837214470001</v>
      </c>
      <c r="M5" s="8">
        <v>0.17270118532129999</v>
      </c>
      <c r="N5" s="7">
        <v>0.25701156440040002</v>
      </c>
      <c r="O5" s="6">
        <v>0.1754069497463</v>
      </c>
      <c r="P5" s="6">
        <v>0.19052497109540001</v>
      </c>
      <c r="Q5" s="6">
        <v>0.24079096781830001</v>
      </c>
      <c r="R5" s="6">
        <v>0.28354140912350001</v>
      </c>
      <c r="S5" s="6">
        <v>0.18411380611379999</v>
      </c>
      <c r="T5" s="6">
        <v>0.21257233677289999</v>
      </c>
      <c r="U5" s="6">
        <v>0.22237337731519999</v>
      </c>
      <c r="V5" s="6">
        <v>0.25693432906359998</v>
      </c>
      <c r="W5" s="6">
        <v>0.21790012367129999</v>
      </c>
      <c r="X5" s="6">
        <v>0.13099850691760001</v>
      </c>
      <c r="Y5" s="6">
        <v>0.15951654181040001</v>
      </c>
      <c r="Z5" s="6">
        <v>0.36031948838139999</v>
      </c>
      <c r="AA5" s="6">
        <v>0.1542402922917</v>
      </c>
      <c r="AB5" s="6">
        <v>0.2086488342468</v>
      </c>
      <c r="AC5" s="6">
        <v>9.7691940969790003E-2</v>
      </c>
      <c r="AD5" s="7">
        <v>0.37703417837160003</v>
      </c>
      <c r="AE5" s="8">
        <v>7.7884322525470007E-2</v>
      </c>
      <c r="AF5" s="7">
        <v>0.45317703735420001</v>
      </c>
      <c r="AG5" s="8">
        <v>0.1494937157299</v>
      </c>
      <c r="AH5" s="7">
        <v>0.2189203568476</v>
      </c>
      <c r="AI5" s="8">
        <v>0.1151266582913</v>
      </c>
      <c r="AJ5" s="6">
        <v>0.1906318664161</v>
      </c>
      <c r="AK5" s="6">
        <v>0.2011988725568</v>
      </c>
      <c r="AL5" s="6">
        <v>0.179830789415</v>
      </c>
      <c r="AM5" s="6">
        <v>0.20701577473089999</v>
      </c>
      <c r="AN5" s="6">
        <v>0.1958005334388</v>
      </c>
      <c r="AO5" s="6">
        <v>0.24902144452069999</v>
      </c>
      <c r="AP5" s="6">
        <v>0.17886936557749999</v>
      </c>
      <c r="AQ5" s="6">
        <v>0.10547595908479999</v>
      </c>
    </row>
    <row r="6" spans="1:43" x14ac:dyDescent="0.25">
      <c r="A6" t="s">
        <v>615</v>
      </c>
      <c r="B6" s="6">
        <v>0.13448406251030001</v>
      </c>
      <c r="C6" s="7">
        <v>0.17503627191070001</v>
      </c>
      <c r="D6" s="8">
        <v>7.7909140857419998E-2</v>
      </c>
      <c r="F6" s="6">
        <v>0.24628514618309999</v>
      </c>
      <c r="G6" s="7">
        <v>0.2268127737515</v>
      </c>
      <c r="H6" s="7">
        <v>0.22989147210880001</v>
      </c>
      <c r="I6" s="6">
        <v>0.1421565307989</v>
      </c>
      <c r="J6" s="8">
        <v>7.703985292967E-2</v>
      </c>
      <c r="K6" s="8">
        <v>4.6964179196280001E-2</v>
      </c>
      <c r="L6" s="8">
        <v>6.5080401392119999E-2</v>
      </c>
      <c r="M6" s="6">
        <v>0.13242131242409999</v>
      </c>
      <c r="N6" s="6">
        <v>0.1389421748121</v>
      </c>
      <c r="O6" s="6">
        <v>0.13791455996390001</v>
      </c>
      <c r="P6" s="6">
        <v>0.13448448173540001</v>
      </c>
      <c r="Q6" s="6">
        <v>0.1102071460713</v>
      </c>
      <c r="R6" s="6">
        <v>9.5221120098769998E-2</v>
      </c>
      <c r="S6" s="6">
        <v>0.12687752129800001</v>
      </c>
      <c r="T6" s="6">
        <v>0.2376639387817</v>
      </c>
      <c r="U6" s="6">
        <v>0.1925247017001</v>
      </c>
      <c r="V6" s="6">
        <v>0.16427040392600001</v>
      </c>
      <c r="W6" s="8">
        <v>0.1083239479346</v>
      </c>
      <c r="X6" s="6">
        <v>0.2015020863666</v>
      </c>
      <c r="Y6" s="7">
        <v>0.1943457544119</v>
      </c>
      <c r="Z6" s="6">
        <v>9.6360775960140005E-2</v>
      </c>
      <c r="AA6" s="6">
        <v>0.176908952393</v>
      </c>
      <c r="AB6" s="6">
        <v>0.12896358915629999</v>
      </c>
      <c r="AC6" s="6">
        <v>7.3943197243589998E-2</v>
      </c>
      <c r="AD6" s="8">
        <v>5.9168774990399998E-2</v>
      </c>
      <c r="AE6" s="7">
        <v>0.18598502378599999</v>
      </c>
      <c r="AF6" s="6">
        <v>9.4738220281600005E-2</v>
      </c>
      <c r="AG6" s="6">
        <v>0.14229483940019999</v>
      </c>
      <c r="AH6" s="7">
        <v>0.1498672015286</v>
      </c>
      <c r="AI6" s="8">
        <v>6.8192593947470001E-2</v>
      </c>
      <c r="AJ6" s="7">
        <v>0.24362664700549999</v>
      </c>
      <c r="AK6" s="8">
        <v>0.1116582894934</v>
      </c>
      <c r="AL6" s="6">
        <v>0.16126793381259999</v>
      </c>
      <c r="AM6" s="6">
        <v>0.1197110853609</v>
      </c>
      <c r="AN6" s="7">
        <v>0.19076994807270001</v>
      </c>
      <c r="AO6" s="6">
        <v>0.1279318263027</v>
      </c>
      <c r="AP6" s="6">
        <v>0.1093754393077</v>
      </c>
      <c r="AQ6" s="6">
        <v>5.2934761093469999E-2</v>
      </c>
    </row>
    <row r="7" spans="1:43" x14ac:dyDescent="0.25">
      <c r="A7" t="s">
        <v>616</v>
      </c>
      <c r="B7" s="6">
        <v>0.17358228603170001</v>
      </c>
      <c r="C7" s="6">
        <v>0.2020014597343</v>
      </c>
      <c r="D7" s="6">
        <v>0.13393432234639999</v>
      </c>
      <c r="F7" s="6">
        <v>0.27321795686029998</v>
      </c>
      <c r="G7" s="6">
        <v>0.2287017254342</v>
      </c>
      <c r="H7" s="7">
        <v>0.23574000744340001</v>
      </c>
      <c r="I7" s="7">
        <v>0.22755656786469999</v>
      </c>
      <c r="J7" s="8">
        <v>8.7893552093139996E-2</v>
      </c>
      <c r="K7" s="8">
        <v>6.9883029346549996E-2</v>
      </c>
      <c r="L7" s="8">
        <v>8.073175163396E-2</v>
      </c>
      <c r="M7" s="6">
        <v>0.18860503105759999</v>
      </c>
      <c r="N7" s="6">
        <v>0.1411144243869</v>
      </c>
      <c r="O7" s="6">
        <v>0.1644261273689</v>
      </c>
      <c r="P7" s="6">
        <v>0.19804256593950001</v>
      </c>
      <c r="Q7" s="6">
        <v>0.16062891050879999</v>
      </c>
      <c r="R7" s="6">
        <v>0.23651271154430001</v>
      </c>
      <c r="S7" s="6">
        <v>0.18303791933790001</v>
      </c>
      <c r="T7" s="6">
        <v>0.110492175907</v>
      </c>
      <c r="U7" s="6">
        <v>8.9066998953040002E-2</v>
      </c>
      <c r="V7" s="6">
        <v>0.15088579734929999</v>
      </c>
      <c r="W7" s="6">
        <v>0.17129780378949999</v>
      </c>
      <c r="X7" s="6">
        <v>0.19570311894520001</v>
      </c>
      <c r="Y7" s="6">
        <v>0.18304528199190001</v>
      </c>
      <c r="Z7" s="6">
        <v>0</v>
      </c>
      <c r="AA7" s="6">
        <v>0.24602081096969999</v>
      </c>
      <c r="AB7" s="6">
        <v>0.16268688169830001</v>
      </c>
      <c r="AC7" s="6">
        <v>0.14188343961159999</v>
      </c>
      <c r="AD7" s="8">
        <v>9.9767063681580004E-2</v>
      </c>
      <c r="AE7" s="7">
        <v>0.22405749542139999</v>
      </c>
      <c r="AF7" s="6">
        <v>0.17508848959289999</v>
      </c>
      <c r="AG7" s="6">
        <v>0.17328628978890001</v>
      </c>
      <c r="AH7" s="6">
        <v>0.17645846888700001</v>
      </c>
      <c r="AI7" s="6">
        <v>0.1611877815611</v>
      </c>
      <c r="AJ7" s="6">
        <v>0.19275497259429999</v>
      </c>
      <c r="AK7" s="6">
        <v>0.16957256431189999</v>
      </c>
      <c r="AL7" s="6">
        <v>0.21592241459879999</v>
      </c>
      <c r="AM7" s="6">
        <v>0.1740276302862</v>
      </c>
      <c r="AN7" s="6">
        <v>0.20808059837349999</v>
      </c>
      <c r="AO7" s="6">
        <v>0.17500340651900001</v>
      </c>
      <c r="AP7" s="6">
        <v>0.1645658663081</v>
      </c>
      <c r="AQ7" s="8">
        <v>3.9209151299569998E-2</v>
      </c>
    </row>
    <row r="8" spans="1:43" x14ac:dyDescent="0.25">
      <c r="A8" t="s">
        <v>618</v>
      </c>
      <c r="B8" s="6">
        <v>0.44571471419539999</v>
      </c>
      <c r="C8" s="8">
        <v>0.36442439084520001</v>
      </c>
      <c r="D8" s="7">
        <v>0.55912391538740003</v>
      </c>
      <c r="F8" s="8">
        <v>0.21046177560160001</v>
      </c>
      <c r="G8" s="8">
        <v>0.27737005684740001</v>
      </c>
      <c r="H8" s="8">
        <v>0.26679145805150001</v>
      </c>
      <c r="I8" s="6">
        <v>0.39794640334210002</v>
      </c>
      <c r="J8" s="7">
        <v>0.60355966983069997</v>
      </c>
      <c r="K8" s="7">
        <v>0.61557358575700005</v>
      </c>
      <c r="L8" s="7">
        <v>0.60833694752599998</v>
      </c>
      <c r="M8" s="6">
        <v>0.46030521795919999</v>
      </c>
      <c r="N8" s="6">
        <v>0.41418103265329997</v>
      </c>
      <c r="O8" s="6">
        <v>0.478484485568</v>
      </c>
      <c r="P8" s="6">
        <v>0.40719947412079999</v>
      </c>
      <c r="Q8" s="6">
        <v>0.44180793748550001</v>
      </c>
      <c r="R8" s="6">
        <v>0.38472475923350002</v>
      </c>
      <c r="S8" s="6">
        <v>0.4713914832387</v>
      </c>
      <c r="T8" s="6">
        <v>0.26482898538619998</v>
      </c>
      <c r="U8" s="6">
        <v>0.49603492203170002</v>
      </c>
      <c r="V8" s="6">
        <v>0.42790946966120003</v>
      </c>
      <c r="W8" s="6">
        <v>0.46130442219459999</v>
      </c>
      <c r="X8" s="6">
        <v>0.3853060728953</v>
      </c>
      <c r="Y8" s="6">
        <v>0.42418219706530003</v>
      </c>
      <c r="Z8" s="6">
        <v>0.47588496875570002</v>
      </c>
      <c r="AA8" s="6">
        <v>0.35280465530139998</v>
      </c>
      <c r="AB8" s="6">
        <v>0.45723907514669998</v>
      </c>
      <c r="AC8" s="6">
        <v>0.60587651606589998</v>
      </c>
      <c r="AD8" s="6">
        <v>0.43131652509669999</v>
      </c>
      <c r="AE8" s="6">
        <v>0.45556026618919998</v>
      </c>
      <c r="AF8" s="8">
        <v>0.26179137241200001</v>
      </c>
      <c r="AG8" s="7">
        <v>0.48185897751840001</v>
      </c>
      <c r="AH8" s="8">
        <v>0.41410646051400002</v>
      </c>
      <c r="AI8" s="7">
        <v>0.5819260266431</v>
      </c>
      <c r="AJ8" s="8">
        <v>0.33854156811519998</v>
      </c>
      <c r="AK8" s="7">
        <v>0.46812860440370002</v>
      </c>
      <c r="AL8" s="6">
        <v>0.42037692184019998</v>
      </c>
      <c r="AM8" s="6">
        <v>0.41175456726170001</v>
      </c>
      <c r="AN8" s="8">
        <v>0.3637301530007</v>
      </c>
      <c r="AO8" s="6">
        <v>0.41930782742180001</v>
      </c>
      <c r="AP8" s="6">
        <v>0.51663077612060004</v>
      </c>
      <c r="AQ8" s="7">
        <v>0.70339297230300002</v>
      </c>
    </row>
    <row r="9" spans="1:43" x14ac:dyDescent="0.25">
      <c r="A9" t="s">
        <v>460</v>
      </c>
      <c r="B9" s="6">
        <v>4.6847776198079998E-2</v>
      </c>
      <c r="C9" s="8">
        <v>1.866058979867E-2</v>
      </c>
      <c r="D9" s="7">
        <v>8.6172091340009999E-2</v>
      </c>
      <c r="F9" s="6">
        <v>0</v>
      </c>
      <c r="G9" s="6">
        <v>2.9647257084760001E-2</v>
      </c>
      <c r="H9" s="6">
        <v>2.495984870631E-2</v>
      </c>
      <c r="I9" s="6">
        <v>2.8038110309330001E-2</v>
      </c>
      <c r="J9" s="7">
        <v>9.596133594247E-2</v>
      </c>
      <c r="K9" s="6">
        <v>5.4193441473049997E-2</v>
      </c>
      <c r="L9" s="7">
        <v>7.9352527303280004E-2</v>
      </c>
      <c r="M9" s="6">
        <v>4.5967253237870001E-2</v>
      </c>
      <c r="N9" s="6">
        <v>4.8750803747180001E-2</v>
      </c>
      <c r="O9" s="6">
        <v>4.3767877352780003E-2</v>
      </c>
      <c r="P9" s="6">
        <v>6.9748507108930005E-2</v>
      </c>
      <c r="Q9" s="6">
        <v>4.6565038116119999E-2</v>
      </c>
      <c r="R9" s="6">
        <v>0</v>
      </c>
      <c r="S9" s="6">
        <v>3.4579270011600001E-2</v>
      </c>
      <c r="T9" s="7">
        <v>0.1744425631522</v>
      </c>
      <c r="U9" s="6">
        <v>0</v>
      </c>
      <c r="V9" s="6">
        <v>0</v>
      </c>
      <c r="W9" s="6">
        <v>4.1173702410069998E-2</v>
      </c>
      <c r="X9" s="6">
        <v>8.6490214875340005E-2</v>
      </c>
      <c r="Y9" s="6">
        <v>3.8910224720540003E-2</v>
      </c>
      <c r="Z9" s="6">
        <v>6.7434766902750007E-2</v>
      </c>
      <c r="AA9" s="6">
        <v>7.0025289044269995E-2</v>
      </c>
      <c r="AB9" s="6">
        <v>4.2461619751880002E-2</v>
      </c>
      <c r="AC9" s="6">
        <v>8.06049061092E-2</v>
      </c>
      <c r="AD9" s="6">
        <v>3.2713457859649998E-2</v>
      </c>
      <c r="AE9" s="6">
        <v>5.6512892077950003E-2</v>
      </c>
      <c r="AF9" s="8">
        <v>1.5204880359389999E-2</v>
      </c>
      <c r="AG9" s="7">
        <v>5.3066177562520002E-2</v>
      </c>
      <c r="AH9" s="6">
        <v>4.0647512222750003E-2</v>
      </c>
      <c r="AI9" s="6">
        <v>7.3566939557019997E-2</v>
      </c>
      <c r="AJ9" s="6">
        <v>3.4444945868940001E-2</v>
      </c>
      <c r="AK9" s="6">
        <v>4.944166923414E-2</v>
      </c>
      <c r="AL9" s="6">
        <v>2.2601940333480001E-2</v>
      </c>
      <c r="AM9" s="6">
        <v>8.7490942360219995E-2</v>
      </c>
      <c r="AN9" s="6">
        <v>4.1618767114269997E-2</v>
      </c>
      <c r="AO9" s="6">
        <v>2.8735495235789998E-2</v>
      </c>
      <c r="AP9" s="6">
        <v>3.0558552686150001E-2</v>
      </c>
      <c r="AQ9" s="6">
        <v>9.8987156219079997E-2</v>
      </c>
    </row>
    <row r="10" spans="1:43" x14ac:dyDescent="0.25">
      <c r="A10" t="s">
        <v>434</v>
      </c>
      <c r="B10" s="6">
        <v>1</v>
      </c>
      <c r="C10" s="6">
        <v>1</v>
      </c>
      <c r="D10" s="6">
        <v>1</v>
      </c>
      <c r="F10" s="6">
        <v>1</v>
      </c>
      <c r="G10" s="6">
        <v>1</v>
      </c>
      <c r="H10" s="6">
        <v>1</v>
      </c>
      <c r="I10" s="6">
        <v>1</v>
      </c>
      <c r="J10" s="6">
        <v>1</v>
      </c>
      <c r="K10" s="6">
        <v>1</v>
      </c>
      <c r="L10" s="6">
        <v>1</v>
      </c>
      <c r="M10" s="6">
        <v>1</v>
      </c>
      <c r="N10" s="6">
        <v>1</v>
      </c>
      <c r="O10" s="6">
        <v>1</v>
      </c>
      <c r="P10" s="6">
        <v>1</v>
      </c>
      <c r="Q10" s="6">
        <v>1</v>
      </c>
      <c r="R10" s="6">
        <v>1</v>
      </c>
      <c r="S10" s="6">
        <v>1</v>
      </c>
      <c r="T10" s="6">
        <v>1</v>
      </c>
      <c r="U10" s="6">
        <v>1</v>
      </c>
      <c r="V10" s="6">
        <v>1</v>
      </c>
      <c r="W10" s="6">
        <v>1</v>
      </c>
      <c r="X10" s="6">
        <v>1</v>
      </c>
      <c r="Y10" s="6">
        <v>1</v>
      </c>
      <c r="Z10" s="6">
        <v>1</v>
      </c>
      <c r="AA10" s="6">
        <v>1</v>
      </c>
      <c r="AB10" s="6">
        <v>1</v>
      </c>
      <c r="AC10" s="6">
        <v>1</v>
      </c>
      <c r="AD10" s="6">
        <v>1</v>
      </c>
      <c r="AE10" s="6">
        <v>1</v>
      </c>
      <c r="AF10" s="6">
        <v>1</v>
      </c>
      <c r="AG10" s="6">
        <v>1</v>
      </c>
      <c r="AH10" s="6">
        <v>1</v>
      </c>
      <c r="AI10" s="6">
        <v>1</v>
      </c>
      <c r="AJ10" s="6">
        <v>1</v>
      </c>
      <c r="AK10" s="6">
        <v>1</v>
      </c>
      <c r="AL10" s="6">
        <v>1</v>
      </c>
      <c r="AM10" s="6">
        <v>1</v>
      </c>
      <c r="AN10" s="6">
        <v>1</v>
      </c>
      <c r="AO10" s="6">
        <v>1</v>
      </c>
      <c r="AP10" s="6">
        <v>1</v>
      </c>
      <c r="AQ10" s="6">
        <v>1</v>
      </c>
    </row>
    <row r="11" spans="1:43" x14ac:dyDescent="0.25">
      <c r="A11" t="s">
        <v>433</v>
      </c>
      <c r="B11" s="9">
        <v>769</v>
      </c>
      <c r="C11" s="9">
        <v>462</v>
      </c>
      <c r="D11" s="9">
        <v>307</v>
      </c>
      <c r="E11" s="9">
        <v>0</v>
      </c>
      <c r="F11" s="9">
        <v>28</v>
      </c>
      <c r="G11" s="9">
        <v>164</v>
      </c>
      <c r="H11" s="9">
        <v>192</v>
      </c>
      <c r="I11" s="9">
        <v>298</v>
      </c>
      <c r="J11" s="9">
        <v>178</v>
      </c>
      <c r="K11" s="9">
        <v>101</v>
      </c>
      <c r="L11" s="9">
        <v>279</v>
      </c>
      <c r="M11" s="9">
        <v>494</v>
      </c>
      <c r="N11" s="9">
        <v>275</v>
      </c>
      <c r="O11" s="9">
        <v>218</v>
      </c>
      <c r="P11" s="9">
        <v>183</v>
      </c>
      <c r="Q11" s="9">
        <v>100</v>
      </c>
      <c r="R11" s="9">
        <v>80</v>
      </c>
      <c r="S11" s="9">
        <v>87</v>
      </c>
      <c r="T11" s="9">
        <v>30</v>
      </c>
      <c r="U11" s="9">
        <v>53</v>
      </c>
      <c r="V11" s="9">
        <v>18</v>
      </c>
      <c r="W11" s="9">
        <v>530</v>
      </c>
      <c r="X11" s="9">
        <v>94</v>
      </c>
      <c r="Y11" s="9">
        <v>132</v>
      </c>
      <c r="Z11" s="9">
        <v>13</v>
      </c>
      <c r="AA11" s="9">
        <v>106</v>
      </c>
      <c r="AB11" s="9">
        <v>651</v>
      </c>
      <c r="AC11" s="9">
        <v>12</v>
      </c>
      <c r="AD11" s="9">
        <v>317</v>
      </c>
      <c r="AE11" s="9">
        <v>452</v>
      </c>
      <c r="AF11" s="9">
        <v>139</v>
      </c>
      <c r="AG11" s="9">
        <v>630</v>
      </c>
      <c r="AH11" s="9">
        <v>627</v>
      </c>
      <c r="AI11" s="9">
        <v>142</v>
      </c>
      <c r="AJ11" s="9">
        <v>136</v>
      </c>
      <c r="AK11" s="9">
        <v>633</v>
      </c>
      <c r="AL11" s="9">
        <v>36</v>
      </c>
      <c r="AM11" s="9">
        <v>120</v>
      </c>
      <c r="AN11" s="9">
        <v>199</v>
      </c>
      <c r="AO11" s="9">
        <v>177</v>
      </c>
      <c r="AP11" s="9">
        <v>187</v>
      </c>
      <c r="AQ11" s="9">
        <v>50</v>
      </c>
    </row>
    <row r="12" spans="1:43" x14ac:dyDescent="0.25">
      <c r="A12" t="s">
        <v>251</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bcb06116-9c8c-4bb1-9722-adc09a1b151a" sqref="A2 AQ12" xr:uid="{00000000-0002-0000-7700-000000000000}"/>
    <dataValidation allowBlank="1" error="bcb06116-9c8c-4bb1-9722-adc09a1b151a" sqref="A1" xr:uid="{00000000-0002-0000-7700-000001000000}"/>
  </dataValidations>
  <hyperlinks>
    <hyperlink ref="A1" location="'TOC'!A1" display="Back to TOC" xr:uid="{00000000-0004-0000-7700-000000000000}"/>
  </hyperlinks>
  <pageMargins left="0.7" right="0.7" top="0.75" bottom="0.75" header="0.3" footer="0.3"/>
</worksheet>
</file>

<file path=xl/worksheets/sheet1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800-000000000000}">
  <sheetPr codeName="Sheet121"/>
  <dimension ref="A1:AQ14"/>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46.140625" bestFit="1" customWidth="1"/>
    <col min="2" max="43" width="12.7109375" bestFit="1" customWidth="1"/>
  </cols>
  <sheetData>
    <row r="1" spans="1:43" x14ac:dyDescent="0.25">
      <c r="A1" s="4" t="s">
        <v>384</v>
      </c>
    </row>
    <row r="2" spans="1:43" x14ac:dyDescent="0.25">
      <c r="A2" t="s">
        <v>257</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703</v>
      </c>
      <c r="B5" s="6">
        <v>0.20351560172639999</v>
      </c>
      <c r="C5" s="7">
        <v>0.23323019401459999</v>
      </c>
      <c r="D5" s="8">
        <v>0.17493515291539999</v>
      </c>
      <c r="E5" s="6">
        <v>6.4449263967670006E-2</v>
      </c>
      <c r="F5" s="8">
        <v>0.1395693360311</v>
      </c>
      <c r="G5" s="6">
        <v>0.20199011929230001</v>
      </c>
      <c r="H5" s="6">
        <v>0.18542089855130001</v>
      </c>
      <c r="I5" s="7">
        <v>0.2364648280343</v>
      </c>
      <c r="J5" s="6">
        <v>0.18309920907079999</v>
      </c>
      <c r="K5" s="6">
        <v>0.2050461771432</v>
      </c>
      <c r="L5" s="6">
        <v>0.1940183429565</v>
      </c>
      <c r="M5" s="6">
        <v>0.20777709375360001</v>
      </c>
      <c r="N5" s="6">
        <v>0.1948211897663</v>
      </c>
      <c r="O5" s="7">
        <v>0.23020292086819999</v>
      </c>
      <c r="P5" s="6">
        <v>0.199436438937</v>
      </c>
      <c r="Q5" s="6">
        <v>0.19031578713450001</v>
      </c>
      <c r="R5" s="8">
        <v>0.15931907242509999</v>
      </c>
      <c r="T5" s="8">
        <v>0.13182223161850001</v>
      </c>
      <c r="U5" s="6">
        <v>0.1941821142771</v>
      </c>
      <c r="W5" s="6">
        <v>0.20368874158620001</v>
      </c>
      <c r="X5" s="6">
        <v>0.2192339860102</v>
      </c>
      <c r="Y5" s="6">
        <v>0.1960395712387</v>
      </c>
      <c r="Z5" s="6">
        <v>0.181367692025</v>
      </c>
      <c r="AA5" s="8">
        <v>0.17623256543179999</v>
      </c>
      <c r="AB5" s="7">
        <v>0.22061530832430001</v>
      </c>
      <c r="AC5" s="6">
        <v>0.10341487515430001</v>
      </c>
      <c r="AD5" s="7">
        <v>0.26215795520230001</v>
      </c>
      <c r="AE5" s="8">
        <v>0.1769748637851</v>
      </c>
      <c r="AF5" s="7">
        <v>0.33499017426470001</v>
      </c>
      <c r="AG5" s="8">
        <v>0.19026169885989999</v>
      </c>
      <c r="AH5" s="6">
        <v>0.199730766285</v>
      </c>
      <c r="AI5" s="6">
        <v>0.21079640314609999</v>
      </c>
      <c r="AJ5" s="6">
        <v>0.22035281239499999</v>
      </c>
      <c r="AK5" s="6">
        <v>0.2012060494182</v>
      </c>
      <c r="AL5" s="6">
        <v>0.1842451469909</v>
      </c>
      <c r="AM5" s="6">
        <v>0.1985396326353</v>
      </c>
      <c r="AN5" s="7">
        <v>0.23383711573390001</v>
      </c>
      <c r="AO5" s="6">
        <v>0.20288227314359999</v>
      </c>
      <c r="AP5" s="6">
        <v>0.2190322971234</v>
      </c>
      <c r="AQ5" s="6">
        <v>0.16540075376710001</v>
      </c>
    </row>
    <row r="6" spans="1:43" x14ac:dyDescent="0.25">
      <c r="A6" t="s">
        <v>704</v>
      </c>
      <c r="B6" s="6">
        <v>0.4297118139876</v>
      </c>
      <c r="C6" s="6">
        <v>0.42648153165750002</v>
      </c>
      <c r="D6" s="6">
        <v>0.43182564623699998</v>
      </c>
      <c r="E6" s="6">
        <v>0.64273041117410001</v>
      </c>
      <c r="F6" s="6">
        <v>0.41575383078490002</v>
      </c>
      <c r="G6" s="6">
        <v>0.44850569145289998</v>
      </c>
      <c r="H6" s="6">
        <v>0.43981190741600001</v>
      </c>
      <c r="I6" s="6">
        <v>0.41436071039560002</v>
      </c>
      <c r="J6" s="6">
        <v>0.41946638908169998</v>
      </c>
      <c r="K6" s="6">
        <v>0.44725917655390002</v>
      </c>
      <c r="L6" s="6">
        <v>0.43329395589940001</v>
      </c>
      <c r="M6" s="6">
        <v>0.44068225125060001</v>
      </c>
      <c r="N6" s="6">
        <v>0.40732962945239998</v>
      </c>
      <c r="O6" s="6">
        <v>0.40377389365100003</v>
      </c>
      <c r="P6" s="6">
        <v>0.44649058445880002</v>
      </c>
      <c r="Q6" s="6">
        <v>0.44743299385360003</v>
      </c>
      <c r="R6" s="6">
        <v>0.45115406684580001</v>
      </c>
      <c r="T6" s="8">
        <v>0.28717713986100002</v>
      </c>
      <c r="U6" s="6">
        <v>0.500901286163</v>
      </c>
      <c r="W6" s="7">
        <v>0.44683681510599998</v>
      </c>
      <c r="X6" s="6">
        <v>0.42873205448000001</v>
      </c>
      <c r="Y6" s="8">
        <v>0.38795911625219998</v>
      </c>
      <c r="Z6" s="6">
        <v>0.31718343932249998</v>
      </c>
      <c r="AA6" s="6">
        <v>0.4099221806808</v>
      </c>
      <c r="AB6" s="6">
        <v>0.44014696951959997</v>
      </c>
      <c r="AC6" s="6">
        <v>0.40871480018180001</v>
      </c>
      <c r="AD6" s="6">
        <v>0.45613299493760001</v>
      </c>
      <c r="AE6" s="6">
        <v>0.41775394398190002</v>
      </c>
      <c r="AF6" s="6">
        <v>0.37924309790569999</v>
      </c>
      <c r="AG6" s="6">
        <v>0.43479954652660002</v>
      </c>
      <c r="AH6" s="7">
        <v>0.45190068985889997</v>
      </c>
      <c r="AI6" s="8">
        <v>0.38702758069760002</v>
      </c>
      <c r="AJ6" s="6">
        <v>0.47919219770810001</v>
      </c>
      <c r="AK6" s="6">
        <v>0.42292461290759997</v>
      </c>
      <c r="AL6" s="8">
        <v>0.37764307480300002</v>
      </c>
      <c r="AM6" s="7">
        <v>0.46684104981570002</v>
      </c>
      <c r="AN6" s="6">
        <v>0.4246964227724</v>
      </c>
      <c r="AO6" s="6">
        <v>0.47203098079979999</v>
      </c>
      <c r="AP6" s="6">
        <v>0.44842211134889998</v>
      </c>
      <c r="AQ6" s="8">
        <v>0.35524410768190001</v>
      </c>
    </row>
    <row r="7" spans="1:43" x14ac:dyDescent="0.25">
      <c r="A7" t="s">
        <v>705</v>
      </c>
      <c r="B7" s="6">
        <v>0.63322741571399999</v>
      </c>
      <c r="C7" s="7">
        <v>0.65971172567210001</v>
      </c>
      <c r="D7" s="8">
        <v>0.60676079915250003</v>
      </c>
      <c r="E7" s="6">
        <v>0.70717967514180002</v>
      </c>
      <c r="F7" s="8">
        <v>0.55532316681600002</v>
      </c>
      <c r="G7" s="6">
        <v>0.65049581074520002</v>
      </c>
      <c r="H7" s="6">
        <v>0.62523280596719999</v>
      </c>
      <c r="I7" s="6">
        <v>0.65082553842989999</v>
      </c>
      <c r="J7" s="6">
        <v>0.60256559815249999</v>
      </c>
      <c r="K7" s="6">
        <v>0.65230535369709997</v>
      </c>
      <c r="L7" s="6">
        <v>0.62731229885590001</v>
      </c>
      <c r="M7" s="7">
        <v>0.64845934500419999</v>
      </c>
      <c r="N7" s="8">
        <v>0.60215081921869995</v>
      </c>
      <c r="O7" s="6">
        <v>0.63397681451919996</v>
      </c>
      <c r="P7" s="6">
        <v>0.64592702339579999</v>
      </c>
      <c r="Q7" s="6">
        <v>0.63774878098800003</v>
      </c>
      <c r="R7" s="6">
        <v>0.61047313927080005</v>
      </c>
      <c r="T7" s="8">
        <v>0.41899937147939997</v>
      </c>
      <c r="U7" s="6">
        <v>0.69508340044009997</v>
      </c>
      <c r="W7" s="7">
        <v>0.65052555669209999</v>
      </c>
      <c r="X7" s="6">
        <v>0.64796604049009998</v>
      </c>
      <c r="Y7" s="8">
        <v>0.5839986874909</v>
      </c>
      <c r="Z7" s="8">
        <v>0.49855113134750001</v>
      </c>
      <c r="AA7" s="8">
        <v>0.58615474611259999</v>
      </c>
      <c r="AB7" s="7">
        <v>0.66076227784380004</v>
      </c>
      <c r="AC7" s="6">
        <v>0.51212967533609999</v>
      </c>
      <c r="AD7" s="7">
        <v>0.71829095013989996</v>
      </c>
      <c r="AE7" s="8">
        <v>0.59472880776699999</v>
      </c>
      <c r="AF7" s="7">
        <v>0.7142332721704</v>
      </c>
      <c r="AG7" s="8">
        <v>0.62506124538649999</v>
      </c>
      <c r="AH7" s="7">
        <v>0.65163145614389995</v>
      </c>
      <c r="AI7" s="8">
        <v>0.59782398384379998</v>
      </c>
      <c r="AJ7" s="7">
        <v>0.6995450101031</v>
      </c>
      <c r="AK7" s="8">
        <v>0.62413066232579995</v>
      </c>
      <c r="AL7" s="8">
        <v>0.56188822179389997</v>
      </c>
      <c r="AM7" s="7">
        <v>0.66538068245100002</v>
      </c>
      <c r="AN7" s="6">
        <v>0.65853353850630003</v>
      </c>
      <c r="AO7" s="6">
        <v>0.67491325394330004</v>
      </c>
      <c r="AP7" s="6">
        <v>0.66745440847240001</v>
      </c>
      <c r="AQ7" s="8">
        <v>0.52064486144910005</v>
      </c>
    </row>
    <row r="8" spans="1:43" x14ac:dyDescent="0.25">
      <c r="A8" t="s">
        <v>706</v>
      </c>
      <c r="B8" s="6">
        <v>0.1807283786204</v>
      </c>
      <c r="C8" s="6">
        <v>0.17436152284779999</v>
      </c>
      <c r="D8" s="6">
        <v>0.1876597695193</v>
      </c>
      <c r="E8" s="6">
        <v>4.9610954874550001E-2</v>
      </c>
      <c r="F8" s="6">
        <v>0.20173940719610001</v>
      </c>
      <c r="G8" s="6">
        <v>0.16977789334490001</v>
      </c>
      <c r="H8" s="6">
        <v>0.1782618845823</v>
      </c>
      <c r="I8" s="6">
        <v>0.17867849646449999</v>
      </c>
      <c r="J8" s="6">
        <v>0.2061307640841</v>
      </c>
      <c r="K8" s="6">
        <v>0.15990444896979999</v>
      </c>
      <c r="L8" s="6">
        <v>0.18313208280330001</v>
      </c>
      <c r="M8" s="6">
        <v>0.17506359952100001</v>
      </c>
      <c r="N8" s="6">
        <v>0.192285815039</v>
      </c>
      <c r="O8" s="6">
        <v>0.18206534864580001</v>
      </c>
      <c r="P8" s="6">
        <v>0.19810168936860001</v>
      </c>
      <c r="Q8" s="6">
        <v>0.1616900117159</v>
      </c>
      <c r="R8" s="6">
        <v>0.1896890130444</v>
      </c>
      <c r="T8" s="8">
        <v>0.1165730884806</v>
      </c>
      <c r="U8" s="6">
        <v>0.14212817507950001</v>
      </c>
      <c r="W8" s="6">
        <v>0.18451139611010001</v>
      </c>
      <c r="X8" s="6">
        <v>0.15918276099299999</v>
      </c>
      <c r="Y8" s="6">
        <v>0.1823564026533</v>
      </c>
      <c r="Z8" s="6">
        <v>0.1723612043394</v>
      </c>
      <c r="AA8" s="6">
        <v>0.1801956858155</v>
      </c>
      <c r="AB8" s="6">
        <v>0.1823011375967</v>
      </c>
      <c r="AC8" s="6">
        <v>0.1462848152856</v>
      </c>
      <c r="AD8" s="8">
        <v>0.15513665956959999</v>
      </c>
      <c r="AE8" s="7">
        <v>0.1923108453621</v>
      </c>
      <c r="AF8" s="6">
        <v>0.1550047585489</v>
      </c>
      <c r="AG8" s="6">
        <v>0.18332156721359999</v>
      </c>
      <c r="AH8" s="6">
        <v>0.1764364554699</v>
      </c>
      <c r="AI8" s="6">
        <v>0.18898465307430001</v>
      </c>
      <c r="AJ8" s="6">
        <v>0.15874608595440001</v>
      </c>
      <c r="AK8" s="6">
        <v>0.18374367941850001</v>
      </c>
      <c r="AL8" s="6">
        <v>0.16976178677930001</v>
      </c>
      <c r="AM8" s="6">
        <v>0.1655081278644</v>
      </c>
      <c r="AN8" s="6">
        <v>0.17400376514640001</v>
      </c>
      <c r="AO8" s="6">
        <v>0.1948137220666</v>
      </c>
      <c r="AP8" s="6">
        <v>0.1969992560869</v>
      </c>
      <c r="AQ8" s="6">
        <v>0.22604651135850001</v>
      </c>
    </row>
    <row r="9" spans="1:43" x14ac:dyDescent="0.25">
      <c r="A9" t="s">
        <v>707</v>
      </c>
      <c r="B9" s="6">
        <v>8.0922729998599993E-2</v>
      </c>
      <c r="C9" s="8">
        <v>6.6993232943530004E-2</v>
      </c>
      <c r="D9" s="7">
        <v>9.5053833749389999E-2</v>
      </c>
      <c r="E9" s="6">
        <v>0</v>
      </c>
      <c r="F9" s="6">
        <v>6.7572906181119996E-2</v>
      </c>
      <c r="G9" s="6">
        <v>6.2633462670279999E-2</v>
      </c>
      <c r="H9" s="6">
        <v>6.3944608182930004E-2</v>
      </c>
      <c r="I9" s="6">
        <v>9.6563298404459999E-2</v>
      </c>
      <c r="J9" s="6">
        <v>8.6792940129490001E-2</v>
      </c>
      <c r="K9" s="6">
        <v>7.4441858137709996E-2</v>
      </c>
      <c r="L9" s="6">
        <v>8.0647985735019995E-2</v>
      </c>
      <c r="M9" s="6">
        <v>7.8215981304130003E-2</v>
      </c>
      <c r="N9" s="6">
        <v>8.6445112317349998E-2</v>
      </c>
      <c r="O9" s="6">
        <v>8.2430849250999999E-2</v>
      </c>
      <c r="P9" s="6">
        <v>7.2919097672290004E-2</v>
      </c>
      <c r="Q9" s="6">
        <v>8.1990381208409999E-2</v>
      </c>
      <c r="R9" s="6">
        <v>8.9676048321830001E-2</v>
      </c>
      <c r="T9" s="7">
        <v>0.15194374480860001</v>
      </c>
      <c r="U9" s="6">
        <v>6.0877275892969998E-2</v>
      </c>
      <c r="W9" s="6">
        <v>8.0212735874579999E-2</v>
      </c>
      <c r="X9" s="6">
        <v>0.1044284509987</v>
      </c>
      <c r="Y9" s="6">
        <v>7.1062122673130002E-2</v>
      </c>
      <c r="Z9" s="6">
        <v>6.4211498115859994E-2</v>
      </c>
      <c r="AA9" s="6">
        <v>8.9932030536160001E-2</v>
      </c>
      <c r="AB9" s="6">
        <v>7.4701640770379996E-2</v>
      </c>
      <c r="AC9" s="6">
        <v>0.1290432042421</v>
      </c>
      <c r="AD9" s="8">
        <v>6.3575273567190005E-2</v>
      </c>
      <c r="AE9" s="7">
        <v>8.8773954715969994E-2</v>
      </c>
      <c r="AF9" s="8">
        <v>3.4392718559879999E-2</v>
      </c>
      <c r="AG9" s="7">
        <v>8.5613403184159997E-2</v>
      </c>
      <c r="AH9" s="8">
        <v>7.2897340600319993E-2</v>
      </c>
      <c r="AI9" s="7">
        <v>9.6360988128770003E-2</v>
      </c>
      <c r="AJ9" s="6">
        <v>6.0658182190079998E-2</v>
      </c>
      <c r="AK9" s="6">
        <v>8.3702408538449999E-2</v>
      </c>
      <c r="AL9" s="7">
        <v>0.1037822080561</v>
      </c>
      <c r="AM9" s="6">
        <v>7.9641320918609995E-2</v>
      </c>
      <c r="AN9" s="6">
        <v>7.9206906513969999E-2</v>
      </c>
      <c r="AO9" s="6">
        <v>6.3520695034010005E-2</v>
      </c>
      <c r="AP9" s="6">
        <v>5.4322898257009998E-2</v>
      </c>
      <c r="AQ9" s="6">
        <v>9.9298760097540004E-2</v>
      </c>
    </row>
    <row r="10" spans="1:43" x14ac:dyDescent="0.25">
      <c r="A10" t="s">
        <v>708</v>
      </c>
      <c r="B10" s="6">
        <v>0.26165110861899998</v>
      </c>
      <c r="C10" s="8">
        <v>0.2413547557913</v>
      </c>
      <c r="D10" s="7">
        <v>0.28271360326869999</v>
      </c>
      <c r="E10" s="8">
        <v>4.9610954874550001E-2</v>
      </c>
      <c r="F10" s="6">
        <v>0.26931231337720002</v>
      </c>
      <c r="G10" s="6">
        <v>0.23241135601519999</v>
      </c>
      <c r="H10" s="6">
        <v>0.24220649276520001</v>
      </c>
      <c r="I10" s="6">
        <v>0.27524179486889999</v>
      </c>
      <c r="J10" s="7">
        <v>0.29292370421359998</v>
      </c>
      <c r="K10" s="6">
        <v>0.23434630710750001</v>
      </c>
      <c r="L10" s="6">
        <v>0.26378006853840003</v>
      </c>
      <c r="M10" s="6">
        <v>0.25327958082520002</v>
      </c>
      <c r="N10" s="6">
        <v>0.27873092735639998</v>
      </c>
      <c r="O10" s="6">
        <v>0.26449619789680001</v>
      </c>
      <c r="P10" s="6">
        <v>0.27102078704089999</v>
      </c>
      <c r="Q10" s="6">
        <v>0.24368039292429999</v>
      </c>
      <c r="R10" s="6">
        <v>0.27936506136619998</v>
      </c>
      <c r="T10" s="6">
        <v>0.26851683328920001</v>
      </c>
      <c r="U10" s="6">
        <v>0.2030054509724</v>
      </c>
      <c r="W10" s="6">
        <v>0.26472413198470002</v>
      </c>
      <c r="X10" s="6">
        <v>0.26361121199159998</v>
      </c>
      <c r="Y10" s="6">
        <v>0.2534185253265</v>
      </c>
      <c r="Z10" s="6">
        <v>0.23657270245520001</v>
      </c>
      <c r="AA10" s="6">
        <v>0.27012771635170002</v>
      </c>
      <c r="AB10" s="6">
        <v>0.2570027783671</v>
      </c>
      <c r="AC10" s="6">
        <v>0.27532801952769997</v>
      </c>
      <c r="AD10" s="8">
        <v>0.21871193313680001</v>
      </c>
      <c r="AE10" s="7">
        <v>0.28108480007809999</v>
      </c>
      <c r="AF10" s="8">
        <v>0.18939747710880001</v>
      </c>
      <c r="AG10" s="7">
        <v>0.26893497039769998</v>
      </c>
      <c r="AH10" s="6">
        <v>0.24933379607020001</v>
      </c>
      <c r="AI10" s="6">
        <v>0.28534564120310002</v>
      </c>
      <c r="AJ10" s="6">
        <v>0.21940426814450001</v>
      </c>
      <c r="AK10" s="6">
        <v>0.2674460879569</v>
      </c>
      <c r="AL10" s="6">
        <v>0.27354399483539998</v>
      </c>
      <c r="AM10" s="6">
        <v>0.24514944878299999</v>
      </c>
      <c r="AN10" s="6">
        <v>0.25321067166029998</v>
      </c>
      <c r="AO10" s="6">
        <v>0.25833441710060001</v>
      </c>
      <c r="AP10" s="6">
        <v>0.25132215434389998</v>
      </c>
      <c r="AQ10" s="7">
        <v>0.32534527145600001</v>
      </c>
    </row>
    <row r="11" spans="1:43" x14ac:dyDescent="0.25">
      <c r="A11" t="s">
        <v>536</v>
      </c>
      <c r="B11" s="6">
        <v>0.105121475667</v>
      </c>
      <c r="C11" s="6">
        <v>9.8933518536639994E-2</v>
      </c>
      <c r="D11" s="6">
        <v>0.1105255975789</v>
      </c>
      <c r="E11" s="6">
        <v>0.24320936998359999</v>
      </c>
      <c r="F11" s="7">
        <v>0.17536451980680001</v>
      </c>
      <c r="G11" s="6">
        <v>0.1170928332396</v>
      </c>
      <c r="H11" s="7">
        <v>0.1325607012675</v>
      </c>
      <c r="I11" s="8">
        <v>7.3932666701220007E-2</v>
      </c>
      <c r="J11" s="6">
        <v>0.1045106976339</v>
      </c>
      <c r="K11" s="6">
        <v>0.11334833919539999</v>
      </c>
      <c r="L11" s="6">
        <v>0.1089076326058</v>
      </c>
      <c r="M11" s="6">
        <v>9.8261074170619994E-2</v>
      </c>
      <c r="N11" s="6">
        <v>0.119118253425</v>
      </c>
      <c r="O11" s="6">
        <v>0.101526987584</v>
      </c>
      <c r="P11" s="8">
        <v>8.3052189563330006E-2</v>
      </c>
      <c r="Q11" s="6">
        <v>0.1185708260877</v>
      </c>
      <c r="R11" s="6">
        <v>0.11016179936290001</v>
      </c>
      <c r="T11" s="7">
        <v>0.31248379523140002</v>
      </c>
      <c r="U11" s="6">
        <v>0.1019111485874</v>
      </c>
      <c r="W11" s="8">
        <v>8.4750311323180005E-2</v>
      </c>
      <c r="X11" s="6">
        <v>8.8422747518249994E-2</v>
      </c>
      <c r="Y11" s="7">
        <v>0.1625827871826</v>
      </c>
      <c r="Z11" s="7">
        <v>0.26487616619729998</v>
      </c>
      <c r="AA11" s="7">
        <v>0.14371753753569999</v>
      </c>
      <c r="AB11" s="8">
        <v>8.2234943789110004E-2</v>
      </c>
      <c r="AC11" s="7">
        <v>0.21254230513620001</v>
      </c>
      <c r="AD11" s="8">
        <v>6.2997116723349997E-2</v>
      </c>
      <c r="AE11" s="7">
        <v>0.1241863921549</v>
      </c>
      <c r="AF11" s="6">
        <v>9.6369250720779995E-2</v>
      </c>
      <c r="AG11" s="6">
        <v>0.10600378421580001</v>
      </c>
      <c r="AH11" s="6">
        <v>9.9034747785900004E-2</v>
      </c>
      <c r="AI11" s="6">
        <v>0.1168303749531</v>
      </c>
      <c r="AJ11" s="6">
        <v>8.1050721752399996E-2</v>
      </c>
      <c r="AK11" s="6">
        <v>0.1084232497173</v>
      </c>
      <c r="AL11" s="7">
        <v>0.1645677833708</v>
      </c>
      <c r="AM11" s="6">
        <v>8.9469868765990002E-2</v>
      </c>
      <c r="AN11" s="6">
        <v>8.8255789833380005E-2</v>
      </c>
      <c r="AO11" s="8">
        <v>6.6752328956120002E-2</v>
      </c>
      <c r="AP11" s="6">
        <v>8.1223437183710001E-2</v>
      </c>
      <c r="AQ11" s="7">
        <v>0.1540098670949</v>
      </c>
    </row>
    <row r="12" spans="1:43" x14ac:dyDescent="0.25">
      <c r="A12" t="s">
        <v>434</v>
      </c>
      <c r="B12" s="6">
        <v>1</v>
      </c>
      <c r="C12" s="6">
        <v>1</v>
      </c>
      <c r="D12" s="6">
        <v>1</v>
      </c>
      <c r="E12" s="6">
        <v>1</v>
      </c>
      <c r="F12" s="6">
        <v>1</v>
      </c>
      <c r="G12" s="6">
        <v>1</v>
      </c>
      <c r="H12" s="6">
        <v>1</v>
      </c>
      <c r="I12" s="6">
        <v>1</v>
      </c>
      <c r="J12" s="6">
        <v>1</v>
      </c>
      <c r="K12" s="6">
        <v>1</v>
      </c>
      <c r="L12" s="6">
        <v>1</v>
      </c>
      <c r="M12" s="6">
        <v>1</v>
      </c>
      <c r="N12" s="6">
        <v>1</v>
      </c>
      <c r="O12" s="6">
        <v>1</v>
      </c>
      <c r="P12" s="6">
        <v>1</v>
      </c>
      <c r="Q12" s="6">
        <v>1</v>
      </c>
      <c r="R12" s="6">
        <v>1</v>
      </c>
      <c r="T12" s="6">
        <v>1</v>
      </c>
      <c r="U12" s="6">
        <v>1</v>
      </c>
      <c r="W12" s="6">
        <v>1</v>
      </c>
      <c r="X12" s="6">
        <v>1</v>
      </c>
      <c r="Y12" s="6">
        <v>1</v>
      </c>
      <c r="Z12" s="6">
        <v>1</v>
      </c>
      <c r="AA12" s="6">
        <v>1</v>
      </c>
      <c r="AB12" s="6">
        <v>1</v>
      </c>
      <c r="AC12" s="6">
        <v>1</v>
      </c>
      <c r="AD12" s="6">
        <v>1</v>
      </c>
      <c r="AE12" s="6">
        <v>1</v>
      </c>
      <c r="AF12" s="6">
        <v>1</v>
      </c>
      <c r="AG12" s="6">
        <v>1</v>
      </c>
      <c r="AH12" s="6">
        <v>1</v>
      </c>
      <c r="AI12" s="6">
        <v>1</v>
      </c>
      <c r="AJ12" s="6">
        <v>1</v>
      </c>
      <c r="AK12" s="6">
        <v>1</v>
      </c>
      <c r="AL12" s="6">
        <v>1</v>
      </c>
      <c r="AM12" s="6">
        <v>1</v>
      </c>
      <c r="AN12" s="6">
        <v>1</v>
      </c>
      <c r="AO12" s="6">
        <v>1</v>
      </c>
      <c r="AP12" s="6">
        <v>1</v>
      </c>
      <c r="AQ12" s="6">
        <v>1</v>
      </c>
    </row>
    <row r="13" spans="1:43" x14ac:dyDescent="0.25">
      <c r="A13" t="s">
        <v>433</v>
      </c>
      <c r="B13" s="9">
        <v>3547</v>
      </c>
      <c r="C13" s="9">
        <v>1763</v>
      </c>
      <c r="D13" s="9">
        <v>1774</v>
      </c>
      <c r="E13" s="9">
        <v>10</v>
      </c>
      <c r="F13" s="9">
        <v>223</v>
      </c>
      <c r="G13" s="9">
        <v>637</v>
      </c>
      <c r="H13" s="9">
        <v>860</v>
      </c>
      <c r="I13" s="9">
        <v>975</v>
      </c>
      <c r="J13" s="9">
        <v>875</v>
      </c>
      <c r="K13" s="9">
        <v>837</v>
      </c>
      <c r="L13" s="9">
        <v>1712</v>
      </c>
      <c r="M13" s="9">
        <v>2265</v>
      </c>
      <c r="N13" s="9">
        <v>1282</v>
      </c>
      <c r="O13" s="9">
        <v>1001</v>
      </c>
      <c r="P13" s="9">
        <v>1001</v>
      </c>
      <c r="Q13" s="9">
        <v>543</v>
      </c>
      <c r="R13" s="9">
        <v>600</v>
      </c>
      <c r="S13" s="9">
        <v>0</v>
      </c>
      <c r="T13" s="9">
        <v>201</v>
      </c>
      <c r="U13" s="9">
        <v>201</v>
      </c>
      <c r="V13" s="9">
        <v>0</v>
      </c>
      <c r="W13" s="9">
        <v>2354</v>
      </c>
      <c r="X13" s="9">
        <v>423</v>
      </c>
      <c r="Y13" s="9">
        <v>696</v>
      </c>
      <c r="Z13" s="9">
        <v>74</v>
      </c>
      <c r="AA13" s="9">
        <v>1060</v>
      </c>
      <c r="AB13" s="9">
        <v>2407</v>
      </c>
      <c r="AC13" s="9">
        <v>80</v>
      </c>
      <c r="AD13" s="9">
        <v>1166</v>
      </c>
      <c r="AE13" s="9">
        <v>2381</v>
      </c>
      <c r="AF13" s="9">
        <v>357</v>
      </c>
      <c r="AG13" s="9">
        <v>3190</v>
      </c>
      <c r="AH13" s="9">
        <v>2397</v>
      </c>
      <c r="AI13" s="9">
        <v>1150</v>
      </c>
      <c r="AJ13" s="9">
        <v>466</v>
      </c>
      <c r="AK13" s="9">
        <v>3081</v>
      </c>
      <c r="AL13" s="9">
        <v>613</v>
      </c>
      <c r="AM13" s="9">
        <v>892</v>
      </c>
      <c r="AN13" s="9">
        <v>802</v>
      </c>
      <c r="AO13" s="9">
        <v>500</v>
      </c>
      <c r="AP13" s="9">
        <v>445</v>
      </c>
      <c r="AQ13" s="9">
        <v>295</v>
      </c>
    </row>
    <row r="14" spans="1:43" x14ac:dyDescent="0.25">
      <c r="A14" t="s">
        <v>50</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32b7a153-0f5e-4493-9478-83d5680b715c" sqref="A2 AQ14" xr:uid="{00000000-0002-0000-7800-000000000000}"/>
    <dataValidation allowBlank="1" error="32b7a153-0f5e-4493-9478-83d5680b715c" sqref="A1" xr:uid="{00000000-0002-0000-7800-000001000000}"/>
  </dataValidations>
  <hyperlinks>
    <hyperlink ref="A1" location="'TOC'!A1" display="Back to TOC" xr:uid="{00000000-0004-0000-7800-000000000000}"/>
  </hyperlinks>
  <pageMargins left="0.7" right="0.7" top="0.75" bottom="0.75" header="0.3" footer="0.3"/>
</worksheet>
</file>

<file path=xl/worksheets/sheet1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900-000000000000}">
  <sheetPr codeName="Sheet122"/>
  <dimension ref="A1:AQ14"/>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32" bestFit="1" customWidth="1"/>
    <col min="2" max="43" width="12.7109375" bestFit="1" customWidth="1"/>
  </cols>
  <sheetData>
    <row r="1" spans="1:43" x14ac:dyDescent="0.25">
      <c r="A1" s="4" t="s">
        <v>384</v>
      </c>
    </row>
    <row r="2" spans="1:43" x14ac:dyDescent="0.25">
      <c r="A2" t="s">
        <v>259</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709</v>
      </c>
      <c r="B5" s="6">
        <v>0.17033778890170001</v>
      </c>
      <c r="C5" s="7">
        <v>0.19623029540539999</v>
      </c>
      <c r="D5" s="8">
        <v>0.14353211444210001</v>
      </c>
      <c r="E5" s="7">
        <v>0.52179471441600001</v>
      </c>
      <c r="F5" s="6">
        <v>0.13526946159129999</v>
      </c>
      <c r="G5" s="6">
        <v>0.14443627467860001</v>
      </c>
      <c r="H5" s="6">
        <v>0.1424990475863</v>
      </c>
      <c r="I5" s="8">
        <v>0.1448357229185</v>
      </c>
      <c r="J5" s="6">
        <v>0.16717883268370001</v>
      </c>
      <c r="K5" s="7">
        <v>0.223972156172</v>
      </c>
      <c r="L5" s="7">
        <v>0.1952197466759</v>
      </c>
      <c r="M5" s="6">
        <v>0.16542262923539999</v>
      </c>
      <c r="N5" s="6">
        <v>0.1803769365191</v>
      </c>
      <c r="O5" s="6">
        <v>0.16099836901199999</v>
      </c>
      <c r="P5" s="6">
        <v>0.1776135990953</v>
      </c>
      <c r="Q5" s="6">
        <v>0.1806928575807</v>
      </c>
      <c r="R5" s="6">
        <v>0.18337565968969999</v>
      </c>
      <c r="T5" s="8">
        <v>9.8389623449430003E-2</v>
      </c>
      <c r="U5" s="6">
        <v>0.17575337201560001</v>
      </c>
      <c r="W5" s="7">
        <v>0.18363469987479999</v>
      </c>
      <c r="X5" s="6">
        <v>0.14023496222039999</v>
      </c>
      <c r="Y5" s="6">
        <v>0.1467307716765</v>
      </c>
      <c r="Z5" s="6">
        <v>9.4586893317059995E-2</v>
      </c>
      <c r="AA5" s="8">
        <v>0.14446142306840001</v>
      </c>
      <c r="AB5" s="7">
        <v>0.18442861001470001</v>
      </c>
      <c r="AC5" s="6">
        <v>8.6797772584849997E-2</v>
      </c>
      <c r="AD5" s="7">
        <v>0.21771763964409999</v>
      </c>
      <c r="AE5" s="8">
        <v>0.14752813371990001</v>
      </c>
      <c r="AF5" s="7">
        <v>0.27796839066700002</v>
      </c>
      <c r="AG5" s="8">
        <v>0.15991620201100001</v>
      </c>
      <c r="AH5" s="7">
        <v>0.19475577980680001</v>
      </c>
      <c r="AI5" s="8">
        <v>0.1230944010214</v>
      </c>
      <c r="AJ5" s="8">
        <v>0.1175970911455</v>
      </c>
      <c r="AK5" s="7">
        <v>0.1762584823586</v>
      </c>
      <c r="AL5" s="6">
        <v>0.1862169255933</v>
      </c>
      <c r="AM5" s="6">
        <v>0.17095549645319999</v>
      </c>
      <c r="AN5" s="6">
        <v>0.16344608351379999</v>
      </c>
      <c r="AO5" s="6">
        <v>0.18394303755040001</v>
      </c>
      <c r="AP5" s="6">
        <v>0.1685665911633</v>
      </c>
      <c r="AQ5" s="6">
        <v>0.13126290792119999</v>
      </c>
    </row>
    <row r="6" spans="1:43" x14ac:dyDescent="0.25">
      <c r="A6" t="s">
        <v>710</v>
      </c>
      <c r="B6" s="6">
        <v>0.52528844718919998</v>
      </c>
      <c r="C6" s="7">
        <v>0.5489901715944</v>
      </c>
      <c r="D6" s="8">
        <v>0.50318507838149995</v>
      </c>
      <c r="E6" s="6">
        <v>0.23845626388499999</v>
      </c>
      <c r="F6" s="6">
        <v>0.49403487491690001</v>
      </c>
      <c r="G6" s="6">
        <v>0.56142492239959996</v>
      </c>
      <c r="H6" s="6">
        <v>0.54718335071129998</v>
      </c>
      <c r="I6" s="6">
        <v>0.50648787435859999</v>
      </c>
      <c r="J6" s="6">
        <v>0.50077000887730005</v>
      </c>
      <c r="K6" s="6">
        <v>0.55320947228369999</v>
      </c>
      <c r="L6" s="6">
        <v>0.52666126497679999</v>
      </c>
      <c r="M6" s="6">
        <v>0.51792602725610004</v>
      </c>
      <c r="N6" s="6">
        <v>0.54032609103950002</v>
      </c>
      <c r="O6" s="6">
        <v>0.52409865110139997</v>
      </c>
      <c r="P6" s="6">
        <v>0.54789335832889996</v>
      </c>
      <c r="Q6" s="6">
        <v>0.50388312759770004</v>
      </c>
      <c r="R6" s="6">
        <v>0.51339276819930002</v>
      </c>
      <c r="T6" s="6">
        <v>0.52994653699960004</v>
      </c>
      <c r="U6" s="6">
        <v>0.48227380462230002</v>
      </c>
      <c r="W6" s="8">
        <v>0.50848669201520003</v>
      </c>
      <c r="X6" s="7">
        <v>0.5902220637169</v>
      </c>
      <c r="Y6" s="6">
        <v>0.52864979001370005</v>
      </c>
      <c r="Z6" s="7">
        <v>0.69385020485030002</v>
      </c>
      <c r="AA6" s="6">
        <v>0.51501866571379995</v>
      </c>
      <c r="AB6" s="6">
        <v>0.53228102395870003</v>
      </c>
      <c r="AC6" s="6">
        <v>0.45152840545259998</v>
      </c>
      <c r="AD6" s="6">
        <v>0.52945915759649997</v>
      </c>
      <c r="AE6" s="6">
        <v>0.52328057960920005</v>
      </c>
      <c r="AF6" s="6">
        <v>0.49875988084040002</v>
      </c>
      <c r="AG6" s="6">
        <v>0.52785713820049995</v>
      </c>
      <c r="AH6" s="7">
        <v>0.54773128096190005</v>
      </c>
      <c r="AI6" s="8">
        <v>0.48186654957370001</v>
      </c>
      <c r="AJ6" s="6">
        <v>0.49769304674039999</v>
      </c>
      <c r="AK6" s="6">
        <v>0.52838631873490005</v>
      </c>
      <c r="AL6" s="6">
        <v>0.51500527672800001</v>
      </c>
      <c r="AM6" s="6">
        <v>0.53869088220799999</v>
      </c>
      <c r="AN6" s="6">
        <v>0.53159820263080004</v>
      </c>
      <c r="AO6" s="6">
        <v>0.53043621201440005</v>
      </c>
      <c r="AP6" s="6">
        <v>0.51062644642650001</v>
      </c>
      <c r="AQ6" s="6">
        <v>0.50075767772729995</v>
      </c>
    </row>
    <row r="7" spans="1:43" x14ac:dyDescent="0.25">
      <c r="A7" t="s">
        <v>711</v>
      </c>
      <c r="B7" s="6">
        <v>0.69562623609100005</v>
      </c>
      <c r="C7" s="7">
        <v>0.74522046699980005</v>
      </c>
      <c r="D7" s="8">
        <v>0.64671719282359996</v>
      </c>
      <c r="E7" s="6">
        <v>0.76025097830099997</v>
      </c>
      <c r="F7" s="6">
        <v>0.62930433650819995</v>
      </c>
      <c r="G7" s="6">
        <v>0.70586119707810002</v>
      </c>
      <c r="H7" s="6">
        <v>0.6896823982975</v>
      </c>
      <c r="I7" s="8">
        <v>0.65132359727720002</v>
      </c>
      <c r="J7" s="6">
        <v>0.66794884156110002</v>
      </c>
      <c r="K7" s="7">
        <v>0.77718162845560002</v>
      </c>
      <c r="L7" s="7">
        <v>0.72188101165270002</v>
      </c>
      <c r="M7" s="6">
        <v>0.68334865649150001</v>
      </c>
      <c r="N7" s="6">
        <v>0.72070302755860005</v>
      </c>
      <c r="O7" s="6">
        <v>0.68509702011340001</v>
      </c>
      <c r="P7" s="7">
        <v>0.72550695742420002</v>
      </c>
      <c r="Q7" s="6">
        <v>0.68457598517829998</v>
      </c>
      <c r="R7" s="6">
        <v>0.69676842788899995</v>
      </c>
      <c r="T7" s="6">
        <v>0.62833616044899998</v>
      </c>
      <c r="U7" s="6">
        <v>0.6580271766379</v>
      </c>
      <c r="W7" s="6">
        <v>0.69212139188999999</v>
      </c>
      <c r="X7" s="6">
        <v>0.7304570259373</v>
      </c>
      <c r="Y7" s="6">
        <v>0.6753805616902</v>
      </c>
      <c r="Z7" s="6">
        <v>0.78843709816740004</v>
      </c>
      <c r="AA7" s="8">
        <v>0.65948008878219999</v>
      </c>
      <c r="AB7" s="7">
        <v>0.71670963397349996</v>
      </c>
      <c r="AC7" s="8">
        <v>0.53832617803750005</v>
      </c>
      <c r="AD7" s="7">
        <v>0.74717679724060004</v>
      </c>
      <c r="AE7" s="8">
        <v>0.67080871332909997</v>
      </c>
      <c r="AF7" s="7">
        <v>0.77672827150739998</v>
      </c>
      <c r="AG7" s="8">
        <v>0.68777334021150005</v>
      </c>
      <c r="AH7" s="7">
        <v>0.7424870607688</v>
      </c>
      <c r="AI7" s="8">
        <v>0.60496095059499999</v>
      </c>
      <c r="AJ7" s="8">
        <v>0.61529013788590003</v>
      </c>
      <c r="AK7" s="7">
        <v>0.70464480109350003</v>
      </c>
      <c r="AL7" s="6">
        <v>0.70122220232129995</v>
      </c>
      <c r="AM7" s="6">
        <v>0.70964637866129998</v>
      </c>
      <c r="AN7" s="6">
        <v>0.69504428614460001</v>
      </c>
      <c r="AO7" s="6">
        <v>0.71437924956480003</v>
      </c>
      <c r="AP7" s="6">
        <v>0.67919303758979999</v>
      </c>
      <c r="AQ7" s="6">
        <v>0.63202058564850006</v>
      </c>
    </row>
    <row r="8" spans="1:43" x14ac:dyDescent="0.25">
      <c r="A8" t="s">
        <v>712</v>
      </c>
      <c r="B8" s="6">
        <v>0.19848910735520001</v>
      </c>
      <c r="C8" s="8">
        <v>0.1768211556465</v>
      </c>
      <c r="D8" s="7">
        <v>0.2199601588176</v>
      </c>
      <c r="E8" s="6">
        <v>0.144639434915</v>
      </c>
      <c r="F8" s="6">
        <v>0.26669592099579997</v>
      </c>
      <c r="G8" s="6">
        <v>0.20931738270049999</v>
      </c>
      <c r="H8" s="6">
        <v>0.22144321725659999</v>
      </c>
      <c r="I8" s="7">
        <v>0.23766525778520001</v>
      </c>
      <c r="J8" s="6">
        <v>0.20660858534279999</v>
      </c>
      <c r="K8" s="8">
        <v>0.12880021245580001</v>
      </c>
      <c r="L8" s="8">
        <v>0.16819178283870001</v>
      </c>
      <c r="M8" s="7">
        <v>0.21561069429560001</v>
      </c>
      <c r="N8" s="8">
        <v>0.16351849593930001</v>
      </c>
      <c r="O8" s="6">
        <v>0.21602752525880001</v>
      </c>
      <c r="P8" s="6">
        <v>0.1790211462222</v>
      </c>
      <c r="Q8" s="6">
        <v>0.2073810874134</v>
      </c>
      <c r="R8" s="6">
        <v>0.18528281647520001</v>
      </c>
      <c r="T8" s="6">
        <v>0.16853097922919999</v>
      </c>
      <c r="U8" s="6">
        <v>0.20061231686549999</v>
      </c>
      <c r="W8" s="6">
        <v>0.19576100471839999</v>
      </c>
      <c r="X8" s="6">
        <v>0.18886423882219999</v>
      </c>
      <c r="Y8" s="6">
        <v>0.22058871482619999</v>
      </c>
      <c r="Z8" s="6">
        <v>0.15248766644350001</v>
      </c>
      <c r="AA8" s="6">
        <v>0.21490081651260001</v>
      </c>
      <c r="AB8" s="6">
        <v>0.19258865426329999</v>
      </c>
      <c r="AC8" s="6">
        <v>0.16342022626630001</v>
      </c>
      <c r="AD8" s="8">
        <v>0.1665888113989</v>
      </c>
      <c r="AE8" s="7">
        <v>0.2138465797736</v>
      </c>
      <c r="AF8" s="8">
        <v>0.1169941110467</v>
      </c>
      <c r="AG8" s="7">
        <v>0.2063800525999</v>
      </c>
      <c r="AH8" s="8">
        <v>0.17664132936509999</v>
      </c>
      <c r="AI8" s="7">
        <v>0.2407597042246</v>
      </c>
      <c r="AJ8" s="7">
        <v>0.2688117175011</v>
      </c>
      <c r="AK8" s="8">
        <v>0.1905946608371</v>
      </c>
      <c r="AL8" s="6">
        <v>0.16675063126610001</v>
      </c>
      <c r="AM8" s="6">
        <v>0.18784491736389999</v>
      </c>
      <c r="AN8" s="6">
        <v>0.21281469276119999</v>
      </c>
      <c r="AO8" s="6">
        <v>0.19507367902180001</v>
      </c>
      <c r="AP8" s="6">
        <v>0.23335880948849999</v>
      </c>
      <c r="AQ8" s="6">
        <v>0.22240889381680001</v>
      </c>
    </row>
    <row r="9" spans="1:43" x14ac:dyDescent="0.25">
      <c r="A9" t="s">
        <v>713</v>
      </c>
      <c r="B9" s="6">
        <v>6.5271629981559998E-2</v>
      </c>
      <c r="C9" s="8">
        <v>4.2753764111120002E-2</v>
      </c>
      <c r="D9" s="7">
        <v>8.7622112010199996E-2</v>
      </c>
      <c r="E9" s="6">
        <v>0</v>
      </c>
      <c r="F9" s="8">
        <v>1.7485227300429999E-2</v>
      </c>
      <c r="G9" s="6">
        <v>4.8382558230119999E-2</v>
      </c>
      <c r="H9" s="8">
        <v>4.1853010175919997E-2</v>
      </c>
      <c r="I9" s="6">
        <v>8.0275712129750001E-2</v>
      </c>
      <c r="J9" s="6">
        <v>7.5224770031669996E-2</v>
      </c>
      <c r="K9" s="6">
        <v>5.7664288001029997E-2</v>
      </c>
      <c r="L9" s="6">
        <v>6.6554526136110001E-2</v>
      </c>
      <c r="M9" s="6">
        <v>6.6038302093909998E-2</v>
      </c>
      <c r="N9" s="6">
        <v>6.3705712487020005E-2</v>
      </c>
      <c r="O9" s="6">
        <v>6.1955845680109999E-2</v>
      </c>
      <c r="P9" s="6">
        <v>6.0713550203740002E-2</v>
      </c>
      <c r="Q9" s="6">
        <v>6.4811378421730001E-2</v>
      </c>
      <c r="R9" s="6">
        <v>7.1838671258520004E-2</v>
      </c>
      <c r="T9" s="7">
        <v>0.11961437492849999</v>
      </c>
      <c r="U9" s="6">
        <v>7.8291712108589998E-2</v>
      </c>
      <c r="W9" s="7">
        <v>7.2061123510459998E-2</v>
      </c>
      <c r="X9" s="6">
        <v>4.6773566988129997E-2</v>
      </c>
      <c r="Y9" s="6">
        <v>5.3836430019130001E-2</v>
      </c>
      <c r="Z9" s="6">
        <v>4.5134247530670003E-2</v>
      </c>
      <c r="AA9" s="6">
        <v>6.5603350937279994E-2</v>
      </c>
      <c r="AB9" s="6">
        <v>6.1261965877390002E-2</v>
      </c>
      <c r="AC9" s="7">
        <v>0.1773793226474</v>
      </c>
      <c r="AD9" s="6">
        <v>5.1364247043840003E-2</v>
      </c>
      <c r="AE9" s="6">
        <v>7.1966936199730006E-2</v>
      </c>
      <c r="AF9" s="6">
        <v>7.8127213340640003E-2</v>
      </c>
      <c r="AG9" s="6">
        <v>6.4026857799580006E-2</v>
      </c>
      <c r="AH9" s="8">
        <v>4.9271367035019997E-2</v>
      </c>
      <c r="AI9" s="7">
        <v>9.6228584282559995E-2</v>
      </c>
      <c r="AJ9" s="6">
        <v>7.2298605798450002E-2</v>
      </c>
      <c r="AK9" s="6">
        <v>6.4482778648330005E-2</v>
      </c>
      <c r="AL9" s="6">
        <v>6.4640642271200005E-2</v>
      </c>
      <c r="AM9" s="6">
        <v>6.0443275902689997E-2</v>
      </c>
      <c r="AN9" s="6">
        <v>6.1406425756500002E-2</v>
      </c>
      <c r="AO9" s="6">
        <v>5.9827984373739998E-2</v>
      </c>
      <c r="AP9" s="6">
        <v>6.4612978563869994E-2</v>
      </c>
      <c r="AQ9" s="7">
        <v>0.1017586624089</v>
      </c>
    </row>
    <row r="10" spans="1:43" x14ac:dyDescent="0.25">
      <c r="A10" t="s">
        <v>714</v>
      </c>
      <c r="B10" s="6">
        <v>0.2637607373368</v>
      </c>
      <c r="C10" s="8">
        <v>0.21957491975769999</v>
      </c>
      <c r="D10" s="7">
        <v>0.30758227082779999</v>
      </c>
      <c r="E10" s="6">
        <v>0.144639434915</v>
      </c>
      <c r="F10" s="6">
        <v>0.2841811482962</v>
      </c>
      <c r="G10" s="6">
        <v>0.2576999409306</v>
      </c>
      <c r="H10" s="6">
        <v>0.26329622743249997</v>
      </c>
      <c r="I10" s="7">
        <v>0.31794096991499998</v>
      </c>
      <c r="J10" s="6">
        <v>0.28183335537449999</v>
      </c>
      <c r="K10" s="8">
        <v>0.18646450045679999</v>
      </c>
      <c r="L10" s="8">
        <v>0.23474630897490001</v>
      </c>
      <c r="M10" s="7">
        <v>0.28164899638949997</v>
      </c>
      <c r="N10" s="8">
        <v>0.22722420842640001</v>
      </c>
      <c r="O10" s="6">
        <v>0.27798337093890002</v>
      </c>
      <c r="P10" s="6">
        <v>0.23973469642590001</v>
      </c>
      <c r="Q10" s="6">
        <v>0.27219246583509998</v>
      </c>
      <c r="R10" s="6">
        <v>0.25712148773370003</v>
      </c>
      <c r="T10" s="6">
        <v>0.28814535415769998</v>
      </c>
      <c r="U10" s="6">
        <v>0.27890402897409999</v>
      </c>
      <c r="W10" s="6">
        <v>0.2678221282289</v>
      </c>
      <c r="X10" s="6">
        <v>0.2356378058103</v>
      </c>
      <c r="Y10" s="6">
        <v>0.27442514484530001</v>
      </c>
      <c r="Z10" s="6">
        <v>0.19762191397410001</v>
      </c>
      <c r="AA10" s="6">
        <v>0.28050416744989998</v>
      </c>
      <c r="AB10" s="6">
        <v>0.25385062014069998</v>
      </c>
      <c r="AC10" s="6">
        <v>0.34079954891370001</v>
      </c>
      <c r="AD10" s="8">
        <v>0.21795305844269999</v>
      </c>
      <c r="AE10" s="7">
        <v>0.28581351597330001</v>
      </c>
      <c r="AF10" s="8">
        <v>0.19512132438730001</v>
      </c>
      <c r="AG10" s="7">
        <v>0.27040691039949999</v>
      </c>
      <c r="AH10" s="8">
        <v>0.2259126964001</v>
      </c>
      <c r="AI10" s="7">
        <v>0.3369882885071</v>
      </c>
      <c r="AJ10" s="7">
        <v>0.34111032329949997</v>
      </c>
      <c r="AK10" s="8">
        <v>0.25507743948549999</v>
      </c>
      <c r="AL10" s="6">
        <v>0.23139127353729999</v>
      </c>
      <c r="AM10" s="6">
        <v>0.24828819326660001</v>
      </c>
      <c r="AN10" s="6">
        <v>0.27422111851769998</v>
      </c>
      <c r="AO10" s="6">
        <v>0.25490166339550002</v>
      </c>
      <c r="AP10" s="6">
        <v>0.29797178805230001</v>
      </c>
      <c r="AQ10" s="6">
        <v>0.32416755622569998</v>
      </c>
    </row>
    <row r="11" spans="1:43" x14ac:dyDescent="0.25">
      <c r="A11" t="s">
        <v>460</v>
      </c>
      <c r="B11" s="6">
        <v>4.0613026572300003E-2</v>
      </c>
      <c r="C11" s="6">
        <v>3.5204613242500002E-2</v>
      </c>
      <c r="D11" s="6">
        <v>4.5700536348589997E-2</v>
      </c>
      <c r="E11" s="6">
        <v>9.5109586783960004E-2</v>
      </c>
      <c r="F11" s="7">
        <v>8.6514515195590003E-2</v>
      </c>
      <c r="G11" s="6">
        <v>3.6438861991240003E-2</v>
      </c>
      <c r="H11" s="6">
        <v>4.7021374269949998E-2</v>
      </c>
      <c r="I11" s="6">
        <v>3.073543280784E-2</v>
      </c>
      <c r="J11" s="6">
        <v>5.0217803064459998E-2</v>
      </c>
      <c r="K11" s="6">
        <v>3.6353871087570003E-2</v>
      </c>
      <c r="L11" s="6">
        <v>4.3372679372449999E-2</v>
      </c>
      <c r="M11" s="6">
        <v>3.5002347119009999E-2</v>
      </c>
      <c r="N11" s="6">
        <v>5.2072764015060002E-2</v>
      </c>
      <c r="O11" s="6">
        <v>3.691960894771E-2</v>
      </c>
      <c r="P11" s="6">
        <v>3.4758346149899998E-2</v>
      </c>
      <c r="Q11" s="6">
        <v>4.3231548986560002E-2</v>
      </c>
      <c r="R11" s="6">
        <v>4.6110084377299999E-2</v>
      </c>
      <c r="T11" s="7">
        <v>8.351848539324E-2</v>
      </c>
      <c r="U11" s="6">
        <v>6.3068794388070004E-2</v>
      </c>
      <c r="W11" s="6">
        <v>4.0056479881130001E-2</v>
      </c>
      <c r="X11" s="6">
        <v>3.3905168252420001E-2</v>
      </c>
      <c r="Y11" s="6">
        <v>5.0194293464529999E-2</v>
      </c>
      <c r="Z11" s="6">
        <v>1.394098785849E-2</v>
      </c>
      <c r="AA11" s="7">
        <v>6.001574376787E-2</v>
      </c>
      <c r="AB11" s="8">
        <v>2.9439745885810002E-2</v>
      </c>
      <c r="AC11" s="7">
        <v>0.1208742730488</v>
      </c>
      <c r="AD11" s="6">
        <v>3.4870144316730002E-2</v>
      </c>
      <c r="AE11" s="6">
        <v>4.3377770697639997E-2</v>
      </c>
      <c r="AF11" s="6">
        <v>2.815040410532E-2</v>
      </c>
      <c r="AG11" s="6">
        <v>4.1819749389000002E-2</v>
      </c>
      <c r="AH11" s="8">
        <v>3.1600242831100002E-2</v>
      </c>
      <c r="AI11" s="7">
        <v>5.8050760897860001E-2</v>
      </c>
      <c r="AJ11" s="6">
        <v>4.3599538814609998E-2</v>
      </c>
      <c r="AK11" s="6">
        <v>4.0277759421039998E-2</v>
      </c>
      <c r="AL11" s="7">
        <v>6.7386524141429996E-2</v>
      </c>
      <c r="AM11" s="6">
        <v>4.206542807218E-2</v>
      </c>
      <c r="AN11" s="6">
        <v>3.0734595337690001E-2</v>
      </c>
      <c r="AO11" s="6">
        <v>3.0719087039650001E-2</v>
      </c>
      <c r="AP11" s="6">
        <v>2.283517435788E-2</v>
      </c>
      <c r="AQ11" s="6">
        <v>4.3811858125810003E-2</v>
      </c>
    </row>
    <row r="12" spans="1:43" x14ac:dyDescent="0.25">
      <c r="A12" t="s">
        <v>434</v>
      </c>
      <c r="B12" s="6">
        <v>1</v>
      </c>
      <c r="C12" s="6">
        <v>1</v>
      </c>
      <c r="D12" s="6">
        <v>1</v>
      </c>
      <c r="E12" s="6">
        <v>1</v>
      </c>
      <c r="F12" s="6">
        <v>1</v>
      </c>
      <c r="G12" s="6">
        <v>1</v>
      </c>
      <c r="H12" s="6">
        <v>1</v>
      </c>
      <c r="I12" s="6">
        <v>1</v>
      </c>
      <c r="J12" s="6">
        <v>1</v>
      </c>
      <c r="K12" s="6">
        <v>1</v>
      </c>
      <c r="L12" s="6">
        <v>1</v>
      </c>
      <c r="M12" s="6">
        <v>1</v>
      </c>
      <c r="N12" s="6">
        <v>1</v>
      </c>
      <c r="O12" s="6">
        <v>1</v>
      </c>
      <c r="P12" s="6">
        <v>1</v>
      </c>
      <c r="Q12" s="6">
        <v>1</v>
      </c>
      <c r="R12" s="6">
        <v>1</v>
      </c>
      <c r="T12" s="6">
        <v>1</v>
      </c>
      <c r="U12" s="6">
        <v>1</v>
      </c>
      <c r="W12" s="6">
        <v>1</v>
      </c>
      <c r="X12" s="6">
        <v>1</v>
      </c>
      <c r="Y12" s="6">
        <v>1</v>
      </c>
      <c r="Z12" s="6">
        <v>1</v>
      </c>
      <c r="AA12" s="6">
        <v>1</v>
      </c>
      <c r="AB12" s="6">
        <v>1</v>
      </c>
      <c r="AC12" s="6">
        <v>1</v>
      </c>
      <c r="AD12" s="6">
        <v>1</v>
      </c>
      <c r="AE12" s="6">
        <v>1</v>
      </c>
      <c r="AF12" s="6">
        <v>1</v>
      </c>
      <c r="AG12" s="6">
        <v>1</v>
      </c>
      <c r="AH12" s="6">
        <v>1</v>
      </c>
      <c r="AI12" s="6">
        <v>1</v>
      </c>
      <c r="AJ12" s="6">
        <v>1</v>
      </c>
      <c r="AK12" s="6">
        <v>1</v>
      </c>
      <c r="AL12" s="6">
        <v>1</v>
      </c>
      <c r="AM12" s="6">
        <v>1</v>
      </c>
      <c r="AN12" s="6">
        <v>1</v>
      </c>
      <c r="AO12" s="6">
        <v>1</v>
      </c>
      <c r="AP12" s="6">
        <v>1</v>
      </c>
      <c r="AQ12" s="6">
        <v>1</v>
      </c>
    </row>
    <row r="13" spans="1:43" x14ac:dyDescent="0.25">
      <c r="A13" t="s">
        <v>433</v>
      </c>
      <c r="B13" s="9">
        <v>3086</v>
      </c>
      <c r="C13" s="9">
        <v>1527</v>
      </c>
      <c r="D13" s="9">
        <v>1551</v>
      </c>
      <c r="E13" s="9">
        <v>8</v>
      </c>
      <c r="F13" s="9">
        <v>135</v>
      </c>
      <c r="G13" s="9">
        <v>503</v>
      </c>
      <c r="H13" s="9">
        <v>638</v>
      </c>
      <c r="I13" s="9">
        <v>862</v>
      </c>
      <c r="J13" s="9">
        <v>816</v>
      </c>
      <c r="K13" s="9">
        <v>770</v>
      </c>
      <c r="L13" s="9">
        <v>1586</v>
      </c>
      <c r="M13" s="9">
        <v>1988</v>
      </c>
      <c r="N13" s="9">
        <v>1098</v>
      </c>
      <c r="O13" s="9">
        <v>870</v>
      </c>
      <c r="P13" s="9">
        <v>855</v>
      </c>
      <c r="Q13" s="9">
        <v>474</v>
      </c>
      <c r="R13" s="9">
        <v>542</v>
      </c>
      <c r="S13" s="9">
        <v>0</v>
      </c>
      <c r="T13" s="9">
        <v>176</v>
      </c>
      <c r="U13" s="9">
        <v>169</v>
      </c>
      <c r="V13" s="9">
        <v>0</v>
      </c>
      <c r="W13" s="9">
        <v>2159</v>
      </c>
      <c r="X13" s="9">
        <v>380</v>
      </c>
      <c r="Y13" s="9">
        <v>500</v>
      </c>
      <c r="Z13" s="9">
        <v>47</v>
      </c>
      <c r="AA13" s="9">
        <v>838</v>
      </c>
      <c r="AB13" s="9">
        <v>2182</v>
      </c>
      <c r="AC13" s="9">
        <v>66</v>
      </c>
      <c r="AD13" s="9">
        <v>1058</v>
      </c>
      <c r="AE13" s="9">
        <v>2028</v>
      </c>
      <c r="AF13" s="9">
        <v>297</v>
      </c>
      <c r="AG13" s="9">
        <v>2789</v>
      </c>
      <c r="AH13" s="9">
        <v>2086</v>
      </c>
      <c r="AI13" s="9">
        <v>1000</v>
      </c>
      <c r="AJ13" s="9">
        <v>351</v>
      </c>
      <c r="AK13" s="9">
        <v>2735</v>
      </c>
      <c r="AL13" s="9">
        <v>513</v>
      </c>
      <c r="AM13" s="9">
        <v>771</v>
      </c>
      <c r="AN13" s="9">
        <v>692</v>
      </c>
      <c r="AO13" s="9">
        <v>451</v>
      </c>
      <c r="AP13" s="9">
        <v>408</v>
      </c>
      <c r="AQ13" s="9">
        <v>251</v>
      </c>
    </row>
    <row r="14" spans="1:43" x14ac:dyDescent="0.25">
      <c r="A14" t="s">
        <v>260</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da7efca7-a775-4876-9d5f-792a8c7d718b" sqref="A2 AQ14" xr:uid="{00000000-0002-0000-7900-000000000000}"/>
    <dataValidation allowBlank="1" error="da7efca7-a775-4876-9d5f-792a8c7d718b" sqref="A1" xr:uid="{00000000-0002-0000-7900-000001000000}"/>
  </dataValidations>
  <hyperlinks>
    <hyperlink ref="A1" location="'TOC'!A1" display="Back to TOC" xr:uid="{00000000-0004-0000-7900-000000000000}"/>
  </hyperlinks>
  <pageMargins left="0.7" right="0.7" top="0.75" bottom="0.75" header="0.3" footer="0.3"/>
</worksheet>
</file>

<file path=xl/worksheets/sheet1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A00-000000000000}">
  <sheetPr codeName="Sheet123"/>
  <dimension ref="A1:AQ14"/>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53.42578125" bestFit="1" customWidth="1"/>
    <col min="2" max="43" width="12.7109375" bestFit="1" customWidth="1"/>
  </cols>
  <sheetData>
    <row r="1" spans="1:43" x14ac:dyDescent="0.25">
      <c r="A1" s="4" t="s">
        <v>384</v>
      </c>
    </row>
    <row r="2" spans="1:43" x14ac:dyDescent="0.25">
      <c r="A2" t="s">
        <v>262</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715</v>
      </c>
      <c r="B5" s="6">
        <v>0.34547811117060001</v>
      </c>
      <c r="C5" s="7">
        <v>0.38503635413510001</v>
      </c>
      <c r="D5" s="8">
        <v>0.31337949323460002</v>
      </c>
      <c r="E5" s="6">
        <v>0</v>
      </c>
      <c r="F5" s="6">
        <v>0.40107323196549999</v>
      </c>
      <c r="G5" s="6">
        <v>0.2830774218714</v>
      </c>
      <c r="H5" s="6">
        <v>0.31348311231679998</v>
      </c>
      <c r="I5" s="8">
        <v>0.2515299388419</v>
      </c>
      <c r="J5" s="6">
        <v>0.36554609474849997</v>
      </c>
      <c r="K5" s="7">
        <v>0.45246664375020001</v>
      </c>
      <c r="L5" s="7">
        <v>0.40535087581070001</v>
      </c>
      <c r="M5" s="8">
        <v>0.312904310101</v>
      </c>
      <c r="N5" s="7">
        <v>0.40636491255739998</v>
      </c>
      <c r="O5" s="6">
        <v>0.36739393332199999</v>
      </c>
      <c r="P5" s="6">
        <v>0.35215545029130002</v>
      </c>
      <c r="Q5" s="6">
        <v>0.27698788263239998</v>
      </c>
      <c r="R5" s="6">
        <v>0.35642837798560001</v>
      </c>
      <c r="T5" s="6">
        <v>0.36695292602980001</v>
      </c>
      <c r="U5" s="6">
        <v>0.29974597903299999</v>
      </c>
      <c r="W5" s="6">
        <v>0.3334611931466</v>
      </c>
      <c r="X5" s="6">
        <v>0.4031784409877</v>
      </c>
      <c r="Y5" s="6">
        <v>0.35092660390579999</v>
      </c>
      <c r="Z5" s="6">
        <v>0.31533969522779998</v>
      </c>
      <c r="AA5" s="6">
        <v>0.30807524312689999</v>
      </c>
      <c r="AB5" s="6">
        <v>0.36148350013480002</v>
      </c>
      <c r="AC5" s="6">
        <v>0.40798037844419999</v>
      </c>
      <c r="AD5" s="6">
        <v>0.34307808164859999</v>
      </c>
      <c r="AE5" s="6">
        <v>0.34625148655510002</v>
      </c>
      <c r="AF5" s="6">
        <v>0.33207930469320002</v>
      </c>
      <c r="AG5" s="6">
        <v>0.34637056703050001</v>
      </c>
      <c r="AH5" s="7">
        <v>0.39115481451169998</v>
      </c>
      <c r="AI5" s="8">
        <v>0.270022053672</v>
      </c>
      <c r="AJ5" s="8">
        <v>0.19635369867380001</v>
      </c>
      <c r="AK5" s="7">
        <v>0.35788946771520003</v>
      </c>
      <c r="AL5" s="6">
        <v>0.38758653092770001</v>
      </c>
      <c r="AM5" s="6">
        <v>0.3776939470547</v>
      </c>
      <c r="AN5" s="6">
        <v>0.28951823115710001</v>
      </c>
      <c r="AO5" s="6">
        <v>0.34477164760720003</v>
      </c>
      <c r="AP5" s="6">
        <v>0.27550640051550002</v>
      </c>
      <c r="AQ5" s="6">
        <v>0.36076147887909998</v>
      </c>
    </row>
    <row r="6" spans="1:43" x14ac:dyDescent="0.25">
      <c r="A6" t="s">
        <v>716</v>
      </c>
      <c r="B6" s="6">
        <v>0.1918259095689</v>
      </c>
      <c r="C6" s="6">
        <v>0.17433478641389999</v>
      </c>
      <c r="D6" s="6">
        <v>0.20561489058009999</v>
      </c>
      <c r="E6" s="6">
        <v>0.57037573936889996</v>
      </c>
      <c r="F6" s="6">
        <v>0.28605336105489998</v>
      </c>
      <c r="G6" s="7">
        <v>0.2613833590072</v>
      </c>
      <c r="H6" s="7">
        <v>0.26774043596570002</v>
      </c>
      <c r="I6" s="7">
        <v>0.2427332347517</v>
      </c>
      <c r="J6" s="6">
        <v>0.1597102849441</v>
      </c>
      <c r="K6" s="8">
        <v>0.11145498767960001</v>
      </c>
      <c r="L6" s="8">
        <v>0.13761204045809999</v>
      </c>
      <c r="M6" s="6">
        <v>0.1972409876689</v>
      </c>
      <c r="N6" s="6">
        <v>0.18170407011709999</v>
      </c>
      <c r="O6" s="6">
        <v>0.1745682588063</v>
      </c>
      <c r="P6" s="6">
        <v>0.1838861019486</v>
      </c>
      <c r="Q6" s="6">
        <v>0.2324392409962</v>
      </c>
      <c r="R6" s="6">
        <v>0.21479418818500001</v>
      </c>
      <c r="T6" s="6">
        <v>0.24604211066090001</v>
      </c>
      <c r="U6" s="6">
        <v>0.1218835313935</v>
      </c>
      <c r="W6" s="6">
        <v>0.20342186910080001</v>
      </c>
      <c r="X6" s="6">
        <v>0.13828292989300001</v>
      </c>
      <c r="Y6" s="6">
        <v>0.20338641468429999</v>
      </c>
      <c r="Z6" s="6">
        <v>0</v>
      </c>
      <c r="AA6" s="7">
        <v>0.2393542482679</v>
      </c>
      <c r="AB6" s="6">
        <v>0.17066503136229999</v>
      </c>
      <c r="AC6" s="6">
        <v>0.13090853307049999</v>
      </c>
      <c r="AD6" s="6">
        <v>0.17943350012529999</v>
      </c>
      <c r="AE6" s="6">
        <v>0.1958191872892</v>
      </c>
      <c r="AF6" s="6">
        <v>0.2358709376408</v>
      </c>
      <c r="AG6" s="6">
        <v>0.1888921972664</v>
      </c>
      <c r="AH6" s="8">
        <v>0.1585267814987</v>
      </c>
      <c r="AI6" s="7">
        <v>0.24683471577710001</v>
      </c>
      <c r="AJ6" s="6">
        <v>0.1953935032536</v>
      </c>
      <c r="AK6" s="6">
        <v>0.19152898516540001</v>
      </c>
      <c r="AL6" s="6">
        <v>0.1832771643819</v>
      </c>
      <c r="AM6" s="6">
        <v>0.2056148429704</v>
      </c>
      <c r="AN6" s="6">
        <v>0.20815321202199999</v>
      </c>
      <c r="AO6" s="6">
        <v>0.18490541629080001</v>
      </c>
      <c r="AP6" s="6">
        <v>0.18453967001060001</v>
      </c>
      <c r="AQ6" s="6">
        <v>0.1655021868978</v>
      </c>
    </row>
    <row r="7" spans="1:43" x14ac:dyDescent="0.25">
      <c r="A7" t="s">
        <v>717</v>
      </c>
      <c r="B7" s="6">
        <v>0.25996552356840003</v>
      </c>
      <c r="C7" s="6">
        <v>0.28748441313709999</v>
      </c>
      <c r="D7" s="6">
        <v>0.23767106723609999</v>
      </c>
      <c r="E7" s="6">
        <v>0</v>
      </c>
      <c r="F7" s="7">
        <v>0.50551309506120001</v>
      </c>
      <c r="G7" s="7">
        <v>0.34073491012469997</v>
      </c>
      <c r="H7" s="7">
        <v>0.38319569309090001</v>
      </c>
      <c r="I7" s="6">
        <v>0.24864051063830001</v>
      </c>
      <c r="J7" s="8">
        <v>0.2028221436872</v>
      </c>
      <c r="K7" s="6">
        <v>0.2402235294374</v>
      </c>
      <c r="L7" s="8">
        <v>0.21994989987729999</v>
      </c>
      <c r="M7" s="6">
        <v>0.27475708790800002</v>
      </c>
      <c r="N7" s="6">
        <v>0.23231719851650001</v>
      </c>
      <c r="O7" s="6">
        <v>0.2222809330244</v>
      </c>
      <c r="P7" s="6">
        <v>0.27409036511540003</v>
      </c>
      <c r="Q7" s="6">
        <v>0.29916680425789999</v>
      </c>
      <c r="R7" s="6">
        <v>0.28657655769070001</v>
      </c>
      <c r="T7" s="6">
        <v>0.30802734973130003</v>
      </c>
      <c r="U7" s="6">
        <v>0.23268661527180001</v>
      </c>
      <c r="W7" s="6">
        <v>0.26236735401889999</v>
      </c>
      <c r="X7" s="6">
        <v>0.29889015649549999</v>
      </c>
      <c r="Y7" s="6">
        <v>0.23168514798830001</v>
      </c>
      <c r="Z7" s="6">
        <v>0.16938711752489999</v>
      </c>
      <c r="AA7" s="6">
        <v>0.25121038142820001</v>
      </c>
      <c r="AB7" s="6">
        <v>0.26816617024220002</v>
      </c>
      <c r="AC7" s="6">
        <v>0.17439691644559999</v>
      </c>
      <c r="AD7" s="6">
        <v>0.26921672471250002</v>
      </c>
      <c r="AE7" s="6">
        <v>0.25698445555389998</v>
      </c>
      <c r="AF7" s="6">
        <v>0.23160569598719999</v>
      </c>
      <c r="AG7" s="6">
        <v>0.26185448989929999</v>
      </c>
      <c r="AH7" s="6">
        <v>0.25198668075090003</v>
      </c>
      <c r="AI7" s="6">
        <v>0.27314624762180001</v>
      </c>
      <c r="AJ7" s="6">
        <v>0.29913099949159999</v>
      </c>
      <c r="AK7" s="6">
        <v>0.25670585147460001</v>
      </c>
      <c r="AL7" s="6">
        <v>0.26868748316149998</v>
      </c>
      <c r="AM7" s="6">
        <v>0.2239601931911</v>
      </c>
      <c r="AN7" s="6">
        <v>0.27222139557449998</v>
      </c>
      <c r="AO7" s="6">
        <v>0.30334583590070002</v>
      </c>
      <c r="AP7" s="6">
        <v>0.29789644924140002</v>
      </c>
      <c r="AQ7" s="6">
        <v>0.2098849598634</v>
      </c>
    </row>
    <row r="8" spans="1:43" x14ac:dyDescent="0.25">
      <c r="A8" t="s">
        <v>718</v>
      </c>
      <c r="B8" s="6">
        <v>0.19698131865589999</v>
      </c>
      <c r="C8" s="6">
        <v>0.17846582664579999</v>
      </c>
      <c r="D8" s="6">
        <v>0.21162671792429999</v>
      </c>
      <c r="E8" s="6">
        <v>0.57037573936889996</v>
      </c>
      <c r="F8" s="6">
        <v>0.3056095772877</v>
      </c>
      <c r="G8" s="6">
        <v>0.24498957485360001</v>
      </c>
      <c r="H8" s="7">
        <v>0.26061040941829999</v>
      </c>
      <c r="I8" s="6">
        <v>0.22095258213419999</v>
      </c>
      <c r="J8" s="6">
        <v>0.2180499884415</v>
      </c>
      <c r="K8" s="8">
        <v>9.3668808387689997E-2</v>
      </c>
      <c r="L8" s="8">
        <v>0.16109032013339999</v>
      </c>
      <c r="M8" s="7">
        <v>0.21818533278220001</v>
      </c>
      <c r="N8" s="8">
        <v>0.15734687151390001</v>
      </c>
      <c r="O8" s="6">
        <v>0.18973883015699999</v>
      </c>
      <c r="P8" s="6">
        <v>0.24230050672879999</v>
      </c>
      <c r="Q8" s="6">
        <v>0.18839847197769999</v>
      </c>
      <c r="R8" s="6">
        <v>0.13811224614299999</v>
      </c>
      <c r="T8" s="8">
        <v>0.1022829021017</v>
      </c>
      <c r="U8" s="6">
        <v>0.22924617374539999</v>
      </c>
      <c r="W8" s="6">
        <v>0.19946165956510001</v>
      </c>
      <c r="X8" s="6">
        <v>0.19855052855729999</v>
      </c>
      <c r="Y8" s="6">
        <v>0.19686104371150001</v>
      </c>
      <c r="Z8" s="6">
        <v>7.7633492834540005E-2</v>
      </c>
      <c r="AA8" s="6">
        <v>0.22405695822150001</v>
      </c>
      <c r="AB8" s="6">
        <v>0.18375482436089999</v>
      </c>
      <c r="AC8" s="6">
        <v>0.1886364086042</v>
      </c>
      <c r="AD8" s="6">
        <v>0.210044089667</v>
      </c>
      <c r="AE8" s="6">
        <v>0.19277202645329999</v>
      </c>
      <c r="AF8" s="6">
        <v>0.14784042661909999</v>
      </c>
      <c r="AG8" s="6">
        <v>0.20025445176180001</v>
      </c>
      <c r="AH8" s="6">
        <v>0.1859950998905</v>
      </c>
      <c r="AI8" s="6">
        <v>0.21513010554770001</v>
      </c>
      <c r="AJ8" s="6">
        <v>0.22152584298</v>
      </c>
      <c r="AK8" s="6">
        <v>0.1949385220574</v>
      </c>
      <c r="AL8" s="6">
        <v>0.1559897871682</v>
      </c>
      <c r="AM8" s="6">
        <v>0.21112019034669999</v>
      </c>
      <c r="AN8" s="6">
        <v>0.1847966873089</v>
      </c>
      <c r="AO8" s="6">
        <v>0.23645340422800001</v>
      </c>
      <c r="AP8" s="6">
        <v>0.22782310322339999</v>
      </c>
      <c r="AQ8" s="6">
        <v>0.1971318080816</v>
      </c>
    </row>
    <row r="9" spans="1:43" x14ac:dyDescent="0.25">
      <c r="A9" t="s">
        <v>719</v>
      </c>
      <c r="B9" s="6">
        <v>0.30180458593690002</v>
      </c>
      <c r="C9" s="8">
        <v>0.21979604779279999</v>
      </c>
      <c r="D9" s="7">
        <v>0.3701690306464</v>
      </c>
      <c r="E9" s="6">
        <v>0</v>
      </c>
      <c r="F9" s="8">
        <v>8.8890265235690005E-2</v>
      </c>
      <c r="G9" s="6">
        <v>0.27834026933829997</v>
      </c>
      <c r="H9" s="8">
        <v>0.2295219411702</v>
      </c>
      <c r="I9" s="6">
        <v>0.34352177197</v>
      </c>
      <c r="J9" s="6">
        <v>0.31401546031290001</v>
      </c>
      <c r="K9" s="6">
        <v>0.2994889301975</v>
      </c>
      <c r="L9" s="6">
        <v>0.30736311679369999</v>
      </c>
      <c r="M9" s="7">
        <v>0.33250566821700001</v>
      </c>
      <c r="N9" s="8">
        <v>0.24441826202709999</v>
      </c>
      <c r="O9" s="6">
        <v>0.31708873341690003</v>
      </c>
      <c r="P9" s="6">
        <v>0.29740956173330002</v>
      </c>
      <c r="Q9" s="6">
        <v>0.28241651157620001</v>
      </c>
      <c r="R9" s="6">
        <v>0.33076920410779997</v>
      </c>
      <c r="T9" s="8">
        <v>0.1287443689277</v>
      </c>
      <c r="U9" s="6">
        <v>0.41143465811090002</v>
      </c>
      <c r="W9" s="6">
        <v>0.30280700083340001</v>
      </c>
      <c r="X9" s="6">
        <v>0.29421720230120002</v>
      </c>
      <c r="Y9" s="6">
        <v>0.29654657024620001</v>
      </c>
      <c r="Z9" s="6">
        <v>0.38562865793040002</v>
      </c>
      <c r="AA9" s="6">
        <v>0.25549765569229999</v>
      </c>
      <c r="AB9" s="7">
        <v>0.32944266886540002</v>
      </c>
      <c r="AC9" s="6">
        <v>0.203214685102</v>
      </c>
      <c r="AD9" s="6">
        <v>0.32985939194210001</v>
      </c>
      <c r="AE9" s="6">
        <v>0.2927643236477</v>
      </c>
      <c r="AF9" s="6">
        <v>0.23222800825180001</v>
      </c>
      <c r="AG9" s="6">
        <v>0.30643888113119999</v>
      </c>
      <c r="AH9" s="6">
        <v>0.2942146140977</v>
      </c>
      <c r="AI9" s="6">
        <v>0.31434291093889999</v>
      </c>
      <c r="AJ9" s="6">
        <v>0.30155929220200001</v>
      </c>
      <c r="AK9" s="6">
        <v>0.30182500129310003</v>
      </c>
      <c r="AL9" s="6">
        <v>0.25756211940930002</v>
      </c>
      <c r="AM9" s="6">
        <v>0.28368038492550002</v>
      </c>
      <c r="AN9" s="6">
        <v>0.29641008505560001</v>
      </c>
      <c r="AO9" s="6">
        <v>0.25119484964650002</v>
      </c>
      <c r="AP9" s="6">
        <v>0.34876691249149999</v>
      </c>
      <c r="AQ9" s="7">
        <v>0.45306093517309998</v>
      </c>
    </row>
    <row r="10" spans="1:43" x14ac:dyDescent="0.25">
      <c r="A10" t="s">
        <v>720</v>
      </c>
      <c r="B10" s="6">
        <v>0.25430689587080002</v>
      </c>
      <c r="C10" s="6">
        <v>0.26657994959819997</v>
      </c>
      <c r="D10" s="6">
        <v>0.24384301191669999</v>
      </c>
      <c r="E10" s="6">
        <v>0.42962426063109999</v>
      </c>
      <c r="F10" s="6">
        <v>0.16946395406</v>
      </c>
      <c r="G10" s="6">
        <v>0.24470592557179999</v>
      </c>
      <c r="H10" s="6">
        <v>0.22531723632539999</v>
      </c>
      <c r="I10" s="6">
        <v>0.29018722010620002</v>
      </c>
      <c r="J10" s="6">
        <v>0.2283000323968</v>
      </c>
      <c r="K10" s="6">
        <v>0.26860230027199999</v>
      </c>
      <c r="L10" s="6">
        <v>0.24675623139120001</v>
      </c>
      <c r="M10" s="6">
        <v>0.2572278916329</v>
      </c>
      <c r="N10" s="6">
        <v>0.2488469838255</v>
      </c>
      <c r="O10" s="6">
        <v>0.2239862263581</v>
      </c>
      <c r="P10" s="6">
        <v>0.2504942955469</v>
      </c>
      <c r="Q10" s="6">
        <v>0.28279610526100002</v>
      </c>
      <c r="R10" s="6">
        <v>0.27553657878100002</v>
      </c>
      <c r="T10" s="6">
        <v>0.24827398125469999</v>
      </c>
      <c r="U10" s="7">
        <v>0.441617576224</v>
      </c>
      <c r="W10" s="6">
        <v>0.2430701558318</v>
      </c>
      <c r="X10" s="6">
        <v>0.28329392990059998</v>
      </c>
      <c r="Y10" s="6">
        <v>0.27860165205199999</v>
      </c>
      <c r="Z10" s="6">
        <v>0.2046037707733</v>
      </c>
      <c r="AA10" s="6">
        <v>0.25880770595980002</v>
      </c>
      <c r="AB10" s="6">
        <v>0.25497271633250002</v>
      </c>
      <c r="AC10" s="6">
        <v>0.18848166241870001</v>
      </c>
      <c r="AD10" s="6">
        <v>0.27258615769819999</v>
      </c>
      <c r="AE10" s="6">
        <v>0.2484166636823</v>
      </c>
      <c r="AF10" s="6">
        <v>0.14510897663370001</v>
      </c>
      <c r="AG10" s="6">
        <v>0.26158025436569998</v>
      </c>
      <c r="AH10" s="6">
        <v>0.25311420677649998</v>
      </c>
      <c r="AI10" s="6">
        <v>0.2562771697806</v>
      </c>
      <c r="AJ10" s="6">
        <v>0.3091426644902</v>
      </c>
      <c r="AK10" s="6">
        <v>0.24974301351020001</v>
      </c>
      <c r="AL10" s="6">
        <v>0.2439514997019</v>
      </c>
      <c r="AM10" s="6">
        <v>0.2412091456588</v>
      </c>
      <c r="AN10" s="6">
        <v>0.27769904019480002</v>
      </c>
      <c r="AO10" s="6">
        <v>0.26789409811129999</v>
      </c>
      <c r="AP10" s="6">
        <v>0.29371479240370002</v>
      </c>
      <c r="AQ10" s="6">
        <v>0.20721719019080001</v>
      </c>
    </row>
    <row r="11" spans="1:43" x14ac:dyDescent="0.25">
      <c r="A11" t="s">
        <v>691</v>
      </c>
      <c r="B11" s="6">
        <v>4.5837465794480003E-2</v>
      </c>
      <c r="C11" s="6">
        <v>4.2284445482469998E-2</v>
      </c>
      <c r="D11" s="6">
        <v>4.8857943524730003E-2</v>
      </c>
      <c r="E11" s="6">
        <v>0</v>
      </c>
      <c r="F11" s="6">
        <v>1.096230996437E-2</v>
      </c>
      <c r="G11" s="6">
        <v>3.8117432586399998E-2</v>
      </c>
      <c r="H11" s="6">
        <v>3.1119978593799998E-2</v>
      </c>
      <c r="I11" s="6">
        <v>4.3798683080199997E-2</v>
      </c>
      <c r="J11" s="6">
        <v>4.9037814386580003E-2</v>
      </c>
      <c r="K11" s="6">
        <v>5.6267488635320002E-2</v>
      </c>
      <c r="L11" s="6">
        <v>5.2348603422389998E-2</v>
      </c>
      <c r="M11" s="6">
        <v>4.4023983022239997E-2</v>
      </c>
      <c r="N11" s="6">
        <v>4.922721957653E-2</v>
      </c>
      <c r="O11" s="6">
        <v>2.9962846688099998E-2</v>
      </c>
      <c r="P11" s="6">
        <v>3.7318342434890003E-2</v>
      </c>
      <c r="Q11" s="6">
        <v>7.0456227567480004E-2</v>
      </c>
      <c r="R11" s="6">
        <v>4.536321277054E-2</v>
      </c>
      <c r="T11" s="7">
        <v>0.15616870378190001</v>
      </c>
      <c r="U11" s="6">
        <v>3.2944064521969997E-2</v>
      </c>
      <c r="W11" s="6">
        <v>4.0603942213160001E-2</v>
      </c>
      <c r="X11" s="6">
        <v>7.0189325397179994E-2</v>
      </c>
      <c r="Y11" s="6">
        <v>4.1858715444310003E-2</v>
      </c>
      <c r="Z11" s="6">
        <v>0.1158944970552</v>
      </c>
      <c r="AA11" s="6">
        <v>4.4320444649980001E-2</v>
      </c>
      <c r="AB11" s="6">
        <v>4.4962639616859999E-2</v>
      </c>
      <c r="AC11" s="6">
        <v>8.2655516081010003E-2</v>
      </c>
      <c r="AD11" s="6">
        <v>5.5400889678269997E-2</v>
      </c>
      <c r="AE11" s="6">
        <v>4.2755788442070002E-2</v>
      </c>
      <c r="AF11" s="6">
        <v>6.79870333715E-2</v>
      </c>
      <c r="AG11" s="6">
        <v>4.4362146973209997E-2</v>
      </c>
      <c r="AH11" s="6">
        <v>4.4547030674389997E-2</v>
      </c>
      <c r="AI11" s="6">
        <v>4.7969212166200002E-2</v>
      </c>
      <c r="AJ11" s="6">
        <v>9.3283072473549999E-2</v>
      </c>
      <c r="AK11" s="6">
        <v>4.188865331562E-2</v>
      </c>
      <c r="AL11" s="6">
        <v>4.7835381596150001E-2</v>
      </c>
      <c r="AM11" s="6">
        <v>4.6963801659180002E-2</v>
      </c>
      <c r="AN11" s="6">
        <v>5.5256749126909997E-2</v>
      </c>
      <c r="AO11" s="6">
        <v>6.1898091200160002E-2</v>
      </c>
      <c r="AP11" s="6">
        <v>1.881353866036E-2</v>
      </c>
      <c r="AQ11" s="6">
        <v>3.0031941373200002E-2</v>
      </c>
    </row>
    <row r="12" spans="1:43" x14ac:dyDescent="0.25">
      <c r="A12" t="s">
        <v>434</v>
      </c>
      <c r="B12" s="6">
        <v>1</v>
      </c>
      <c r="C12" s="6">
        <v>1</v>
      </c>
      <c r="D12" s="6">
        <v>1</v>
      </c>
      <c r="E12" s="6">
        <v>1</v>
      </c>
      <c r="F12" s="6">
        <v>1</v>
      </c>
      <c r="G12" s="6">
        <v>1</v>
      </c>
      <c r="H12" s="6">
        <v>1</v>
      </c>
      <c r="I12" s="6">
        <v>1</v>
      </c>
      <c r="J12" s="6">
        <v>1</v>
      </c>
      <c r="K12" s="6">
        <v>1</v>
      </c>
      <c r="L12" s="6">
        <v>1</v>
      </c>
      <c r="M12" s="6">
        <v>1</v>
      </c>
      <c r="N12" s="6">
        <v>1</v>
      </c>
      <c r="O12" s="6">
        <v>1</v>
      </c>
      <c r="P12" s="6">
        <v>1</v>
      </c>
      <c r="Q12" s="6">
        <v>1</v>
      </c>
      <c r="R12" s="6">
        <v>1</v>
      </c>
      <c r="T12" s="6">
        <v>1</v>
      </c>
      <c r="U12" s="6">
        <v>1</v>
      </c>
      <c r="W12" s="6">
        <v>1</v>
      </c>
      <c r="X12" s="6">
        <v>1</v>
      </c>
      <c r="Y12" s="6">
        <v>1</v>
      </c>
      <c r="Z12" s="6">
        <v>1</v>
      </c>
      <c r="AA12" s="6">
        <v>1</v>
      </c>
      <c r="AB12" s="6">
        <v>1</v>
      </c>
      <c r="AC12" s="6">
        <v>1</v>
      </c>
      <c r="AD12" s="6">
        <v>1</v>
      </c>
      <c r="AE12" s="6">
        <v>1</v>
      </c>
      <c r="AF12" s="6">
        <v>1</v>
      </c>
      <c r="AG12" s="6">
        <v>1</v>
      </c>
      <c r="AH12" s="6">
        <v>1</v>
      </c>
      <c r="AI12" s="6">
        <v>1</v>
      </c>
      <c r="AJ12" s="6">
        <v>1</v>
      </c>
      <c r="AK12" s="6">
        <v>1</v>
      </c>
      <c r="AL12" s="6">
        <v>1</v>
      </c>
      <c r="AM12" s="6">
        <v>1</v>
      </c>
      <c r="AN12" s="6">
        <v>1</v>
      </c>
      <c r="AO12" s="6">
        <v>1</v>
      </c>
      <c r="AP12" s="6">
        <v>1</v>
      </c>
      <c r="AQ12" s="6">
        <v>1</v>
      </c>
    </row>
    <row r="13" spans="1:43" x14ac:dyDescent="0.25">
      <c r="A13" t="s">
        <v>433</v>
      </c>
      <c r="B13" s="9">
        <v>1017</v>
      </c>
      <c r="C13" s="9">
        <v>441</v>
      </c>
      <c r="D13" s="9">
        <v>574</v>
      </c>
      <c r="E13" s="9">
        <v>2</v>
      </c>
      <c r="F13" s="9">
        <v>52</v>
      </c>
      <c r="G13" s="9">
        <v>144</v>
      </c>
      <c r="H13" s="9">
        <v>196</v>
      </c>
      <c r="I13" s="9">
        <v>266</v>
      </c>
      <c r="J13" s="9">
        <v>299</v>
      </c>
      <c r="K13" s="9">
        <v>256</v>
      </c>
      <c r="L13" s="9">
        <v>555</v>
      </c>
      <c r="M13" s="9">
        <v>610</v>
      </c>
      <c r="N13" s="9">
        <v>407</v>
      </c>
      <c r="O13" s="9">
        <v>290</v>
      </c>
      <c r="P13" s="9">
        <v>255</v>
      </c>
      <c r="Q13" s="9">
        <v>143</v>
      </c>
      <c r="R13" s="9">
        <v>188</v>
      </c>
      <c r="S13" s="9">
        <v>0</v>
      </c>
      <c r="T13" s="9">
        <v>99</v>
      </c>
      <c r="U13" s="9">
        <v>42</v>
      </c>
      <c r="V13" s="9">
        <v>0</v>
      </c>
      <c r="W13" s="9">
        <v>700</v>
      </c>
      <c r="X13" s="9">
        <v>122</v>
      </c>
      <c r="Y13" s="9">
        <v>175</v>
      </c>
      <c r="Z13" s="9">
        <v>20</v>
      </c>
      <c r="AA13" s="9">
        <v>312</v>
      </c>
      <c r="AB13" s="9">
        <v>676</v>
      </c>
      <c r="AC13" s="9">
        <v>29</v>
      </c>
      <c r="AD13" s="9">
        <v>277</v>
      </c>
      <c r="AE13" s="9">
        <v>740</v>
      </c>
      <c r="AF13" s="9">
        <v>63</v>
      </c>
      <c r="AG13" s="9">
        <v>954</v>
      </c>
      <c r="AH13" s="9">
        <v>649</v>
      </c>
      <c r="AI13" s="9">
        <v>368</v>
      </c>
      <c r="AJ13" s="9">
        <v>86</v>
      </c>
      <c r="AK13" s="9">
        <v>931</v>
      </c>
      <c r="AL13" s="9">
        <v>212</v>
      </c>
      <c r="AM13" s="9">
        <v>246</v>
      </c>
      <c r="AN13" s="9">
        <v>210</v>
      </c>
      <c r="AO13" s="9">
        <v>124</v>
      </c>
      <c r="AP13" s="9">
        <v>121</v>
      </c>
      <c r="AQ13" s="9">
        <v>104</v>
      </c>
    </row>
    <row r="14" spans="1:43" x14ac:dyDescent="0.25">
      <c r="A14" t="s">
        <v>263</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b72781ef-966d-4824-a65a-0d185d21d53e" sqref="A2 AQ14" xr:uid="{00000000-0002-0000-7A00-000000000000}"/>
    <dataValidation allowBlank="1" error="b72781ef-966d-4824-a65a-0d185d21d53e" sqref="A1" xr:uid="{00000000-0002-0000-7A00-000001000000}"/>
  </dataValidations>
  <hyperlinks>
    <hyperlink ref="A1" location="'TOC'!A1" display="Back to TOC" xr:uid="{00000000-0004-0000-7A00-000000000000}"/>
  </hyperlinks>
  <pageMargins left="0.7" right="0.7" top="0.75" bottom="0.75" header="0.3" footer="0.3"/>
</worksheet>
</file>

<file path=xl/worksheets/sheet1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B00-000000000000}">
  <sheetPr codeName="Sheet124"/>
  <dimension ref="A1:AQ13"/>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77" bestFit="1" customWidth="1"/>
    <col min="2" max="43" width="12.7109375" bestFit="1" customWidth="1"/>
  </cols>
  <sheetData>
    <row r="1" spans="1:43" x14ac:dyDescent="0.25">
      <c r="A1" s="4" t="s">
        <v>384</v>
      </c>
    </row>
    <row r="2" spans="1:43" x14ac:dyDescent="0.25">
      <c r="A2" t="s">
        <v>265</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721</v>
      </c>
      <c r="B5" s="6">
        <v>0.80585103565909999</v>
      </c>
      <c r="C5" s="6">
        <v>0.78719414094149998</v>
      </c>
      <c r="D5" s="6">
        <v>0.82571883619770003</v>
      </c>
      <c r="E5" s="6">
        <v>0.83264041721869997</v>
      </c>
      <c r="F5" s="6">
        <v>0.76191254621360005</v>
      </c>
      <c r="G5" s="6">
        <v>0.81652889046330002</v>
      </c>
      <c r="H5" s="6">
        <v>0.806227218902</v>
      </c>
      <c r="I5" s="6">
        <v>0.82379961295549997</v>
      </c>
      <c r="J5" s="6">
        <v>0.78784659073109997</v>
      </c>
      <c r="K5" s="6">
        <v>0.80323024470140003</v>
      </c>
      <c r="L5" s="6">
        <v>0.79574376524620005</v>
      </c>
      <c r="M5" s="6">
        <v>0.8173054822736</v>
      </c>
      <c r="N5" s="6">
        <v>0.78131746577420003</v>
      </c>
      <c r="O5" s="6">
        <v>0.80201784083240002</v>
      </c>
      <c r="P5" s="7">
        <v>0.84632615263529998</v>
      </c>
      <c r="Q5" s="6">
        <v>0.79589856616809995</v>
      </c>
      <c r="R5" s="6">
        <v>0.77352372988469997</v>
      </c>
      <c r="T5" s="6">
        <v>0.73148398376799995</v>
      </c>
      <c r="U5" s="8">
        <v>0.69901850766520002</v>
      </c>
      <c r="W5" s="6">
        <v>0.80891533988469999</v>
      </c>
      <c r="X5" s="6">
        <v>0.78503875412690005</v>
      </c>
      <c r="Y5" s="6">
        <v>0.80005255110520002</v>
      </c>
      <c r="Z5" s="6">
        <v>0.89796960111619994</v>
      </c>
      <c r="AA5" s="6">
        <v>0.78503062223209996</v>
      </c>
      <c r="AB5" s="6">
        <v>0.81239525239650001</v>
      </c>
      <c r="AC5" s="6">
        <v>0.86587747384610003</v>
      </c>
      <c r="AD5" s="6">
        <v>0.8131489316803</v>
      </c>
      <c r="AE5" s="6">
        <v>0.80161036408539998</v>
      </c>
      <c r="AF5" s="6">
        <v>0.77069071924870003</v>
      </c>
      <c r="AG5" s="6">
        <v>0.80983621347339996</v>
      </c>
      <c r="AH5" s="8">
        <v>0.77988052179029999</v>
      </c>
      <c r="AI5" s="7">
        <v>0.86060558728220005</v>
      </c>
      <c r="AJ5" s="6">
        <v>0.77370855993429999</v>
      </c>
      <c r="AK5" s="6">
        <v>0.80996817679540001</v>
      </c>
      <c r="AL5" s="6">
        <v>0.81894263423960001</v>
      </c>
      <c r="AM5" s="6">
        <v>0.7815424427273</v>
      </c>
      <c r="AN5" s="6">
        <v>0.81250124108879995</v>
      </c>
      <c r="AO5" s="6">
        <v>0.82385839518729997</v>
      </c>
      <c r="AP5" s="6">
        <v>0.82236134481879997</v>
      </c>
      <c r="AQ5" s="6">
        <v>0.7860395518512</v>
      </c>
    </row>
    <row r="6" spans="1:43" x14ac:dyDescent="0.25">
      <c r="A6" t="s">
        <v>722</v>
      </c>
      <c r="B6" s="6">
        <v>0.23240826080429999</v>
      </c>
      <c r="C6" s="6">
        <v>0.2360884928925</v>
      </c>
      <c r="D6" s="6">
        <v>0.2256154283779</v>
      </c>
      <c r="E6" s="7">
        <v>0.76772820879140002</v>
      </c>
      <c r="F6" s="6">
        <v>0.20596145713989999</v>
      </c>
      <c r="G6" s="6">
        <v>0.23183942325580001</v>
      </c>
      <c r="H6" s="6">
        <v>0.2269583512752</v>
      </c>
      <c r="I6" s="6">
        <v>0.2555733014912</v>
      </c>
      <c r="J6" s="8">
        <v>0.19554016400159999</v>
      </c>
      <c r="K6" s="6">
        <v>0.24675369248849999</v>
      </c>
      <c r="L6" s="6">
        <v>0.2218305481183</v>
      </c>
      <c r="M6" s="6">
        <v>0.23945278060229999</v>
      </c>
      <c r="N6" s="6">
        <v>0.21732004008200001</v>
      </c>
      <c r="O6" s="6">
        <v>0.24247510160329999</v>
      </c>
      <c r="P6" s="6">
        <v>0.23038049515039999</v>
      </c>
      <c r="Q6" s="6">
        <v>0.20260501789970001</v>
      </c>
      <c r="R6" s="6">
        <v>0.23539141238809999</v>
      </c>
      <c r="T6" s="8">
        <v>9.2243416408929996E-2</v>
      </c>
      <c r="U6" s="7">
        <v>0.3187906998517</v>
      </c>
      <c r="W6" s="6">
        <v>0.2239209030904</v>
      </c>
      <c r="X6" s="6">
        <v>0.27696836717009998</v>
      </c>
      <c r="Y6" s="6">
        <v>0.223972607963</v>
      </c>
      <c r="Z6" s="6">
        <v>0.33681352247559998</v>
      </c>
      <c r="AA6" s="6">
        <v>0.2234710806162</v>
      </c>
      <c r="AB6" s="6">
        <v>0.23749257017110001</v>
      </c>
      <c r="AC6" s="6">
        <v>0.18146621706650001</v>
      </c>
      <c r="AD6" s="6">
        <v>0.21117733201569999</v>
      </c>
      <c r="AE6" s="6">
        <v>0.24474515844370001</v>
      </c>
      <c r="AF6" s="6">
        <v>0.1940004638741</v>
      </c>
      <c r="AG6" s="6">
        <v>0.23676151799449999</v>
      </c>
      <c r="AH6" s="6">
        <v>0.2362310391727</v>
      </c>
      <c r="AI6" s="6">
        <v>0.2243485621561</v>
      </c>
      <c r="AJ6" s="6">
        <v>0.27051403566749999</v>
      </c>
      <c r="AK6" s="6">
        <v>0.22752727856249999</v>
      </c>
      <c r="AL6" s="6">
        <v>0.20732962742200001</v>
      </c>
      <c r="AM6" s="6">
        <v>0.21953880869549999</v>
      </c>
      <c r="AN6" s="6">
        <v>0.24513805897739999</v>
      </c>
      <c r="AO6" s="6">
        <v>0.26376449875899999</v>
      </c>
      <c r="AP6" s="6">
        <v>0.23256670744140001</v>
      </c>
      <c r="AQ6" s="6">
        <v>0.23512923349270001</v>
      </c>
    </row>
    <row r="7" spans="1:43" x14ac:dyDescent="0.25">
      <c r="A7" t="s">
        <v>723</v>
      </c>
      <c r="B7" s="6">
        <v>0.13523302180380001</v>
      </c>
      <c r="C7" s="6">
        <v>0.1427432039739</v>
      </c>
      <c r="D7" s="6">
        <v>0.1247055119105</v>
      </c>
      <c r="E7" s="7">
        <v>0.60036862601009999</v>
      </c>
      <c r="F7" s="6">
        <v>0.20877445646430001</v>
      </c>
      <c r="G7" s="6">
        <v>0.15813061849650001</v>
      </c>
      <c r="H7" s="6">
        <v>0.16768300052650001</v>
      </c>
      <c r="I7" s="6">
        <v>0.13879024594039999</v>
      </c>
      <c r="J7" s="8">
        <v>0.1061155746836</v>
      </c>
      <c r="K7" s="6">
        <v>0.13272006588349999</v>
      </c>
      <c r="L7" s="6">
        <v>0.11977294830220001</v>
      </c>
      <c r="M7" s="6">
        <v>0.13398825492870001</v>
      </c>
      <c r="N7" s="6">
        <v>0.13789911089119999</v>
      </c>
      <c r="O7" s="6">
        <v>0.1358658142043</v>
      </c>
      <c r="P7" s="6">
        <v>0.12837125603550001</v>
      </c>
      <c r="Q7" s="6">
        <v>0.1416964289714</v>
      </c>
      <c r="R7" s="6">
        <v>0.1381370816186</v>
      </c>
      <c r="T7" s="6">
        <v>7.03202056942E-2</v>
      </c>
      <c r="U7" s="6">
        <v>0.16856037592699999</v>
      </c>
      <c r="W7" s="6">
        <v>0.1298760252733</v>
      </c>
      <c r="X7" s="6">
        <v>0.12342415835620001</v>
      </c>
      <c r="Y7" s="6">
        <v>0.16337920242500001</v>
      </c>
      <c r="Z7" s="6">
        <v>0.169000243602</v>
      </c>
      <c r="AA7" s="6">
        <v>0.13202876337229999</v>
      </c>
      <c r="AB7" s="6">
        <v>0.1365770617008</v>
      </c>
      <c r="AC7" s="6">
        <v>0.1331129544296</v>
      </c>
      <c r="AD7" s="6">
        <v>0.1402855709736</v>
      </c>
      <c r="AE7" s="6">
        <v>0.1322970795025</v>
      </c>
      <c r="AF7" s="6">
        <v>0.16626209274350001</v>
      </c>
      <c r="AG7" s="6">
        <v>0.1317160919882</v>
      </c>
      <c r="AH7" s="6">
        <v>0.14280883508180001</v>
      </c>
      <c r="AI7" s="6">
        <v>0.1192606671051</v>
      </c>
      <c r="AJ7" s="7">
        <v>0.2119680991649</v>
      </c>
      <c r="AK7" s="8">
        <v>0.12540399847959999</v>
      </c>
      <c r="AL7" s="6">
        <v>0.16245461477529999</v>
      </c>
      <c r="AM7" s="6">
        <v>0.1363244817424</v>
      </c>
      <c r="AN7" s="6">
        <v>0.13070170017230001</v>
      </c>
      <c r="AO7" s="6">
        <v>0.15456867860010001</v>
      </c>
      <c r="AP7" s="6">
        <v>0.1144641336993</v>
      </c>
      <c r="AQ7" s="6">
        <v>7.7738758167749999E-2</v>
      </c>
    </row>
    <row r="8" spans="1:43" x14ac:dyDescent="0.25">
      <c r="A8" t="s">
        <v>724</v>
      </c>
      <c r="B8" s="6">
        <v>0.101329348087</v>
      </c>
      <c r="C8" s="7">
        <v>0.1181877581076</v>
      </c>
      <c r="D8" s="8">
        <v>8.2863988980639999E-2</v>
      </c>
      <c r="E8" s="6">
        <v>0.17358447300079999</v>
      </c>
      <c r="F8" s="7">
        <v>0.21428075161429999</v>
      </c>
      <c r="G8" s="7">
        <v>0.17568682877729999</v>
      </c>
      <c r="H8" s="7">
        <v>0.18296636977899999</v>
      </c>
      <c r="I8" s="6">
        <v>0.1185764221312</v>
      </c>
      <c r="J8" s="8">
        <v>7.083554037999E-2</v>
      </c>
      <c r="K8" s="8">
        <v>4.5510075143129998E-2</v>
      </c>
      <c r="L8" s="8">
        <v>5.7834752723249998E-2</v>
      </c>
      <c r="M8" s="6">
        <v>0.1071305966194</v>
      </c>
      <c r="N8" s="6">
        <v>8.8904013098740006E-2</v>
      </c>
      <c r="O8" s="6">
        <v>0.11971215356169999</v>
      </c>
      <c r="P8" s="6">
        <v>9.6684155281209994E-2</v>
      </c>
      <c r="Q8" s="6">
        <v>8.7741049951859995E-2</v>
      </c>
      <c r="R8" s="6">
        <v>8.0933632613780004E-2</v>
      </c>
      <c r="T8" s="6">
        <v>9.6124438126630005E-2</v>
      </c>
      <c r="U8" s="6">
        <v>8.3493095072370002E-2</v>
      </c>
      <c r="W8" s="8">
        <v>8.4923389726869997E-2</v>
      </c>
      <c r="X8" s="6">
        <v>0.1142903630945</v>
      </c>
      <c r="Y8" s="7">
        <v>0.14743828262139999</v>
      </c>
      <c r="Z8" s="7">
        <v>0.23294417436439999</v>
      </c>
      <c r="AA8" s="6">
        <v>0.11957262366510001</v>
      </c>
      <c r="AB8" s="6">
        <v>9.4965457336960005E-2</v>
      </c>
      <c r="AC8" s="6">
        <v>6.9963754684150004E-2</v>
      </c>
      <c r="AD8" s="6">
        <v>8.6765292327420002E-2</v>
      </c>
      <c r="AE8" s="6">
        <v>0.10979224987110001</v>
      </c>
      <c r="AF8" s="7">
        <v>0.14831554993259999</v>
      </c>
      <c r="AG8" s="8">
        <v>9.6003788243079993E-2</v>
      </c>
      <c r="AH8" s="7">
        <v>0.1169928335644</v>
      </c>
      <c r="AI8" s="8">
        <v>6.8305468447699996E-2</v>
      </c>
      <c r="AJ8" s="6">
        <v>0.1211507549714</v>
      </c>
      <c r="AK8" s="6">
        <v>9.8790417036360004E-2</v>
      </c>
      <c r="AL8" s="6">
        <v>9.9798342959940001E-2</v>
      </c>
      <c r="AM8" s="8">
        <v>7.5426032713709998E-2</v>
      </c>
      <c r="AN8" s="6">
        <v>0.10190388660120001</v>
      </c>
      <c r="AO8" s="7">
        <v>0.1581521683447</v>
      </c>
      <c r="AP8" s="6">
        <v>0.135039801549</v>
      </c>
      <c r="AQ8" s="8">
        <v>3.087487790784E-2</v>
      </c>
    </row>
    <row r="9" spans="1:43" x14ac:dyDescent="0.25">
      <c r="A9" t="s">
        <v>725</v>
      </c>
      <c r="B9" s="6">
        <v>0.2794290667978</v>
      </c>
      <c r="C9" s="6">
        <v>0.28883010171410001</v>
      </c>
      <c r="D9" s="6">
        <v>0.26792181758779998</v>
      </c>
      <c r="E9" s="6">
        <v>0.54736535487920002</v>
      </c>
      <c r="F9" s="6">
        <v>0.3672762760951</v>
      </c>
      <c r="G9" s="6">
        <v>0.23973396005600001</v>
      </c>
      <c r="H9" s="6">
        <v>0.26379084390759999</v>
      </c>
      <c r="I9" s="8">
        <v>0.23543572337150001</v>
      </c>
      <c r="J9" s="6">
        <v>0.2903023215701</v>
      </c>
      <c r="K9" s="7">
        <v>0.32929581901100002</v>
      </c>
      <c r="L9" s="7">
        <v>0.3103195720127</v>
      </c>
      <c r="M9" s="6">
        <v>0.28573980080470002</v>
      </c>
      <c r="N9" s="6">
        <v>0.26591249642170001</v>
      </c>
      <c r="O9" s="6">
        <v>0.27365847663539999</v>
      </c>
      <c r="P9" s="6">
        <v>0.27824877127179998</v>
      </c>
      <c r="Q9" s="6">
        <v>0.2860115986208</v>
      </c>
      <c r="R9" s="6">
        <v>0.28644437673529999</v>
      </c>
      <c r="T9" s="6">
        <v>0.37419188186109997</v>
      </c>
      <c r="U9" s="6">
        <v>0.25997975523770001</v>
      </c>
      <c r="W9" s="6">
        <v>0.28127856161879999</v>
      </c>
      <c r="X9" s="7">
        <v>0.34506117911150003</v>
      </c>
      <c r="Y9" s="6">
        <v>0.23184449201339999</v>
      </c>
      <c r="Z9" s="6">
        <v>0.1740682341908</v>
      </c>
      <c r="AA9" s="8">
        <v>0.23591452237970001</v>
      </c>
      <c r="AB9" s="7">
        <v>0.29752837618529998</v>
      </c>
      <c r="AC9" s="6">
        <v>0.25579824465689999</v>
      </c>
      <c r="AD9" s="7">
        <v>0.3108288554493</v>
      </c>
      <c r="AE9" s="8">
        <v>0.26118323392100001</v>
      </c>
      <c r="AF9" s="6">
        <v>0.30134580195880001</v>
      </c>
      <c r="AG9" s="6">
        <v>0.27694495699319999</v>
      </c>
      <c r="AH9" s="7">
        <v>0.31529689458069998</v>
      </c>
      <c r="AI9" s="8">
        <v>0.20380765869350001</v>
      </c>
      <c r="AJ9" s="6">
        <v>0.3014168533489</v>
      </c>
      <c r="AK9" s="6">
        <v>0.27661264340590003</v>
      </c>
      <c r="AL9" s="6">
        <v>0.3297778039357</v>
      </c>
      <c r="AM9" s="6">
        <v>0.27723290029780001</v>
      </c>
      <c r="AN9" s="6">
        <v>0.27877597800390003</v>
      </c>
      <c r="AO9" s="8">
        <v>0.22722570280759999</v>
      </c>
      <c r="AP9" s="6">
        <v>0.30329297910309999</v>
      </c>
      <c r="AQ9" s="6">
        <v>0.2428146530019</v>
      </c>
    </row>
    <row r="10" spans="1:43" x14ac:dyDescent="0.25">
      <c r="A10" t="s">
        <v>691</v>
      </c>
      <c r="B10" s="6">
        <v>1.2224273107039999E-2</v>
      </c>
      <c r="C10" s="6">
        <v>1.2028213289180001E-2</v>
      </c>
      <c r="D10" s="6">
        <v>1.2499536143990001E-2</v>
      </c>
      <c r="E10" s="6">
        <v>0</v>
      </c>
      <c r="F10" s="6">
        <v>0</v>
      </c>
      <c r="G10" s="6">
        <v>2.1753039152189999E-2</v>
      </c>
      <c r="H10" s="6">
        <v>1.7650006115359999E-2</v>
      </c>
      <c r="I10" s="6">
        <v>7.8626723525859997E-3</v>
      </c>
      <c r="J10" s="6">
        <v>1.296837285609E-2</v>
      </c>
      <c r="K10" s="6">
        <v>1.183621144875E-2</v>
      </c>
      <c r="L10" s="6">
        <v>1.238717958235E-2</v>
      </c>
      <c r="M10" s="6">
        <v>1.1570697438770001E-2</v>
      </c>
      <c r="N10" s="6">
        <v>1.362412635811E-2</v>
      </c>
      <c r="O10" s="6">
        <v>1.409700369382E-2</v>
      </c>
      <c r="P10" s="6">
        <v>9.6338451611170002E-3</v>
      </c>
      <c r="Q10" s="6">
        <v>1.0893737333299999E-2</v>
      </c>
      <c r="R10" s="6">
        <v>1.5140676765759999E-2</v>
      </c>
      <c r="T10" s="6">
        <v>1.489719258617E-2</v>
      </c>
      <c r="U10" s="6">
        <v>1.376452929727E-2</v>
      </c>
      <c r="W10" s="6">
        <v>9.2221073416950006E-3</v>
      </c>
      <c r="X10" s="6">
        <v>7.194025178167E-3</v>
      </c>
      <c r="Y10" s="6">
        <v>2.3936898475050001E-2</v>
      </c>
      <c r="Z10" s="6">
        <v>6.0918451980969998E-2</v>
      </c>
      <c r="AA10" s="6">
        <v>1.467054763164E-2</v>
      </c>
      <c r="AB10" s="6">
        <v>1.160875581739E-2</v>
      </c>
      <c r="AC10" s="6">
        <v>0</v>
      </c>
      <c r="AD10" s="6">
        <v>1.387159623974E-2</v>
      </c>
      <c r="AE10" s="6">
        <v>1.1267044289140001E-2</v>
      </c>
      <c r="AF10" s="6">
        <v>1.5244373925159999E-2</v>
      </c>
      <c r="AG10" s="6">
        <v>1.188196564208E-2</v>
      </c>
      <c r="AH10" s="6">
        <v>1.508399714684E-2</v>
      </c>
      <c r="AI10" s="6">
        <v>6.1950159134230003E-3</v>
      </c>
      <c r="AJ10" s="8">
        <v>2.077249306022E-3</v>
      </c>
      <c r="AK10" s="7">
        <v>1.3524008991090001E-2</v>
      </c>
      <c r="AL10" s="6">
        <v>1.104928902451E-2</v>
      </c>
      <c r="AM10" s="6">
        <v>9.9013006397519997E-3</v>
      </c>
      <c r="AN10" s="6">
        <v>1.308972550222E-2</v>
      </c>
      <c r="AO10" s="6">
        <v>1.168723984465E-2</v>
      </c>
      <c r="AP10" s="6">
        <v>1.955655986668E-2</v>
      </c>
      <c r="AQ10" s="6">
        <v>1.0111707002499999E-2</v>
      </c>
    </row>
    <row r="11" spans="1:43" x14ac:dyDescent="0.25">
      <c r="A11" t="s">
        <v>434</v>
      </c>
      <c r="B11" s="6">
        <v>1</v>
      </c>
      <c r="C11" s="6">
        <v>1</v>
      </c>
      <c r="D11" s="6">
        <v>1</v>
      </c>
      <c r="E11" s="6">
        <v>1</v>
      </c>
      <c r="F11" s="6">
        <v>1</v>
      </c>
      <c r="G11" s="6">
        <v>1</v>
      </c>
      <c r="H11" s="6">
        <v>1</v>
      </c>
      <c r="I11" s="6">
        <v>1</v>
      </c>
      <c r="J11" s="6">
        <v>1</v>
      </c>
      <c r="K11" s="6">
        <v>1</v>
      </c>
      <c r="L11" s="6">
        <v>1</v>
      </c>
      <c r="M11" s="6">
        <v>1</v>
      </c>
      <c r="N11" s="6">
        <v>1</v>
      </c>
      <c r="O11" s="6">
        <v>1</v>
      </c>
      <c r="P11" s="6">
        <v>1</v>
      </c>
      <c r="Q11" s="6">
        <v>1</v>
      </c>
      <c r="R11" s="6">
        <v>1</v>
      </c>
      <c r="T11" s="6">
        <v>1</v>
      </c>
      <c r="U11" s="6">
        <v>1</v>
      </c>
      <c r="W11" s="6">
        <v>1</v>
      </c>
      <c r="X11" s="6">
        <v>1</v>
      </c>
      <c r="Y11" s="6">
        <v>1</v>
      </c>
      <c r="Z11" s="6">
        <v>1</v>
      </c>
      <c r="AA11" s="6">
        <v>1</v>
      </c>
      <c r="AB11" s="6">
        <v>1</v>
      </c>
      <c r="AC11" s="6">
        <v>1</v>
      </c>
      <c r="AD11" s="6">
        <v>1</v>
      </c>
      <c r="AE11" s="6">
        <v>1</v>
      </c>
      <c r="AF11" s="6">
        <v>1</v>
      </c>
      <c r="AG11" s="6">
        <v>1</v>
      </c>
      <c r="AH11" s="6">
        <v>1</v>
      </c>
      <c r="AI11" s="6">
        <v>1</v>
      </c>
      <c r="AJ11" s="6">
        <v>1</v>
      </c>
      <c r="AK11" s="6">
        <v>1</v>
      </c>
      <c r="AL11" s="6">
        <v>1</v>
      </c>
      <c r="AM11" s="6">
        <v>1</v>
      </c>
      <c r="AN11" s="6">
        <v>1</v>
      </c>
      <c r="AO11" s="6">
        <v>1</v>
      </c>
      <c r="AP11" s="6">
        <v>1</v>
      </c>
      <c r="AQ11" s="6">
        <v>1</v>
      </c>
    </row>
    <row r="12" spans="1:43" x14ac:dyDescent="0.25">
      <c r="A12" t="s">
        <v>433</v>
      </c>
      <c r="B12" s="9">
        <v>2069</v>
      </c>
      <c r="C12" s="9">
        <v>1086</v>
      </c>
      <c r="D12" s="9">
        <v>977</v>
      </c>
      <c r="E12" s="9">
        <v>6</v>
      </c>
      <c r="F12" s="9">
        <v>83</v>
      </c>
      <c r="G12" s="9">
        <v>359</v>
      </c>
      <c r="H12" s="9">
        <v>442</v>
      </c>
      <c r="I12" s="9">
        <v>596</v>
      </c>
      <c r="J12" s="9">
        <v>517</v>
      </c>
      <c r="K12" s="9">
        <v>514</v>
      </c>
      <c r="L12" s="9">
        <v>1031</v>
      </c>
      <c r="M12" s="9">
        <v>1378</v>
      </c>
      <c r="N12" s="9">
        <v>691</v>
      </c>
      <c r="O12" s="9">
        <v>580</v>
      </c>
      <c r="P12" s="9">
        <v>600</v>
      </c>
      <c r="Q12" s="9">
        <v>331</v>
      </c>
      <c r="R12" s="9">
        <v>354</v>
      </c>
      <c r="S12" s="9">
        <v>0</v>
      </c>
      <c r="T12" s="9">
        <v>77</v>
      </c>
      <c r="U12" s="9">
        <v>127</v>
      </c>
      <c r="V12" s="9">
        <v>0</v>
      </c>
      <c r="W12" s="9">
        <v>1459</v>
      </c>
      <c r="X12" s="9">
        <v>258</v>
      </c>
      <c r="Y12" s="9">
        <v>325</v>
      </c>
      <c r="Z12" s="9">
        <v>27</v>
      </c>
      <c r="AA12" s="9">
        <v>526</v>
      </c>
      <c r="AB12" s="9">
        <v>1506</v>
      </c>
      <c r="AC12" s="9">
        <v>37</v>
      </c>
      <c r="AD12" s="9">
        <v>781</v>
      </c>
      <c r="AE12" s="9">
        <v>1288</v>
      </c>
      <c r="AF12" s="9">
        <v>234</v>
      </c>
      <c r="AG12" s="9">
        <v>1835</v>
      </c>
      <c r="AH12" s="9">
        <v>1437</v>
      </c>
      <c r="AI12" s="9">
        <v>632</v>
      </c>
      <c r="AJ12" s="9">
        <v>265</v>
      </c>
      <c r="AK12" s="9">
        <v>1804</v>
      </c>
      <c r="AL12" s="9">
        <v>301</v>
      </c>
      <c r="AM12" s="9">
        <v>525</v>
      </c>
      <c r="AN12" s="9">
        <v>482</v>
      </c>
      <c r="AO12" s="9">
        <v>327</v>
      </c>
      <c r="AP12" s="9">
        <v>287</v>
      </c>
      <c r="AQ12" s="9">
        <v>147</v>
      </c>
    </row>
    <row r="13" spans="1:43" x14ac:dyDescent="0.25">
      <c r="A13" t="s">
        <v>266</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c81d8afc-b04f-4cb0-936e-e9cce4ebbded" sqref="A2 AQ13" xr:uid="{00000000-0002-0000-7B00-000000000000}"/>
    <dataValidation allowBlank="1" error="c81d8afc-b04f-4cb0-936e-e9cce4ebbded" sqref="A1" xr:uid="{00000000-0002-0000-7B00-000001000000}"/>
  </dataValidations>
  <hyperlinks>
    <hyperlink ref="A1" location="'TOC'!A1" display="Back to TOC" xr:uid="{00000000-0004-0000-7B00-000000000000}"/>
  </hyperlinks>
  <pageMargins left="0.7" right="0.7" top="0.75" bottom="0.75" header="0.3" footer="0.3"/>
</worksheet>
</file>

<file path=xl/worksheets/sheet1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C00-000000000000}">
  <sheetPr codeName="Sheet125"/>
  <dimension ref="A1:AQ13"/>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43" width="12.7109375" bestFit="1" customWidth="1"/>
  </cols>
  <sheetData>
    <row r="1" spans="1:43" x14ac:dyDescent="0.25">
      <c r="A1" s="4" t="s">
        <v>384</v>
      </c>
    </row>
    <row r="2" spans="1:43" x14ac:dyDescent="0.25">
      <c r="A2" t="s">
        <v>268</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726</v>
      </c>
      <c r="B5" s="6">
        <v>0.31143492222050001</v>
      </c>
      <c r="C5" s="7">
        <v>0.34805942387599997</v>
      </c>
      <c r="D5" s="8">
        <v>0.27663431443699998</v>
      </c>
      <c r="E5" s="8">
        <v>4.9295154293269999E-2</v>
      </c>
      <c r="F5" s="8">
        <v>0.2046064765949</v>
      </c>
      <c r="G5" s="6">
        <v>0.2965396272668</v>
      </c>
      <c r="H5" s="8">
        <v>0.27245896615249998</v>
      </c>
      <c r="I5" s="6">
        <v>0.32275415237909999</v>
      </c>
      <c r="J5" s="6">
        <v>0.30183690185369999</v>
      </c>
      <c r="K5" s="7">
        <v>0.3489099185349</v>
      </c>
      <c r="L5" s="6">
        <v>0.32474999598940002</v>
      </c>
      <c r="M5" s="6">
        <v>0.30618819986000001</v>
      </c>
      <c r="N5" s="6">
        <v>0.32054223971579998</v>
      </c>
      <c r="O5" s="6">
        <v>0.29603123231930001</v>
      </c>
      <c r="P5" s="6">
        <v>0.31771933435029998</v>
      </c>
      <c r="Q5" s="6">
        <v>0.31641092919719999</v>
      </c>
      <c r="R5" s="8">
        <v>0.23282820631580001</v>
      </c>
      <c r="S5" s="7">
        <v>0.39207906190019998</v>
      </c>
      <c r="T5" s="6">
        <v>0.30988114859839999</v>
      </c>
      <c r="U5" s="6">
        <v>0.2801526828825</v>
      </c>
      <c r="V5" s="6">
        <v>0.35937992504589999</v>
      </c>
      <c r="W5" s="8">
        <v>0.2980402634039</v>
      </c>
      <c r="X5" s="7">
        <v>0.38595249406830001</v>
      </c>
      <c r="Y5" s="6">
        <v>0.32323571094159997</v>
      </c>
      <c r="Z5" s="6">
        <v>0.23555444127049999</v>
      </c>
      <c r="AA5" s="6">
        <v>0.30301903234369998</v>
      </c>
      <c r="AB5" s="6">
        <v>0.32163661764059998</v>
      </c>
      <c r="AC5" s="8">
        <v>0.15905048119769999</v>
      </c>
      <c r="AD5" s="8">
        <v>0.2848725703328</v>
      </c>
      <c r="AE5" s="7">
        <v>0.32443359813310002</v>
      </c>
      <c r="AF5" s="6">
        <v>0.27501735054300003</v>
      </c>
      <c r="AG5" s="6">
        <v>0.31508934396400001</v>
      </c>
      <c r="AH5" s="7">
        <v>0.327825209645</v>
      </c>
      <c r="AI5" s="8">
        <v>0.280176643758</v>
      </c>
      <c r="AJ5" s="6">
        <v>0.31692053167279999</v>
      </c>
      <c r="AK5" s="6">
        <v>0.31070856898299998</v>
      </c>
      <c r="AL5" s="6">
        <v>0.31181956669400002</v>
      </c>
      <c r="AM5" s="6">
        <v>0.31663935766250001</v>
      </c>
      <c r="AN5" s="6">
        <v>0.33010143156119998</v>
      </c>
      <c r="AO5" s="6">
        <v>0.3302257514179</v>
      </c>
      <c r="AP5" s="6">
        <v>0.2884913831498</v>
      </c>
      <c r="AQ5" s="8">
        <v>0.24779085636930001</v>
      </c>
    </row>
    <row r="6" spans="1:43" x14ac:dyDescent="0.25">
      <c r="A6" t="s">
        <v>727</v>
      </c>
      <c r="B6" s="6">
        <v>0.29960372027839999</v>
      </c>
      <c r="C6" s="6">
        <v>0.30018373614569999</v>
      </c>
      <c r="D6" s="6">
        <v>0.29916549727179997</v>
      </c>
      <c r="E6" s="6">
        <v>0.273120012041</v>
      </c>
      <c r="F6" s="8">
        <v>0.1625266927746</v>
      </c>
      <c r="G6" s="8">
        <v>0.25874884166649997</v>
      </c>
      <c r="H6" s="8">
        <v>0.23354473474519999</v>
      </c>
      <c r="I6" s="6">
        <v>0.2960195183007</v>
      </c>
      <c r="J6" s="6">
        <v>0.31586385002939998</v>
      </c>
      <c r="K6" s="7">
        <v>0.35514737341789998</v>
      </c>
      <c r="L6" s="7">
        <v>0.33498535812140001</v>
      </c>
      <c r="M6" s="8">
        <v>0.28536336270110002</v>
      </c>
      <c r="N6" s="7">
        <v>0.32432228718400002</v>
      </c>
      <c r="O6" s="6">
        <v>0.31077820333700001</v>
      </c>
      <c r="P6" s="6">
        <v>0.29735693532289997</v>
      </c>
      <c r="Q6" s="6">
        <v>0.31047958631770001</v>
      </c>
      <c r="R6" s="7">
        <v>0.38211202420320001</v>
      </c>
      <c r="S6" s="8">
        <v>0.16799667098589999</v>
      </c>
      <c r="T6" s="7">
        <v>0.37899362820580001</v>
      </c>
      <c r="U6" s="6">
        <v>0.3616466262693</v>
      </c>
      <c r="V6" s="8">
        <v>0.1541154698146</v>
      </c>
      <c r="W6" s="7">
        <v>0.31911349577089998</v>
      </c>
      <c r="X6" s="6">
        <v>0.27961120528689998</v>
      </c>
      <c r="Y6" s="8">
        <v>0.2471624792455</v>
      </c>
      <c r="Z6" s="6">
        <v>0.28048341172730001</v>
      </c>
      <c r="AA6" s="8">
        <v>0.2345613003791</v>
      </c>
      <c r="AB6" s="7">
        <v>0.33466467527670002</v>
      </c>
      <c r="AC6" s="6">
        <v>0.22351087219179999</v>
      </c>
      <c r="AD6" s="7">
        <v>0.3710177851</v>
      </c>
      <c r="AE6" s="8">
        <v>0.26465620177030003</v>
      </c>
      <c r="AF6" s="7">
        <v>0.36835368355339998</v>
      </c>
      <c r="AG6" s="8">
        <v>0.29270481546179999</v>
      </c>
      <c r="AH6" s="6">
        <v>0.31070463671870002</v>
      </c>
      <c r="AI6" s="6">
        <v>0.27843291782140001</v>
      </c>
      <c r="AJ6" s="6">
        <v>0.28857853833910002</v>
      </c>
      <c r="AK6" s="6">
        <v>0.30106357203520001</v>
      </c>
      <c r="AL6" s="8">
        <v>0.25230225663520001</v>
      </c>
      <c r="AM6" s="7">
        <v>0.33432803816790002</v>
      </c>
      <c r="AN6" s="6">
        <v>0.29582471525990001</v>
      </c>
      <c r="AO6" s="6">
        <v>0.32502517145409998</v>
      </c>
      <c r="AP6" s="6">
        <v>0.31323324745530001</v>
      </c>
      <c r="AQ6" s="6">
        <v>0.24931267228349999</v>
      </c>
    </row>
    <row r="7" spans="1:43" x14ac:dyDescent="0.25">
      <c r="A7" t="s">
        <v>728</v>
      </c>
      <c r="B7" s="6">
        <v>3.4048062756000003E-2</v>
      </c>
      <c r="C7" s="7">
        <v>4.8020614278190002E-2</v>
      </c>
      <c r="D7" s="8">
        <v>2.023296883922E-2</v>
      </c>
      <c r="E7" s="6">
        <v>4.0525034528349997E-2</v>
      </c>
      <c r="F7" s="7">
        <v>7.3688583422420004E-2</v>
      </c>
      <c r="G7" s="7">
        <v>5.9103566803480001E-2</v>
      </c>
      <c r="H7" s="7">
        <v>6.2923917133910004E-2</v>
      </c>
      <c r="I7" s="6">
        <v>3.6342404435150001E-2</v>
      </c>
      <c r="J7" s="8">
        <v>2.072835348125E-2</v>
      </c>
      <c r="K7" s="8">
        <v>1.547748490992E-2</v>
      </c>
      <c r="L7" s="8">
        <v>1.8172459375630001E-2</v>
      </c>
      <c r="M7" s="8">
        <v>2.913528162472E-2</v>
      </c>
      <c r="N7" s="7">
        <v>4.2575721449029998E-2</v>
      </c>
      <c r="O7" s="6">
        <v>3.8299564492670003E-2</v>
      </c>
      <c r="P7" s="8">
        <v>2.301379041815E-2</v>
      </c>
      <c r="Q7" s="6">
        <v>4.0462386638530003E-2</v>
      </c>
      <c r="R7" s="8">
        <v>1.484251165417E-2</v>
      </c>
      <c r="S7" s="6">
        <v>3.1543718874670001E-2</v>
      </c>
      <c r="T7" s="6">
        <v>3.3554315272650001E-2</v>
      </c>
      <c r="U7" s="7">
        <v>7.2056827196679996E-2</v>
      </c>
      <c r="V7" s="7">
        <v>8.5854888643829994E-2</v>
      </c>
      <c r="W7" s="6">
        <v>3.0180638033560001E-2</v>
      </c>
      <c r="X7" s="6">
        <v>5.0579216113380003E-2</v>
      </c>
      <c r="Y7" s="6">
        <v>4.0804155144809999E-2</v>
      </c>
      <c r="Z7" s="6">
        <v>8.4452233754189997E-3</v>
      </c>
      <c r="AA7" s="6">
        <v>4.2587455318150003E-2</v>
      </c>
      <c r="AB7" s="6">
        <v>3.1195203203829999E-2</v>
      </c>
      <c r="AC7" s="6">
        <v>0</v>
      </c>
      <c r="AD7" s="6">
        <v>3.2686396209150002E-2</v>
      </c>
      <c r="AE7" s="6">
        <v>3.4714414222850001E-2</v>
      </c>
      <c r="AF7" s="6">
        <v>5.0497866264230001E-2</v>
      </c>
      <c r="AG7" s="6">
        <v>3.2397361821059997E-2</v>
      </c>
      <c r="AH7" s="7">
        <v>4.1772446853390002E-2</v>
      </c>
      <c r="AI7" s="8">
        <v>1.9316719563880001E-2</v>
      </c>
      <c r="AJ7" s="7">
        <v>5.1581762846190003E-2</v>
      </c>
      <c r="AK7" s="8">
        <v>3.1726413732859997E-2</v>
      </c>
      <c r="AL7" s="8">
        <v>1.8899275504990001E-2</v>
      </c>
      <c r="AM7" s="6">
        <v>3.7487625530220003E-2</v>
      </c>
      <c r="AN7" s="7">
        <v>4.6938891223709998E-2</v>
      </c>
      <c r="AO7" s="6">
        <v>4.3418593775830003E-2</v>
      </c>
      <c r="AP7" s="6">
        <v>2.6112398218889998E-2</v>
      </c>
      <c r="AQ7" s="6">
        <v>2.1219693429509998E-2</v>
      </c>
    </row>
    <row r="8" spans="1:43" x14ac:dyDescent="0.25">
      <c r="A8" t="s">
        <v>729</v>
      </c>
      <c r="B8" s="6">
        <v>2.1031858239179999E-2</v>
      </c>
      <c r="C8" s="7">
        <v>3.0318363675460001E-2</v>
      </c>
      <c r="D8" s="8">
        <v>1.1978100810270001E-2</v>
      </c>
      <c r="E8" s="6">
        <v>0</v>
      </c>
      <c r="F8" s="7">
        <v>6.8553514093619997E-2</v>
      </c>
      <c r="G8" s="7">
        <v>3.203562710473E-2</v>
      </c>
      <c r="H8" s="7">
        <v>4.1600999930110003E-2</v>
      </c>
      <c r="I8" s="6">
        <v>2.8079077747379999E-2</v>
      </c>
      <c r="J8" s="8">
        <v>8.3301492629410008E-3</v>
      </c>
      <c r="K8" s="8">
        <v>4.9334490505220001E-3</v>
      </c>
      <c r="L8" s="8">
        <v>6.6767835514320003E-3</v>
      </c>
      <c r="M8" s="7">
        <v>2.6392723886169998E-2</v>
      </c>
      <c r="N8" s="8">
        <v>1.172640959102E-2</v>
      </c>
      <c r="O8" s="6">
        <v>2.6876029050299999E-2</v>
      </c>
      <c r="P8" s="6">
        <v>2.2755283489679999E-2</v>
      </c>
      <c r="Q8" s="6">
        <v>1.5611620675190001E-2</v>
      </c>
      <c r="R8" s="8">
        <v>9.4615856636830007E-3</v>
      </c>
      <c r="S8" s="6">
        <v>2.0285164787360001E-2</v>
      </c>
      <c r="T8" s="6">
        <v>9.5330829484799994E-3</v>
      </c>
      <c r="U8" s="6">
        <v>1.7759671575E-2</v>
      </c>
      <c r="V8" s="6">
        <v>4.1451798458680002E-2</v>
      </c>
      <c r="W8" s="6">
        <v>2.3589163228320002E-2</v>
      </c>
      <c r="X8" s="6">
        <v>1.1677164856260001E-2</v>
      </c>
      <c r="Y8" s="6">
        <v>2.0362722382049999E-2</v>
      </c>
      <c r="Z8" s="6">
        <v>0</v>
      </c>
      <c r="AA8" s="6">
        <v>2.3467962133689999E-2</v>
      </c>
      <c r="AB8" s="6">
        <v>1.9882142370719998E-2</v>
      </c>
      <c r="AC8" s="6">
        <v>1.9769078511660002E-2</v>
      </c>
      <c r="AD8" s="6">
        <v>2.652309450909E-2</v>
      </c>
      <c r="AE8" s="6">
        <v>1.834464134914E-2</v>
      </c>
      <c r="AF8" s="7">
        <v>7.3417577986249996E-2</v>
      </c>
      <c r="AG8" s="8">
        <v>1.5775068605160002E-2</v>
      </c>
      <c r="AH8" s="6">
        <v>2.359623210286E-2</v>
      </c>
      <c r="AI8" s="6">
        <v>1.6141284313480001E-2</v>
      </c>
      <c r="AJ8" s="7">
        <v>5.0796698944719998E-2</v>
      </c>
      <c r="AK8" s="8">
        <v>1.7090675659780001E-2</v>
      </c>
      <c r="AL8" s="6">
        <v>1.749151912701E-2</v>
      </c>
      <c r="AM8" s="8">
        <v>1.028534625445E-2</v>
      </c>
      <c r="AN8" s="6">
        <v>2.7051870606080001E-2</v>
      </c>
      <c r="AO8" s="6">
        <v>2.8876736863809999E-2</v>
      </c>
      <c r="AP8" s="7">
        <v>4.5602775441750003E-2</v>
      </c>
      <c r="AQ8" s="8">
        <v>4.4520696119999996E-3</v>
      </c>
    </row>
    <row r="9" spans="1:43" x14ac:dyDescent="0.25">
      <c r="A9" t="s">
        <v>479</v>
      </c>
      <c r="B9" s="6">
        <v>6.0984761625369997E-3</v>
      </c>
      <c r="C9" s="6">
        <v>5.0870969036749996E-3</v>
      </c>
      <c r="D9" s="6">
        <v>7.126920716078E-3</v>
      </c>
      <c r="E9" s="6">
        <v>0</v>
      </c>
      <c r="F9" s="6">
        <v>0</v>
      </c>
      <c r="G9" s="6">
        <v>2.7631286604720001E-3</v>
      </c>
      <c r="H9" s="6">
        <v>2.0393640075519999E-3</v>
      </c>
      <c r="I9" s="6">
        <v>3.4013125129410001E-3</v>
      </c>
      <c r="J9" s="7">
        <v>1.1840044810390001E-2</v>
      </c>
      <c r="K9" s="6">
        <v>7.3748677607200002E-3</v>
      </c>
      <c r="L9" s="7">
        <v>9.6665911147289993E-3</v>
      </c>
      <c r="M9" s="8">
        <v>3.8913288980870001E-3</v>
      </c>
      <c r="N9" s="7">
        <v>9.9296662875499996E-3</v>
      </c>
      <c r="O9" s="6">
        <v>4.1961729830470003E-3</v>
      </c>
      <c r="P9" s="6">
        <v>3.7882342219740001E-3</v>
      </c>
      <c r="Q9" s="6">
        <v>7.0897362524990001E-3</v>
      </c>
      <c r="R9" s="7">
        <v>1.9829994416730001E-2</v>
      </c>
      <c r="S9" s="6">
        <v>4.8219883358930002E-3</v>
      </c>
      <c r="T9" s="6">
        <v>1.6213205902880001E-2</v>
      </c>
      <c r="U9" s="6">
        <v>0</v>
      </c>
      <c r="V9" s="6">
        <v>1.955955571733E-2</v>
      </c>
      <c r="W9" s="8">
        <v>3.013292621184E-3</v>
      </c>
      <c r="X9" s="6">
        <v>3.31966909028E-3</v>
      </c>
      <c r="Y9" s="6">
        <v>6.1358054670759997E-3</v>
      </c>
      <c r="Z9" s="7">
        <v>0.10337478924979999</v>
      </c>
      <c r="AA9" s="6">
        <v>4.1723388243599998E-3</v>
      </c>
      <c r="AB9" s="6">
        <v>6.1657758041280004E-3</v>
      </c>
      <c r="AC9" s="7">
        <v>2.8275642424519999E-2</v>
      </c>
      <c r="AD9" s="7">
        <v>9.8318670050470004E-3</v>
      </c>
      <c r="AE9" s="8">
        <v>4.2714866767480002E-3</v>
      </c>
      <c r="AF9" s="7">
        <v>3.0356346310579999E-2</v>
      </c>
      <c r="AG9" s="8">
        <v>3.664253230158E-3</v>
      </c>
      <c r="AH9" s="6">
        <v>4.9236003893330001E-3</v>
      </c>
      <c r="AI9" s="6">
        <v>8.3391076491299999E-3</v>
      </c>
      <c r="AJ9" s="6">
        <v>0</v>
      </c>
      <c r="AK9" s="6">
        <v>6.9059794934120001E-3</v>
      </c>
      <c r="AL9" s="7">
        <v>1.21070358268E-2</v>
      </c>
      <c r="AM9" s="6">
        <v>4.7145886150729999E-3</v>
      </c>
      <c r="AN9" s="6">
        <v>6.8463029189570002E-3</v>
      </c>
      <c r="AO9" s="6">
        <v>2.3110135685420002E-3</v>
      </c>
      <c r="AP9" s="6">
        <v>3.5178671086520002E-3</v>
      </c>
      <c r="AQ9" s="6">
        <v>4.0362258821320003E-3</v>
      </c>
    </row>
    <row r="10" spans="1:43" x14ac:dyDescent="0.25">
      <c r="A10" t="s">
        <v>460</v>
      </c>
      <c r="B10" s="6">
        <v>0.32778296034339999</v>
      </c>
      <c r="C10" s="8">
        <v>0.26833076512100001</v>
      </c>
      <c r="D10" s="7">
        <v>0.3848621979256</v>
      </c>
      <c r="E10" s="6">
        <v>0.63705979913730004</v>
      </c>
      <c r="F10" s="7">
        <v>0.4906247331145</v>
      </c>
      <c r="G10" s="6">
        <v>0.35080920849800001</v>
      </c>
      <c r="H10" s="7">
        <v>0.38743201803069999</v>
      </c>
      <c r="I10" s="6">
        <v>0.31340353462479997</v>
      </c>
      <c r="J10" s="6">
        <v>0.34140070056229999</v>
      </c>
      <c r="K10" s="8">
        <v>0.26815690632599998</v>
      </c>
      <c r="L10" s="8">
        <v>0.30574881184739999</v>
      </c>
      <c r="M10" s="7">
        <v>0.34902910302989998</v>
      </c>
      <c r="N10" s="8">
        <v>0.29090367577260001</v>
      </c>
      <c r="O10" s="6">
        <v>0.32381879781759998</v>
      </c>
      <c r="P10" s="6">
        <v>0.33536642219700002</v>
      </c>
      <c r="Q10" s="6">
        <v>0.30994574091889998</v>
      </c>
      <c r="R10" s="6">
        <v>0.34092567774650001</v>
      </c>
      <c r="S10" s="7">
        <v>0.383273395116</v>
      </c>
      <c r="T10" s="8">
        <v>0.25182461907179998</v>
      </c>
      <c r="U10" s="6">
        <v>0.26838419207660003</v>
      </c>
      <c r="V10" s="6">
        <v>0.33963836231959998</v>
      </c>
      <c r="W10" s="6">
        <v>0.326063146942</v>
      </c>
      <c r="X10" s="8">
        <v>0.26886025058480001</v>
      </c>
      <c r="Y10" s="7">
        <v>0.36229912681889997</v>
      </c>
      <c r="Z10" s="6">
        <v>0.37214213437690002</v>
      </c>
      <c r="AA10" s="7">
        <v>0.39219191100110001</v>
      </c>
      <c r="AB10" s="8">
        <v>0.28645558570410001</v>
      </c>
      <c r="AC10" s="7">
        <v>0.56939392567430003</v>
      </c>
      <c r="AD10" s="8">
        <v>0.2750682868439</v>
      </c>
      <c r="AE10" s="7">
        <v>0.35357965784779999</v>
      </c>
      <c r="AF10" s="8">
        <v>0.2023571753425</v>
      </c>
      <c r="AG10" s="7">
        <v>0.34036915691780001</v>
      </c>
      <c r="AH10" s="8">
        <v>0.29117787429070002</v>
      </c>
      <c r="AI10" s="7">
        <v>0.39759332689420002</v>
      </c>
      <c r="AJ10" s="6">
        <v>0.2921224681972</v>
      </c>
      <c r="AK10" s="6">
        <v>0.33250479009579997</v>
      </c>
      <c r="AL10" s="7">
        <v>0.38738034621200002</v>
      </c>
      <c r="AM10" s="8">
        <v>0.29654504376989999</v>
      </c>
      <c r="AN10" s="8">
        <v>0.29323678843020001</v>
      </c>
      <c r="AO10" s="8">
        <v>0.27014273291980001</v>
      </c>
      <c r="AP10" s="6">
        <v>0.32304232862560001</v>
      </c>
      <c r="AQ10" s="7">
        <v>0.47318848242349998</v>
      </c>
    </row>
    <row r="11" spans="1:43" x14ac:dyDescent="0.25">
      <c r="A11" t="s">
        <v>434</v>
      </c>
      <c r="B11" s="6">
        <v>1</v>
      </c>
      <c r="C11" s="6">
        <v>1</v>
      </c>
      <c r="D11" s="6">
        <v>1</v>
      </c>
      <c r="E11" s="6">
        <v>1</v>
      </c>
      <c r="F11" s="6">
        <v>1</v>
      </c>
      <c r="G11" s="6">
        <v>1</v>
      </c>
      <c r="H11" s="6">
        <v>1</v>
      </c>
      <c r="I11" s="6">
        <v>1</v>
      </c>
      <c r="J11" s="6">
        <v>1</v>
      </c>
      <c r="K11" s="6">
        <v>1</v>
      </c>
      <c r="L11" s="6">
        <v>1</v>
      </c>
      <c r="M11" s="6">
        <v>1</v>
      </c>
      <c r="N11" s="6">
        <v>1</v>
      </c>
      <c r="O11" s="6">
        <v>1</v>
      </c>
      <c r="P11" s="6">
        <v>1</v>
      </c>
      <c r="Q11" s="6">
        <v>1</v>
      </c>
      <c r="R11" s="6">
        <v>1</v>
      </c>
      <c r="S11" s="6">
        <v>1</v>
      </c>
      <c r="T11" s="6">
        <v>1</v>
      </c>
      <c r="U11" s="6">
        <v>1</v>
      </c>
      <c r="V11" s="6">
        <v>1</v>
      </c>
      <c r="W11" s="6">
        <v>1</v>
      </c>
      <c r="X11" s="6">
        <v>1</v>
      </c>
      <c r="Y11" s="6">
        <v>1</v>
      </c>
      <c r="Z11" s="6">
        <v>1</v>
      </c>
      <c r="AA11" s="6">
        <v>1</v>
      </c>
      <c r="AB11" s="6">
        <v>1</v>
      </c>
      <c r="AC11" s="6">
        <v>1</v>
      </c>
      <c r="AD11" s="6">
        <v>1</v>
      </c>
      <c r="AE11" s="6">
        <v>1</v>
      </c>
      <c r="AF11" s="6">
        <v>1</v>
      </c>
      <c r="AG11" s="6">
        <v>1</v>
      </c>
      <c r="AH11" s="6">
        <v>1</v>
      </c>
      <c r="AI11" s="6">
        <v>1</v>
      </c>
      <c r="AJ11" s="6">
        <v>1</v>
      </c>
      <c r="AK11" s="6">
        <v>1</v>
      </c>
      <c r="AL11" s="6">
        <v>1</v>
      </c>
      <c r="AM11" s="6">
        <v>1</v>
      </c>
      <c r="AN11" s="6">
        <v>1</v>
      </c>
      <c r="AO11" s="6">
        <v>1</v>
      </c>
      <c r="AP11" s="6">
        <v>1</v>
      </c>
      <c r="AQ11" s="6">
        <v>1</v>
      </c>
    </row>
    <row r="12" spans="1:43" x14ac:dyDescent="0.25">
      <c r="A12" t="s">
        <v>433</v>
      </c>
      <c r="B12" s="9">
        <v>4507</v>
      </c>
      <c r="C12" s="9">
        <v>2217</v>
      </c>
      <c r="D12" s="9">
        <v>2278</v>
      </c>
      <c r="E12" s="9">
        <v>12</v>
      </c>
      <c r="F12" s="9">
        <v>280</v>
      </c>
      <c r="G12" s="9">
        <v>827</v>
      </c>
      <c r="H12" s="9">
        <v>1107</v>
      </c>
      <c r="I12" s="9">
        <v>1249</v>
      </c>
      <c r="J12" s="9">
        <v>1121</v>
      </c>
      <c r="K12" s="9">
        <v>1030</v>
      </c>
      <c r="L12" s="9">
        <v>2151</v>
      </c>
      <c r="M12" s="9">
        <v>2745</v>
      </c>
      <c r="N12" s="9">
        <v>1762</v>
      </c>
      <c r="O12" s="9">
        <v>1001</v>
      </c>
      <c r="P12" s="9">
        <v>1001</v>
      </c>
      <c r="Q12" s="9">
        <v>801</v>
      </c>
      <c r="R12" s="9">
        <v>600</v>
      </c>
      <c r="S12" s="9">
        <v>601</v>
      </c>
      <c r="T12" s="9">
        <v>201</v>
      </c>
      <c r="U12" s="9">
        <v>201</v>
      </c>
      <c r="V12" s="9">
        <v>101</v>
      </c>
      <c r="W12" s="9">
        <v>3062</v>
      </c>
      <c r="X12" s="9">
        <v>488</v>
      </c>
      <c r="Y12" s="9">
        <v>850</v>
      </c>
      <c r="Z12" s="9">
        <v>107</v>
      </c>
      <c r="AA12" s="9">
        <v>1366</v>
      </c>
      <c r="AB12" s="9">
        <v>3036</v>
      </c>
      <c r="AC12" s="9">
        <v>105</v>
      </c>
      <c r="AD12" s="9">
        <v>1571</v>
      </c>
      <c r="AE12" s="9">
        <v>2936</v>
      </c>
      <c r="AF12" s="9">
        <v>455</v>
      </c>
      <c r="AG12" s="9">
        <v>4052</v>
      </c>
      <c r="AH12" s="9">
        <v>3046</v>
      </c>
      <c r="AI12" s="9">
        <v>1461</v>
      </c>
      <c r="AJ12" s="9">
        <v>583</v>
      </c>
      <c r="AK12" s="9">
        <v>3924</v>
      </c>
      <c r="AL12" s="9">
        <v>778</v>
      </c>
      <c r="AM12" s="9">
        <v>1171</v>
      </c>
      <c r="AN12" s="9">
        <v>1002</v>
      </c>
      <c r="AO12" s="9">
        <v>620</v>
      </c>
      <c r="AP12" s="9">
        <v>576</v>
      </c>
      <c r="AQ12" s="9">
        <v>360</v>
      </c>
    </row>
    <row r="13" spans="1:43" x14ac:dyDescent="0.25">
      <c r="A13"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30d2e21e-a533-47c1-adda-3cbd4ee079bf" sqref="A2 AQ13" xr:uid="{00000000-0002-0000-7C00-000000000000}"/>
    <dataValidation allowBlank="1" error="30d2e21e-a533-47c1-adda-3cbd4ee079bf" sqref="A1" xr:uid="{00000000-0002-0000-7C00-000001000000}"/>
  </dataValidations>
  <hyperlinks>
    <hyperlink ref="A1" location="'TOC'!A1" display="Back to TOC" xr:uid="{00000000-0004-0000-7C00-000000000000}"/>
  </hyperlinks>
  <pageMargins left="0.7" right="0.7" top="0.75" bottom="0.75" header="0.3" footer="0.3"/>
</worksheet>
</file>

<file path=xl/worksheets/sheet1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D00-000000000000}">
  <sheetPr codeName="Sheet126"/>
  <dimension ref="A1:AQ10"/>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62.42578125" bestFit="1" customWidth="1"/>
    <col min="2" max="43" width="12.7109375" bestFit="1" customWidth="1"/>
  </cols>
  <sheetData>
    <row r="1" spans="1:43" x14ac:dyDescent="0.25">
      <c r="A1" s="4" t="s">
        <v>384</v>
      </c>
    </row>
    <row r="2" spans="1:43" x14ac:dyDescent="0.25">
      <c r="A2" t="s">
        <v>270</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730</v>
      </c>
      <c r="B5" s="6">
        <v>0.15018672361880001</v>
      </c>
      <c r="C5" s="6">
        <v>0.16457893260449999</v>
      </c>
      <c r="D5" s="6">
        <v>0.13323565437439999</v>
      </c>
      <c r="E5" s="7">
        <v>0.7365495171616</v>
      </c>
      <c r="F5" s="7">
        <v>0.39898174121230001</v>
      </c>
      <c r="G5" s="7">
        <v>0.22729277609359999</v>
      </c>
      <c r="H5" s="7">
        <v>0.258589095253</v>
      </c>
      <c r="I5" s="6">
        <v>0.17979691512509999</v>
      </c>
      <c r="J5" s="8">
        <v>8.1405546153250005E-2</v>
      </c>
      <c r="K5" s="8">
        <v>0.1121848375169</v>
      </c>
      <c r="L5" s="8">
        <v>9.728929850859E-2</v>
      </c>
      <c r="M5" s="6">
        <v>0.1596947799907</v>
      </c>
      <c r="N5" s="6">
        <v>0.13566508711520001</v>
      </c>
      <c r="O5" s="8">
        <v>0.10776438031299999</v>
      </c>
      <c r="P5" s="7">
        <v>0.21814127858759999</v>
      </c>
      <c r="Q5" s="8">
        <v>0.1038731875514</v>
      </c>
      <c r="R5" s="6">
        <v>0.10690134726680001</v>
      </c>
      <c r="S5" s="6">
        <v>0.19070235353180001</v>
      </c>
      <c r="T5" s="7">
        <v>0.31768378620960003</v>
      </c>
      <c r="U5" s="6">
        <v>0.202520492626</v>
      </c>
      <c r="V5" s="6">
        <v>0.10372071077309999</v>
      </c>
      <c r="W5" s="6">
        <v>0.1592024688002</v>
      </c>
      <c r="X5" s="6">
        <v>0.1070286418572</v>
      </c>
      <c r="Y5" s="6">
        <v>0.13992370728180001</v>
      </c>
      <c r="Z5" s="6">
        <v>0.14276089396969999</v>
      </c>
      <c r="AA5" s="6">
        <v>0.14024509640140001</v>
      </c>
      <c r="AB5" s="6">
        <v>0.1518530026994</v>
      </c>
      <c r="AC5" s="6">
        <v>0.21670957372399999</v>
      </c>
      <c r="AD5" s="6">
        <v>0.17015228658840001</v>
      </c>
      <c r="AE5" s="6">
        <v>0.13648968110660001</v>
      </c>
      <c r="AF5" s="7">
        <v>0.28222485214010001</v>
      </c>
      <c r="AG5" s="8">
        <v>0.1335126316527</v>
      </c>
      <c r="AH5" s="7">
        <v>0.17971197198309999</v>
      </c>
      <c r="AI5" s="8">
        <v>8.7352073440489994E-2</v>
      </c>
      <c r="AJ5" s="7">
        <v>0.2431253176965</v>
      </c>
      <c r="AK5" s="8">
        <v>0.138390991273</v>
      </c>
      <c r="AL5" s="8">
        <v>8.5490529292780004E-2</v>
      </c>
      <c r="AM5" s="6">
        <v>0.15549100052629999</v>
      </c>
      <c r="AN5" s="6">
        <v>0.1643130400425</v>
      </c>
      <c r="AO5" s="6">
        <v>0.18846845993030001</v>
      </c>
      <c r="AP5" s="6">
        <v>0.16285441100539999</v>
      </c>
      <c r="AQ5" s="6">
        <v>0.1380745044459</v>
      </c>
    </row>
    <row r="6" spans="1:43" x14ac:dyDescent="0.25">
      <c r="A6" t="s">
        <v>731</v>
      </c>
      <c r="B6" s="6">
        <v>0.65721473969379995</v>
      </c>
      <c r="C6" s="6">
        <v>0.68042399653300001</v>
      </c>
      <c r="D6" s="6">
        <v>0.63606099063129995</v>
      </c>
      <c r="E6" s="6">
        <v>0.26345048283849998</v>
      </c>
      <c r="F6" s="8">
        <v>0.3548015601808</v>
      </c>
      <c r="G6" s="6">
        <v>0.58874235094490002</v>
      </c>
      <c r="H6" s="8">
        <v>0.54609845914270005</v>
      </c>
      <c r="I6" s="6">
        <v>0.6892847308383</v>
      </c>
      <c r="J6" s="6">
        <v>0.70541436295649995</v>
      </c>
      <c r="K6" s="6">
        <v>0.65692607017670002</v>
      </c>
      <c r="L6" s="6">
        <v>0.68039182343310001</v>
      </c>
      <c r="M6" s="6">
        <v>0.66454221204800001</v>
      </c>
      <c r="N6" s="6">
        <v>0.6460235050341</v>
      </c>
      <c r="O6" s="6">
        <v>0.69705883480310005</v>
      </c>
      <c r="P6" s="6">
        <v>0.62362011613900004</v>
      </c>
      <c r="Q6" s="6">
        <v>0.6640010466488</v>
      </c>
      <c r="R6" s="6">
        <v>0.70039147350560005</v>
      </c>
      <c r="S6" s="6">
        <v>0.63644436708240004</v>
      </c>
      <c r="T6" s="8">
        <v>0.50548129502969996</v>
      </c>
      <c r="U6" s="6">
        <v>0.55607428829490002</v>
      </c>
      <c r="V6" s="7">
        <v>0.89627928922690003</v>
      </c>
      <c r="W6" s="6">
        <v>0.64668104140460003</v>
      </c>
      <c r="X6" s="6">
        <v>0.67709490715109999</v>
      </c>
      <c r="Y6" s="6">
        <v>0.68898573615180003</v>
      </c>
      <c r="Z6" s="6">
        <v>0.66772039263119998</v>
      </c>
      <c r="AA6" s="6">
        <v>0.65578638340499995</v>
      </c>
      <c r="AB6" s="6">
        <v>0.66054938190720003</v>
      </c>
      <c r="AC6" s="6">
        <v>0.55016429959199997</v>
      </c>
      <c r="AD6" s="6">
        <v>0.65756934447600002</v>
      </c>
      <c r="AE6" s="6">
        <v>0.65697146897900005</v>
      </c>
      <c r="AF6" s="6">
        <v>0.58813424623480004</v>
      </c>
      <c r="AG6" s="6">
        <v>0.66593839030820001</v>
      </c>
      <c r="AH6" s="8">
        <v>0.62175952435000004</v>
      </c>
      <c r="AI6" s="7">
        <v>0.7326693480898</v>
      </c>
      <c r="AJ6" s="6">
        <v>0.61171030512199998</v>
      </c>
      <c r="AK6" s="6">
        <v>0.66299014587549998</v>
      </c>
      <c r="AL6" s="6">
        <v>0.71353738016570001</v>
      </c>
      <c r="AM6" s="6">
        <v>0.67510379788349995</v>
      </c>
      <c r="AN6" s="8">
        <v>0.59209350115210002</v>
      </c>
      <c r="AO6" s="6">
        <v>0.6086723173709</v>
      </c>
      <c r="AP6" s="6">
        <v>0.72153512072290005</v>
      </c>
      <c r="AQ6" s="6">
        <v>0.63580724989930004</v>
      </c>
    </row>
    <row r="7" spans="1:43" x14ac:dyDescent="0.25">
      <c r="A7" t="s">
        <v>460</v>
      </c>
      <c r="B7" s="6">
        <v>0.19259853668740001</v>
      </c>
      <c r="C7" s="8">
        <v>0.1549970708625</v>
      </c>
      <c r="D7" s="7">
        <v>0.2307033549943</v>
      </c>
      <c r="E7" s="6">
        <v>0</v>
      </c>
      <c r="F7" s="6">
        <v>0.24621669860699999</v>
      </c>
      <c r="G7" s="6">
        <v>0.18396487296149999</v>
      </c>
      <c r="H7" s="6">
        <v>0.1953124456043</v>
      </c>
      <c r="I7" s="8">
        <v>0.13091835403669999</v>
      </c>
      <c r="J7" s="6">
        <v>0.21318009089020001</v>
      </c>
      <c r="K7" s="6">
        <v>0.23088909230640001</v>
      </c>
      <c r="L7" s="7">
        <v>0.2223188780583</v>
      </c>
      <c r="M7" s="6">
        <v>0.17576300796130001</v>
      </c>
      <c r="N7" s="6">
        <v>0.2183114078507</v>
      </c>
      <c r="O7" s="6">
        <v>0.195176784884</v>
      </c>
      <c r="P7" s="6">
        <v>0.1582386052734</v>
      </c>
      <c r="Q7" s="6">
        <v>0.23212576579989999</v>
      </c>
      <c r="R7" s="6">
        <v>0.1927071792277</v>
      </c>
      <c r="S7" s="6">
        <v>0.1728532793859</v>
      </c>
      <c r="T7" s="6">
        <v>0.17683491876070001</v>
      </c>
      <c r="U7" s="6">
        <v>0.24140521907910001</v>
      </c>
      <c r="V7" s="6">
        <v>0</v>
      </c>
      <c r="W7" s="6">
        <v>0.1941164897953</v>
      </c>
      <c r="X7" s="6">
        <v>0.2158764509917</v>
      </c>
      <c r="Y7" s="6">
        <v>0.17109055656649999</v>
      </c>
      <c r="Z7" s="6">
        <v>0.18951871339910001</v>
      </c>
      <c r="AA7" s="6">
        <v>0.20396852019360001</v>
      </c>
      <c r="AB7" s="6">
        <v>0.1875976153934</v>
      </c>
      <c r="AC7" s="6">
        <v>0.23312612668400001</v>
      </c>
      <c r="AD7" s="6">
        <v>0.1722783689356</v>
      </c>
      <c r="AE7" s="6">
        <v>0.2065388499145</v>
      </c>
      <c r="AF7" s="6">
        <v>0.12964090162520001</v>
      </c>
      <c r="AG7" s="6">
        <v>0.20054897803909999</v>
      </c>
      <c r="AH7" s="6">
        <v>0.1985285036669</v>
      </c>
      <c r="AI7" s="6">
        <v>0.1799785784697</v>
      </c>
      <c r="AJ7" s="6">
        <v>0.14516437718139999</v>
      </c>
      <c r="AK7" s="6">
        <v>0.19861886285140001</v>
      </c>
      <c r="AL7" s="6">
        <v>0.20097209054160001</v>
      </c>
      <c r="AM7" s="6">
        <v>0.16940520159020001</v>
      </c>
      <c r="AN7" s="7">
        <v>0.24359345880540001</v>
      </c>
      <c r="AO7" s="6">
        <v>0.2028592226988</v>
      </c>
      <c r="AP7" s="8">
        <v>0.1156104682717</v>
      </c>
      <c r="AQ7" s="6">
        <v>0.22611824565479999</v>
      </c>
    </row>
    <row r="8" spans="1:43" x14ac:dyDescent="0.25">
      <c r="A8" t="s">
        <v>434</v>
      </c>
      <c r="B8" s="6">
        <v>1</v>
      </c>
      <c r="C8" s="6">
        <v>1</v>
      </c>
      <c r="D8" s="6">
        <v>1</v>
      </c>
      <c r="E8" s="6">
        <v>1</v>
      </c>
      <c r="F8" s="6">
        <v>1</v>
      </c>
      <c r="G8" s="6">
        <v>1</v>
      </c>
      <c r="H8" s="6">
        <v>1</v>
      </c>
      <c r="I8" s="6">
        <v>1</v>
      </c>
      <c r="J8" s="6">
        <v>1</v>
      </c>
      <c r="K8" s="6">
        <v>1</v>
      </c>
      <c r="L8" s="6">
        <v>1</v>
      </c>
      <c r="M8" s="6">
        <v>1</v>
      </c>
      <c r="N8" s="6">
        <v>1</v>
      </c>
      <c r="O8" s="6">
        <v>1</v>
      </c>
      <c r="P8" s="6">
        <v>1</v>
      </c>
      <c r="Q8" s="6">
        <v>1</v>
      </c>
      <c r="R8" s="6">
        <v>1</v>
      </c>
      <c r="S8" s="6">
        <v>1</v>
      </c>
      <c r="T8" s="6">
        <v>1</v>
      </c>
      <c r="U8" s="6">
        <v>1</v>
      </c>
      <c r="V8" s="6">
        <v>1</v>
      </c>
      <c r="W8" s="6">
        <v>1</v>
      </c>
      <c r="X8" s="6">
        <v>1</v>
      </c>
      <c r="Y8" s="6">
        <v>1</v>
      </c>
      <c r="Z8" s="6">
        <v>1</v>
      </c>
      <c r="AA8" s="6">
        <v>1</v>
      </c>
      <c r="AB8" s="6">
        <v>1</v>
      </c>
      <c r="AC8" s="6">
        <v>1</v>
      </c>
      <c r="AD8" s="6">
        <v>1</v>
      </c>
      <c r="AE8" s="6">
        <v>1</v>
      </c>
      <c r="AF8" s="6">
        <v>1</v>
      </c>
      <c r="AG8" s="6">
        <v>1</v>
      </c>
      <c r="AH8" s="6">
        <v>1</v>
      </c>
      <c r="AI8" s="6">
        <v>1</v>
      </c>
      <c r="AJ8" s="6">
        <v>1</v>
      </c>
      <c r="AK8" s="6">
        <v>1</v>
      </c>
      <c r="AL8" s="6">
        <v>1</v>
      </c>
      <c r="AM8" s="6">
        <v>1</v>
      </c>
      <c r="AN8" s="6">
        <v>1</v>
      </c>
      <c r="AO8" s="6">
        <v>1</v>
      </c>
      <c r="AP8" s="6">
        <v>1</v>
      </c>
      <c r="AQ8" s="6">
        <v>1</v>
      </c>
    </row>
    <row r="9" spans="1:43" x14ac:dyDescent="0.25">
      <c r="A9" t="s">
        <v>433</v>
      </c>
      <c r="B9" s="9">
        <v>1405</v>
      </c>
      <c r="C9" s="9">
        <v>694</v>
      </c>
      <c r="D9" s="9">
        <v>708</v>
      </c>
      <c r="E9" s="9">
        <v>3</v>
      </c>
      <c r="F9" s="9">
        <v>47</v>
      </c>
      <c r="G9" s="9">
        <v>218</v>
      </c>
      <c r="H9" s="9">
        <v>265</v>
      </c>
      <c r="I9" s="9">
        <v>402</v>
      </c>
      <c r="J9" s="9">
        <v>371</v>
      </c>
      <c r="K9" s="9">
        <v>367</v>
      </c>
      <c r="L9" s="9">
        <v>738</v>
      </c>
      <c r="M9" s="9">
        <v>837</v>
      </c>
      <c r="N9" s="9">
        <v>568</v>
      </c>
      <c r="O9" s="9">
        <v>328</v>
      </c>
      <c r="P9" s="9">
        <v>301</v>
      </c>
      <c r="Q9" s="9">
        <v>260</v>
      </c>
      <c r="R9" s="9">
        <v>239</v>
      </c>
      <c r="S9" s="9">
        <v>111</v>
      </c>
      <c r="T9" s="9">
        <v>78</v>
      </c>
      <c r="U9" s="9">
        <v>73</v>
      </c>
      <c r="V9" s="9">
        <v>15</v>
      </c>
      <c r="W9" s="9">
        <v>1011</v>
      </c>
      <c r="X9" s="9">
        <v>147</v>
      </c>
      <c r="Y9" s="9">
        <v>218</v>
      </c>
      <c r="Z9" s="9">
        <v>29</v>
      </c>
      <c r="AA9" s="9">
        <v>333</v>
      </c>
      <c r="AB9" s="9">
        <v>1046</v>
      </c>
      <c r="AC9" s="9">
        <v>26</v>
      </c>
      <c r="AD9" s="9">
        <v>589</v>
      </c>
      <c r="AE9" s="9">
        <v>816</v>
      </c>
      <c r="AF9" s="9">
        <v>171</v>
      </c>
      <c r="AG9" s="9">
        <v>1234</v>
      </c>
      <c r="AH9" s="9">
        <v>973</v>
      </c>
      <c r="AI9" s="9">
        <v>432</v>
      </c>
      <c r="AJ9" s="9">
        <v>180</v>
      </c>
      <c r="AK9" s="9">
        <v>1225</v>
      </c>
      <c r="AL9" s="9">
        <v>208</v>
      </c>
      <c r="AM9" s="9">
        <v>382</v>
      </c>
      <c r="AN9" s="9">
        <v>317</v>
      </c>
      <c r="AO9" s="9">
        <v>210</v>
      </c>
      <c r="AP9" s="9">
        <v>194</v>
      </c>
      <c r="AQ9" s="9">
        <v>94</v>
      </c>
    </row>
    <row r="10" spans="1:43" x14ac:dyDescent="0.25">
      <c r="A10" t="s">
        <v>271</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85d781bb-a992-49cf-8e00-d1e75af88e9f" sqref="A2 AQ10" xr:uid="{00000000-0002-0000-7D00-000000000000}"/>
    <dataValidation allowBlank="1" error="85d781bb-a992-49cf-8e00-d1e75af88e9f" sqref="A1" xr:uid="{00000000-0002-0000-7D00-000001000000}"/>
  </dataValidations>
  <hyperlinks>
    <hyperlink ref="A1" location="'TOC'!A1" display="Back to TOC" xr:uid="{00000000-0004-0000-7D00-000000000000}"/>
  </hyperlinks>
  <pageMargins left="0.7" right="0.7" top="0.75" bottom="0.75" header="0.3" footer="0.3"/>
</worksheet>
</file>

<file path=xl/worksheets/sheet1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E00-000000000000}">
  <sheetPr codeName="Sheet127"/>
  <dimension ref="A1:I10"/>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4.85546875" bestFit="1" customWidth="1"/>
    <col min="2" max="9" width="12.7109375" bestFit="1" customWidth="1"/>
  </cols>
  <sheetData>
    <row r="1" spans="1:9" x14ac:dyDescent="0.25">
      <c r="A1" s="4" t="s">
        <v>384</v>
      </c>
    </row>
    <row r="2" spans="1:9" x14ac:dyDescent="0.25">
      <c r="A2" t="s">
        <v>273</v>
      </c>
    </row>
    <row r="3" spans="1:9" ht="45" x14ac:dyDescent="0.25">
      <c r="A3" s="5" t="s">
        <v>554</v>
      </c>
      <c r="B3" s="5" t="s">
        <v>732</v>
      </c>
      <c r="C3" s="5" t="s">
        <v>534</v>
      </c>
      <c r="D3" s="5" t="s">
        <v>733</v>
      </c>
      <c r="E3" s="5" t="s">
        <v>535</v>
      </c>
      <c r="F3" s="5" t="s">
        <v>536</v>
      </c>
      <c r="G3" s="5" t="s">
        <v>734</v>
      </c>
      <c r="H3" s="5" t="s">
        <v>434</v>
      </c>
      <c r="I3" s="5" t="s">
        <v>558</v>
      </c>
    </row>
    <row r="4" spans="1:9" x14ac:dyDescent="0.25">
      <c r="A4" t="s">
        <v>735</v>
      </c>
      <c r="B4" s="7">
        <v>0.30425351040830001</v>
      </c>
      <c r="C4" s="8">
        <v>0.18827890638649999</v>
      </c>
      <c r="D4" s="6">
        <v>0.49253241679479998</v>
      </c>
      <c r="E4" s="8">
        <v>0.1250989405107</v>
      </c>
      <c r="F4" s="8">
        <v>0.19821078129790001</v>
      </c>
      <c r="G4" s="7">
        <v>0.18415786139650001</v>
      </c>
      <c r="H4" s="6">
        <v>1</v>
      </c>
      <c r="I4" s="9">
        <v>2501</v>
      </c>
    </row>
    <row r="5" spans="1:9" x14ac:dyDescent="0.25">
      <c r="A5" t="s">
        <v>736</v>
      </c>
      <c r="B5" s="8">
        <v>0.15348482946360001</v>
      </c>
      <c r="C5" s="7">
        <v>0.28026089977489999</v>
      </c>
      <c r="D5" s="8">
        <v>0.43374572923839999</v>
      </c>
      <c r="E5" s="7">
        <v>0.1957073152854</v>
      </c>
      <c r="F5" s="6">
        <v>0.23970079832419999</v>
      </c>
      <c r="G5" s="6">
        <v>0.13084615715190001</v>
      </c>
      <c r="H5" s="6">
        <v>1</v>
      </c>
      <c r="I5" s="9">
        <v>2501</v>
      </c>
    </row>
    <row r="6" spans="1:9" x14ac:dyDescent="0.25">
      <c r="A6" t="s">
        <v>737</v>
      </c>
      <c r="B6" s="8">
        <v>0.16874502064819999</v>
      </c>
      <c r="C6" s="8">
        <v>0.17039987417790001</v>
      </c>
      <c r="D6" s="8">
        <v>0.3391448948261</v>
      </c>
      <c r="E6" s="6">
        <v>0.171855623204</v>
      </c>
      <c r="F6" s="7">
        <v>0.38024206982859998</v>
      </c>
      <c r="G6" s="8">
        <v>0.1087574121413</v>
      </c>
      <c r="H6" s="6">
        <v>1</v>
      </c>
      <c r="I6" s="9">
        <v>2501</v>
      </c>
    </row>
    <row r="7" spans="1:9" x14ac:dyDescent="0.25">
      <c r="A7" t="s">
        <v>738</v>
      </c>
      <c r="B7" s="6">
        <v>0.25085478035160003</v>
      </c>
      <c r="C7" s="8">
        <v>0.19390921790150001</v>
      </c>
      <c r="D7" s="8">
        <v>0.44476399825309998</v>
      </c>
      <c r="E7" s="8">
        <v>0.1247388666638</v>
      </c>
      <c r="F7" s="8">
        <v>0.18346147887520001</v>
      </c>
      <c r="G7" s="7">
        <v>0.24703565620779999</v>
      </c>
      <c r="H7" s="6">
        <v>1</v>
      </c>
      <c r="I7" s="9">
        <v>2501</v>
      </c>
    </row>
    <row r="8" spans="1:9" x14ac:dyDescent="0.25">
      <c r="A8" t="s">
        <v>739</v>
      </c>
      <c r="B8" s="7">
        <v>0.3660992512406</v>
      </c>
      <c r="C8" s="6">
        <v>0.24551545442030001</v>
      </c>
      <c r="D8" s="7">
        <v>0.61161470566090004</v>
      </c>
      <c r="E8" s="8">
        <v>0.13821413470839999</v>
      </c>
      <c r="F8" s="8">
        <v>0.22368291322969999</v>
      </c>
      <c r="G8" s="8">
        <v>2.6488246401030001E-2</v>
      </c>
      <c r="H8" s="6">
        <v>1</v>
      </c>
      <c r="I8" s="9">
        <v>2501</v>
      </c>
    </row>
    <row r="9" spans="1:9" x14ac:dyDescent="0.25">
      <c r="A9" t="s">
        <v>740</v>
      </c>
      <c r="B9" s="8">
        <v>0.20723437762790001</v>
      </c>
      <c r="C9" s="7">
        <v>0.29522108070160002</v>
      </c>
      <c r="D9" s="7">
        <v>0.5024554583295</v>
      </c>
      <c r="E9" s="7">
        <v>0.202801678481</v>
      </c>
      <c r="F9" s="6">
        <v>0.2400887954733</v>
      </c>
      <c r="G9" s="8">
        <v>5.4654067716210002E-2</v>
      </c>
      <c r="H9" s="6">
        <v>1</v>
      </c>
      <c r="I9" s="9">
        <v>2501</v>
      </c>
    </row>
    <row r="10" spans="1:9" x14ac:dyDescent="0.25">
      <c r="A10" t="s">
        <v>274</v>
      </c>
    </row>
  </sheetData>
  <dataValidations count="2">
    <dataValidation allowBlank="1" showErrorMessage="1" prompt="a866b595-872f-49db-9a14-9e7c29f2bf87" sqref="A2 I10" xr:uid="{00000000-0002-0000-7E00-000000000000}"/>
    <dataValidation allowBlank="1" error="a866b595-872f-49db-9a14-9e7c29f2bf87" sqref="A1" xr:uid="{00000000-0002-0000-7E00-000001000000}"/>
  </dataValidations>
  <hyperlinks>
    <hyperlink ref="A1" location="'TOC'!A1" display="Back to TOC" xr:uid="{00000000-0004-0000-7E00-000000000000}"/>
  </hyperlinks>
  <pageMargins left="0.7" right="0.7" top="0.75" bottom="0.75" header="0.3" footer="0.3"/>
</worksheet>
</file>

<file path=xl/worksheets/sheet1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F00-000000000000}">
  <sheetPr codeName="Sheet128"/>
  <dimension ref="A1:AQ13"/>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43.85546875" bestFit="1" customWidth="1"/>
    <col min="2" max="43" width="12.7109375" bestFit="1" customWidth="1"/>
  </cols>
  <sheetData>
    <row r="1" spans="1:43" x14ac:dyDescent="0.25">
      <c r="A1" s="4" t="s">
        <v>384</v>
      </c>
    </row>
    <row r="2" spans="1:43" x14ac:dyDescent="0.25">
      <c r="A2" t="s">
        <v>276</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732</v>
      </c>
      <c r="B5" s="6">
        <v>0.30425351040830001</v>
      </c>
      <c r="C5" s="6">
        <v>0.28766586637649999</v>
      </c>
      <c r="D5" s="6">
        <v>0.32328547273629998</v>
      </c>
      <c r="E5" s="8">
        <v>3.0127375462189999E-2</v>
      </c>
      <c r="F5" s="6">
        <v>0.2583069268214</v>
      </c>
      <c r="G5" s="8">
        <v>0.2320053597259</v>
      </c>
      <c r="H5" s="8">
        <v>0.2393167166404</v>
      </c>
      <c r="I5" s="6">
        <v>0.30931178718300001</v>
      </c>
      <c r="J5" s="6">
        <v>0.30120626109460003</v>
      </c>
      <c r="K5" s="7">
        <v>0.35630326631019998</v>
      </c>
      <c r="L5" s="7">
        <v>0.32880116848379998</v>
      </c>
      <c r="M5" s="6">
        <v>0.29339566323639998</v>
      </c>
      <c r="N5" s="6">
        <v>0.32052111253060001</v>
      </c>
      <c r="O5" s="6">
        <v>0.30308952108979997</v>
      </c>
      <c r="P5" s="6">
        <v>0.30570883622380002</v>
      </c>
      <c r="Q5" s="6">
        <v>0.29373589094449998</v>
      </c>
      <c r="R5" s="6">
        <v>0.27381923132609998</v>
      </c>
      <c r="S5" s="6">
        <v>0.34199403346849999</v>
      </c>
      <c r="T5" s="6">
        <v>0.27080230288520002</v>
      </c>
      <c r="U5" s="6">
        <v>0.37110087596430003</v>
      </c>
      <c r="V5" s="8">
        <v>0.16542808291819999</v>
      </c>
      <c r="W5" s="7">
        <v>0.32812257898530001</v>
      </c>
      <c r="X5" s="8">
        <v>0.23192224057710001</v>
      </c>
      <c r="Y5" s="8">
        <v>0.22012598459630001</v>
      </c>
      <c r="Z5" s="6">
        <v>0.27365853925400002</v>
      </c>
      <c r="AA5" s="8">
        <v>0.1484770868675</v>
      </c>
      <c r="AB5" s="7">
        <v>0.35221495667840003</v>
      </c>
      <c r="AC5" s="6">
        <v>0.2348418959188</v>
      </c>
      <c r="AD5" s="7">
        <v>0.35457965353670001</v>
      </c>
      <c r="AE5" s="8">
        <v>0.2219881380881</v>
      </c>
      <c r="AF5" s="7">
        <v>0.36020697147000003</v>
      </c>
      <c r="AG5" s="8">
        <v>0.29404036475759998</v>
      </c>
      <c r="AH5" s="7">
        <v>0.32528818425950001</v>
      </c>
      <c r="AI5" s="8">
        <v>0.25583284067099998</v>
      </c>
      <c r="AJ5" s="6">
        <v>0.27235987269029999</v>
      </c>
      <c r="AK5" s="6">
        <v>0.30828116456010002</v>
      </c>
      <c r="AL5" s="8">
        <v>0.24848086060419999</v>
      </c>
      <c r="AM5" s="6">
        <v>0.31904672116010002</v>
      </c>
      <c r="AN5" s="6">
        <v>0.29771113685430001</v>
      </c>
      <c r="AO5" s="6">
        <v>0.32961292118899999</v>
      </c>
      <c r="AP5" s="6">
        <v>0.34572771580180001</v>
      </c>
      <c r="AQ5" s="6">
        <v>0.2625274642139</v>
      </c>
    </row>
    <row r="6" spans="1:43" x14ac:dyDescent="0.25">
      <c r="A6" t="s">
        <v>534</v>
      </c>
      <c r="B6" s="6">
        <v>0.18827890638649999</v>
      </c>
      <c r="C6" s="7">
        <v>0.2162025335169</v>
      </c>
      <c r="D6" s="8">
        <v>0.1580187421251</v>
      </c>
      <c r="E6" s="6">
        <v>0.29263188647249999</v>
      </c>
      <c r="F6" s="6">
        <v>0.17169199009450001</v>
      </c>
      <c r="G6" s="7">
        <v>0.26809630300390003</v>
      </c>
      <c r="H6" s="7">
        <v>0.24129765875510001</v>
      </c>
      <c r="I6" s="6">
        <v>0.21252636929339999</v>
      </c>
      <c r="J6" s="6">
        <v>0.17006315414930001</v>
      </c>
      <c r="K6" s="8">
        <v>0.1373378783966</v>
      </c>
      <c r="L6" s="8">
        <v>0.15367295380820001</v>
      </c>
      <c r="M6" s="7">
        <v>0.20660163429629999</v>
      </c>
      <c r="N6" s="8">
        <v>0.16082716179000001</v>
      </c>
      <c r="O6" s="6">
        <v>0.18198802890810001</v>
      </c>
      <c r="P6" s="6">
        <v>0.19902338760159999</v>
      </c>
      <c r="Q6" s="6">
        <v>0.20058489700650001</v>
      </c>
      <c r="R6" s="6">
        <v>0.1780340187269</v>
      </c>
      <c r="S6" s="6">
        <v>0.17837340375390001</v>
      </c>
      <c r="T6" s="8">
        <v>0.10312946053200001</v>
      </c>
      <c r="U6" s="6">
        <v>0.20480175385569999</v>
      </c>
      <c r="V6" s="6">
        <v>0.13215350984509999</v>
      </c>
      <c r="W6" s="6">
        <v>0.19085088671770001</v>
      </c>
      <c r="X6" s="6">
        <v>0.19357436970299999</v>
      </c>
      <c r="Y6" s="6">
        <v>0.19403040110729999</v>
      </c>
      <c r="Z6" s="6">
        <v>7.2463706755810001E-2</v>
      </c>
      <c r="AA6" s="6">
        <v>0.1887140831021</v>
      </c>
      <c r="AB6" s="6">
        <v>0.1883804376912</v>
      </c>
      <c r="AC6" s="6">
        <v>0.18207114775800001</v>
      </c>
      <c r="AD6" s="6">
        <v>0.18766505953599999</v>
      </c>
      <c r="AE6" s="6">
        <v>0.18928232799940001</v>
      </c>
      <c r="AF6" s="6">
        <v>0.2228724681914</v>
      </c>
      <c r="AG6" s="6">
        <v>0.18196456803120001</v>
      </c>
      <c r="AH6" s="7">
        <v>0.2028258582918</v>
      </c>
      <c r="AI6" s="8">
        <v>0.1547926180384</v>
      </c>
      <c r="AJ6" s="6">
        <v>0.19816210415970001</v>
      </c>
      <c r="AK6" s="6">
        <v>0.18703081725670001</v>
      </c>
      <c r="AL6" s="8">
        <v>0.11317082209230001</v>
      </c>
      <c r="AM6" s="6">
        <v>0.16198635362800001</v>
      </c>
      <c r="AN6" s="6">
        <v>0.2009482688119</v>
      </c>
      <c r="AO6" s="7">
        <v>0.24241938916440001</v>
      </c>
      <c r="AP6" s="7">
        <v>0.23959057713369999</v>
      </c>
      <c r="AQ6" s="6">
        <v>0.22041575444799999</v>
      </c>
    </row>
    <row r="7" spans="1:43" x14ac:dyDescent="0.25">
      <c r="A7" t="s">
        <v>733</v>
      </c>
      <c r="B7" s="6">
        <v>0.49253241679479998</v>
      </c>
      <c r="C7" s="6">
        <v>0.50386839989349996</v>
      </c>
      <c r="D7" s="6">
        <v>0.48130421486140001</v>
      </c>
      <c r="E7" s="6">
        <v>0.3227592619347</v>
      </c>
      <c r="F7" s="6">
        <v>0.42999891691600001</v>
      </c>
      <c r="G7" s="6">
        <v>0.50010166272979995</v>
      </c>
      <c r="H7" s="6">
        <v>0.4806143753955</v>
      </c>
      <c r="I7" s="6">
        <v>0.5218381564765</v>
      </c>
      <c r="J7" s="6">
        <v>0.47126941524389998</v>
      </c>
      <c r="K7" s="6">
        <v>0.49364114470679998</v>
      </c>
      <c r="L7" s="6">
        <v>0.48247412229199999</v>
      </c>
      <c r="M7" s="6">
        <v>0.4999972975327</v>
      </c>
      <c r="N7" s="6">
        <v>0.48134827432060001</v>
      </c>
      <c r="O7" s="6">
        <v>0.48507754999789998</v>
      </c>
      <c r="P7" s="6">
        <v>0.50473222382539995</v>
      </c>
      <c r="Q7" s="6">
        <v>0.49432078795110002</v>
      </c>
      <c r="R7" s="6">
        <v>0.45185325005299998</v>
      </c>
      <c r="S7" s="6">
        <v>0.52036743722239998</v>
      </c>
      <c r="T7" s="8">
        <v>0.3739317634173</v>
      </c>
      <c r="U7" s="6">
        <v>0.57590262981999996</v>
      </c>
      <c r="V7" s="8">
        <v>0.29758159276329998</v>
      </c>
      <c r="W7" s="7">
        <v>0.51897346570309999</v>
      </c>
      <c r="X7" s="6">
        <v>0.4254966102801</v>
      </c>
      <c r="Y7" s="8">
        <v>0.41415638570360003</v>
      </c>
      <c r="Z7" s="8">
        <v>0.34612224600989999</v>
      </c>
      <c r="AA7" s="8">
        <v>0.3371911699697</v>
      </c>
      <c r="AB7" s="7">
        <v>0.54059539436960002</v>
      </c>
      <c r="AC7" s="6">
        <v>0.41691304367679999</v>
      </c>
      <c r="AD7" s="7">
        <v>0.54224471307269995</v>
      </c>
      <c r="AE7" s="8">
        <v>0.41127046608739998</v>
      </c>
      <c r="AF7" s="7">
        <v>0.58307943966139997</v>
      </c>
      <c r="AG7" s="8">
        <v>0.47600493278880002</v>
      </c>
      <c r="AH7" s="7">
        <v>0.52811404255130001</v>
      </c>
      <c r="AI7" s="8">
        <v>0.41062545870939998</v>
      </c>
      <c r="AJ7" s="6">
        <v>0.47052197685000002</v>
      </c>
      <c r="AK7" s="6">
        <v>0.4953119818169</v>
      </c>
      <c r="AL7" s="8">
        <v>0.36165168269640002</v>
      </c>
      <c r="AM7" s="6">
        <v>0.48103307478809998</v>
      </c>
      <c r="AN7" s="6">
        <v>0.49865940566619998</v>
      </c>
      <c r="AO7" s="7">
        <v>0.57203231035339996</v>
      </c>
      <c r="AP7" s="7">
        <v>0.5853182929356</v>
      </c>
      <c r="AQ7" s="6">
        <v>0.48294321866180001</v>
      </c>
    </row>
    <row r="8" spans="1:43" x14ac:dyDescent="0.25">
      <c r="A8" t="s">
        <v>535</v>
      </c>
      <c r="B8" s="6">
        <v>0.1250989405107</v>
      </c>
      <c r="C8" s="6">
        <v>0.1396933792133</v>
      </c>
      <c r="D8" s="6">
        <v>0.11017780982560001</v>
      </c>
      <c r="E8" s="6">
        <v>0</v>
      </c>
      <c r="F8" s="6">
        <v>0.17676978616639999</v>
      </c>
      <c r="G8" s="6">
        <v>0.14578533575710001</v>
      </c>
      <c r="H8" s="7">
        <v>0.15439844899560001</v>
      </c>
      <c r="I8" s="7">
        <v>0.15722992655330001</v>
      </c>
      <c r="J8" s="8">
        <v>9.1299343485059997E-2</v>
      </c>
      <c r="K8" s="6">
        <v>0.10140709620170001</v>
      </c>
      <c r="L8" s="8">
        <v>9.6361732974989997E-2</v>
      </c>
      <c r="M8" s="6">
        <v>0.1311580003516</v>
      </c>
      <c r="N8" s="6">
        <v>0.11602104752090001</v>
      </c>
      <c r="O8" s="6">
        <v>0.1247316278921</v>
      </c>
      <c r="P8" s="6">
        <v>0.13026973552089999</v>
      </c>
      <c r="Q8" s="6">
        <v>0.1346945011482</v>
      </c>
      <c r="R8" s="6">
        <v>9.8796049325679994E-2</v>
      </c>
      <c r="S8" s="6">
        <v>0.1049305531372</v>
      </c>
      <c r="T8" s="6">
        <v>0.1553626821561</v>
      </c>
      <c r="U8" s="6">
        <v>0.12559903502899999</v>
      </c>
      <c r="V8" s="6">
        <v>0.17275174550870001</v>
      </c>
      <c r="W8" s="6">
        <v>0.1206849659439</v>
      </c>
      <c r="X8" s="6">
        <v>0.1673681750962</v>
      </c>
      <c r="Y8" s="6">
        <v>0.12926836606639999</v>
      </c>
      <c r="Z8" s="6">
        <v>8.1431616747850002E-2</v>
      </c>
      <c r="AA8" s="6">
        <v>0.12046795098679999</v>
      </c>
      <c r="AB8" s="6">
        <v>0.12831634158739999</v>
      </c>
      <c r="AC8" s="6">
        <v>7.4337698687160003E-2</v>
      </c>
      <c r="AD8" s="6">
        <v>0.1219860484847</v>
      </c>
      <c r="AE8" s="6">
        <v>0.13018741353079999</v>
      </c>
      <c r="AF8" s="6">
        <v>0.131257199824</v>
      </c>
      <c r="AG8" s="6">
        <v>0.1239748777963</v>
      </c>
      <c r="AH8" s="6">
        <v>0.1260464317717</v>
      </c>
      <c r="AI8" s="6">
        <v>0.1229178674049</v>
      </c>
      <c r="AJ8" s="6">
        <v>0.13914591871199999</v>
      </c>
      <c r="AK8" s="6">
        <v>0.12332503279360001</v>
      </c>
      <c r="AL8" s="6">
        <v>9.685355217687E-2</v>
      </c>
      <c r="AM8" s="6">
        <v>0.11520641088359999</v>
      </c>
      <c r="AN8" s="6">
        <v>0.1368480788044</v>
      </c>
      <c r="AO8" s="6">
        <v>0.1384733104973</v>
      </c>
      <c r="AP8" s="6">
        <v>0.13336917339359999</v>
      </c>
      <c r="AQ8" s="6">
        <v>0.1495844511537</v>
      </c>
    </row>
    <row r="9" spans="1:43" x14ac:dyDescent="0.25">
      <c r="A9" t="s">
        <v>536</v>
      </c>
      <c r="B9" s="6">
        <v>0.19821078129790001</v>
      </c>
      <c r="C9" s="6">
        <v>0.19415930665430001</v>
      </c>
      <c r="D9" s="6">
        <v>0.2027009041434</v>
      </c>
      <c r="E9" s="6">
        <v>0.16306055160230001</v>
      </c>
      <c r="F9" s="6">
        <v>0.2539239250998</v>
      </c>
      <c r="G9" s="6">
        <v>0.2297508859963</v>
      </c>
      <c r="H9" s="7">
        <v>0.23647055087220001</v>
      </c>
      <c r="I9" s="6">
        <v>0.20857208655619999</v>
      </c>
      <c r="J9" s="6">
        <v>0.20850778441109999</v>
      </c>
      <c r="K9" s="8">
        <v>0.1453997795311</v>
      </c>
      <c r="L9" s="8">
        <v>0.17690063002279999</v>
      </c>
      <c r="M9" s="6">
        <v>0.2038447924349</v>
      </c>
      <c r="N9" s="6">
        <v>0.18976971097549999</v>
      </c>
      <c r="O9" s="6">
        <v>0.19583761866390001</v>
      </c>
      <c r="P9" s="6">
        <v>0.20638407324970001</v>
      </c>
      <c r="Q9" s="6">
        <v>0.2215242763951</v>
      </c>
      <c r="R9" s="6">
        <v>0.19918895520130001</v>
      </c>
      <c r="S9" s="6">
        <v>0.15897136366789999</v>
      </c>
      <c r="T9" s="6">
        <v>0.17594689991000001</v>
      </c>
      <c r="U9" s="6">
        <v>0.15149432585129999</v>
      </c>
      <c r="V9" s="6">
        <v>0.2089217760813</v>
      </c>
      <c r="W9" s="8">
        <v>0.18476923020030001</v>
      </c>
      <c r="X9" s="6">
        <v>0.22082459417200001</v>
      </c>
      <c r="Y9" s="7">
        <v>0.26477694998579998</v>
      </c>
      <c r="Z9" s="6">
        <v>0.19197614946079999</v>
      </c>
      <c r="AA9" s="7">
        <v>0.27842155452180001</v>
      </c>
      <c r="AB9" s="8">
        <v>0.1709441096989</v>
      </c>
      <c r="AC9" s="6">
        <v>0.30383119242759998</v>
      </c>
      <c r="AD9" s="8">
        <v>0.17101018448290001</v>
      </c>
      <c r="AE9" s="7">
        <v>0.2426740976823</v>
      </c>
      <c r="AF9" s="8">
        <v>0.13894068443679999</v>
      </c>
      <c r="AG9" s="7">
        <v>0.2090293101341</v>
      </c>
      <c r="AH9" s="6">
        <v>0.18807575818690001</v>
      </c>
      <c r="AI9" s="6">
        <v>0.22154105065759999</v>
      </c>
      <c r="AJ9" s="6">
        <v>0.218002764051</v>
      </c>
      <c r="AK9" s="6">
        <v>0.19571137178520001</v>
      </c>
      <c r="AL9" s="6">
        <v>0.18982675432080001</v>
      </c>
      <c r="AM9" s="6">
        <v>0.19222999963000001</v>
      </c>
      <c r="AN9" s="6">
        <v>0.2041301538908</v>
      </c>
      <c r="AO9" s="6">
        <v>0.20883592478320001</v>
      </c>
      <c r="AP9" s="6">
        <v>0.2083772621643</v>
      </c>
      <c r="AQ9" s="6">
        <v>0.18391379759759999</v>
      </c>
    </row>
    <row r="10" spans="1:43" x14ac:dyDescent="0.25">
      <c r="A10" t="s">
        <v>734</v>
      </c>
      <c r="B10" s="6">
        <v>0.18415786139650001</v>
      </c>
      <c r="C10" s="8">
        <v>0.16227891423890001</v>
      </c>
      <c r="D10" s="7">
        <v>0.20581707116959999</v>
      </c>
      <c r="E10" s="6">
        <v>0.51418018646289998</v>
      </c>
      <c r="F10" s="6">
        <v>0.13930737181780001</v>
      </c>
      <c r="G10" s="8">
        <v>0.1243621155169</v>
      </c>
      <c r="H10" s="8">
        <v>0.1285166247367</v>
      </c>
      <c r="I10" s="8">
        <v>0.1123598304141</v>
      </c>
      <c r="J10" s="7">
        <v>0.22892345685990001</v>
      </c>
      <c r="K10" s="7">
        <v>0.25955197956039999</v>
      </c>
      <c r="L10" s="7">
        <v>0.2442635147102</v>
      </c>
      <c r="M10" s="8">
        <v>0.1649999096808</v>
      </c>
      <c r="N10" s="7">
        <v>0.21286096718299999</v>
      </c>
      <c r="O10" s="6">
        <v>0.19435320344599999</v>
      </c>
      <c r="P10" s="6">
        <v>0.15861396740399999</v>
      </c>
      <c r="Q10" s="8">
        <v>0.14946043450560001</v>
      </c>
      <c r="R10" s="7">
        <v>0.2501617454201</v>
      </c>
      <c r="S10" s="6">
        <v>0.2157306459725</v>
      </c>
      <c r="T10" s="7">
        <v>0.29475865451659999</v>
      </c>
      <c r="U10" s="6">
        <v>0.14700400929970001</v>
      </c>
      <c r="V10" s="7">
        <v>0.32074488564670001</v>
      </c>
      <c r="W10" s="6">
        <v>0.17557233815270001</v>
      </c>
      <c r="X10" s="6">
        <v>0.1863106204518</v>
      </c>
      <c r="Y10" s="6">
        <v>0.1917982982442</v>
      </c>
      <c r="Z10" s="7">
        <v>0.38046998778149999</v>
      </c>
      <c r="AA10" s="7">
        <v>0.2639193245218</v>
      </c>
      <c r="AB10" s="8">
        <v>0.16014415434410001</v>
      </c>
      <c r="AC10" s="6">
        <v>0.2049180652084</v>
      </c>
      <c r="AD10" s="8">
        <v>0.1647590539597</v>
      </c>
      <c r="AE10" s="7">
        <v>0.21586802269950001</v>
      </c>
      <c r="AF10" s="6">
        <v>0.14672267607780001</v>
      </c>
      <c r="AG10" s="6">
        <v>0.1909908792809</v>
      </c>
      <c r="AH10" s="8">
        <v>0.15776376749019999</v>
      </c>
      <c r="AI10" s="7">
        <v>0.24491562322820001</v>
      </c>
      <c r="AJ10" s="6">
        <v>0.17232934038690001</v>
      </c>
      <c r="AK10" s="6">
        <v>0.18565161360429999</v>
      </c>
      <c r="AL10" s="7">
        <v>0.35166801080589999</v>
      </c>
      <c r="AM10" s="6">
        <v>0.2115305146983</v>
      </c>
      <c r="AN10" s="6">
        <v>0.16036236163859999</v>
      </c>
      <c r="AO10" s="8">
        <v>8.0658454366039994E-2</v>
      </c>
      <c r="AP10" s="8">
        <v>7.2935271506550006E-2</v>
      </c>
      <c r="AQ10" s="6">
        <v>0.18355853258679999</v>
      </c>
    </row>
    <row r="11" spans="1:43" x14ac:dyDescent="0.25">
      <c r="A11" t="s">
        <v>434</v>
      </c>
      <c r="B11" s="6">
        <v>1</v>
      </c>
      <c r="C11" s="6">
        <v>1</v>
      </c>
      <c r="D11" s="6">
        <v>1</v>
      </c>
      <c r="E11" s="6">
        <v>1</v>
      </c>
      <c r="F11" s="6">
        <v>1</v>
      </c>
      <c r="G11" s="6">
        <v>1</v>
      </c>
      <c r="H11" s="6">
        <v>1</v>
      </c>
      <c r="I11" s="6">
        <v>1</v>
      </c>
      <c r="J11" s="6">
        <v>1</v>
      </c>
      <c r="K11" s="6">
        <v>1</v>
      </c>
      <c r="L11" s="6">
        <v>1</v>
      </c>
      <c r="M11" s="6">
        <v>1</v>
      </c>
      <c r="N11" s="6">
        <v>1</v>
      </c>
      <c r="O11" s="6">
        <v>1</v>
      </c>
      <c r="P11" s="6">
        <v>1</v>
      </c>
      <c r="Q11" s="6">
        <v>1</v>
      </c>
      <c r="R11" s="6">
        <v>1</v>
      </c>
      <c r="S11" s="6">
        <v>1</v>
      </c>
      <c r="T11" s="6">
        <v>1</v>
      </c>
      <c r="U11" s="6">
        <v>1</v>
      </c>
      <c r="V11" s="6">
        <v>1</v>
      </c>
      <c r="W11" s="6">
        <v>1</v>
      </c>
      <c r="X11" s="6">
        <v>1</v>
      </c>
      <c r="Y11" s="6">
        <v>1</v>
      </c>
      <c r="Z11" s="6">
        <v>1</v>
      </c>
      <c r="AA11" s="6">
        <v>1</v>
      </c>
      <c r="AB11" s="6">
        <v>1</v>
      </c>
      <c r="AC11" s="6">
        <v>1</v>
      </c>
      <c r="AD11" s="6">
        <v>1</v>
      </c>
      <c r="AE11" s="6">
        <v>1</v>
      </c>
      <c r="AF11" s="6">
        <v>1</v>
      </c>
      <c r="AG11" s="6">
        <v>1</v>
      </c>
      <c r="AH11" s="6">
        <v>1</v>
      </c>
      <c r="AI11" s="6">
        <v>1</v>
      </c>
      <c r="AJ11" s="6">
        <v>1</v>
      </c>
      <c r="AK11" s="6">
        <v>1</v>
      </c>
      <c r="AL11" s="6">
        <v>1</v>
      </c>
      <c r="AM11" s="6">
        <v>1</v>
      </c>
      <c r="AN11" s="6">
        <v>1</v>
      </c>
      <c r="AO11" s="6">
        <v>1</v>
      </c>
      <c r="AP11" s="6">
        <v>1</v>
      </c>
      <c r="AQ11" s="6">
        <v>1</v>
      </c>
    </row>
    <row r="12" spans="1:43" x14ac:dyDescent="0.25">
      <c r="A12" t="s">
        <v>433</v>
      </c>
      <c r="B12" s="9">
        <v>2501</v>
      </c>
      <c r="C12" s="9">
        <v>1275</v>
      </c>
      <c r="D12" s="9">
        <v>1220</v>
      </c>
      <c r="E12" s="9">
        <v>6</v>
      </c>
      <c r="F12" s="9">
        <v>143</v>
      </c>
      <c r="G12" s="9">
        <v>403</v>
      </c>
      <c r="H12" s="9">
        <v>546</v>
      </c>
      <c r="I12" s="9">
        <v>697</v>
      </c>
      <c r="J12" s="9">
        <v>640</v>
      </c>
      <c r="K12" s="9">
        <v>618</v>
      </c>
      <c r="L12" s="9">
        <v>1258</v>
      </c>
      <c r="M12" s="9">
        <v>1466</v>
      </c>
      <c r="N12" s="9">
        <v>1035</v>
      </c>
      <c r="O12" s="9">
        <v>517</v>
      </c>
      <c r="P12" s="9">
        <v>499</v>
      </c>
      <c r="Q12" s="9">
        <v>487</v>
      </c>
      <c r="R12" s="9">
        <v>388</v>
      </c>
      <c r="S12" s="9">
        <v>326</v>
      </c>
      <c r="T12" s="9">
        <v>107</v>
      </c>
      <c r="U12" s="9">
        <v>127</v>
      </c>
      <c r="V12" s="9">
        <v>50</v>
      </c>
      <c r="W12" s="9">
        <v>1905</v>
      </c>
      <c r="X12" s="9">
        <v>232</v>
      </c>
      <c r="Y12" s="9">
        <v>302</v>
      </c>
      <c r="Z12" s="9">
        <v>62</v>
      </c>
      <c r="AA12" s="9">
        <v>528</v>
      </c>
      <c r="AB12" s="9">
        <v>1914</v>
      </c>
      <c r="AC12" s="9">
        <v>59</v>
      </c>
      <c r="AD12" s="9">
        <v>1571</v>
      </c>
      <c r="AE12" s="9">
        <v>930</v>
      </c>
      <c r="AF12" s="9">
        <v>416</v>
      </c>
      <c r="AG12" s="9">
        <v>2085</v>
      </c>
      <c r="AH12" s="9">
        <v>1775</v>
      </c>
      <c r="AI12" s="9">
        <v>726</v>
      </c>
      <c r="AJ12" s="9">
        <v>320</v>
      </c>
      <c r="AK12" s="9">
        <v>2181</v>
      </c>
      <c r="AL12" s="9">
        <v>353</v>
      </c>
      <c r="AM12" s="9">
        <v>666</v>
      </c>
      <c r="AN12" s="9">
        <v>557</v>
      </c>
      <c r="AO12" s="9">
        <v>385</v>
      </c>
      <c r="AP12" s="9">
        <v>367</v>
      </c>
      <c r="AQ12" s="9">
        <v>173</v>
      </c>
    </row>
    <row r="13" spans="1:43" x14ac:dyDescent="0.25">
      <c r="A13" t="s">
        <v>274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05cdb87c-f9b0-4d62-8605-ae765b7ab73d" sqref="A2 AQ13" xr:uid="{00000000-0002-0000-7F00-000000000000}"/>
    <dataValidation allowBlank="1" error="05cdb87c-f9b0-4d62-8605-ae765b7ab73d" sqref="A1" xr:uid="{00000000-0002-0000-7F00-000001000000}"/>
  </dataValidations>
  <hyperlinks>
    <hyperlink ref="A1" location="'TOC'!A1" display="Back to TOC" xr:uid="{00000000-0004-0000-7F00-000000000000}"/>
  </hyperlinks>
  <pageMargins left="0.7" right="0.7" top="0.75" bottom="0.75" header="0.3" footer="0.3"/>
</worksheet>
</file>

<file path=xl/worksheets/sheet1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000-000000000000}">
  <sheetPr codeName="Sheet129"/>
  <dimension ref="A1:AQ13"/>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43.85546875" bestFit="1" customWidth="1"/>
    <col min="2" max="43" width="12.7109375" bestFit="1" customWidth="1"/>
  </cols>
  <sheetData>
    <row r="1" spans="1:43" x14ac:dyDescent="0.25">
      <c r="A1" s="4" t="s">
        <v>384</v>
      </c>
    </row>
    <row r="2" spans="1:43" x14ac:dyDescent="0.25">
      <c r="A2" t="s">
        <v>278</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732</v>
      </c>
      <c r="B5" s="6">
        <v>0.15348482946360001</v>
      </c>
      <c r="C5" s="6">
        <v>0.1524680990667</v>
      </c>
      <c r="D5" s="6">
        <v>0.15387483548370001</v>
      </c>
      <c r="E5" s="6">
        <v>0.29263188647249999</v>
      </c>
      <c r="F5" s="6">
        <v>0.19129390297250001</v>
      </c>
      <c r="G5" s="6">
        <v>0.18582119969960001</v>
      </c>
      <c r="H5" s="7">
        <v>0.18734251159599999</v>
      </c>
      <c r="I5" s="6">
        <v>0.15514450219270001</v>
      </c>
      <c r="J5" s="6">
        <v>0.15090030918059999</v>
      </c>
      <c r="K5" s="6">
        <v>0.12610252611799999</v>
      </c>
      <c r="L5" s="6">
        <v>0.1384805320186</v>
      </c>
      <c r="M5" s="6">
        <v>0.1560463045553</v>
      </c>
      <c r="N5" s="6">
        <v>0.14964713889949999</v>
      </c>
      <c r="O5" s="6">
        <v>0.16969580613160001</v>
      </c>
      <c r="P5" s="6">
        <v>0.17249828044419999</v>
      </c>
      <c r="Q5" s="8">
        <v>0.1038933137858</v>
      </c>
      <c r="R5" s="6">
        <v>0.16216234788010001</v>
      </c>
      <c r="S5" s="6">
        <v>0.14702602310730001</v>
      </c>
      <c r="T5" s="6">
        <v>0.22321507466730001</v>
      </c>
      <c r="U5" s="6">
        <v>0.1832035903459</v>
      </c>
      <c r="V5" s="8">
        <v>3.919606332305E-2</v>
      </c>
      <c r="W5" s="6">
        <v>0.15627561624540001</v>
      </c>
      <c r="X5" s="6">
        <v>0.1465391801092</v>
      </c>
      <c r="Y5" s="6">
        <v>0.15198762166970001</v>
      </c>
      <c r="Z5" s="6">
        <v>0.1069946239281</v>
      </c>
      <c r="AA5" s="8">
        <v>0.11852375527800001</v>
      </c>
      <c r="AB5" s="7">
        <v>0.16563430270769999</v>
      </c>
      <c r="AC5" s="6">
        <v>0.1002486716234</v>
      </c>
      <c r="AD5" s="6">
        <v>0.1629894825871</v>
      </c>
      <c r="AE5" s="6">
        <v>0.13794809687529999</v>
      </c>
      <c r="AF5" s="7">
        <v>0.23720043958170001</v>
      </c>
      <c r="AG5" s="8">
        <v>0.13820427839210001</v>
      </c>
      <c r="AH5" s="6">
        <v>0.1565118446023</v>
      </c>
      <c r="AI5" s="6">
        <v>0.14651680602940001</v>
      </c>
      <c r="AJ5" s="6">
        <v>0.1951607461505</v>
      </c>
      <c r="AK5" s="6">
        <v>0.1482218306059</v>
      </c>
      <c r="AL5" s="6">
        <v>0.13352299164350001</v>
      </c>
      <c r="AM5" s="6">
        <v>0.15418118067850001</v>
      </c>
      <c r="AN5" s="6">
        <v>0.16988338769479999</v>
      </c>
      <c r="AO5" s="6">
        <v>0.16312598692169999</v>
      </c>
      <c r="AP5" s="6">
        <v>0.15081062842500001</v>
      </c>
      <c r="AQ5" s="6">
        <v>0.1312585874379</v>
      </c>
    </row>
    <row r="6" spans="1:43" x14ac:dyDescent="0.25">
      <c r="A6" t="s">
        <v>534</v>
      </c>
      <c r="B6" s="6">
        <v>0.28026089977489999</v>
      </c>
      <c r="C6" s="6">
        <v>0.29604627289919999</v>
      </c>
      <c r="D6" s="6">
        <v>0.26331796479570002</v>
      </c>
      <c r="E6" s="6">
        <v>0.30645864160410002</v>
      </c>
      <c r="F6" s="6">
        <v>0.33118744514920001</v>
      </c>
      <c r="G6" s="6">
        <v>0.32186576430250002</v>
      </c>
      <c r="H6" s="7">
        <v>0.32445702190570003</v>
      </c>
      <c r="I6" s="7">
        <v>0.3279892072067</v>
      </c>
      <c r="J6" s="8">
        <v>0.24518271474619999</v>
      </c>
      <c r="K6" s="8">
        <v>0.229428167722</v>
      </c>
      <c r="L6" s="8">
        <v>0.2372921721588</v>
      </c>
      <c r="M6" s="6">
        <v>0.29125359876059997</v>
      </c>
      <c r="N6" s="6">
        <v>0.26379125800160003</v>
      </c>
      <c r="O6" s="6">
        <v>0.2610499452574</v>
      </c>
      <c r="P6" s="7">
        <v>0.32264562622850002</v>
      </c>
      <c r="Q6" s="8">
        <v>0.20432590758800001</v>
      </c>
      <c r="R6" s="6">
        <v>0.32540774697699998</v>
      </c>
      <c r="S6" s="7">
        <v>0.34327165936370002</v>
      </c>
      <c r="T6" s="6">
        <v>0.27204035006499999</v>
      </c>
      <c r="U6" s="6">
        <v>0.36357013045309999</v>
      </c>
      <c r="V6" s="8">
        <v>9.1082932934680005E-2</v>
      </c>
      <c r="W6" s="7">
        <v>0.29377007578839998</v>
      </c>
      <c r="X6" s="6">
        <v>0.2362275182986</v>
      </c>
      <c r="Y6" s="6">
        <v>0.2446758775299</v>
      </c>
      <c r="Z6" s="6">
        <v>0.21943950889489999</v>
      </c>
      <c r="AA6" s="6">
        <v>0.26842179605200001</v>
      </c>
      <c r="AB6" s="6">
        <v>0.2867975947468</v>
      </c>
      <c r="AC6" s="6">
        <v>0.1963879100965</v>
      </c>
      <c r="AD6" s="6">
        <v>0.28130369849420001</v>
      </c>
      <c r="AE6" s="6">
        <v>0.27855629418479999</v>
      </c>
      <c r="AF6" s="6">
        <v>0.2864500511957</v>
      </c>
      <c r="AG6" s="6">
        <v>0.2791311983459</v>
      </c>
      <c r="AH6" s="6">
        <v>0.27693551279549999</v>
      </c>
      <c r="AI6" s="6">
        <v>0.28791575888120002</v>
      </c>
      <c r="AJ6" s="6">
        <v>0.2969827960027</v>
      </c>
      <c r="AK6" s="6">
        <v>0.27814919287700002</v>
      </c>
      <c r="AL6" s="6">
        <v>0.28846332866520003</v>
      </c>
      <c r="AM6" s="8">
        <v>0.2356592770724</v>
      </c>
      <c r="AN6" s="6">
        <v>0.29011500424379999</v>
      </c>
      <c r="AO6" s="6">
        <v>0.30461536398099998</v>
      </c>
      <c r="AP6" s="6">
        <v>0.32164873006080003</v>
      </c>
      <c r="AQ6" s="6">
        <v>0.28991099506840001</v>
      </c>
    </row>
    <row r="7" spans="1:43" x14ac:dyDescent="0.25">
      <c r="A7" t="s">
        <v>733</v>
      </c>
      <c r="B7" s="6">
        <v>0.43374572923839999</v>
      </c>
      <c r="C7" s="6">
        <v>0.44851437196589999</v>
      </c>
      <c r="D7" s="6">
        <v>0.41719280027950001</v>
      </c>
      <c r="E7" s="6">
        <v>0.59909052807670005</v>
      </c>
      <c r="F7" s="6">
        <v>0.5224813481217</v>
      </c>
      <c r="G7" s="7">
        <v>0.50768696400210001</v>
      </c>
      <c r="H7" s="7">
        <v>0.51179953350170004</v>
      </c>
      <c r="I7" s="7">
        <v>0.48313370939950001</v>
      </c>
      <c r="J7" s="6">
        <v>0.39608302392669997</v>
      </c>
      <c r="K7" s="8">
        <v>0.35553069384000002</v>
      </c>
      <c r="L7" s="8">
        <v>0.3757727041774</v>
      </c>
      <c r="M7" s="6">
        <v>0.44729990331590003</v>
      </c>
      <c r="N7" s="6">
        <v>0.41343839690110001</v>
      </c>
      <c r="O7" s="6">
        <v>0.43074575138909998</v>
      </c>
      <c r="P7" s="7">
        <v>0.4951439066728</v>
      </c>
      <c r="Q7" s="8">
        <v>0.3082192213737</v>
      </c>
      <c r="R7" s="6">
        <v>0.48757009485699998</v>
      </c>
      <c r="S7" s="6">
        <v>0.49029768247099997</v>
      </c>
      <c r="T7" s="6">
        <v>0.4952554247323</v>
      </c>
      <c r="U7" s="7">
        <v>0.546773720799</v>
      </c>
      <c r="V7" s="8">
        <v>0.13027899625770001</v>
      </c>
      <c r="W7" s="7">
        <v>0.45004569203380002</v>
      </c>
      <c r="X7" s="6">
        <v>0.38276669840779998</v>
      </c>
      <c r="Y7" s="6">
        <v>0.39666349919959998</v>
      </c>
      <c r="Z7" s="6">
        <v>0.32643413282299999</v>
      </c>
      <c r="AA7" s="8">
        <v>0.3869455513301</v>
      </c>
      <c r="AB7" s="7">
        <v>0.45243189745450002</v>
      </c>
      <c r="AC7" s="6">
        <v>0.29663658172000001</v>
      </c>
      <c r="AD7" s="6">
        <v>0.4442931810813</v>
      </c>
      <c r="AE7" s="6">
        <v>0.41650439106019999</v>
      </c>
      <c r="AF7" s="7">
        <v>0.52365049077729997</v>
      </c>
      <c r="AG7" s="8">
        <v>0.41733547673799998</v>
      </c>
      <c r="AH7" s="6">
        <v>0.43344735739779999</v>
      </c>
      <c r="AI7" s="6">
        <v>0.43443256491060001</v>
      </c>
      <c r="AJ7" s="6">
        <v>0.4921435421532</v>
      </c>
      <c r="AK7" s="6">
        <v>0.42637102348290001</v>
      </c>
      <c r="AL7" s="6">
        <v>0.42198632030869998</v>
      </c>
      <c r="AM7" s="8">
        <v>0.38984045775100001</v>
      </c>
      <c r="AN7" s="6">
        <v>0.45999839193850001</v>
      </c>
      <c r="AO7" s="6">
        <v>0.46774135090270003</v>
      </c>
      <c r="AP7" s="6">
        <v>0.47245935848580001</v>
      </c>
      <c r="AQ7" s="6">
        <v>0.42116958250629999</v>
      </c>
    </row>
    <row r="8" spans="1:43" x14ac:dyDescent="0.25">
      <c r="A8" t="s">
        <v>535</v>
      </c>
      <c r="B8" s="6">
        <v>0.1957073152854</v>
      </c>
      <c r="C8" s="6">
        <v>0.19363136894720001</v>
      </c>
      <c r="D8" s="6">
        <v>0.1968965373489</v>
      </c>
      <c r="E8" s="6">
        <v>0.40090947192330001</v>
      </c>
      <c r="F8" s="6">
        <v>0.24014516303130001</v>
      </c>
      <c r="G8" s="6">
        <v>0.19468697744579999</v>
      </c>
      <c r="H8" s="6">
        <v>0.2073235256141</v>
      </c>
      <c r="I8" s="6">
        <v>0.1940625500432</v>
      </c>
      <c r="J8" s="6">
        <v>0.19074620237869999</v>
      </c>
      <c r="K8" s="6">
        <v>0.19264229160769999</v>
      </c>
      <c r="L8" s="6">
        <v>0.19169584395129999</v>
      </c>
      <c r="M8" s="7">
        <v>0.2113987003759</v>
      </c>
      <c r="N8" s="8">
        <v>0.17219793949869999</v>
      </c>
      <c r="O8" s="6">
        <v>0.20199791726140001</v>
      </c>
      <c r="P8" s="6">
        <v>0.1943741018772</v>
      </c>
      <c r="Q8" s="6">
        <v>0.19919448447079999</v>
      </c>
      <c r="R8" s="6">
        <v>0.19559279244130001</v>
      </c>
      <c r="S8" s="6">
        <v>0.20909321415939999</v>
      </c>
      <c r="T8" s="8">
        <v>9.5577630148460005E-2</v>
      </c>
      <c r="U8" s="6">
        <v>0.1646168184175</v>
      </c>
      <c r="V8" s="6">
        <v>0.19642427923120001</v>
      </c>
      <c r="W8" s="8">
        <v>0.18381181492910001</v>
      </c>
      <c r="X8" s="6">
        <v>0.22262334466120001</v>
      </c>
      <c r="Y8" s="7">
        <v>0.25853849256939998</v>
      </c>
      <c r="Z8" s="6">
        <v>0.1484205993936</v>
      </c>
      <c r="AA8" s="6">
        <v>0.21149885341640001</v>
      </c>
      <c r="AB8" s="6">
        <v>0.1882682380397</v>
      </c>
      <c r="AC8" s="6">
        <v>0.27279238811689999</v>
      </c>
      <c r="AD8" s="6">
        <v>0.18429849933529999</v>
      </c>
      <c r="AE8" s="6">
        <v>0.2143566778936</v>
      </c>
      <c r="AF8" s="6">
        <v>0.1871599451506</v>
      </c>
      <c r="AG8" s="6">
        <v>0.19726746070740001</v>
      </c>
      <c r="AH8" s="6">
        <v>0.20734287138390001</v>
      </c>
      <c r="AI8" s="6">
        <v>0.16892290098740001</v>
      </c>
      <c r="AJ8" s="6">
        <v>0.21219591813989999</v>
      </c>
      <c r="AK8" s="6">
        <v>0.1936250695933</v>
      </c>
      <c r="AL8" s="8">
        <v>0.1279028803824</v>
      </c>
      <c r="AM8" s="7">
        <v>0.23232586069450001</v>
      </c>
      <c r="AN8" s="6">
        <v>0.18839092993789999</v>
      </c>
      <c r="AO8" s="6">
        <v>0.21687322690809999</v>
      </c>
      <c r="AP8" s="6">
        <v>0.18169423757350001</v>
      </c>
      <c r="AQ8" s="6">
        <v>0.20120635424370001</v>
      </c>
    </row>
    <row r="9" spans="1:43" x14ac:dyDescent="0.25">
      <c r="A9" t="s">
        <v>536</v>
      </c>
      <c r="B9" s="6">
        <v>0.23970079832419999</v>
      </c>
      <c r="C9" s="6">
        <v>0.2369690989886</v>
      </c>
      <c r="D9" s="6">
        <v>0.2438038275287</v>
      </c>
      <c r="E9" s="6">
        <v>0</v>
      </c>
      <c r="F9" s="6">
        <v>0.17416198131319999</v>
      </c>
      <c r="G9" s="6">
        <v>0.2393383429207</v>
      </c>
      <c r="H9" s="6">
        <v>0.22122050072630001</v>
      </c>
      <c r="I9" s="6">
        <v>0.22398081680369999</v>
      </c>
      <c r="J9" s="7">
        <v>0.28549477197360001</v>
      </c>
      <c r="K9" s="6">
        <v>0.22559263439329999</v>
      </c>
      <c r="L9" s="6">
        <v>0.25549325133790002</v>
      </c>
      <c r="M9" s="6">
        <v>0.2400270032039</v>
      </c>
      <c r="N9" s="6">
        <v>0.23921206689259999</v>
      </c>
      <c r="O9" s="6">
        <v>0.23358682294489999</v>
      </c>
      <c r="P9" s="6">
        <v>0.25898204823429999</v>
      </c>
      <c r="Q9" s="6">
        <v>0.24065149181590001</v>
      </c>
      <c r="R9" s="6">
        <v>0.26348908006369998</v>
      </c>
      <c r="S9" s="6">
        <v>0.1890376529726</v>
      </c>
      <c r="T9" s="6">
        <v>0.30831524280349998</v>
      </c>
      <c r="U9" s="6">
        <v>0.22053791026210001</v>
      </c>
      <c r="V9" s="6">
        <v>0.17672378617160001</v>
      </c>
      <c r="W9" s="6">
        <v>0.23329799788979999</v>
      </c>
      <c r="X9" s="6">
        <v>0.27580976597689999</v>
      </c>
      <c r="Y9" s="6">
        <v>0.23794672560960001</v>
      </c>
      <c r="Z9" s="6">
        <v>0.29945354305810001</v>
      </c>
      <c r="AA9" s="7">
        <v>0.28463203331249998</v>
      </c>
      <c r="AB9" s="8">
        <v>0.22334516135249999</v>
      </c>
      <c r="AC9" s="6">
        <v>0.32827082270620001</v>
      </c>
      <c r="AD9" s="6">
        <v>0.22411597449660001</v>
      </c>
      <c r="AE9" s="6">
        <v>0.26517645083859998</v>
      </c>
      <c r="AF9" s="8">
        <v>0.17063660115259999</v>
      </c>
      <c r="AG9" s="7">
        <v>0.25230703735900001</v>
      </c>
      <c r="AH9" s="6">
        <v>0.23612831470699999</v>
      </c>
      <c r="AI9" s="6">
        <v>0.2479244603879</v>
      </c>
      <c r="AJ9" s="8">
        <v>0.16974656926539999</v>
      </c>
      <c r="AK9" s="7">
        <v>0.2485348938136</v>
      </c>
      <c r="AL9" s="6">
        <v>0.24428593015219999</v>
      </c>
      <c r="AM9" s="6">
        <v>0.22904593568760001</v>
      </c>
      <c r="AN9" s="6">
        <v>0.22976568814930001</v>
      </c>
      <c r="AO9" s="6">
        <v>0.20779912177589999</v>
      </c>
      <c r="AP9" s="6">
        <v>0.28280229817480002</v>
      </c>
      <c r="AQ9" s="6">
        <v>0.2876100787725</v>
      </c>
    </row>
    <row r="10" spans="1:43" x14ac:dyDescent="0.25">
      <c r="A10" t="s">
        <v>734</v>
      </c>
      <c r="B10" s="6">
        <v>0.13084615715190001</v>
      </c>
      <c r="C10" s="6">
        <v>0.1208851600982</v>
      </c>
      <c r="D10" s="6">
        <v>0.14210683484299999</v>
      </c>
      <c r="E10" s="6">
        <v>0</v>
      </c>
      <c r="F10" s="8">
        <v>6.3211507533750003E-2</v>
      </c>
      <c r="G10" s="8">
        <v>5.8287715631349997E-2</v>
      </c>
      <c r="H10" s="8">
        <v>5.965644015793E-2</v>
      </c>
      <c r="I10" s="8">
        <v>9.8822923753629999E-2</v>
      </c>
      <c r="J10" s="6">
        <v>0.12767600172089999</v>
      </c>
      <c r="K10" s="7">
        <v>0.22623438015899999</v>
      </c>
      <c r="L10" s="7">
        <v>0.1770382005335</v>
      </c>
      <c r="M10" s="8">
        <v>0.1012743931043</v>
      </c>
      <c r="N10" s="7">
        <v>0.1751515967075</v>
      </c>
      <c r="O10" s="6">
        <v>0.13366950840460001</v>
      </c>
      <c r="P10" s="8">
        <v>5.1499943215680001E-2</v>
      </c>
      <c r="Q10" s="7">
        <v>0.25193480233959997</v>
      </c>
      <c r="R10" s="8">
        <v>5.334803263797E-2</v>
      </c>
      <c r="S10" s="6">
        <v>0.111571450397</v>
      </c>
      <c r="T10" s="6">
        <v>0.1008517023157</v>
      </c>
      <c r="U10" s="6">
        <v>6.8071550521419999E-2</v>
      </c>
      <c r="V10" s="7">
        <v>0.4965729383395</v>
      </c>
      <c r="W10" s="6">
        <v>0.13284449514739999</v>
      </c>
      <c r="X10" s="6">
        <v>0.11880019095409999</v>
      </c>
      <c r="Y10" s="6">
        <v>0.1068512826215</v>
      </c>
      <c r="Z10" s="7">
        <v>0.2256917247253</v>
      </c>
      <c r="AA10" s="6">
        <v>0.116923561941</v>
      </c>
      <c r="AB10" s="6">
        <v>0.13595470315329999</v>
      </c>
      <c r="AC10" s="6">
        <v>0.10230020745689999</v>
      </c>
      <c r="AD10" s="7">
        <v>0.1472923450868</v>
      </c>
      <c r="AE10" s="8">
        <v>0.10396248020770001</v>
      </c>
      <c r="AF10" s="6">
        <v>0.1185529629195</v>
      </c>
      <c r="AG10" s="6">
        <v>0.13309002519560001</v>
      </c>
      <c r="AH10" s="6">
        <v>0.1230814565112</v>
      </c>
      <c r="AI10" s="6">
        <v>0.14872007371410001</v>
      </c>
      <c r="AJ10" s="6">
        <v>0.12591397044149999</v>
      </c>
      <c r="AK10" s="6">
        <v>0.13146901311010001</v>
      </c>
      <c r="AL10" s="7">
        <v>0.2058248691566</v>
      </c>
      <c r="AM10" s="6">
        <v>0.148787745867</v>
      </c>
      <c r="AN10" s="6">
        <v>0.1218449899743</v>
      </c>
      <c r="AO10" s="6">
        <v>0.1075863004134</v>
      </c>
      <c r="AP10" s="8">
        <v>6.3044105765889993E-2</v>
      </c>
      <c r="AQ10" s="6">
        <v>9.0013984477459993E-2</v>
      </c>
    </row>
    <row r="11" spans="1:43" x14ac:dyDescent="0.25">
      <c r="A11" t="s">
        <v>434</v>
      </c>
      <c r="B11" s="6">
        <v>1</v>
      </c>
      <c r="C11" s="6">
        <v>1</v>
      </c>
      <c r="D11" s="6">
        <v>1</v>
      </c>
      <c r="E11" s="6">
        <v>1</v>
      </c>
      <c r="F11" s="6">
        <v>1</v>
      </c>
      <c r="G11" s="6">
        <v>1</v>
      </c>
      <c r="H11" s="6">
        <v>1</v>
      </c>
      <c r="I11" s="6">
        <v>1</v>
      </c>
      <c r="J11" s="6">
        <v>1</v>
      </c>
      <c r="K11" s="6">
        <v>1</v>
      </c>
      <c r="L11" s="6">
        <v>1</v>
      </c>
      <c r="M11" s="6">
        <v>1</v>
      </c>
      <c r="N11" s="6">
        <v>1</v>
      </c>
      <c r="O11" s="6">
        <v>1</v>
      </c>
      <c r="P11" s="6">
        <v>1</v>
      </c>
      <c r="Q11" s="6">
        <v>1</v>
      </c>
      <c r="R11" s="6">
        <v>1</v>
      </c>
      <c r="S11" s="6">
        <v>1</v>
      </c>
      <c r="T11" s="6">
        <v>1</v>
      </c>
      <c r="U11" s="6">
        <v>1</v>
      </c>
      <c r="V11" s="6">
        <v>1</v>
      </c>
      <c r="W11" s="6">
        <v>1</v>
      </c>
      <c r="X11" s="6">
        <v>1</v>
      </c>
      <c r="Y11" s="6">
        <v>1</v>
      </c>
      <c r="Z11" s="6">
        <v>1</v>
      </c>
      <c r="AA11" s="6">
        <v>1</v>
      </c>
      <c r="AB11" s="6">
        <v>1</v>
      </c>
      <c r="AC11" s="6">
        <v>1</v>
      </c>
      <c r="AD11" s="6">
        <v>1</v>
      </c>
      <c r="AE11" s="6">
        <v>1</v>
      </c>
      <c r="AF11" s="6">
        <v>1</v>
      </c>
      <c r="AG11" s="6">
        <v>1</v>
      </c>
      <c r="AH11" s="6">
        <v>1</v>
      </c>
      <c r="AI11" s="6">
        <v>1</v>
      </c>
      <c r="AJ11" s="6">
        <v>1</v>
      </c>
      <c r="AK11" s="6">
        <v>1</v>
      </c>
      <c r="AL11" s="6">
        <v>1</v>
      </c>
      <c r="AM11" s="6">
        <v>1</v>
      </c>
      <c r="AN11" s="6">
        <v>1</v>
      </c>
      <c r="AO11" s="6">
        <v>1</v>
      </c>
      <c r="AP11" s="6">
        <v>1</v>
      </c>
      <c r="AQ11" s="6">
        <v>1</v>
      </c>
    </row>
    <row r="12" spans="1:43" x14ac:dyDescent="0.25">
      <c r="A12" t="s">
        <v>433</v>
      </c>
      <c r="B12" s="9">
        <v>2501</v>
      </c>
      <c r="C12" s="9">
        <v>1275</v>
      </c>
      <c r="D12" s="9">
        <v>1220</v>
      </c>
      <c r="E12" s="9">
        <v>6</v>
      </c>
      <c r="F12" s="9">
        <v>143</v>
      </c>
      <c r="G12" s="9">
        <v>403</v>
      </c>
      <c r="H12" s="9">
        <v>546</v>
      </c>
      <c r="I12" s="9">
        <v>697</v>
      </c>
      <c r="J12" s="9">
        <v>640</v>
      </c>
      <c r="K12" s="9">
        <v>618</v>
      </c>
      <c r="L12" s="9">
        <v>1258</v>
      </c>
      <c r="M12" s="9">
        <v>1466</v>
      </c>
      <c r="N12" s="9">
        <v>1035</v>
      </c>
      <c r="O12" s="9">
        <v>517</v>
      </c>
      <c r="P12" s="9">
        <v>499</v>
      </c>
      <c r="Q12" s="9">
        <v>487</v>
      </c>
      <c r="R12" s="9">
        <v>388</v>
      </c>
      <c r="S12" s="9">
        <v>326</v>
      </c>
      <c r="T12" s="9">
        <v>107</v>
      </c>
      <c r="U12" s="9">
        <v>127</v>
      </c>
      <c r="V12" s="9">
        <v>50</v>
      </c>
      <c r="W12" s="9">
        <v>1905</v>
      </c>
      <c r="X12" s="9">
        <v>232</v>
      </c>
      <c r="Y12" s="9">
        <v>302</v>
      </c>
      <c r="Z12" s="9">
        <v>62</v>
      </c>
      <c r="AA12" s="9">
        <v>528</v>
      </c>
      <c r="AB12" s="9">
        <v>1914</v>
      </c>
      <c r="AC12" s="9">
        <v>59</v>
      </c>
      <c r="AD12" s="9">
        <v>1571</v>
      </c>
      <c r="AE12" s="9">
        <v>930</v>
      </c>
      <c r="AF12" s="9">
        <v>416</v>
      </c>
      <c r="AG12" s="9">
        <v>2085</v>
      </c>
      <c r="AH12" s="9">
        <v>1775</v>
      </c>
      <c r="AI12" s="9">
        <v>726</v>
      </c>
      <c r="AJ12" s="9">
        <v>320</v>
      </c>
      <c r="AK12" s="9">
        <v>2181</v>
      </c>
      <c r="AL12" s="9">
        <v>353</v>
      </c>
      <c r="AM12" s="9">
        <v>666</v>
      </c>
      <c r="AN12" s="9">
        <v>557</v>
      </c>
      <c r="AO12" s="9">
        <v>385</v>
      </c>
      <c r="AP12" s="9">
        <v>367</v>
      </c>
      <c r="AQ12" s="9">
        <v>173</v>
      </c>
    </row>
    <row r="13" spans="1:43" x14ac:dyDescent="0.25">
      <c r="A13" t="s">
        <v>274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1f80dd94-dd99-4883-ac64-6e399da5b2ae" sqref="A2 AQ13" xr:uid="{00000000-0002-0000-8000-000000000000}"/>
    <dataValidation allowBlank="1" error="1f80dd94-dd99-4883-ac64-6e399da5b2ae" sqref="A1" xr:uid="{00000000-0002-0000-8000-000001000000}"/>
  </dataValidations>
  <hyperlinks>
    <hyperlink ref="A1" location="'TOC'!A1" display="Back to TOC" xr:uid="{00000000-0004-0000-8000-000000000000}"/>
  </hyperlinks>
  <pageMargins left="0.7" right="0.7" top="0.75" bottom="0.75" header="0.3" footer="0.3"/>
</worksheet>
</file>

<file path=xl/worksheets/sheet1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100-000000000000}">
  <sheetPr codeName="Sheet130"/>
  <dimension ref="A1:AQ13"/>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43.85546875" bestFit="1" customWidth="1"/>
    <col min="2" max="43" width="12.7109375" bestFit="1" customWidth="1"/>
  </cols>
  <sheetData>
    <row r="1" spans="1:43" x14ac:dyDescent="0.25">
      <c r="A1" s="4" t="s">
        <v>384</v>
      </c>
    </row>
    <row r="2" spans="1:43" x14ac:dyDescent="0.25">
      <c r="A2" t="s">
        <v>280</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732</v>
      </c>
      <c r="B5" s="6">
        <v>0.16874502064819999</v>
      </c>
      <c r="C5" s="7">
        <v>0.1852076053043</v>
      </c>
      <c r="D5" s="6">
        <v>0.1516493642216</v>
      </c>
      <c r="E5" s="6">
        <v>8.0763333950590002E-2</v>
      </c>
      <c r="F5" s="6">
        <v>0.15694739317270001</v>
      </c>
      <c r="G5" s="6">
        <v>0.17117898195</v>
      </c>
      <c r="H5" s="6">
        <v>0.1672228593116</v>
      </c>
      <c r="I5" s="6">
        <v>0.16074045798180001</v>
      </c>
      <c r="J5" s="6">
        <v>0.1632369317315</v>
      </c>
      <c r="K5" s="6">
        <v>0.18370722475760001</v>
      </c>
      <c r="L5" s="6">
        <v>0.17348931909949999</v>
      </c>
      <c r="M5" s="8">
        <v>0.14743762860109999</v>
      </c>
      <c r="N5" s="7">
        <v>0.2006684922717</v>
      </c>
      <c r="O5" s="6">
        <v>0.16019766433509999</v>
      </c>
      <c r="P5" s="6">
        <v>0.15610276803770001</v>
      </c>
      <c r="Q5" s="6">
        <v>0.1965812958981</v>
      </c>
      <c r="R5" s="6">
        <v>0.14228765029589999</v>
      </c>
      <c r="S5" s="6">
        <v>0.1526168347703</v>
      </c>
      <c r="T5" s="6">
        <v>0.23830086255089999</v>
      </c>
      <c r="U5" s="6">
        <v>0.2050848019838</v>
      </c>
      <c r="V5" s="6">
        <v>0.16507596844690001</v>
      </c>
      <c r="W5" s="6">
        <v>0.1727281741151</v>
      </c>
      <c r="X5" s="8">
        <v>9.9663188663690006E-2</v>
      </c>
      <c r="Y5" s="6">
        <v>0.1802594291548</v>
      </c>
      <c r="Z5" s="6">
        <v>0.24704828262949999</v>
      </c>
      <c r="AA5" s="6">
        <v>0.15476926647959999</v>
      </c>
      <c r="AB5" s="6">
        <v>0.17563740231710001</v>
      </c>
      <c r="AC5" s="6">
        <v>9.2133080652070001E-2</v>
      </c>
      <c r="AD5" s="7">
        <v>0.1855080206542</v>
      </c>
      <c r="AE5" s="8">
        <v>0.14134346847320001</v>
      </c>
      <c r="AF5" s="7">
        <v>0.22745958851760001</v>
      </c>
      <c r="AG5" s="8">
        <v>0.15802789212580001</v>
      </c>
      <c r="AH5" s="6">
        <v>0.16993313627109999</v>
      </c>
      <c r="AI5" s="6">
        <v>0.16601004341049999</v>
      </c>
      <c r="AJ5" s="7">
        <v>0.21806578854459999</v>
      </c>
      <c r="AK5" s="8">
        <v>0.1625165998783</v>
      </c>
      <c r="AL5" s="6">
        <v>0.18497791616170001</v>
      </c>
      <c r="AM5" s="6">
        <v>0.1824907146967</v>
      </c>
      <c r="AN5" s="6">
        <v>0.1614091654416</v>
      </c>
      <c r="AO5" s="6">
        <v>0.17371773361269999</v>
      </c>
      <c r="AP5" s="6">
        <v>0.171127391213</v>
      </c>
      <c r="AQ5" s="8">
        <v>8.7502753049080007E-2</v>
      </c>
    </row>
    <row r="6" spans="1:43" x14ac:dyDescent="0.25">
      <c r="A6" t="s">
        <v>534</v>
      </c>
      <c r="B6" s="6">
        <v>0.17039987417790001</v>
      </c>
      <c r="C6" s="6">
        <v>0.18223258722540001</v>
      </c>
      <c r="D6" s="6">
        <v>0.15864574218569999</v>
      </c>
      <c r="E6" s="6">
        <v>0</v>
      </c>
      <c r="F6" s="6">
        <v>0.17761483311019999</v>
      </c>
      <c r="G6" s="7">
        <v>0.27564651006020002</v>
      </c>
      <c r="H6" s="7">
        <v>0.24839548822919999</v>
      </c>
      <c r="I6" s="7">
        <v>0.2047285967302</v>
      </c>
      <c r="J6" s="8">
        <v>0.1207663881657</v>
      </c>
      <c r="K6" s="8">
        <v>0.1195950999017</v>
      </c>
      <c r="L6" s="8">
        <v>0.1201797575305</v>
      </c>
      <c r="M6" s="6">
        <v>0.17805342923039999</v>
      </c>
      <c r="N6" s="6">
        <v>0.15893305332079999</v>
      </c>
      <c r="O6" s="7">
        <v>0.2136604865948</v>
      </c>
      <c r="P6" s="6">
        <v>0.1486513404234</v>
      </c>
      <c r="Q6" s="8">
        <v>0.13041056446150001</v>
      </c>
      <c r="R6" s="6">
        <v>0.1537684385135</v>
      </c>
      <c r="S6" s="6">
        <v>0.19479973860819999</v>
      </c>
      <c r="T6" s="6">
        <v>0.16037641628800001</v>
      </c>
      <c r="U6" s="6">
        <v>0.17980942388070001</v>
      </c>
      <c r="V6" s="6">
        <v>0.23468519152030001</v>
      </c>
      <c r="W6" s="6">
        <v>0.16821122227900001</v>
      </c>
      <c r="X6" s="6">
        <v>0.1578803891492</v>
      </c>
      <c r="Y6" s="7">
        <v>0.22038113030760001</v>
      </c>
      <c r="Z6" s="8">
        <v>4.9172688917130003E-2</v>
      </c>
      <c r="AA6" s="7">
        <v>0.2089269717544</v>
      </c>
      <c r="AB6" s="6">
        <v>0.1610986377734</v>
      </c>
      <c r="AC6" s="6">
        <v>0.1179625897173</v>
      </c>
      <c r="AD6" s="8">
        <v>0.14710794498089999</v>
      </c>
      <c r="AE6" s="7">
        <v>0.20847390704310001</v>
      </c>
      <c r="AF6" s="6">
        <v>0.1966210904773</v>
      </c>
      <c r="AG6" s="6">
        <v>0.16561373412290001</v>
      </c>
      <c r="AH6" s="7">
        <v>0.18181046597350001</v>
      </c>
      <c r="AI6" s="8">
        <v>0.14413331541169999</v>
      </c>
      <c r="AJ6" s="6">
        <v>0.1830909197915</v>
      </c>
      <c r="AK6" s="6">
        <v>0.16879719896699999</v>
      </c>
      <c r="AL6" s="6">
        <v>0.17280526707409999</v>
      </c>
      <c r="AM6" s="6">
        <v>0.14828436770190001</v>
      </c>
      <c r="AN6" s="6">
        <v>0.18020876682170001</v>
      </c>
      <c r="AO6" s="6">
        <v>0.2097473155923</v>
      </c>
      <c r="AP6" s="6">
        <v>0.14605362521340001</v>
      </c>
      <c r="AQ6" s="6">
        <v>0.18984579699949999</v>
      </c>
    </row>
    <row r="7" spans="1:43" x14ac:dyDescent="0.25">
      <c r="A7" t="s">
        <v>733</v>
      </c>
      <c r="B7" s="6">
        <v>0.3391448948261</v>
      </c>
      <c r="C7" s="7">
        <v>0.3674401925297</v>
      </c>
      <c r="D7" s="8">
        <v>0.31029510640730001</v>
      </c>
      <c r="E7" s="6">
        <v>8.0763333950590002E-2</v>
      </c>
      <c r="F7" s="6">
        <v>0.33456222628299997</v>
      </c>
      <c r="G7" s="7">
        <v>0.4468254920102</v>
      </c>
      <c r="H7" s="7">
        <v>0.41561834754080001</v>
      </c>
      <c r="I7" s="6">
        <v>0.36546905471199997</v>
      </c>
      <c r="J7" s="8">
        <v>0.28400331989729999</v>
      </c>
      <c r="K7" s="6">
        <v>0.30330232465930002</v>
      </c>
      <c r="L7" s="8">
        <v>0.29366907662989999</v>
      </c>
      <c r="M7" s="6">
        <v>0.32549105783150001</v>
      </c>
      <c r="N7" s="6">
        <v>0.35960154559250002</v>
      </c>
      <c r="O7" s="6">
        <v>0.37385815092989999</v>
      </c>
      <c r="P7" s="6">
        <v>0.30475410846110002</v>
      </c>
      <c r="Q7" s="6">
        <v>0.32699186035959998</v>
      </c>
      <c r="R7" s="6">
        <v>0.29605608880930001</v>
      </c>
      <c r="S7" s="6">
        <v>0.34741657337850002</v>
      </c>
      <c r="T7" s="6">
        <v>0.39867727883889997</v>
      </c>
      <c r="U7" s="6">
        <v>0.38489422586450001</v>
      </c>
      <c r="V7" s="6">
        <v>0.39976115996720002</v>
      </c>
      <c r="W7" s="6">
        <v>0.34093939639409998</v>
      </c>
      <c r="X7" s="8">
        <v>0.25754357781289999</v>
      </c>
      <c r="Y7" s="7">
        <v>0.40064055946240001</v>
      </c>
      <c r="Z7" s="6">
        <v>0.29622097154659999</v>
      </c>
      <c r="AA7" s="6">
        <v>0.36369623823399999</v>
      </c>
      <c r="AB7" s="6">
        <v>0.33673604009050001</v>
      </c>
      <c r="AC7" s="8">
        <v>0.21009567036939999</v>
      </c>
      <c r="AD7" s="6">
        <v>0.33261596563509999</v>
      </c>
      <c r="AE7" s="6">
        <v>0.34981737551629999</v>
      </c>
      <c r="AF7" s="7">
        <v>0.42408067899489998</v>
      </c>
      <c r="AG7" s="8">
        <v>0.32364162624870002</v>
      </c>
      <c r="AH7" s="6">
        <v>0.3517436022446</v>
      </c>
      <c r="AI7" s="6">
        <v>0.31014335882220001</v>
      </c>
      <c r="AJ7" s="7">
        <v>0.40115670833610001</v>
      </c>
      <c r="AK7" s="8">
        <v>0.33131379884529999</v>
      </c>
      <c r="AL7" s="6">
        <v>0.3577831832358</v>
      </c>
      <c r="AM7" s="6">
        <v>0.33077508239859998</v>
      </c>
      <c r="AN7" s="6">
        <v>0.34161793226330001</v>
      </c>
      <c r="AO7" s="6">
        <v>0.38346504920500002</v>
      </c>
      <c r="AP7" s="6">
        <v>0.31718101642649998</v>
      </c>
      <c r="AQ7" s="6">
        <v>0.27734855004859998</v>
      </c>
    </row>
    <row r="8" spans="1:43" x14ac:dyDescent="0.25">
      <c r="A8" t="s">
        <v>535</v>
      </c>
      <c r="B8" s="6">
        <v>0.171855623204</v>
      </c>
      <c r="C8" s="6">
        <v>0.1707220600055</v>
      </c>
      <c r="D8" s="6">
        <v>0.17177235607970001</v>
      </c>
      <c r="E8" s="6">
        <v>0.43103684738550002</v>
      </c>
      <c r="F8" s="7">
        <v>0.27354366993759999</v>
      </c>
      <c r="G8" s="6">
        <v>0.17963949478630001</v>
      </c>
      <c r="H8" s="6">
        <v>0.2057431462456</v>
      </c>
      <c r="I8" s="6">
        <v>0.1903356786821</v>
      </c>
      <c r="J8" s="6">
        <v>0.15894210509330001</v>
      </c>
      <c r="K8" s="8">
        <v>0.13750687726390001</v>
      </c>
      <c r="L8" s="8">
        <v>0.14820643761909999</v>
      </c>
      <c r="M8" s="6">
        <v>0.18026665508049999</v>
      </c>
      <c r="N8" s="6">
        <v>0.15925392437380001</v>
      </c>
      <c r="O8" s="6">
        <v>0.18034454410699999</v>
      </c>
      <c r="P8" s="6">
        <v>0.18749032492189999</v>
      </c>
      <c r="Q8" s="8">
        <v>0.13737692861299999</v>
      </c>
      <c r="R8" s="6">
        <v>0.1826305512278</v>
      </c>
      <c r="S8" s="6">
        <v>0.19541405291610001</v>
      </c>
      <c r="T8" s="6">
        <v>0.1604777488411</v>
      </c>
      <c r="U8" s="6">
        <v>0.14217716604729999</v>
      </c>
      <c r="V8" s="6">
        <v>0.15450643059069999</v>
      </c>
      <c r="W8" s="6">
        <v>0.17324464002949999</v>
      </c>
      <c r="X8" s="6">
        <v>0.20990559892970001</v>
      </c>
      <c r="Y8" s="6">
        <v>0.14377515803570001</v>
      </c>
      <c r="Z8" s="6">
        <v>0.12740663867070001</v>
      </c>
      <c r="AA8" s="6">
        <v>0.1844167914406</v>
      </c>
      <c r="AB8" s="6">
        <v>0.17112179674030001</v>
      </c>
      <c r="AC8" s="6">
        <v>9.2277364641859996E-2</v>
      </c>
      <c r="AD8" s="6">
        <v>0.16599244624019999</v>
      </c>
      <c r="AE8" s="6">
        <v>0.18143983542299999</v>
      </c>
      <c r="AF8" s="6">
        <v>0.15999793573929999</v>
      </c>
      <c r="AG8" s="6">
        <v>0.17401999850550001</v>
      </c>
      <c r="AH8" s="6">
        <v>0.1620972769349</v>
      </c>
      <c r="AI8" s="6">
        <v>0.19431880305740001</v>
      </c>
      <c r="AJ8" s="6">
        <v>0.19471588689979999</v>
      </c>
      <c r="AK8" s="6">
        <v>0.16896873909249999</v>
      </c>
      <c r="AL8" s="6">
        <v>0.14192680237380001</v>
      </c>
      <c r="AM8" s="6">
        <v>0.17290375646280001</v>
      </c>
      <c r="AN8" s="6">
        <v>0.174289075938</v>
      </c>
      <c r="AO8" s="6">
        <v>0.1868261524158</v>
      </c>
      <c r="AP8" s="6">
        <v>0.2019369754667</v>
      </c>
      <c r="AQ8" s="6">
        <v>0.142846265379</v>
      </c>
    </row>
    <row r="9" spans="1:43" x14ac:dyDescent="0.25">
      <c r="A9" t="s">
        <v>536</v>
      </c>
      <c r="B9" s="6">
        <v>0.38024206982859998</v>
      </c>
      <c r="C9" s="8">
        <v>0.35779660564010002</v>
      </c>
      <c r="D9" s="7">
        <v>0.40417445426350002</v>
      </c>
      <c r="E9" s="6">
        <v>0.37492910412430003</v>
      </c>
      <c r="F9" s="8">
        <v>0.28773196789439998</v>
      </c>
      <c r="G9" s="8">
        <v>0.31402661395159998</v>
      </c>
      <c r="H9" s="8">
        <v>0.30671718095970002</v>
      </c>
      <c r="I9" s="6">
        <v>0.35599774622890001</v>
      </c>
      <c r="J9" s="7">
        <v>0.43719132064089999</v>
      </c>
      <c r="K9" s="6">
        <v>0.40969098366849999</v>
      </c>
      <c r="L9" s="7">
        <v>0.4234179903309</v>
      </c>
      <c r="M9" s="6">
        <v>0.38569344117929999</v>
      </c>
      <c r="N9" s="6">
        <v>0.3720746367501</v>
      </c>
      <c r="O9" s="8">
        <v>0.33937630915459999</v>
      </c>
      <c r="P9" s="6">
        <v>0.414533204253</v>
      </c>
      <c r="Q9" s="7">
        <v>0.42436697297409998</v>
      </c>
      <c r="R9" s="6">
        <v>0.37920718827209998</v>
      </c>
      <c r="S9" s="6">
        <v>0.33651984283649999</v>
      </c>
      <c r="T9" s="6">
        <v>0.34029145960570001</v>
      </c>
      <c r="U9" s="6">
        <v>0.37855090400250002</v>
      </c>
      <c r="V9" s="6">
        <v>0.28095392515560003</v>
      </c>
      <c r="W9" s="6">
        <v>0.37646329863049999</v>
      </c>
      <c r="X9" s="6">
        <v>0.44105961751700001</v>
      </c>
      <c r="Y9" s="6">
        <v>0.37296085835370002</v>
      </c>
      <c r="Z9" s="6">
        <v>0.30596832143899999</v>
      </c>
      <c r="AA9" s="6">
        <v>0.38697978055769999</v>
      </c>
      <c r="AB9" s="6">
        <v>0.37260793367380002</v>
      </c>
      <c r="AC9" s="7">
        <v>0.53436444341199996</v>
      </c>
      <c r="AD9" s="6">
        <v>0.37801791791259998</v>
      </c>
      <c r="AE9" s="6">
        <v>0.38387776837600002</v>
      </c>
      <c r="AF9" s="8">
        <v>0.31378937472480001</v>
      </c>
      <c r="AG9" s="7">
        <v>0.39237163323899998</v>
      </c>
      <c r="AH9" s="6">
        <v>0.38221103480169999</v>
      </c>
      <c r="AI9" s="6">
        <v>0.37570962005719999</v>
      </c>
      <c r="AJ9" s="6">
        <v>0.32421177786869998</v>
      </c>
      <c r="AK9" s="6">
        <v>0.38731779571590003</v>
      </c>
      <c r="AL9" s="6">
        <v>0.37744894306150001</v>
      </c>
      <c r="AM9" s="6">
        <v>0.38077873351079999</v>
      </c>
      <c r="AN9" s="6">
        <v>0.35942423549890001</v>
      </c>
      <c r="AO9" s="6">
        <v>0.36739954991930002</v>
      </c>
      <c r="AP9" s="6">
        <v>0.40723156203999999</v>
      </c>
      <c r="AQ9" s="6">
        <v>0.42290475603029998</v>
      </c>
    </row>
    <row r="10" spans="1:43" x14ac:dyDescent="0.25">
      <c r="A10" t="s">
        <v>734</v>
      </c>
      <c r="B10" s="6">
        <v>0.1087574121413</v>
      </c>
      <c r="C10" s="6">
        <v>0.1040411418246</v>
      </c>
      <c r="D10" s="6">
        <v>0.1137580832495</v>
      </c>
      <c r="E10" s="6">
        <v>0.1132707145396</v>
      </c>
      <c r="F10" s="6">
        <v>0.10416213588500001</v>
      </c>
      <c r="G10" s="8">
        <v>5.9508399251889998E-2</v>
      </c>
      <c r="H10" s="8">
        <v>7.1921325253839999E-2</v>
      </c>
      <c r="I10" s="6">
        <v>8.8197520377039998E-2</v>
      </c>
      <c r="J10" s="6">
        <v>0.1198632543686</v>
      </c>
      <c r="K10" s="7">
        <v>0.14949981440830001</v>
      </c>
      <c r="L10" s="7">
        <v>0.13470649542009999</v>
      </c>
      <c r="M10" s="6">
        <v>0.1085488459087</v>
      </c>
      <c r="N10" s="6">
        <v>0.10906989328360001</v>
      </c>
      <c r="O10" s="6">
        <v>0.1064209958084</v>
      </c>
      <c r="P10" s="6">
        <v>9.3222362364E-2</v>
      </c>
      <c r="Q10" s="6">
        <v>0.1112642380532</v>
      </c>
      <c r="R10" s="6">
        <v>0.1421061716908</v>
      </c>
      <c r="S10" s="6">
        <v>0.1206495308689</v>
      </c>
      <c r="T10" s="6">
        <v>0.1005535127144</v>
      </c>
      <c r="U10" s="6">
        <v>9.4377704085609998E-2</v>
      </c>
      <c r="V10" s="6">
        <v>0.16477848428649999</v>
      </c>
      <c r="W10" s="6">
        <v>0.1093526649459</v>
      </c>
      <c r="X10" s="6">
        <v>9.1491205740430001E-2</v>
      </c>
      <c r="Y10" s="6">
        <v>8.2623424148249996E-2</v>
      </c>
      <c r="Z10" s="7">
        <v>0.27040406834370001</v>
      </c>
      <c r="AA10" s="8">
        <v>6.4907189767650003E-2</v>
      </c>
      <c r="AB10" s="7">
        <v>0.11953422949549999</v>
      </c>
      <c r="AC10" s="6">
        <v>0.16326252157679999</v>
      </c>
      <c r="AD10" s="7">
        <v>0.1233736702121</v>
      </c>
      <c r="AE10" s="8">
        <v>8.4865020684639997E-2</v>
      </c>
      <c r="AF10" s="6">
        <v>0.102132010541</v>
      </c>
      <c r="AG10" s="6">
        <v>0.1099667420068</v>
      </c>
      <c r="AH10" s="6">
        <v>0.1039480860188</v>
      </c>
      <c r="AI10" s="6">
        <v>0.1198282180631</v>
      </c>
      <c r="AJ10" s="6">
        <v>7.9915626895429998E-2</v>
      </c>
      <c r="AK10" s="6">
        <v>0.1123996663463</v>
      </c>
      <c r="AL10" s="6">
        <v>0.1228410713289</v>
      </c>
      <c r="AM10" s="6">
        <v>0.1155424276278</v>
      </c>
      <c r="AN10" s="6">
        <v>0.1246687562998</v>
      </c>
      <c r="AO10" s="8">
        <v>6.230924845981E-2</v>
      </c>
      <c r="AP10" s="8">
        <v>7.3650446066789999E-2</v>
      </c>
      <c r="AQ10" s="6">
        <v>0.15690042854210001</v>
      </c>
    </row>
    <row r="11" spans="1:43" x14ac:dyDescent="0.25">
      <c r="A11" t="s">
        <v>434</v>
      </c>
      <c r="B11" s="6">
        <v>1</v>
      </c>
      <c r="C11" s="6">
        <v>1</v>
      </c>
      <c r="D11" s="6">
        <v>1</v>
      </c>
      <c r="E11" s="6">
        <v>1</v>
      </c>
      <c r="F11" s="6">
        <v>1</v>
      </c>
      <c r="G11" s="6">
        <v>1</v>
      </c>
      <c r="H11" s="6">
        <v>1</v>
      </c>
      <c r="I11" s="6">
        <v>1</v>
      </c>
      <c r="J11" s="6">
        <v>1</v>
      </c>
      <c r="K11" s="6">
        <v>1</v>
      </c>
      <c r="L11" s="6">
        <v>1</v>
      </c>
      <c r="M11" s="6">
        <v>1</v>
      </c>
      <c r="N11" s="6">
        <v>1</v>
      </c>
      <c r="O11" s="6">
        <v>1</v>
      </c>
      <c r="P11" s="6">
        <v>1</v>
      </c>
      <c r="Q11" s="6">
        <v>1</v>
      </c>
      <c r="R11" s="6">
        <v>1</v>
      </c>
      <c r="S11" s="6">
        <v>1</v>
      </c>
      <c r="T11" s="6">
        <v>1</v>
      </c>
      <c r="U11" s="6">
        <v>1</v>
      </c>
      <c r="V11" s="6">
        <v>1</v>
      </c>
      <c r="W11" s="6">
        <v>1</v>
      </c>
      <c r="X11" s="6">
        <v>1</v>
      </c>
      <c r="Y11" s="6">
        <v>1</v>
      </c>
      <c r="Z11" s="6">
        <v>1</v>
      </c>
      <c r="AA11" s="6">
        <v>1</v>
      </c>
      <c r="AB11" s="6">
        <v>1</v>
      </c>
      <c r="AC11" s="6">
        <v>1</v>
      </c>
      <c r="AD11" s="6">
        <v>1</v>
      </c>
      <c r="AE11" s="6">
        <v>1</v>
      </c>
      <c r="AF11" s="6">
        <v>1</v>
      </c>
      <c r="AG11" s="6">
        <v>1</v>
      </c>
      <c r="AH11" s="6">
        <v>1</v>
      </c>
      <c r="AI11" s="6">
        <v>1</v>
      </c>
      <c r="AJ11" s="6">
        <v>1</v>
      </c>
      <c r="AK11" s="6">
        <v>1</v>
      </c>
      <c r="AL11" s="6">
        <v>1</v>
      </c>
      <c r="AM11" s="6">
        <v>1</v>
      </c>
      <c r="AN11" s="6">
        <v>1</v>
      </c>
      <c r="AO11" s="6">
        <v>1</v>
      </c>
      <c r="AP11" s="6">
        <v>1</v>
      </c>
      <c r="AQ11" s="6">
        <v>1</v>
      </c>
    </row>
    <row r="12" spans="1:43" x14ac:dyDescent="0.25">
      <c r="A12" t="s">
        <v>433</v>
      </c>
      <c r="B12" s="9">
        <v>2501</v>
      </c>
      <c r="C12" s="9">
        <v>1275</v>
      </c>
      <c r="D12" s="9">
        <v>1220</v>
      </c>
      <c r="E12" s="9">
        <v>6</v>
      </c>
      <c r="F12" s="9">
        <v>143</v>
      </c>
      <c r="G12" s="9">
        <v>403</v>
      </c>
      <c r="H12" s="9">
        <v>546</v>
      </c>
      <c r="I12" s="9">
        <v>697</v>
      </c>
      <c r="J12" s="9">
        <v>640</v>
      </c>
      <c r="K12" s="9">
        <v>618</v>
      </c>
      <c r="L12" s="9">
        <v>1258</v>
      </c>
      <c r="M12" s="9">
        <v>1466</v>
      </c>
      <c r="N12" s="9">
        <v>1035</v>
      </c>
      <c r="O12" s="9">
        <v>517</v>
      </c>
      <c r="P12" s="9">
        <v>499</v>
      </c>
      <c r="Q12" s="9">
        <v>487</v>
      </c>
      <c r="R12" s="9">
        <v>388</v>
      </c>
      <c r="S12" s="9">
        <v>326</v>
      </c>
      <c r="T12" s="9">
        <v>107</v>
      </c>
      <c r="U12" s="9">
        <v>127</v>
      </c>
      <c r="V12" s="9">
        <v>50</v>
      </c>
      <c r="W12" s="9">
        <v>1905</v>
      </c>
      <c r="X12" s="9">
        <v>232</v>
      </c>
      <c r="Y12" s="9">
        <v>302</v>
      </c>
      <c r="Z12" s="9">
        <v>62</v>
      </c>
      <c r="AA12" s="9">
        <v>528</v>
      </c>
      <c r="AB12" s="9">
        <v>1914</v>
      </c>
      <c r="AC12" s="9">
        <v>59</v>
      </c>
      <c r="AD12" s="9">
        <v>1571</v>
      </c>
      <c r="AE12" s="9">
        <v>930</v>
      </c>
      <c r="AF12" s="9">
        <v>416</v>
      </c>
      <c r="AG12" s="9">
        <v>2085</v>
      </c>
      <c r="AH12" s="9">
        <v>1775</v>
      </c>
      <c r="AI12" s="9">
        <v>726</v>
      </c>
      <c r="AJ12" s="9">
        <v>320</v>
      </c>
      <c r="AK12" s="9">
        <v>2181</v>
      </c>
      <c r="AL12" s="9">
        <v>353</v>
      </c>
      <c r="AM12" s="9">
        <v>666</v>
      </c>
      <c r="AN12" s="9">
        <v>557</v>
      </c>
      <c r="AO12" s="9">
        <v>385</v>
      </c>
      <c r="AP12" s="9">
        <v>367</v>
      </c>
      <c r="AQ12" s="9">
        <v>173</v>
      </c>
    </row>
    <row r="13" spans="1:43" x14ac:dyDescent="0.25">
      <c r="A13" t="s">
        <v>274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1659c5f9-02e9-4732-b867-fc192787d762" sqref="A2 AQ13" xr:uid="{00000000-0002-0000-8100-000000000000}"/>
    <dataValidation allowBlank="1" error="1659c5f9-02e9-4732-b867-fc192787d762" sqref="A1" xr:uid="{00000000-0002-0000-8100-000001000000}"/>
  </dataValidations>
  <hyperlinks>
    <hyperlink ref="A1" location="'TOC'!A1" display="Back to TOC" xr:uid="{00000000-0004-0000-8100-000000000000}"/>
  </hyperlinks>
  <pageMargins left="0.7" right="0.7" top="0.75" bottom="0.75" header="0.3" footer="0.3"/>
</worksheet>
</file>

<file path=xl/worksheets/sheet1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200-000000000000}">
  <sheetPr codeName="Sheet131"/>
  <dimension ref="A1:AQ13"/>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43.85546875" bestFit="1" customWidth="1"/>
    <col min="2" max="43" width="12.7109375" bestFit="1" customWidth="1"/>
  </cols>
  <sheetData>
    <row r="1" spans="1:43" x14ac:dyDescent="0.25">
      <c r="A1" s="4" t="s">
        <v>384</v>
      </c>
    </row>
    <row r="2" spans="1:43" x14ac:dyDescent="0.25">
      <c r="A2" t="s">
        <v>282</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732</v>
      </c>
      <c r="B5" s="6">
        <v>0.25085478035160003</v>
      </c>
      <c r="C5" s="6">
        <v>0.23754079302280001</v>
      </c>
      <c r="D5" s="6">
        <v>0.26308286323430002</v>
      </c>
      <c r="E5" s="7">
        <v>0.64290539990749995</v>
      </c>
      <c r="F5" s="6">
        <v>0.26726209574240001</v>
      </c>
      <c r="G5" s="6">
        <v>0.23261559157059999</v>
      </c>
      <c r="H5" s="6">
        <v>0.24224668909870001</v>
      </c>
      <c r="I5" s="6">
        <v>0.2537529767417</v>
      </c>
      <c r="J5" s="6">
        <v>0.248895720972</v>
      </c>
      <c r="K5" s="6">
        <v>0.25702175197280003</v>
      </c>
      <c r="L5" s="6">
        <v>0.252965580523</v>
      </c>
      <c r="M5" s="6">
        <v>0.2506930550739</v>
      </c>
      <c r="N5" s="6">
        <v>0.25109708275550002</v>
      </c>
      <c r="O5" s="6">
        <v>0.25563891211020001</v>
      </c>
      <c r="P5" s="6">
        <v>0.25563469934720001</v>
      </c>
      <c r="Q5" s="6">
        <v>0.25017010378580001</v>
      </c>
      <c r="R5" s="6">
        <v>0.22478488243389999</v>
      </c>
      <c r="S5" s="6">
        <v>0.26501188364119999</v>
      </c>
      <c r="T5" s="6">
        <v>0.26885854860059999</v>
      </c>
      <c r="U5" s="6">
        <v>0.22249718631160001</v>
      </c>
      <c r="V5" s="6">
        <v>0.1801964489957</v>
      </c>
      <c r="W5" s="6">
        <v>0.26135275273179998</v>
      </c>
      <c r="X5" s="6">
        <v>0.22431359962710001</v>
      </c>
      <c r="Y5" s="6">
        <v>0.21295341306849999</v>
      </c>
      <c r="Z5" s="6">
        <v>0.22308808792910001</v>
      </c>
      <c r="AA5" s="8">
        <v>0.16478185847689999</v>
      </c>
      <c r="AB5" s="7">
        <v>0.27807291901159997</v>
      </c>
      <c r="AC5" s="6">
        <v>0.19300056409239999</v>
      </c>
      <c r="AD5" s="7">
        <v>0.28536227521989999</v>
      </c>
      <c r="AE5" s="8">
        <v>0.19444728045750001</v>
      </c>
      <c r="AF5" s="7">
        <v>0.32978803588950001</v>
      </c>
      <c r="AG5" s="8">
        <v>0.2364471490773</v>
      </c>
      <c r="AH5" s="6">
        <v>0.25281318759990001</v>
      </c>
      <c r="AI5" s="6">
        <v>0.2463466338858</v>
      </c>
      <c r="AJ5" s="6">
        <v>0.28102777719439997</v>
      </c>
      <c r="AK5" s="6">
        <v>0.24704441550449999</v>
      </c>
      <c r="AL5" s="6">
        <v>0.21826574353120001</v>
      </c>
      <c r="AM5" s="6">
        <v>0.24661711800110001</v>
      </c>
      <c r="AN5" s="6">
        <v>0.26893706858459998</v>
      </c>
      <c r="AO5" s="6">
        <v>0.26127784504730001</v>
      </c>
      <c r="AP5" s="6">
        <v>0.28329836610710002</v>
      </c>
      <c r="AQ5" s="6">
        <v>0.20715724633579999</v>
      </c>
    </row>
    <row r="6" spans="1:43" x14ac:dyDescent="0.25">
      <c r="A6" t="s">
        <v>534</v>
      </c>
      <c r="B6" s="6">
        <v>0.19390921790150001</v>
      </c>
      <c r="C6" s="6">
        <v>0.21015040607909999</v>
      </c>
      <c r="D6" s="6">
        <v>0.1775768278107</v>
      </c>
      <c r="E6" s="6">
        <v>0</v>
      </c>
      <c r="F6" s="7">
        <v>0.28219775579779999</v>
      </c>
      <c r="G6" s="7">
        <v>0.26056370650170002</v>
      </c>
      <c r="H6" s="7">
        <v>0.26657757842559998</v>
      </c>
      <c r="I6" s="7">
        <v>0.23786510880789999</v>
      </c>
      <c r="J6" s="8">
        <v>0.16282319595030001</v>
      </c>
      <c r="K6" s="8">
        <v>0.1192005312024</v>
      </c>
      <c r="L6" s="8">
        <v>0.1409751229184</v>
      </c>
      <c r="M6" s="6">
        <v>0.20012817020429999</v>
      </c>
      <c r="N6" s="6">
        <v>0.1845917684958</v>
      </c>
      <c r="O6" s="6">
        <v>0.1872072438139</v>
      </c>
      <c r="P6" s="6">
        <v>0.20364986481030001</v>
      </c>
      <c r="Q6" s="6">
        <v>0.1805187195521</v>
      </c>
      <c r="R6" s="6">
        <v>0.1585993150003</v>
      </c>
      <c r="S6" s="6">
        <v>0.19157423349479999</v>
      </c>
      <c r="T6" s="6">
        <v>0.2599504728791</v>
      </c>
      <c r="U6" s="7">
        <v>0.29602570161590003</v>
      </c>
      <c r="V6" s="6">
        <v>0.1699632642543</v>
      </c>
      <c r="W6" s="6">
        <v>0.192745412142</v>
      </c>
      <c r="X6" s="6">
        <v>0.1531031617162</v>
      </c>
      <c r="Y6" s="7">
        <v>0.24532173838519999</v>
      </c>
      <c r="Z6" s="6">
        <v>0.1363905387955</v>
      </c>
      <c r="AA6" s="6">
        <v>0.2089360139258</v>
      </c>
      <c r="AB6" s="6">
        <v>0.18782629494</v>
      </c>
      <c r="AC6" s="6">
        <v>0.24019130468159999</v>
      </c>
      <c r="AD6" s="8">
        <v>0.178995308982</v>
      </c>
      <c r="AE6" s="7">
        <v>0.21828816279470001</v>
      </c>
      <c r="AF6" s="6">
        <v>0.2103394850176</v>
      </c>
      <c r="AG6" s="6">
        <v>0.1909102128721</v>
      </c>
      <c r="AH6" s="7">
        <v>0.2073491890834</v>
      </c>
      <c r="AI6" s="8">
        <v>0.1629711386861</v>
      </c>
      <c r="AJ6" s="6">
        <v>0.2215084140653</v>
      </c>
      <c r="AK6" s="6">
        <v>0.1904238827385</v>
      </c>
      <c r="AL6" s="8">
        <v>0.10161247261049999</v>
      </c>
      <c r="AM6" s="6">
        <v>0.18249479276159999</v>
      </c>
      <c r="AN6" s="6">
        <v>0.18285547717619999</v>
      </c>
      <c r="AO6" s="7">
        <v>0.25796741131899997</v>
      </c>
      <c r="AP6" s="7">
        <v>0.26884470807080002</v>
      </c>
      <c r="AQ6" s="6">
        <v>0.21312960793749999</v>
      </c>
    </row>
    <row r="7" spans="1:43" x14ac:dyDescent="0.25">
      <c r="A7" t="s">
        <v>733</v>
      </c>
      <c r="B7" s="6">
        <v>0.44476399825309998</v>
      </c>
      <c r="C7" s="6">
        <v>0.44769119910189997</v>
      </c>
      <c r="D7" s="6">
        <v>0.44065969104500002</v>
      </c>
      <c r="E7" s="6">
        <v>0.64290539990749995</v>
      </c>
      <c r="F7" s="7">
        <v>0.54945985154020005</v>
      </c>
      <c r="G7" s="6">
        <v>0.49317929807229999</v>
      </c>
      <c r="H7" s="7">
        <v>0.50882426752440002</v>
      </c>
      <c r="I7" s="7">
        <v>0.49161808554960001</v>
      </c>
      <c r="J7" s="6">
        <v>0.41171891692239998</v>
      </c>
      <c r="K7" s="8">
        <v>0.37622228317509998</v>
      </c>
      <c r="L7" s="8">
        <v>0.39394070344139998</v>
      </c>
      <c r="M7" s="6">
        <v>0.45082122527820001</v>
      </c>
      <c r="N7" s="6">
        <v>0.43568885125130002</v>
      </c>
      <c r="O7" s="6">
        <v>0.44284615592409998</v>
      </c>
      <c r="P7" s="6">
        <v>0.45928456415750002</v>
      </c>
      <c r="Q7" s="6">
        <v>0.43068882333789998</v>
      </c>
      <c r="R7" s="8">
        <v>0.38338419743430002</v>
      </c>
      <c r="S7" s="6">
        <v>0.456586117136</v>
      </c>
      <c r="T7" s="6">
        <v>0.52880902147959996</v>
      </c>
      <c r="U7" s="6">
        <v>0.51852288792750001</v>
      </c>
      <c r="V7" s="6">
        <v>0.35015971325</v>
      </c>
      <c r="W7" s="6">
        <v>0.4540981648738</v>
      </c>
      <c r="X7" s="6">
        <v>0.37741676134329999</v>
      </c>
      <c r="Y7" s="6">
        <v>0.45827515145370001</v>
      </c>
      <c r="Z7" s="6">
        <v>0.35947862672460001</v>
      </c>
      <c r="AA7" s="8">
        <v>0.37371787240269999</v>
      </c>
      <c r="AB7" s="7">
        <v>0.4658992139516</v>
      </c>
      <c r="AC7" s="6">
        <v>0.43319186877400001</v>
      </c>
      <c r="AD7" s="7">
        <v>0.46435758420189999</v>
      </c>
      <c r="AE7" s="8">
        <v>0.41273544325220002</v>
      </c>
      <c r="AF7" s="7">
        <v>0.54012752090710003</v>
      </c>
      <c r="AG7" s="8">
        <v>0.42735736194939999</v>
      </c>
      <c r="AH7" s="7">
        <v>0.46016237668330001</v>
      </c>
      <c r="AI7" s="8">
        <v>0.4093177725719</v>
      </c>
      <c r="AJ7" s="6">
        <v>0.50253619125969995</v>
      </c>
      <c r="AK7" s="6">
        <v>0.43746829824299999</v>
      </c>
      <c r="AL7" s="8">
        <v>0.31987821614169998</v>
      </c>
      <c r="AM7" s="6">
        <v>0.4291119107627</v>
      </c>
      <c r="AN7" s="6">
        <v>0.45179254576080002</v>
      </c>
      <c r="AO7" s="7">
        <v>0.51924525636630003</v>
      </c>
      <c r="AP7" s="7">
        <v>0.55214307417789998</v>
      </c>
      <c r="AQ7" s="6">
        <v>0.42028685427340001</v>
      </c>
    </row>
    <row r="8" spans="1:43" x14ac:dyDescent="0.25">
      <c r="A8" t="s">
        <v>535</v>
      </c>
      <c r="B8" s="6">
        <v>0.1247388666638</v>
      </c>
      <c r="C8" s="7">
        <v>0.149116303108</v>
      </c>
      <c r="D8" s="8">
        <v>9.8994233042559998E-2</v>
      </c>
      <c r="E8" s="6">
        <v>8.0763333950590002E-2</v>
      </c>
      <c r="F8" s="6">
        <v>0.14256541915269999</v>
      </c>
      <c r="G8" s="6">
        <v>0.15880443282340001</v>
      </c>
      <c r="H8" s="7">
        <v>0.1542902826036</v>
      </c>
      <c r="I8" s="6">
        <v>0.13513656107809999</v>
      </c>
      <c r="J8" s="6">
        <v>0.109367386707</v>
      </c>
      <c r="K8" s="6">
        <v>0.1047406824965</v>
      </c>
      <c r="L8" s="8">
        <v>0.1070501378165</v>
      </c>
      <c r="M8" s="6">
        <v>0.1246528849482</v>
      </c>
      <c r="N8" s="6">
        <v>0.1248676874436</v>
      </c>
      <c r="O8" s="7">
        <v>0.16112211661180001</v>
      </c>
      <c r="P8" s="6">
        <v>0.10590778426319999</v>
      </c>
      <c r="Q8" s="6">
        <v>0.13384974663140001</v>
      </c>
      <c r="R8" s="8">
        <v>7.5853802521059999E-2</v>
      </c>
      <c r="S8" s="6">
        <v>0.11568623535520001</v>
      </c>
      <c r="T8" s="6">
        <v>7.0317735266560003E-2</v>
      </c>
      <c r="U8" s="6">
        <v>8.8985038917969994E-2</v>
      </c>
      <c r="V8" s="6">
        <v>0.1392014373304</v>
      </c>
      <c r="W8" s="6">
        <v>0.1181786783843</v>
      </c>
      <c r="X8" s="7">
        <v>0.20796361288080001</v>
      </c>
      <c r="Y8" s="6">
        <v>0.11511457242589999</v>
      </c>
      <c r="Z8" s="6">
        <v>6.0127091717460002E-2</v>
      </c>
      <c r="AA8" s="7">
        <v>0.15878508185320001</v>
      </c>
      <c r="AB8" s="6">
        <v>0.1168853735003</v>
      </c>
      <c r="AC8" s="6">
        <v>6.845281691433E-2</v>
      </c>
      <c r="AD8" s="6">
        <v>0.1160842330131</v>
      </c>
      <c r="AE8" s="6">
        <v>0.1388861192709</v>
      </c>
      <c r="AF8" s="6">
        <v>0.12614401734739999</v>
      </c>
      <c r="AG8" s="6">
        <v>0.124482385504</v>
      </c>
      <c r="AH8" s="6">
        <v>0.12999393882400001</v>
      </c>
      <c r="AI8" s="6">
        <v>0.1126419777217</v>
      </c>
      <c r="AJ8" s="6">
        <v>0.15970869245700001</v>
      </c>
      <c r="AK8" s="6">
        <v>0.1203227393695</v>
      </c>
      <c r="AL8" s="6">
        <v>9.6362036838010007E-2</v>
      </c>
      <c r="AM8" s="6">
        <v>0.1252996513911</v>
      </c>
      <c r="AN8" s="6">
        <v>0.14445909076909999</v>
      </c>
      <c r="AO8" s="6">
        <v>0.1421626765648</v>
      </c>
      <c r="AP8" s="6">
        <v>9.4584414051000001E-2</v>
      </c>
      <c r="AQ8" s="6">
        <v>0.14428592112239999</v>
      </c>
    </row>
    <row r="9" spans="1:43" x14ac:dyDescent="0.25">
      <c r="A9" t="s">
        <v>536</v>
      </c>
      <c r="B9" s="6">
        <v>0.18346147887520001</v>
      </c>
      <c r="C9" s="6">
        <v>0.1846717865792</v>
      </c>
      <c r="D9" s="6">
        <v>0.18308596285750001</v>
      </c>
      <c r="E9" s="6">
        <v>0</v>
      </c>
      <c r="F9" s="6">
        <v>0.15294207237820001</v>
      </c>
      <c r="G9" s="6">
        <v>0.1968887834759</v>
      </c>
      <c r="H9" s="6">
        <v>0.1846723977036</v>
      </c>
      <c r="I9" s="6">
        <v>0.17402820909149999</v>
      </c>
      <c r="J9" s="6">
        <v>0.1978109345065</v>
      </c>
      <c r="K9" s="6">
        <v>0.17781590051980001</v>
      </c>
      <c r="L9" s="6">
        <v>0.1877965769394</v>
      </c>
      <c r="M9" s="6">
        <v>0.17856877344710001</v>
      </c>
      <c r="N9" s="6">
        <v>0.1907918993486</v>
      </c>
      <c r="O9" s="6">
        <v>0.1934299845629</v>
      </c>
      <c r="P9" s="6">
        <v>0.1736362507426</v>
      </c>
      <c r="Q9" s="6">
        <v>0.205334384304</v>
      </c>
      <c r="R9" s="6">
        <v>0.1849106061978</v>
      </c>
      <c r="S9" s="6">
        <v>0.142236419759</v>
      </c>
      <c r="T9" s="6">
        <v>0.16795950241880001</v>
      </c>
      <c r="U9" s="6">
        <v>0.17041154914359999</v>
      </c>
      <c r="V9" s="6">
        <v>0.14314928010960001</v>
      </c>
      <c r="W9" s="6">
        <v>0.1803794273629</v>
      </c>
      <c r="X9" s="6">
        <v>0.1513435534325</v>
      </c>
      <c r="Y9" s="7">
        <v>0.2362844540889</v>
      </c>
      <c r="Z9" s="6">
        <v>0.14253072847270001</v>
      </c>
      <c r="AA9" s="7">
        <v>0.24137757621629999</v>
      </c>
      <c r="AB9" s="8">
        <v>0.1630315562147</v>
      </c>
      <c r="AC9" s="6">
        <v>0.27989464193980002</v>
      </c>
      <c r="AD9" s="8">
        <v>0.16037199171220001</v>
      </c>
      <c r="AE9" s="7">
        <v>0.22120459090549999</v>
      </c>
      <c r="AF9" s="8">
        <v>0.1146872468923</v>
      </c>
      <c r="AG9" s="7">
        <v>0.19601479076930001</v>
      </c>
      <c r="AH9" s="6">
        <v>0.1742293254409</v>
      </c>
      <c r="AI9" s="6">
        <v>0.20471339157759999</v>
      </c>
      <c r="AJ9" s="6">
        <v>0.1357999232762</v>
      </c>
      <c r="AK9" s="6">
        <v>0.18948036778300001</v>
      </c>
      <c r="AL9" s="6">
        <v>0.2043029276966</v>
      </c>
      <c r="AM9" s="6">
        <v>0.17433958436909999</v>
      </c>
      <c r="AN9" s="6">
        <v>0.17503329126539999</v>
      </c>
      <c r="AO9" s="6">
        <v>0.17706884977199999</v>
      </c>
      <c r="AP9" s="6">
        <v>0.18043984371470001</v>
      </c>
      <c r="AQ9" s="6">
        <v>0.21730254061689999</v>
      </c>
    </row>
    <row r="10" spans="1:43" x14ac:dyDescent="0.25">
      <c r="A10" t="s">
        <v>734</v>
      </c>
      <c r="B10" s="6">
        <v>0.24703565620779999</v>
      </c>
      <c r="C10" s="8">
        <v>0.2185207112109</v>
      </c>
      <c r="D10" s="7">
        <v>0.27726011305499998</v>
      </c>
      <c r="E10" s="6">
        <v>0.27633126614190001</v>
      </c>
      <c r="F10" s="8">
        <v>0.1550326569289</v>
      </c>
      <c r="G10" s="8">
        <v>0.1511274856283</v>
      </c>
      <c r="H10" s="8">
        <v>0.1522130521684</v>
      </c>
      <c r="I10" s="8">
        <v>0.19921714428090001</v>
      </c>
      <c r="J10" s="7">
        <v>0.28110276186409999</v>
      </c>
      <c r="K10" s="7">
        <v>0.34122113380859997</v>
      </c>
      <c r="L10" s="7">
        <v>0.31121258180270001</v>
      </c>
      <c r="M10" s="6">
        <v>0.2459571163265</v>
      </c>
      <c r="N10" s="6">
        <v>0.24865156195650001</v>
      </c>
      <c r="O10" s="8">
        <v>0.2026017429012</v>
      </c>
      <c r="P10" s="6">
        <v>0.26117140083669999</v>
      </c>
      <c r="Q10" s="6">
        <v>0.23012704572670001</v>
      </c>
      <c r="R10" s="7">
        <v>0.35585139384679998</v>
      </c>
      <c r="S10" s="6">
        <v>0.28549122774989999</v>
      </c>
      <c r="T10" s="6">
        <v>0.23291374083499999</v>
      </c>
      <c r="U10" s="6">
        <v>0.22208052401100001</v>
      </c>
      <c r="V10" s="6">
        <v>0.36748956931010002</v>
      </c>
      <c r="W10" s="6">
        <v>0.24734372937910001</v>
      </c>
      <c r="X10" s="6">
        <v>0.26327607234349998</v>
      </c>
      <c r="Y10" s="8">
        <v>0.19032582203160001</v>
      </c>
      <c r="Z10" s="7">
        <v>0.43786355308519997</v>
      </c>
      <c r="AA10" s="6">
        <v>0.22611946952779999</v>
      </c>
      <c r="AB10" s="6">
        <v>0.25418385633340002</v>
      </c>
      <c r="AC10" s="6">
        <v>0.21846067237190001</v>
      </c>
      <c r="AD10" s="6">
        <v>0.2591861910728</v>
      </c>
      <c r="AE10" s="6">
        <v>0.22717384657129999</v>
      </c>
      <c r="AF10" s="6">
        <v>0.21904121485319999</v>
      </c>
      <c r="AG10" s="6">
        <v>0.25214546177739999</v>
      </c>
      <c r="AH10" s="6">
        <v>0.2356143590518</v>
      </c>
      <c r="AI10" s="6">
        <v>0.27332685812879998</v>
      </c>
      <c r="AJ10" s="6">
        <v>0.2019551930072</v>
      </c>
      <c r="AK10" s="6">
        <v>0.25272859460460001</v>
      </c>
      <c r="AL10" s="7">
        <v>0.37945681932370001</v>
      </c>
      <c r="AM10" s="6">
        <v>0.27124885347720001</v>
      </c>
      <c r="AN10" s="6">
        <v>0.2287150722047</v>
      </c>
      <c r="AO10" s="8">
        <v>0.1615232172969</v>
      </c>
      <c r="AP10" s="8">
        <v>0.17283266805649999</v>
      </c>
      <c r="AQ10" s="6">
        <v>0.21812468398730001</v>
      </c>
    </row>
    <row r="11" spans="1:43" x14ac:dyDescent="0.25">
      <c r="A11" t="s">
        <v>434</v>
      </c>
      <c r="B11" s="6">
        <v>1</v>
      </c>
      <c r="C11" s="6">
        <v>1</v>
      </c>
      <c r="D11" s="6">
        <v>1</v>
      </c>
      <c r="E11" s="6">
        <v>1</v>
      </c>
      <c r="F11" s="6">
        <v>1</v>
      </c>
      <c r="G11" s="6">
        <v>1</v>
      </c>
      <c r="H11" s="6">
        <v>1</v>
      </c>
      <c r="I11" s="6">
        <v>1</v>
      </c>
      <c r="J11" s="6">
        <v>1</v>
      </c>
      <c r="K11" s="6">
        <v>1</v>
      </c>
      <c r="L11" s="6">
        <v>1</v>
      </c>
      <c r="M11" s="6">
        <v>1</v>
      </c>
      <c r="N11" s="6">
        <v>1</v>
      </c>
      <c r="O11" s="6">
        <v>1</v>
      </c>
      <c r="P11" s="6">
        <v>1</v>
      </c>
      <c r="Q11" s="6">
        <v>1</v>
      </c>
      <c r="R11" s="6">
        <v>1</v>
      </c>
      <c r="S11" s="6">
        <v>1</v>
      </c>
      <c r="T11" s="6">
        <v>1</v>
      </c>
      <c r="U11" s="6">
        <v>1</v>
      </c>
      <c r="V11" s="6">
        <v>1</v>
      </c>
      <c r="W11" s="6">
        <v>1</v>
      </c>
      <c r="X11" s="6">
        <v>1</v>
      </c>
      <c r="Y11" s="6">
        <v>1</v>
      </c>
      <c r="Z11" s="6">
        <v>1</v>
      </c>
      <c r="AA11" s="6">
        <v>1</v>
      </c>
      <c r="AB11" s="6">
        <v>1</v>
      </c>
      <c r="AC11" s="6">
        <v>1</v>
      </c>
      <c r="AD11" s="6">
        <v>1</v>
      </c>
      <c r="AE11" s="6">
        <v>1</v>
      </c>
      <c r="AF11" s="6">
        <v>1</v>
      </c>
      <c r="AG11" s="6">
        <v>1</v>
      </c>
      <c r="AH11" s="6">
        <v>1</v>
      </c>
      <c r="AI11" s="6">
        <v>1</v>
      </c>
      <c r="AJ11" s="6">
        <v>1</v>
      </c>
      <c r="AK11" s="6">
        <v>1</v>
      </c>
      <c r="AL11" s="6">
        <v>1</v>
      </c>
      <c r="AM11" s="6">
        <v>1</v>
      </c>
      <c r="AN11" s="6">
        <v>1</v>
      </c>
      <c r="AO11" s="6">
        <v>1</v>
      </c>
      <c r="AP11" s="6">
        <v>1</v>
      </c>
      <c r="AQ11" s="6">
        <v>1</v>
      </c>
    </row>
    <row r="12" spans="1:43" x14ac:dyDescent="0.25">
      <c r="A12" t="s">
        <v>433</v>
      </c>
      <c r="B12" s="9">
        <v>2501</v>
      </c>
      <c r="C12" s="9">
        <v>1275</v>
      </c>
      <c r="D12" s="9">
        <v>1220</v>
      </c>
      <c r="E12" s="9">
        <v>6</v>
      </c>
      <c r="F12" s="9">
        <v>143</v>
      </c>
      <c r="G12" s="9">
        <v>403</v>
      </c>
      <c r="H12" s="9">
        <v>546</v>
      </c>
      <c r="I12" s="9">
        <v>697</v>
      </c>
      <c r="J12" s="9">
        <v>640</v>
      </c>
      <c r="K12" s="9">
        <v>618</v>
      </c>
      <c r="L12" s="9">
        <v>1258</v>
      </c>
      <c r="M12" s="9">
        <v>1466</v>
      </c>
      <c r="N12" s="9">
        <v>1035</v>
      </c>
      <c r="O12" s="9">
        <v>517</v>
      </c>
      <c r="P12" s="9">
        <v>499</v>
      </c>
      <c r="Q12" s="9">
        <v>487</v>
      </c>
      <c r="R12" s="9">
        <v>388</v>
      </c>
      <c r="S12" s="9">
        <v>326</v>
      </c>
      <c r="T12" s="9">
        <v>107</v>
      </c>
      <c r="U12" s="9">
        <v>127</v>
      </c>
      <c r="V12" s="9">
        <v>50</v>
      </c>
      <c r="W12" s="9">
        <v>1905</v>
      </c>
      <c r="X12" s="9">
        <v>232</v>
      </c>
      <c r="Y12" s="9">
        <v>302</v>
      </c>
      <c r="Z12" s="9">
        <v>62</v>
      </c>
      <c r="AA12" s="9">
        <v>528</v>
      </c>
      <c r="AB12" s="9">
        <v>1914</v>
      </c>
      <c r="AC12" s="9">
        <v>59</v>
      </c>
      <c r="AD12" s="9">
        <v>1571</v>
      </c>
      <c r="AE12" s="9">
        <v>930</v>
      </c>
      <c r="AF12" s="9">
        <v>416</v>
      </c>
      <c r="AG12" s="9">
        <v>2085</v>
      </c>
      <c r="AH12" s="9">
        <v>1775</v>
      </c>
      <c r="AI12" s="9">
        <v>726</v>
      </c>
      <c r="AJ12" s="9">
        <v>320</v>
      </c>
      <c r="AK12" s="9">
        <v>2181</v>
      </c>
      <c r="AL12" s="9">
        <v>353</v>
      </c>
      <c r="AM12" s="9">
        <v>666</v>
      </c>
      <c r="AN12" s="9">
        <v>557</v>
      </c>
      <c r="AO12" s="9">
        <v>385</v>
      </c>
      <c r="AP12" s="9">
        <v>367</v>
      </c>
      <c r="AQ12" s="9">
        <v>173</v>
      </c>
    </row>
    <row r="13" spans="1:43" x14ac:dyDescent="0.25">
      <c r="A13" t="s">
        <v>274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50b5d250-b876-4e27-9e9b-3ac4ec1b390b" sqref="A2 AQ13" xr:uid="{00000000-0002-0000-8200-000000000000}"/>
    <dataValidation allowBlank="1" error="50b5d250-b876-4e27-9e9b-3ac4ec1b390b" sqref="A1" xr:uid="{00000000-0002-0000-8200-000001000000}"/>
  </dataValidations>
  <hyperlinks>
    <hyperlink ref="A1" location="'TOC'!A1" display="Back to TOC" xr:uid="{00000000-0004-0000-8200-000000000000}"/>
  </hyperlinks>
  <pageMargins left="0.7" right="0.7" top="0.75" bottom="0.75" header="0.3" footer="0.3"/>
</worksheet>
</file>

<file path=xl/worksheets/sheet1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300-000000000000}">
  <sheetPr codeName="Sheet132"/>
  <dimension ref="A1:AQ13"/>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43.85546875" bestFit="1" customWidth="1"/>
    <col min="2" max="43" width="12.7109375" bestFit="1" customWidth="1"/>
  </cols>
  <sheetData>
    <row r="1" spans="1:43" x14ac:dyDescent="0.25">
      <c r="A1" s="4" t="s">
        <v>384</v>
      </c>
    </row>
    <row r="2" spans="1:43" x14ac:dyDescent="0.25">
      <c r="A2" t="s">
        <v>284</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732</v>
      </c>
      <c r="B5" s="6">
        <v>0.3660992512406</v>
      </c>
      <c r="C5" s="6">
        <v>0.35665796448859999</v>
      </c>
      <c r="D5" s="6">
        <v>0.37526747145950001</v>
      </c>
      <c r="E5" s="6">
        <v>0.54430756192509999</v>
      </c>
      <c r="F5" s="6">
        <v>0.32758939912809998</v>
      </c>
      <c r="G5" s="6">
        <v>0.3172112751167</v>
      </c>
      <c r="H5" s="8">
        <v>0.32009620469049999</v>
      </c>
      <c r="I5" s="6">
        <v>0.34323080761079999</v>
      </c>
      <c r="J5" s="6">
        <v>0.36902789344499998</v>
      </c>
      <c r="K5" s="7">
        <v>0.42500762083749999</v>
      </c>
      <c r="L5" s="7">
        <v>0.39706490538470002</v>
      </c>
      <c r="M5" s="6">
        <v>0.34898518319749999</v>
      </c>
      <c r="N5" s="6">
        <v>0.3917401398266</v>
      </c>
      <c r="O5" s="6">
        <v>0.35488095634689998</v>
      </c>
      <c r="P5" s="6">
        <v>0.3607735929791</v>
      </c>
      <c r="Q5" s="6">
        <v>0.35129208052229999</v>
      </c>
      <c r="R5" s="6">
        <v>0.35358560431570002</v>
      </c>
      <c r="S5" s="7">
        <v>0.4585676154096</v>
      </c>
      <c r="T5" s="6">
        <v>0.44472330640300001</v>
      </c>
      <c r="U5" s="6">
        <v>0.32363190985599999</v>
      </c>
      <c r="V5" s="6">
        <v>0.31614343289090002</v>
      </c>
      <c r="W5" s="7">
        <v>0.3841791767801</v>
      </c>
      <c r="X5" s="6">
        <v>0.30245173730649999</v>
      </c>
      <c r="Y5" s="6">
        <v>0.31225139050860001</v>
      </c>
      <c r="Z5" s="6">
        <v>0.32923083677510001</v>
      </c>
      <c r="AA5" s="8">
        <v>0.25082370320250003</v>
      </c>
      <c r="AB5" s="7">
        <v>0.4050560591979</v>
      </c>
      <c r="AC5" s="8">
        <v>0.22054975056340001</v>
      </c>
      <c r="AD5" s="7">
        <v>0.41655620044320002</v>
      </c>
      <c r="AE5" s="8">
        <v>0.28362005744050001</v>
      </c>
      <c r="AF5" s="6">
        <v>0.40573079624480002</v>
      </c>
      <c r="AG5" s="6">
        <v>0.3588653333772</v>
      </c>
      <c r="AH5" s="6">
        <v>0.37562557163319998</v>
      </c>
      <c r="AI5" s="6">
        <v>0.34417018227559998</v>
      </c>
      <c r="AJ5" s="7">
        <v>0.44135802078429998</v>
      </c>
      <c r="AK5" s="8">
        <v>0.35659527749219999</v>
      </c>
      <c r="AL5" s="6">
        <v>0.35382211298190003</v>
      </c>
      <c r="AM5" s="6">
        <v>0.38007875689210002</v>
      </c>
      <c r="AN5" s="6">
        <v>0.37505484867510003</v>
      </c>
      <c r="AO5" s="6">
        <v>0.33999213606579998</v>
      </c>
      <c r="AP5" s="6">
        <v>0.38155872666009999</v>
      </c>
      <c r="AQ5" s="6">
        <v>0.33461487253360001</v>
      </c>
    </row>
    <row r="6" spans="1:43" x14ac:dyDescent="0.25">
      <c r="A6" t="s">
        <v>534</v>
      </c>
      <c r="B6" s="6">
        <v>0.24551545442030001</v>
      </c>
      <c r="C6" s="6">
        <v>0.26017187059090002</v>
      </c>
      <c r="D6" s="6">
        <v>0.23072576584669999</v>
      </c>
      <c r="E6" s="6">
        <v>8.0763333950590002E-2</v>
      </c>
      <c r="F6" s="6">
        <v>0.28797101303930001</v>
      </c>
      <c r="G6" s="6">
        <v>0.29115046067200001</v>
      </c>
      <c r="H6" s="7">
        <v>0.29026663210199999</v>
      </c>
      <c r="I6" s="6">
        <v>0.2711530601421</v>
      </c>
      <c r="J6" s="6">
        <v>0.2325201946207</v>
      </c>
      <c r="K6" s="8">
        <v>0.19484709751679999</v>
      </c>
      <c r="L6" s="8">
        <v>0.2136519163617</v>
      </c>
      <c r="M6" s="7">
        <v>0.26679646422249997</v>
      </c>
      <c r="N6" s="8">
        <v>0.21363150958829999</v>
      </c>
      <c r="O6" s="6">
        <v>0.25018415787960002</v>
      </c>
      <c r="P6" s="6">
        <v>0.26281658940899999</v>
      </c>
      <c r="Q6" s="6">
        <v>0.23031321667070001</v>
      </c>
      <c r="R6" s="6">
        <v>0.23354308797910001</v>
      </c>
      <c r="S6" s="6">
        <v>0.2279364976414</v>
      </c>
      <c r="T6" s="6">
        <v>0.19279560427770001</v>
      </c>
      <c r="U6" s="6">
        <v>0.27738905075569997</v>
      </c>
      <c r="V6" s="6">
        <v>0.30661746136110002</v>
      </c>
      <c r="W6" s="6">
        <v>0.24543419216599999</v>
      </c>
      <c r="X6" s="6">
        <v>0.2879518950687</v>
      </c>
      <c r="Y6" s="6">
        <v>0.21851505580610001</v>
      </c>
      <c r="Z6" s="6">
        <v>0.22170864364119999</v>
      </c>
      <c r="AA6" s="6">
        <v>0.2337986080958</v>
      </c>
      <c r="AB6" s="6">
        <v>0.24692227175750001</v>
      </c>
      <c r="AC6" s="6">
        <v>0.30011113307339998</v>
      </c>
      <c r="AD6" s="6">
        <v>0.2428530444773</v>
      </c>
      <c r="AE6" s="6">
        <v>0.24986754920859999</v>
      </c>
      <c r="AF6" s="6">
        <v>0.27767872217869999</v>
      </c>
      <c r="AG6" s="6">
        <v>0.2396447159174</v>
      </c>
      <c r="AH6" s="6">
        <v>0.25162902161639999</v>
      </c>
      <c r="AI6" s="6">
        <v>0.23144235681879999</v>
      </c>
      <c r="AJ6" s="6">
        <v>0.27905065936899998</v>
      </c>
      <c r="AK6" s="6">
        <v>0.24128049669490001</v>
      </c>
      <c r="AL6" s="6">
        <v>0.23773577318120001</v>
      </c>
      <c r="AM6" s="6">
        <v>0.24607228295389999</v>
      </c>
      <c r="AN6" s="6">
        <v>0.22102923546059999</v>
      </c>
      <c r="AO6" s="6">
        <v>0.27829516137080001</v>
      </c>
      <c r="AP6" s="6">
        <v>0.2615847874933</v>
      </c>
      <c r="AQ6" s="6">
        <v>0.23998994130250001</v>
      </c>
    </row>
    <row r="7" spans="1:43" x14ac:dyDescent="0.25">
      <c r="A7" t="s">
        <v>733</v>
      </c>
      <c r="B7" s="6">
        <v>0.61161470566090004</v>
      </c>
      <c r="C7" s="6">
        <v>0.61682983507959999</v>
      </c>
      <c r="D7" s="6">
        <v>0.60599323730629995</v>
      </c>
      <c r="E7" s="6">
        <v>0.62507089587569997</v>
      </c>
      <c r="F7" s="6">
        <v>0.61556041216750002</v>
      </c>
      <c r="G7" s="6">
        <v>0.60836173578870001</v>
      </c>
      <c r="H7" s="6">
        <v>0.61036283679250003</v>
      </c>
      <c r="I7" s="6">
        <v>0.61438386775289999</v>
      </c>
      <c r="J7" s="6">
        <v>0.60154808806579996</v>
      </c>
      <c r="K7" s="6">
        <v>0.61985471835429995</v>
      </c>
      <c r="L7" s="6">
        <v>0.61071682174639996</v>
      </c>
      <c r="M7" s="6">
        <v>0.61578164741999997</v>
      </c>
      <c r="N7" s="6">
        <v>0.60537164941489996</v>
      </c>
      <c r="O7" s="6">
        <v>0.60506511422660003</v>
      </c>
      <c r="P7" s="6">
        <v>0.62359018238810004</v>
      </c>
      <c r="Q7" s="6">
        <v>0.58160529719300003</v>
      </c>
      <c r="R7" s="6">
        <v>0.58712869229480003</v>
      </c>
      <c r="S7" s="7">
        <v>0.68650411305100001</v>
      </c>
      <c r="T7" s="6">
        <v>0.63751891068059996</v>
      </c>
      <c r="U7" s="6">
        <v>0.60102096061169996</v>
      </c>
      <c r="V7" s="6">
        <v>0.62276089425210002</v>
      </c>
      <c r="W7" s="7">
        <v>0.62961336894609998</v>
      </c>
      <c r="X7" s="6">
        <v>0.59040363237519999</v>
      </c>
      <c r="Y7" s="8">
        <v>0.53076644631470005</v>
      </c>
      <c r="Z7" s="6">
        <v>0.55093948041630003</v>
      </c>
      <c r="AA7" s="8">
        <v>0.48462231129819999</v>
      </c>
      <c r="AB7" s="7">
        <v>0.65197833095540003</v>
      </c>
      <c r="AC7" s="6">
        <v>0.52066088363670004</v>
      </c>
      <c r="AD7" s="7">
        <v>0.65940924492050002</v>
      </c>
      <c r="AE7" s="8">
        <v>0.5334876066491</v>
      </c>
      <c r="AF7" s="7">
        <v>0.68340951842349995</v>
      </c>
      <c r="AG7" s="8">
        <v>0.59851004929469998</v>
      </c>
      <c r="AH7" s="7">
        <v>0.62725459324959998</v>
      </c>
      <c r="AI7" s="8">
        <v>0.57561253909429999</v>
      </c>
      <c r="AJ7" s="7">
        <v>0.72040868015329995</v>
      </c>
      <c r="AK7" s="8">
        <v>0.59787577418710003</v>
      </c>
      <c r="AL7" s="6">
        <v>0.59155788616320004</v>
      </c>
      <c r="AM7" s="6">
        <v>0.62615103984599996</v>
      </c>
      <c r="AN7" s="6">
        <v>0.59608408413570002</v>
      </c>
      <c r="AO7" s="6">
        <v>0.61828729743660005</v>
      </c>
      <c r="AP7" s="6">
        <v>0.64314351415339999</v>
      </c>
      <c r="AQ7" s="6">
        <v>0.57460481383609996</v>
      </c>
    </row>
    <row r="8" spans="1:43" x14ac:dyDescent="0.25">
      <c r="A8" t="s">
        <v>535</v>
      </c>
      <c r="B8" s="6">
        <v>0.13821413470839999</v>
      </c>
      <c r="C8" s="6">
        <v>0.13455218524519999</v>
      </c>
      <c r="D8" s="6">
        <v>0.14199063484319999</v>
      </c>
      <c r="E8" s="6">
        <v>0.16306055160230001</v>
      </c>
      <c r="F8" s="6">
        <v>0.16859716902380001</v>
      </c>
      <c r="G8" s="6">
        <v>0.13798788563459999</v>
      </c>
      <c r="H8" s="6">
        <v>0.1464967092702</v>
      </c>
      <c r="I8" s="6">
        <v>0.15950435395740001</v>
      </c>
      <c r="J8" s="6">
        <v>0.1219923974638</v>
      </c>
      <c r="K8" s="6">
        <v>0.125652690008</v>
      </c>
      <c r="L8" s="6">
        <v>0.12382562657270001</v>
      </c>
      <c r="M8" s="6">
        <v>0.1442235468402</v>
      </c>
      <c r="N8" s="6">
        <v>0.12921062563329999</v>
      </c>
      <c r="O8" s="6">
        <v>0.15150275503890001</v>
      </c>
      <c r="P8" s="6">
        <v>0.1168523062194</v>
      </c>
      <c r="Q8" s="6">
        <v>0.14441102207090001</v>
      </c>
      <c r="R8" s="6">
        <v>0.15234257536740001</v>
      </c>
      <c r="S8" s="6">
        <v>0.1218306352582</v>
      </c>
      <c r="T8" s="6">
        <v>0.13110824825030001</v>
      </c>
      <c r="U8" s="6">
        <v>0.15489243797880001</v>
      </c>
      <c r="V8" s="6">
        <v>0.1087864222075</v>
      </c>
      <c r="W8" s="6">
        <v>0.13217765932520001</v>
      </c>
      <c r="X8" s="6">
        <v>0.15176120456860001</v>
      </c>
      <c r="Y8" s="6">
        <v>0.16754425413439999</v>
      </c>
      <c r="Z8" s="6">
        <v>0.12613722163960001</v>
      </c>
      <c r="AA8" s="6">
        <v>0.15220811489229999</v>
      </c>
      <c r="AB8" s="6">
        <v>0.13563003293750001</v>
      </c>
      <c r="AC8" s="6">
        <v>9.7576517567540003E-2</v>
      </c>
      <c r="AD8" s="8">
        <v>0.12408162025119999</v>
      </c>
      <c r="AE8" s="7">
        <v>0.16131577714270001</v>
      </c>
      <c r="AF8" s="6">
        <v>0.12112871162530001</v>
      </c>
      <c r="AG8" s="6">
        <v>0.1413327248929</v>
      </c>
      <c r="AH8" s="6">
        <v>0.14009711493070001</v>
      </c>
      <c r="AI8" s="6">
        <v>0.13387961713470001</v>
      </c>
      <c r="AJ8" s="6">
        <v>0.14216492309760001</v>
      </c>
      <c r="AK8" s="6">
        <v>0.1377152135944</v>
      </c>
      <c r="AL8" s="6">
        <v>0.1135005188626</v>
      </c>
      <c r="AM8" s="6">
        <v>0.13302571002380001</v>
      </c>
      <c r="AN8" s="6">
        <v>0.16145496042980001</v>
      </c>
      <c r="AO8" s="6">
        <v>0.13972764527270001</v>
      </c>
      <c r="AP8" s="6">
        <v>0.11774918192559999</v>
      </c>
      <c r="AQ8" s="6">
        <v>0.17622253592369999</v>
      </c>
    </row>
    <row r="9" spans="1:43" x14ac:dyDescent="0.25">
      <c r="A9" t="s">
        <v>536</v>
      </c>
      <c r="B9" s="6">
        <v>0.22368291322969999</v>
      </c>
      <c r="C9" s="6">
        <v>0.22068125659250001</v>
      </c>
      <c r="D9" s="6">
        <v>0.22693870877559999</v>
      </c>
      <c r="E9" s="6">
        <v>0.21186855252190001</v>
      </c>
      <c r="F9" s="6">
        <v>0.19040676140839999</v>
      </c>
      <c r="G9" s="6">
        <v>0.23027176336210001</v>
      </c>
      <c r="H9" s="6">
        <v>0.21919001843710001</v>
      </c>
      <c r="I9" s="6">
        <v>0.2020430987338</v>
      </c>
      <c r="J9" s="6">
        <v>0.25103573348530001</v>
      </c>
      <c r="K9" s="6">
        <v>0.22234609142219999</v>
      </c>
      <c r="L9" s="6">
        <v>0.2366667489522</v>
      </c>
      <c r="M9" s="6">
        <v>0.21900673341220001</v>
      </c>
      <c r="N9" s="6">
        <v>0.23068892754529999</v>
      </c>
      <c r="O9" s="6">
        <v>0.22780317207920001</v>
      </c>
      <c r="P9" s="6">
        <v>0.2358503370126</v>
      </c>
      <c r="Q9" s="6">
        <v>0.23911219859589999</v>
      </c>
      <c r="R9" s="6">
        <v>0.23158663709169999</v>
      </c>
      <c r="S9" s="8">
        <v>0.1627115159692</v>
      </c>
      <c r="T9" s="6">
        <v>0.2152217551533</v>
      </c>
      <c r="U9" s="6">
        <v>0.19436513704860001</v>
      </c>
      <c r="V9" s="6">
        <v>0.1772965010044</v>
      </c>
      <c r="W9" s="6">
        <v>0.21597720458860001</v>
      </c>
      <c r="X9" s="6">
        <v>0.2404270305998</v>
      </c>
      <c r="Y9" s="6">
        <v>0.2626236874708</v>
      </c>
      <c r="Z9" s="6">
        <v>0.20340861419129999</v>
      </c>
      <c r="AA9" s="7">
        <v>0.31569765875889999</v>
      </c>
      <c r="AB9" s="8">
        <v>0.1926930199794</v>
      </c>
      <c r="AC9" s="6">
        <v>0.33698047834720002</v>
      </c>
      <c r="AD9" s="8">
        <v>0.19328702381519999</v>
      </c>
      <c r="AE9" s="7">
        <v>0.27336939830989998</v>
      </c>
      <c r="AF9" s="8">
        <v>0.1626520452346</v>
      </c>
      <c r="AG9" s="7">
        <v>0.23482283437490001</v>
      </c>
      <c r="AH9" s="6">
        <v>0.21271117113820001</v>
      </c>
      <c r="AI9" s="6">
        <v>0.24893926395880001</v>
      </c>
      <c r="AJ9" s="8">
        <v>0.1217414979177</v>
      </c>
      <c r="AK9" s="7">
        <v>0.2365564765483</v>
      </c>
      <c r="AL9" s="6">
        <v>0.24263740945369999</v>
      </c>
      <c r="AM9" s="6">
        <v>0.21518161816190001</v>
      </c>
      <c r="AN9" s="6">
        <v>0.2159890322121</v>
      </c>
      <c r="AO9" s="6">
        <v>0.22058734254490001</v>
      </c>
      <c r="AP9" s="6">
        <v>0.2308213803844</v>
      </c>
      <c r="AQ9" s="6">
        <v>0.232762884325</v>
      </c>
    </row>
    <row r="10" spans="1:43" x14ac:dyDescent="0.25">
      <c r="A10" t="s">
        <v>734</v>
      </c>
      <c r="B10" s="6">
        <v>2.6488246401030001E-2</v>
      </c>
      <c r="C10" s="6">
        <v>2.79367230827E-2</v>
      </c>
      <c r="D10" s="6">
        <v>2.507741907499E-2</v>
      </c>
      <c r="E10" s="6">
        <v>0</v>
      </c>
      <c r="F10" s="6">
        <v>2.5435657400310001E-2</v>
      </c>
      <c r="G10" s="6">
        <v>2.3378615214580001E-2</v>
      </c>
      <c r="H10" s="6">
        <v>2.3950435500180001E-2</v>
      </c>
      <c r="I10" s="6">
        <v>2.406867955579E-2</v>
      </c>
      <c r="J10" s="6">
        <v>2.5423780985170001E-2</v>
      </c>
      <c r="K10" s="6">
        <v>3.2146500215539997E-2</v>
      </c>
      <c r="L10" s="6">
        <v>2.8790802728719998E-2</v>
      </c>
      <c r="M10" s="6">
        <v>2.0988072327639998E-2</v>
      </c>
      <c r="N10" s="6">
        <v>3.4728797406439998E-2</v>
      </c>
      <c r="O10" s="6">
        <v>1.5628958655379999E-2</v>
      </c>
      <c r="P10" s="6">
        <v>2.3707174379959998E-2</v>
      </c>
      <c r="Q10" s="6">
        <v>3.4871482140229997E-2</v>
      </c>
      <c r="R10" s="6">
        <v>2.894209524612E-2</v>
      </c>
      <c r="S10" s="6">
        <v>2.8953735721579998E-2</v>
      </c>
      <c r="T10" s="6">
        <v>1.6151085915779999E-2</v>
      </c>
      <c r="U10" s="6">
        <v>4.9721464360910003E-2</v>
      </c>
      <c r="V10" s="7">
        <v>9.115618253603E-2</v>
      </c>
      <c r="W10" s="8">
        <v>2.2231767140049999E-2</v>
      </c>
      <c r="X10" s="6">
        <v>1.7408132456360002E-2</v>
      </c>
      <c r="Y10" s="6">
        <v>3.9065612080079998E-2</v>
      </c>
      <c r="Z10" s="7">
        <v>0.1195146837527</v>
      </c>
      <c r="AA10" s="7">
        <v>4.7471915050549998E-2</v>
      </c>
      <c r="AB10" s="8">
        <v>1.9698616127699999E-2</v>
      </c>
      <c r="AC10" s="6">
        <v>4.4782120448549997E-2</v>
      </c>
      <c r="AD10" s="6">
        <v>2.3222111013149999E-2</v>
      </c>
      <c r="AE10" s="6">
        <v>3.1827217898350003E-2</v>
      </c>
      <c r="AF10" s="6">
        <v>3.2809724716539999E-2</v>
      </c>
      <c r="AG10" s="6">
        <v>2.5334391437639998E-2</v>
      </c>
      <c r="AH10" s="8">
        <v>1.993712068155E-2</v>
      </c>
      <c r="AI10" s="7">
        <v>4.156857981216E-2</v>
      </c>
      <c r="AJ10" s="6">
        <v>1.5684898831309999E-2</v>
      </c>
      <c r="AK10" s="6">
        <v>2.7852535670170001E-2</v>
      </c>
      <c r="AL10" s="7">
        <v>5.230418552057E-2</v>
      </c>
      <c r="AM10" s="6">
        <v>2.564163196834E-2</v>
      </c>
      <c r="AN10" s="6">
        <v>2.6471923222320001E-2</v>
      </c>
      <c r="AO10" s="6">
        <v>2.1397714745790001E-2</v>
      </c>
      <c r="AP10" s="6">
        <v>8.2859235366779995E-3</v>
      </c>
      <c r="AQ10" s="6">
        <v>1.640976591519E-2</v>
      </c>
    </row>
    <row r="11" spans="1:43" x14ac:dyDescent="0.25">
      <c r="A11" t="s">
        <v>434</v>
      </c>
      <c r="B11" s="6">
        <v>1</v>
      </c>
      <c r="C11" s="6">
        <v>1</v>
      </c>
      <c r="D11" s="6">
        <v>1</v>
      </c>
      <c r="E11" s="6">
        <v>1</v>
      </c>
      <c r="F11" s="6">
        <v>1</v>
      </c>
      <c r="G11" s="6">
        <v>1</v>
      </c>
      <c r="H11" s="6">
        <v>1</v>
      </c>
      <c r="I11" s="6">
        <v>1</v>
      </c>
      <c r="J11" s="6">
        <v>1</v>
      </c>
      <c r="K11" s="6">
        <v>1</v>
      </c>
      <c r="L11" s="6">
        <v>1</v>
      </c>
      <c r="M11" s="6">
        <v>1</v>
      </c>
      <c r="N11" s="6">
        <v>1</v>
      </c>
      <c r="O11" s="6">
        <v>1</v>
      </c>
      <c r="P11" s="6">
        <v>1</v>
      </c>
      <c r="Q11" s="6">
        <v>1</v>
      </c>
      <c r="R11" s="6">
        <v>1</v>
      </c>
      <c r="S11" s="6">
        <v>1</v>
      </c>
      <c r="T11" s="6">
        <v>1</v>
      </c>
      <c r="U11" s="6">
        <v>1</v>
      </c>
      <c r="V11" s="6">
        <v>1</v>
      </c>
      <c r="W11" s="6">
        <v>1</v>
      </c>
      <c r="X11" s="6">
        <v>1</v>
      </c>
      <c r="Y11" s="6">
        <v>1</v>
      </c>
      <c r="Z11" s="6">
        <v>1</v>
      </c>
      <c r="AA11" s="6">
        <v>1</v>
      </c>
      <c r="AB11" s="6">
        <v>1</v>
      </c>
      <c r="AC11" s="6">
        <v>1</v>
      </c>
      <c r="AD11" s="6">
        <v>1</v>
      </c>
      <c r="AE11" s="6">
        <v>1</v>
      </c>
      <c r="AF11" s="6">
        <v>1</v>
      </c>
      <c r="AG11" s="6">
        <v>1</v>
      </c>
      <c r="AH11" s="6">
        <v>1</v>
      </c>
      <c r="AI11" s="6">
        <v>1</v>
      </c>
      <c r="AJ11" s="6">
        <v>1</v>
      </c>
      <c r="AK11" s="6">
        <v>1</v>
      </c>
      <c r="AL11" s="6">
        <v>1</v>
      </c>
      <c r="AM11" s="6">
        <v>1</v>
      </c>
      <c r="AN11" s="6">
        <v>1</v>
      </c>
      <c r="AO11" s="6">
        <v>1</v>
      </c>
      <c r="AP11" s="6">
        <v>1</v>
      </c>
      <c r="AQ11" s="6">
        <v>1</v>
      </c>
    </row>
    <row r="12" spans="1:43" x14ac:dyDescent="0.25">
      <c r="A12" t="s">
        <v>433</v>
      </c>
      <c r="B12" s="9">
        <v>2501</v>
      </c>
      <c r="C12" s="9">
        <v>1275</v>
      </c>
      <c r="D12" s="9">
        <v>1220</v>
      </c>
      <c r="E12" s="9">
        <v>6</v>
      </c>
      <c r="F12" s="9">
        <v>143</v>
      </c>
      <c r="G12" s="9">
        <v>403</v>
      </c>
      <c r="H12" s="9">
        <v>546</v>
      </c>
      <c r="I12" s="9">
        <v>697</v>
      </c>
      <c r="J12" s="9">
        <v>640</v>
      </c>
      <c r="K12" s="9">
        <v>618</v>
      </c>
      <c r="L12" s="9">
        <v>1258</v>
      </c>
      <c r="M12" s="9">
        <v>1466</v>
      </c>
      <c r="N12" s="9">
        <v>1035</v>
      </c>
      <c r="O12" s="9">
        <v>517</v>
      </c>
      <c r="P12" s="9">
        <v>499</v>
      </c>
      <c r="Q12" s="9">
        <v>487</v>
      </c>
      <c r="R12" s="9">
        <v>388</v>
      </c>
      <c r="S12" s="9">
        <v>326</v>
      </c>
      <c r="T12" s="9">
        <v>107</v>
      </c>
      <c r="U12" s="9">
        <v>127</v>
      </c>
      <c r="V12" s="9">
        <v>50</v>
      </c>
      <c r="W12" s="9">
        <v>1905</v>
      </c>
      <c r="X12" s="9">
        <v>232</v>
      </c>
      <c r="Y12" s="9">
        <v>302</v>
      </c>
      <c r="Z12" s="9">
        <v>62</v>
      </c>
      <c r="AA12" s="9">
        <v>528</v>
      </c>
      <c r="AB12" s="9">
        <v>1914</v>
      </c>
      <c r="AC12" s="9">
        <v>59</v>
      </c>
      <c r="AD12" s="9">
        <v>1571</v>
      </c>
      <c r="AE12" s="9">
        <v>930</v>
      </c>
      <c r="AF12" s="9">
        <v>416</v>
      </c>
      <c r="AG12" s="9">
        <v>2085</v>
      </c>
      <c r="AH12" s="9">
        <v>1775</v>
      </c>
      <c r="AI12" s="9">
        <v>726</v>
      </c>
      <c r="AJ12" s="9">
        <v>320</v>
      </c>
      <c r="AK12" s="9">
        <v>2181</v>
      </c>
      <c r="AL12" s="9">
        <v>353</v>
      </c>
      <c r="AM12" s="9">
        <v>666</v>
      </c>
      <c r="AN12" s="9">
        <v>557</v>
      </c>
      <c r="AO12" s="9">
        <v>385</v>
      </c>
      <c r="AP12" s="9">
        <v>367</v>
      </c>
      <c r="AQ12" s="9">
        <v>173</v>
      </c>
    </row>
    <row r="13" spans="1:43" x14ac:dyDescent="0.25">
      <c r="A13" t="s">
        <v>274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4e8a0fec-4046-4573-b968-d953f62982fd" sqref="A2 AQ13" xr:uid="{00000000-0002-0000-8300-000000000000}"/>
    <dataValidation allowBlank="1" error="4e8a0fec-4046-4573-b968-d953f62982fd" sqref="A1" xr:uid="{00000000-0002-0000-8300-000001000000}"/>
  </dataValidations>
  <hyperlinks>
    <hyperlink ref="A1" location="'TOC'!A1" display="Back to TOC" xr:uid="{00000000-0004-0000-8300-000000000000}"/>
  </hyperlinks>
  <pageMargins left="0.7" right="0.7" top="0.75" bottom="0.75" header="0.3" footer="0.3"/>
</worksheet>
</file>

<file path=xl/worksheets/sheet1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400-000000000000}">
  <sheetPr codeName="Sheet133"/>
  <dimension ref="A1:AQ13"/>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43.85546875" bestFit="1" customWidth="1"/>
    <col min="2" max="43" width="12.7109375" bestFit="1" customWidth="1"/>
  </cols>
  <sheetData>
    <row r="1" spans="1:43" x14ac:dyDescent="0.25">
      <c r="A1" s="4" t="s">
        <v>384</v>
      </c>
    </row>
    <row r="2" spans="1:43" x14ac:dyDescent="0.25">
      <c r="A2" t="s">
        <v>286</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732</v>
      </c>
      <c r="B5" s="6">
        <v>0.20723437762790001</v>
      </c>
      <c r="C5" s="6">
        <v>0.2112281505526</v>
      </c>
      <c r="D5" s="6">
        <v>0.2020163393369</v>
      </c>
      <c r="E5" s="6">
        <v>0.40090947192330001</v>
      </c>
      <c r="F5" s="6">
        <v>0.2513073847533</v>
      </c>
      <c r="G5" s="6">
        <v>0.22594389228539999</v>
      </c>
      <c r="H5" s="6">
        <v>0.23299448152810001</v>
      </c>
      <c r="I5" s="6">
        <v>0.18468385746079999</v>
      </c>
      <c r="J5" s="6">
        <v>0.22054123262389999</v>
      </c>
      <c r="K5" s="6">
        <v>0.19558046101509999</v>
      </c>
      <c r="L5" s="6">
        <v>0.20803982391369999</v>
      </c>
      <c r="M5" s="6">
        <v>0.20126697042309999</v>
      </c>
      <c r="N5" s="6">
        <v>0.2161749534688</v>
      </c>
      <c r="O5" s="7">
        <v>0.2484278851925</v>
      </c>
      <c r="P5" s="8">
        <v>0.16281043205679999</v>
      </c>
      <c r="Q5" s="6">
        <v>0.20673413113460001</v>
      </c>
      <c r="R5" s="6">
        <v>0.2149022768711</v>
      </c>
      <c r="S5" s="6">
        <v>0.22490637246129999</v>
      </c>
      <c r="T5" s="6">
        <v>0.1897218635214</v>
      </c>
      <c r="U5" s="6">
        <v>0.147163203779</v>
      </c>
      <c r="V5" s="6">
        <v>0.16013358028479999</v>
      </c>
      <c r="W5" s="6">
        <v>0.2061271783434</v>
      </c>
      <c r="X5" s="6">
        <v>0.19977613634880001</v>
      </c>
      <c r="Y5" s="6">
        <v>0.216601695352</v>
      </c>
      <c r="Z5" s="6">
        <v>0.2216828830732</v>
      </c>
      <c r="AA5" s="6">
        <v>0.188208002934</v>
      </c>
      <c r="AB5" s="6">
        <v>0.21403835693539999</v>
      </c>
      <c r="AC5" s="6">
        <v>0.17304243680510001</v>
      </c>
      <c r="AD5" s="7">
        <v>0.22614391913109999</v>
      </c>
      <c r="AE5" s="8">
        <v>0.1763239923794</v>
      </c>
      <c r="AF5" s="7">
        <v>0.26703028220949998</v>
      </c>
      <c r="AG5" s="8">
        <v>0.19631987348060001</v>
      </c>
      <c r="AH5" s="6">
        <v>0.20161020168829999</v>
      </c>
      <c r="AI5" s="6">
        <v>0.2201809233002</v>
      </c>
      <c r="AJ5" s="6">
        <v>0.24490085973869999</v>
      </c>
      <c r="AK5" s="6">
        <v>0.2024777059557</v>
      </c>
      <c r="AL5" s="7">
        <v>0.25121485880540001</v>
      </c>
      <c r="AM5" s="6">
        <v>0.19550725994679999</v>
      </c>
      <c r="AN5" s="6">
        <v>0.2177223021587</v>
      </c>
      <c r="AO5" s="6">
        <v>0.20118111728150001</v>
      </c>
      <c r="AP5" s="6">
        <v>0.21586244316360001</v>
      </c>
      <c r="AQ5" s="8">
        <v>0.12527975569159999</v>
      </c>
    </row>
    <row r="6" spans="1:43" x14ac:dyDescent="0.25">
      <c r="A6" t="s">
        <v>534</v>
      </c>
      <c r="B6" s="6">
        <v>0.29522108070160002</v>
      </c>
      <c r="C6" s="6">
        <v>0.3034285961366</v>
      </c>
      <c r="D6" s="6">
        <v>0.28568046069929998</v>
      </c>
      <c r="E6" s="6">
        <v>0.45569243807490001</v>
      </c>
      <c r="F6" s="6">
        <v>0.37503328063180003</v>
      </c>
      <c r="G6" s="7">
        <v>0.36221084930059999</v>
      </c>
      <c r="H6" s="7">
        <v>0.36577525181830001</v>
      </c>
      <c r="I6" s="6">
        <v>0.32644012266709999</v>
      </c>
      <c r="J6" s="8">
        <v>0.24372491734669999</v>
      </c>
      <c r="K6" s="8">
        <v>0.2556697943156</v>
      </c>
      <c r="L6" s="8">
        <v>0.2497074162582</v>
      </c>
      <c r="M6" s="7">
        <v>0.31438466464280002</v>
      </c>
      <c r="N6" s="8">
        <v>0.26650953652010001</v>
      </c>
      <c r="O6" s="6">
        <v>0.2696776623123</v>
      </c>
      <c r="P6" s="6">
        <v>0.31116342345550002</v>
      </c>
      <c r="Q6" s="6">
        <v>0.27942318168820002</v>
      </c>
      <c r="R6" s="6">
        <v>0.29603220992110002</v>
      </c>
      <c r="S6" s="7">
        <v>0.36611086055140002</v>
      </c>
      <c r="T6" s="6">
        <v>0.24600766016959999</v>
      </c>
      <c r="U6" s="6">
        <v>0.31619423930759999</v>
      </c>
      <c r="V6" s="6">
        <v>0.2692942143191</v>
      </c>
      <c r="W6" s="6">
        <v>0.29976472773879997</v>
      </c>
      <c r="X6" s="6">
        <v>0.3040970147109</v>
      </c>
      <c r="Y6" s="6">
        <v>0.28305669599830002</v>
      </c>
      <c r="Z6" s="6">
        <v>0.19307131847180001</v>
      </c>
      <c r="AA6" s="6">
        <v>0.27247490464090002</v>
      </c>
      <c r="AB6" s="7">
        <v>0.3076655744349</v>
      </c>
      <c r="AC6" s="8">
        <v>0.1371847159507</v>
      </c>
      <c r="AD6" s="6">
        <v>0.29766389732620002</v>
      </c>
      <c r="AE6" s="6">
        <v>0.29122794300740001</v>
      </c>
      <c r="AF6" s="6">
        <v>0.31905377538860002</v>
      </c>
      <c r="AG6" s="6">
        <v>0.2908709158062</v>
      </c>
      <c r="AH6" s="6">
        <v>0.30152885898870002</v>
      </c>
      <c r="AI6" s="6">
        <v>0.28070091978180001</v>
      </c>
      <c r="AJ6" s="6">
        <v>0.29364030534649999</v>
      </c>
      <c r="AK6" s="6">
        <v>0.29542070723769998</v>
      </c>
      <c r="AL6" s="8">
        <v>0.21676065774180001</v>
      </c>
      <c r="AM6" s="6">
        <v>0.29139467383540002</v>
      </c>
      <c r="AN6" s="6">
        <v>0.3083703401765</v>
      </c>
      <c r="AO6" s="6">
        <v>0.31959762488019999</v>
      </c>
      <c r="AP6" s="6">
        <v>0.3295439747351</v>
      </c>
      <c r="AQ6" s="6">
        <v>0.33210068192949999</v>
      </c>
    </row>
    <row r="7" spans="1:43" x14ac:dyDescent="0.25">
      <c r="A7" t="s">
        <v>733</v>
      </c>
      <c r="B7" s="6">
        <v>0.5024554583295</v>
      </c>
      <c r="C7" s="6">
        <v>0.51465674668920003</v>
      </c>
      <c r="D7" s="6">
        <v>0.48769680003619997</v>
      </c>
      <c r="E7" s="7">
        <v>0.85660190999819996</v>
      </c>
      <c r="F7" s="7">
        <v>0.62634066538510003</v>
      </c>
      <c r="G7" s="7">
        <v>0.58815474158600001</v>
      </c>
      <c r="H7" s="7">
        <v>0.59876973334640005</v>
      </c>
      <c r="I7" s="6">
        <v>0.51112398012789995</v>
      </c>
      <c r="J7" s="6">
        <v>0.46426614997060001</v>
      </c>
      <c r="K7" s="8">
        <v>0.45125025533070001</v>
      </c>
      <c r="L7" s="8">
        <v>0.45774724017200003</v>
      </c>
      <c r="M7" s="6">
        <v>0.51565163506589995</v>
      </c>
      <c r="N7" s="6">
        <v>0.48268448998890001</v>
      </c>
      <c r="O7" s="6">
        <v>0.51810554750469995</v>
      </c>
      <c r="P7" s="6">
        <v>0.47397385551229998</v>
      </c>
      <c r="Q7" s="6">
        <v>0.4861573128228</v>
      </c>
      <c r="R7" s="6">
        <v>0.51093448679219999</v>
      </c>
      <c r="S7" s="7">
        <v>0.59101723301270004</v>
      </c>
      <c r="T7" s="6">
        <v>0.43572952369090001</v>
      </c>
      <c r="U7" s="6">
        <v>0.46335744308659998</v>
      </c>
      <c r="V7" s="6">
        <v>0.42942779460399999</v>
      </c>
      <c r="W7" s="6">
        <v>0.50589190608220003</v>
      </c>
      <c r="X7" s="6">
        <v>0.50387315105969999</v>
      </c>
      <c r="Y7" s="6">
        <v>0.49965839135029999</v>
      </c>
      <c r="Z7" s="6">
        <v>0.41475420154499998</v>
      </c>
      <c r="AA7" s="6">
        <v>0.46068290757489999</v>
      </c>
      <c r="AB7" s="7">
        <v>0.52170393137030002</v>
      </c>
      <c r="AC7" s="8">
        <v>0.31022715275579998</v>
      </c>
      <c r="AD7" s="7">
        <v>0.52380781645730001</v>
      </c>
      <c r="AE7" s="8">
        <v>0.46755193538680001</v>
      </c>
      <c r="AF7" s="7">
        <v>0.58608405759810001</v>
      </c>
      <c r="AG7" s="8">
        <v>0.48719078928679999</v>
      </c>
      <c r="AH7" s="6">
        <v>0.50313906067699998</v>
      </c>
      <c r="AI7" s="6">
        <v>0.50088184308200001</v>
      </c>
      <c r="AJ7" s="6">
        <v>0.5385411650852</v>
      </c>
      <c r="AK7" s="6">
        <v>0.4978984131934</v>
      </c>
      <c r="AL7" s="6">
        <v>0.46797551654719999</v>
      </c>
      <c r="AM7" s="6">
        <v>0.48690193378219998</v>
      </c>
      <c r="AN7" s="6">
        <v>0.52609264233529995</v>
      </c>
      <c r="AO7" s="6">
        <v>0.52077874216169995</v>
      </c>
      <c r="AP7" s="6">
        <v>0.54540641789879996</v>
      </c>
      <c r="AQ7" s="6">
        <v>0.45738043762109998</v>
      </c>
    </row>
    <row r="8" spans="1:43" x14ac:dyDescent="0.25">
      <c r="A8" t="s">
        <v>535</v>
      </c>
      <c r="B8" s="6">
        <v>0.202801678481</v>
      </c>
      <c r="C8" s="6">
        <v>0.2037603415757</v>
      </c>
      <c r="D8" s="6">
        <v>0.20222645561659999</v>
      </c>
      <c r="E8" s="6">
        <v>0.1132707145396</v>
      </c>
      <c r="F8" s="6">
        <v>0.16220583748959999</v>
      </c>
      <c r="G8" s="6">
        <v>0.19348728142310001</v>
      </c>
      <c r="H8" s="6">
        <v>0.1847916093908</v>
      </c>
      <c r="I8" s="6">
        <v>0.22258378408410001</v>
      </c>
      <c r="J8" s="6">
        <v>0.1877736344573</v>
      </c>
      <c r="K8" s="6">
        <v>0.21253963715669999</v>
      </c>
      <c r="L8" s="6">
        <v>0.20017749467099999</v>
      </c>
      <c r="M8" s="6">
        <v>0.20212391271220001</v>
      </c>
      <c r="N8" s="6">
        <v>0.20381713059459999</v>
      </c>
      <c r="O8" s="6">
        <v>0.19165548448280001</v>
      </c>
      <c r="P8" s="6">
        <v>0.2164269810527</v>
      </c>
      <c r="Q8" s="6">
        <v>0.20467612532509999</v>
      </c>
      <c r="R8" s="6">
        <v>0.20371278734760001</v>
      </c>
      <c r="S8" s="6">
        <v>0.18714644581029999</v>
      </c>
      <c r="T8" s="6">
        <v>0.15131408686889999</v>
      </c>
      <c r="U8" s="6">
        <v>0.25697880365699999</v>
      </c>
      <c r="V8" s="6">
        <v>0.1679634435671</v>
      </c>
      <c r="W8" s="6">
        <v>0.2076257595487</v>
      </c>
      <c r="X8" s="6">
        <v>0.19453172056920001</v>
      </c>
      <c r="Y8" s="6">
        <v>0.18463315645209999</v>
      </c>
      <c r="Z8" s="6">
        <v>0.1797477616708</v>
      </c>
      <c r="AA8" s="6">
        <v>0.17535647227939999</v>
      </c>
      <c r="AB8" s="6">
        <v>0.20977621209710001</v>
      </c>
      <c r="AC8" s="6">
        <v>0.2306779512563</v>
      </c>
      <c r="AD8" s="6">
        <v>0.20057696783330001</v>
      </c>
      <c r="AE8" s="6">
        <v>0.20643829035630001</v>
      </c>
      <c r="AF8" s="6">
        <v>0.16483463669680001</v>
      </c>
      <c r="AG8" s="6">
        <v>0.2097317757496</v>
      </c>
      <c r="AH8" s="6">
        <v>0.2142238030378</v>
      </c>
      <c r="AI8" s="6">
        <v>0.17650857192860001</v>
      </c>
      <c r="AJ8" s="6">
        <v>0.24033876711509999</v>
      </c>
      <c r="AK8" s="6">
        <v>0.1980613471265</v>
      </c>
      <c r="AL8" s="6">
        <v>0.1768304418245</v>
      </c>
      <c r="AM8" s="6">
        <v>0.21894269998159999</v>
      </c>
      <c r="AN8" s="6">
        <v>0.20162406354349999</v>
      </c>
      <c r="AO8" s="6">
        <v>0.22655167078909999</v>
      </c>
      <c r="AP8" s="6">
        <v>0.1666303894967</v>
      </c>
      <c r="AQ8" s="6">
        <v>0.21532776126559999</v>
      </c>
    </row>
    <row r="9" spans="1:43" x14ac:dyDescent="0.25">
      <c r="A9" t="s">
        <v>536</v>
      </c>
      <c r="B9" s="6">
        <v>0.2400887954733</v>
      </c>
      <c r="C9" s="6">
        <v>0.22800219913649999</v>
      </c>
      <c r="D9" s="6">
        <v>0.25415735104269999</v>
      </c>
      <c r="E9" s="6">
        <v>0</v>
      </c>
      <c r="F9" s="6">
        <v>0.18051166619520001</v>
      </c>
      <c r="G9" s="8">
        <v>0.192681675409</v>
      </c>
      <c r="H9" s="8">
        <v>0.18929863436460001</v>
      </c>
      <c r="I9" s="6">
        <v>0.2180243446888</v>
      </c>
      <c r="J9" s="7">
        <v>0.29037251307189998</v>
      </c>
      <c r="K9" s="6">
        <v>0.25497281357860002</v>
      </c>
      <c r="L9" s="7">
        <v>0.27264284835960001</v>
      </c>
      <c r="M9" s="6">
        <v>0.2390504170644</v>
      </c>
      <c r="N9" s="6">
        <v>0.24164452991499999</v>
      </c>
      <c r="O9" s="6">
        <v>0.23627427124190001</v>
      </c>
      <c r="P9" s="6">
        <v>0.2605767007318</v>
      </c>
      <c r="Q9" s="6">
        <v>0.24339570875780001</v>
      </c>
      <c r="R9" s="6">
        <v>0.2587365359871</v>
      </c>
      <c r="S9" s="8">
        <v>0.17528480872400001</v>
      </c>
      <c r="T9" s="6">
        <v>0.25661673133079999</v>
      </c>
      <c r="U9" s="6">
        <v>0.22711301214259999</v>
      </c>
      <c r="V9" s="6">
        <v>0.32658215789919998</v>
      </c>
      <c r="W9" s="6">
        <v>0.23626656014370001</v>
      </c>
      <c r="X9" s="6">
        <v>0.25417302429830002</v>
      </c>
      <c r="Y9" s="6">
        <v>0.24286086345480001</v>
      </c>
      <c r="Z9" s="6">
        <v>0.2845665060118</v>
      </c>
      <c r="AA9" s="7">
        <v>0.29873940329389997</v>
      </c>
      <c r="AB9" s="8">
        <v>0.2156153208736</v>
      </c>
      <c r="AC9" s="7">
        <v>0.44061174990180002</v>
      </c>
      <c r="AD9" s="6">
        <v>0.22616667379460001</v>
      </c>
      <c r="AE9" s="6">
        <v>0.26284652042860002</v>
      </c>
      <c r="AF9" s="6">
        <v>0.20128930924899999</v>
      </c>
      <c r="AG9" s="6">
        <v>0.24717083823639999</v>
      </c>
      <c r="AH9" s="6">
        <v>0.23806489027540001</v>
      </c>
      <c r="AI9" s="6">
        <v>0.24474771463969999</v>
      </c>
      <c r="AJ9" s="8">
        <v>0.16265018064610001</v>
      </c>
      <c r="AK9" s="7">
        <v>0.2498680486672</v>
      </c>
      <c r="AL9" s="6">
        <v>0.26125097298720001</v>
      </c>
      <c r="AM9" s="6">
        <v>0.2282361759273</v>
      </c>
      <c r="AN9" s="6">
        <v>0.22388554500890001</v>
      </c>
      <c r="AO9" s="6">
        <v>0.21513195192010001</v>
      </c>
      <c r="AP9" s="6">
        <v>0.25627902566979999</v>
      </c>
      <c r="AQ9" s="6">
        <v>0.30927460259279999</v>
      </c>
    </row>
    <row r="10" spans="1:43" x14ac:dyDescent="0.25">
      <c r="A10" t="s">
        <v>734</v>
      </c>
      <c r="B10" s="6">
        <v>5.4654067716210002E-2</v>
      </c>
      <c r="C10" s="6">
        <v>5.3580712598539998E-2</v>
      </c>
      <c r="D10" s="6">
        <v>5.5919393304459997E-2</v>
      </c>
      <c r="E10" s="6">
        <v>3.0127375462189999E-2</v>
      </c>
      <c r="F10" s="6">
        <v>3.0941830930119998E-2</v>
      </c>
      <c r="G10" s="8">
        <v>2.5676301581950001E-2</v>
      </c>
      <c r="H10" s="8">
        <v>2.7140022898190001E-2</v>
      </c>
      <c r="I10" s="6">
        <v>4.8267891099150001E-2</v>
      </c>
      <c r="J10" s="6">
        <v>5.7587702500189998E-2</v>
      </c>
      <c r="K10" s="7">
        <v>8.1237293934029994E-2</v>
      </c>
      <c r="L10" s="7">
        <v>6.943241679737E-2</v>
      </c>
      <c r="M10" s="8">
        <v>4.317403515755E-2</v>
      </c>
      <c r="N10" s="7">
        <v>7.1853849501509998E-2</v>
      </c>
      <c r="O10" s="6">
        <v>5.3964696770660001E-2</v>
      </c>
      <c r="P10" s="6">
        <v>4.9022462703159998E-2</v>
      </c>
      <c r="Q10" s="6">
        <v>6.5770853094339998E-2</v>
      </c>
      <c r="R10" s="8">
        <v>2.6616189873109999E-2</v>
      </c>
      <c r="S10" s="6">
        <v>4.6551512452959999E-2</v>
      </c>
      <c r="T10" s="7">
        <v>0.15633965810930001</v>
      </c>
      <c r="U10" s="6">
        <v>5.2550741113849997E-2</v>
      </c>
      <c r="V10" s="6">
        <v>7.6026603929690004E-2</v>
      </c>
      <c r="W10" s="6">
        <v>5.0215774225400002E-2</v>
      </c>
      <c r="X10" s="6">
        <v>4.7422104072759999E-2</v>
      </c>
      <c r="Y10" s="6">
        <v>7.2847588742870006E-2</v>
      </c>
      <c r="Z10" s="7">
        <v>0.1209315307723</v>
      </c>
      <c r="AA10" s="6">
        <v>6.5221216851780006E-2</v>
      </c>
      <c r="AB10" s="6">
        <v>5.2904535659010002E-2</v>
      </c>
      <c r="AC10" s="6">
        <v>1.848314608608E-2</v>
      </c>
      <c r="AD10" s="6">
        <v>4.9448541914700002E-2</v>
      </c>
      <c r="AE10" s="6">
        <v>6.3163253828330004E-2</v>
      </c>
      <c r="AF10" s="6">
        <v>4.7791996456020003E-2</v>
      </c>
      <c r="AG10" s="6">
        <v>5.5906596727220002E-2</v>
      </c>
      <c r="AH10" s="8">
        <v>4.4572246009820002E-2</v>
      </c>
      <c r="AI10" s="7">
        <v>7.7861870349580004E-2</v>
      </c>
      <c r="AJ10" s="6">
        <v>5.8469887153679997E-2</v>
      </c>
      <c r="AK10" s="6">
        <v>5.4172191012910001E-2</v>
      </c>
      <c r="AL10" s="7">
        <v>9.3943068641079999E-2</v>
      </c>
      <c r="AM10" s="6">
        <v>6.5919190308879994E-2</v>
      </c>
      <c r="AN10" s="6">
        <v>4.8397749112330003E-2</v>
      </c>
      <c r="AO10" s="6">
        <v>3.7537635129139997E-2</v>
      </c>
      <c r="AP10" s="6">
        <v>3.1684166934660002E-2</v>
      </c>
      <c r="AQ10" s="8">
        <v>1.801719852059E-2</v>
      </c>
    </row>
    <row r="11" spans="1:43" x14ac:dyDescent="0.25">
      <c r="A11" t="s">
        <v>434</v>
      </c>
      <c r="B11" s="6">
        <v>1</v>
      </c>
      <c r="C11" s="6">
        <v>1</v>
      </c>
      <c r="D11" s="6">
        <v>1</v>
      </c>
      <c r="E11" s="6">
        <v>1</v>
      </c>
      <c r="F11" s="6">
        <v>1</v>
      </c>
      <c r="G11" s="6">
        <v>1</v>
      </c>
      <c r="H11" s="6">
        <v>1</v>
      </c>
      <c r="I11" s="6">
        <v>1</v>
      </c>
      <c r="J11" s="6">
        <v>1</v>
      </c>
      <c r="K11" s="6">
        <v>1</v>
      </c>
      <c r="L11" s="6">
        <v>1</v>
      </c>
      <c r="M11" s="6">
        <v>1</v>
      </c>
      <c r="N11" s="6">
        <v>1</v>
      </c>
      <c r="O11" s="6">
        <v>1</v>
      </c>
      <c r="P11" s="6">
        <v>1</v>
      </c>
      <c r="Q11" s="6">
        <v>1</v>
      </c>
      <c r="R11" s="6">
        <v>1</v>
      </c>
      <c r="S11" s="6">
        <v>1</v>
      </c>
      <c r="T11" s="6">
        <v>1</v>
      </c>
      <c r="U11" s="6">
        <v>1</v>
      </c>
      <c r="V11" s="6">
        <v>1</v>
      </c>
      <c r="W11" s="6">
        <v>1</v>
      </c>
      <c r="X11" s="6">
        <v>1</v>
      </c>
      <c r="Y11" s="6">
        <v>1</v>
      </c>
      <c r="Z11" s="6">
        <v>1</v>
      </c>
      <c r="AA11" s="6">
        <v>1</v>
      </c>
      <c r="AB11" s="6">
        <v>1</v>
      </c>
      <c r="AC11" s="6">
        <v>1</v>
      </c>
      <c r="AD11" s="6">
        <v>1</v>
      </c>
      <c r="AE11" s="6">
        <v>1</v>
      </c>
      <c r="AF11" s="6">
        <v>1</v>
      </c>
      <c r="AG11" s="6">
        <v>1</v>
      </c>
      <c r="AH11" s="6">
        <v>1</v>
      </c>
      <c r="AI11" s="6">
        <v>1</v>
      </c>
      <c r="AJ11" s="6">
        <v>1</v>
      </c>
      <c r="AK11" s="6">
        <v>1</v>
      </c>
      <c r="AL11" s="6">
        <v>1</v>
      </c>
      <c r="AM11" s="6">
        <v>1</v>
      </c>
      <c r="AN11" s="6">
        <v>1</v>
      </c>
      <c r="AO11" s="6">
        <v>1</v>
      </c>
      <c r="AP11" s="6">
        <v>1</v>
      </c>
      <c r="AQ11" s="6">
        <v>1</v>
      </c>
    </row>
    <row r="12" spans="1:43" x14ac:dyDescent="0.25">
      <c r="A12" t="s">
        <v>433</v>
      </c>
      <c r="B12" s="9">
        <v>2501</v>
      </c>
      <c r="C12" s="9">
        <v>1275</v>
      </c>
      <c r="D12" s="9">
        <v>1220</v>
      </c>
      <c r="E12" s="9">
        <v>6</v>
      </c>
      <c r="F12" s="9">
        <v>143</v>
      </c>
      <c r="G12" s="9">
        <v>403</v>
      </c>
      <c r="H12" s="9">
        <v>546</v>
      </c>
      <c r="I12" s="9">
        <v>697</v>
      </c>
      <c r="J12" s="9">
        <v>640</v>
      </c>
      <c r="K12" s="9">
        <v>618</v>
      </c>
      <c r="L12" s="9">
        <v>1258</v>
      </c>
      <c r="M12" s="9">
        <v>1466</v>
      </c>
      <c r="N12" s="9">
        <v>1035</v>
      </c>
      <c r="O12" s="9">
        <v>517</v>
      </c>
      <c r="P12" s="9">
        <v>499</v>
      </c>
      <c r="Q12" s="9">
        <v>487</v>
      </c>
      <c r="R12" s="9">
        <v>388</v>
      </c>
      <c r="S12" s="9">
        <v>326</v>
      </c>
      <c r="T12" s="9">
        <v>107</v>
      </c>
      <c r="U12" s="9">
        <v>127</v>
      </c>
      <c r="V12" s="9">
        <v>50</v>
      </c>
      <c r="W12" s="9">
        <v>1905</v>
      </c>
      <c r="X12" s="9">
        <v>232</v>
      </c>
      <c r="Y12" s="9">
        <v>302</v>
      </c>
      <c r="Z12" s="9">
        <v>62</v>
      </c>
      <c r="AA12" s="9">
        <v>528</v>
      </c>
      <c r="AB12" s="9">
        <v>1914</v>
      </c>
      <c r="AC12" s="9">
        <v>59</v>
      </c>
      <c r="AD12" s="9">
        <v>1571</v>
      </c>
      <c r="AE12" s="9">
        <v>930</v>
      </c>
      <c r="AF12" s="9">
        <v>416</v>
      </c>
      <c r="AG12" s="9">
        <v>2085</v>
      </c>
      <c r="AH12" s="9">
        <v>1775</v>
      </c>
      <c r="AI12" s="9">
        <v>726</v>
      </c>
      <c r="AJ12" s="9">
        <v>320</v>
      </c>
      <c r="AK12" s="9">
        <v>2181</v>
      </c>
      <c r="AL12" s="9">
        <v>353</v>
      </c>
      <c r="AM12" s="9">
        <v>666</v>
      </c>
      <c r="AN12" s="9">
        <v>557</v>
      </c>
      <c r="AO12" s="9">
        <v>385</v>
      </c>
      <c r="AP12" s="9">
        <v>367</v>
      </c>
      <c r="AQ12" s="9">
        <v>173</v>
      </c>
    </row>
    <row r="13" spans="1:43" x14ac:dyDescent="0.25">
      <c r="A13" t="s">
        <v>274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383f42c8-8074-49af-91ea-e67105880b0c" sqref="A2 AQ13" xr:uid="{00000000-0002-0000-8400-000000000000}"/>
    <dataValidation allowBlank="1" error="383f42c8-8074-49af-91ea-e67105880b0c" sqref="A1" xr:uid="{00000000-0002-0000-8400-000001000000}"/>
  </dataValidations>
  <hyperlinks>
    <hyperlink ref="A1" location="'TOC'!A1" display="Back to TOC" xr:uid="{00000000-0004-0000-8400-000000000000}"/>
  </hyperlinks>
  <pageMargins left="0.7" right="0.7" top="0.75" bottom="0.75" header="0.3" footer="0.3"/>
</worksheet>
</file>

<file path=xl/worksheets/sheet1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500-000000000000}">
  <sheetPr codeName="Sheet134"/>
  <dimension ref="A1:AQ20"/>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74" bestFit="1" customWidth="1"/>
    <col min="2" max="43" width="12.7109375" bestFit="1" customWidth="1"/>
  </cols>
  <sheetData>
    <row r="1" spans="1:43" x14ac:dyDescent="0.25">
      <c r="A1" s="4" t="s">
        <v>384</v>
      </c>
    </row>
    <row r="2" spans="1:43" x14ac:dyDescent="0.25">
      <c r="A2" t="s">
        <v>288</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693</v>
      </c>
      <c r="B5" s="6">
        <v>0.40095830404119998</v>
      </c>
      <c r="C5" s="6">
        <v>0.40298334975819999</v>
      </c>
      <c r="D5" s="6">
        <v>0.39875402938100002</v>
      </c>
      <c r="E5" s="6">
        <v>0.44186059695379998</v>
      </c>
      <c r="F5" s="6">
        <v>0.3536230840779</v>
      </c>
      <c r="G5" s="8">
        <v>0.34627367319469998</v>
      </c>
      <c r="H5" s="8">
        <v>0.34819875322920002</v>
      </c>
      <c r="I5" s="7">
        <v>0.43947074879870002</v>
      </c>
      <c r="J5" s="6">
        <v>0.40280912067680003</v>
      </c>
      <c r="K5" s="6">
        <v>0.4092218865392</v>
      </c>
      <c r="L5" s="6">
        <v>0.40593057577429997</v>
      </c>
      <c r="M5" s="7">
        <v>0.42525447308210002</v>
      </c>
      <c r="N5" s="8">
        <v>0.35878475069280003</v>
      </c>
      <c r="O5" s="7">
        <v>0.45478441812109999</v>
      </c>
      <c r="P5" s="6">
        <v>0.3782331035957</v>
      </c>
      <c r="Q5" s="6">
        <v>0.41428092176269998</v>
      </c>
      <c r="R5" s="6">
        <v>0.4038290585921</v>
      </c>
      <c r="S5" s="8">
        <v>0.30727437287479997</v>
      </c>
      <c r="T5" s="8">
        <v>0.3160636453963</v>
      </c>
      <c r="U5" s="6">
        <v>0.39419476240529999</v>
      </c>
      <c r="V5" s="8">
        <v>0.26881763918829998</v>
      </c>
      <c r="W5" s="6">
        <v>0.39377688950380002</v>
      </c>
      <c r="X5" s="7">
        <v>0.4709617532623</v>
      </c>
      <c r="Y5" s="6">
        <v>0.40691578424059999</v>
      </c>
      <c r="Z5" s="8">
        <v>0.22286866207229999</v>
      </c>
      <c r="AA5" s="8">
        <v>0.36355894892559998</v>
      </c>
      <c r="AB5" s="7">
        <v>0.42063072572650001</v>
      </c>
      <c r="AC5" s="6">
        <v>0.36947351985619997</v>
      </c>
      <c r="AD5" s="7">
        <v>0.42542435909179999</v>
      </c>
      <c r="AE5" s="8">
        <v>0.38898548168699998</v>
      </c>
      <c r="AF5" s="6">
        <v>0.41363602718980003</v>
      </c>
      <c r="AG5" s="6">
        <v>0.39968612292099998</v>
      </c>
      <c r="AH5" s="6">
        <v>0.4117668459519</v>
      </c>
      <c r="AI5" s="6">
        <v>0.38034509549470003</v>
      </c>
      <c r="AJ5" s="6">
        <v>0.37039082510260002</v>
      </c>
      <c r="AK5" s="6">
        <v>0.405005764489</v>
      </c>
      <c r="AL5" s="8">
        <v>0.33190178927440001</v>
      </c>
      <c r="AM5" s="6">
        <v>0.3893305511572</v>
      </c>
      <c r="AN5" s="7">
        <v>0.4439535785207</v>
      </c>
      <c r="AO5" s="6">
        <v>0.43879131411240002</v>
      </c>
      <c r="AP5" s="7">
        <v>0.45865820849869998</v>
      </c>
      <c r="AQ5" s="6">
        <v>0.35515911723959998</v>
      </c>
    </row>
    <row r="6" spans="1:43" x14ac:dyDescent="0.25">
      <c r="A6" t="s">
        <v>694</v>
      </c>
      <c r="B6" s="6">
        <v>0.25122724743829999</v>
      </c>
      <c r="C6" s="7">
        <v>0.27533633875489999</v>
      </c>
      <c r="D6" s="8">
        <v>0.2265533618319</v>
      </c>
      <c r="E6" s="6">
        <v>0.42785166335340002</v>
      </c>
      <c r="F6" s="7">
        <v>0.33087018159229997</v>
      </c>
      <c r="G6" s="6">
        <v>0.25073791312560001</v>
      </c>
      <c r="H6" s="6">
        <v>0.27172749073890001</v>
      </c>
      <c r="I6" s="6">
        <v>0.23429515609830001</v>
      </c>
      <c r="J6" s="6">
        <v>0.24625032546629999</v>
      </c>
      <c r="K6" s="6">
        <v>0.2547809360644</v>
      </c>
      <c r="L6" s="6">
        <v>0.25040265513310001</v>
      </c>
      <c r="M6" s="7">
        <v>0.26800896622159998</v>
      </c>
      <c r="N6" s="8">
        <v>0.22209735822830001</v>
      </c>
      <c r="O6" s="6">
        <v>0.26024137304220002</v>
      </c>
      <c r="P6" s="7">
        <v>0.2776504069836</v>
      </c>
      <c r="Q6" s="6">
        <v>0.2351050930527</v>
      </c>
      <c r="R6" s="6">
        <v>0.24598991510939999</v>
      </c>
      <c r="S6" s="8">
        <v>0.20859044541839999</v>
      </c>
      <c r="T6" s="8">
        <v>0.1789213927028</v>
      </c>
      <c r="U6" s="6">
        <v>0.26515304903100001</v>
      </c>
      <c r="V6" s="6">
        <v>0.21208376876109999</v>
      </c>
      <c r="W6" s="6">
        <v>0.26095882406179999</v>
      </c>
      <c r="X6" s="6">
        <v>0.22394358342779999</v>
      </c>
      <c r="Y6" s="6">
        <v>0.2375937058407</v>
      </c>
      <c r="Z6" s="6">
        <v>0.22166570536419999</v>
      </c>
      <c r="AA6" s="8">
        <v>0.220293605305</v>
      </c>
      <c r="AB6" s="7">
        <v>0.26663555126420002</v>
      </c>
      <c r="AC6" s="6">
        <v>0.2469016175573</v>
      </c>
      <c r="AD6" s="6">
        <v>0.24981651667640001</v>
      </c>
      <c r="AE6" s="6">
        <v>0.2519176091973</v>
      </c>
      <c r="AF6" s="6">
        <v>0.29132426516580001</v>
      </c>
      <c r="AG6" s="6">
        <v>0.2472036015256</v>
      </c>
      <c r="AH6" s="6">
        <v>0.2605553627112</v>
      </c>
      <c r="AI6" s="6">
        <v>0.23343739316789999</v>
      </c>
      <c r="AJ6" s="7">
        <v>0.29262930460690001</v>
      </c>
      <c r="AK6" s="8">
        <v>0.2457451731991</v>
      </c>
      <c r="AL6" s="8">
        <v>0.2177605288203</v>
      </c>
      <c r="AM6" s="6">
        <v>0.2563548211151</v>
      </c>
      <c r="AN6" s="6">
        <v>0.2652539132208</v>
      </c>
      <c r="AO6" s="6">
        <v>0.25485614760109998</v>
      </c>
      <c r="AP6" s="7">
        <v>0.30092136602870001</v>
      </c>
      <c r="AQ6" s="6">
        <v>0.20580477171229999</v>
      </c>
    </row>
    <row r="7" spans="1:43" x14ac:dyDescent="0.25">
      <c r="A7" t="s">
        <v>695</v>
      </c>
      <c r="B7" s="6">
        <v>0.41006920220490001</v>
      </c>
      <c r="C7" s="6">
        <v>0.41703803940220002</v>
      </c>
      <c r="D7" s="6">
        <v>0.40460557688749998</v>
      </c>
      <c r="E7" s="8">
        <v>0.13111488808409999</v>
      </c>
      <c r="F7" s="6">
        <v>0.36228788222660002</v>
      </c>
      <c r="G7" s="8">
        <v>0.3527737930807</v>
      </c>
      <c r="H7" s="8">
        <v>0.35526588167829998</v>
      </c>
      <c r="I7" s="6">
        <v>0.39641349053910002</v>
      </c>
      <c r="J7" s="6">
        <v>0.431092521369</v>
      </c>
      <c r="K7" s="7">
        <v>0.460556365947</v>
      </c>
      <c r="L7" s="7">
        <v>0.44543423753709999</v>
      </c>
      <c r="M7" s="6">
        <v>0.39784727325460001</v>
      </c>
      <c r="N7" s="6">
        <v>0.43128415884010002</v>
      </c>
      <c r="O7" s="7">
        <v>0.44530746066639998</v>
      </c>
      <c r="P7" s="8">
        <v>0.3524511415312</v>
      </c>
      <c r="Q7" s="6">
        <v>0.42440143782250001</v>
      </c>
      <c r="R7" s="6">
        <v>0.42440261562319997</v>
      </c>
      <c r="S7" s="6">
        <v>0.38422756302549999</v>
      </c>
      <c r="T7" s="6">
        <v>0.39655226738549998</v>
      </c>
      <c r="U7" s="7">
        <v>0.52555973236179998</v>
      </c>
      <c r="V7" s="6">
        <v>0.30073345355690001</v>
      </c>
      <c r="W7" s="6">
        <v>0.41996699192710002</v>
      </c>
      <c r="X7" s="6">
        <v>0.43202180426460002</v>
      </c>
      <c r="Y7" s="8">
        <v>0.36220480393920002</v>
      </c>
      <c r="Z7" s="6">
        <v>0.42169924422240002</v>
      </c>
      <c r="AA7" s="8">
        <v>0.35385190270970002</v>
      </c>
      <c r="AB7" s="7">
        <v>0.44128313060520002</v>
      </c>
      <c r="AC7" s="6">
        <v>0.32140123893790001</v>
      </c>
      <c r="AD7" s="7">
        <v>0.44523207331870002</v>
      </c>
      <c r="AE7" s="8">
        <v>0.39286173625100002</v>
      </c>
      <c r="AF7" s="6">
        <v>0.4197997346756</v>
      </c>
      <c r="AG7" s="6">
        <v>0.40909276506760001</v>
      </c>
      <c r="AH7" s="7">
        <v>0.42907467037930003</v>
      </c>
      <c r="AI7" s="8">
        <v>0.37382345488410001</v>
      </c>
      <c r="AJ7" s="6">
        <v>0.37405447877230003</v>
      </c>
      <c r="AK7" s="6">
        <v>0.41483793596020002</v>
      </c>
      <c r="AL7" s="6">
        <v>0.42624178066750001</v>
      </c>
      <c r="AM7" s="6">
        <v>0.40484654907180001</v>
      </c>
      <c r="AN7" s="6">
        <v>0.41682583168330001</v>
      </c>
      <c r="AO7" s="6">
        <v>0.43535503370200002</v>
      </c>
      <c r="AP7" s="6">
        <v>0.41243933319129999</v>
      </c>
      <c r="AQ7" s="8">
        <v>0.33077917259739997</v>
      </c>
    </row>
    <row r="8" spans="1:43" x14ac:dyDescent="0.25">
      <c r="A8" t="s">
        <v>696</v>
      </c>
      <c r="B8" s="6">
        <v>0.2774166516139</v>
      </c>
      <c r="C8" s="8">
        <v>0.25368666777889998</v>
      </c>
      <c r="D8" s="7">
        <v>0.30168869160220002</v>
      </c>
      <c r="E8" s="6">
        <v>0.1063103760882</v>
      </c>
      <c r="F8" s="7">
        <v>0.47620456343270001</v>
      </c>
      <c r="G8" s="7">
        <v>0.36204161174959998</v>
      </c>
      <c r="H8" s="7">
        <v>0.39194507237499998</v>
      </c>
      <c r="I8" s="6">
        <v>0.2781119855286</v>
      </c>
      <c r="J8" s="8">
        <v>0.20159684349500001</v>
      </c>
      <c r="K8" s="8">
        <v>0.2377208023648</v>
      </c>
      <c r="L8" s="8">
        <v>0.21918041320209999</v>
      </c>
      <c r="M8" s="7">
        <v>0.291809404085</v>
      </c>
      <c r="N8" s="8">
        <v>0.25243355600119999</v>
      </c>
      <c r="O8" s="6">
        <v>0.27288979825850002</v>
      </c>
      <c r="P8" s="8">
        <v>0.24959902112990001</v>
      </c>
      <c r="Q8" s="6">
        <v>0.26973911186889998</v>
      </c>
      <c r="R8" s="6">
        <v>0.31236828657979998</v>
      </c>
      <c r="S8" s="7">
        <v>0.33227313367529998</v>
      </c>
      <c r="T8" s="6">
        <v>0.27412966492180002</v>
      </c>
      <c r="U8" s="6">
        <v>0.32908251989780002</v>
      </c>
      <c r="V8" s="6">
        <v>0.27618829620849999</v>
      </c>
      <c r="W8" s="6">
        <v>0.27484018741369998</v>
      </c>
      <c r="X8" s="6">
        <v>0.28152948408509998</v>
      </c>
      <c r="Y8" s="6">
        <v>0.28833866605230002</v>
      </c>
      <c r="Z8" s="6">
        <v>0.24086724680230001</v>
      </c>
      <c r="AA8" s="6">
        <v>0.29768532726199998</v>
      </c>
      <c r="AB8" s="8">
        <v>0.26484008197780001</v>
      </c>
      <c r="AC8" s="6">
        <v>0.34266394897859997</v>
      </c>
      <c r="AD8" s="6">
        <v>0.27469339579059998</v>
      </c>
      <c r="AE8" s="6">
        <v>0.2787493167342</v>
      </c>
      <c r="AF8" s="7">
        <v>0.32651268493460001</v>
      </c>
      <c r="AG8" s="8">
        <v>0.27248997464399999</v>
      </c>
      <c r="AH8" s="6">
        <v>0.28730697471700001</v>
      </c>
      <c r="AI8" s="6">
        <v>0.25855459839720002</v>
      </c>
      <c r="AJ8" s="7">
        <v>0.37492738516649998</v>
      </c>
      <c r="AK8" s="8">
        <v>0.26450518979280002</v>
      </c>
      <c r="AL8" s="6">
        <v>0.25975135819430001</v>
      </c>
      <c r="AM8" s="6">
        <v>0.2630225615149</v>
      </c>
      <c r="AN8" s="6">
        <v>0.27423165588229997</v>
      </c>
      <c r="AO8" s="6">
        <v>0.30245867947940003</v>
      </c>
      <c r="AP8" s="7">
        <v>0.32063191555179998</v>
      </c>
      <c r="AQ8" s="6">
        <v>0.27755438595249998</v>
      </c>
    </row>
    <row r="9" spans="1:43" x14ac:dyDescent="0.25">
      <c r="A9" t="s">
        <v>697</v>
      </c>
      <c r="B9" s="6">
        <v>6.1576024344159999E-2</v>
      </c>
      <c r="C9" s="6">
        <v>6.7660230884570002E-2</v>
      </c>
      <c r="D9" s="6">
        <v>5.588595853311E-2</v>
      </c>
      <c r="E9" s="6">
        <v>0</v>
      </c>
      <c r="F9" s="7">
        <v>9.7772772117699996E-2</v>
      </c>
      <c r="G9" s="7">
        <v>8.1124536697010002E-2</v>
      </c>
      <c r="H9" s="7">
        <v>8.5485319639679994E-2</v>
      </c>
      <c r="I9" s="6">
        <v>6.258108379117E-2</v>
      </c>
      <c r="J9" s="8">
        <v>3.957664086387E-2</v>
      </c>
      <c r="K9" s="6">
        <v>5.8801566398830003E-2</v>
      </c>
      <c r="L9" s="8">
        <v>4.8934497223869999E-2</v>
      </c>
      <c r="M9" s="6">
        <v>5.8209719410500002E-2</v>
      </c>
      <c r="N9" s="6">
        <v>6.7419292905060005E-2</v>
      </c>
      <c r="O9" s="6">
        <v>5.9561700657129998E-2</v>
      </c>
      <c r="P9" s="6">
        <v>5.1546609417389998E-2</v>
      </c>
      <c r="Q9" s="6">
        <v>6.9924116874639994E-2</v>
      </c>
      <c r="R9" s="6">
        <v>4.9683678373369997E-2</v>
      </c>
      <c r="S9" s="6">
        <v>6.7835939385260002E-2</v>
      </c>
      <c r="T9" s="6">
        <v>7.1522787926420001E-2</v>
      </c>
      <c r="U9" s="6">
        <v>8.2299625478509997E-2</v>
      </c>
      <c r="V9" s="7">
        <v>0.1371404592032</v>
      </c>
      <c r="W9" s="6">
        <v>6.1763870000739997E-2</v>
      </c>
      <c r="X9" s="6">
        <v>5.998639187463E-2</v>
      </c>
      <c r="Y9" s="6">
        <v>6.4772386982530003E-2</v>
      </c>
      <c r="Z9" s="6">
        <v>3.8102353697589998E-2</v>
      </c>
      <c r="AA9" s="6">
        <v>6.3779525975299997E-2</v>
      </c>
      <c r="AB9" s="6">
        <v>6.0027390461590002E-2</v>
      </c>
      <c r="AC9" s="6">
        <v>7.3232928084079996E-2</v>
      </c>
      <c r="AD9" s="6">
        <v>6.9648751961279995E-2</v>
      </c>
      <c r="AE9" s="6">
        <v>5.7625516856390002E-2</v>
      </c>
      <c r="AF9" s="6">
        <v>6.4310093751089994E-2</v>
      </c>
      <c r="AG9" s="6">
        <v>6.1301666603419999E-2</v>
      </c>
      <c r="AH9" s="6">
        <v>6.3762234875949994E-2</v>
      </c>
      <c r="AI9" s="6">
        <v>5.7406654045129998E-2</v>
      </c>
      <c r="AJ9" s="7">
        <v>0.1016488698591</v>
      </c>
      <c r="AK9" s="8">
        <v>5.6269951914170002E-2</v>
      </c>
      <c r="AL9" s="6">
        <v>5.2116178611240002E-2</v>
      </c>
      <c r="AM9" s="6">
        <v>6.8080600297010005E-2</v>
      </c>
      <c r="AN9" s="6">
        <v>6.5566725203620002E-2</v>
      </c>
      <c r="AO9" s="6">
        <v>7.3869819608579995E-2</v>
      </c>
      <c r="AP9" s="6">
        <v>4.6275403569630003E-2</v>
      </c>
      <c r="AQ9" s="6">
        <v>5.3409384348250002E-2</v>
      </c>
    </row>
    <row r="10" spans="1:43" x14ac:dyDescent="0.25">
      <c r="A10" t="s">
        <v>698</v>
      </c>
      <c r="B10" s="6">
        <v>0.1143868247332</v>
      </c>
      <c r="C10" s="7">
        <v>0.13537433119430001</v>
      </c>
      <c r="D10" s="8">
        <v>9.3172953809010001E-2</v>
      </c>
      <c r="E10" s="6">
        <v>0.21566800758060001</v>
      </c>
      <c r="F10" s="7">
        <v>0.25490383597279997</v>
      </c>
      <c r="G10" s="7">
        <v>0.21939932151380001</v>
      </c>
      <c r="H10" s="7">
        <v>0.2286992549379</v>
      </c>
      <c r="I10" s="6">
        <v>0.12349131820290001</v>
      </c>
      <c r="J10" s="8">
        <v>6.6366142212099993E-2</v>
      </c>
      <c r="K10" s="8">
        <v>3.5880289391999998E-2</v>
      </c>
      <c r="L10" s="8">
        <v>5.1526956947950002E-2</v>
      </c>
      <c r="M10" s="6">
        <v>0.1151561714213</v>
      </c>
      <c r="N10" s="6">
        <v>0.11305138442</v>
      </c>
      <c r="O10" s="6">
        <v>0.12128871151999999</v>
      </c>
      <c r="P10" s="6">
        <v>9.8121807873939995E-2</v>
      </c>
      <c r="Q10" s="6">
        <v>0.1092102874492</v>
      </c>
      <c r="R10" s="6">
        <v>0.1061471015539</v>
      </c>
      <c r="S10" s="7">
        <v>0.1528404876625</v>
      </c>
      <c r="T10" s="6">
        <v>8.7034551873680005E-2</v>
      </c>
      <c r="U10" s="6">
        <v>0.1175063784169</v>
      </c>
      <c r="V10" s="6">
        <v>0.14371147122790001</v>
      </c>
      <c r="W10" s="6">
        <v>0.1108534760729</v>
      </c>
      <c r="X10" s="6">
        <v>0.1130666675454</v>
      </c>
      <c r="Y10" s="6">
        <v>0.1305145502333</v>
      </c>
      <c r="Z10" s="6">
        <v>8.7519658685109997E-2</v>
      </c>
      <c r="AA10" s="7">
        <v>0.14260047758569999</v>
      </c>
      <c r="AB10" s="8">
        <v>0.1014952649055</v>
      </c>
      <c r="AC10" s="6">
        <v>8.9098002919919997E-2</v>
      </c>
      <c r="AD10" s="6">
        <v>0.10825173418550001</v>
      </c>
      <c r="AE10" s="6">
        <v>0.11738912114360001</v>
      </c>
      <c r="AF10" s="7">
        <v>0.1499711835236</v>
      </c>
      <c r="AG10" s="8">
        <v>0.11081601403660001</v>
      </c>
      <c r="AH10" s="7">
        <v>0.1238915883778</v>
      </c>
      <c r="AI10" s="8">
        <v>9.6260080459070002E-2</v>
      </c>
      <c r="AJ10" s="7">
        <v>0.21186382941529999</v>
      </c>
      <c r="AK10" s="8">
        <v>0.1014798289745</v>
      </c>
      <c r="AL10" s="8">
        <v>8.6773724360749996E-2</v>
      </c>
      <c r="AM10" s="6">
        <v>0.1059949805265</v>
      </c>
      <c r="AN10" s="6">
        <v>0.12915760089549999</v>
      </c>
      <c r="AO10" s="7">
        <v>0.15919148350269999</v>
      </c>
      <c r="AP10" s="6">
        <v>0.1217318463458</v>
      </c>
      <c r="AQ10" s="6">
        <v>8.9219127955090002E-2</v>
      </c>
    </row>
    <row r="11" spans="1:43" x14ac:dyDescent="0.25">
      <c r="A11" t="s">
        <v>699</v>
      </c>
      <c r="B11" s="6">
        <v>0.138111600408</v>
      </c>
      <c r="C11" s="7">
        <v>0.15638751465180001</v>
      </c>
      <c r="D11" s="8">
        <v>0.11861959246330001</v>
      </c>
      <c r="E11" s="7">
        <v>0.42785166335340002</v>
      </c>
      <c r="F11" s="6">
        <v>0.16631341662999999</v>
      </c>
      <c r="G11" s="7">
        <v>0.21860446507529999</v>
      </c>
      <c r="H11" s="7">
        <v>0.20490752324620001</v>
      </c>
      <c r="I11" s="7">
        <v>0.1884055035769</v>
      </c>
      <c r="J11" s="8">
        <v>9.7833543365150002E-2</v>
      </c>
      <c r="K11" s="8">
        <v>5.3120720640850001E-2</v>
      </c>
      <c r="L11" s="8">
        <v>7.6069288843419999E-2</v>
      </c>
      <c r="M11" s="7">
        <v>0.15164860618180001</v>
      </c>
      <c r="N11" s="8">
        <v>0.1146139191801</v>
      </c>
      <c r="O11" s="6">
        <v>0.14144763295269999</v>
      </c>
      <c r="P11" s="6">
        <v>0.12969413028570001</v>
      </c>
      <c r="Q11" s="6">
        <v>0.13096134477329999</v>
      </c>
      <c r="R11" s="6">
        <v>0.1334662926946</v>
      </c>
      <c r="S11" s="6">
        <v>0.16232599169039999</v>
      </c>
      <c r="T11" s="6">
        <v>0.1366349467023</v>
      </c>
      <c r="U11" s="6">
        <v>0.1516862586561</v>
      </c>
      <c r="V11" s="6">
        <v>0.1320082647476</v>
      </c>
      <c r="W11" s="6">
        <v>0.1410773950192</v>
      </c>
      <c r="X11" s="6">
        <v>0.138371130446</v>
      </c>
      <c r="Y11" s="6">
        <v>0.1373419400875</v>
      </c>
      <c r="Z11" s="6">
        <v>6.1776870252980003E-2</v>
      </c>
      <c r="AA11" s="6">
        <v>0.13711275461059999</v>
      </c>
      <c r="AB11" s="6">
        <v>0.14026017763650001</v>
      </c>
      <c r="AC11" s="6">
        <v>9.6430486893579997E-2</v>
      </c>
      <c r="AD11" s="6">
        <v>0.1481817994098</v>
      </c>
      <c r="AE11" s="6">
        <v>0.1331836010444</v>
      </c>
      <c r="AF11" s="7">
        <v>0.2036091334764</v>
      </c>
      <c r="AG11" s="8">
        <v>0.1315390696773</v>
      </c>
      <c r="AH11" s="6">
        <v>0.14264394442350001</v>
      </c>
      <c r="AI11" s="6">
        <v>0.12946786722299999</v>
      </c>
      <c r="AJ11" s="7">
        <v>0.19271345666219999</v>
      </c>
      <c r="AK11" s="8">
        <v>0.13088173189300001</v>
      </c>
      <c r="AL11" s="8">
        <v>7.077738626091E-2</v>
      </c>
      <c r="AM11" s="6">
        <v>0.1202778666145</v>
      </c>
      <c r="AN11" s="7">
        <v>0.17506490025169999</v>
      </c>
      <c r="AO11" s="6">
        <v>0.16283527389149999</v>
      </c>
      <c r="AP11" s="7">
        <v>0.22620222665539999</v>
      </c>
      <c r="AQ11" s="6">
        <v>0.1040364369499</v>
      </c>
    </row>
    <row r="12" spans="1:43" x14ac:dyDescent="0.25">
      <c r="A12" t="s">
        <v>741</v>
      </c>
      <c r="B12" s="6">
        <v>0.14340825010739999</v>
      </c>
      <c r="C12" s="6">
        <v>0.14796141874810001</v>
      </c>
      <c r="D12" s="6">
        <v>0.13808755877779999</v>
      </c>
      <c r="E12" s="6">
        <v>0.30747678908420001</v>
      </c>
      <c r="F12" s="6">
        <v>0.1334963094669</v>
      </c>
      <c r="G12" s="6">
        <v>0.13622581009029999</v>
      </c>
      <c r="H12" s="6">
        <v>0.13551085385260001</v>
      </c>
      <c r="I12" s="7">
        <v>0.16416170840550001</v>
      </c>
      <c r="J12" s="6">
        <v>0.1243943995117</v>
      </c>
      <c r="K12" s="6">
        <v>0.1476553835171</v>
      </c>
      <c r="L12" s="6">
        <v>0.13571683333430001</v>
      </c>
      <c r="M12" s="6">
        <v>0.1508785122629</v>
      </c>
      <c r="N12" s="6">
        <v>0.130441288155</v>
      </c>
      <c r="O12" s="7">
        <v>0.1634913976947</v>
      </c>
      <c r="P12" s="6">
        <v>0.1248454489861</v>
      </c>
      <c r="Q12" s="6">
        <v>0.15849760779800001</v>
      </c>
      <c r="R12" s="6">
        <v>0.12737177407610001</v>
      </c>
      <c r="S12" s="6">
        <v>0.11841346133529999</v>
      </c>
      <c r="T12" s="6">
        <v>0.1134323629872</v>
      </c>
      <c r="U12" s="6">
        <v>0.15841305900280001</v>
      </c>
      <c r="V12" s="6">
        <v>9.8645247735620001E-2</v>
      </c>
      <c r="W12" s="6">
        <v>0.1400775272501</v>
      </c>
      <c r="X12" s="6">
        <v>0.14682864748880001</v>
      </c>
      <c r="Y12" s="6">
        <v>0.15503214104660001</v>
      </c>
      <c r="Z12" s="6">
        <v>0.12512129170540001</v>
      </c>
      <c r="AA12" s="6">
        <v>0.14034281055389999</v>
      </c>
      <c r="AB12" s="6">
        <v>0.1442582317967</v>
      </c>
      <c r="AC12" s="6">
        <v>0.16001186409929999</v>
      </c>
      <c r="AD12" s="6">
        <v>0.14864767096340001</v>
      </c>
      <c r="AE12" s="6">
        <v>0.1408442627781</v>
      </c>
      <c r="AF12" s="7">
        <v>0.1800600504639</v>
      </c>
      <c r="AG12" s="8">
        <v>0.13973032404069999</v>
      </c>
      <c r="AH12" s="6">
        <v>0.1415782823465</v>
      </c>
      <c r="AI12" s="6">
        <v>0.14689822196480001</v>
      </c>
      <c r="AJ12" s="6">
        <v>0.1379628026725</v>
      </c>
      <c r="AK12" s="6">
        <v>0.14412928546520001</v>
      </c>
      <c r="AL12" s="6">
        <v>0.12838421366889999</v>
      </c>
      <c r="AM12" s="6">
        <v>0.1308326545731</v>
      </c>
      <c r="AN12" s="6">
        <v>0.1638488414747</v>
      </c>
      <c r="AO12" s="7">
        <v>0.17617887604079999</v>
      </c>
      <c r="AP12" s="6">
        <v>0.152661552591</v>
      </c>
      <c r="AQ12" s="6">
        <v>0.1044375125804</v>
      </c>
    </row>
    <row r="13" spans="1:43" x14ac:dyDescent="0.25">
      <c r="A13" t="s">
        <v>742</v>
      </c>
      <c r="B13" s="6">
        <v>0.1215371440652</v>
      </c>
      <c r="C13" s="7">
        <v>0.14839724138579999</v>
      </c>
      <c r="D13" s="8">
        <v>9.4202989339740001E-2</v>
      </c>
      <c r="E13" s="6">
        <v>0.28762160662570002</v>
      </c>
      <c r="F13" s="6">
        <v>9.7835731596320002E-2</v>
      </c>
      <c r="G13" s="6">
        <v>0.11782747865730001</v>
      </c>
      <c r="H13" s="6">
        <v>0.1125909074907</v>
      </c>
      <c r="I13" s="6">
        <v>0.12819392734660001</v>
      </c>
      <c r="J13" s="6">
        <v>0.122424871248</v>
      </c>
      <c r="K13" s="6">
        <v>0.1221871299388</v>
      </c>
      <c r="L13" s="6">
        <v>0.1223091491341</v>
      </c>
      <c r="M13" s="6">
        <v>0.121321663697</v>
      </c>
      <c r="N13" s="6">
        <v>0.12191117722189999</v>
      </c>
      <c r="O13" s="7">
        <v>0.18779092413609999</v>
      </c>
      <c r="P13" s="8">
        <v>7.5480849034290004E-2</v>
      </c>
      <c r="Q13" s="6">
        <v>0.13877768363420001</v>
      </c>
      <c r="R13" s="7">
        <v>0.16556489666169999</v>
      </c>
      <c r="S13" s="8">
        <v>0</v>
      </c>
      <c r="T13" s="8">
        <v>6.3042674274080002E-2</v>
      </c>
      <c r="U13" s="6">
        <v>0.13517535511709999</v>
      </c>
      <c r="V13" s="8">
        <v>0</v>
      </c>
      <c r="W13" s="6">
        <v>0.1228053320935</v>
      </c>
      <c r="X13" s="6">
        <v>0.1186682026584</v>
      </c>
      <c r="Y13" s="6">
        <v>0.1235317482021</v>
      </c>
      <c r="Z13" s="6">
        <v>8.4097428008090003E-2</v>
      </c>
      <c r="AA13" s="8">
        <v>0.1031678708644</v>
      </c>
      <c r="AB13" s="7">
        <v>0.13278105112239999</v>
      </c>
      <c r="AC13" s="6">
        <v>6.6281436620779996E-2</v>
      </c>
      <c r="AD13" s="6">
        <v>0.1285604964289</v>
      </c>
      <c r="AE13" s="6">
        <v>0.1181001637262</v>
      </c>
      <c r="AF13" s="7">
        <v>0.18082244484259999</v>
      </c>
      <c r="AG13" s="8">
        <v>0.11558799692960001</v>
      </c>
      <c r="AH13" s="7">
        <v>0.13230442240000001</v>
      </c>
      <c r="AI13" s="8">
        <v>0.1010026301939</v>
      </c>
      <c r="AJ13" s="6">
        <v>0.1400053614167</v>
      </c>
      <c r="AK13" s="6">
        <v>0.11909175498290001</v>
      </c>
      <c r="AL13" s="6">
        <v>0.10208782134780001</v>
      </c>
      <c r="AM13" s="6">
        <v>0.1198479363744</v>
      </c>
      <c r="AN13" s="6">
        <v>0.1233111931605</v>
      </c>
      <c r="AO13" s="6">
        <v>0.14848615909390001</v>
      </c>
      <c r="AP13" s="6">
        <v>0.14888704546629999</v>
      </c>
      <c r="AQ13" s="6">
        <v>9.0151988812189998E-2</v>
      </c>
    </row>
    <row r="14" spans="1:43" x14ac:dyDescent="0.25">
      <c r="A14" t="s">
        <v>743</v>
      </c>
      <c r="B14" s="6">
        <v>0.1214166291386</v>
      </c>
      <c r="C14" s="6">
        <v>0.1166480114456</v>
      </c>
      <c r="D14" s="6">
        <v>0.12673419562489999</v>
      </c>
      <c r="E14" s="6">
        <v>0</v>
      </c>
      <c r="F14" s="8">
        <v>5.8258103589650001E-2</v>
      </c>
      <c r="G14" s="6">
        <v>0.1157116500072</v>
      </c>
      <c r="H14" s="6">
        <v>0.1006624607758</v>
      </c>
      <c r="I14" s="6">
        <v>0.13631368803060001</v>
      </c>
      <c r="J14" s="6">
        <v>0.12532585869999999</v>
      </c>
      <c r="K14" s="6">
        <v>0.12160518857079999</v>
      </c>
      <c r="L14" s="6">
        <v>0.1235147985443</v>
      </c>
      <c r="M14" s="7">
        <v>0.14415937178919999</v>
      </c>
      <c r="N14" s="8">
        <v>8.1939530142140005E-2</v>
      </c>
      <c r="O14" s="8">
        <v>0</v>
      </c>
      <c r="P14" s="7">
        <v>0.47226447699289997</v>
      </c>
      <c r="Q14" s="8">
        <v>0</v>
      </c>
      <c r="R14" s="8">
        <v>0</v>
      </c>
      <c r="S14" s="8">
        <v>0</v>
      </c>
      <c r="T14" s="8">
        <v>0</v>
      </c>
      <c r="U14" s="8">
        <v>0</v>
      </c>
      <c r="V14" s="8">
        <v>0</v>
      </c>
      <c r="W14" s="6">
        <v>0.12335500474320001</v>
      </c>
      <c r="X14" s="6">
        <v>0.13331259035000001</v>
      </c>
      <c r="Y14" s="6">
        <v>0.10370493404349999</v>
      </c>
      <c r="Z14" s="6">
        <v>0.15537428798440001</v>
      </c>
      <c r="AA14" s="8">
        <v>0.10209580699159999</v>
      </c>
      <c r="AB14" s="7">
        <v>0.1342807904153</v>
      </c>
      <c r="AC14" s="8">
        <v>3.7186645099980001E-2</v>
      </c>
      <c r="AD14" s="6">
        <v>0.11460556510180001</v>
      </c>
      <c r="AE14" s="6">
        <v>0.1247497230758</v>
      </c>
      <c r="AF14" s="6">
        <v>9.9127144904279998E-2</v>
      </c>
      <c r="AG14" s="6">
        <v>0.1236533289537</v>
      </c>
      <c r="AH14" s="6">
        <v>0.1243881186844</v>
      </c>
      <c r="AI14" s="6">
        <v>0.1157496359209</v>
      </c>
      <c r="AJ14" s="6">
        <v>0.14714012195680001</v>
      </c>
      <c r="AK14" s="6">
        <v>0.11801056415150001</v>
      </c>
      <c r="AL14" s="6">
        <v>0.1215726852329</v>
      </c>
      <c r="AM14" s="6">
        <v>0.12223081013919999</v>
      </c>
      <c r="AN14" s="6">
        <v>0.13701531681420001</v>
      </c>
      <c r="AO14" s="6">
        <v>0.1102133863333</v>
      </c>
      <c r="AP14" s="6">
        <v>9.4542636514750006E-2</v>
      </c>
      <c r="AQ14" s="6">
        <v>0.13130760451599999</v>
      </c>
    </row>
    <row r="15" spans="1:43" x14ac:dyDescent="0.25">
      <c r="A15" t="s">
        <v>701</v>
      </c>
      <c r="B15" s="6">
        <v>0.47832901048830001</v>
      </c>
      <c r="C15" s="6">
        <v>0.46566845406000001</v>
      </c>
      <c r="D15" s="6">
        <v>0.4904806628849</v>
      </c>
      <c r="E15" s="6">
        <v>0.54489757105509995</v>
      </c>
      <c r="F15" s="7">
        <v>0.55037388042619995</v>
      </c>
      <c r="G15" s="7">
        <v>0.56082373437849997</v>
      </c>
      <c r="H15" s="7">
        <v>0.55808653468629998</v>
      </c>
      <c r="I15" s="7">
        <v>0.51442497933999998</v>
      </c>
      <c r="J15" s="6">
        <v>0.46112356647840003</v>
      </c>
      <c r="K15" s="8">
        <v>0.37197690037879999</v>
      </c>
      <c r="L15" s="8">
        <v>0.4177308524303</v>
      </c>
      <c r="M15" s="7">
        <v>0.50089470425460003</v>
      </c>
      <c r="N15" s="8">
        <v>0.43915923486239999</v>
      </c>
      <c r="O15" s="6">
        <v>0.48674742719219999</v>
      </c>
      <c r="P15" s="8">
        <v>0.44432019018770003</v>
      </c>
      <c r="Q15" s="6">
        <v>0.48074307517179998</v>
      </c>
      <c r="R15" s="6">
        <v>0.50993642321779997</v>
      </c>
      <c r="S15" s="6">
        <v>0.51023419829399996</v>
      </c>
      <c r="T15" s="6">
        <v>0.5074968264095</v>
      </c>
      <c r="U15" s="6">
        <v>0.4843243760273</v>
      </c>
      <c r="V15" s="6">
        <v>0.40313804993930002</v>
      </c>
      <c r="W15" s="6">
        <v>0.47531436037329999</v>
      </c>
      <c r="X15" s="6">
        <v>0.49921034365229999</v>
      </c>
      <c r="Y15" s="6">
        <v>0.49509346393839998</v>
      </c>
      <c r="Z15" s="8">
        <v>0.32839791682570002</v>
      </c>
      <c r="AA15" s="6">
        <v>0.49775694022479999</v>
      </c>
      <c r="AB15" s="6">
        <v>0.46837251471570002</v>
      </c>
      <c r="AC15" s="6">
        <v>0.48807268336179999</v>
      </c>
      <c r="AD15" s="6">
        <v>0.50001878288970003</v>
      </c>
      <c r="AE15" s="6">
        <v>0.46771480270819998</v>
      </c>
      <c r="AF15" s="6">
        <v>0.4968957235532</v>
      </c>
      <c r="AG15" s="6">
        <v>0.47646588242120003</v>
      </c>
      <c r="AH15" s="6">
        <v>0.47980245854569997</v>
      </c>
      <c r="AI15" s="6">
        <v>0.47551896521659998</v>
      </c>
      <c r="AJ15" s="6">
        <v>0.51365446307200002</v>
      </c>
      <c r="AK15" s="6">
        <v>0.47365154354970002</v>
      </c>
      <c r="AL15" s="8">
        <v>0.3985202910831</v>
      </c>
      <c r="AM15" s="6">
        <v>0.47110109930650002</v>
      </c>
      <c r="AN15" s="7">
        <v>0.53076856556149998</v>
      </c>
      <c r="AO15" s="6">
        <v>0.4983070285947</v>
      </c>
      <c r="AP15" s="7">
        <v>0.5344358096081</v>
      </c>
      <c r="AQ15" s="6">
        <v>0.44870280605750001</v>
      </c>
    </row>
    <row r="16" spans="1:43" x14ac:dyDescent="0.25">
      <c r="A16" t="s">
        <v>479</v>
      </c>
      <c r="B16" s="6">
        <v>2.206103821611E-2</v>
      </c>
      <c r="C16" s="6">
        <v>2.1666050607660001E-2</v>
      </c>
      <c r="D16" s="6">
        <v>2.2485756042869998E-2</v>
      </c>
      <c r="E16" s="6">
        <v>1.511716853592E-2</v>
      </c>
      <c r="F16" s="8">
        <v>2.134995824841E-3</v>
      </c>
      <c r="G16" s="6">
        <v>1.5256758233060001E-2</v>
      </c>
      <c r="H16" s="8">
        <v>1.1819687802369999E-2</v>
      </c>
      <c r="I16" s="6">
        <v>1.470630045434E-2</v>
      </c>
      <c r="J16" s="6">
        <v>2.2213739602430001E-2</v>
      </c>
      <c r="K16" s="7">
        <v>4.10305133515E-2</v>
      </c>
      <c r="L16" s="7">
        <v>3.1372925451150002E-2</v>
      </c>
      <c r="M16" s="6">
        <v>1.9034576625490001E-2</v>
      </c>
      <c r="N16" s="6">
        <v>2.7314403021660001E-2</v>
      </c>
      <c r="O16" s="6">
        <v>1.3029963640450001E-2</v>
      </c>
      <c r="P16" s="8">
        <v>9.4549065364510007E-3</v>
      </c>
      <c r="Q16" s="7">
        <v>3.7081706283849998E-2</v>
      </c>
      <c r="R16" s="8">
        <v>4.7131945874529999E-3</v>
      </c>
      <c r="S16" s="7">
        <v>5.6602571689429997E-2</v>
      </c>
      <c r="T16" s="6">
        <v>3.8361521389219999E-2</v>
      </c>
      <c r="U16" s="6">
        <v>1.9806557940439999E-2</v>
      </c>
      <c r="V16" s="6">
        <v>5.4261457268109999E-2</v>
      </c>
      <c r="W16" s="6">
        <v>2.271949226334E-2</v>
      </c>
      <c r="X16" s="6">
        <v>2.0658340084719999E-2</v>
      </c>
      <c r="Y16" s="6">
        <v>1.4821550925220001E-2</v>
      </c>
      <c r="Z16" s="7">
        <v>6.8877339022090006E-2</v>
      </c>
      <c r="AA16" s="6">
        <v>1.5862856651789999E-2</v>
      </c>
      <c r="AB16" s="7">
        <v>2.5873461544319999E-2</v>
      </c>
      <c r="AC16" s="8">
        <v>2.9513435534579999E-3</v>
      </c>
      <c r="AD16" s="7">
        <v>3.4533815945329997E-2</v>
      </c>
      <c r="AE16" s="8">
        <v>1.5957301765490001E-2</v>
      </c>
      <c r="AF16" s="6">
        <v>3.2605792841479998E-2</v>
      </c>
      <c r="AG16" s="6">
        <v>2.1002895709419999E-2</v>
      </c>
      <c r="AH16" s="6">
        <v>2.3455006054009998E-2</v>
      </c>
      <c r="AI16" s="6">
        <v>1.940257142316E-2</v>
      </c>
      <c r="AJ16" s="8">
        <v>7.1299098364550001E-3</v>
      </c>
      <c r="AK16" s="7">
        <v>2.4038078968420001E-2</v>
      </c>
      <c r="AL16" s="6">
        <v>2.365089943478E-2</v>
      </c>
      <c r="AM16" s="6">
        <v>2.4095552364310002E-2</v>
      </c>
      <c r="AN16" s="6">
        <v>2.4540724928469999E-2</v>
      </c>
      <c r="AO16" s="8">
        <v>1.09486756803E-2</v>
      </c>
      <c r="AP16" s="6">
        <v>2.3035664608419999E-2</v>
      </c>
      <c r="AQ16" s="6">
        <v>2.1378410699939999E-2</v>
      </c>
    </row>
    <row r="17" spans="1:43" x14ac:dyDescent="0.25">
      <c r="A17" t="s">
        <v>460</v>
      </c>
      <c r="B17" s="6">
        <v>8.3471316280589999E-2</v>
      </c>
      <c r="C17" s="8">
        <v>7.1138453910759999E-2</v>
      </c>
      <c r="D17" s="7">
        <v>9.5387467387140004E-2</v>
      </c>
      <c r="E17" s="6">
        <v>0.13268726261059999</v>
      </c>
      <c r="F17" s="6">
        <v>6.1832496014379998E-2</v>
      </c>
      <c r="G17" s="8">
        <v>5.1793341617599999E-2</v>
      </c>
      <c r="H17" s="8">
        <v>5.4422964045809999E-2</v>
      </c>
      <c r="I17" s="8">
        <v>6.5950627587880006E-2</v>
      </c>
      <c r="J17" s="7">
        <v>0.1129720440737</v>
      </c>
      <c r="K17" s="7">
        <v>0.1027646153715</v>
      </c>
      <c r="L17" s="7">
        <v>0.10800351239189999</v>
      </c>
      <c r="M17" s="8">
        <v>7.4413179554600001E-2</v>
      </c>
      <c r="N17" s="7">
        <v>9.9194528109079999E-2</v>
      </c>
      <c r="O17" s="6">
        <v>7.7392863489290004E-2</v>
      </c>
      <c r="P17" s="8">
        <v>4.632855783486E-2</v>
      </c>
      <c r="Q17" s="6">
        <v>9.7358906554770003E-2</v>
      </c>
      <c r="R17" s="6">
        <v>8.9248334004119995E-2</v>
      </c>
      <c r="S17" s="7">
        <v>0.15045767235140001</v>
      </c>
      <c r="T17" s="7">
        <v>0.17203909001590001</v>
      </c>
      <c r="U17" s="8">
        <v>3.8895906403330002E-2</v>
      </c>
      <c r="V17" s="7">
        <v>0.18514768405779999</v>
      </c>
      <c r="W17" s="6">
        <v>7.8031720444599995E-2</v>
      </c>
      <c r="X17" s="6">
        <v>5.8757071263420002E-2</v>
      </c>
      <c r="Y17" s="6">
        <v>9.8328283960799998E-2</v>
      </c>
      <c r="Z17" s="7">
        <v>0.22839343958159999</v>
      </c>
      <c r="AA17" s="6">
        <v>9.5940461800140001E-2</v>
      </c>
      <c r="AB17" s="8">
        <v>7.2313242294169994E-2</v>
      </c>
      <c r="AC17" s="7">
        <v>0.20968723503879999</v>
      </c>
      <c r="AD17" s="6">
        <v>7.349315729698E-2</v>
      </c>
      <c r="AE17" s="6">
        <v>8.8354274513360004E-2</v>
      </c>
      <c r="AF17" s="8">
        <v>5.1498048981260001E-2</v>
      </c>
      <c r="AG17" s="7">
        <v>8.6679762034809996E-2</v>
      </c>
      <c r="AH17" s="8">
        <v>6.6038081279430005E-2</v>
      </c>
      <c r="AI17" s="7">
        <v>0.11671862305779999</v>
      </c>
      <c r="AJ17" s="8">
        <v>5.1108950176349997E-2</v>
      </c>
      <c r="AK17" s="7">
        <v>8.7756438945279999E-2</v>
      </c>
      <c r="AL17" s="7">
        <v>0.1335104869473</v>
      </c>
      <c r="AM17" s="6">
        <v>8.1359904033280001E-2</v>
      </c>
      <c r="AN17" s="8">
        <v>5.023502915012E-2</v>
      </c>
      <c r="AO17" s="6">
        <v>5.8573014301650003E-2</v>
      </c>
      <c r="AP17" s="8">
        <v>4.26803094913E-2</v>
      </c>
      <c r="AQ17" s="7">
        <v>0.15062431814579999</v>
      </c>
    </row>
    <row r="18" spans="1:43" x14ac:dyDescent="0.25">
      <c r="A18" t="s">
        <v>434</v>
      </c>
      <c r="B18" s="6">
        <v>1</v>
      </c>
      <c r="C18" s="6">
        <v>1</v>
      </c>
      <c r="D18" s="6">
        <v>1</v>
      </c>
      <c r="E18" s="6">
        <v>1</v>
      </c>
      <c r="F18" s="6">
        <v>1</v>
      </c>
      <c r="G18" s="6">
        <v>1</v>
      </c>
      <c r="H18" s="6">
        <v>1</v>
      </c>
      <c r="I18" s="6">
        <v>1</v>
      </c>
      <c r="J18" s="6">
        <v>1</v>
      </c>
      <c r="K18" s="6">
        <v>1</v>
      </c>
      <c r="L18" s="6">
        <v>1</v>
      </c>
      <c r="M18" s="6">
        <v>1</v>
      </c>
      <c r="N18" s="6">
        <v>1</v>
      </c>
      <c r="O18" s="6">
        <v>1</v>
      </c>
      <c r="P18" s="6">
        <v>1</v>
      </c>
      <c r="Q18" s="6">
        <v>1</v>
      </c>
      <c r="R18" s="6">
        <v>1</v>
      </c>
      <c r="S18" s="6">
        <v>1</v>
      </c>
      <c r="T18" s="6">
        <v>1</v>
      </c>
      <c r="U18" s="6">
        <v>1</v>
      </c>
      <c r="V18" s="6">
        <v>1</v>
      </c>
      <c r="W18" s="6">
        <v>1</v>
      </c>
      <c r="X18" s="6">
        <v>1</v>
      </c>
      <c r="Y18" s="6">
        <v>1</v>
      </c>
      <c r="Z18" s="6">
        <v>1</v>
      </c>
      <c r="AA18" s="6">
        <v>1</v>
      </c>
      <c r="AB18" s="6">
        <v>1</v>
      </c>
      <c r="AC18" s="6">
        <v>1</v>
      </c>
      <c r="AD18" s="6">
        <v>1</v>
      </c>
      <c r="AE18" s="6">
        <v>1</v>
      </c>
      <c r="AF18" s="6">
        <v>1</v>
      </c>
      <c r="AG18" s="6">
        <v>1</v>
      </c>
      <c r="AH18" s="6">
        <v>1</v>
      </c>
      <c r="AI18" s="6">
        <v>1</v>
      </c>
      <c r="AJ18" s="6">
        <v>1</v>
      </c>
      <c r="AK18" s="6">
        <v>1</v>
      </c>
      <c r="AL18" s="6">
        <v>1</v>
      </c>
      <c r="AM18" s="6">
        <v>1</v>
      </c>
      <c r="AN18" s="6">
        <v>1</v>
      </c>
      <c r="AO18" s="6">
        <v>1</v>
      </c>
      <c r="AP18" s="6">
        <v>1</v>
      </c>
      <c r="AQ18" s="6">
        <v>1</v>
      </c>
    </row>
    <row r="19" spans="1:43" x14ac:dyDescent="0.25">
      <c r="A19" t="s">
        <v>433</v>
      </c>
      <c r="B19" s="9">
        <v>4507</v>
      </c>
      <c r="C19" s="9">
        <v>2217</v>
      </c>
      <c r="D19" s="9">
        <v>2278</v>
      </c>
      <c r="E19" s="9">
        <v>12</v>
      </c>
      <c r="F19" s="9">
        <v>280</v>
      </c>
      <c r="G19" s="9">
        <v>827</v>
      </c>
      <c r="H19" s="9">
        <v>1107</v>
      </c>
      <c r="I19" s="9">
        <v>1249</v>
      </c>
      <c r="J19" s="9">
        <v>1121</v>
      </c>
      <c r="K19" s="9">
        <v>1030</v>
      </c>
      <c r="L19" s="9">
        <v>2151</v>
      </c>
      <c r="M19" s="9">
        <v>2745</v>
      </c>
      <c r="N19" s="9">
        <v>1762</v>
      </c>
      <c r="O19" s="9">
        <v>1001</v>
      </c>
      <c r="P19" s="9">
        <v>1001</v>
      </c>
      <c r="Q19" s="9">
        <v>801</v>
      </c>
      <c r="R19" s="9">
        <v>600</v>
      </c>
      <c r="S19" s="9">
        <v>601</v>
      </c>
      <c r="T19" s="9">
        <v>201</v>
      </c>
      <c r="U19" s="9">
        <v>201</v>
      </c>
      <c r="V19" s="9">
        <v>101</v>
      </c>
      <c r="W19" s="9">
        <v>3062</v>
      </c>
      <c r="X19" s="9">
        <v>488</v>
      </c>
      <c r="Y19" s="9">
        <v>850</v>
      </c>
      <c r="Z19" s="9">
        <v>107</v>
      </c>
      <c r="AA19" s="9">
        <v>1366</v>
      </c>
      <c r="AB19" s="9">
        <v>3036</v>
      </c>
      <c r="AC19" s="9">
        <v>105</v>
      </c>
      <c r="AD19" s="9">
        <v>1571</v>
      </c>
      <c r="AE19" s="9">
        <v>2936</v>
      </c>
      <c r="AF19" s="9">
        <v>455</v>
      </c>
      <c r="AG19" s="9">
        <v>4052</v>
      </c>
      <c r="AH19" s="9">
        <v>3046</v>
      </c>
      <c r="AI19" s="9">
        <v>1461</v>
      </c>
      <c r="AJ19" s="9">
        <v>583</v>
      </c>
      <c r="AK19" s="9">
        <v>3924</v>
      </c>
      <c r="AL19" s="9">
        <v>778</v>
      </c>
      <c r="AM19" s="9">
        <v>1171</v>
      </c>
      <c r="AN19" s="9">
        <v>1002</v>
      </c>
      <c r="AO19" s="9">
        <v>620</v>
      </c>
      <c r="AP19" s="9">
        <v>576</v>
      </c>
      <c r="AQ19" s="9">
        <v>360</v>
      </c>
    </row>
    <row r="20" spans="1:43" x14ac:dyDescent="0.25">
      <c r="A20"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4bd3407d-d9fe-476f-a61e-71278012c8d6" sqref="A2 AQ20" xr:uid="{00000000-0002-0000-8500-000000000000}"/>
    <dataValidation allowBlank="1" error="4bd3407d-d9fe-476f-a61e-71278012c8d6" sqref="A1" xr:uid="{00000000-0002-0000-8500-000001000000}"/>
  </dataValidations>
  <hyperlinks>
    <hyperlink ref="A1" location="'TOC'!A1" display="Back to TOC" xr:uid="{00000000-0004-0000-8500-000000000000}"/>
  </hyperlinks>
  <pageMargins left="0.7" right="0.7" top="0.75" bottom="0.75" header="0.3" footer="0.3"/>
</worksheet>
</file>

<file path=xl/worksheets/sheet1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600-000000000000}">
  <sheetPr codeName="Sheet135"/>
  <dimension ref="A1:F8"/>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36" bestFit="1" customWidth="1"/>
    <col min="2" max="6" width="12.7109375" bestFit="1" customWidth="1"/>
  </cols>
  <sheetData>
    <row r="1" spans="1:6" x14ac:dyDescent="0.25">
      <c r="A1" s="4" t="s">
        <v>384</v>
      </c>
    </row>
    <row r="2" spans="1:6" x14ac:dyDescent="0.25">
      <c r="A2" t="s">
        <v>290</v>
      </c>
    </row>
    <row r="3" spans="1:6" ht="30" x14ac:dyDescent="0.25">
      <c r="A3" s="5" t="s">
        <v>554</v>
      </c>
      <c r="B3" s="5" t="s">
        <v>529</v>
      </c>
      <c r="C3" s="5" t="s">
        <v>530</v>
      </c>
      <c r="D3" s="5" t="s">
        <v>744</v>
      </c>
      <c r="E3" s="5" t="s">
        <v>434</v>
      </c>
      <c r="F3" s="5" t="s">
        <v>558</v>
      </c>
    </row>
    <row r="4" spans="1:6" x14ac:dyDescent="0.25">
      <c r="A4" t="s">
        <v>745</v>
      </c>
      <c r="B4" s="8">
        <v>0.2044210642174</v>
      </c>
      <c r="C4" s="7">
        <v>0.65317525911889995</v>
      </c>
      <c r="D4" s="7">
        <v>0.14240367666359999</v>
      </c>
      <c r="E4" s="6">
        <v>1</v>
      </c>
      <c r="F4" s="9">
        <v>4507</v>
      </c>
    </row>
    <row r="5" spans="1:6" x14ac:dyDescent="0.25">
      <c r="A5" t="s">
        <v>746</v>
      </c>
      <c r="B5" s="8">
        <v>0.24078296021670001</v>
      </c>
      <c r="C5" s="7">
        <v>0.67553859264210003</v>
      </c>
      <c r="D5" s="8">
        <v>8.3678447141149997E-2</v>
      </c>
      <c r="E5" s="6">
        <v>1</v>
      </c>
      <c r="F5" s="9">
        <v>4507</v>
      </c>
    </row>
    <row r="6" spans="1:6" x14ac:dyDescent="0.25">
      <c r="A6" t="s">
        <v>747</v>
      </c>
      <c r="B6" s="7">
        <v>0.33905357135289999</v>
      </c>
      <c r="C6" s="8">
        <v>0.53350237944190004</v>
      </c>
      <c r="D6" s="7">
        <v>0.1274440492052</v>
      </c>
      <c r="E6" s="6">
        <v>1</v>
      </c>
      <c r="F6" s="9">
        <v>4507</v>
      </c>
    </row>
    <row r="7" spans="1:6" x14ac:dyDescent="0.25">
      <c r="A7" t="s">
        <v>748</v>
      </c>
      <c r="B7" s="7">
        <v>0.47368145349719998</v>
      </c>
      <c r="C7" s="8">
        <v>0.45646971014990001</v>
      </c>
      <c r="D7" s="8">
        <v>6.9848836352960006E-2</v>
      </c>
      <c r="E7" s="6">
        <v>1</v>
      </c>
      <c r="F7" s="9">
        <v>4507</v>
      </c>
    </row>
    <row r="8" spans="1:6" x14ac:dyDescent="0.25">
      <c r="A8" t="s">
        <v>4</v>
      </c>
    </row>
  </sheetData>
  <dataValidations count="2">
    <dataValidation allowBlank="1" showErrorMessage="1" prompt="fd818953-4c91-40e1-a498-882ce529c919" sqref="A2 F8" xr:uid="{00000000-0002-0000-8600-000000000000}"/>
    <dataValidation allowBlank="1" error="fd818953-4c91-40e1-a498-882ce529c919" sqref="A1" xr:uid="{00000000-0002-0000-8600-000001000000}"/>
  </dataValidations>
  <hyperlinks>
    <hyperlink ref="A1" location="'TOC'!A1" display="Back to TOC" xr:uid="{00000000-0004-0000-8600-000000000000}"/>
  </hyperlinks>
  <pageMargins left="0.7" right="0.7" top="0.75" bottom="0.75" header="0.3" footer="0.3"/>
</worksheet>
</file>

<file path=xl/worksheets/sheet1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700-000000000000}">
  <sheetPr codeName="Sheet136"/>
  <dimension ref="A1:AQ10"/>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0.42578125" bestFit="1" customWidth="1"/>
    <col min="2" max="43" width="12.7109375" bestFit="1" customWidth="1"/>
  </cols>
  <sheetData>
    <row r="1" spans="1:43" x14ac:dyDescent="0.25">
      <c r="A1" s="4" t="s">
        <v>384</v>
      </c>
    </row>
    <row r="2" spans="1:43" x14ac:dyDescent="0.25">
      <c r="A2" t="s">
        <v>292</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529</v>
      </c>
      <c r="B5" s="6">
        <v>0.2044210642174</v>
      </c>
      <c r="C5" s="6">
        <v>0.19475618509529999</v>
      </c>
      <c r="D5" s="6">
        <v>0.2145890649279</v>
      </c>
      <c r="E5" s="6">
        <v>7.8885606954319995E-2</v>
      </c>
      <c r="F5" s="6">
        <v>0.18008612071140001</v>
      </c>
      <c r="G5" s="6">
        <v>0.17897046612279999</v>
      </c>
      <c r="H5" s="8">
        <v>0.1792626969435</v>
      </c>
      <c r="I5" s="6">
        <v>0.20270729944089999</v>
      </c>
      <c r="J5" s="7">
        <v>0.23729145634160001</v>
      </c>
      <c r="K5" s="6">
        <v>0.1978484596607</v>
      </c>
      <c r="L5" s="6">
        <v>0.21809232359719999</v>
      </c>
      <c r="M5" s="7">
        <v>0.21893596162010001</v>
      </c>
      <c r="N5" s="8">
        <v>0.1792259481097</v>
      </c>
      <c r="O5" s="6">
        <v>0.22002895344849999</v>
      </c>
      <c r="P5" s="7">
        <v>0.28412977736450001</v>
      </c>
      <c r="Q5" s="8">
        <v>8.8367093167079996E-2</v>
      </c>
      <c r="R5" s="6">
        <v>0.2031188526952</v>
      </c>
      <c r="S5" s="6">
        <v>0.22130339756440001</v>
      </c>
      <c r="T5" s="8">
        <v>0.13096117903150001</v>
      </c>
      <c r="U5" s="6">
        <v>0.1601268955257</v>
      </c>
      <c r="V5" s="6">
        <v>0.18538394908549999</v>
      </c>
      <c r="W5" s="6">
        <v>0.2089161876466</v>
      </c>
      <c r="X5" s="6">
        <v>0.20773176228260001</v>
      </c>
      <c r="Y5" s="6">
        <v>0.18831673361760001</v>
      </c>
      <c r="Z5" s="6">
        <v>0.19542918382169999</v>
      </c>
      <c r="AA5" s="6">
        <v>0.21095626430799999</v>
      </c>
      <c r="AB5" s="6">
        <v>0.2002260940044</v>
      </c>
      <c r="AC5" s="6">
        <v>0.2289792660593</v>
      </c>
      <c r="AD5" s="8">
        <v>0.16526794415439999</v>
      </c>
      <c r="AE5" s="7">
        <v>0.2235812169335</v>
      </c>
      <c r="AF5" s="8">
        <v>0.13107014918080001</v>
      </c>
      <c r="AG5" s="7">
        <v>0.21178166423729999</v>
      </c>
      <c r="AH5" s="6">
        <v>0.1965026424904</v>
      </c>
      <c r="AI5" s="6">
        <v>0.21952246085050001</v>
      </c>
      <c r="AJ5" s="6">
        <v>0.2059616105655</v>
      </c>
      <c r="AK5" s="6">
        <v>0.20421707943920001</v>
      </c>
      <c r="AL5" s="6">
        <v>0.2189317267857</v>
      </c>
      <c r="AM5" s="6">
        <v>0.20062657487009999</v>
      </c>
      <c r="AN5" s="8">
        <v>0.17425768676100001</v>
      </c>
      <c r="AO5" s="6">
        <v>0.2037666290057</v>
      </c>
      <c r="AP5" s="6">
        <v>0.22577063915039999</v>
      </c>
      <c r="AQ5" s="6">
        <v>0.23259004834790001</v>
      </c>
    </row>
    <row r="6" spans="1:43" x14ac:dyDescent="0.25">
      <c r="A6" t="s">
        <v>530</v>
      </c>
      <c r="B6" s="6">
        <v>0.65317525911889995</v>
      </c>
      <c r="C6" s="7">
        <v>0.67918162808909999</v>
      </c>
      <c r="D6" s="8">
        <v>0.62684496559930003</v>
      </c>
      <c r="E6" s="6">
        <v>0.78726611925589995</v>
      </c>
      <c r="F6" s="6">
        <v>0.69582054586209996</v>
      </c>
      <c r="G6" s="6">
        <v>0.68108242085189996</v>
      </c>
      <c r="H6" s="7">
        <v>0.68494287588080005</v>
      </c>
      <c r="I6" s="6">
        <v>0.66137535193219998</v>
      </c>
      <c r="J6" s="8">
        <v>0.60191883520430001</v>
      </c>
      <c r="K6" s="6">
        <v>0.66477673795900005</v>
      </c>
      <c r="L6" s="8">
        <v>0.63251532432979996</v>
      </c>
      <c r="M6" s="6">
        <v>0.64166432403160001</v>
      </c>
      <c r="N6" s="6">
        <v>0.67315606490680002</v>
      </c>
      <c r="O6" s="6">
        <v>0.64886175636230004</v>
      </c>
      <c r="P6" s="8">
        <v>0.57867817297690005</v>
      </c>
      <c r="Q6" s="7">
        <v>0.74244449740959995</v>
      </c>
      <c r="R6" s="6">
        <v>0.64560074351719998</v>
      </c>
      <c r="S6" s="6">
        <v>0.6267294663713</v>
      </c>
      <c r="T6" s="7">
        <v>0.78964625436650004</v>
      </c>
      <c r="U6" s="7">
        <v>0.76205363312209995</v>
      </c>
      <c r="V6" s="8">
        <v>0.49720415836580001</v>
      </c>
      <c r="W6" s="6">
        <v>0.64868761434260003</v>
      </c>
      <c r="X6" s="6">
        <v>0.68568390664559997</v>
      </c>
      <c r="Y6" s="6">
        <v>0.66560069413620004</v>
      </c>
      <c r="Z6" s="8">
        <v>0.52427163347579997</v>
      </c>
      <c r="AA6" s="6">
        <v>0.63256674481190001</v>
      </c>
      <c r="AB6" s="7">
        <v>0.66791778479399999</v>
      </c>
      <c r="AC6" s="8">
        <v>0.53764255976660003</v>
      </c>
      <c r="AD6" s="7">
        <v>0.70033035168690005</v>
      </c>
      <c r="AE6" s="8">
        <v>0.6300992239655</v>
      </c>
      <c r="AF6" s="7">
        <v>0.78689042012910004</v>
      </c>
      <c r="AG6" s="8">
        <v>0.63975724222990005</v>
      </c>
      <c r="AH6" s="7">
        <v>0.6789657194791</v>
      </c>
      <c r="AI6" s="8">
        <v>0.6039897036288</v>
      </c>
      <c r="AJ6" s="6">
        <v>0.66121075948810004</v>
      </c>
      <c r="AK6" s="6">
        <v>0.65211127310990002</v>
      </c>
      <c r="AL6" s="6">
        <v>0.62259827058350004</v>
      </c>
      <c r="AM6" s="6">
        <v>0.67003462024039995</v>
      </c>
      <c r="AN6" s="6">
        <v>0.67279762696449996</v>
      </c>
      <c r="AO6" s="6">
        <v>0.66899307922689999</v>
      </c>
      <c r="AP6" s="6">
        <v>0.66718332304869998</v>
      </c>
      <c r="AQ6" s="8">
        <v>0.5771021235314</v>
      </c>
    </row>
    <row r="7" spans="1:43" x14ac:dyDescent="0.25">
      <c r="A7" t="s">
        <v>744</v>
      </c>
      <c r="B7" s="6">
        <v>0.14240367666359999</v>
      </c>
      <c r="C7" s="8">
        <v>0.1260621868156</v>
      </c>
      <c r="D7" s="7">
        <v>0.15856596947279999</v>
      </c>
      <c r="E7" s="6">
        <v>0.13384827378979999</v>
      </c>
      <c r="F7" s="6">
        <v>0.12409333342660001</v>
      </c>
      <c r="G7" s="6">
        <v>0.1399471130253</v>
      </c>
      <c r="H7" s="6">
        <v>0.13579442717580001</v>
      </c>
      <c r="I7" s="6">
        <v>0.1359173486269</v>
      </c>
      <c r="J7" s="6">
        <v>0.16078970845410001</v>
      </c>
      <c r="K7" s="6">
        <v>0.1373748023803</v>
      </c>
      <c r="L7" s="6">
        <v>0.149392352073</v>
      </c>
      <c r="M7" s="6">
        <v>0.13939971434830001</v>
      </c>
      <c r="N7" s="6">
        <v>0.14761798698350001</v>
      </c>
      <c r="O7" s="6">
        <v>0.13110929018920001</v>
      </c>
      <c r="P7" s="6">
        <v>0.13719204965859999</v>
      </c>
      <c r="Q7" s="7">
        <v>0.16918840942339999</v>
      </c>
      <c r="R7" s="6">
        <v>0.15128040378759999</v>
      </c>
      <c r="S7" s="6">
        <v>0.15196713606439999</v>
      </c>
      <c r="T7" s="8">
        <v>7.9392566601969999E-2</v>
      </c>
      <c r="U7" s="8">
        <v>7.7819471352220004E-2</v>
      </c>
      <c r="V7" s="7">
        <v>0.3174118925487</v>
      </c>
      <c r="W7" s="6">
        <v>0.1423961980108</v>
      </c>
      <c r="X7" s="8">
        <v>0.1065843310718</v>
      </c>
      <c r="Y7" s="6">
        <v>0.1460825722463</v>
      </c>
      <c r="Z7" s="7">
        <v>0.28029918270249998</v>
      </c>
      <c r="AA7" s="6">
        <v>0.1564769908801</v>
      </c>
      <c r="AB7" s="8">
        <v>0.1318561212015</v>
      </c>
      <c r="AC7" s="7">
        <v>0.23337817417410001</v>
      </c>
      <c r="AD7" s="6">
        <v>0.13440170415870001</v>
      </c>
      <c r="AE7" s="6">
        <v>0.146319559101</v>
      </c>
      <c r="AF7" s="8">
        <v>8.2039430690170001E-2</v>
      </c>
      <c r="AG7" s="7">
        <v>0.14846109353279999</v>
      </c>
      <c r="AH7" s="8">
        <v>0.12453163803050001</v>
      </c>
      <c r="AI7" s="7">
        <v>0.17648783552059999</v>
      </c>
      <c r="AJ7" s="6">
        <v>0.13282762994639999</v>
      </c>
      <c r="AK7" s="6">
        <v>0.1436716474509</v>
      </c>
      <c r="AL7" s="6">
        <v>0.15847000263079999</v>
      </c>
      <c r="AM7" s="6">
        <v>0.1293388048895</v>
      </c>
      <c r="AN7" s="6">
        <v>0.1529446862745</v>
      </c>
      <c r="AO7" s="6">
        <v>0.12724029176740001</v>
      </c>
      <c r="AP7" s="8">
        <v>0.1070460378009</v>
      </c>
      <c r="AQ7" s="7">
        <v>0.19030782812069999</v>
      </c>
    </row>
    <row r="8" spans="1:43" x14ac:dyDescent="0.25">
      <c r="A8" t="s">
        <v>434</v>
      </c>
      <c r="B8" s="6">
        <v>1</v>
      </c>
      <c r="C8" s="6">
        <v>1</v>
      </c>
      <c r="D8" s="6">
        <v>1</v>
      </c>
      <c r="E8" s="6">
        <v>1</v>
      </c>
      <c r="F8" s="6">
        <v>1</v>
      </c>
      <c r="G8" s="6">
        <v>1</v>
      </c>
      <c r="H8" s="6">
        <v>1</v>
      </c>
      <c r="I8" s="6">
        <v>1</v>
      </c>
      <c r="J8" s="6">
        <v>1</v>
      </c>
      <c r="K8" s="6">
        <v>1</v>
      </c>
      <c r="L8" s="6">
        <v>1</v>
      </c>
      <c r="M8" s="6">
        <v>1</v>
      </c>
      <c r="N8" s="6">
        <v>1</v>
      </c>
      <c r="O8" s="6">
        <v>1</v>
      </c>
      <c r="P8" s="6">
        <v>1</v>
      </c>
      <c r="Q8" s="6">
        <v>1</v>
      </c>
      <c r="R8" s="6">
        <v>1</v>
      </c>
      <c r="S8" s="6">
        <v>1</v>
      </c>
      <c r="T8" s="6">
        <v>1</v>
      </c>
      <c r="U8" s="6">
        <v>1</v>
      </c>
      <c r="V8" s="6">
        <v>1</v>
      </c>
      <c r="W8" s="6">
        <v>1</v>
      </c>
      <c r="X8" s="6">
        <v>1</v>
      </c>
      <c r="Y8" s="6">
        <v>1</v>
      </c>
      <c r="Z8" s="6">
        <v>1</v>
      </c>
      <c r="AA8" s="6">
        <v>1</v>
      </c>
      <c r="AB8" s="6">
        <v>1</v>
      </c>
      <c r="AC8" s="6">
        <v>1</v>
      </c>
      <c r="AD8" s="6">
        <v>1</v>
      </c>
      <c r="AE8" s="6">
        <v>1</v>
      </c>
      <c r="AF8" s="6">
        <v>1</v>
      </c>
      <c r="AG8" s="6">
        <v>1</v>
      </c>
      <c r="AH8" s="6">
        <v>1</v>
      </c>
      <c r="AI8" s="6">
        <v>1</v>
      </c>
      <c r="AJ8" s="6">
        <v>1</v>
      </c>
      <c r="AK8" s="6">
        <v>1</v>
      </c>
      <c r="AL8" s="6">
        <v>1</v>
      </c>
      <c r="AM8" s="6">
        <v>1</v>
      </c>
      <c r="AN8" s="6">
        <v>1</v>
      </c>
      <c r="AO8" s="6">
        <v>1</v>
      </c>
      <c r="AP8" s="6">
        <v>1</v>
      </c>
      <c r="AQ8" s="6">
        <v>1</v>
      </c>
    </row>
    <row r="9" spans="1:43" x14ac:dyDescent="0.25">
      <c r="A9" t="s">
        <v>433</v>
      </c>
      <c r="B9" s="9">
        <v>4507</v>
      </c>
      <c r="C9" s="9">
        <v>2217</v>
      </c>
      <c r="D9" s="9">
        <v>2278</v>
      </c>
      <c r="E9" s="9">
        <v>12</v>
      </c>
      <c r="F9" s="9">
        <v>280</v>
      </c>
      <c r="G9" s="9">
        <v>827</v>
      </c>
      <c r="H9" s="9">
        <v>1107</v>
      </c>
      <c r="I9" s="9">
        <v>1249</v>
      </c>
      <c r="J9" s="9">
        <v>1121</v>
      </c>
      <c r="K9" s="9">
        <v>1030</v>
      </c>
      <c r="L9" s="9">
        <v>2151</v>
      </c>
      <c r="M9" s="9">
        <v>2745</v>
      </c>
      <c r="N9" s="9">
        <v>1762</v>
      </c>
      <c r="O9" s="9">
        <v>1001</v>
      </c>
      <c r="P9" s="9">
        <v>1001</v>
      </c>
      <c r="Q9" s="9">
        <v>801</v>
      </c>
      <c r="R9" s="9">
        <v>600</v>
      </c>
      <c r="S9" s="9">
        <v>601</v>
      </c>
      <c r="T9" s="9">
        <v>201</v>
      </c>
      <c r="U9" s="9">
        <v>201</v>
      </c>
      <c r="V9" s="9">
        <v>101</v>
      </c>
      <c r="W9" s="9">
        <v>3062</v>
      </c>
      <c r="X9" s="9">
        <v>488</v>
      </c>
      <c r="Y9" s="9">
        <v>850</v>
      </c>
      <c r="Z9" s="9">
        <v>107</v>
      </c>
      <c r="AA9" s="9">
        <v>1366</v>
      </c>
      <c r="AB9" s="9">
        <v>3036</v>
      </c>
      <c r="AC9" s="9">
        <v>105</v>
      </c>
      <c r="AD9" s="9">
        <v>1571</v>
      </c>
      <c r="AE9" s="9">
        <v>2936</v>
      </c>
      <c r="AF9" s="9">
        <v>455</v>
      </c>
      <c r="AG9" s="9">
        <v>4052</v>
      </c>
      <c r="AH9" s="9">
        <v>3046</v>
      </c>
      <c r="AI9" s="9">
        <v>1461</v>
      </c>
      <c r="AJ9" s="9">
        <v>583</v>
      </c>
      <c r="AK9" s="9">
        <v>3924</v>
      </c>
      <c r="AL9" s="9">
        <v>778</v>
      </c>
      <c r="AM9" s="9">
        <v>1171</v>
      </c>
      <c r="AN9" s="9">
        <v>1002</v>
      </c>
      <c r="AO9" s="9">
        <v>620</v>
      </c>
      <c r="AP9" s="9">
        <v>576</v>
      </c>
      <c r="AQ9" s="9">
        <v>360</v>
      </c>
    </row>
    <row r="10" spans="1:43" x14ac:dyDescent="0.25">
      <c r="A10"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07d76783-2574-4da2-9a00-facfbc35f47f" sqref="A2 AQ10" xr:uid="{00000000-0002-0000-8700-000000000000}"/>
    <dataValidation allowBlank="1" error="07d76783-2574-4da2-9a00-facfbc35f47f" sqref="A1" xr:uid="{00000000-0002-0000-8700-000001000000}"/>
  </dataValidations>
  <hyperlinks>
    <hyperlink ref="A1" location="'TOC'!A1" display="Back to TOC" xr:uid="{00000000-0004-0000-8700-000000000000}"/>
  </hyperlinks>
  <pageMargins left="0.7" right="0.7" top="0.75" bottom="0.75" header="0.3" footer="0.3"/>
</worksheet>
</file>

<file path=xl/worksheets/sheet1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800-000000000000}">
  <sheetPr codeName="Sheet137"/>
  <dimension ref="A1:AQ10"/>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0.42578125" bestFit="1" customWidth="1"/>
    <col min="2" max="43" width="12.7109375" bestFit="1" customWidth="1"/>
  </cols>
  <sheetData>
    <row r="1" spans="1:43" x14ac:dyDescent="0.25">
      <c r="A1" s="4" t="s">
        <v>384</v>
      </c>
    </row>
    <row r="2" spans="1:43" x14ac:dyDescent="0.25">
      <c r="A2" t="s">
        <v>294</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529</v>
      </c>
      <c r="B5" s="6">
        <v>0.24078296021670001</v>
      </c>
      <c r="C5" s="6">
        <v>0.24445387758869999</v>
      </c>
      <c r="D5" s="6">
        <v>0.23682692521340001</v>
      </c>
      <c r="E5" s="6">
        <v>0.30706057092880001</v>
      </c>
      <c r="F5" s="6">
        <v>0.25959314633550001</v>
      </c>
      <c r="G5" s="6">
        <v>0.2380196902111</v>
      </c>
      <c r="H5" s="6">
        <v>0.2436705689442</v>
      </c>
      <c r="I5" s="6">
        <v>0.25296186376860003</v>
      </c>
      <c r="J5" s="6">
        <v>0.25390170270489998</v>
      </c>
      <c r="K5" s="8">
        <v>0.20987241468949999</v>
      </c>
      <c r="L5" s="6">
        <v>0.23247016310640001</v>
      </c>
      <c r="M5" s="6">
        <v>0.2479432816894</v>
      </c>
      <c r="N5" s="6">
        <v>0.2283539966583</v>
      </c>
      <c r="O5" s="7">
        <v>0.2654842677143</v>
      </c>
      <c r="P5" s="6">
        <v>0.23765904484059999</v>
      </c>
      <c r="Q5" s="8">
        <v>0.19407873736209999</v>
      </c>
      <c r="R5" s="7">
        <v>0.31420062342119998</v>
      </c>
      <c r="S5" s="6">
        <v>0.25566682302560001</v>
      </c>
      <c r="T5" s="8">
        <v>0.1680686281131</v>
      </c>
      <c r="U5" s="8">
        <v>0.15814753238990001</v>
      </c>
      <c r="V5" s="6">
        <v>0.33335104889360001</v>
      </c>
      <c r="W5" s="6">
        <v>0.23494168110460001</v>
      </c>
      <c r="X5" s="6">
        <v>0.23726221714099999</v>
      </c>
      <c r="Y5" s="6">
        <v>0.25106945988939999</v>
      </c>
      <c r="Z5" s="6">
        <v>0.3345341019011</v>
      </c>
      <c r="AA5" s="7">
        <v>0.26552913272040002</v>
      </c>
      <c r="AB5" s="6">
        <v>0.23234733485299999</v>
      </c>
      <c r="AC5" s="8">
        <v>0.14635187327900001</v>
      </c>
      <c r="AD5" s="8">
        <v>0.2062876791829</v>
      </c>
      <c r="AE5" s="7">
        <v>0.25766373118789998</v>
      </c>
      <c r="AF5" s="6">
        <v>0.2281272699912</v>
      </c>
      <c r="AG5" s="6">
        <v>0.2420529303825</v>
      </c>
      <c r="AH5" s="8">
        <v>0.2218456190184</v>
      </c>
      <c r="AI5" s="7">
        <v>0.27689878107979998</v>
      </c>
      <c r="AJ5" s="6">
        <v>0.2411018529957</v>
      </c>
      <c r="AK5" s="6">
        <v>0.2407407354094</v>
      </c>
      <c r="AL5" s="6">
        <v>0.26106307029760001</v>
      </c>
      <c r="AM5" s="6">
        <v>0.2345416723006</v>
      </c>
      <c r="AN5" s="6">
        <v>0.21847400729319999</v>
      </c>
      <c r="AO5" s="6">
        <v>0.2556908004647</v>
      </c>
      <c r="AP5" s="6">
        <v>0.24065406967379999</v>
      </c>
      <c r="AQ5" s="6">
        <v>0.2478897947999</v>
      </c>
    </row>
    <row r="6" spans="1:43" x14ac:dyDescent="0.25">
      <c r="A6" t="s">
        <v>530</v>
      </c>
      <c r="B6" s="6">
        <v>0.67553859264210003</v>
      </c>
      <c r="C6" s="6">
        <v>0.67458719962129998</v>
      </c>
      <c r="D6" s="6">
        <v>0.67638905886599998</v>
      </c>
      <c r="E6" s="6">
        <v>0.69293942907119999</v>
      </c>
      <c r="F6" s="6">
        <v>0.6319679319132</v>
      </c>
      <c r="G6" s="6">
        <v>0.65825822147309998</v>
      </c>
      <c r="H6" s="6">
        <v>0.65137183121169995</v>
      </c>
      <c r="I6" s="6">
        <v>0.65760244527959999</v>
      </c>
      <c r="J6" s="6">
        <v>0.66178030513929997</v>
      </c>
      <c r="K6" s="7">
        <v>0.73585998117130003</v>
      </c>
      <c r="L6" s="7">
        <v>0.69783906470339996</v>
      </c>
      <c r="M6" s="8">
        <v>0.65846578840710002</v>
      </c>
      <c r="N6" s="7">
        <v>0.70517375113150005</v>
      </c>
      <c r="O6" s="6">
        <v>0.66129296566990003</v>
      </c>
      <c r="P6" s="6">
        <v>0.67157909938960003</v>
      </c>
      <c r="Q6" s="7">
        <v>0.71150691997110005</v>
      </c>
      <c r="R6" s="8">
        <v>0.60212315659240001</v>
      </c>
      <c r="S6" s="6">
        <v>0.6483862578581</v>
      </c>
      <c r="T6" s="7">
        <v>0.79474614714570002</v>
      </c>
      <c r="U6" s="7">
        <v>0.79910434381939999</v>
      </c>
      <c r="V6" s="8">
        <v>0.53036542983320001</v>
      </c>
      <c r="W6" s="6">
        <v>0.68401489380290004</v>
      </c>
      <c r="X6" s="6">
        <v>0.69776331417350002</v>
      </c>
      <c r="Y6" s="6">
        <v>0.64439265398989998</v>
      </c>
      <c r="Z6" s="6">
        <v>0.59019711076100001</v>
      </c>
      <c r="AA6" s="8">
        <v>0.63834975151130002</v>
      </c>
      <c r="AB6" s="7">
        <v>0.69465003376169998</v>
      </c>
      <c r="AC6" s="6">
        <v>0.65555959526709995</v>
      </c>
      <c r="AD6" s="7">
        <v>0.72132740578709997</v>
      </c>
      <c r="AE6" s="8">
        <v>0.65313116633409996</v>
      </c>
      <c r="AF6" s="6">
        <v>0.71562134570570002</v>
      </c>
      <c r="AG6" s="6">
        <v>0.6715163781565</v>
      </c>
      <c r="AH6" s="7">
        <v>0.69752295152959998</v>
      </c>
      <c r="AI6" s="8">
        <v>0.63361173717410002</v>
      </c>
      <c r="AJ6" s="6">
        <v>0.64779121725279998</v>
      </c>
      <c r="AK6" s="6">
        <v>0.67921264128189995</v>
      </c>
      <c r="AL6" s="6">
        <v>0.66694236214379998</v>
      </c>
      <c r="AM6" s="6">
        <v>0.69362946000290004</v>
      </c>
      <c r="AN6" s="6">
        <v>0.67835284892799996</v>
      </c>
      <c r="AO6" s="6">
        <v>0.68236433346250003</v>
      </c>
      <c r="AP6" s="6">
        <v>0.66669119488490003</v>
      </c>
      <c r="AQ6" s="6">
        <v>0.63105010728379995</v>
      </c>
    </row>
    <row r="7" spans="1:43" x14ac:dyDescent="0.25">
      <c r="A7" t="s">
        <v>744</v>
      </c>
      <c r="B7" s="6">
        <v>8.3678447141149997E-2</v>
      </c>
      <c r="C7" s="6">
        <v>8.0958922789980001E-2</v>
      </c>
      <c r="D7" s="6">
        <v>8.6784015920559995E-2</v>
      </c>
      <c r="E7" s="6">
        <v>0</v>
      </c>
      <c r="F7" s="6">
        <v>0.1084389217513</v>
      </c>
      <c r="G7" s="6">
        <v>0.1037220883157</v>
      </c>
      <c r="H7" s="7">
        <v>0.1049575998441</v>
      </c>
      <c r="I7" s="6">
        <v>8.9435690951749997E-2</v>
      </c>
      <c r="J7" s="6">
        <v>8.4317992155759997E-2</v>
      </c>
      <c r="K7" s="8">
        <v>5.4267604139200003E-2</v>
      </c>
      <c r="L7" s="8">
        <v>6.9690772190200007E-2</v>
      </c>
      <c r="M7" s="7">
        <v>9.3590929903469997E-2</v>
      </c>
      <c r="N7" s="8">
        <v>6.6472252210240002E-2</v>
      </c>
      <c r="O7" s="6">
        <v>7.3222766615759993E-2</v>
      </c>
      <c r="P7" s="6">
        <v>9.0761855769759994E-2</v>
      </c>
      <c r="Q7" s="6">
        <v>9.4414342666859996E-2</v>
      </c>
      <c r="R7" s="6">
        <v>8.3676219986419997E-2</v>
      </c>
      <c r="S7" s="6">
        <v>9.5946919116259993E-2</v>
      </c>
      <c r="T7" s="8">
        <v>3.7185224741190001E-2</v>
      </c>
      <c r="U7" s="8">
        <v>4.2748123790699998E-2</v>
      </c>
      <c r="V7" s="6">
        <v>0.13628352127320001</v>
      </c>
      <c r="W7" s="6">
        <v>8.1043425092490004E-2</v>
      </c>
      <c r="X7" s="6">
        <v>6.4974468685600001E-2</v>
      </c>
      <c r="Y7" s="7">
        <v>0.1045378861207</v>
      </c>
      <c r="Z7" s="6">
        <v>7.5268787337889997E-2</v>
      </c>
      <c r="AA7" s="6">
        <v>9.6121115768319998E-2</v>
      </c>
      <c r="AB7" s="8">
        <v>7.3002631385290007E-2</v>
      </c>
      <c r="AC7" s="7">
        <v>0.19808853145390001</v>
      </c>
      <c r="AD7" s="6">
        <v>7.2384915030060004E-2</v>
      </c>
      <c r="AE7" s="6">
        <v>8.9205102478020007E-2</v>
      </c>
      <c r="AF7" s="6">
        <v>5.6251384303140001E-2</v>
      </c>
      <c r="AG7" s="6">
        <v>8.643069146106E-2</v>
      </c>
      <c r="AH7" s="6">
        <v>8.0631429451960002E-2</v>
      </c>
      <c r="AI7" s="6">
        <v>8.9489481746110003E-2</v>
      </c>
      <c r="AJ7" s="6">
        <v>0.11110692975149999</v>
      </c>
      <c r="AK7" s="6">
        <v>8.0046623308699993E-2</v>
      </c>
      <c r="AL7" s="6">
        <v>7.1994567558649997E-2</v>
      </c>
      <c r="AM7" s="6">
        <v>7.1828867696500001E-2</v>
      </c>
      <c r="AN7" s="7">
        <v>0.10317314377880001</v>
      </c>
      <c r="AO7" s="6">
        <v>6.194486607277E-2</v>
      </c>
      <c r="AP7" s="6">
        <v>9.2654735441299998E-2</v>
      </c>
      <c r="AQ7" s="7">
        <v>0.1210600979163</v>
      </c>
    </row>
    <row r="8" spans="1:43" x14ac:dyDescent="0.25">
      <c r="A8" t="s">
        <v>434</v>
      </c>
      <c r="B8" s="6">
        <v>1</v>
      </c>
      <c r="C8" s="6">
        <v>1</v>
      </c>
      <c r="D8" s="6">
        <v>1</v>
      </c>
      <c r="E8" s="6">
        <v>1</v>
      </c>
      <c r="F8" s="6">
        <v>1</v>
      </c>
      <c r="G8" s="6">
        <v>1</v>
      </c>
      <c r="H8" s="6">
        <v>1</v>
      </c>
      <c r="I8" s="6">
        <v>1</v>
      </c>
      <c r="J8" s="6">
        <v>1</v>
      </c>
      <c r="K8" s="6">
        <v>1</v>
      </c>
      <c r="L8" s="6">
        <v>1</v>
      </c>
      <c r="M8" s="6">
        <v>1</v>
      </c>
      <c r="N8" s="6">
        <v>1</v>
      </c>
      <c r="O8" s="6">
        <v>1</v>
      </c>
      <c r="P8" s="6">
        <v>1</v>
      </c>
      <c r="Q8" s="6">
        <v>1</v>
      </c>
      <c r="R8" s="6">
        <v>1</v>
      </c>
      <c r="S8" s="6">
        <v>1</v>
      </c>
      <c r="T8" s="6">
        <v>1</v>
      </c>
      <c r="U8" s="6">
        <v>1</v>
      </c>
      <c r="V8" s="6">
        <v>1</v>
      </c>
      <c r="W8" s="6">
        <v>1</v>
      </c>
      <c r="X8" s="6">
        <v>1</v>
      </c>
      <c r="Y8" s="6">
        <v>1</v>
      </c>
      <c r="Z8" s="6">
        <v>1</v>
      </c>
      <c r="AA8" s="6">
        <v>1</v>
      </c>
      <c r="AB8" s="6">
        <v>1</v>
      </c>
      <c r="AC8" s="6">
        <v>1</v>
      </c>
      <c r="AD8" s="6">
        <v>1</v>
      </c>
      <c r="AE8" s="6">
        <v>1</v>
      </c>
      <c r="AF8" s="6">
        <v>1</v>
      </c>
      <c r="AG8" s="6">
        <v>1</v>
      </c>
      <c r="AH8" s="6">
        <v>1</v>
      </c>
      <c r="AI8" s="6">
        <v>1</v>
      </c>
      <c r="AJ8" s="6">
        <v>1</v>
      </c>
      <c r="AK8" s="6">
        <v>1</v>
      </c>
      <c r="AL8" s="6">
        <v>1</v>
      </c>
      <c r="AM8" s="6">
        <v>1</v>
      </c>
      <c r="AN8" s="6">
        <v>1</v>
      </c>
      <c r="AO8" s="6">
        <v>1</v>
      </c>
      <c r="AP8" s="6">
        <v>1</v>
      </c>
      <c r="AQ8" s="6">
        <v>1</v>
      </c>
    </row>
    <row r="9" spans="1:43" x14ac:dyDescent="0.25">
      <c r="A9" t="s">
        <v>433</v>
      </c>
      <c r="B9" s="9">
        <v>4507</v>
      </c>
      <c r="C9" s="9">
        <v>2217</v>
      </c>
      <c r="D9" s="9">
        <v>2278</v>
      </c>
      <c r="E9" s="9">
        <v>12</v>
      </c>
      <c r="F9" s="9">
        <v>280</v>
      </c>
      <c r="G9" s="9">
        <v>827</v>
      </c>
      <c r="H9" s="9">
        <v>1107</v>
      </c>
      <c r="I9" s="9">
        <v>1249</v>
      </c>
      <c r="J9" s="9">
        <v>1121</v>
      </c>
      <c r="K9" s="9">
        <v>1030</v>
      </c>
      <c r="L9" s="9">
        <v>2151</v>
      </c>
      <c r="M9" s="9">
        <v>2745</v>
      </c>
      <c r="N9" s="9">
        <v>1762</v>
      </c>
      <c r="O9" s="9">
        <v>1001</v>
      </c>
      <c r="P9" s="9">
        <v>1001</v>
      </c>
      <c r="Q9" s="9">
        <v>801</v>
      </c>
      <c r="R9" s="9">
        <v>600</v>
      </c>
      <c r="S9" s="9">
        <v>601</v>
      </c>
      <c r="T9" s="9">
        <v>201</v>
      </c>
      <c r="U9" s="9">
        <v>201</v>
      </c>
      <c r="V9" s="9">
        <v>101</v>
      </c>
      <c r="W9" s="9">
        <v>3062</v>
      </c>
      <c r="X9" s="9">
        <v>488</v>
      </c>
      <c r="Y9" s="9">
        <v>850</v>
      </c>
      <c r="Z9" s="9">
        <v>107</v>
      </c>
      <c r="AA9" s="9">
        <v>1366</v>
      </c>
      <c r="AB9" s="9">
        <v>3036</v>
      </c>
      <c r="AC9" s="9">
        <v>105</v>
      </c>
      <c r="AD9" s="9">
        <v>1571</v>
      </c>
      <c r="AE9" s="9">
        <v>2936</v>
      </c>
      <c r="AF9" s="9">
        <v>455</v>
      </c>
      <c r="AG9" s="9">
        <v>4052</v>
      </c>
      <c r="AH9" s="9">
        <v>3046</v>
      </c>
      <c r="AI9" s="9">
        <v>1461</v>
      </c>
      <c r="AJ9" s="9">
        <v>583</v>
      </c>
      <c r="AK9" s="9">
        <v>3924</v>
      </c>
      <c r="AL9" s="9">
        <v>778</v>
      </c>
      <c r="AM9" s="9">
        <v>1171</v>
      </c>
      <c r="AN9" s="9">
        <v>1002</v>
      </c>
      <c r="AO9" s="9">
        <v>620</v>
      </c>
      <c r="AP9" s="9">
        <v>576</v>
      </c>
      <c r="AQ9" s="9">
        <v>360</v>
      </c>
    </row>
    <row r="10" spans="1:43" x14ac:dyDescent="0.25">
      <c r="A10"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7705f57c-dd6a-49ac-9073-a651b429684d" sqref="A2 AQ10" xr:uid="{00000000-0002-0000-8800-000000000000}"/>
    <dataValidation allowBlank="1" error="7705f57c-dd6a-49ac-9073-a651b429684d" sqref="A1" xr:uid="{00000000-0002-0000-8800-000001000000}"/>
  </dataValidations>
  <hyperlinks>
    <hyperlink ref="A1" location="'TOC'!A1" display="Back to TOC" xr:uid="{00000000-0004-0000-8800-000000000000}"/>
  </hyperlinks>
  <pageMargins left="0.7" right="0.7" top="0.75" bottom="0.75" header="0.3" footer="0.3"/>
</worksheet>
</file>

<file path=xl/worksheets/sheet1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900-000000000000}">
  <sheetPr codeName="Sheet138"/>
  <dimension ref="A1:AQ10"/>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0.42578125" bestFit="1" customWidth="1"/>
    <col min="2" max="43" width="12.7109375" bestFit="1" customWidth="1"/>
  </cols>
  <sheetData>
    <row r="1" spans="1:43" x14ac:dyDescent="0.25">
      <c r="A1" s="4" t="s">
        <v>384</v>
      </c>
    </row>
    <row r="2" spans="1:43" x14ac:dyDescent="0.25">
      <c r="A2" t="s">
        <v>296</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529</v>
      </c>
      <c r="B5" s="6">
        <v>0.33905357135289999</v>
      </c>
      <c r="C5" s="6">
        <v>0.33183704689600002</v>
      </c>
      <c r="D5" s="6">
        <v>0.3472823380383</v>
      </c>
      <c r="E5" s="6">
        <v>0.1194106414827</v>
      </c>
      <c r="F5" s="8">
        <v>0.2534614777002</v>
      </c>
      <c r="G5" s="8">
        <v>0.2763563157717</v>
      </c>
      <c r="H5" s="8">
        <v>0.2703593186837</v>
      </c>
      <c r="I5" s="6">
        <v>0.34499552208180001</v>
      </c>
      <c r="J5" s="7">
        <v>0.38530310079359997</v>
      </c>
      <c r="K5" s="6">
        <v>0.35469587162779997</v>
      </c>
      <c r="L5" s="7">
        <v>0.37040483481120001</v>
      </c>
      <c r="M5" s="7">
        <v>0.35133984878820002</v>
      </c>
      <c r="N5" s="8">
        <v>0.31772691792039998</v>
      </c>
      <c r="O5" s="6">
        <v>0.34267274972759998</v>
      </c>
      <c r="P5" s="6">
        <v>0.3508961297514</v>
      </c>
      <c r="Q5" s="8">
        <v>0.2361320598138</v>
      </c>
      <c r="R5" s="7">
        <v>0.4693156934362</v>
      </c>
      <c r="S5" s="7">
        <v>0.46098814473760003</v>
      </c>
      <c r="T5" s="8">
        <v>0.2441256077167</v>
      </c>
      <c r="U5" s="6">
        <v>0.26707039390909998</v>
      </c>
      <c r="V5" s="6">
        <v>0.28772427007860002</v>
      </c>
      <c r="W5" s="7">
        <v>0.3518135916922</v>
      </c>
      <c r="X5" s="6">
        <v>0.3216372602</v>
      </c>
      <c r="Y5" s="8">
        <v>0.29200259388599997</v>
      </c>
      <c r="Z5" s="7">
        <v>0.44955596440630002</v>
      </c>
      <c r="AA5" s="6">
        <v>0.32529102244620001</v>
      </c>
      <c r="AB5" s="6">
        <v>0.3472787727469</v>
      </c>
      <c r="AC5" s="6">
        <v>0.30265986543090001</v>
      </c>
      <c r="AD5" s="8">
        <v>0.29653430066600001</v>
      </c>
      <c r="AE5" s="7">
        <v>0.35986099917530001</v>
      </c>
      <c r="AF5" s="8">
        <v>0.25889897430660003</v>
      </c>
      <c r="AG5" s="7">
        <v>0.34709690562239998</v>
      </c>
      <c r="AH5" s="8">
        <v>0.32681650136410001</v>
      </c>
      <c r="AI5" s="7">
        <v>0.36239115728830001</v>
      </c>
      <c r="AJ5" s="6">
        <v>0.3401152715613</v>
      </c>
      <c r="AK5" s="6">
        <v>0.33891299091409999</v>
      </c>
      <c r="AL5" s="6">
        <v>0.34243250559139998</v>
      </c>
      <c r="AM5" s="6">
        <v>0.33001646767289999</v>
      </c>
      <c r="AN5" s="6">
        <v>0.31403340457040002</v>
      </c>
      <c r="AO5" s="6">
        <v>0.33296260292110003</v>
      </c>
      <c r="AP5" s="6">
        <v>0.36124698702419999</v>
      </c>
      <c r="AQ5" s="7">
        <v>0.40391832189030002</v>
      </c>
    </row>
    <row r="6" spans="1:43" x14ac:dyDescent="0.25">
      <c r="A6" t="s">
        <v>530</v>
      </c>
      <c r="B6" s="6">
        <v>0.53350237944190004</v>
      </c>
      <c r="C6" s="7">
        <v>0.55698174277570001</v>
      </c>
      <c r="D6" s="8">
        <v>0.509536546024</v>
      </c>
      <c r="E6" s="6">
        <v>0.69293942907119999</v>
      </c>
      <c r="F6" s="7">
        <v>0.60584075279930005</v>
      </c>
      <c r="G6" s="6">
        <v>0.56405714218680003</v>
      </c>
      <c r="H6" s="7">
        <v>0.57500180099529996</v>
      </c>
      <c r="I6" s="6">
        <v>0.52348487796919996</v>
      </c>
      <c r="J6" s="8">
        <v>0.4859006779092</v>
      </c>
      <c r="K6" s="6">
        <v>0.55221614434809996</v>
      </c>
      <c r="L6" s="6">
        <v>0.51818015843330001</v>
      </c>
      <c r="M6" s="8">
        <v>0.50462269515080005</v>
      </c>
      <c r="N6" s="7">
        <v>0.58363204820100001</v>
      </c>
      <c r="O6" s="6">
        <v>0.54031887683970004</v>
      </c>
      <c r="P6" s="8">
        <v>0.50258695290790001</v>
      </c>
      <c r="Q6" s="7">
        <v>0.63293194124149998</v>
      </c>
      <c r="R6" s="8">
        <v>0.40615344086560001</v>
      </c>
      <c r="S6" s="8">
        <v>0.40312077810960001</v>
      </c>
      <c r="T6" s="7">
        <v>0.70791577348589996</v>
      </c>
      <c r="U6" s="7">
        <v>0.65578259661890004</v>
      </c>
      <c r="V6" s="6">
        <v>0.52467129903010001</v>
      </c>
      <c r="W6" s="6">
        <v>0.52254119298909996</v>
      </c>
      <c r="X6" s="6">
        <v>0.55775832323389996</v>
      </c>
      <c r="Y6" s="6">
        <v>0.56673041971430005</v>
      </c>
      <c r="Z6" s="6">
        <v>0.45307759935179998</v>
      </c>
      <c r="AA6" s="6">
        <v>0.53566787390829995</v>
      </c>
      <c r="AB6" s="6">
        <v>0.53655547273119997</v>
      </c>
      <c r="AC6" s="6">
        <v>0.42984756999309998</v>
      </c>
      <c r="AD6" s="7">
        <v>0.58116488076880002</v>
      </c>
      <c r="AE6" s="8">
        <v>0.51017803638110004</v>
      </c>
      <c r="AF6" s="7">
        <v>0.6565134144668</v>
      </c>
      <c r="AG6" s="8">
        <v>0.52115849761849997</v>
      </c>
      <c r="AH6" s="7">
        <v>0.55396129240269998</v>
      </c>
      <c r="AI6" s="8">
        <v>0.4944847355284</v>
      </c>
      <c r="AJ6" s="6">
        <v>0.51621619807359997</v>
      </c>
      <c r="AK6" s="6">
        <v>0.53579125434450003</v>
      </c>
      <c r="AL6" s="6">
        <v>0.54252934243390005</v>
      </c>
      <c r="AM6" s="7">
        <v>0.56397630772130003</v>
      </c>
      <c r="AN6" s="6">
        <v>0.53633626848680005</v>
      </c>
      <c r="AO6" s="6">
        <v>0.54562009428280001</v>
      </c>
      <c r="AP6" s="6">
        <v>0.52353493829069997</v>
      </c>
      <c r="AQ6" s="8">
        <v>0.40198050027870003</v>
      </c>
    </row>
    <row r="7" spans="1:43" x14ac:dyDescent="0.25">
      <c r="A7" t="s">
        <v>744</v>
      </c>
      <c r="B7" s="6">
        <v>0.1274440492052</v>
      </c>
      <c r="C7" s="8">
        <v>0.1111812103283</v>
      </c>
      <c r="D7" s="7">
        <v>0.1431811159377</v>
      </c>
      <c r="E7" s="6">
        <v>0.18764992944610001</v>
      </c>
      <c r="F7" s="6">
        <v>0.14069776950060001</v>
      </c>
      <c r="G7" s="7">
        <v>0.1595865420415</v>
      </c>
      <c r="H7" s="7">
        <v>0.15463888032100001</v>
      </c>
      <c r="I7" s="6">
        <v>0.131519599949</v>
      </c>
      <c r="J7" s="6">
        <v>0.1287962212972</v>
      </c>
      <c r="K7" s="8">
        <v>9.3087984024069995E-2</v>
      </c>
      <c r="L7" s="8">
        <v>0.11141500675550001</v>
      </c>
      <c r="M7" s="7">
        <v>0.14403745606099999</v>
      </c>
      <c r="N7" s="8">
        <v>9.8641033878630005E-2</v>
      </c>
      <c r="O7" s="6">
        <v>0.1170083734327</v>
      </c>
      <c r="P7" s="6">
        <v>0.14651691734069999</v>
      </c>
      <c r="Q7" s="6">
        <v>0.13093599894460001</v>
      </c>
      <c r="R7" s="6">
        <v>0.1245308656982</v>
      </c>
      <c r="S7" s="6">
        <v>0.1358910771529</v>
      </c>
      <c r="T7" s="8">
        <v>4.7958618797439997E-2</v>
      </c>
      <c r="U7" s="8">
        <v>7.7147009471969993E-2</v>
      </c>
      <c r="V7" s="6">
        <v>0.18760443089129999</v>
      </c>
      <c r="W7" s="6">
        <v>0.12564521531869999</v>
      </c>
      <c r="X7" s="6">
        <v>0.120604416566</v>
      </c>
      <c r="Y7" s="6">
        <v>0.14126698639970001</v>
      </c>
      <c r="Z7" s="6">
        <v>9.7366436241939996E-2</v>
      </c>
      <c r="AA7" s="6">
        <v>0.13904110364550001</v>
      </c>
      <c r="AB7" s="8">
        <v>0.11616575452190001</v>
      </c>
      <c r="AC7" s="7">
        <v>0.26749256457600001</v>
      </c>
      <c r="AD7" s="6">
        <v>0.1223008185651</v>
      </c>
      <c r="AE7" s="6">
        <v>0.1299609644436</v>
      </c>
      <c r="AF7" s="8">
        <v>8.4587611226549994E-2</v>
      </c>
      <c r="AG7" s="7">
        <v>0.1317445967591</v>
      </c>
      <c r="AH7" s="6">
        <v>0.1192222062332</v>
      </c>
      <c r="AI7" s="6">
        <v>0.14312410718329999</v>
      </c>
      <c r="AJ7" s="6">
        <v>0.14366853036509999</v>
      </c>
      <c r="AK7" s="6">
        <v>0.1252957547413</v>
      </c>
      <c r="AL7" s="6">
        <v>0.1150381519746</v>
      </c>
      <c r="AM7" s="8">
        <v>0.1060072246057</v>
      </c>
      <c r="AN7" s="6">
        <v>0.14963032694280001</v>
      </c>
      <c r="AO7" s="6">
        <v>0.12141730279600001</v>
      </c>
      <c r="AP7" s="6">
        <v>0.115218074685</v>
      </c>
      <c r="AQ7" s="7">
        <v>0.1941011778309</v>
      </c>
    </row>
    <row r="8" spans="1:43" x14ac:dyDescent="0.25">
      <c r="A8" t="s">
        <v>434</v>
      </c>
      <c r="B8" s="6">
        <v>1</v>
      </c>
      <c r="C8" s="6">
        <v>1</v>
      </c>
      <c r="D8" s="6">
        <v>1</v>
      </c>
      <c r="E8" s="6">
        <v>1</v>
      </c>
      <c r="F8" s="6">
        <v>1</v>
      </c>
      <c r="G8" s="6">
        <v>1</v>
      </c>
      <c r="H8" s="6">
        <v>1</v>
      </c>
      <c r="I8" s="6">
        <v>1</v>
      </c>
      <c r="J8" s="6">
        <v>1</v>
      </c>
      <c r="K8" s="6">
        <v>1</v>
      </c>
      <c r="L8" s="6">
        <v>1</v>
      </c>
      <c r="M8" s="6">
        <v>1</v>
      </c>
      <c r="N8" s="6">
        <v>1</v>
      </c>
      <c r="O8" s="6">
        <v>1</v>
      </c>
      <c r="P8" s="6">
        <v>1</v>
      </c>
      <c r="Q8" s="6">
        <v>1</v>
      </c>
      <c r="R8" s="6">
        <v>1</v>
      </c>
      <c r="S8" s="6">
        <v>1</v>
      </c>
      <c r="T8" s="6">
        <v>1</v>
      </c>
      <c r="U8" s="6">
        <v>1</v>
      </c>
      <c r="V8" s="6">
        <v>1</v>
      </c>
      <c r="W8" s="6">
        <v>1</v>
      </c>
      <c r="X8" s="6">
        <v>1</v>
      </c>
      <c r="Y8" s="6">
        <v>1</v>
      </c>
      <c r="Z8" s="6">
        <v>1</v>
      </c>
      <c r="AA8" s="6">
        <v>1</v>
      </c>
      <c r="AB8" s="6">
        <v>1</v>
      </c>
      <c r="AC8" s="6">
        <v>1</v>
      </c>
      <c r="AD8" s="6">
        <v>1</v>
      </c>
      <c r="AE8" s="6">
        <v>1</v>
      </c>
      <c r="AF8" s="6">
        <v>1</v>
      </c>
      <c r="AG8" s="6">
        <v>1</v>
      </c>
      <c r="AH8" s="6">
        <v>1</v>
      </c>
      <c r="AI8" s="6">
        <v>1</v>
      </c>
      <c r="AJ8" s="6">
        <v>1</v>
      </c>
      <c r="AK8" s="6">
        <v>1</v>
      </c>
      <c r="AL8" s="6">
        <v>1</v>
      </c>
      <c r="AM8" s="6">
        <v>1</v>
      </c>
      <c r="AN8" s="6">
        <v>1</v>
      </c>
      <c r="AO8" s="6">
        <v>1</v>
      </c>
      <c r="AP8" s="6">
        <v>1</v>
      </c>
      <c r="AQ8" s="6">
        <v>1</v>
      </c>
    </row>
    <row r="9" spans="1:43" x14ac:dyDescent="0.25">
      <c r="A9" t="s">
        <v>433</v>
      </c>
      <c r="B9" s="9">
        <v>4507</v>
      </c>
      <c r="C9" s="9">
        <v>2217</v>
      </c>
      <c r="D9" s="9">
        <v>2278</v>
      </c>
      <c r="E9" s="9">
        <v>12</v>
      </c>
      <c r="F9" s="9">
        <v>280</v>
      </c>
      <c r="G9" s="9">
        <v>827</v>
      </c>
      <c r="H9" s="9">
        <v>1107</v>
      </c>
      <c r="I9" s="9">
        <v>1249</v>
      </c>
      <c r="J9" s="9">
        <v>1121</v>
      </c>
      <c r="K9" s="9">
        <v>1030</v>
      </c>
      <c r="L9" s="9">
        <v>2151</v>
      </c>
      <c r="M9" s="9">
        <v>2745</v>
      </c>
      <c r="N9" s="9">
        <v>1762</v>
      </c>
      <c r="O9" s="9">
        <v>1001</v>
      </c>
      <c r="P9" s="9">
        <v>1001</v>
      </c>
      <c r="Q9" s="9">
        <v>801</v>
      </c>
      <c r="R9" s="9">
        <v>600</v>
      </c>
      <c r="S9" s="9">
        <v>601</v>
      </c>
      <c r="T9" s="9">
        <v>201</v>
      </c>
      <c r="U9" s="9">
        <v>201</v>
      </c>
      <c r="V9" s="9">
        <v>101</v>
      </c>
      <c r="W9" s="9">
        <v>3062</v>
      </c>
      <c r="X9" s="9">
        <v>488</v>
      </c>
      <c r="Y9" s="9">
        <v>850</v>
      </c>
      <c r="Z9" s="9">
        <v>107</v>
      </c>
      <c r="AA9" s="9">
        <v>1366</v>
      </c>
      <c r="AB9" s="9">
        <v>3036</v>
      </c>
      <c r="AC9" s="9">
        <v>105</v>
      </c>
      <c r="AD9" s="9">
        <v>1571</v>
      </c>
      <c r="AE9" s="9">
        <v>2936</v>
      </c>
      <c r="AF9" s="9">
        <v>455</v>
      </c>
      <c r="AG9" s="9">
        <v>4052</v>
      </c>
      <c r="AH9" s="9">
        <v>3046</v>
      </c>
      <c r="AI9" s="9">
        <v>1461</v>
      </c>
      <c r="AJ9" s="9">
        <v>583</v>
      </c>
      <c r="AK9" s="9">
        <v>3924</v>
      </c>
      <c r="AL9" s="9">
        <v>778</v>
      </c>
      <c r="AM9" s="9">
        <v>1171</v>
      </c>
      <c r="AN9" s="9">
        <v>1002</v>
      </c>
      <c r="AO9" s="9">
        <v>620</v>
      </c>
      <c r="AP9" s="9">
        <v>576</v>
      </c>
      <c r="AQ9" s="9">
        <v>360</v>
      </c>
    </row>
    <row r="10" spans="1:43" x14ac:dyDescent="0.25">
      <c r="A10"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fb35e5bc-8ffc-4497-8da2-c95c8334d115" sqref="A2 AQ10" xr:uid="{00000000-0002-0000-8900-000000000000}"/>
    <dataValidation allowBlank="1" error="fb35e5bc-8ffc-4497-8da2-c95c8334d115" sqref="A1" xr:uid="{00000000-0002-0000-8900-000001000000}"/>
  </dataValidations>
  <hyperlinks>
    <hyperlink ref="A1" location="'TOC'!A1" display="Back to TOC" xr:uid="{00000000-0004-0000-8900-000000000000}"/>
  </hyperlinks>
  <pageMargins left="0.7" right="0.7" top="0.75" bottom="0.75" header="0.3" footer="0.3"/>
</worksheet>
</file>

<file path=xl/worksheets/sheet1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A00-000000000000}">
  <sheetPr codeName="Sheet139"/>
  <dimension ref="A1:AQ10"/>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0.42578125" bestFit="1" customWidth="1"/>
    <col min="2" max="43" width="12.7109375" bestFit="1" customWidth="1"/>
  </cols>
  <sheetData>
    <row r="1" spans="1:43" x14ac:dyDescent="0.25">
      <c r="A1" s="4" t="s">
        <v>384</v>
      </c>
    </row>
    <row r="2" spans="1:43" x14ac:dyDescent="0.25">
      <c r="A2" t="s">
        <v>298</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529</v>
      </c>
      <c r="B5" s="6">
        <v>0.47368145349719998</v>
      </c>
      <c r="C5" s="6">
        <v>0.45875595154670001</v>
      </c>
      <c r="D5" s="6">
        <v>0.48945107485610001</v>
      </c>
      <c r="E5" s="6">
        <v>0.26653553640040001</v>
      </c>
      <c r="F5" s="8">
        <v>0.38559783472940001</v>
      </c>
      <c r="G5" s="6">
        <v>0.4688764991389</v>
      </c>
      <c r="H5" s="6">
        <v>0.4470627651263</v>
      </c>
      <c r="I5" s="7">
        <v>0.50195036034539997</v>
      </c>
      <c r="J5" s="6">
        <v>0.48557044074439998</v>
      </c>
      <c r="K5" s="6">
        <v>0.45608018830829999</v>
      </c>
      <c r="L5" s="6">
        <v>0.47121587038129997</v>
      </c>
      <c r="M5" s="7">
        <v>0.49585487880669998</v>
      </c>
      <c r="N5" s="8">
        <v>0.43519258170699998</v>
      </c>
      <c r="O5" s="6">
        <v>0.46974260257430001</v>
      </c>
      <c r="P5" s="7">
        <v>0.50970463568169999</v>
      </c>
      <c r="Q5" s="8">
        <v>0.4015330961238</v>
      </c>
      <c r="R5" s="7">
        <v>0.53513972839890001</v>
      </c>
      <c r="S5" s="7">
        <v>0.57907003115669997</v>
      </c>
      <c r="T5" s="8">
        <v>0.3445712334671</v>
      </c>
      <c r="U5" s="8">
        <v>0.30824827684619999</v>
      </c>
      <c r="V5" s="6">
        <v>0.50904443790609999</v>
      </c>
      <c r="W5" s="6">
        <v>0.48226643441919997</v>
      </c>
      <c r="X5" s="6">
        <v>0.42644707059039999</v>
      </c>
      <c r="Y5" s="6">
        <v>0.46328356392640002</v>
      </c>
      <c r="Z5" s="6">
        <v>0.54269215428460005</v>
      </c>
      <c r="AA5" s="6">
        <v>0.4515336344825</v>
      </c>
      <c r="AB5" s="6">
        <v>0.4857550808994</v>
      </c>
      <c r="AC5" s="6">
        <v>0.44437662141060003</v>
      </c>
      <c r="AD5" s="6">
        <v>0.46526238219850002</v>
      </c>
      <c r="AE5" s="6">
        <v>0.47780144933789997</v>
      </c>
      <c r="AF5" s="6">
        <v>0.43229722646980001</v>
      </c>
      <c r="AG5" s="6">
        <v>0.4778342679798</v>
      </c>
      <c r="AH5" s="6">
        <v>0.47521482712410001</v>
      </c>
      <c r="AI5" s="6">
        <v>0.47075712285089999</v>
      </c>
      <c r="AJ5" s="6">
        <v>0.51923494842009998</v>
      </c>
      <c r="AK5" s="6">
        <v>0.4676496845925</v>
      </c>
      <c r="AL5" s="8">
        <v>0.43162102463169999</v>
      </c>
      <c r="AM5" s="6">
        <v>0.4768121545931</v>
      </c>
      <c r="AN5" s="6">
        <v>0.46258138815319999</v>
      </c>
      <c r="AO5" s="6">
        <v>0.46710486184209998</v>
      </c>
      <c r="AP5" s="7">
        <v>0.53092644201899997</v>
      </c>
      <c r="AQ5" s="6">
        <v>0.52366262100390004</v>
      </c>
    </row>
    <row r="6" spans="1:43" x14ac:dyDescent="0.25">
      <c r="A6" t="s">
        <v>530</v>
      </c>
      <c r="B6" s="6">
        <v>0.45646971014990001</v>
      </c>
      <c r="C6" s="6">
        <v>0.46806305077490001</v>
      </c>
      <c r="D6" s="6">
        <v>0.44363374616559997</v>
      </c>
      <c r="E6" s="6">
        <v>0.73346446359960005</v>
      </c>
      <c r="F6" s="7">
        <v>0.54037641979340001</v>
      </c>
      <c r="G6" s="6">
        <v>0.45391388281389999</v>
      </c>
      <c r="H6" s="6">
        <v>0.47656158972779999</v>
      </c>
      <c r="I6" s="8">
        <v>0.41744574488230002</v>
      </c>
      <c r="J6" s="6">
        <v>0.44355640308290001</v>
      </c>
      <c r="K6" s="7">
        <v>0.49435879476040001</v>
      </c>
      <c r="L6" s="6">
        <v>0.46828479452440003</v>
      </c>
      <c r="M6" s="8">
        <v>0.42953297497659998</v>
      </c>
      <c r="N6" s="7">
        <v>0.50322678678819999</v>
      </c>
      <c r="O6" s="6">
        <v>0.46852185243729999</v>
      </c>
      <c r="P6" s="8">
        <v>0.41675609050239998</v>
      </c>
      <c r="Q6" s="7">
        <v>0.52280683215739998</v>
      </c>
      <c r="R6" s="8">
        <v>0.3886205138869</v>
      </c>
      <c r="S6" s="8">
        <v>0.3442380648153</v>
      </c>
      <c r="T6" s="7">
        <v>0.62342803142400005</v>
      </c>
      <c r="U6" s="7">
        <v>0.63231085736460002</v>
      </c>
      <c r="V6" s="6">
        <v>0.37802809909770002</v>
      </c>
      <c r="W6" s="6">
        <v>0.44682640765129999</v>
      </c>
      <c r="X6" s="7">
        <v>0.51446355654489995</v>
      </c>
      <c r="Y6" s="6">
        <v>0.46337727992529998</v>
      </c>
      <c r="Z6" s="6">
        <v>0.3943333590484</v>
      </c>
      <c r="AA6" s="6">
        <v>0.4658390386288</v>
      </c>
      <c r="AB6" s="6">
        <v>0.45491931103510003</v>
      </c>
      <c r="AC6" s="6">
        <v>0.37936548261210001</v>
      </c>
      <c r="AD6" s="6">
        <v>0.4752115420595</v>
      </c>
      <c r="AE6" s="6">
        <v>0.44729812022319998</v>
      </c>
      <c r="AF6" s="7">
        <v>0.52849130172439995</v>
      </c>
      <c r="AG6" s="8">
        <v>0.4492425047618</v>
      </c>
      <c r="AH6" s="6">
        <v>0.46549153654199998</v>
      </c>
      <c r="AI6" s="6">
        <v>0.43926398615599999</v>
      </c>
      <c r="AJ6" s="8">
        <v>0.40536602012930001</v>
      </c>
      <c r="AK6" s="7">
        <v>0.46323638412079998</v>
      </c>
      <c r="AL6" s="7">
        <v>0.50741310768390002</v>
      </c>
      <c r="AM6" s="6">
        <v>0.46370160049789999</v>
      </c>
      <c r="AN6" s="6">
        <v>0.4447549525183</v>
      </c>
      <c r="AO6" s="6">
        <v>0.4798972766488</v>
      </c>
      <c r="AP6" s="8">
        <v>0.40083187464359998</v>
      </c>
      <c r="AQ6" s="8">
        <v>0.38238978663290002</v>
      </c>
    </row>
    <row r="7" spans="1:43" x14ac:dyDescent="0.25">
      <c r="A7" t="s">
        <v>744</v>
      </c>
      <c r="B7" s="6">
        <v>6.9848836352960006E-2</v>
      </c>
      <c r="C7" s="6">
        <v>7.3180997678380003E-2</v>
      </c>
      <c r="D7" s="6">
        <v>6.6915178978250001E-2</v>
      </c>
      <c r="E7" s="6">
        <v>0</v>
      </c>
      <c r="F7" s="6">
        <v>7.402574547712E-2</v>
      </c>
      <c r="G7" s="6">
        <v>7.7209618047209994E-2</v>
      </c>
      <c r="H7" s="6">
        <v>7.6375645145909998E-2</v>
      </c>
      <c r="I7" s="6">
        <v>8.0603894772360005E-2</v>
      </c>
      <c r="J7" s="6">
        <v>7.0873156172730004E-2</v>
      </c>
      <c r="K7" s="8">
        <v>4.9561016931310001E-2</v>
      </c>
      <c r="L7" s="8">
        <v>6.0499335094309999E-2</v>
      </c>
      <c r="M7" s="6">
        <v>7.4612146216729999E-2</v>
      </c>
      <c r="N7" s="6">
        <v>6.158063150484E-2</v>
      </c>
      <c r="O7" s="6">
        <v>6.1735544988360001E-2</v>
      </c>
      <c r="P7" s="6">
        <v>7.3539273815930006E-2</v>
      </c>
      <c r="Q7" s="6">
        <v>7.5660071718830005E-2</v>
      </c>
      <c r="R7" s="6">
        <v>7.6239757714179998E-2</v>
      </c>
      <c r="S7" s="6">
        <v>7.6691904027960001E-2</v>
      </c>
      <c r="T7" s="8">
        <v>3.200073510886E-2</v>
      </c>
      <c r="U7" s="6">
        <v>5.9440865789219997E-2</v>
      </c>
      <c r="V7" s="6">
        <v>0.1129274629962</v>
      </c>
      <c r="W7" s="6">
        <v>7.0907157929500003E-2</v>
      </c>
      <c r="X7" s="6">
        <v>5.9089372864610003E-2</v>
      </c>
      <c r="Y7" s="6">
        <v>7.3339156148289994E-2</v>
      </c>
      <c r="Z7" s="6">
        <v>6.2974486667040003E-2</v>
      </c>
      <c r="AA7" s="6">
        <v>8.2627326888659994E-2</v>
      </c>
      <c r="AB7" s="8">
        <v>5.9325608065479998E-2</v>
      </c>
      <c r="AC7" s="7">
        <v>0.17625789597720001</v>
      </c>
      <c r="AD7" s="6">
        <v>5.952607574207E-2</v>
      </c>
      <c r="AE7" s="6">
        <v>7.490043043887E-2</v>
      </c>
      <c r="AF7" s="8">
        <v>3.9211471805800001E-2</v>
      </c>
      <c r="AG7" s="7">
        <v>7.2923227258400003E-2</v>
      </c>
      <c r="AH7" s="8">
        <v>5.9293636333910001E-2</v>
      </c>
      <c r="AI7" s="7">
        <v>8.9978890993099997E-2</v>
      </c>
      <c r="AJ7" s="6">
        <v>7.5399031450520002E-2</v>
      </c>
      <c r="AK7" s="6">
        <v>6.9113931286710006E-2</v>
      </c>
      <c r="AL7" s="6">
        <v>6.0965867684359999E-2</v>
      </c>
      <c r="AM7" s="6">
        <v>5.9486244908949999E-2</v>
      </c>
      <c r="AN7" s="7">
        <v>9.2663659328559994E-2</v>
      </c>
      <c r="AO7" s="6">
        <v>5.2997861509049997E-2</v>
      </c>
      <c r="AP7" s="6">
        <v>6.824168333741E-2</v>
      </c>
      <c r="AQ7" s="6">
        <v>9.3947592363249996E-2</v>
      </c>
    </row>
    <row r="8" spans="1:43" x14ac:dyDescent="0.25">
      <c r="A8" t="s">
        <v>434</v>
      </c>
      <c r="B8" s="6">
        <v>1</v>
      </c>
      <c r="C8" s="6">
        <v>1</v>
      </c>
      <c r="D8" s="6">
        <v>1</v>
      </c>
      <c r="E8" s="6">
        <v>1</v>
      </c>
      <c r="F8" s="6">
        <v>1</v>
      </c>
      <c r="G8" s="6">
        <v>1</v>
      </c>
      <c r="H8" s="6">
        <v>1</v>
      </c>
      <c r="I8" s="6">
        <v>1</v>
      </c>
      <c r="J8" s="6">
        <v>1</v>
      </c>
      <c r="K8" s="6">
        <v>1</v>
      </c>
      <c r="L8" s="6">
        <v>1</v>
      </c>
      <c r="M8" s="6">
        <v>1</v>
      </c>
      <c r="N8" s="6">
        <v>1</v>
      </c>
      <c r="O8" s="6">
        <v>1</v>
      </c>
      <c r="P8" s="6">
        <v>1</v>
      </c>
      <c r="Q8" s="6">
        <v>1</v>
      </c>
      <c r="R8" s="6">
        <v>1</v>
      </c>
      <c r="S8" s="6">
        <v>1</v>
      </c>
      <c r="T8" s="6">
        <v>1</v>
      </c>
      <c r="U8" s="6">
        <v>1</v>
      </c>
      <c r="V8" s="6">
        <v>1</v>
      </c>
      <c r="W8" s="6">
        <v>1</v>
      </c>
      <c r="X8" s="6">
        <v>1</v>
      </c>
      <c r="Y8" s="6">
        <v>1</v>
      </c>
      <c r="Z8" s="6">
        <v>1</v>
      </c>
      <c r="AA8" s="6">
        <v>1</v>
      </c>
      <c r="AB8" s="6">
        <v>1</v>
      </c>
      <c r="AC8" s="6">
        <v>1</v>
      </c>
      <c r="AD8" s="6">
        <v>1</v>
      </c>
      <c r="AE8" s="6">
        <v>1</v>
      </c>
      <c r="AF8" s="6">
        <v>1</v>
      </c>
      <c r="AG8" s="6">
        <v>1</v>
      </c>
      <c r="AH8" s="6">
        <v>1</v>
      </c>
      <c r="AI8" s="6">
        <v>1</v>
      </c>
      <c r="AJ8" s="6">
        <v>1</v>
      </c>
      <c r="AK8" s="6">
        <v>1</v>
      </c>
      <c r="AL8" s="6">
        <v>1</v>
      </c>
      <c r="AM8" s="6">
        <v>1</v>
      </c>
      <c r="AN8" s="6">
        <v>1</v>
      </c>
      <c r="AO8" s="6">
        <v>1</v>
      </c>
      <c r="AP8" s="6">
        <v>1</v>
      </c>
      <c r="AQ8" s="6">
        <v>1</v>
      </c>
    </row>
    <row r="9" spans="1:43" x14ac:dyDescent="0.25">
      <c r="A9" t="s">
        <v>433</v>
      </c>
      <c r="B9" s="9">
        <v>4507</v>
      </c>
      <c r="C9" s="9">
        <v>2217</v>
      </c>
      <c r="D9" s="9">
        <v>2278</v>
      </c>
      <c r="E9" s="9">
        <v>12</v>
      </c>
      <c r="F9" s="9">
        <v>280</v>
      </c>
      <c r="G9" s="9">
        <v>827</v>
      </c>
      <c r="H9" s="9">
        <v>1107</v>
      </c>
      <c r="I9" s="9">
        <v>1249</v>
      </c>
      <c r="J9" s="9">
        <v>1121</v>
      </c>
      <c r="K9" s="9">
        <v>1030</v>
      </c>
      <c r="L9" s="9">
        <v>2151</v>
      </c>
      <c r="M9" s="9">
        <v>2745</v>
      </c>
      <c r="N9" s="9">
        <v>1762</v>
      </c>
      <c r="O9" s="9">
        <v>1001</v>
      </c>
      <c r="P9" s="9">
        <v>1001</v>
      </c>
      <c r="Q9" s="9">
        <v>801</v>
      </c>
      <c r="R9" s="9">
        <v>600</v>
      </c>
      <c r="S9" s="9">
        <v>601</v>
      </c>
      <c r="T9" s="9">
        <v>201</v>
      </c>
      <c r="U9" s="9">
        <v>201</v>
      </c>
      <c r="V9" s="9">
        <v>101</v>
      </c>
      <c r="W9" s="9">
        <v>3062</v>
      </c>
      <c r="X9" s="9">
        <v>488</v>
      </c>
      <c r="Y9" s="9">
        <v>850</v>
      </c>
      <c r="Z9" s="9">
        <v>107</v>
      </c>
      <c r="AA9" s="9">
        <v>1366</v>
      </c>
      <c r="AB9" s="9">
        <v>3036</v>
      </c>
      <c r="AC9" s="9">
        <v>105</v>
      </c>
      <c r="AD9" s="9">
        <v>1571</v>
      </c>
      <c r="AE9" s="9">
        <v>2936</v>
      </c>
      <c r="AF9" s="9">
        <v>455</v>
      </c>
      <c r="AG9" s="9">
        <v>4052</v>
      </c>
      <c r="AH9" s="9">
        <v>3046</v>
      </c>
      <c r="AI9" s="9">
        <v>1461</v>
      </c>
      <c r="AJ9" s="9">
        <v>583</v>
      </c>
      <c r="AK9" s="9">
        <v>3924</v>
      </c>
      <c r="AL9" s="9">
        <v>778</v>
      </c>
      <c r="AM9" s="9">
        <v>1171</v>
      </c>
      <c r="AN9" s="9">
        <v>1002</v>
      </c>
      <c r="AO9" s="9">
        <v>620</v>
      </c>
      <c r="AP9" s="9">
        <v>576</v>
      </c>
      <c r="AQ9" s="9">
        <v>360</v>
      </c>
    </row>
    <row r="10" spans="1:43" x14ac:dyDescent="0.25">
      <c r="A10"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d2d424b1-b173-44cf-9598-342632fa939f" sqref="A2 AQ10" xr:uid="{00000000-0002-0000-8A00-000000000000}"/>
    <dataValidation allowBlank="1" error="d2d424b1-b173-44cf-9598-342632fa939f" sqref="A1" xr:uid="{00000000-0002-0000-8A00-000001000000}"/>
  </dataValidations>
  <hyperlinks>
    <hyperlink ref="A1" location="'TOC'!A1" display="Back to TOC" xr:uid="{00000000-0004-0000-8A00-000000000000}"/>
  </hyperlinks>
  <pageMargins left="0.7" right="0.7" top="0.75" bottom="0.75" header="0.3" footer="0.3"/>
</worksheet>
</file>

<file path=xl/worksheets/sheet1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B00-000000000000}">
  <sheetPr codeName="Sheet140"/>
  <dimension ref="A1:AQ14"/>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43" width="12.7109375" bestFit="1" customWidth="1"/>
  </cols>
  <sheetData>
    <row r="1" spans="1:43" x14ac:dyDescent="0.25">
      <c r="A1" s="4" t="s">
        <v>384</v>
      </c>
    </row>
    <row r="2" spans="1:43" x14ac:dyDescent="0.25">
      <c r="A2" t="s">
        <v>300</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749</v>
      </c>
      <c r="B5" s="6">
        <v>4.019049291836E-2</v>
      </c>
      <c r="C5" s="6">
        <v>3.8705089882279997E-2</v>
      </c>
      <c r="D5" s="6">
        <v>4.1858872146120003E-2</v>
      </c>
      <c r="E5" s="6">
        <v>0</v>
      </c>
      <c r="F5" s="6">
        <v>6.046458373757E-2</v>
      </c>
      <c r="G5" s="6">
        <v>4.3031895137590002E-2</v>
      </c>
      <c r="H5" s="6">
        <v>4.7598155114739998E-2</v>
      </c>
      <c r="I5" s="6">
        <v>3.7330938197780002E-2</v>
      </c>
      <c r="J5" s="6">
        <v>3.4335718977070002E-2</v>
      </c>
      <c r="K5" s="6">
        <v>4.1983807984459998E-2</v>
      </c>
      <c r="L5" s="6">
        <v>3.8058475573940001E-2</v>
      </c>
      <c r="M5" s="8">
        <v>2.9976754238480001E-2</v>
      </c>
      <c r="N5" s="7">
        <v>5.7919611133569998E-2</v>
      </c>
      <c r="O5" s="6">
        <v>4.5710033981429997E-2</v>
      </c>
      <c r="P5" s="6">
        <v>3.819367582344E-2</v>
      </c>
      <c r="Q5" s="6">
        <v>3.9825144853070003E-2</v>
      </c>
      <c r="R5" s="6">
        <v>3.7617016834670003E-2</v>
      </c>
      <c r="S5" s="8">
        <v>1.7564730314E-2</v>
      </c>
      <c r="T5" s="6">
        <v>2.2736083215749998E-2</v>
      </c>
      <c r="U5" s="7">
        <v>9.1720804901579994E-2</v>
      </c>
      <c r="V5" s="6">
        <v>2.926462421474E-2</v>
      </c>
      <c r="W5" s="6">
        <v>4.2344859180809998E-2</v>
      </c>
      <c r="X5" s="6">
        <v>3.5707477681419998E-2</v>
      </c>
      <c r="Y5" s="6">
        <v>3.17317349791E-2</v>
      </c>
      <c r="Z5" s="6">
        <v>7.0200060364890002E-2</v>
      </c>
      <c r="AA5" s="6">
        <v>3.6591791374189997E-2</v>
      </c>
      <c r="AB5" s="6">
        <v>4.1892092945359997E-2</v>
      </c>
      <c r="AC5" s="6">
        <v>4.19754581864E-2</v>
      </c>
      <c r="AD5" s="7">
        <v>5.5313224884139998E-2</v>
      </c>
      <c r="AE5" s="8">
        <v>3.2789962552430003E-2</v>
      </c>
      <c r="AF5" s="7">
        <v>6.8424301922080003E-2</v>
      </c>
      <c r="AG5" s="8">
        <v>3.7357293427810002E-2</v>
      </c>
      <c r="AH5" s="7">
        <v>4.5895856300309998E-2</v>
      </c>
      <c r="AI5" s="8">
        <v>2.9309668640909999E-2</v>
      </c>
      <c r="AJ5" s="6">
        <v>3.0919029523259998E-2</v>
      </c>
      <c r="AK5" s="6">
        <v>4.1418133623039997E-2</v>
      </c>
      <c r="AL5" s="6">
        <v>4.4465959404269999E-2</v>
      </c>
      <c r="AM5" s="6">
        <v>3.7369877660029999E-2</v>
      </c>
      <c r="AN5" s="6">
        <v>4.3729094747019998E-2</v>
      </c>
      <c r="AO5" s="6">
        <v>3.6997946417390001E-2</v>
      </c>
      <c r="AP5" s="6">
        <v>4.7639462592119999E-2</v>
      </c>
      <c r="AQ5" s="6">
        <v>2.568925724921E-2</v>
      </c>
    </row>
    <row r="6" spans="1:43" x14ac:dyDescent="0.25">
      <c r="A6" t="s">
        <v>750</v>
      </c>
      <c r="B6" s="6">
        <v>6.3789113589390004E-2</v>
      </c>
      <c r="C6" s="7">
        <v>7.8348591933199999E-2</v>
      </c>
      <c r="D6" s="8">
        <v>4.9750336298479997E-2</v>
      </c>
      <c r="E6" s="6">
        <v>0</v>
      </c>
      <c r="F6" s="7">
        <v>0.1161859192516</v>
      </c>
      <c r="G6" s="7">
        <v>9.2940978628680004E-2</v>
      </c>
      <c r="H6" s="7">
        <v>9.9029680404589995E-2</v>
      </c>
      <c r="I6" s="6">
        <v>7.3624294534949994E-2</v>
      </c>
      <c r="J6" s="8">
        <v>3.7308359646260003E-2</v>
      </c>
      <c r="K6" s="8">
        <v>4.377257611635E-2</v>
      </c>
      <c r="L6" s="8">
        <v>4.0454858658539997E-2</v>
      </c>
      <c r="M6" s="7">
        <v>7.0284507471790006E-2</v>
      </c>
      <c r="N6" s="8">
        <v>5.2514338543279998E-2</v>
      </c>
      <c r="O6" s="6">
        <v>6.3577978865169998E-2</v>
      </c>
      <c r="P6" s="6">
        <v>7.4072274201859994E-2</v>
      </c>
      <c r="Q6" s="8">
        <v>3.7815809442810003E-2</v>
      </c>
      <c r="R6" s="6">
        <v>6.5008485826650003E-2</v>
      </c>
      <c r="S6" s="6">
        <v>7.5174989327110003E-2</v>
      </c>
      <c r="T6" s="8">
        <v>2.4255847538280001E-2</v>
      </c>
      <c r="U6" s="7">
        <v>0.116990724432</v>
      </c>
      <c r="V6" s="6">
        <v>8.9449595974810003E-2</v>
      </c>
      <c r="W6" s="6">
        <v>6.3844056746379996E-2</v>
      </c>
      <c r="X6" s="6">
        <v>7.324861737874E-2</v>
      </c>
      <c r="Y6" s="6">
        <v>6.3191945787680004E-2</v>
      </c>
      <c r="Z6" s="6">
        <v>2.2904062207180002E-2</v>
      </c>
      <c r="AA6" s="6">
        <v>6.0095240855610001E-2</v>
      </c>
      <c r="AB6" s="6">
        <v>6.6288984644380003E-2</v>
      </c>
      <c r="AC6" s="6">
        <v>4.666846054624E-2</v>
      </c>
      <c r="AD6" s="6">
        <v>7.1547191608759997E-2</v>
      </c>
      <c r="AE6" s="6">
        <v>5.9992584490450002E-2</v>
      </c>
      <c r="AF6" s="7">
        <v>0.1178210502852</v>
      </c>
      <c r="AG6" s="8">
        <v>5.8367129772049997E-2</v>
      </c>
      <c r="AH6" s="7">
        <v>7.0858898845789997E-2</v>
      </c>
      <c r="AI6" s="8">
        <v>5.030617027723E-2</v>
      </c>
      <c r="AJ6" s="7">
        <v>0.10389757393309999</v>
      </c>
      <c r="AK6" s="8">
        <v>5.8478325375970003E-2</v>
      </c>
      <c r="AL6" s="6">
        <v>5.8382624030919997E-2</v>
      </c>
      <c r="AM6" s="6">
        <v>5.6558373081910002E-2</v>
      </c>
      <c r="AN6" s="6">
        <v>7.1425064351280002E-2</v>
      </c>
      <c r="AO6" s="6">
        <v>7.5848005736309995E-2</v>
      </c>
      <c r="AP6" s="6">
        <v>7.5982329446769997E-2</v>
      </c>
      <c r="AQ6" s="6">
        <v>4.578974946475E-2</v>
      </c>
    </row>
    <row r="7" spans="1:43" x14ac:dyDescent="0.25">
      <c r="A7" t="s">
        <v>751</v>
      </c>
      <c r="B7" s="6">
        <v>7.6179564221979995E-2</v>
      </c>
      <c r="C7" s="7">
        <v>9.3579269672750001E-2</v>
      </c>
      <c r="D7" s="8">
        <v>5.8783311998729999E-2</v>
      </c>
      <c r="E7" s="6">
        <v>0.12234476831920001</v>
      </c>
      <c r="F7" s="7">
        <v>0.11540707962049999</v>
      </c>
      <c r="G7" s="6">
        <v>9.5036211351540001E-2</v>
      </c>
      <c r="H7" s="7">
        <v>0.1003720882556</v>
      </c>
      <c r="I7" s="7">
        <v>0.1009721650984</v>
      </c>
      <c r="J7" s="8">
        <v>5.4893805815650003E-2</v>
      </c>
      <c r="K7" s="8">
        <v>4.4854751974150002E-2</v>
      </c>
      <c r="L7" s="8">
        <v>5.0007231682069997E-2</v>
      </c>
      <c r="M7" s="6">
        <v>8.1352382958399999E-2</v>
      </c>
      <c r="N7" s="6">
        <v>6.7200529437740006E-2</v>
      </c>
      <c r="O7" s="8">
        <v>5.7963653325639998E-2</v>
      </c>
      <c r="P7" s="7">
        <v>0.1154810528569</v>
      </c>
      <c r="Q7" s="8">
        <v>5.5842795751560002E-2</v>
      </c>
      <c r="R7" s="6">
        <v>6.6201958840700001E-2</v>
      </c>
      <c r="S7" s="6">
        <v>6.4019473090240003E-2</v>
      </c>
      <c r="T7" s="8">
        <v>2.42174540739E-2</v>
      </c>
      <c r="U7" s="7">
        <v>0.1498871709738</v>
      </c>
      <c r="V7" s="6">
        <v>4.7766945824760002E-2</v>
      </c>
      <c r="W7" s="6">
        <v>7.7344025474769998E-2</v>
      </c>
      <c r="X7" s="6">
        <v>6.8576066758710003E-2</v>
      </c>
      <c r="Y7" s="6">
        <v>8.3893794773140004E-2</v>
      </c>
      <c r="Z7" s="8">
        <v>1.7625824662219999E-2</v>
      </c>
      <c r="AA7" s="6">
        <v>6.5685161141340001E-2</v>
      </c>
      <c r="AB7" s="6">
        <v>8.2284026637590005E-2</v>
      </c>
      <c r="AC7" s="6">
        <v>5.2643279379380001E-2</v>
      </c>
      <c r="AD7" s="6">
        <v>8.6542499036319998E-2</v>
      </c>
      <c r="AE7" s="6">
        <v>7.1108310301250005E-2</v>
      </c>
      <c r="AF7" s="7">
        <v>0.13323419175340001</v>
      </c>
      <c r="AG7" s="8">
        <v>7.0454260150039999E-2</v>
      </c>
      <c r="AH7" s="7">
        <v>8.3848226981999993E-2</v>
      </c>
      <c r="AI7" s="8">
        <v>6.1554488420740003E-2</v>
      </c>
      <c r="AJ7" s="7">
        <v>0.12942493751020001</v>
      </c>
      <c r="AK7" s="8">
        <v>6.9129308528920005E-2</v>
      </c>
      <c r="AL7" s="6">
        <v>6.3737544434700005E-2</v>
      </c>
      <c r="AM7" s="8">
        <v>5.6213348857320003E-2</v>
      </c>
      <c r="AN7" s="7">
        <v>9.6727688519470001E-2</v>
      </c>
      <c r="AO7" s="6">
        <v>8.7903005608420001E-2</v>
      </c>
      <c r="AP7" s="7">
        <v>0.106608832825</v>
      </c>
      <c r="AQ7" s="6">
        <v>5.9443972426109999E-2</v>
      </c>
    </row>
    <row r="8" spans="1:43" x14ac:dyDescent="0.25">
      <c r="A8" t="s">
        <v>752</v>
      </c>
      <c r="B8" s="6">
        <v>7.527535813472E-2</v>
      </c>
      <c r="C8" s="6">
        <v>7.9259230935989994E-2</v>
      </c>
      <c r="D8" s="6">
        <v>7.0184380028790003E-2</v>
      </c>
      <c r="E8" s="7">
        <v>0.30497754831110002</v>
      </c>
      <c r="F8" s="7">
        <v>0.1459956213902</v>
      </c>
      <c r="G8" s="6">
        <v>8.9080645134599998E-2</v>
      </c>
      <c r="H8" s="7">
        <v>0.1039887631043</v>
      </c>
      <c r="I8" s="7">
        <v>9.3606884311750002E-2</v>
      </c>
      <c r="J8" s="8">
        <v>5.2032567449329999E-2</v>
      </c>
      <c r="K8" s="8">
        <v>4.8793622802410001E-2</v>
      </c>
      <c r="L8" s="8">
        <v>5.0455990275660001E-2</v>
      </c>
      <c r="M8" s="7">
        <v>8.4675143726179999E-2</v>
      </c>
      <c r="N8" s="8">
        <v>5.8959108505470002E-2</v>
      </c>
      <c r="O8" s="6">
        <v>6.1926478623440001E-2</v>
      </c>
      <c r="P8" s="7">
        <v>0.1148381537038</v>
      </c>
      <c r="Q8" s="8">
        <v>4.0607912613130001E-2</v>
      </c>
      <c r="R8" s="6">
        <v>6.7662943206259998E-2</v>
      </c>
      <c r="S8" s="6">
        <v>7.5160719418279995E-2</v>
      </c>
      <c r="T8" s="6">
        <v>4.4961912971520003E-2</v>
      </c>
      <c r="U8" s="7">
        <v>0.12802093829069999</v>
      </c>
      <c r="V8" s="6">
        <v>7.4418987988070007E-2</v>
      </c>
      <c r="W8" s="6">
        <v>8.0258075432459997E-2</v>
      </c>
      <c r="X8" s="6">
        <v>7.1744093926259994E-2</v>
      </c>
      <c r="Y8" s="6">
        <v>6.4879191572829994E-2</v>
      </c>
      <c r="Z8" s="6">
        <v>3.8892228340910003E-2</v>
      </c>
      <c r="AA8" s="8">
        <v>5.3775680563430003E-2</v>
      </c>
      <c r="AB8" s="7">
        <v>8.315839254132E-2</v>
      </c>
      <c r="AC8" s="7">
        <v>0.1433764629474</v>
      </c>
      <c r="AD8" s="6">
        <v>7.8727088940189996E-2</v>
      </c>
      <c r="AE8" s="6">
        <v>7.3586203113080006E-2</v>
      </c>
      <c r="AF8" s="6">
        <v>7.1803347789879998E-2</v>
      </c>
      <c r="AG8" s="6">
        <v>7.5623766595610001E-2</v>
      </c>
      <c r="AH8" s="6">
        <v>7.8223703438400002E-2</v>
      </c>
      <c r="AI8" s="6">
        <v>6.9652503811350006E-2</v>
      </c>
      <c r="AJ8" s="7">
        <v>0.11346578759500001</v>
      </c>
      <c r="AK8" s="8">
        <v>7.0218537680749996E-2</v>
      </c>
      <c r="AL8" s="8">
        <v>4.9865202053870003E-2</v>
      </c>
      <c r="AM8" s="8">
        <v>5.8378615904419999E-2</v>
      </c>
      <c r="AN8" s="7">
        <v>0.1000516495623</v>
      </c>
      <c r="AO8" s="6">
        <v>8.9477149086499994E-2</v>
      </c>
      <c r="AP8" s="7">
        <v>0.11013327597729999</v>
      </c>
      <c r="AQ8" s="6">
        <v>5.820296233379E-2</v>
      </c>
    </row>
    <row r="9" spans="1:43" x14ac:dyDescent="0.25">
      <c r="A9" t="s">
        <v>753</v>
      </c>
      <c r="B9" s="6">
        <v>0.2152440359461</v>
      </c>
      <c r="C9" s="7">
        <v>0.25118709254190003</v>
      </c>
      <c r="D9" s="8">
        <v>0.17871802832600001</v>
      </c>
      <c r="E9" s="6">
        <v>0.42732231663030001</v>
      </c>
      <c r="F9" s="7">
        <v>0.3775886202623</v>
      </c>
      <c r="G9" s="7">
        <v>0.27705783511479998</v>
      </c>
      <c r="H9" s="7">
        <v>0.30339053176440001</v>
      </c>
      <c r="I9" s="7">
        <v>0.26820334394509998</v>
      </c>
      <c r="J9" s="8">
        <v>0.14423473291120001</v>
      </c>
      <c r="K9" s="8">
        <v>0.13742095089289999</v>
      </c>
      <c r="L9" s="8">
        <v>0.14091808061630001</v>
      </c>
      <c r="M9" s="7">
        <v>0.23631203415640001</v>
      </c>
      <c r="N9" s="8">
        <v>0.17867397648649999</v>
      </c>
      <c r="O9" s="8">
        <v>0.18346811081430001</v>
      </c>
      <c r="P9" s="7">
        <v>0.3043914807625</v>
      </c>
      <c r="Q9" s="8">
        <v>0.13426651780750001</v>
      </c>
      <c r="R9" s="6">
        <v>0.19887338787360001</v>
      </c>
      <c r="S9" s="6">
        <v>0.21435518183560001</v>
      </c>
      <c r="T9" s="8">
        <v>9.3435214583690002E-2</v>
      </c>
      <c r="U9" s="7">
        <v>0.39489883369649997</v>
      </c>
      <c r="V9" s="6">
        <v>0.2116355297876</v>
      </c>
      <c r="W9" s="6">
        <v>0.22144615765360001</v>
      </c>
      <c r="X9" s="6">
        <v>0.2135687780637</v>
      </c>
      <c r="Y9" s="6">
        <v>0.21196493213369999</v>
      </c>
      <c r="Z9" s="8">
        <v>7.9422115210309993E-2</v>
      </c>
      <c r="AA9" s="8">
        <v>0.17955608256040001</v>
      </c>
      <c r="AB9" s="7">
        <v>0.23173140382329999</v>
      </c>
      <c r="AC9" s="6">
        <v>0.242688202873</v>
      </c>
      <c r="AD9" s="7">
        <v>0.23681677958530001</v>
      </c>
      <c r="AE9" s="8">
        <v>0.2046870979048</v>
      </c>
      <c r="AF9" s="7">
        <v>0.32285858982850002</v>
      </c>
      <c r="AG9" s="8">
        <v>0.20444515651770001</v>
      </c>
      <c r="AH9" s="7">
        <v>0.23293082926620001</v>
      </c>
      <c r="AI9" s="8">
        <v>0.1815131625093</v>
      </c>
      <c r="AJ9" s="7">
        <v>0.3467882990383</v>
      </c>
      <c r="AK9" s="8">
        <v>0.19782617158560001</v>
      </c>
      <c r="AL9" s="8">
        <v>0.1719853705195</v>
      </c>
      <c r="AM9" s="8">
        <v>0.17115033784370001</v>
      </c>
      <c r="AN9" s="7">
        <v>0.26820440243310001</v>
      </c>
      <c r="AO9" s="7">
        <v>0.2532281604312</v>
      </c>
      <c r="AP9" s="7">
        <v>0.29272443824909999</v>
      </c>
      <c r="AQ9" s="8">
        <v>0.16343668422470001</v>
      </c>
    </row>
    <row r="10" spans="1:43" x14ac:dyDescent="0.25">
      <c r="A10" t="s">
        <v>754</v>
      </c>
      <c r="B10" s="6">
        <v>0.46608991648629999</v>
      </c>
      <c r="C10" s="8">
        <v>0.4446637360779</v>
      </c>
      <c r="D10" s="7">
        <v>0.4886666734531</v>
      </c>
      <c r="E10" s="8">
        <v>0.18082656607479999</v>
      </c>
      <c r="F10" s="8">
        <v>0.38759398425879998</v>
      </c>
      <c r="G10" s="6">
        <v>0.4806583728587</v>
      </c>
      <c r="H10" s="6">
        <v>0.45628139907609999</v>
      </c>
      <c r="I10" s="6">
        <v>0.44068460182579999</v>
      </c>
      <c r="J10" s="7">
        <v>0.49557593448800003</v>
      </c>
      <c r="K10" s="6">
        <v>0.47455149568150001</v>
      </c>
      <c r="L10" s="7">
        <v>0.48534215344979997</v>
      </c>
      <c r="M10" s="7">
        <v>0.51629117368510002</v>
      </c>
      <c r="N10" s="8">
        <v>0.37895003056150001</v>
      </c>
      <c r="O10" s="6">
        <v>0.45909649605469999</v>
      </c>
      <c r="P10" s="7">
        <v>0.58298364278619996</v>
      </c>
      <c r="Q10" s="8">
        <v>0.26423506111549999</v>
      </c>
      <c r="R10" s="7">
        <v>0.56007689070779998</v>
      </c>
      <c r="S10" s="7">
        <v>0.65675699499969997</v>
      </c>
      <c r="T10" s="8">
        <v>0.18747224780259999</v>
      </c>
      <c r="U10" s="8">
        <v>0.30021845101520001</v>
      </c>
      <c r="V10" s="8">
        <v>0.32508966948029999</v>
      </c>
      <c r="W10" s="7">
        <v>0.48692399488819998</v>
      </c>
      <c r="X10" s="6">
        <v>0.43503737669859999</v>
      </c>
      <c r="Y10" s="8">
        <v>0.40877703808850002</v>
      </c>
      <c r="Z10" s="6">
        <v>0.50156689855610004</v>
      </c>
      <c r="AA10" s="6">
        <v>0.4423915330989</v>
      </c>
      <c r="AB10" s="6">
        <v>0.47785403160349998</v>
      </c>
      <c r="AC10" s="6">
        <v>0.46378865998270002</v>
      </c>
      <c r="AD10" s="6">
        <v>0.4517281694943</v>
      </c>
      <c r="AE10" s="6">
        <v>0.4731180477104</v>
      </c>
      <c r="AF10" s="6">
        <v>0.42808638187280001</v>
      </c>
      <c r="AG10" s="6">
        <v>0.4699034860579</v>
      </c>
      <c r="AH10" s="6">
        <v>0.46579586162140002</v>
      </c>
      <c r="AI10" s="6">
        <v>0.46665071500139998</v>
      </c>
      <c r="AJ10" s="6">
        <v>0.45718510127840001</v>
      </c>
      <c r="AK10" s="6">
        <v>0.46726900905789998</v>
      </c>
      <c r="AL10" s="8">
        <v>0.42896509027320001</v>
      </c>
      <c r="AM10" s="6">
        <v>0.45804526585409999</v>
      </c>
      <c r="AN10" s="6">
        <v>0.44617842671550001</v>
      </c>
      <c r="AO10" s="6">
        <v>0.47438666775670002</v>
      </c>
      <c r="AP10" s="6">
        <v>0.50607503262480003</v>
      </c>
      <c r="AQ10" s="7">
        <v>0.56263271413890004</v>
      </c>
    </row>
    <row r="11" spans="1:43" x14ac:dyDescent="0.25">
      <c r="A11" t="s">
        <v>755</v>
      </c>
      <c r="B11" s="6">
        <v>0.27847555464919999</v>
      </c>
      <c r="C11" s="6">
        <v>0.2654440814979</v>
      </c>
      <c r="D11" s="6">
        <v>0.29075642607480001</v>
      </c>
      <c r="E11" s="6">
        <v>0.39185111729490002</v>
      </c>
      <c r="F11" s="8">
        <v>0.17435281174139999</v>
      </c>
      <c r="G11" s="8">
        <v>0.19925189688889999</v>
      </c>
      <c r="H11" s="8">
        <v>0.1927299140447</v>
      </c>
      <c r="I11" s="6">
        <v>0.25378111603129999</v>
      </c>
      <c r="J11" s="7">
        <v>0.32585361362370002</v>
      </c>
      <c r="K11" s="7">
        <v>0.3460437454411</v>
      </c>
      <c r="L11" s="7">
        <v>0.33568129036</v>
      </c>
      <c r="M11" s="8">
        <v>0.21742003792</v>
      </c>
      <c r="N11" s="7">
        <v>0.38445638181839997</v>
      </c>
      <c r="O11" s="7">
        <v>0.31172535914959998</v>
      </c>
      <c r="P11" s="8">
        <v>7.4431200627819993E-2</v>
      </c>
      <c r="Q11" s="7">
        <v>0.56167327622389995</v>
      </c>
      <c r="R11" s="8">
        <v>0.2034327045839</v>
      </c>
      <c r="S11" s="8">
        <v>0.1113230928507</v>
      </c>
      <c r="T11" s="7">
        <v>0.69635645439799998</v>
      </c>
      <c r="U11" s="6">
        <v>0.21316191038679999</v>
      </c>
      <c r="V11" s="7">
        <v>0.43401017651730001</v>
      </c>
      <c r="W11" s="8">
        <v>0.2492849882773</v>
      </c>
      <c r="X11" s="6">
        <v>0.31568636755629997</v>
      </c>
      <c r="Y11" s="7">
        <v>0.34752629479879998</v>
      </c>
      <c r="Z11" s="6">
        <v>0.34881092586869999</v>
      </c>
      <c r="AA11" s="7">
        <v>0.3414605929665</v>
      </c>
      <c r="AB11" s="8">
        <v>0.2485224716279</v>
      </c>
      <c r="AC11" s="6">
        <v>0.25154767895789998</v>
      </c>
      <c r="AD11" s="8">
        <v>0.25614182603629998</v>
      </c>
      <c r="AE11" s="7">
        <v>0.28940489183239998</v>
      </c>
      <c r="AF11" s="8">
        <v>0.18063072637649999</v>
      </c>
      <c r="AG11" s="7">
        <v>0.28829406399660001</v>
      </c>
      <c r="AH11" s="8">
        <v>0.2553774528121</v>
      </c>
      <c r="AI11" s="7">
        <v>0.32252645384829998</v>
      </c>
      <c r="AJ11" s="8">
        <v>0.16510757015999999</v>
      </c>
      <c r="AK11" s="7">
        <v>0.29348668573339998</v>
      </c>
      <c r="AL11" s="7">
        <v>0.35458357980299998</v>
      </c>
      <c r="AM11" s="7">
        <v>0.33343451864219997</v>
      </c>
      <c r="AN11" s="8">
        <v>0.2418880761044</v>
      </c>
      <c r="AO11" s="8">
        <v>0.2353872253947</v>
      </c>
      <c r="AP11" s="8">
        <v>0.15356106653400001</v>
      </c>
      <c r="AQ11" s="6">
        <v>0.2482413443873</v>
      </c>
    </row>
    <row r="12" spans="1:43" x14ac:dyDescent="0.25">
      <c r="A12" t="s">
        <v>434</v>
      </c>
      <c r="B12" s="6">
        <v>1</v>
      </c>
      <c r="C12" s="6">
        <v>1</v>
      </c>
      <c r="D12" s="6">
        <v>1</v>
      </c>
      <c r="E12" s="6">
        <v>1</v>
      </c>
      <c r="F12" s="6">
        <v>1</v>
      </c>
      <c r="G12" s="6">
        <v>1</v>
      </c>
      <c r="H12" s="6">
        <v>1</v>
      </c>
      <c r="I12" s="6">
        <v>1</v>
      </c>
      <c r="J12" s="6">
        <v>1</v>
      </c>
      <c r="K12" s="6">
        <v>1</v>
      </c>
      <c r="L12" s="6">
        <v>1</v>
      </c>
      <c r="M12" s="6">
        <v>1</v>
      </c>
      <c r="N12" s="6">
        <v>1</v>
      </c>
      <c r="O12" s="6">
        <v>1</v>
      </c>
      <c r="P12" s="6">
        <v>1</v>
      </c>
      <c r="Q12" s="6">
        <v>1</v>
      </c>
      <c r="R12" s="6">
        <v>1</v>
      </c>
      <c r="S12" s="6">
        <v>1</v>
      </c>
      <c r="T12" s="6">
        <v>1</v>
      </c>
      <c r="U12" s="6">
        <v>1</v>
      </c>
      <c r="V12" s="6">
        <v>1</v>
      </c>
      <c r="W12" s="6">
        <v>1</v>
      </c>
      <c r="X12" s="6">
        <v>1</v>
      </c>
      <c r="Y12" s="6">
        <v>1</v>
      </c>
      <c r="Z12" s="6">
        <v>1</v>
      </c>
      <c r="AA12" s="6">
        <v>1</v>
      </c>
      <c r="AB12" s="6">
        <v>1</v>
      </c>
      <c r="AC12" s="6">
        <v>1</v>
      </c>
      <c r="AD12" s="6">
        <v>1</v>
      </c>
      <c r="AE12" s="6">
        <v>1</v>
      </c>
      <c r="AF12" s="6">
        <v>1</v>
      </c>
      <c r="AG12" s="6">
        <v>1</v>
      </c>
      <c r="AH12" s="6">
        <v>1</v>
      </c>
      <c r="AI12" s="6">
        <v>1</v>
      </c>
      <c r="AJ12" s="6">
        <v>1</v>
      </c>
      <c r="AK12" s="6">
        <v>1</v>
      </c>
      <c r="AL12" s="6">
        <v>1</v>
      </c>
      <c r="AM12" s="6">
        <v>1</v>
      </c>
      <c r="AN12" s="6">
        <v>1</v>
      </c>
      <c r="AO12" s="6">
        <v>1</v>
      </c>
      <c r="AP12" s="6">
        <v>1</v>
      </c>
      <c r="AQ12" s="6">
        <v>1</v>
      </c>
    </row>
    <row r="13" spans="1:43" x14ac:dyDescent="0.25">
      <c r="A13" t="s">
        <v>433</v>
      </c>
      <c r="B13" s="9">
        <v>4507</v>
      </c>
      <c r="C13" s="9">
        <v>2217</v>
      </c>
      <c r="D13" s="9">
        <v>2278</v>
      </c>
      <c r="E13" s="9">
        <v>12</v>
      </c>
      <c r="F13" s="9">
        <v>280</v>
      </c>
      <c r="G13" s="9">
        <v>827</v>
      </c>
      <c r="H13" s="9">
        <v>1107</v>
      </c>
      <c r="I13" s="9">
        <v>1249</v>
      </c>
      <c r="J13" s="9">
        <v>1121</v>
      </c>
      <c r="K13" s="9">
        <v>1030</v>
      </c>
      <c r="L13" s="9">
        <v>2151</v>
      </c>
      <c r="M13" s="9">
        <v>2745</v>
      </c>
      <c r="N13" s="9">
        <v>1762</v>
      </c>
      <c r="O13" s="9">
        <v>1001</v>
      </c>
      <c r="P13" s="9">
        <v>1001</v>
      </c>
      <c r="Q13" s="9">
        <v>801</v>
      </c>
      <c r="R13" s="9">
        <v>600</v>
      </c>
      <c r="S13" s="9">
        <v>601</v>
      </c>
      <c r="T13" s="9">
        <v>201</v>
      </c>
      <c r="U13" s="9">
        <v>201</v>
      </c>
      <c r="V13" s="9">
        <v>101</v>
      </c>
      <c r="W13" s="9">
        <v>3062</v>
      </c>
      <c r="X13" s="9">
        <v>488</v>
      </c>
      <c r="Y13" s="9">
        <v>850</v>
      </c>
      <c r="Z13" s="9">
        <v>107</v>
      </c>
      <c r="AA13" s="9">
        <v>1366</v>
      </c>
      <c r="AB13" s="9">
        <v>3036</v>
      </c>
      <c r="AC13" s="9">
        <v>105</v>
      </c>
      <c r="AD13" s="9">
        <v>1571</v>
      </c>
      <c r="AE13" s="9">
        <v>2936</v>
      </c>
      <c r="AF13" s="9">
        <v>455</v>
      </c>
      <c r="AG13" s="9">
        <v>4052</v>
      </c>
      <c r="AH13" s="9">
        <v>3046</v>
      </c>
      <c r="AI13" s="9">
        <v>1461</v>
      </c>
      <c r="AJ13" s="9">
        <v>583</v>
      </c>
      <c r="AK13" s="9">
        <v>3924</v>
      </c>
      <c r="AL13" s="9">
        <v>778</v>
      </c>
      <c r="AM13" s="9">
        <v>1171</v>
      </c>
      <c r="AN13" s="9">
        <v>1002</v>
      </c>
      <c r="AO13" s="9">
        <v>620</v>
      </c>
      <c r="AP13" s="9">
        <v>576</v>
      </c>
      <c r="AQ13" s="9">
        <v>360</v>
      </c>
    </row>
    <row r="14" spans="1:43" x14ac:dyDescent="0.25">
      <c r="A14"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b589d46f-d10d-4e47-9244-000e0a405ce7" sqref="A2 AQ14" xr:uid="{00000000-0002-0000-8B00-000000000000}"/>
    <dataValidation allowBlank="1" error="b589d46f-d10d-4e47-9244-000e0a405ce7" sqref="A1" xr:uid="{00000000-0002-0000-8B00-000001000000}"/>
  </dataValidations>
  <hyperlinks>
    <hyperlink ref="A1" location="'TOC'!A1" display="Back to TOC" xr:uid="{00000000-0004-0000-8B00-000000000000}"/>
  </hyperlinks>
  <pageMargins left="0.7" right="0.7" top="0.75" bottom="0.75" header="0.3" footer="0.3"/>
</worksheet>
</file>

<file path=xl/worksheets/sheet1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C00-000000000000}">
  <sheetPr codeName="Sheet141"/>
  <dimension ref="A1:AQ16"/>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15" bestFit="1" customWidth="1"/>
    <col min="2" max="43" width="12.7109375" bestFit="1" customWidth="1"/>
  </cols>
  <sheetData>
    <row r="1" spans="1:43" x14ac:dyDescent="0.25">
      <c r="A1" s="4" t="s">
        <v>384</v>
      </c>
    </row>
    <row r="2" spans="1:43" x14ac:dyDescent="0.25">
      <c r="A2" t="s">
        <v>302</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756</v>
      </c>
      <c r="B5" s="6">
        <v>0.38951595569460001</v>
      </c>
      <c r="C5" s="7">
        <v>0.40754353449410002</v>
      </c>
      <c r="D5" s="8">
        <v>0.37224346688549997</v>
      </c>
      <c r="E5" s="6">
        <v>0.28870452894609999</v>
      </c>
      <c r="F5" s="6">
        <v>0.33662327792460001</v>
      </c>
      <c r="G5" s="7">
        <v>0.42986211209969999</v>
      </c>
      <c r="H5" s="6">
        <v>0.40543944462830001</v>
      </c>
      <c r="I5" s="8">
        <v>0.36033467103229999</v>
      </c>
      <c r="J5" s="6">
        <v>0.3972097014682</v>
      </c>
      <c r="K5" s="6">
        <v>0.39862140489659997</v>
      </c>
      <c r="L5" s="6">
        <v>0.39789685720680001</v>
      </c>
      <c r="M5" s="7">
        <v>0.41664918015699998</v>
      </c>
      <c r="N5" s="8">
        <v>0.34241781082029998</v>
      </c>
      <c r="O5" s="7">
        <v>0.43727278165670003</v>
      </c>
      <c r="P5" s="6">
        <v>0.37838179005619998</v>
      </c>
      <c r="Q5" s="6">
        <v>0.3825396531411</v>
      </c>
      <c r="R5" s="8">
        <v>0.31336228213959999</v>
      </c>
      <c r="S5" s="8">
        <v>0.32037060068220002</v>
      </c>
      <c r="T5" s="6">
        <v>0.41310923764700003</v>
      </c>
      <c r="U5" s="7">
        <v>0.4825000625045</v>
      </c>
      <c r="V5" s="8">
        <v>0.22745136908720001</v>
      </c>
      <c r="W5" s="8">
        <v>0.35320515200320002</v>
      </c>
      <c r="X5" s="7">
        <v>0.45700138280649999</v>
      </c>
      <c r="Y5" s="7">
        <v>0.48834039202590002</v>
      </c>
      <c r="Z5" s="8">
        <v>0.27381857896639999</v>
      </c>
      <c r="AA5" s="7">
        <v>0.42187495870809999</v>
      </c>
      <c r="AB5" s="8">
        <v>0.37348171033279998</v>
      </c>
      <c r="AC5" s="6">
        <v>0.39192633171129998</v>
      </c>
      <c r="AD5" s="8">
        <v>0.3573777113312</v>
      </c>
      <c r="AE5" s="7">
        <v>0.40524327625130002</v>
      </c>
      <c r="AF5" s="6">
        <v>0.37283122600730001</v>
      </c>
      <c r="AG5" s="6">
        <v>0.39119023094540001</v>
      </c>
      <c r="AH5" s="7">
        <v>0.40826593914999998</v>
      </c>
      <c r="AI5" s="8">
        <v>0.3537574489134</v>
      </c>
      <c r="AJ5" s="7">
        <v>0.43886743320190003</v>
      </c>
      <c r="AK5" s="8">
        <v>0.38298129336120001</v>
      </c>
      <c r="AL5" s="6">
        <v>0.39790786652229998</v>
      </c>
      <c r="AM5" s="8">
        <v>0.34033446906859999</v>
      </c>
      <c r="AN5" s="6">
        <v>0.41852230619899999</v>
      </c>
      <c r="AO5" s="6">
        <v>0.39690451872339999</v>
      </c>
      <c r="AP5" s="6">
        <v>0.39917956487029999</v>
      </c>
      <c r="AQ5" s="6">
        <v>0.43130176507369999</v>
      </c>
    </row>
    <row r="6" spans="1:43" x14ac:dyDescent="0.25">
      <c r="A6" t="s">
        <v>757</v>
      </c>
      <c r="B6" s="6">
        <v>0.2783768826818</v>
      </c>
      <c r="C6" s="6">
        <v>0.27566723939019999</v>
      </c>
      <c r="D6" s="6">
        <v>0.28213141010350001</v>
      </c>
      <c r="E6" s="8">
        <v>6.4412322829190002E-2</v>
      </c>
      <c r="F6" s="8">
        <v>0.21785109847920001</v>
      </c>
      <c r="G6" s="6">
        <v>0.25361676550250001</v>
      </c>
      <c r="H6" s="8">
        <v>0.24424842665169999</v>
      </c>
      <c r="I6" s="6">
        <v>0.2779256597427</v>
      </c>
      <c r="J6" s="6">
        <v>0.28505371711830002</v>
      </c>
      <c r="K6" s="7">
        <v>0.30727095742560001</v>
      </c>
      <c r="L6" s="7">
        <v>0.29586810197160002</v>
      </c>
      <c r="M6" s="6">
        <v>0.28356963573630001</v>
      </c>
      <c r="N6" s="6">
        <v>0.2693632456924</v>
      </c>
      <c r="O6" s="6">
        <v>0.26876793223869999</v>
      </c>
      <c r="P6" s="6">
        <v>0.28437739293370001</v>
      </c>
      <c r="Q6" s="6">
        <v>0.26947406657650003</v>
      </c>
      <c r="R6" s="6">
        <v>0.31709442391870002</v>
      </c>
      <c r="S6" s="6">
        <v>0.2914512271286</v>
      </c>
      <c r="T6" s="6">
        <v>0.24849326874040001</v>
      </c>
      <c r="U6" s="6">
        <v>0.26828650991809999</v>
      </c>
      <c r="V6" s="6">
        <v>0.28527382096519999</v>
      </c>
      <c r="W6" s="6">
        <v>0.28615239931059999</v>
      </c>
      <c r="X6" s="6">
        <v>0.31254018653170001</v>
      </c>
      <c r="Y6" s="8">
        <v>0.24173088910179999</v>
      </c>
      <c r="Z6" s="6">
        <v>0.20078759604019999</v>
      </c>
      <c r="AA6" s="6">
        <v>0.26069074875069997</v>
      </c>
      <c r="AB6" s="6">
        <v>0.2887909286109</v>
      </c>
      <c r="AC6" s="6">
        <v>0.23553497937930001</v>
      </c>
      <c r="AD6" s="6">
        <v>0.29120430853110002</v>
      </c>
      <c r="AE6" s="6">
        <v>0.27209959397970002</v>
      </c>
      <c r="AF6" s="8">
        <v>0.2259165054491</v>
      </c>
      <c r="AG6" s="7">
        <v>0.2836411640273</v>
      </c>
      <c r="AH6" s="6">
        <v>0.28530097267109999</v>
      </c>
      <c r="AI6" s="6">
        <v>0.26517179802539997</v>
      </c>
      <c r="AJ6" s="6">
        <v>0.26007144456690001</v>
      </c>
      <c r="AK6" s="6">
        <v>0.28080071805590001</v>
      </c>
      <c r="AL6" s="6">
        <v>0.27335400222889999</v>
      </c>
      <c r="AM6" s="7">
        <v>0.3078116608027</v>
      </c>
      <c r="AN6" s="6">
        <v>0.26878142215090001</v>
      </c>
      <c r="AO6" s="6">
        <v>0.2826910515737</v>
      </c>
      <c r="AP6" s="6">
        <v>0.2745994643213</v>
      </c>
      <c r="AQ6" s="8">
        <v>0.2177484935624</v>
      </c>
    </row>
    <row r="7" spans="1:43" x14ac:dyDescent="0.25">
      <c r="A7" t="s">
        <v>758</v>
      </c>
      <c r="B7" s="6">
        <v>0.18195665267860001</v>
      </c>
      <c r="C7" s="6">
        <v>0.1758647833308</v>
      </c>
      <c r="D7" s="6">
        <v>0.18780102606089999</v>
      </c>
      <c r="E7" s="6">
        <v>0.2145069964014</v>
      </c>
      <c r="F7" s="7">
        <v>0.25461733858739999</v>
      </c>
      <c r="G7" s="6">
        <v>0.17498048230739999</v>
      </c>
      <c r="H7" s="6">
        <v>0.1958402933143</v>
      </c>
      <c r="I7" s="6">
        <v>0.19907414246159999</v>
      </c>
      <c r="J7" s="6">
        <v>0.1732255275531</v>
      </c>
      <c r="K7" s="8">
        <v>0.1569650268819</v>
      </c>
      <c r="L7" s="8">
        <v>0.16531062409370001</v>
      </c>
      <c r="M7" s="6">
        <v>0.1757418953047</v>
      </c>
      <c r="N7" s="6">
        <v>0.19274429583399999</v>
      </c>
      <c r="O7" s="8">
        <v>0.15794724043899999</v>
      </c>
      <c r="P7" s="6">
        <v>0.19362052765820001</v>
      </c>
      <c r="Q7" s="6">
        <v>0.20049050555119999</v>
      </c>
      <c r="R7" s="6">
        <v>0.1873901934476</v>
      </c>
      <c r="S7" s="6">
        <v>0.1834470921104</v>
      </c>
      <c r="T7" s="6">
        <v>0.16992361765620001</v>
      </c>
      <c r="U7" s="6">
        <v>0.17734429090850001</v>
      </c>
      <c r="V7" s="6">
        <v>0.21994553301309999</v>
      </c>
      <c r="W7" s="7">
        <v>0.1961678382525</v>
      </c>
      <c r="X7" s="8">
        <v>0.1223612759002</v>
      </c>
      <c r="Y7" s="6">
        <v>0.1621183795135</v>
      </c>
      <c r="Z7" s="6">
        <v>0.23048742787730001</v>
      </c>
      <c r="AA7" s="6">
        <v>0.17232989831100001</v>
      </c>
      <c r="AB7" s="6">
        <v>0.18439330240019999</v>
      </c>
      <c r="AC7" s="6">
        <v>0.23995244315290001</v>
      </c>
      <c r="AD7" s="6">
        <v>0.18207848866920001</v>
      </c>
      <c r="AE7" s="6">
        <v>0.18189703045219999</v>
      </c>
      <c r="AF7" s="7">
        <v>0.2261450349719</v>
      </c>
      <c r="AG7" s="8">
        <v>0.1775224474962</v>
      </c>
      <c r="AH7" s="6">
        <v>0.1789525941548</v>
      </c>
      <c r="AI7" s="6">
        <v>0.18768575891219999</v>
      </c>
      <c r="AJ7" s="6">
        <v>0.15145832836520001</v>
      </c>
      <c r="AK7" s="6">
        <v>0.18599495631589999</v>
      </c>
      <c r="AL7" s="6">
        <v>0.1687407097076</v>
      </c>
      <c r="AM7" s="6">
        <v>0.19390002748570001</v>
      </c>
      <c r="AN7" s="6">
        <v>0.18181535336230001</v>
      </c>
      <c r="AO7" s="6">
        <v>0.16715509287819999</v>
      </c>
      <c r="AP7" s="6">
        <v>0.18889679407560001</v>
      </c>
      <c r="AQ7" s="6">
        <v>0.18790125134919999</v>
      </c>
    </row>
    <row r="8" spans="1:43" x14ac:dyDescent="0.25">
      <c r="A8" t="s">
        <v>759</v>
      </c>
      <c r="B8" s="6">
        <v>8.1934515443480002E-2</v>
      </c>
      <c r="C8" s="6">
        <v>7.6190662609510004E-2</v>
      </c>
      <c r="D8" s="6">
        <v>8.7727070745300006E-2</v>
      </c>
      <c r="E8" s="6">
        <v>5.6836430509140001E-2</v>
      </c>
      <c r="F8" s="7">
        <v>0.13001492692329999</v>
      </c>
      <c r="G8" s="6">
        <v>8.1112126239359997E-2</v>
      </c>
      <c r="H8" s="6">
        <v>9.3921561815130006E-2</v>
      </c>
      <c r="I8" s="6">
        <v>8.6248718050339998E-2</v>
      </c>
      <c r="J8" s="6">
        <v>7.1513248965369994E-2</v>
      </c>
      <c r="K8" s="6">
        <v>7.5496574747299997E-2</v>
      </c>
      <c r="L8" s="6">
        <v>7.3452158452150001E-2</v>
      </c>
      <c r="M8" s="8">
        <v>7.0298076100980003E-2</v>
      </c>
      <c r="N8" s="7">
        <v>0.1021331728767</v>
      </c>
      <c r="O8" s="6">
        <v>8.0239132761900006E-2</v>
      </c>
      <c r="P8" s="6">
        <v>7.8424216519100004E-2</v>
      </c>
      <c r="Q8" s="6">
        <v>7.7339745944850005E-2</v>
      </c>
      <c r="R8" s="6">
        <v>8.2935515715730004E-2</v>
      </c>
      <c r="S8" s="7">
        <v>0.109615440238</v>
      </c>
      <c r="T8" s="6">
        <v>7.1580664830850002E-2</v>
      </c>
      <c r="U8" s="6">
        <v>5.7461096101220001E-2</v>
      </c>
      <c r="V8" s="7">
        <v>0.1432375361521</v>
      </c>
      <c r="W8" s="7">
        <v>8.9195834054229997E-2</v>
      </c>
      <c r="X8" s="6">
        <v>5.7115356654370002E-2</v>
      </c>
      <c r="Y8" s="6">
        <v>6.9295942905120006E-2</v>
      </c>
      <c r="Z8" s="6">
        <v>0.10057998214989999</v>
      </c>
      <c r="AA8" s="6">
        <v>7.7707749565349996E-2</v>
      </c>
      <c r="AB8" s="6">
        <v>8.4425627494510005E-2</v>
      </c>
      <c r="AC8" s="6">
        <v>7.1638349286339997E-2</v>
      </c>
      <c r="AD8" s="6">
        <v>8.1379926286890003E-2</v>
      </c>
      <c r="AE8" s="6">
        <v>8.2205911769440004E-2</v>
      </c>
      <c r="AF8" s="6">
        <v>8.6570266625579997E-2</v>
      </c>
      <c r="AG8" s="6">
        <v>8.1469328196310004E-2</v>
      </c>
      <c r="AH8" s="8">
        <v>7.0289213575949999E-2</v>
      </c>
      <c r="AI8" s="7">
        <v>0.1041435273496</v>
      </c>
      <c r="AJ8" s="6">
        <v>7.4876160830119998E-2</v>
      </c>
      <c r="AK8" s="6">
        <v>8.2869116925699995E-2</v>
      </c>
      <c r="AL8" s="6">
        <v>9.5549382276570005E-2</v>
      </c>
      <c r="AM8" s="6">
        <v>8.5135920802159995E-2</v>
      </c>
      <c r="AN8" s="6">
        <v>6.5855321269139996E-2</v>
      </c>
      <c r="AO8" s="6">
        <v>8.0375699577279996E-2</v>
      </c>
      <c r="AP8" s="6">
        <v>7.1056798797570001E-2</v>
      </c>
      <c r="AQ8" s="6">
        <v>9.7530842767259998E-2</v>
      </c>
    </row>
    <row r="9" spans="1:43" x14ac:dyDescent="0.25">
      <c r="A9" t="s">
        <v>760</v>
      </c>
      <c r="B9" s="6">
        <v>3.312341434498E-2</v>
      </c>
      <c r="C9" s="6">
        <v>3.5962427101199998E-2</v>
      </c>
      <c r="D9" s="6">
        <v>2.926856247884E-2</v>
      </c>
      <c r="E9" s="7">
        <v>0.2416914475243</v>
      </c>
      <c r="F9" s="6">
        <v>3.0363659795920001E-2</v>
      </c>
      <c r="G9" s="6">
        <v>3.449949921447E-2</v>
      </c>
      <c r="H9" s="6">
        <v>3.3416171310079998E-2</v>
      </c>
      <c r="I9" s="6">
        <v>3.473238592011E-2</v>
      </c>
      <c r="J9" s="6">
        <v>3.515576394903E-2</v>
      </c>
      <c r="K9" s="6">
        <v>2.8816350750249999E-2</v>
      </c>
      <c r="L9" s="6">
        <v>3.207001373309E-2</v>
      </c>
      <c r="M9" s="6">
        <v>2.856958681762E-2</v>
      </c>
      <c r="N9" s="6">
        <v>4.1027997484880001E-2</v>
      </c>
      <c r="O9" s="6">
        <v>2.9560629155520001E-2</v>
      </c>
      <c r="P9" s="6">
        <v>3.2544244173280001E-2</v>
      </c>
      <c r="Q9" s="6">
        <v>3.885165190664E-2</v>
      </c>
      <c r="R9" s="6">
        <v>3.4849403196120003E-2</v>
      </c>
      <c r="S9" s="6">
        <v>4.4239328924740001E-2</v>
      </c>
      <c r="T9" s="6">
        <v>3.1353572480899997E-2</v>
      </c>
      <c r="U9" s="8">
        <v>2.660361029015E-3</v>
      </c>
      <c r="V9" s="6">
        <v>3.1710886910749997E-2</v>
      </c>
      <c r="W9" s="6">
        <v>3.5833759548770001E-2</v>
      </c>
      <c r="X9" s="6">
        <v>3.6343310642430002E-2</v>
      </c>
      <c r="Y9" s="8">
        <v>1.886922633746E-2</v>
      </c>
      <c r="Z9" s="6">
        <v>5.8590482937540003E-2</v>
      </c>
      <c r="AA9" s="6">
        <v>3.4435591954589999E-2</v>
      </c>
      <c r="AB9" s="6">
        <v>3.3793574121359998E-2</v>
      </c>
      <c r="AC9" s="6">
        <v>0</v>
      </c>
      <c r="AD9" s="6">
        <v>3.8296973490820001E-2</v>
      </c>
      <c r="AE9" s="6">
        <v>3.0591657408120001E-2</v>
      </c>
      <c r="AF9" s="6">
        <v>3.8141888426560001E-2</v>
      </c>
      <c r="AG9" s="6">
        <v>3.261982171214E-2</v>
      </c>
      <c r="AH9" s="8">
        <v>2.8132246759679999E-2</v>
      </c>
      <c r="AI9" s="7">
        <v>4.2642180074559999E-2</v>
      </c>
      <c r="AJ9" s="6">
        <v>4.6638924545769997E-2</v>
      </c>
      <c r="AK9" s="6">
        <v>3.1333816547970003E-2</v>
      </c>
      <c r="AL9" s="6">
        <v>3.0812716973650001E-2</v>
      </c>
      <c r="AM9" s="6">
        <v>3.726332410449E-2</v>
      </c>
      <c r="AN9" s="6">
        <v>3.0218579341170001E-2</v>
      </c>
      <c r="AO9" s="6">
        <v>2.8754310375719998E-2</v>
      </c>
      <c r="AP9" s="6">
        <v>3.4096083829700002E-2</v>
      </c>
      <c r="AQ9" s="6">
        <v>3.7879093439890002E-2</v>
      </c>
    </row>
    <row r="10" spans="1:43" x14ac:dyDescent="0.25">
      <c r="A10" t="s">
        <v>761</v>
      </c>
      <c r="B10" s="6">
        <v>1.206018377675E-2</v>
      </c>
      <c r="C10" s="6">
        <v>1.1713463960010001E-2</v>
      </c>
      <c r="D10" s="6">
        <v>1.246315811065E-2</v>
      </c>
      <c r="E10" s="6">
        <v>0</v>
      </c>
      <c r="F10" s="6">
        <v>8.3309888161079999E-3</v>
      </c>
      <c r="G10" s="6">
        <v>1.2147527741250001E-2</v>
      </c>
      <c r="H10" s="6">
        <v>1.114783633707E-2</v>
      </c>
      <c r="I10" s="6">
        <v>1.5339540581490001E-2</v>
      </c>
      <c r="J10" s="6">
        <v>1.3927363795320001E-2</v>
      </c>
      <c r="K10" s="6">
        <v>7.2463635271659997E-3</v>
      </c>
      <c r="L10" s="6">
        <v>1.0675343872699999E-2</v>
      </c>
      <c r="M10" s="8">
        <v>8.9113659885419992E-3</v>
      </c>
      <c r="N10" s="7">
        <v>1.752593579519E-2</v>
      </c>
      <c r="O10" s="6">
        <v>1.320663261778E-2</v>
      </c>
      <c r="P10" s="6">
        <v>8.4276131734080002E-3</v>
      </c>
      <c r="Q10" s="6">
        <v>9.6899041457970004E-3</v>
      </c>
      <c r="R10" s="6">
        <v>1.556971953992E-2</v>
      </c>
      <c r="S10" s="6">
        <v>1.876966562004E-2</v>
      </c>
      <c r="T10" s="6">
        <v>2.4034003412519999E-2</v>
      </c>
      <c r="U10" s="8">
        <v>1.9849456696390002E-3</v>
      </c>
      <c r="V10" s="6">
        <v>3.8079427829739998E-2</v>
      </c>
      <c r="W10" s="6">
        <v>1.351983328146E-2</v>
      </c>
      <c r="X10" s="6">
        <v>3.3597622214480002E-3</v>
      </c>
      <c r="Y10" s="6">
        <v>1.0529790070120001E-2</v>
      </c>
      <c r="Z10" s="6">
        <v>2.5007791709299999E-2</v>
      </c>
      <c r="AA10" s="6">
        <v>1.316449281737E-2</v>
      </c>
      <c r="AB10" s="6">
        <v>1.141824856231E-2</v>
      </c>
      <c r="AC10" s="6">
        <v>1.452611322653E-2</v>
      </c>
      <c r="AD10" s="6">
        <v>1.419471550056E-2</v>
      </c>
      <c r="AE10" s="6">
        <v>1.101561941663E-2</v>
      </c>
      <c r="AF10" s="6">
        <v>1.477172801043E-2</v>
      </c>
      <c r="AG10" s="6">
        <v>1.1788086386689999E-2</v>
      </c>
      <c r="AH10" s="6">
        <v>1.02394131034E-2</v>
      </c>
      <c r="AI10" s="6">
        <v>1.5532615665840001E-2</v>
      </c>
      <c r="AJ10" s="6">
        <v>1.4086132113530001E-2</v>
      </c>
      <c r="AK10" s="6">
        <v>1.1791926594709999E-2</v>
      </c>
      <c r="AL10" s="6">
        <v>1.2529787568499999E-2</v>
      </c>
      <c r="AM10" s="6">
        <v>1.312616171721E-2</v>
      </c>
      <c r="AN10" s="6">
        <v>7.7498386378799999E-3</v>
      </c>
      <c r="AO10" s="6">
        <v>1.9399753849419998E-2</v>
      </c>
      <c r="AP10" s="6">
        <v>1.3371585310019999E-2</v>
      </c>
      <c r="AQ10" s="6">
        <v>5.4628780054540001E-3</v>
      </c>
    </row>
    <row r="11" spans="1:43" x14ac:dyDescent="0.25">
      <c r="A11" t="s">
        <v>762</v>
      </c>
      <c r="B11" s="6">
        <v>2.3032395379789999E-2</v>
      </c>
      <c r="C11" s="8">
        <v>1.705788911413E-2</v>
      </c>
      <c r="D11" s="7">
        <v>2.836530561532E-2</v>
      </c>
      <c r="E11" s="7">
        <v>0.13384827378979999</v>
      </c>
      <c r="F11" s="6">
        <v>2.219870947334E-2</v>
      </c>
      <c r="G11" s="6">
        <v>1.378148689536E-2</v>
      </c>
      <c r="H11" s="6">
        <v>1.5986265943420001E-2</v>
      </c>
      <c r="I11" s="6">
        <v>2.634488221155E-2</v>
      </c>
      <c r="J11" s="6">
        <v>2.391467715067E-2</v>
      </c>
      <c r="K11" s="6">
        <v>2.558332177119E-2</v>
      </c>
      <c r="L11" s="6">
        <v>2.4726900669890001E-2</v>
      </c>
      <c r="M11" s="8">
        <v>1.626025989497E-2</v>
      </c>
      <c r="N11" s="7">
        <v>3.4787541496480001E-2</v>
      </c>
      <c r="O11" s="8">
        <v>1.300565113045E-2</v>
      </c>
      <c r="P11" s="6">
        <v>2.4224215486070001E-2</v>
      </c>
      <c r="Q11" s="6">
        <v>2.1614472733899999E-2</v>
      </c>
      <c r="R11" s="7">
        <v>4.879846204234E-2</v>
      </c>
      <c r="S11" s="6">
        <v>3.2106645295910001E-2</v>
      </c>
      <c r="T11" s="6">
        <v>4.1505635232159999E-2</v>
      </c>
      <c r="U11" s="6">
        <v>9.7627338690499995E-3</v>
      </c>
      <c r="V11" s="7">
        <v>5.4301426041920002E-2</v>
      </c>
      <c r="W11" s="6">
        <v>2.5925183549169999E-2</v>
      </c>
      <c r="X11" s="6">
        <v>1.127872524338E-2</v>
      </c>
      <c r="Y11" s="8">
        <v>9.1153800461979996E-3</v>
      </c>
      <c r="Z11" s="7">
        <v>0.1107281403194</v>
      </c>
      <c r="AA11" s="6">
        <v>1.9796559892829999E-2</v>
      </c>
      <c r="AB11" s="6">
        <v>2.3696608477929999E-2</v>
      </c>
      <c r="AC11" s="6">
        <v>4.6421783243550001E-2</v>
      </c>
      <c r="AD11" s="7">
        <v>3.5467876190290001E-2</v>
      </c>
      <c r="AE11" s="8">
        <v>1.694691072256E-2</v>
      </c>
      <c r="AF11" s="6">
        <v>3.5623350509019998E-2</v>
      </c>
      <c r="AG11" s="6">
        <v>2.1768921235970001E-2</v>
      </c>
      <c r="AH11" s="8">
        <v>1.8819620585129999E-2</v>
      </c>
      <c r="AI11" s="7">
        <v>3.1066671059079998E-2</v>
      </c>
      <c r="AJ11" s="6">
        <v>1.4001576376519999E-2</v>
      </c>
      <c r="AK11" s="6">
        <v>2.422817219867E-2</v>
      </c>
      <c r="AL11" s="6">
        <v>2.1105534722490001E-2</v>
      </c>
      <c r="AM11" s="6">
        <v>2.2428436019140002E-2</v>
      </c>
      <c r="AN11" s="6">
        <v>2.7057179039530001E-2</v>
      </c>
      <c r="AO11" s="6">
        <v>2.4719573022279999E-2</v>
      </c>
      <c r="AP11" s="6">
        <v>1.8799708795519999E-2</v>
      </c>
      <c r="AQ11" s="6">
        <v>2.2175675802090001E-2</v>
      </c>
    </row>
    <row r="12" spans="1:43" x14ac:dyDescent="0.25">
      <c r="A12" t="s">
        <v>763</v>
      </c>
      <c r="B12" s="6">
        <v>0.61048404430540004</v>
      </c>
      <c r="C12" s="8">
        <v>0.59245646550590003</v>
      </c>
      <c r="D12" s="7">
        <v>0.62775653311449997</v>
      </c>
      <c r="E12" s="6">
        <v>0.71129547105390001</v>
      </c>
      <c r="F12" s="6">
        <v>0.66337672207539999</v>
      </c>
      <c r="G12" s="8">
        <v>0.57013788790029996</v>
      </c>
      <c r="H12" s="6">
        <v>0.59456055537170005</v>
      </c>
      <c r="I12" s="7">
        <v>0.63966532896770001</v>
      </c>
      <c r="J12" s="6">
        <v>0.6027902985318</v>
      </c>
      <c r="K12" s="6">
        <v>0.60137859510339997</v>
      </c>
      <c r="L12" s="6">
        <v>0.60210314279319999</v>
      </c>
      <c r="M12" s="8">
        <v>0.58335081984299997</v>
      </c>
      <c r="N12" s="7">
        <v>0.65758218917970002</v>
      </c>
      <c r="O12" s="8">
        <v>0.56272721834329997</v>
      </c>
      <c r="P12" s="6">
        <v>0.62161820994380002</v>
      </c>
      <c r="Q12" s="6">
        <v>0.61746034685890006</v>
      </c>
      <c r="R12" s="7">
        <v>0.68663771786039995</v>
      </c>
      <c r="S12" s="7">
        <v>0.67962939931779998</v>
      </c>
      <c r="T12" s="6">
        <v>0.58689076235299997</v>
      </c>
      <c r="U12" s="8">
        <v>0.51749993749550005</v>
      </c>
      <c r="V12" s="7">
        <v>0.77254863091280002</v>
      </c>
      <c r="W12" s="7">
        <v>0.64679484799679998</v>
      </c>
      <c r="X12" s="8">
        <v>0.54299861719349996</v>
      </c>
      <c r="Y12" s="8">
        <v>0.51165960797410004</v>
      </c>
      <c r="Z12" s="7">
        <v>0.72618142103359995</v>
      </c>
      <c r="AA12" s="8">
        <v>0.57812504129190001</v>
      </c>
      <c r="AB12" s="7">
        <v>0.62651828966720002</v>
      </c>
      <c r="AC12" s="6">
        <v>0.60807366828870002</v>
      </c>
      <c r="AD12" s="7">
        <v>0.6426222886688</v>
      </c>
      <c r="AE12" s="8">
        <v>0.59475672374870003</v>
      </c>
      <c r="AF12" s="6">
        <v>0.62716877399269999</v>
      </c>
      <c r="AG12" s="6">
        <v>0.60880976905460005</v>
      </c>
      <c r="AH12" s="8">
        <v>0.59173406085000002</v>
      </c>
      <c r="AI12" s="7">
        <v>0.6462425510866</v>
      </c>
      <c r="AJ12" s="8">
        <v>0.56113256679809997</v>
      </c>
      <c r="AK12" s="7">
        <v>0.61701870663879999</v>
      </c>
      <c r="AL12" s="6">
        <v>0.60209213347769996</v>
      </c>
      <c r="AM12" s="7">
        <v>0.65966553093140001</v>
      </c>
      <c r="AN12" s="6">
        <v>0.58147769380100001</v>
      </c>
      <c r="AO12" s="6">
        <v>0.60309548127659995</v>
      </c>
      <c r="AP12" s="6">
        <v>0.60082043512969996</v>
      </c>
      <c r="AQ12" s="6">
        <v>0.56869823492630001</v>
      </c>
    </row>
    <row r="13" spans="1:43" x14ac:dyDescent="0.25">
      <c r="A13" t="s">
        <v>764</v>
      </c>
      <c r="B13" s="6">
        <v>0.33210716162359999</v>
      </c>
      <c r="C13" s="6">
        <v>0.31678922611569998</v>
      </c>
      <c r="D13" s="6">
        <v>0.34562512301100001</v>
      </c>
      <c r="E13" s="7">
        <v>0.64688314822470006</v>
      </c>
      <c r="F13" s="7">
        <v>0.44552562359609998</v>
      </c>
      <c r="G13" s="6">
        <v>0.31652112239789998</v>
      </c>
      <c r="H13" s="6">
        <v>0.35031212872</v>
      </c>
      <c r="I13" s="7">
        <v>0.36173966922509998</v>
      </c>
      <c r="J13" s="6">
        <v>0.31773658141349997</v>
      </c>
      <c r="K13" s="8">
        <v>0.29410763767780002</v>
      </c>
      <c r="L13" s="8">
        <v>0.30623504082160002</v>
      </c>
      <c r="M13" s="8">
        <v>0.29978118410679999</v>
      </c>
      <c r="N13" s="7">
        <v>0.38821894348719999</v>
      </c>
      <c r="O13" s="8">
        <v>0.29395928610459998</v>
      </c>
      <c r="P13" s="6">
        <v>0.3372408170101</v>
      </c>
      <c r="Q13" s="6">
        <v>0.34798628028239997</v>
      </c>
      <c r="R13" s="6">
        <v>0.36954329394169999</v>
      </c>
      <c r="S13" s="7">
        <v>0.3881781721891</v>
      </c>
      <c r="T13" s="6">
        <v>0.33839749361260002</v>
      </c>
      <c r="U13" s="8">
        <v>0.2492134275774</v>
      </c>
      <c r="V13" s="7">
        <v>0.48727480994759997</v>
      </c>
      <c r="W13" s="7">
        <v>0.36064244868619999</v>
      </c>
      <c r="X13" s="8">
        <v>0.2304584306619</v>
      </c>
      <c r="Y13" s="8">
        <v>0.2699287188724</v>
      </c>
      <c r="Z13" s="7">
        <v>0.52539382499340004</v>
      </c>
      <c r="AA13" s="6">
        <v>0.31743429254119998</v>
      </c>
      <c r="AB13" s="6">
        <v>0.33772736105630002</v>
      </c>
      <c r="AC13" s="6">
        <v>0.37253868890940001</v>
      </c>
      <c r="AD13" s="6">
        <v>0.35141798013769998</v>
      </c>
      <c r="AE13" s="6">
        <v>0.32265712976900002</v>
      </c>
      <c r="AF13" s="7">
        <v>0.40125226854349999</v>
      </c>
      <c r="AG13" s="8">
        <v>0.3251686050273</v>
      </c>
      <c r="AH13" s="8">
        <v>0.30643308817890003</v>
      </c>
      <c r="AI13" s="7">
        <v>0.3810707530613</v>
      </c>
      <c r="AJ13" s="6">
        <v>0.30106112223109999</v>
      </c>
      <c r="AK13" s="6">
        <v>0.33621798858289997</v>
      </c>
      <c r="AL13" s="6">
        <v>0.32873813124880003</v>
      </c>
      <c r="AM13" s="6">
        <v>0.35185387012870001</v>
      </c>
      <c r="AN13" s="6">
        <v>0.3126962716501</v>
      </c>
      <c r="AO13" s="6">
        <v>0.32040442970290001</v>
      </c>
      <c r="AP13" s="6">
        <v>0.32622097080840001</v>
      </c>
      <c r="AQ13" s="6">
        <v>0.3509497413639</v>
      </c>
    </row>
    <row r="14" spans="1:43" x14ac:dyDescent="0.25">
      <c r="A14" t="s">
        <v>434</v>
      </c>
      <c r="B14" s="6">
        <v>1</v>
      </c>
      <c r="C14" s="6">
        <v>1</v>
      </c>
      <c r="D14" s="6">
        <v>1</v>
      </c>
      <c r="E14" s="6">
        <v>1</v>
      </c>
      <c r="F14" s="6">
        <v>1</v>
      </c>
      <c r="G14" s="6">
        <v>1</v>
      </c>
      <c r="H14" s="6">
        <v>1</v>
      </c>
      <c r="I14" s="6">
        <v>1</v>
      </c>
      <c r="J14" s="6">
        <v>1</v>
      </c>
      <c r="K14" s="6">
        <v>1</v>
      </c>
      <c r="L14" s="6">
        <v>1</v>
      </c>
      <c r="M14" s="6">
        <v>1</v>
      </c>
      <c r="N14" s="6">
        <v>1</v>
      </c>
      <c r="O14" s="6">
        <v>1</v>
      </c>
      <c r="P14" s="6">
        <v>1</v>
      </c>
      <c r="Q14" s="6">
        <v>1</v>
      </c>
      <c r="R14" s="6">
        <v>1</v>
      </c>
      <c r="S14" s="6">
        <v>1</v>
      </c>
      <c r="T14" s="6">
        <v>1</v>
      </c>
      <c r="U14" s="6">
        <v>1</v>
      </c>
      <c r="V14" s="6">
        <v>1</v>
      </c>
      <c r="W14" s="6">
        <v>1</v>
      </c>
      <c r="X14" s="6">
        <v>1</v>
      </c>
      <c r="Y14" s="6">
        <v>1</v>
      </c>
      <c r="Z14" s="6">
        <v>1</v>
      </c>
      <c r="AA14" s="6">
        <v>1</v>
      </c>
      <c r="AB14" s="6">
        <v>1</v>
      </c>
      <c r="AC14" s="6">
        <v>1</v>
      </c>
      <c r="AD14" s="6">
        <v>1</v>
      </c>
      <c r="AE14" s="6">
        <v>1</v>
      </c>
      <c r="AF14" s="6">
        <v>1</v>
      </c>
      <c r="AG14" s="6">
        <v>1</v>
      </c>
      <c r="AH14" s="6">
        <v>1</v>
      </c>
      <c r="AI14" s="6">
        <v>1</v>
      </c>
      <c r="AJ14" s="6">
        <v>1</v>
      </c>
      <c r="AK14" s="6">
        <v>1</v>
      </c>
      <c r="AL14" s="6">
        <v>1</v>
      </c>
      <c r="AM14" s="6">
        <v>1</v>
      </c>
      <c r="AN14" s="6">
        <v>1</v>
      </c>
      <c r="AO14" s="6">
        <v>1</v>
      </c>
      <c r="AP14" s="6">
        <v>1</v>
      </c>
      <c r="AQ14" s="6">
        <v>1</v>
      </c>
    </row>
    <row r="15" spans="1:43" x14ac:dyDescent="0.25">
      <c r="A15" t="s">
        <v>433</v>
      </c>
      <c r="B15" s="9">
        <v>4507</v>
      </c>
      <c r="C15" s="9">
        <v>2217</v>
      </c>
      <c r="D15" s="9">
        <v>2278</v>
      </c>
      <c r="E15" s="9">
        <v>12</v>
      </c>
      <c r="F15" s="9">
        <v>280</v>
      </c>
      <c r="G15" s="9">
        <v>827</v>
      </c>
      <c r="H15" s="9">
        <v>1107</v>
      </c>
      <c r="I15" s="9">
        <v>1249</v>
      </c>
      <c r="J15" s="9">
        <v>1121</v>
      </c>
      <c r="K15" s="9">
        <v>1030</v>
      </c>
      <c r="L15" s="9">
        <v>2151</v>
      </c>
      <c r="M15" s="9">
        <v>2745</v>
      </c>
      <c r="N15" s="9">
        <v>1762</v>
      </c>
      <c r="O15" s="9">
        <v>1001</v>
      </c>
      <c r="P15" s="9">
        <v>1001</v>
      </c>
      <c r="Q15" s="9">
        <v>801</v>
      </c>
      <c r="R15" s="9">
        <v>600</v>
      </c>
      <c r="S15" s="9">
        <v>601</v>
      </c>
      <c r="T15" s="9">
        <v>201</v>
      </c>
      <c r="U15" s="9">
        <v>201</v>
      </c>
      <c r="V15" s="9">
        <v>101</v>
      </c>
      <c r="W15" s="9">
        <v>3062</v>
      </c>
      <c r="X15" s="9">
        <v>488</v>
      </c>
      <c r="Y15" s="9">
        <v>850</v>
      </c>
      <c r="Z15" s="9">
        <v>107</v>
      </c>
      <c r="AA15" s="9">
        <v>1366</v>
      </c>
      <c r="AB15" s="9">
        <v>3036</v>
      </c>
      <c r="AC15" s="9">
        <v>105</v>
      </c>
      <c r="AD15" s="9">
        <v>1571</v>
      </c>
      <c r="AE15" s="9">
        <v>2936</v>
      </c>
      <c r="AF15" s="9">
        <v>455</v>
      </c>
      <c r="AG15" s="9">
        <v>4052</v>
      </c>
      <c r="AH15" s="9">
        <v>3046</v>
      </c>
      <c r="AI15" s="9">
        <v>1461</v>
      </c>
      <c r="AJ15" s="9">
        <v>583</v>
      </c>
      <c r="AK15" s="9">
        <v>3924</v>
      </c>
      <c r="AL15" s="9">
        <v>778</v>
      </c>
      <c r="AM15" s="9">
        <v>1171</v>
      </c>
      <c r="AN15" s="9">
        <v>1002</v>
      </c>
      <c r="AO15" s="9">
        <v>620</v>
      </c>
      <c r="AP15" s="9">
        <v>576</v>
      </c>
      <c r="AQ15" s="9">
        <v>360</v>
      </c>
    </row>
    <row r="16" spans="1:43" x14ac:dyDescent="0.25">
      <c r="A16"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6b584208-f34b-4740-a0eb-e23f6efdaed1" sqref="A2 AQ16" xr:uid="{00000000-0002-0000-8C00-000000000000}"/>
    <dataValidation allowBlank="1" error="6b584208-f34b-4740-a0eb-e23f6efdaed1" sqref="A1" xr:uid="{00000000-0002-0000-8C00-000001000000}"/>
  </dataValidations>
  <hyperlinks>
    <hyperlink ref="A1" location="'TOC'!A1" display="Back to TOC" xr:uid="{00000000-0004-0000-8C00-000000000000}"/>
  </hyperlinks>
  <pageMargins left="0.7" right="0.7" top="0.75" bottom="0.75" header="0.3" footer="0.3"/>
</worksheet>
</file>

<file path=xl/worksheets/sheet1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D00-000000000000}">
  <sheetPr codeName="Sheet142"/>
  <dimension ref="A1:AQ7"/>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43" width="12.7109375" bestFit="1" customWidth="1"/>
  </cols>
  <sheetData>
    <row r="1" spans="1:43" x14ac:dyDescent="0.25">
      <c r="A1" s="4" t="s">
        <v>384</v>
      </c>
    </row>
    <row r="2" spans="1:43" x14ac:dyDescent="0.25">
      <c r="A2" t="s">
        <v>304</v>
      </c>
    </row>
    <row r="3" spans="1:43" x14ac:dyDescent="0.25">
      <c r="A3" s="13" t="s">
        <v>480</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480</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765</v>
      </c>
      <c r="B5" s="10">
        <v>1.7027531781759999</v>
      </c>
      <c r="C5" s="11">
        <v>1.6574767113669999</v>
      </c>
      <c r="D5" s="12">
        <v>1.7448792818400001</v>
      </c>
      <c r="E5" s="10">
        <v>2.2039617645599998</v>
      </c>
      <c r="F5" s="12">
        <v>2.257454310825</v>
      </c>
      <c r="G5" s="10">
        <v>1.7076801828899999</v>
      </c>
      <c r="H5" s="12">
        <v>1.8516861738449999</v>
      </c>
      <c r="I5" s="10">
        <v>1.709765357262</v>
      </c>
      <c r="J5" s="12">
        <v>1.8310400437729999</v>
      </c>
      <c r="K5" s="11">
        <v>1.404841296167</v>
      </c>
      <c r="L5" s="11">
        <v>1.623585057606</v>
      </c>
      <c r="M5" s="11">
        <v>1.662752456675</v>
      </c>
      <c r="N5" s="12">
        <v>1.772186863765</v>
      </c>
      <c r="O5" s="11">
        <v>1.550940422094</v>
      </c>
      <c r="P5" s="10">
        <v>1.7294977445499999</v>
      </c>
      <c r="Q5" s="12">
        <v>1.7980270554610001</v>
      </c>
      <c r="R5" s="12">
        <v>1.8333553319910001</v>
      </c>
      <c r="S5" s="10">
        <v>1.7614519255359999</v>
      </c>
      <c r="T5" s="10">
        <v>1.7517111810179999</v>
      </c>
      <c r="U5" s="10">
        <v>1.7336005502580001</v>
      </c>
      <c r="V5" s="10">
        <v>1.8812059967450001</v>
      </c>
      <c r="W5" s="12">
        <v>1.928167256449</v>
      </c>
      <c r="X5" s="11">
        <v>1.3926431638029999</v>
      </c>
      <c r="Y5" s="11">
        <v>1.1017082064299999</v>
      </c>
      <c r="Z5" s="10">
        <v>1.812313203889</v>
      </c>
      <c r="AA5" s="11">
        <v>1.4233162185349999</v>
      </c>
      <c r="AB5" s="12">
        <v>1.8178426362410001</v>
      </c>
      <c r="AC5" s="12">
        <v>2.2700613799510001</v>
      </c>
      <c r="AD5" s="12">
        <v>2.0459306921990001</v>
      </c>
      <c r="AE5" s="11">
        <v>1.534814235717</v>
      </c>
      <c r="AF5" s="12">
        <v>2.0424847139329998</v>
      </c>
      <c r="AG5" s="11">
        <v>1.6686618795529999</v>
      </c>
      <c r="AH5" s="12">
        <v>1.7542507544399999</v>
      </c>
      <c r="AI5" s="11">
        <v>1.6045410152470001</v>
      </c>
      <c r="AJ5" s="10">
        <v>1.647517614129</v>
      </c>
      <c r="AK5" s="10">
        <v>1.710066956366</v>
      </c>
      <c r="AL5" s="11">
        <v>1.148550538309</v>
      </c>
      <c r="AM5" s="11">
        <v>1.518262256129</v>
      </c>
      <c r="AN5" s="12">
        <v>1.8582369388910001</v>
      </c>
      <c r="AO5" s="12">
        <v>2.0471264903540001</v>
      </c>
      <c r="AP5" s="12">
        <v>2.2586239170989999</v>
      </c>
      <c r="AQ5" s="12">
        <v>1.923499745767</v>
      </c>
    </row>
    <row r="6" spans="1:43" x14ac:dyDescent="0.25">
      <c r="A6" t="s">
        <v>433</v>
      </c>
      <c r="B6" s="9">
        <v>4507</v>
      </c>
      <c r="C6" s="9">
        <v>2217</v>
      </c>
      <c r="D6" s="9">
        <v>2278</v>
      </c>
      <c r="E6" s="9">
        <v>12</v>
      </c>
      <c r="F6" s="9">
        <v>280</v>
      </c>
      <c r="G6" s="9">
        <v>827</v>
      </c>
      <c r="H6" s="9">
        <v>1107</v>
      </c>
      <c r="I6" s="9">
        <v>1249</v>
      </c>
      <c r="J6" s="9">
        <v>1121</v>
      </c>
      <c r="K6" s="9">
        <v>1030</v>
      </c>
      <c r="L6" s="9">
        <v>2151</v>
      </c>
      <c r="M6" s="9">
        <v>2745</v>
      </c>
      <c r="N6" s="9">
        <v>1762</v>
      </c>
      <c r="O6" s="9">
        <v>1001</v>
      </c>
      <c r="P6" s="9">
        <v>1001</v>
      </c>
      <c r="Q6" s="9">
        <v>801</v>
      </c>
      <c r="R6" s="9">
        <v>600</v>
      </c>
      <c r="S6" s="9">
        <v>601</v>
      </c>
      <c r="T6" s="9">
        <v>201</v>
      </c>
      <c r="U6" s="9">
        <v>201</v>
      </c>
      <c r="V6" s="9">
        <v>101</v>
      </c>
      <c r="W6" s="9">
        <v>3062</v>
      </c>
      <c r="X6" s="9">
        <v>488</v>
      </c>
      <c r="Y6" s="9">
        <v>850</v>
      </c>
      <c r="Z6" s="9">
        <v>107</v>
      </c>
      <c r="AA6" s="9">
        <v>1366</v>
      </c>
      <c r="AB6" s="9">
        <v>3036</v>
      </c>
      <c r="AC6" s="9">
        <v>105</v>
      </c>
      <c r="AD6" s="9">
        <v>1571</v>
      </c>
      <c r="AE6" s="9">
        <v>2936</v>
      </c>
      <c r="AF6" s="9">
        <v>455</v>
      </c>
      <c r="AG6" s="9">
        <v>4052</v>
      </c>
      <c r="AH6" s="9">
        <v>3046</v>
      </c>
      <c r="AI6" s="9">
        <v>1461</v>
      </c>
      <c r="AJ6" s="9">
        <v>583</v>
      </c>
      <c r="AK6" s="9">
        <v>3924</v>
      </c>
      <c r="AL6" s="9">
        <v>778</v>
      </c>
      <c r="AM6" s="9">
        <v>1171</v>
      </c>
      <c r="AN6" s="9">
        <v>1002</v>
      </c>
      <c r="AO6" s="9">
        <v>620</v>
      </c>
      <c r="AP6" s="9">
        <v>576</v>
      </c>
      <c r="AQ6" s="9">
        <v>360</v>
      </c>
    </row>
    <row r="7" spans="1:43" x14ac:dyDescent="0.25">
      <c r="A7"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e1a04973-631f-471b-8a9e-1cc4e58f894c" sqref="A2 AQ7" xr:uid="{00000000-0002-0000-8D00-000000000000}"/>
    <dataValidation allowBlank="1" error="e1a04973-631f-471b-8a9e-1cc4e58f894c" sqref="A1" xr:uid="{00000000-0002-0000-8D00-000001000000}"/>
  </dataValidations>
  <hyperlinks>
    <hyperlink ref="A1" location="'TOC'!A1" display="Back to TOC" xr:uid="{00000000-0004-0000-8D00-000000000000}"/>
  </hyperlinks>
  <pageMargins left="0.7" right="0.7" top="0.75" bottom="0.75" header="0.3" footer="0.3"/>
</worksheet>
</file>

<file path=xl/worksheets/sheet1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E00-000000000000}">
  <sheetPr codeName="Sheet143"/>
  <dimension ref="A1:E8"/>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5" width="12.7109375" bestFit="1" customWidth="1"/>
  </cols>
  <sheetData>
    <row r="1" spans="1:5" x14ac:dyDescent="0.25">
      <c r="A1" s="4" t="s">
        <v>384</v>
      </c>
    </row>
    <row r="2" spans="1:5" x14ac:dyDescent="0.25">
      <c r="A2" t="s">
        <v>306</v>
      </c>
    </row>
    <row r="3" spans="1:5" ht="75" x14ac:dyDescent="0.25">
      <c r="A3" s="5" t="s">
        <v>554</v>
      </c>
      <c r="B3" s="5" t="s">
        <v>766</v>
      </c>
      <c r="C3" s="5" t="s">
        <v>424</v>
      </c>
      <c r="D3" s="5" t="s">
        <v>434</v>
      </c>
      <c r="E3" s="5" t="s">
        <v>558</v>
      </c>
    </row>
    <row r="4" spans="1:5" x14ac:dyDescent="0.25">
      <c r="A4" t="s">
        <v>767</v>
      </c>
      <c r="B4" s="7">
        <v>0.94655550109539999</v>
      </c>
      <c r="C4" s="8">
        <v>5.3444498904640002E-2</v>
      </c>
      <c r="D4" s="6">
        <v>1</v>
      </c>
      <c r="E4" s="9">
        <v>4303</v>
      </c>
    </row>
    <row r="5" spans="1:5" x14ac:dyDescent="0.25">
      <c r="A5" t="s">
        <v>768</v>
      </c>
      <c r="B5" s="8">
        <v>0.10292615498090001</v>
      </c>
      <c r="C5" s="7">
        <v>0.89707384501910004</v>
      </c>
      <c r="D5" s="6">
        <v>1</v>
      </c>
      <c r="E5" s="9">
        <v>4303</v>
      </c>
    </row>
    <row r="6" spans="1:5" x14ac:dyDescent="0.25">
      <c r="A6" t="s">
        <v>769</v>
      </c>
      <c r="B6" s="8">
        <v>3.3748681622169999E-2</v>
      </c>
      <c r="C6" s="7">
        <v>0.96625131837779998</v>
      </c>
      <c r="D6" s="6">
        <v>1</v>
      </c>
      <c r="E6" s="9">
        <v>4303</v>
      </c>
    </row>
    <row r="7" spans="1:5" x14ac:dyDescent="0.25">
      <c r="A7" t="s">
        <v>770</v>
      </c>
      <c r="B7" s="8">
        <v>5.7902364641499997E-2</v>
      </c>
      <c r="C7" s="7">
        <v>0.9420976353585</v>
      </c>
      <c r="D7" s="6">
        <v>1</v>
      </c>
      <c r="E7" s="9">
        <v>4303</v>
      </c>
    </row>
    <row r="8" spans="1:5" x14ac:dyDescent="0.25">
      <c r="A8" t="s">
        <v>307</v>
      </c>
    </row>
  </sheetData>
  <dataValidations count="2">
    <dataValidation allowBlank="1" showErrorMessage="1" prompt="b5eda068-6665-43a3-85f6-e6fe5ebb7d37" sqref="A2 E8" xr:uid="{00000000-0002-0000-8E00-000000000000}"/>
    <dataValidation allowBlank="1" error="b5eda068-6665-43a3-85f6-e6fe5ebb7d37" sqref="A1" xr:uid="{00000000-0002-0000-8E00-000001000000}"/>
  </dataValidations>
  <hyperlinks>
    <hyperlink ref="A1" location="'TOC'!A1" display="Back to TOC" xr:uid="{00000000-0004-0000-8E00-000000000000}"/>
  </hyperlinks>
  <pageMargins left="0.7" right="0.7" top="0.75" bottom="0.75" header="0.3" footer="0.3"/>
</worksheet>
</file>

<file path=xl/worksheets/sheet1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F00-000000000000}">
  <sheetPr codeName="Sheet144"/>
  <dimension ref="A1:AQ9"/>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61.85546875" bestFit="1" customWidth="1"/>
    <col min="2" max="43" width="12.7109375" bestFit="1" customWidth="1"/>
  </cols>
  <sheetData>
    <row r="1" spans="1:43" x14ac:dyDescent="0.25">
      <c r="A1" s="4" t="s">
        <v>384</v>
      </c>
    </row>
    <row r="2" spans="1:43" x14ac:dyDescent="0.25">
      <c r="A2" t="s">
        <v>309</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766</v>
      </c>
      <c r="B5" s="6">
        <v>0.94655550109539999</v>
      </c>
      <c r="C5" s="8">
        <v>0.93263243651359995</v>
      </c>
      <c r="D5" s="7">
        <v>0.96023336677579996</v>
      </c>
      <c r="E5" s="6">
        <v>1</v>
      </c>
      <c r="F5" s="6">
        <v>0.9541853943145</v>
      </c>
      <c r="G5" s="6">
        <v>0.94549731399670001</v>
      </c>
      <c r="H5" s="6">
        <v>0.94775790330749998</v>
      </c>
      <c r="I5" s="6">
        <v>0.93841656914240001</v>
      </c>
      <c r="J5" s="7">
        <v>0.95964347750470003</v>
      </c>
      <c r="K5" s="6">
        <v>0.94113974911520004</v>
      </c>
      <c r="L5" s="6">
        <v>0.95062151344159995</v>
      </c>
      <c r="M5" s="8">
        <v>0.93874971311099997</v>
      </c>
      <c r="N5" s="7">
        <v>0.95980134386240001</v>
      </c>
      <c r="O5" s="6">
        <v>0.94390337217190001</v>
      </c>
      <c r="P5" s="6">
        <v>0.94261561385430004</v>
      </c>
      <c r="Q5" s="6">
        <v>0.94229151711970005</v>
      </c>
      <c r="R5" s="6">
        <v>0.95699628181819996</v>
      </c>
      <c r="S5" s="6">
        <v>0.96344875183370005</v>
      </c>
      <c r="T5" s="6">
        <v>0.95142263918680003</v>
      </c>
      <c r="U5" s="6">
        <v>0.94044316687969998</v>
      </c>
      <c r="V5" s="6">
        <v>0.97301341892110005</v>
      </c>
      <c r="W5" s="7">
        <v>0.95176515105320003</v>
      </c>
      <c r="X5" s="6">
        <v>0.93292860024229995</v>
      </c>
      <c r="Y5" s="6">
        <v>0.93154326873360005</v>
      </c>
      <c r="Z5" s="6">
        <v>0.96820478951239997</v>
      </c>
      <c r="AA5" s="6">
        <v>0.95412503351889999</v>
      </c>
      <c r="AB5" s="6">
        <v>0.94261751278880002</v>
      </c>
      <c r="AC5" s="6">
        <v>0.96259765178669998</v>
      </c>
      <c r="AD5" s="6">
        <v>0.94847397135550005</v>
      </c>
      <c r="AE5" s="6">
        <v>0.94554622307229996</v>
      </c>
      <c r="AF5" s="8">
        <v>0.92445500529930003</v>
      </c>
      <c r="AG5" s="7">
        <v>0.94889235150590001</v>
      </c>
      <c r="AH5" s="8">
        <v>0.9374384190317</v>
      </c>
      <c r="AI5" s="7">
        <v>0.96451606260680001</v>
      </c>
      <c r="AJ5" s="6">
        <v>0.93236860343350003</v>
      </c>
      <c r="AK5" s="6">
        <v>0.94841390131129999</v>
      </c>
      <c r="AL5" s="6">
        <v>0.94114404819859998</v>
      </c>
      <c r="AM5" s="7">
        <v>0.96542853985499999</v>
      </c>
      <c r="AN5" s="6">
        <v>0.94292681161839997</v>
      </c>
      <c r="AO5" s="8">
        <v>0.92201544317840001</v>
      </c>
      <c r="AP5" s="6">
        <v>0.93547149135779994</v>
      </c>
      <c r="AQ5" s="6">
        <v>0.96142297840199997</v>
      </c>
    </row>
    <row r="6" spans="1:43" x14ac:dyDescent="0.25">
      <c r="A6" t="s">
        <v>424</v>
      </c>
      <c r="B6" s="6">
        <v>5.3444498904640002E-2</v>
      </c>
      <c r="C6" s="7">
        <v>6.7367563486429999E-2</v>
      </c>
      <c r="D6" s="8">
        <v>3.9766633224219999E-2</v>
      </c>
      <c r="E6" s="6">
        <v>0</v>
      </c>
      <c r="F6" s="6">
        <v>4.581460568555E-2</v>
      </c>
      <c r="G6" s="6">
        <v>5.4502686003269997E-2</v>
      </c>
      <c r="H6" s="6">
        <v>5.2242096692489998E-2</v>
      </c>
      <c r="I6" s="6">
        <v>6.1583430857590001E-2</v>
      </c>
      <c r="J6" s="8">
        <v>4.0356522495339997E-2</v>
      </c>
      <c r="K6" s="6">
        <v>5.8860250884759997E-2</v>
      </c>
      <c r="L6" s="6">
        <v>4.9378486558430003E-2</v>
      </c>
      <c r="M6" s="7">
        <v>6.1250286889E-2</v>
      </c>
      <c r="N6" s="8">
        <v>4.0198656137549998E-2</v>
      </c>
      <c r="O6" s="6">
        <v>5.6096627828069998E-2</v>
      </c>
      <c r="P6" s="6">
        <v>5.7384386145689997E-2</v>
      </c>
      <c r="Q6" s="6">
        <v>5.7708482880250003E-2</v>
      </c>
      <c r="R6" s="6">
        <v>4.3003718181839998E-2</v>
      </c>
      <c r="S6" s="6">
        <v>3.6551248166349998E-2</v>
      </c>
      <c r="T6" s="6">
        <v>4.8577360813250002E-2</v>
      </c>
      <c r="U6" s="6">
        <v>5.9556833120339998E-2</v>
      </c>
      <c r="V6" s="6">
        <v>2.6986581078920002E-2</v>
      </c>
      <c r="W6" s="8">
        <v>4.8234848946810002E-2</v>
      </c>
      <c r="X6" s="6">
        <v>6.707139975767E-2</v>
      </c>
      <c r="Y6" s="6">
        <v>6.845673126639E-2</v>
      </c>
      <c r="Z6" s="6">
        <v>3.1795210487559997E-2</v>
      </c>
      <c r="AA6" s="6">
        <v>4.5874966481100003E-2</v>
      </c>
      <c r="AB6" s="6">
        <v>5.7382487211160002E-2</v>
      </c>
      <c r="AC6" s="6">
        <v>3.740234821328E-2</v>
      </c>
      <c r="AD6" s="6">
        <v>5.1526028644549998E-2</v>
      </c>
      <c r="AE6" s="6">
        <v>5.4453776927729999E-2</v>
      </c>
      <c r="AF6" s="7">
        <v>7.5544994700650001E-2</v>
      </c>
      <c r="AG6" s="8">
        <v>5.1107648494129999E-2</v>
      </c>
      <c r="AH6" s="7">
        <v>6.2561580968319999E-2</v>
      </c>
      <c r="AI6" s="8">
        <v>3.5483937393209999E-2</v>
      </c>
      <c r="AJ6" s="6">
        <v>6.7631396566490004E-2</v>
      </c>
      <c r="AK6" s="6">
        <v>5.1586098688710003E-2</v>
      </c>
      <c r="AL6" s="6">
        <v>5.8855951801370002E-2</v>
      </c>
      <c r="AM6" s="8">
        <v>3.4571460144979999E-2</v>
      </c>
      <c r="AN6" s="6">
        <v>5.7073188381599999E-2</v>
      </c>
      <c r="AO6" s="7">
        <v>7.7984556821640003E-2</v>
      </c>
      <c r="AP6" s="6">
        <v>6.4528508642149998E-2</v>
      </c>
      <c r="AQ6" s="6">
        <v>3.8577021598040002E-2</v>
      </c>
    </row>
    <row r="7" spans="1:43" x14ac:dyDescent="0.25">
      <c r="A7" t="s">
        <v>434</v>
      </c>
      <c r="B7" s="6">
        <v>1</v>
      </c>
      <c r="C7" s="6">
        <v>1</v>
      </c>
      <c r="D7" s="6">
        <v>1</v>
      </c>
      <c r="E7" s="6">
        <v>1</v>
      </c>
      <c r="F7" s="6">
        <v>1</v>
      </c>
      <c r="G7" s="6">
        <v>1</v>
      </c>
      <c r="H7" s="6">
        <v>1</v>
      </c>
      <c r="I7" s="6">
        <v>1</v>
      </c>
      <c r="J7" s="6">
        <v>1</v>
      </c>
      <c r="K7" s="6">
        <v>1</v>
      </c>
      <c r="L7" s="6">
        <v>1</v>
      </c>
      <c r="M7" s="6">
        <v>1</v>
      </c>
      <c r="N7" s="6">
        <v>1</v>
      </c>
      <c r="O7" s="6">
        <v>1</v>
      </c>
      <c r="P7" s="6">
        <v>1</v>
      </c>
      <c r="Q7" s="6">
        <v>1</v>
      </c>
      <c r="R7" s="6">
        <v>1</v>
      </c>
      <c r="S7" s="6">
        <v>1</v>
      </c>
      <c r="T7" s="6">
        <v>1</v>
      </c>
      <c r="U7" s="6">
        <v>1</v>
      </c>
      <c r="V7" s="6">
        <v>1</v>
      </c>
      <c r="W7" s="6">
        <v>1</v>
      </c>
      <c r="X7" s="6">
        <v>1</v>
      </c>
      <c r="Y7" s="6">
        <v>1</v>
      </c>
      <c r="Z7" s="6">
        <v>1</v>
      </c>
      <c r="AA7" s="6">
        <v>1</v>
      </c>
      <c r="AB7" s="6">
        <v>1</v>
      </c>
      <c r="AC7" s="6">
        <v>1</v>
      </c>
      <c r="AD7" s="6">
        <v>1</v>
      </c>
      <c r="AE7" s="6">
        <v>1</v>
      </c>
      <c r="AF7" s="6">
        <v>1</v>
      </c>
      <c r="AG7" s="6">
        <v>1</v>
      </c>
      <c r="AH7" s="6">
        <v>1</v>
      </c>
      <c r="AI7" s="6">
        <v>1</v>
      </c>
      <c r="AJ7" s="6">
        <v>1</v>
      </c>
      <c r="AK7" s="6">
        <v>1</v>
      </c>
      <c r="AL7" s="6">
        <v>1</v>
      </c>
      <c r="AM7" s="6">
        <v>1</v>
      </c>
      <c r="AN7" s="6">
        <v>1</v>
      </c>
      <c r="AO7" s="6">
        <v>1</v>
      </c>
      <c r="AP7" s="6">
        <v>1</v>
      </c>
      <c r="AQ7" s="6">
        <v>1</v>
      </c>
    </row>
    <row r="8" spans="1:43" x14ac:dyDescent="0.25">
      <c r="A8" t="s">
        <v>433</v>
      </c>
      <c r="B8" s="9">
        <v>4303</v>
      </c>
      <c r="C8" s="9">
        <v>2128</v>
      </c>
      <c r="D8" s="9">
        <v>2164</v>
      </c>
      <c r="E8" s="9">
        <v>11</v>
      </c>
      <c r="F8" s="9">
        <v>264</v>
      </c>
      <c r="G8" s="9">
        <v>784</v>
      </c>
      <c r="H8" s="9">
        <v>1048</v>
      </c>
      <c r="I8" s="9">
        <v>1205</v>
      </c>
      <c r="J8" s="9">
        <v>1068</v>
      </c>
      <c r="K8" s="9">
        <v>982</v>
      </c>
      <c r="L8" s="9">
        <v>2050</v>
      </c>
      <c r="M8" s="9">
        <v>2602</v>
      </c>
      <c r="N8" s="9">
        <v>1701</v>
      </c>
      <c r="O8" s="9">
        <v>926</v>
      </c>
      <c r="P8" s="9">
        <v>946</v>
      </c>
      <c r="Q8" s="9">
        <v>783</v>
      </c>
      <c r="R8" s="9">
        <v>584</v>
      </c>
      <c r="S8" s="9">
        <v>581</v>
      </c>
      <c r="T8" s="9">
        <v>195</v>
      </c>
      <c r="U8" s="9">
        <v>190</v>
      </c>
      <c r="V8" s="9">
        <v>98</v>
      </c>
      <c r="W8" s="9">
        <v>3011</v>
      </c>
      <c r="X8" s="9">
        <v>464</v>
      </c>
      <c r="Y8" s="9">
        <v>727</v>
      </c>
      <c r="Z8" s="9">
        <v>101</v>
      </c>
      <c r="AA8" s="9">
        <v>1221</v>
      </c>
      <c r="AB8" s="9">
        <v>2982</v>
      </c>
      <c r="AC8" s="9">
        <v>100</v>
      </c>
      <c r="AD8" s="9">
        <v>1558</v>
      </c>
      <c r="AE8" s="9">
        <v>2745</v>
      </c>
      <c r="AF8" s="9">
        <v>452</v>
      </c>
      <c r="AG8" s="9">
        <v>3851</v>
      </c>
      <c r="AH8" s="9">
        <v>2933</v>
      </c>
      <c r="AI8" s="9">
        <v>1370</v>
      </c>
      <c r="AJ8" s="9">
        <v>551</v>
      </c>
      <c r="AK8" s="9">
        <v>3752</v>
      </c>
      <c r="AL8" s="9">
        <v>684</v>
      </c>
      <c r="AM8" s="9">
        <v>1116</v>
      </c>
      <c r="AN8" s="9">
        <v>979</v>
      </c>
      <c r="AO8" s="9">
        <v>612</v>
      </c>
      <c r="AP8" s="9">
        <v>572</v>
      </c>
      <c r="AQ8" s="9">
        <v>340</v>
      </c>
    </row>
    <row r="9" spans="1:43" x14ac:dyDescent="0.25">
      <c r="A9" t="s">
        <v>307</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3eb95fab-e296-447b-a63d-2178ba57520e" sqref="A2 AQ9" xr:uid="{00000000-0002-0000-8F00-000000000000}"/>
    <dataValidation allowBlank="1" error="3eb95fab-e296-447b-a63d-2178ba57520e" sqref="A1" xr:uid="{00000000-0002-0000-8F00-000001000000}"/>
  </dataValidations>
  <hyperlinks>
    <hyperlink ref="A1" location="'TOC'!A1" display="Back to TOC" xr:uid="{00000000-0004-0000-8F00-000000000000}"/>
  </hyperlinks>
  <pageMargins left="0.7" right="0.7" top="0.75" bottom="0.75" header="0.3" footer="0.3"/>
</worksheet>
</file>

<file path=xl/worksheets/sheet1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000-000000000000}">
  <sheetPr codeName="Sheet145"/>
  <dimension ref="A1:AQ9"/>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61.85546875" bestFit="1" customWidth="1"/>
    <col min="2" max="43" width="12.7109375" bestFit="1" customWidth="1"/>
  </cols>
  <sheetData>
    <row r="1" spans="1:43" x14ac:dyDescent="0.25">
      <c r="A1" s="4" t="s">
        <v>384</v>
      </c>
    </row>
    <row r="2" spans="1:43" x14ac:dyDescent="0.25">
      <c r="A2" t="s">
        <v>311</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766</v>
      </c>
      <c r="B5" s="6">
        <v>0.10292615498090001</v>
      </c>
      <c r="C5" s="7">
        <v>0.1154538342168</v>
      </c>
      <c r="D5" s="8">
        <v>9.0903683005109995E-2</v>
      </c>
      <c r="E5" s="6">
        <v>0</v>
      </c>
      <c r="F5" s="6">
        <v>0.1374615253149</v>
      </c>
      <c r="G5" s="7">
        <v>0.1293303590928</v>
      </c>
      <c r="H5" s="7">
        <v>0.13144604250889999</v>
      </c>
      <c r="I5" s="6">
        <v>0.1171848639335</v>
      </c>
      <c r="J5" s="8">
        <v>8.1852067674410001E-2</v>
      </c>
      <c r="K5" s="8">
        <v>7.9264631789400006E-2</v>
      </c>
      <c r="L5" s="8">
        <v>8.0590497407120001E-2</v>
      </c>
      <c r="M5" s="6">
        <v>0.1063833717221</v>
      </c>
      <c r="N5" s="6">
        <v>9.7059514808640002E-2</v>
      </c>
      <c r="O5" s="6">
        <v>0.1022119208393</v>
      </c>
      <c r="P5" s="6">
        <v>0.10334125282129999</v>
      </c>
      <c r="Q5" s="6">
        <v>0.1019623904856</v>
      </c>
      <c r="R5" s="8">
        <v>7.7241622440059998E-2</v>
      </c>
      <c r="S5" s="6">
        <v>0.10549868721989999</v>
      </c>
      <c r="T5" s="6">
        <v>0.1012165928635</v>
      </c>
      <c r="U5" s="6">
        <v>0.14229121551330001</v>
      </c>
      <c r="V5" s="6">
        <v>0.15162750941860001</v>
      </c>
      <c r="W5" s="6">
        <v>0.10627486450360001</v>
      </c>
      <c r="X5" s="6">
        <v>9.9988406032889998E-2</v>
      </c>
      <c r="Y5" s="6">
        <v>0.105528906474</v>
      </c>
      <c r="Z5" s="8">
        <v>3.325970138426E-3</v>
      </c>
      <c r="AA5" s="6">
        <v>0.1002000891386</v>
      </c>
      <c r="AB5" s="6">
        <v>0.10574613726480001</v>
      </c>
      <c r="AC5" s="6">
        <v>6.1235740879239997E-2</v>
      </c>
      <c r="AD5" s="6">
        <v>0.1083070349422</v>
      </c>
      <c r="AE5" s="6">
        <v>0.1000953558788</v>
      </c>
      <c r="AF5" s="7">
        <v>0.1549762900969</v>
      </c>
      <c r="AG5" s="8">
        <v>9.7422505617790006E-2</v>
      </c>
      <c r="AH5" s="7">
        <v>0.1173972168059</v>
      </c>
      <c r="AI5" s="8">
        <v>7.4418306282539995E-2</v>
      </c>
      <c r="AJ5" s="7">
        <v>0.179333566182</v>
      </c>
      <c r="AK5" s="8">
        <v>9.2917233167369995E-2</v>
      </c>
      <c r="AL5" s="6">
        <v>8.1722857128670001E-2</v>
      </c>
      <c r="AM5" s="8">
        <v>8.5138560442519995E-2</v>
      </c>
      <c r="AN5" s="6">
        <v>8.8255723977280001E-2</v>
      </c>
      <c r="AO5" s="7">
        <v>0.15393291966719999</v>
      </c>
      <c r="AP5" s="7">
        <v>0.142025776439</v>
      </c>
      <c r="AQ5" s="6">
        <v>0.10726373374419999</v>
      </c>
    </row>
    <row r="6" spans="1:43" x14ac:dyDescent="0.25">
      <c r="A6" t="s">
        <v>424</v>
      </c>
      <c r="B6" s="6">
        <v>0.89707384501910004</v>
      </c>
      <c r="C6" s="8">
        <v>0.8845461657832</v>
      </c>
      <c r="D6" s="7">
        <v>0.90909631699490001</v>
      </c>
      <c r="E6" s="6">
        <v>1</v>
      </c>
      <c r="F6" s="6">
        <v>0.86253847468510003</v>
      </c>
      <c r="G6" s="8">
        <v>0.8706696409072</v>
      </c>
      <c r="H6" s="8">
        <v>0.86855395749109998</v>
      </c>
      <c r="I6" s="6">
        <v>0.88281513606649997</v>
      </c>
      <c r="J6" s="7">
        <v>0.91814793232559999</v>
      </c>
      <c r="K6" s="7">
        <v>0.92073536821059998</v>
      </c>
      <c r="L6" s="7">
        <v>0.9194095025929</v>
      </c>
      <c r="M6" s="6">
        <v>0.8936166282779</v>
      </c>
      <c r="N6" s="6">
        <v>0.90294048519140002</v>
      </c>
      <c r="O6" s="6">
        <v>0.89778807916070003</v>
      </c>
      <c r="P6" s="6">
        <v>0.89665874717869998</v>
      </c>
      <c r="Q6" s="6">
        <v>0.89803760951440004</v>
      </c>
      <c r="R6" s="7">
        <v>0.92275837755989998</v>
      </c>
      <c r="S6" s="6">
        <v>0.89450131278010003</v>
      </c>
      <c r="T6" s="6">
        <v>0.89878340713649996</v>
      </c>
      <c r="U6" s="6">
        <v>0.85770878448669996</v>
      </c>
      <c r="V6" s="6">
        <v>0.84837249058139996</v>
      </c>
      <c r="W6" s="6">
        <v>0.89372513549639998</v>
      </c>
      <c r="X6" s="6">
        <v>0.90001159396709995</v>
      </c>
      <c r="Y6" s="6">
        <v>0.89447109352599996</v>
      </c>
      <c r="Z6" s="7">
        <v>0.99667402986160003</v>
      </c>
      <c r="AA6" s="6">
        <v>0.89979991086139999</v>
      </c>
      <c r="AB6" s="6">
        <v>0.89425386273520002</v>
      </c>
      <c r="AC6" s="6">
        <v>0.93876425912079997</v>
      </c>
      <c r="AD6" s="6">
        <v>0.89169296505780005</v>
      </c>
      <c r="AE6" s="6">
        <v>0.89990464412119997</v>
      </c>
      <c r="AF6" s="8">
        <v>0.84502370990310005</v>
      </c>
      <c r="AG6" s="7">
        <v>0.90257749438220003</v>
      </c>
      <c r="AH6" s="8">
        <v>0.88260278319410002</v>
      </c>
      <c r="AI6" s="7">
        <v>0.92558169371749999</v>
      </c>
      <c r="AJ6" s="8">
        <v>0.82066643381799997</v>
      </c>
      <c r="AK6" s="7">
        <v>0.90708276683260003</v>
      </c>
      <c r="AL6" s="6">
        <v>0.91827714287130002</v>
      </c>
      <c r="AM6" s="7">
        <v>0.91486143955749999</v>
      </c>
      <c r="AN6" s="6">
        <v>0.91174427602270003</v>
      </c>
      <c r="AO6" s="8">
        <v>0.84606708033279998</v>
      </c>
      <c r="AP6" s="8">
        <v>0.85797422356099995</v>
      </c>
      <c r="AQ6" s="6">
        <v>0.89273626625580005</v>
      </c>
    </row>
    <row r="7" spans="1:43" x14ac:dyDescent="0.25">
      <c r="A7" t="s">
        <v>434</v>
      </c>
      <c r="B7" s="6">
        <v>1</v>
      </c>
      <c r="C7" s="6">
        <v>1</v>
      </c>
      <c r="D7" s="6">
        <v>1</v>
      </c>
      <c r="E7" s="6">
        <v>1</v>
      </c>
      <c r="F7" s="6">
        <v>1</v>
      </c>
      <c r="G7" s="6">
        <v>1</v>
      </c>
      <c r="H7" s="6">
        <v>1</v>
      </c>
      <c r="I7" s="6">
        <v>1</v>
      </c>
      <c r="J7" s="6">
        <v>1</v>
      </c>
      <c r="K7" s="6">
        <v>1</v>
      </c>
      <c r="L7" s="6">
        <v>1</v>
      </c>
      <c r="M7" s="6">
        <v>1</v>
      </c>
      <c r="N7" s="6">
        <v>1</v>
      </c>
      <c r="O7" s="6">
        <v>1</v>
      </c>
      <c r="P7" s="6">
        <v>1</v>
      </c>
      <c r="Q7" s="6">
        <v>1</v>
      </c>
      <c r="R7" s="6">
        <v>1</v>
      </c>
      <c r="S7" s="6">
        <v>1</v>
      </c>
      <c r="T7" s="6">
        <v>1</v>
      </c>
      <c r="U7" s="6">
        <v>1</v>
      </c>
      <c r="V7" s="6">
        <v>1</v>
      </c>
      <c r="W7" s="6">
        <v>1</v>
      </c>
      <c r="X7" s="6">
        <v>1</v>
      </c>
      <c r="Y7" s="6">
        <v>1</v>
      </c>
      <c r="Z7" s="6">
        <v>1</v>
      </c>
      <c r="AA7" s="6">
        <v>1</v>
      </c>
      <c r="AB7" s="6">
        <v>1</v>
      </c>
      <c r="AC7" s="6">
        <v>1</v>
      </c>
      <c r="AD7" s="6">
        <v>1</v>
      </c>
      <c r="AE7" s="6">
        <v>1</v>
      </c>
      <c r="AF7" s="6">
        <v>1</v>
      </c>
      <c r="AG7" s="6">
        <v>1</v>
      </c>
      <c r="AH7" s="6">
        <v>1</v>
      </c>
      <c r="AI7" s="6">
        <v>1</v>
      </c>
      <c r="AJ7" s="6">
        <v>1</v>
      </c>
      <c r="AK7" s="6">
        <v>1</v>
      </c>
      <c r="AL7" s="6">
        <v>1</v>
      </c>
      <c r="AM7" s="6">
        <v>1</v>
      </c>
      <c r="AN7" s="6">
        <v>1</v>
      </c>
      <c r="AO7" s="6">
        <v>1</v>
      </c>
      <c r="AP7" s="6">
        <v>1</v>
      </c>
      <c r="AQ7" s="6">
        <v>1</v>
      </c>
    </row>
    <row r="8" spans="1:43" x14ac:dyDescent="0.25">
      <c r="A8" t="s">
        <v>433</v>
      </c>
      <c r="B8" s="9">
        <v>4303</v>
      </c>
      <c r="C8" s="9">
        <v>2128</v>
      </c>
      <c r="D8" s="9">
        <v>2164</v>
      </c>
      <c r="E8" s="9">
        <v>11</v>
      </c>
      <c r="F8" s="9">
        <v>264</v>
      </c>
      <c r="G8" s="9">
        <v>784</v>
      </c>
      <c r="H8" s="9">
        <v>1048</v>
      </c>
      <c r="I8" s="9">
        <v>1205</v>
      </c>
      <c r="J8" s="9">
        <v>1068</v>
      </c>
      <c r="K8" s="9">
        <v>982</v>
      </c>
      <c r="L8" s="9">
        <v>2050</v>
      </c>
      <c r="M8" s="9">
        <v>2602</v>
      </c>
      <c r="N8" s="9">
        <v>1701</v>
      </c>
      <c r="O8" s="9">
        <v>926</v>
      </c>
      <c r="P8" s="9">
        <v>946</v>
      </c>
      <c r="Q8" s="9">
        <v>783</v>
      </c>
      <c r="R8" s="9">
        <v>584</v>
      </c>
      <c r="S8" s="9">
        <v>581</v>
      </c>
      <c r="T8" s="9">
        <v>195</v>
      </c>
      <c r="U8" s="9">
        <v>190</v>
      </c>
      <c r="V8" s="9">
        <v>98</v>
      </c>
      <c r="W8" s="9">
        <v>3011</v>
      </c>
      <c r="X8" s="9">
        <v>464</v>
      </c>
      <c r="Y8" s="9">
        <v>727</v>
      </c>
      <c r="Z8" s="9">
        <v>101</v>
      </c>
      <c r="AA8" s="9">
        <v>1221</v>
      </c>
      <c r="AB8" s="9">
        <v>2982</v>
      </c>
      <c r="AC8" s="9">
        <v>100</v>
      </c>
      <c r="AD8" s="9">
        <v>1558</v>
      </c>
      <c r="AE8" s="9">
        <v>2745</v>
      </c>
      <c r="AF8" s="9">
        <v>452</v>
      </c>
      <c r="AG8" s="9">
        <v>3851</v>
      </c>
      <c r="AH8" s="9">
        <v>2933</v>
      </c>
      <c r="AI8" s="9">
        <v>1370</v>
      </c>
      <c r="AJ8" s="9">
        <v>551</v>
      </c>
      <c r="AK8" s="9">
        <v>3752</v>
      </c>
      <c r="AL8" s="9">
        <v>684</v>
      </c>
      <c r="AM8" s="9">
        <v>1116</v>
      </c>
      <c r="AN8" s="9">
        <v>979</v>
      </c>
      <c r="AO8" s="9">
        <v>612</v>
      </c>
      <c r="AP8" s="9">
        <v>572</v>
      </c>
      <c r="AQ8" s="9">
        <v>340</v>
      </c>
    </row>
    <row r="9" spans="1:43" x14ac:dyDescent="0.25">
      <c r="A9" t="s">
        <v>307</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121bda39-1f8e-4e1f-a918-b401caf13da2" sqref="A2 AQ9" xr:uid="{00000000-0002-0000-9000-000000000000}"/>
    <dataValidation allowBlank="1" error="121bda39-1f8e-4e1f-a918-b401caf13da2" sqref="A1" xr:uid="{00000000-0002-0000-9000-000001000000}"/>
  </dataValidations>
  <hyperlinks>
    <hyperlink ref="A1" location="'TOC'!A1" display="Back to TOC" xr:uid="{00000000-0004-0000-9000-000000000000}"/>
  </hyperlinks>
  <pageMargins left="0.7" right="0.7" top="0.75" bottom="0.75" header="0.3" footer="0.3"/>
</worksheet>
</file>

<file path=xl/worksheets/sheet1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100-000000000000}">
  <sheetPr codeName="Sheet146"/>
  <dimension ref="A1:AQ9"/>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61.85546875" bestFit="1" customWidth="1"/>
    <col min="2" max="43" width="12.7109375" bestFit="1" customWidth="1"/>
  </cols>
  <sheetData>
    <row r="1" spans="1:43" x14ac:dyDescent="0.25">
      <c r="A1" s="4" t="s">
        <v>384</v>
      </c>
    </row>
    <row r="2" spans="1:43" x14ac:dyDescent="0.25">
      <c r="A2" t="s">
        <v>313</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766</v>
      </c>
      <c r="B5" s="6">
        <v>3.3748681622169999E-2</v>
      </c>
      <c r="C5" s="7">
        <v>4.7301238433050001E-2</v>
      </c>
      <c r="D5" s="8">
        <v>2.033996749641E-2</v>
      </c>
      <c r="E5" s="6">
        <v>0</v>
      </c>
      <c r="F5" s="7">
        <v>7.2108567860900002E-2</v>
      </c>
      <c r="G5" s="7">
        <v>5.7205316309989998E-2</v>
      </c>
      <c r="H5" s="7">
        <v>6.1083057988230001E-2</v>
      </c>
      <c r="I5" s="6">
        <v>4.2925138210129998E-2</v>
      </c>
      <c r="J5" s="8">
        <v>1.795063441085E-2</v>
      </c>
      <c r="K5" s="8">
        <v>1.1722165749339999E-2</v>
      </c>
      <c r="L5" s="8">
        <v>1.491378587689E-2</v>
      </c>
      <c r="M5" s="6">
        <v>3.1476254475149998E-2</v>
      </c>
      <c r="N5" s="6">
        <v>3.7604821802940003E-2</v>
      </c>
      <c r="O5" s="6">
        <v>3.5849873224049998E-2</v>
      </c>
      <c r="P5" s="6">
        <v>2.6819242303309999E-2</v>
      </c>
      <c r="Q5" s="6">
        <v>3.5760340429290001E-2</v>
      </c>
      <c r="R5" s="6">
        <v>1.9831572189340001E-2</v>
      </c>
      <c r="S5" s="6">
        <v>3.055254322249E-2</v>
      </c>
      <c r="T5" s="6">
        <v>4.8980465005270001E-2</v>
      </c>
      <c r="U5" s="7">
        <v>6.9762705937880004E-2</v>
      </c>
      <c r="V5" s="7">
        <v>7.5061357255730002E-2</v>
      </c>
      <c r="W5" s="6">
        <v>3.6024517203589998E-2</v>
      </c>
      <c r="X5" s="6">
        <v>2.9892904892380001E-2</v>
      </c>
      <c r="Y5" s="6">
        <v>2.714489635365E-2</v>
      </c>
      <c r="Z5" s="6">
        <v>3.3747839687479998E-2</v>
      </c>
      <c r="AA5" s="6">
        <v>3.5998088269970002E-2</v>
      </c>
      <c r="AB5" s="6">
        <v>3.3054076218730001E-2</v>
      </c>
      <c r="AC5" s="6">
        <v>2.6330301288210001E-2</v>
      </c>
      <c r="AD5" s="6">
        <v>3.7692215422139998E-2</v>
      </c>
      <c r="AE5" s="6">
        <v>3.1674048472820002E-2</v>
      </c>
      <c r="AF5" s="7">
        <v>9.2527903748260004E-2</v>
      </c>
      <c r="AG5" s="8">
        <v>2.7533515653810001E-2</v>
      </c>
      <c r="AH5" s="7">
        <v>4.2791936081019999E-2</v>
      </c>
      <c r="AI5" s="8">
        <v>1.593355976218E-2</v>
      </c>
      <c r="AJ5" s="7">
        <v>6.8899600077499998E-2</v>
      </c>
      <c r="AK5" s="8">
        <v>2.9144117889870001E-2</v>
      </c>
      <c r="AL5" s="6">
        <v>2.7105917397930002E-2</v>
      </c>
      <c r="AM5" s="6">
        <v>2.440369699976E-2</v>
      </c>
      <c r="AN5" s="6">
        <v>3.3289361934240001E-2</v>
      </c>
      <c r="AO5" s="7">
        <v>5.5659562527959998E-2</v>
      </c>
      <c r="AP5" s="7">
        <v>5.6926378093480001E-2</v>
      </c>
      <c r="AQ5" s="8">
        <v>1.1507346977169999E-2</v>
      </c>
    </row>
    <row r="6" spans="1:43" x14ac:dyDescent="0.25">
      <c r="A6" t="s">
        <v>424</v>
      </c>
      <c r="B6" s="6">
        <v>0.96625131837779998</v>
      </c>
      <c r="C6" s="8">
        <v>0.95269876156699995</v>
      </c>
      <c r="D6" s="7">
        <v>0.97966003250360001</v>
      </c>
      <c r="E6" s="6">
        <v>1</v>
      </c>
      <c r="F6" s="8">
        <v>0.92789143213909997</v>
      </c>
      <c r="G6" s="8">
        <v>0.94279468368999997</v>
      </c>
      <c r="H6" s="8">
        <v>0.93891694201179998</v>
      </c>
      <c r="I6" s="6">
        <v>0.95707486178989998</v>
      </c>
      <c r="J6" s="7">
        <v>0.98204936558910005</v>
      </c>
      <c r="K6" s="7">
        <v>0.98827783425070004</v>
      </c>
      <c r="L6" s="7">
        <v>0.98508621412310005</v>
      </c>
      <c r="M6" s="6">
        <v>0.96852374552489995</v>
      </c>
      <c r="N6" s="6">
        <v>0.96239517819709997</v>
      </c>
      <c r="O6" s="6">
        <v>0.96415012677599998</v>
      </c>
      <c r="P6" s="6">
        <v>0.97318075769669998</v>
      </c>
      <c r="Q6" s="6">
        <v>0.96423965957070001</v>
      </c>
      <c r="R6" s="6">
        <v>0.98016842781070002</v>
      </c>
      <c r="S6" s="6">
        <v>0.96944745677749999</v>
      </c>
      <c r="T6" s="6">
        <v>0.95101953499470004</v>
      </c>
      <c r="U6" s="8">
        <v>0.93023729406209998</v>
      </c>
      <c r="V6" s="8">
        <v>0.92493864274430004</v>
      </c>
      <c r="W6" s="6">
        <v>0.9639754827964</v>
      </c>
      <c r="X6" s="6">
        <v>0.97010709510759996</v>
      </c>
      <c r="Y6" s="6">
        <v>0.97285510364640004</v>
      </c>
      <c r="Z6" s="6">
        <v>0.96625216031250005</v>
      </c>
      <c r="AA6" s="6">
        <v>0.96400191173000005</v>
      </c>
      <c r="AB6" s="6">
        <v>0.96694592378129995</v>
      </c>
      <c r="AC6" s="6">
        <v>0.97366969871179998</v>
      </c>
      <c r="AD6" s="6">
        <v>0.96230778457790001</v>
      </c>
      <c r="AE6" s="6">
        <v>0.96832595152720002</v>
      </c>
      <c r="AF6" s="8">
        <v>0.9074720962517</v>
      </c>
      <c r="AG6" s="7">
        <v>0.97246648434619998</v>
      </c>
      <c r="AH6" s="8">
        <v>0.95720806391900004</v>
      </c>
      <c r="AI6" s="7">
        <v>0.98406644023779999</v>
      </c>
      <c r="AJ6" s="8">
        <v>0.93110039992250004</v>
      </c>
      <c r="AK6" s="7">
        <v>0.97085588211009999</v>
      </c>
      <c r="AL6" s="6">
        <v>0.97289408260209997</v>
      </c>
      <c r="AM6" s="6">
        <v>0.97559630300019995</v>
      </c>
      <c r="AN6" s="6">
        <v>0.96671063806580004</v>
      </c>
      <c r="AO6" s="8">
        <v>0.94434043747200003</v>
      </c>
      <c r="AP6" s="8">
        <v>0.94307362190650001</v>
      </c>
      <c r="AQ6" s="7">
        <v>0.98849265302279998</v>
      </c>
    </row>
    <row r="7" spans="1:43" x14ac:dyDescent="0.25">
      <c r="A7" t="s">
        <v>434</v>
      </c>
      <c r="B7" s="6">
        <v>1</v>
      </c>
      <c r="C7" s="6">
        <v>1</v>
      </c>
      <c r="D7" s="6">
        <v>1</v>
      </c>
      <c r="E7" s="6">
        <v>1</v>
      </c>
      <c r="F7" s="6">
        <v>1</v>
      </c>
      <c r="G7" s="6">
        <v>1</v>
      </c>
      <c r="H7" s="6">
        <v>1</v>
      </c>
      <c r="I7" s="6">
        <v>1</v>
      </c>
      <c r="J7" s="6">
        <v>1</v>
      </c>
      <c r="K7" s="6">
        <v>1</v>
      </c>
      <c r="L7" s="6">
        <v>1</v>
      </c>
      <c r="M7" s="6">
        <v>1</v>
      </c>
      <c r="N7" s="6">
        <v>1</v>
      </c>
      <c r="O7" s="6">
        <v>1</v>
      </c>
      <c r="P7" s="6">
        <v>1</v>
      </c>
      <c r="Q7" s="6">
        <v>1</v>
      </c>
      <c r="R7" s="6">
        <v>1</v>
      </c>
      <c r="S7" s="6">
        <v>1</v>
      </c>
      <c r="T7" s="6">
        <v>1</v>
      </c>
      <c r="U7" s="6">
        <v>1</v>
      </c>
      <c r="V7" s="6">
        <v>1</v>
      </c>
      <c r="W7" s="6">
        <v>1</v>
      </c>
      <c r="X7" s="6">
        <v>1</v>
      </c>
      <c r="Y7" s="6">
        <v>1</v>
      </c>
      <c r="Z7" s="6">
        <v>1</v>
      </c>
      <c r="AA7" s="6">
        <v>1</v>
      </c>
      <c r="AB7" s="6">
        <v>1</v>
      </c>
      <c r="AC7" s="6">
        <v>1</v>
      </c>
      <c r="AD7" s="6">
        <v>1</v>
      </c>
      <c r="AE7" s="6">
        <v>1</v>
      </c>
      <c r="AF7" s="6">
        <v>1</v>
      </c>
      <c r="AG7" s="6">
        <v>1</v>
      </c>
      <c r="AH7" s="6">
        <v>1</v>
      </c>
      <c r="AI7" s="6">
        <v>1</v>
      </c>
      <c r="AJ7" s="6">
        <v>1</v>
      </c>
      <c r="AK7" s="6">
        <v>1</v>
      </c>
      <c r="AL7" s="6">
        <v>1</v>
      </c>
      <c r="AM7" s="6">
        <v>1</v>
      </c>
      <c r="AN7" s="6">
        <v>1</v>
      </c>
      <c r="AO7" s="6">
        <v>1</v>
      </c>
      <c r="AP7" s="6">
        <v>1</v>
      </c>
      <c r="AQ7" s="6">
        <v>1</v>
      </c>
    </row>
    <row r="8" spans="1:43" x14ac:dyDescent="0.25">
      <c r="A8" t="s">
        <v>433</v>
      </c>
      <c r="B8" s="9">
        <v>4303</v>
      </c>
      <c r="C8" s="9">
        <v>2128</v>
      </c>
      <c r="D8" s="9">
        <v>2164</v>
      </c>
      <c r="E8" s="9">
        <v>11</v>
      </c>
      <c r="F8" s="9">
        <v>264</v>
      </c>
      <c r="G8" s="9">
        <v>784</v>
      </c>
      <c r="H8" s="9">
        <v>1048</v>
      </c>
      <c r="I8" s="9">
        <v>1205</v>
      </c>
      <c r="J8" s="9">
        <v>1068</v>
      </c>
      <c r="K8" s="9">
        <v>982</v>
      </c>
      <c r="L8" s="9">
        <v>2050</v>
      </c>
      <c r="M8" s="9">
        <v>2602</v>
      </c>
      <c r="N8" s="9">
        <v>1701</v>
      </c>
      <c r="O8" s="9">
        <v>926</v>
      </c>
      <c r="P8" s="9">
        <v>946</v>
      </c>
      <c r="Q8" s="9">
        <v>783</v>
      </c>
      <c r="R8" s="9">
        <v>584</v>
      </c>
      <c r="S8" s="9">
        <v>581</v>
      </c>
      <c r="T8" s="9">
        <v>195</v>
      </c>
      <c r="U8" s="9">
        <v>190</v>
      </c>
      <c r="V8" s="9">
        <v>98</v>
      </c>
      <c r="W8" s="9">
        <v>3011</v>
      </c>
      <c r="X8" s="9">
        <v>464</v>
      </c>
      <c r="Y8" s="9">
        <v>727</v>
      </c>
      <c r="Z8" s="9">
        <v>101</v>
      </c>
      <c r="AA8" s="9">
        <v>1221</v>
      </c>
      <c r="AB8" s="9">
        <v>2982</v>
      </c>
      <c r="AC8" s="9">
        <v>100</v>
      </c>
      <c r="AD8" s="9">
        <v>1558</v>
      </c>
      <c r="AE8" s="9">
        <v>2745</v>
      </c>
      <c r="AF8" s="9">
        <v>452</v>
      </c>
      <c r="AG8" s="9">
        <v>3851</v>
      </c>
      <c r="AH8" s="9">
        <v>2933</v>
      </c>
      <c r="AI8" s="9">
        <v>1370</v>
      </c>
      <c r="AJ8" s="9">
        <v>551</v>
      </c>
      <c r="AK8" s="9">
        <v>3752</v>
      </c>
      <c r="AL8" s="9">
        <v>684</v>
      </c>
      <c r="AM8" s="9">
        <v>1116</v>
      </c>
      <c r="AN8" s="9">
        <v>979</v>
      </c>
      <c r="AO8" s="9">
        <v>612</v>
      </c>
      <c r="AP8" s="9">
        <v>572</v>
      </c>
      <c r="AQ8" s="9">
        <v>340</v>
      </c>
    </row>
    <row r="9" spans="1:43" x14ac:dyDescent="0.25">
      <c r="A9" t="s">
        <v>307</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e08161b0-0bf8-48a6-aa6b-bab44ec3c056" sqref="A2 AQ9" xr:uid="{00000000-0002-0000-9100-000000000000}"/>
    <dataValidation allowBlank="1" error="e08161b0-0bf8-48a6-aa6b-bab44ec3c056" sqref="A1" xr:uid="{00000000-0002-0000-9100-000001000000}"/>
  </dataValidations>
  <hyperlinks>
    <hyperlink ref="A1" location="'TOC'!A1" display="Back to TOC" xr:uid="{00000000-0004-0000-9100-000000000000}"/>
  </hyperlinks>
  <pageMargins left="0.7" right="0.7" top="0.75" bottom="0.75" header="0.3" footer="0.3"/>
</worksheet>
</file>

<file path=xl/worksheets/sheet1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200-000000000000}">
  <sheetPr codeName="Sheet147"/>
  <dimension ref="A1:AQ9"/>
  <sheetViews>
    <sheetView workbookViewId="0">
      <pane xSplit="2" ySplit="4" topLeftCell="D5" activePane="bottomRight" state="frozen"/>
      <selection pane="topRight" activeCell="C1" sqref="C1"/>
      <selection pane="bottomLeft" activeCell="A5" sqref="A5"/>
      <selection pane="bottomRight"/>
    </sheetView>
  </sheetViews>
  <sheetFormatPr defaultRowHeight="15" x14ac:dyDescent="0.25"/>
  <cols>
    <col min="1" max="1" width="61.85546875" bestFit="1" customWidth="1"/>
    <col min="2" max="43" width="12.7109375" bestFit="1" customWidth="1"/>
  </cols>
  <sheetData>
    <row r="1" spans="1:43" x14ac:dyDescent="0.25">
      <c r="A1" s="4" t="s">
        <v>384</v>
      </c>
    </row>
    <row r="2" spans="1:43" x14ac:dyDescent="0.25">
      <c r="A2" t="s">
        <v>315</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766</v>
      </c>
      <c r="B5" s="6">
        <v>5.7902364641499997E-2</v>
      </c>
      <c r="C5" s="7">
        <v>7.8177441393549998E-2</v>
      </c>
      <c r="D5" s="8">
        <v>3.7880952348269999E-2</v>
      </c>
      <c r="E5" s="6">
        <v>0</v>
      </c>
      <c r="F5" s="7">
        <v>0.1067654569674</v>
      </c>
      <c r="G5" s="7">
        <v>8.0701846374730005E-2</v>
      </c>
      <c r="H5" s="7">
        <v>8.7483450290839995E-2</v>
      </c>
      <c r="I5" s="7">
        <v>8.0617359521490004E-2</v>
      </c>
      <c r="J5" s="8">
        <v>3.8531269578769997E-2</v>
      </c>
      <c r="K5" s="8">
        <v>2.1432887338880002E-2</v>
      </c>
      <c r="L5" s="8">
        <v>3.0194517824809999E-2</v>
      </c>
      <c r="M5" s="7">
        <v>6.6128916265820001E-2</v>
      </c>
      <c r="N5" s="8">
        <v>4.3942517211670001E-2</v>
      </c>
      <c r="O5" s="6">
        <v>6.0099655961969999E-2</v>
      </c>
      <c r="P5" s="6">
        <v>5.9657745331080002E-2</v>
      </c>
      <c r="Q5" s="6">
        <v>5.1838267055859998E-2</v>
      </c>
      <c r="R5" s="6">
        <v>4.3964165602999997E-2</v>
      </c>
      <c r="S5" s="6">
        <v>5.9778933238640003E-2</v>
      </c>
      <c r="T5" s="6">
        <v>3.6020473324630001E-2</v>
      </c>
      <c r="U5" s="7">
        <v>9.1814058217639993E-2</v>
      </c>
      <c r="V5" s="6">
        <v>8.0504966555030005E-2</v>
      </c>
      <c r="W5" s="6">
        <v>6.2802322048410006E-2</v>
      </c>
      <c r="X5" s="6">
        <v>5.4101524307830003E-2</v>
      </c>
      <c r="Y5" s="6">
        <v>4.6308067247350003E-2</v>
      </c>
      <c r="Z5" s="6">
        <v>1.8414632478909999E-2</v>
      </c>
      <c r="AA5" s="8">
        <v>4.1443672927069998E-2</v>
      </c>
      <c r="AB5" s="7">
        <v>6.4426373659660002E-2</v>
      </c>
      <c r="AC5" s="6">
        <v>7.5247179366450007E-2</v>
      </c>
      <c r="AD5" s="7">
        <v>8.0508020536479999E-2</v>
      </c>
      <c r="AE5" s="8">
        <v>4.6009872916739997E-2</v>
      </c>
      <c r="AF5" s="7">
        <v>0.18014057373039999</v>
      </c>
      <c r="AG5" s="8">
        <v>4.497720623208E-2</v>
      </c>
      <c r="AH5" s="7">
        <v>7.1839572923089998E-2</v>
      </c>
      <c r="AI5" s="8">
        <v>3.0446202144430001E-2</v>
      </c>
      <c r="AJ5" s="7">
        <v>0.1024004524684</v>
      </c>
      <c r="AK5" s="8">
        <v>5.2073376655740002E-2</v>
      </c>
      <c r="AL5" s="8">
        <v>2.251295362601E-2</v>
      </c>
      <c r="AM5" s="8">
        <v>3.092264542084E-2</v>
      </c>
      <c r="AN5" s="6">
        <v>6.219895100509E-2</v>
      </c>
      <c r="AO5" s="7">
        <v>0.10791957493819999</v>
      </c>
      <c r="AP5" s="7">
        <v>0.12809154629540001</v>
      </c>
      <c r="AQ5" s="8">
        <v>3.026248063284E-2</v>
      </c>
    </row>
    <row r="6" spans="1:43" x14ac:dyDescent="0.25">
      <c r="A6" t="s">
        <v>424</v>
      </c>
      <c r="B6" s="6">
        <v>0.9420976353585</v>
      </c>
      <c r="C6" s="8">
        <v>0.92182255860649998</v>
      </c>
      <c r="D6" s="7">
        <v>0.96211904765169998</v>
      </c>
      <c r="E6" s="6">
        <v>1</v>
      </c>
      <c r="F6" s="8">
        <v>0.89323454303259997</v>
      </c>
      <c r="G6" s="8">
        <v>0.91929815362529999</v>
      </c>
      <c r="H6" s="8">
        <v>0.91251654970920004</v>
      </c>
      <c r="I6" s="8">
        <v>0.91938264047850005</v>
      </c>
      <c r="J6" s="7">
        <v>0.96146873042119996</v>
      </c>
      <c r="K6" s="7">
        <v>0.97856711266109997</v>
      </c>
      <c r="L6" s="7">
        <v>0.96980548217520002</v>
      </c>
      <c r="M6" s="8">
        <v>0.93387108373420002</v>
      </c>
      <c r="N6" s="7">
        <v>0.95605748278830005</v>
      </c>
      <c r="O6" s="6">
        <v>0.93990034403800005</v>
      </c>
      <c r="P6" s="6">
        <v>0.94034225466889998</v>
      </c>
      <c r="Q6" s="6">
        <v>0.9481617329441</v>
      </c>
      <c r="R6" s="6">
        <v>0.95603583439700002</v>
      </c>
      <c r="S6" s="6">
        <v>0.94022106676140005</v>
      </c>
      <c r="T6" s="6">
        <v>0.96397952667539999</v>
      </c>
      <c r="U6" s="8">
        <v>0.90818594178239997</v>
      </c>
      <c r="V6" s="6">
        <v>0.91949503344500005</v>
      </c>
      <c r="W6" s="6">
        <v>0.93719767795160003</v>
      </c>
      <c r="X6" s="6">
        <v>0.94589847569219998</v>
      </c>
      <c r="Y6" s="6">
        <v>0.95369193275270003</v>
      </c>
      <c r="Z6" s="6">
        <v>0.98158536752110004</v>
      </c>
      <c r="AA6" s="7">
        <v>0.95855632707289995</v>
      </c>
      <c r="AB6" s="8">
        <v>0.93557362634029995</v>
      </c>
      <c r="AC6" s="6">
        <v>0.92475282063349995</v>
      </c>
      <c r="AD6" s="8">
        <v>0.91949197946350003</v>
      </c>
      <c r="AE6" s="7">
        <v>0.9539901270833</v>
      </c>
      <c r="AF6" s="8">
        <v>0.81985942626959996</v>
      </c>
      <c r="AG6" s="7">
        <v>0.9550227937679</v>
      </c>
      <c r="AH6" s="8">
        <v>0.92816042707690005</v>
      </c>
      <c r="AI6" s="7">
        <v>0.96955379785560003</v>
      </c>
      <c r="AJ6" s="8">
        <v>0.89759954753159998</v>
      </c>
      <c r="AK6" s="7">
        <v>0.9479266233443</v>
      </c>
      <c r="AL6" s="7">
        <v>0.97748704637399997</v>
      </c>
      <c r="AM6" s="7">
        <v>0.96907735457919997</v>
      </c>
      <c r="AN6" s="6">
        <v>0.93780104899490002</v>
      </c>
      <c r="AO6" s="8">
        <v>0.89208042506179996</v>
      </c>
      <c r="AP6" s="8">
        <v>0.87190845370460002</v>
      </c>
      <c r="AQ6" s="7">
        <v>0.96973751936719998</v>
      </c>
    </row>
    <row r="7" spans="1:43" x14ac:dyDescent="0.25">
      <c r="A7" t="s">
        <v>434</v>
      </c>
      <c r="B7" s="6">
        <v>1</v>
      </c>
      <c r="C7" s="6">
        <v>1</v>
      </c>
      <c r="D7" s="6">
        <v>1</v>
      </c>
      <c r="E7" s="6">
        <v>1</v>
      </c>
      <c r="F7" s="6">
        <v>1</v>
      </c>
      <c r="G7" s="6">
        <v>1</v>
      </c>
      <c r="H7" s="6">
        <v>1</v>
      </c>
      <c r="I7" s="6">
        <v>1</v>
      </c>
      <c r="J7" s="6">
        <v>1</v>
      </c>
      <c r="K7" s="6">
        <v>1</v>
      </c>
      <c r="L7" s="6">
        <v>1</v>
      </c>
      <c r="M7" s="6">
        <v>1</v>
      </c>
      <c r="N7" s="6">
        <v>1</v>
      </c>
      <c r="O7" s="6">
        <v>1</v>
      </c>
      <c r="P7" s="6">
        <v>1</v>
      </c>
      <c r="Q7" s="6">
        <v>1</v>
      </c>
      <c r="R7" s="6">
        <v>1</v>
      </c>
      <c r="S7" s="6">
        <v>1</v>
      </c>
      <c r="T7" s="6">
        <v>1</v>
      </c>
      <c r="U7" s="6">
        <v>1</v>
      </c>
      <c r="V7" s="6">
        <v>1</v>
      </c>
      <c r="W7" s="6">
        <v>1</v>
      </c>
      <c r="X7" s="6">
        <v>1</v>
      </c>
      <c r="Y7" s="6">
        <v>1</v>
      </c>
      <c r="Z7" s="6">
        <v>1</v>
      </c>
      <c r="AA7" s="6">
        <v>1</v>
      </c>
      <c r="AB7" s="6">
        <v>1</v>
      </c>
      <c r="AC7" s="6">
        <v>1</v>
      </c>
      <c r="AD7" s="6">
        <v>1</v>
      </c>
      <c r="AE7" s="6">
        <v>1</v>
      </c>
      <c r="AF7" s="6">
        <v>1</v>
      </c>
      <c r="AG7" s="6">
        <v>1</v>
      </c>
      <c r="AH7" s="6">
        <v>1</v>
      </c>
      <c r="AI7" s="6">
        <v>1</v>
      </c>
      <c r="AJ7" s="6">
        <v>1</v>
      </c>
      <c r="AK7" s="6">
        <v>1</v>
      </c>
      <c r="AL7" s="6">
        <v>1</v>
      </c>
      <c r="AM7" s="6">
        <v>1</v>
      </c>
      <c r="AN7" s="6">
        <v>1</v>
      </c>
      <c r="AO7" s="6">
        <v>1</v>
      </c>
      <c r="AP7" s="6">
        <v>1</v>
      </c>
      <c r="AQ7" s="6">
        <v>1</v>
      </c>
    </row>
    <row r="8" spans="1:43" x14ac:dyDescent="0.25">
      <c r="A8" t="s">
        <v>433</v>
      </c>
      <c r="B8" s="9">
        <v>4303</v>
      </c>
      <c r="C8" s="9">
        <v>2128</v>
      </c>
      <c r="D8" s="9">
        <v>2164</v>
      </c>
      <c r="E8" s="9">
        <v>11</v>
      </c>
      <c r="F8" s="9">
        <v>264</v>
      </c>
      <c r="G8" s="9">
        <v>784</v>
      </c>
      <c r="H8" s="9">
        <v>1048</v>
      </c>
      <c r="I8" s="9">
        <v>1205</v>
      </c>
      <c r="J8" s="9">
        <v>1068</v>
      </c>
      <c r="K8" s="9">
        <v>982</v>
      </c>
      <c r="L8" s="9">
        <v>2050</v>
      </c>
      <c r="M8" s="9">
        <v>2602</v>
      </c>
      <c r="N8" s="9">
        <v>1701</v>
      </c>
      <c r="O8" s="9">
        <v>926</v>
      </c>
      <c r="P8" s="9">
        <v>946</v>
      </c>
      <c r="Q8" s="9">
        <v>783</v>
      </c>
      <c r="R8" s="9">
        <v>584</v>
      </c>
      <c r="S8" s="9">
        <v>581</v>
      </c>
      <c r="T8" s="9">
        <v>195</v>
      </c>
      <c r="U8" s="9">
        <v>190</v>
      </c>
      <c r="V8" s="9">
        <v>98</v>
      </c>
      <c r="W8" s="9">
        <v>3011</v>
      </c>
      <c r="X8" s="9">
        <v>464</v>
      </c>
      <c r="Y8" s="9">
        <v>727</v>
      </c>
      <c r="Z8" s="9">
        <v>101</v>
      </c>
      <c r="AA8" s="9">
        <v>1221</v>
      </c>
      <c r="AB8" s="9">
        <v>2982</v>
      </c>
      <c r="AC8" s="9">
        <v>100</v>
      </c>
      <c r="AD8" s="9">
        <v>1558</v>
      </c>
      <c r="AE8" s="9">
        <v>2745</v>
      </c>
      <c r="AF8" s="9">
        <v>452</v>
      </c>
      <c r="AG8" s="9">
        <v>3851</v>
      </c>
      <c r="AH8" s="9">
        <v>2933</v>
      </c>
      <c r="AI8" s="9">
        <v>1370</v>
      </c>
      <c r="AJ8" s="9">
        <v>551</v>
      </c>
      <c r="AK8" s="9">
        <v>3752</v>
      </c>
      <c r="AL8" s="9">
        <v>684</v>
      </c>
      <c r="AM8" s="9">
        <v>1116</v>
      </c>
      <c r="AN8" s="9">
        <v>979</v>
      </c>
      <c r="AO8" s="9">
        <v>612</v>
      </c>
      <c r="AP8" s="9">
        <v>572</v>
      </c>
      <c r="AQ8" s="9">
        <v>340</v>
      </c>
    </row>
    <row r="9" spans="1:43" x14ac:dyDescent="0.25">
      <c r="A9" t="s">
        <v>307</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1e6a04c6-96d0-4a7c-837d-c3739e38d090" sqref="A2 AQ9" xr:uid="{00000000-0002-0000-9200-000000000000}"/>
    <dataValidation allowBlank="1" error="1e6a04c6-96d0-4a7c-837d-c3739e38d090" sqref="A1" xr:uid="{00000000-0002-0000-9200-000001000000}"/>
  </dataValidations>
  <hyperlinks>
    <hyperlink ref="A1" location="'TOC'!A1" display="Back to TOC" xr:uid="{00000000-0004-0000-9200-000000000000}"/>
  </hyperlinks>
  <pageMargins left="0.7" right="0.7" top="0.75" bottom="0.75" header="0.3" footer="0.3"/>
</worksheet>
</file>

<file path=xl/worksheets/sheet1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300-000000000000}">
  <sheetPr codeName="Sheet148"/>
  <dimension ref="A1:AQ14"/>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8.85546875" bestFit="1" customWidth="1"/>
    <col min="2" max="43" width="12.7109375" bestFit="1" customWidth="1"/>
  </cols>
  <sheetData>
    <row r="1" spans="1:43" x14ac:dyDescent="0.25">
      <c r="A1" s="4" t="s">
        <v>384</v>
      </c>
    </row>
    <row r="2" spans="1:43" x14ac:dyDescent="0.25">
      <c r="A2" t="s">
        <v>317</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771</v>
      </c>
      <c r="B5" s="6">
        <v>7.550206605491E-2</v>
      </c>
      <c r="C5" s="7">
        <v>8.7189283572740001E-2</v>
      </c>
      <c r="D5" s="8">
        <v>6.4279239215940004E-2</v>
      </c>
      <c r="E5" s="6">
        <v>1.511716853592E-2</v>
      </c>
      <c r="F5" s="6">
        <v>9.6739929416190001E-2</v>
      </c>
      <c r="G5" s="7">
        <v>0.108119878479</v>
      </c>
      <c r="H5" s="7">
        <v>0.1051390527934</v>
      </c>
      <c r="I5" s="6">
        <v>8.3968058818769994E-2</v>
      </c>
      <c r="J5" s="6">
        <v>6.5242338966570002E-2</v>
      </c>
      <c r="K5" s="8">
        <v>4.5779340854410003E-2</v>
      </c>
      <c r="L5" s="8">
        <v>5.5768599245840003E-2</v>
      </c>
      <c r="M5" s="6">
        <v>7.7160303056130003E-2</v>
      </c>
      <c r="N5" s="6">
        <v>7.2623680309509997E-2</v>
      </c>
      <c r="O5" s="6">
        <v>8.6660693862849997E-2</v>
      </c>
      <c r="P5" s="6">
        <v>6.6292052579660005E-2</v>
      </c>
      <c r="Q5" s="6">
        <v>6.8658948866540004E-2</v>
      </c>
      <c r="R5" s="6">
        <v>5.9853069920759998E-2</v>
      </c>
      <c r="S5" s="6">
        <v>7.6146095784430004E-2</v>
      </c>
      <c r="T5" s="6">
        <v>9.4194740276469999E-2</v>
      </c>
      <c r="U5" s="6">
        <v>8.9196961338700004E-2</v>
      </c>
      <c r="V5" s="6">
        <v>0.1322724119484</v>
      </c>
      <c r="W5" s="7">
        <v>8.414379304321E-2</v>
      </c>
      <c r="X5" s="6">
        <v>5.3444039577140001E-2</v>
      </c>
      <c r="Y5" s="6">
        <v>6.2046310292889997E-2</v>
      </c>
      <c r="Z5" s="6">
        <v>4.9981151162020003E-2</v>
      </c>
      <c r="AA5" s="6">
        <v>7.6254331058190003E-2</v>
      </c>
      <c r="AB5" s="6">
        <v>7.5662743726690004E-2</v>
      </c>
      <c r="AC5" s="6">
        <v>6.213653856496E-2</v>
      </c>
      <c r="AD5" s="6">
        <v>7.9012644339880006E-2</v>
      </c>
      <c r="AE5" s="6">
        <v>7.3784113157340001E-2</v>
      </c>
      <c r="AF5" s="7">
        <v>0.1205292771045</v>
      </c>
      <c r="AG5" s="8">
        <v>7.0983686285830003E-2</v>
      </c>
      <c r="AH5" s="7">
        <v>8.6305761392770006E-2</v>
      </c>
      <c r="AI5" s="8">
        <v>5.489810051433E-2</v>
      </c>
      <c r="AJ5" s="7">
        <v>0.1079320752643</v>
      </c>
      <c r="AK5" s="8">
        <v>7.1207986721159994E-2</v>
      </c>
      <c r="AL5" s="8">
        <v>4.6162932020170001E-2</v>
      </c>
      <c r="AM5" s="8">
        <v>5.3899674923420002E-2</v>
      </c>
      <c r="AN5" s="7">
        <v>9.4926765766960006E-2</v>
      </c>
      <c r="AO5" s="6">
        <v>8.6486801887610001E-2</v>
      </c>
      <c r="AP5" s="7">
        <v>0.1381433000707</v>
      </c>
      <c r="AQ5" s="6">
        <v>6.4793182299700006E-2</v>
      </c>
    </row>
    <row r="6" spans="1:43" x14ac:dyDescent="0.25">
      <c r="A6" t="s">
        <v>772</v>
      </c>
      <c r="B6" s="6">
        <v>0.25858816668250001</v>
      </c>
      <c r="C6" s="7">
        <v>0.32002919291389997</v>
      </c>
      <c r="D6" s="8">
        <v>0.19904166963549999</v>
      </c>
      <c r="E6" s="8">
        <v>4.9295154293269999E-2</v>
      </c>
      <c r="F6" s="6">
        <v>0.3124732863968</v>
      </c>
      <c r="G6" s="7">
        <v>0.30021897705599998</v>
      </c>
      <c r="H6" s="7">
        <v>0.30342882973989999</v>
      </c>
      <c r="I6" s="7">
        <v>0.30564385185769999</v>
      </c>
      <c r="J6" s="8">
        <v>0.21926136999849999</v>
      </c>
      <c r="K6" s="8">
        <v>0.19911971673359999</v>
      </c>
      <c r="L6" s="8">
        <v>0.20945729051</v>
      </c>
      <c r="M6" s="7">
        <v>0.28243944924309999</v>
      </c>
      <c r="N6" s="8">
        <v>0.21718685210470001</v>
      </c>
      <c r="O6" s="7">
        <v>0.29849148036540002</v>
      </c>
      <c r="P6" s="6">
        <v>0.24495409194680001</v>
      </c>
      <c r="Q6" s="6">
        <v>0.23764361014419999</v>
      </c>
      <c r="R6" s="8">
        <v>0.21594145354979999</v>
      </c>
      <c r="S6" s="6">
        <v>0.25368084461899998</v>
      </c>
      <c r="T6" s="6">
        <v>0.2045556752564</v>
      </c>
      <c r="U6" s="6">
        <v>0.26632455484439999</v>
      </c>
      <c r="V6" s="6">
        <v>0.28911306970740003</v>
      </c>
      <c r="W6" s="6">
        <v>0.25370018970609998</v>
      </c>
      <c r="X6" s="6">
        <v>0.27715316365629999</v>
      </c>
      <c r="Y6" s="6">
        <v>0.27661133333769999</v>
      </c>
      <c r="Z6" s="6">
        <v>0.16070472125169999</v>
      </c>
      <c r="AA6" s="6">
        <v>0.27432994640750002</v>
      </c>
      <c r="AB6" s="6">
        <v>0.25693117303009999</v>
      </c>
      <c r="AC6" s="8">
        <v>0.1051926311947</v>
      </c>
      <c r="AD6" s="6">
        <v>0.2494746024035</v>
      </c>
      <c r="AE6" s="6">
        <v>0.26304802283419998</v>
      </c>
      <c r="AF6" s="6">
        <v>0.26899818539569997</v>
      </c>
      <c r="AG6" s="6">
        <v>0.25754354462279999</v>
      </c>
      <c r="AH6" s="6">
        <v>0.2685370678051</v>
      </c>
      <c r="AI6" s="6">
        <v>0.2396143980332</v>
      </c>
      <c r="AJ6" s="7">
        <v>0.35748404446339999</v>
      </c>
      <c r="AK6" s="8">
        <v>0.24549329698229999</v>
      </c>
      <c r="AL6" s="8">
        <v>0.18916122208550001</v>
      </c>
      <c r="AM6" s="6">
        <v>0.2400490397533</v>
      </c>
      <c r="AN6" s="7">
        <v>0.30612782344689998</v>
      </c>
      <c r="AO6" s="7">
        <v>0.32444061625179998</v>
      </c>
      <c r="AP6" s="7">
        <v>0.30505497142990001</v>
      </c>
      <c r="AQ6" s="8">
        <v>0.1960758118583</v>
      </c>
    </row>
    <row r="7" spans="1:43" x14ac:dyDescent="0.25">
      <c r="A7" t="s">
        <v>773</v>
      </c>
      <c r="B7" s="6">
        <v>0.20790738277490001</v>
      </c>
      <c r="C7" s="7">
        <v>0.22441025836719999</v>
      </c>
      <c r="D7" s="8">
        <v>0.19091815376599999</v>
      </c>
      <c r="E7" s="6">
        <v>0.34853735769229999</v>
      </c>
      <c r="F7" s="6">
        <v>0.2337283606201</v>
      </c>
      <c r="G7" s="6">
        <v>0.20294323795999999</v>
      </c>
      <c r="H7" s="6">
        <v>0.21100698972660001</v>
      </c>
      <c r="I7" s="6">
        <v>0.2147326430707</v>
      </c>
      <c r="J7" s="6">
        <v>0.1990579570589</v>
      </c>
      <c r="K7" s="6">
        <v>0.20613051581950001</v>
      </c>
      <c r="L7" s="6">
        <v>0.2025005706003</v>
      </c>
      <c r="M7" s="6">
        <v>0.21173830623170001</v>
      </c>
      <c r="N7" s="6">
        <v>0.20125762434979999</v>
      </c>
      <c r="O7" s="6">
        <v>0.19875277861919999</v>
      </c>
      <c r="P7" s="6">
        <v>0.21321900416760001</v>
      </c>
      <c r="Q7" s="7">
        <v>0.2366591142292</v>
      </c>
      <c r="R7" s="6">
        <v>0.19274907521000001</v>
      </c>
      <c r="S7" s="6">
        <v>0.17620692277530001</v>
      </c>
      <c r="T7" s="6">
        <v>0.20226158244100001</v>
      </c>
      <c r="U7" s="6">
        <v>0.2193118413297</v>
      </c>
      <c r="V7" s="6">
        <v>0.1690716957551</v>
      </c>
      <c r="W7" s="6">
        <v>0.1993101200388</v>
      </c>
      <c r="X7" s="6">
        <v>0.21897607705950001</v>
      </c>
      <c r="Y7" s="6">
        <v>0.22495377515160001</v>
      </c>
      <c r="Z7" s="6">
        <v>0.25461973578239999</v>
      </c>
      <c r="AA7" s="8">
        <v>0.17915782483600001</v>
      </c>
      <c r="AB7" s="7">
        <v>0.22200739838790001</v>
      </c>
      <c r="AC7" s="6">
        <v>0.20943202722259999</v>
      </c>
      <c r="AD7" s="7">
        <v>0.2337798750358</v>
      </c>
      <c r="AE7" s="8">
        <v>0.19524629977409999</v>
      </c>
      <c r="AF7" s="6">
        <v>0.19991861475940001</v>
      </c>
      <c r="AG7" s="6">
        <v>0.20870903775069999</v>
      </c>
      <c r="AH7" s="7">
        <v>0.21804098691480001</v>
      </c>
      <c r="AI7" s="8">
        <v>0.18858136292989999</v>
      </c>
      <c r="AJ7" s="6">
        <v>0.18912945581410001</v>
      </c>
      <c r="AK7" s="6">
        <v>0.21039378071500001</v>
      </c>
      <c r="AL7" s="8">
        <v>0.15177891525949999</v>
      </c>
      <c r="AM7" s="6">
        <v>0.2261193274985</v>
      </c>
      <c r="AN7" s="6">
        <v>0.23237023049079999</v>
      </c>
      <c r="AO7" s="6">
        <v>0.2241243634739</v>
      </c>
      <c r="AP7" s="7">
        <v>0.24861314602000001</v>
      </c>
      <c r="AQ7" s="8">
        <v>0.1385201389679</v>
      </c>
    </row>
    <row r="8" spans="1:43" x14ac:dyDescent="0.25">
      <c r="A8" t="s">
        <v>774</v>
      </c>
      <c r="B8" s="6">
        <v>0.1652198506002</v>
      </c>
      <c r="C8" s="8">
        <v>0.1438962505694</v>
      </c>
      <c r="D8" s="7">
        <v>0.1870885033602</v>
      </c>
      <c r="E8" s="6">
        <v>0</v>
      </c>
      <c r="F8" s="6">
        <v>0.1254250581579</v>
      </c>
      <c r="G8" s="6">
        <v>0.16194667991639999</v>
      </c>
      <c r="H8" s="6">
        <v>0.15238032881800001</v>
      </c>
      <c r="I8" s="6">
        <v>0.15857384965730001</v>
      </c>
      <c r="J8" s="7">
        <v>0.1876462950219</v>
      </c>
      <c r="K8" s="6">
        <v>0.1625800034331</v>
      </c>
      <c r="L8" s="6">
        <v>0.17544511610239999</v>
      </c>
      <c r="M8" s="6">
        <v>0.16216280325769999</v>
      </c>
      <c r="N8" s="6">
        <v>0.1705263064851</v>
      </c>
      <c r="O8" s="8">
        <v>0.1219369291117</v>
      </c>
      <c r="P8" s="7">
        <v>0.1911860608107</v>
      </c>
      <c r="Q8" s="6">
        <v>0.1866129599628</v>
      </c>
      <c r="R8" s="6">
        <v>0.19414671859249999</v>
      </c>
      <c r="S8" s="6">
        <v>0.15915970088549999</v>
      </c>
      <c r="T8" s="6">
        <v>0.1919307337566</v>
      </c>
      <c r="U8" s="6">
        <v>0.16710097277819999</v>
      </c>
      <c r="V8" s="6">
        <v>0.1465308137428</v>
      </c>
      <c r="W8" s="6">
        <v>0.16610775901880001</v>
      </c>
      <c r="X8" s="6">
        <v>0.1947550471867</v>
      </c>
      <c r="Y8" s="6">
        <v>0.1439860276511</v>
      </c>
      <c r="Z8" s="6">
        <v>0.17395460156879999</v>
      </c>
      <c r="AA8" s="8">
        <v>0.14315652771939999</v>
      </c>
      <c r="AB8" s="6">
        <v>0.17450593109099999</v>
      </c>
      <c r="AC8" s="6">
        <v>0.20500453000739999</v>
      </c>
      <c r="AD8" s="6">
        <v>0.1735863885068</v>
      </c>
      <c r="AE8" s="6">
        <v>0.16112556274440001</v>
      </c>
      <c r="AF8" s="6">
        <v>0.18370148030549999</v>
      </c>
      <c r="AG8" s="6">
        <v>0.1633652604577</v>
      </c>
      <c r="AH8" s="6">
        <v>0.1635286694759</v>
      </c>
      <c r="AI8" s="6">
        <v>0.16844513940370001</v>
      </c>
      <c r="AJ8" s="8">
        <v>0.112050355066</v>
      </c>
      <c r="AK8" s="7">
        <v>0.17226005926890001</v>
      </c>
      <c r="AL8" s="6">
        <v>0.1747199485731</v>
      </c>
      <c r="AM8" s="6">
        <v>0.1716275322785</v>
      </c>
      <c r="AN8" s="6">
        <v>0.16101615717199999</v>
      </c>
      <c r="AO8" s="6">
        <v>0.18282155097409999</v>
      </c>
      <c r="AP8" s="6">
        <v>0.1336937707062</v>
      </c>
      <c r="AQ8" s="6">
        <v>0.14751975732799999</v>
      </c>
    </row>
    <row r="9" spans="1:43" x14ac:dyDescent="0.25">
      <c r="A9" t="s">
        <v>775</v>
      </c>
      <c r="B9" s="6">
        <v>0.70721746611259995</v>
      </c>
      <c r="C9" s="7">
        <v>0.77552498542329995</v>
      </c>
      <c r="D9" s="8">
        <v>0.64132756597770002</v>
      </c>
      <c r="E9" s="6">
        <v>0.4129496805215</v>
      </c>
      <c r="F9" s="7">
        <v>0.76836663459099996</v>
      </c>
      <c r="G9" s="7">
        <v>0.77322877341149998</v>
      </c>
      <c r="H9" s="7">
        <v>0.77195520107799998</v>
      </c>
      <c r="I9" s="7">
        <v>0.76291840340429995</v>
      </c>
      <c r="J9" s="8">
        <v>0.67120796104589997</v>
      </c>
      <c r="K9" s="8">
        <v>0.61360957684070006</v>
      </c>
      <c r="L9" s="8">
        <v>0.64317157645860001</v>
      </c>
      <c r="M9" s="7">
        <v>0.7335008617887</v>
      </c>
      <c r="N9" s="8">
        <v>0.66159446324909998</v>
      </c>
      <c r="O9" s="6">
        <v>0.70584188195910003</v>
      </c>
      <c r="P9" s="6">
        <v>0.71565120950479999</v>
      </c>
      <c r="Q9" s="6">
        <v>0.7295746332027</v>
      </c>
      <c r="R9" s="8">
        <v>0.66269031727310002</v>
      </c>
      <c r="S9" s="8">
        <v>0.66519356406420005</v>
      </c>
      <c r="T9" s="6">
        <v>0.69294273173059995</v>
      </c>
      <c r="U9" s="6">
        <v>0.74193433029099998</v>
      </c>
      <c r="V9" s="6">
        <v>0.73698799115369995</v>
      </c>
      <c r="W9" s="6">
        <v>0.70326186180689998</v>
      </c>
      <c r="X9" s="6">
        <v>0.74432832747959998</v>
      </c>
      <c r="Y9" s="6">
        <v>0.70759744643330003</v>
      </c>
      <c r="Z9" s="6">
        <v>0.63926020976480002</v>
      </c>
      <c r="AA9" s="8">
        <v>0.67289863002109995</v>
      </c>
      <c r="AB9" s="7">
        <v>0.7291072462357</v>
      </c>
      <c r="AC9" s="8">
        <v>0.58176572698960005</v>
      </c>
      <c r="AD9" s="7">
        <v>0.73585351028599999</v>
      </c>
      <c r="AE9" s="8">
        <v>0.69320399851000003</v>
      </c>
      <c r="AF9" s="7">
        <v>0.77314755756510001</v>
      </c>
      <c r="AG9" s="8">
        <v>0.70060152911700002</v>
      </c>
      <c r="AH9" s="7">
        <v>0.73641248558859995</v>
      </c>
      <c r="AI9" s="8">
        <v>0.65153900088109995</v>
      </c>
      <c r="AJ9" s="7">
        <v>0.76659593060779996</v>
      </c>
      <c r="AK9" s="8">
        <v>0.69935512368730002</v>
      </c>
      <c r="AL9" s="8">
        <v>0.56182301793830003</v>
      </c>
      <c r="AM9" s="6">
        <v>0.6916955744537</v>
      </c>
      <c r="AN9" s="7">
        <v>0.79444097687659998</v>
      </c>
      <c r="AO9" s="7">
        <v>0.81787333258740003</v>
      </c>
      <c r="AP9" s="7">
        <v>0.8255051882269</v>
      </c>
      <c r="AQ9" s="8">
        <v>0.54690889045390001</v>
      </c>
    </row>
    <row r="10" spans="1:43" x14ac:dyDescent="0.25">
      <c r="A10" t="s">
        <v>536</v>
      </c>
      <c r="B10" s="6">
        <v>0.1429892768471</v>
      </c>
      <c r="C10" s="8">
        <v>0.10305042642539999</v>
      </c>
      <c r="D10" s="7">
        <v>0.18121489964820001</v>
      </c>
      <c r="E10" s="6">
        <v>0.37431643873440001</v>
      </c>
      <c r="F10" s="8">
        <v>8.0935074774570001E-2</v>
      </c>
      <c r="G10" s="8">
        <v>0.10749986350729999</v>
      </c>
      <c r="H10" s="8">
        <v>0.1005415718533</v>
      </c>
      <c r="I10" s="8">
        <v>0.11695415872080001</v>
      </c>
      <c r="J10" s="6">
        <v>0.15543688758589999</v>
      </c>
      <c r="K10" s="7">
        <v>0.20401183041570001</v>
      </c>
      <c r="L10" s="7">
        <v>0.1790810539505</v>
      </c>
      <c r="M10" s="8">
        <v>0.1237991359941</v>
      </c>
      <c r="N10" s="7">
        <v>0.17629973116889999</v>
      </c>
      <c r="O10" s="6">
        <v>0.1500656054516</v>
      </c>
      <c r="P10" s="6">
        <v>0.14688016907449999</v>
      </c>
      <c r="Q10" s="6">
        <v>0.12899570740890001</v>
      </c>
      <c r="R10" s="6">
        <v>0.15982664067980001</v>
      </c>
      <c r="S10" s="6">
        <v>0.13769447422600001</v>
      </c>
      <c r="T10" s="6">
        <v>0.13489291576189999</v>
      </c>
      <c r="U10" s="6">
        <v>0.1396946089336</v>
      </c>
      <c r="V10" s="6">
        <v>7.2499285897620003E-2</v>
      </c>
      <c r="W10" s="6">
        <v>0.14524379109300001</v>
      </c>
      <c r="X10" s="6">
        <v>0.1150261689173</v>
      </c>
      <c r="Y10" s="6">
        <v>0.14523384625720001</v>
      </c>
      <c r="Z10" s="6">
        <v>0.19371547517490001</v>
      </c>
      <c r="AA10" s="6">
        <v>0.1594831923368</v>
      </c>
      <c r="AB10" s="8">
        <v>0.13119010904379999</v>
      </c>
      <c r="AC10" s="7">
        <v>0.2354569052604</v>
      </c>
      <c r="AD10" s="6">
        <v>0.12933436057879999</v>
      </c>
      <c r="AE10" s="6">
        <v>0.14967151010480001</v>
      </c>
      <c r="AF10" s="8">
        <v>0.1025572408739</v>
      </c>
      <c r="AG10" s="7">
        <v>0.1470465410904</v>
      </c>
      <c r="AH10" s="8">
        <v>0.13111884915729999</v>
      </c>
      <c r="AI10" s="7">
        <v>0.16562763117170001</v>
      </c>
      <c r="AJ10" s="8">
        <v>9.0399615124779995E-2</v>
      </c>
      <c r="AK10" s="7">
        <v>0.14995270933070001</v>
      </c>
      <c r="AL10" s="7">
        <v>0.2578983403474</v>
      </c>
      <c r="AM10" s="6">
        <v>0.13546141251499999</v>
      </c>
      <c r="AN10" s="8">
        <v>9.8053542829439996E-2</v>
      </c>
      <c r="AO10" s="8">
        <v>9.0481382940829996E-2</v>
      </c>
      <c r="AP10" s="8">
        <v>7.1677709754180002E-2</v>
      </c>
      <c r="AQ10" s="7">
        <v>0.1902481358343</v>
      </c>
    </row>
    <row r="11" spans="1:43" x14ac:dyDescent="0.25">
      <c r="A11" t="s">
        <v>460</v>
      </c>
      <c r="B11" s="6">
        <v>0.1497932570403</v>
      </c>
      <c r="C11" s="8">
        <v>0.1214245881514</v>
      </c>
      <c r="D11" s="7">
        <v>0.1774575343741</v>
      </c>
      <c r="E11" s="6">
        <v>0.21273388074409999</v>
      </c>
      <c r="F11" s="6">
        <v>0.15069829063449999</v>
      </c>
      <c r="G11" s="8">
        <v>0.1192713630812</v>
      </c>
      <c r="H11" s="8">
        <v>0.12750322706869999</v>
      </c>
      <c r="I11" s="8">
        <v>0.1201274378749</v>
      </c>
      <c r="J11" s="7">
        <v>0.17335515136820001</v>
      </c>
      <c r="K11" s="7">
        <v>0.18237859274359999</v>
      </c>
      <c r="L11" s="7">
        <v>0.17774736959090001</v>
      </c>
      <c r="M11" s="6">
        <v>0.1427000022173</v>
      </c>
      <c r="N11" s="6">
        <v>0.162105805582</v>
      </c>
      <c r="O11" s="6">
        <v>0.1440925125893</v>
      </c>
      <c r="P11" s="6">
        <v>0.13746862142079999</v>
      </c>
      <c r="Q11" s="6">
        <v>0.14142965938829999</v>
      </c>
      <c r="R11" s="6">
        <v>0.1774830420471</v>
      </c>
      <c r="S11" s="7">
        <v>0.1971119617098</v>
      </c>
      <c r="T11" s="6">
        <v>0.17216435250750001</v>
      </c>
      <c r="U11" s="6">
        <v>0.11837106077539999</v>
      </c>
      <c r="V11" s="6">
        <v>0.1905127229487</v>
      </c>
      <c r="W11" s="6">
        <v>0.15149434710010001</v>
      </c>
      <c r="X11" s="6">
        <v>0.14064550360299999</v>
      </c>
      <c r="Y11" s="6">
        <v>0.14716870730939999</v>
      </c>
      <c r="Z11" s="6">
        <v>0.16702431506029999</v>
      </c>
      <c r="AA11" s="6">
        <v>0.16761817764209999</v>
      </c>
      <c r="AB11" s="8">
        <v>0.1397026447204</v>
      </c>
      <c r="AC11" s="6">
        <v>0.18277736775</v>
      </c>
      <c r="AD11" s="6">
        <v>0.1348121291353</v>
      </c>
      <c r="AE11" s="6">
        <v>0.15712449138519999</v>
      </c>
      <c r="AF11" s="6">
        <v>0.124295201561</v>
      </c>
      <c r="AG11" s="6">
        <v>0.15235192979270001</v>
      </c>
      <c r="AH11" s="8">
        <v>0.1324686652541</v>
      </c>
      <c r="AI11" s="7">
        <v>0.18283336794720001</v>
      </c>
      <c r="AJ11" s="6">
        <v>0.14300445426739999</v>
      </c>
      <c r="AK11" s="6">
        <v>0.150692166982</v>
      </c>
      <c r="AL11" s="7">
        <v>0.1802786417143</v>
      </c>
      <c r="AM11" s="7">
        <v>0.17284301303130001</v>
      </c>
      <c r="AN11" s="8">
        <v>0.1075054802939</v>
      </c>
      <c r="AO11" s="8">
        <v>9.1645284471799995E-2</v>
      </c>
      <c r="AP11" s="8">
        <v>0.1028171020189</v>
      </c>
      <c r="AQ11" s="7">
        <v>0.26284297371170001</v>
      </c>
    </row>
    <row r="12" spans="1:43" x14ac:dyDescent="0.25">
      <c r="A12" t="s">
        <v>434</v>
      </c>
      <c r="B12" s="6">
        <v>1</v>
      </c>
      <c r="C12" s="6">
        <v>1</v>
      </c>
      <c r="D12" s="6">
        <v>1</v>
      </c>
      <c r="E12" s="6">
        <v>1</v>
      </c>
      <c r="F12" s="6">
        <v>1</v>
      </c>
      <c r="G12" s="6">
        <v>1</v>
      </c>
      <c r="H12" s="6">
        <v>1</v>
      </c>
      <c r="I12" s="6">
        <v>1</v>
      </c>
      <c r="J12" s="6">
        <v>1</v>
      </c>
      <c r="K12" s="6">
        <v>1</v>
      </c>
      <c r="L12" s="6">
        <v>1</v>
      </c>
      <c r="M12" s="6">
        <v>1</v>
      </c>
      <c r="N12" s="6">
        <v>1</v>
      </c>
      <c r="O12" s="6">
        <v>1</v>
      </c>
      <c r="P12" s="6">
        <v>1</v>
      </c>
      <c r="Q12" s="6">
        <v>1</v>
      </c>
      <c r="R12" s="6">
        <v>1</v>
      </c>
      <c r="S12" s="6">
        <v>1</v>
      </c>
      <c r="T12" s="6">
        <v>1</v>
      </c>
      <c r="U12" s="6">
        <v>1</v>
      </c>
      <c r="V12" s="6">
        <v>1</v>
      </c>
      <c r="W12" s="6">
        <v>1</v>
      </c>
      <c r="X12" s="6">
        <v>1</v>
      </c>
      <c r="Y12" s="6">
        <v>1</v>
      </c>
      <c r="Z12" s="6">
        <v>1</v>
      </c>
      <c r="AA12" s="6">
        <v>1</v>
      </c>
      <c r="AB12" s="6">
        <v>1</v>
      </c>
      <c r="AC12" s="6">
        <v>1</v>
      </c>
      <c r="AD12" s="6">
        <v>1</v>
      </c>
      <c r="AE12" s="6">
        <v>1</v>
      </c>
      <c r="AF12" s="6">
        <v>1</v>
      </c>
      <c r="AG12" s="6">
        <v>1</v>
      </c>
      <c r="AH12" s="6">
        <v>1</v>
      </c>
      <c r="AI12" s="6">
        <v>1</v>
      </c>
      <c r="AJ12" s="6">
        <v>1</v>
      </c>
      <c r="AK12" s="6">
        <v>1</v>
      </c>
      <c r="AL12" s="6">
        <v>1</v>
      </c>
      <c r="AM12" s="6">
        <v>1</v>
      </c>
      <c r="AN12" s="6">
        <v>1</v>
      </c>
      <c r="AO12" s="6">
        <v>1</v>
      </c>
      <c r="AP12" s="6">
        <v>1</v>
      </c>
      <c r="AQ12" s="6">
        <v>1</v>
      </c>
    </row>
    <row r="13" spans="1:43" x14ac:dyDescent="0.25">
      <c r="A13" t="s">
        <v>433</v>
      </c>
      <c r="B13" s="9">
        <v>4507</v>
      </c>
      <c r="C13" s="9">
        <v>2217</v>
      </c>
      <c r="D13" s="9">
        <v>2278</v>
      </c>
      <c r="E13" s="9">
        <v>12</v>
      </c>
      <c r="F13" s="9">
        <v>280</v>
      </c>
      <c r="G13" s="9">
        <v>827</v>
      </c>
      <c r="H13" s="9">
        <v>1107</v>
      </c>
      <c r="I13" s="9">
        <v>1249</v>
      </c>
      <c r="J13" s="9">
        <v>1121</v>
      </c>
      <c r="K13" s="9">
        <v>1030</v>
      </c>
      <c r="L13" s="9">
        <v>2151</v>
      </c>
      <c r="M13" s="9">
        <v>2745</v>
      </c>
      <c r="N13" s="9">
        <v>1762</v>
      </c>
      <c r="O13" s="9">
        <v>1001</v>
      </c>
      <c r="P13" s="9">
        <v>1001</v>
      </c>
      <c r="Q13" s="9">
        <v>801</v>
      </c>
      <c r="R13" s="9">
        <v>600</v>
      </c>
      <c r="S13" s="9">
        <v>601</v>
      </c>
      <c r="T13" s="9">
        <v>201</v>
      </c>
      <c r="U13" s="9">
        <v>201</v>
      </c>
      <c r="V13" s="9">
        <v>101</v>
      </c>
      <c r="W13" s="9">
        <v>3062</v>
      </c>
      <c r="X13" s="9">
        <v>488</v>
      </c>
      <c r="Y13" s="9">
        <v>850</v>
      </c>
      <c r="Z13" s="9">
        <v>107</v>
      </c>
      <c r="AA13" s="9">
        <v>1366</v>
      </c>
      <c r="AB13" s="9">
        <v>3036</v>
      </c>
      <c r="AC13" s="9">
        <v>105</v>
      </c>
      <c r="AD13" s="9">
        <v>1571</v>
      </c>
      <c r="AE13" s="9">
        <v>2936</v>
      </c>
      <c r="AF13" s="9">
        <v>455</v>
      </c>
      <c r="AG13" s="9">
        <v>4052</v>
      </c>
      <c r="AH13" s="9">
        <v>3046</v>
      </c>
      <c r="AI13" s="9">
        <v>1461</v>
      </c>
      <c r="AJ13" s="9">
        <v>583</v>
      </c>
      <c r="AK13" s="9">
        <v>3924</v>
      </c>
      <c r="AL13" s="9">
        <v>778</v>
      </c>
      <c r="AM13" s="9">
        <v>1171</v>
      </c>
      <c r="AN13" s="9">
        <v>1002</v>
      </c>
      <c r="AO13" s="9">
        <v>620</v>
      </c>
      <c r="AP13" s="9">
        <v>576</v>
      </c>
      <c r="AQ13" s="9">
        <v>360</v>
      </c>
    </row>
    <row r="14" spans="1:43" x14ac:dyDescent="0.25">
      <c r="A14"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19f8c712-9ad3-4ada-9dec-7632f91cf7a1" sqref="A2 AQ14" xr:uid="{00000000-0002-0000-9300-000000000000}"/>
    <dataValidation allowBlank="1" error="19f8c712-9ad3-4ada-9dec-7632f91cf7a1" sqref="A1" xr:uid="{00000000-0002-0000-9300-000001000000}"/>
  </dataValidations>
  <hyperlinks>
    <hyperlink ref="A1" location="'TOC'!A1" display="Back to TOC" xr:uid="{00000000-0004-0000-9300-000000000000}"/>
  </hyperlinks>
  <pageMargins left="0.7" right="0.7" top="0.75" bottom="0.75" header="0.3" footer="0.3"/>
</worksheet>
</file>

<file path=xl/worksheets/sheet1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400-000000000000}">
  <sheetPr codeName="Sheet149"/>
  <dimension ref="A1:J8"/>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10" width="12.7109375" bestFit="1" customWidth="1"/>
  </cols>
  <sheetData>
    <row r="1" spans="1:10" x14ac:dyDescent="0.25">
      <c r="A1" s="4" t="s">
        <v>384</v>
      </c>
    </row>
    <row r="2" spans="1:10" x14ac:dyDescent="0.25">
      <c r="A2" t="s">
        <v>319</v>
      </c>
    </row>
    <row r="3" spans="1:10" ht="45" x14ac:dyDescent="0.25">
      <c r="A3" s="5" t="s">
        <v>554</v>
      </c>
      <c r="B3" s="5" t="s">
        <v>776</v>
      </c>
      <c r="C3" s="5" t="s">
        <v>777</v>
      </c>
      <c r="D3" s="5" t="s">
        <v>778</v>
      </c>
      <c r="E3" s="5" t="s">
        <v>779</v>
      </c>
      <c r="F3" s="5" t="s">
        <v>780</v>
      </c>
      <c r="G3" s="5" t="s">
        <v>781</v>
      </c>
      <c r="H3" s="5" t="s">
        <v>782</v>
      </c>
      <c r="I3" s="5" t="s">
        <v>434</v>
      </c>
      <c r="J3" s="5" t="s">
        <v>558</v>
      </c>
    </row>
    <row r="4" spans="1:10" x14ac:dyDescent="0.25">
      <c r="A4" t="s">
        <v>767</v>
      </c>
      <c r="B4" s="7">
        <v>0.3345079616985</v>
      </c>
      <c r="C4" s="6">
        <v>0.29021398143979998</v>
      </c>
      <c r="D4" s="7">
        <v>0.62472194313840002</v>
      </c>
      <c r="E4" s="8">
        <v>0.1296209224463</v>
      </c>
      <c r="F4" s="8">
        <v>0.1262754509498</v>
      </c>
      <c r="G4" s="8">
        <v>0.1193816834655</v>
      </c>
      <c r="H4" s="8">
        <v>0.24565713441529999</v>
      </c>
      <c r="I4" s="6">
        <v>1</v>
      </c>
      <c r="J4" s="9">
        <v>3285</v>
      </c>
    </row>
    <row r="5" spans="1:10" x14ac:dyDescent="0.25">
      <c r="A5" t="s">
        <v>768</v>
      </c>
      <c r="B5" s="8">
        <v>0.16146209692220001</v>
      </c>
      <c r="C5" s="7">
        <v>0.35800213890650001</v>
      </c>
      <c r="D5" s="7">
        <v>0.51946423582870005</v>
      </c>
      <c r="E5" s="7">
        <v>0.1747301530234</v>
      </c>
      <c r="F5" s="8">
        <v>0.12380306655870001</v>
      </c>
      <c r="G5" s="8">
        <v>0.18200254458920001</v>
      </c>
      <c r="H5" s="8">
        <v>0.3058056111479</v>
      </c>
      <c r="I5" s="6">
        <v>1</v>
      </c>
      <c r="J5" s="9">
        <v>3285</v>
      </c>
    </row>
    <row r="6" spans="1:10" x14ac:dyDescent="0.25">
      <c r="A6" t="s">
        <v>769</v>
      </c>
      <c r="B6" s="8">
        <v>0.10483242811850001</v>
      </c>
      <c r="C6" s="6">
        <v>0.30632702410340001</v>
      </c>
      <c r="D6" s="8">
        <v>0.41115945222189998</v>
      </c>
      <c r="E6" s="7">
        <v>0.17318886234059999</v>
      </c>
      <c r="F6" s="7">
        <v>0.16693498882550001</v>
      </c>
      <c r="G6" s="7">
        <v>0.24871669661199999</v>
      </c>
      <c r="H6" s="7">
        <v>0.41565168543749997</v>
      </c>
      <c r="I6" s="6">
        <v>1</v>
      </c>
      <c r="J6" s="9">
        <v>3285</v>
      </c>
    </row>
    <row r="7" spans="1:10" x14ac:dyDescent="0.25">
      <c r="A7" t="s">
        <v>770</v>
      </c>
      <c r="B7" s="8">
        <v>0.1633039613376</v>
      </c>
      <c r="C7" s="8">
        <v>0.2106708525447</v>
      </c>
      <c r="D7" s="8">
        <v>0.37397481388229997</v>
      </c>
      <c r="E7" s="8">
        <v>0.1345548730899</v>
      </c>
      <c r="F7" s="7">
        <v>0.15937613057700001</v>
      </c>
      <c r="G7" s="7">
        <v>0.3320941824509</v>
      </c>
      <c r="H7" s="7">
        <v>0.49147031302779998</v>
      </c>
      <c r="I7" s="6">
        <v>1</v>
      </c>
      <c r="J7" s="9">
        <v>3285</v>
      </c>
    </row>
    <row r="8" spans="1:10" x14ac:dyDescent="0.25">
      <c r="A8" t="s">
        <v>320</v>
      </c>
    </row>
  </sheetData>
  <dataValidations count="2">
    <dataValidation allowBlank="1" showErrorMessage="1" prompt="00ccc72d-907c-403f-9ec7-332cfd1f37ee" sqref="A2 J8" xr:uid="{00000000-0002-0000-9400-000000000000}"/>
    <dataValidation allowBlank="1" error="00ccc72d-907c-403f-9ec7-332cfd1f37ee" sqref="A1" xr:uid="{00000000-0002-0000-9400-000001000000}"/>
  </dataValidations>
  <hyperlinks>
    <hyperlink ref="A1" location="'TOC'!A1" display="Back to TOC" xr:uid="{00000000-0004-0000-9400-000000000000}"/>
  </hyperlinks>
  <pageMargins left="0.7" right="0.7" top="0.75" bottom="0.75" header="0.3" footer="0.3"/>
</worksheet>
</file>

<file path=xl/worksheets/sheet1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500-000000000000}">
  <sheetPr codeName="Sheet150"/>
  <dimension ref="A1:AQ14"/>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34.5703125" bestFit="1" customWidth="1"/>
    <col min="2" max="43" width="12.7109375" bestFit="1" customWidth="1"/>
  </cols>
  <sheetData>
    <row r="1" spans="1:43" x14ac:dyDescent="0.25">
      <c r="A1" s="4" t="s">
        <v>384</v>
      </c>
    </row>
    <row r="2" spans="1:43" x14ac:dyDescent="0.25">
      <c r="A2" t="s">
        <v>322</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776</v>
      </c>
      <c r="B5" s="6">
        <v>0.3345079616985</v>
      </c>
      <c r="C5" s="8">
        <v>0.30891866280500002</v>
      </c>
      <c r="D5" s="7">
        <v>0.3649775176485</v>
      </c>
      <c r="E5" s="6">
        <v>0.35080670454489998</v>
      </c>
      <c r="F5" s="6">
        <v>0.36427802095389999</v>
      </c>
      <c r="G5" s="6">
        <v>0.303674226858</v>
      </c>
      <c r="H5" s="6">
        <v>0.31947478673259999</v>
      </c>
      <c r="I5" s="6">
        <v>0.33065671164999999</v>
      </c>
      <c r="J5" s="6">
        <v>0.3399695606814</v>
      </c>
      <c r="K5" s="6">
        <v>0.3533692317105</v>
      </c>
      <c r="L5" s="6">
        <v>0.34619214987329999</v>
      </c>
      <c r="M5" s="8">
        <v>0.29619161345329997</v>
      </c>
      <c r="N5" s="7">
        <v>0.40824662689699998</v>
      </c>
      <c r="O5" s="8">
        <v>0.29581784219570001</v>
      </c>
      <c r="P5" s="6">
        <v>0.31803516782399999</v>
      </c>
      <c r="Q5" s="7">
        <v>0.39611204279489998</v>
      </c>
      <c r="R5" s="7">
        <v>0.4002024662998</v>
      </c>
      <c r="S5" s="6">
        <v>0.33642355449700001</v>
      </c>
      <c r="T5" s="7">
        <v>0.42462770480970002</v>
      </c>
      <c r="U5" s="8">
        <v>0.1895000663293</v>
      </c>
      <c r="V5" s="7">
        <v>0.57484600530630003</v>
      </c>
      <c r="W5" s="6">
        <v>0.33933534457140002</v>
      </c>
      <c r="X5" s="6">
        <v>0.31898399436960001</v>
      </c>
      <c r="Y5" s="6">
        <v>0.31464055101560001</v>
      </c>
      <c r="Z5" s="6">
        <v>0.45047911583880001</v>
      </c>
      <c r="AA5" s="7">
        <v>0.36743891382220001</v>
      </c>
      <c r="AB5" s="8">
        <v>0.3155841998376</v>
      </c>
      <c r="AC5" s="6">
        <v>0.45919136809700001</v>
      </c>
      <c r="AD5" s="6">
        <v>0.31281456471789998</v>
      </c>
      <c r="AE5" s="6">
        <v>0.34577709356179998</v>
      </c>
      <c r="AF5" s="8">
        <v>0.27033634622300001</v>
      </c>
      <c r="AG5" s="7">
        <v>0.34161423592220003</v>
      </c>
      <c r="AH5" s="8">
        <v>0.30286826981039999</v>
      </c>
      <c r="AI5" s="7">
        <v>0.40270907396819999</v>
      </c>
      <c r="AJ5" s="8">
        <v>0.24184807014619999</v>
      </c>
      <c r="AK5" s="7">
        <v>0.3479567614747</v>
      </c>
      <c r="AL5" s="7">
        <v>0.40476586062309999</v>
      </c>
      <c r="AM5" s="6">
        <v>0.36119580368550003</v>
      </c>
      <c r="AN5" s="6">
        <v>0.31709787734099998</v>
      </c>
      <c r="AO5" s="8">
        <v>0.28680643986319998</v>
      </c>
      <c r="AP5" s="8">
        <v>0.25953094496020002</v>
      </c>
      <c r="AQ5" s="6">
        <v>0.3810280428135</v>
      </c>
    </row>
    <row r="6" spans="1:43" x14ac:dyDescent="0.25">
      <c r="A6" t="s">
        <v>777</v>
      </c>
      <c r="B6" s="6">
        <v>0.29021398143979998</v>
      </c>
      <c r="C6" s="6">
        <v>0.28944287696839999</v>
      </c>
      <c r="D6" s="6">
        <v>0.29137043343890001</v>
      </c>
      <c r="E6" s="6">
        <v>0.21750879842840001</v>
      </c>
      <c r="F6" s="6">
        <v>0.31901798810699999</v>
      </c>
      <c r="G6" s="7">
        <v>0.36729910036989999</v>
      </c>
      <c r="H6" s="7">
        <v>0.354711297634</v>
      </c>
      <c r="I6" s="6">
        <v>0.27104563661309999</v>
      </c>
      <c r="J6" s="6">
        <v>0.28390105910359997</v>
      </c>
      <c r="K6" s="8">
        <v>0.24085719893169999</v>
      </c>
      <c r="L6" s="8">
        <v>0.26391219083169998</v>
      </c>
      <c r="M6" s="6">
        <v>0.29625992466270001</v>
      </c>
      <c r="N6" s="6">
        <v>0.27857874469260002</v>
      </c>
      <c r="O6" s="6">
        <v>0.30757490525890002</v>
      </c>
      <c r="P6" s="6">
        <v>0.28236241715330002</v>
      </c>
      <c r="Q6" s="6">
        <v>0.27174040425719997</v>
      </c>
      <c r="R6" s="6">
        <v>0.28530290899330002</v>
      </c>
      <c r="S6" s="6">
        <v>0.30123944193550001</v>
      </c>
      <c r="T6" s="6">
        <v>0.24679978467579999</v>
      </c>
      <c r="U6" s="6">
        <v>0.30953670226739999</v>
      </c>
      <c r="V6" s="6">
        <v>0.30549487675429998</v>
      </c>
      <c r="W6" s="6">
        <v>0.29296257670350001</v>
      </c>
      <c r="X6" s="6">
        <v>0.268905685422</v>
      </c>
      <c r="Y6" s="6">
        <v>0.2916345846069</v>
      </c>
      <c r="Z6" s="6">
        <v>0.31053397883139999</v>
      </c>
      <c r="AA6" s="6">
        <v>0.294543784925</v>
      </c>
      <c r="AB6" s="6">
        <v>0.28997106636120001</v>
      </c>
      <c r="AC6" s="6">
        <v>0.2358093082669</v>
      </c>
      <c r="AD6" s="6">
        <v>0.27080690798730001</v>
      </c>
      <c r="AE6" s="6">
        <v>0.30029543018720001</v>
      </c>
      <c r="AF6" s="6">
        <v>0.26098776193430001</v>
      </c>
      <c r="AG6" s="6">
        <v>0.29345045178250001</v>
      </c>
      <c r="AH6" s="6">
        <v>0.29471092966119999</v>
      </c>
      <c r="AI6" s="6">
        <v>0.28052055991090002</v>
      </c>
      <c r="AJ6" s="6">
        <v>0.30822912381689999</v>
      </c>
      <c r="AK6" s="6">
        <v>0.28759923585019997</v>
      </c>
      <c r="AL6" s="6">
        <v>0.27152273848140002</v>
      </c>
      <c r="AM6" s="6">
        <v>0.29182570381759998</v>
      </c>
      <c r="AN6" s="6">
        <v>0.28680148035519998</v>
      </c>
      <c r="AO6" s="6">
        <v>0.32408861258869998</v>
      </c>
      <c r="AP6" s="6">
        <v>0.2771588905397</v>
      </c>
      <c r="AQ6" s="6">
        <v>0.28827770161159999</v>
      </c>
    </row>
    <row r="7" spans="1:43" x14ac:dyDescent="0.25">
      <c r="A7" t="s">
        <v>778</v>
      </c>
      <c r="B7" s="6">
        <v>0.62472194313840002</v>
      </c>
      <c r="C7" s="8">
        <v>0.59836153977340001</v>
      </c>
      <c r="D7" s="7">
        <v>0.65634795108739996</v>
      </c>
      <c r="E7" s="6">
        <v>0.56831550297330002</v>
      </c>
      <c r="F7" s="6">
        <v>0.68329600906090004</v>
      </c>
      <c r="G7" s="7">
        <v>0.67097332722790004</v>
      </c>
      <c r="H7" s="7">
        <v>0.67418608436670002</v>
      </c>
      <c r="I7" s="6">
        <v>0.60170234826309998</v>
      </c>
      <c r="J7" s="6">
        <v>0.62387061978489999</v>
      </c>
      <c r="K7" s="6">
        <v>0.59422643064220004</v>
      </c>
      <c r="L7" s="6">
        <v>0.6101043407051</v>
      </c>
      <c r="M7" s="8">
        <v>0.59245153811600004</v>
      </c>
      <c r="N7" s="7">
        <v>0.6868253715896</v>
      </c>
      <c r="O7" s="6">
        <v>0.60339274745460003</v>
      </c>
      <c r="P7" s="6">
        <v>0.6003975849773</v>
      </c>
      <c r="Q7" s="7">
        <v>0.66785244705210001</v>
      </c>
      <c r="R7" s="7">
        <v>0.68550537529309996</v>
      </c>
      <c r="S7" s="6">
        <v>0.63766299643250002</v>
      </c>
      <c r="T7" s="6">
        <v>0.67142748948539999</v>
      </c>
      <c r="U7" s="8">
        <v>0.49903676859660001</v>
      </c>
      <c r="V7" s="7">
        <v>0.88034088206060002</v>
      </c>
      <c r="W7" s="6">
        <v>0.63229792127490003</v>
      </c>
      <c r="X7" s="6">
        <v>0.58788967979160001</v>
      </c>
      <c r="Y7" s="6">
        <v>0.60627513562250002</v>
      </c>
      <c r="Z7" s="7">
        <v>0.76101309467019995</v>
      </c>
      <c r="AA7" s="7">
        <v>0.66198269874719995</v>
      </c>
      <c r="AB7" s="8">
        <v>0.60555526619879996</v>
      </c>
      <c r="AC7" s="6">
        <v>0.69500067636389995</v>
      </c>
      <c r="AD7" s="8">
        <v>0.58362147270510001</v>
      </c>
      <c r="AE7" s="7">
        <v>0.64607252374900004</v>
      </c>
      <c r="AF7" s="8">
        <v>0.53132410815740005</v>
      </c>
      <c r="AG7" s="7">
        <v>0.63506468770460001</v>
      </c>
      <c r="AH7" s="8">
        <v>0.59757919947159999</v>
      </c>
      <c r="AI7" s="7">
        <v>0.68322963387909996</v>
      </c>
      <c r="AJ7" s="8">
        <v>0.55007719396309995</v>
      </c>
      <c r="AK7" s="7">
        <v>0.63555599732500001</v>
      </c>
      <c r="AL7" s="7">
        <v>0.67628859910450001</v>
      </c>
      <c r="AM7" s="6">
        <v>0.65302150750309995</v>
      </c>
      <c r="AN7" s="6">
        <v>0.60389935769619996</v>
      </c>
      <c r="AO7" s="6">
        <v>0.61089505245190001</v>
      </c>
      <c r="AP7" s="8">
        <v>0.53668983549979998</v>
      </c>
      <c r="AQ7" s="6">
        <v>0.66930574442510005</v>
      </c>
    </row>
    <row r="8" spans="1:43" x14ac:dyDescent="0.25">
      <c r="A8" t="s">
        <v>779</v>
      </c>
      <c r="B8" s="6">
        <v>0.1296209224463</v>
      </c>
      <c r="C8" s="6">
        <v>0.14007958705279999</v>
      </c>
      <c r="D8" s="6">
        <v>0.11756792358569999</v>
      </c>
      <c r="E8" s="6">
        <v>0</v>
      </c>
      <c r="F8" s="6">
        <v>0.148593598775</v>
      </c>
      <c r="G8" s="6">
        <v>0.14631249920299999</v>
      </c>
      <c r="H8" s="6">
        <v>0.1469072251753</v>
      </c>
      <c r="I8" s="6">
        <v>0.1305746561087</v>
      </c>
      <c r="J8" s="6">
        <v>0.12486973862259999</v>
      </c>
      <c r="K8" s="6">
        <v>0.11116447231190001</v>
      </c>
      <c r="L8" s="6">
        <v>0.1185052359544</v>
      </c>
      <c r="M8" s="7">
        <v>0.14344057810040001</v>
      </c>
      <c r="N8" s="8">
        <v>0.1030254088314</v>
      </c>
      <c r="O8" s="6">
        <v>0.1408554752251</v>
      </c>
      <c r="P8" s="6">
        <v>0.14251832870879999</v>
      </c>
      <c r="Q8" s="6">
        <v>0.1175338207683</v>
      </c>
      <c r="R8" s="6">
        <v>0.1185536068062</v>
      </c>
      <c r="S8" s="6">
        <v>0.11415138899250001</v>
      </c>
      <c r="T8" s="6">
        <v>8.5061700421100006E-2</v>
      </c>
      <c r="U8" s="6">
        <v>0.1236397082651</v>
      </c>
      <c r="V8" s="8">
        <v>5.2857639688980003E-2</v>
      </c>
      <c r="W8" s="6">
        <v>0.12705853603100001</v>
      </c>
      <c r="X8" s="6">
        <v>0.1505452433641</v>
      </c>
      <c r="Y8" s="6">
        <v>0.12751130070139999</v>
      </c>
      <c r="Z8" s="6">
        <v>0.11191620159939999</v>
      </c>
      <c r="AA8" s="6">
        <v>0.12812664503810001</v>
      </c>
      <c r="AB8" s="6">
        <v>0.1291271456717</v>
      </c>
      <c r="AC8" s="6">
        <v>0.1666105799906</v>
      </c>
      <c r="AD8" s="6">
        <v>0.1347990062321</v>
      </c>
      <c r="AE8" s="6">
        <v>0.12693104824029999</v>
      </c>
      <c r="AF8" s="6">
        <v>0.14930455883169999</v>
      </c>
      <c r="AG8" s="6">
        <v>0.1274411843046</v>
      </c>
      <c r="AH8" s="6">
        <v>0.1368900836883</v>
      </c>
      <c r="AI8" s="6">
        <v>0.11395184185859999</v>
      </c>
      <c r="AJ8" s="6">
        <v>0.1638853801954</v>
      </c>
      <c r="AK8" s="6">
        <v>0.124647726126</v>
      </c>
      <c r="AL8" s="6">
        <v>0.125862665294</v>
      </c>
      <c r="AM8" s="6">
        <v>0.1149658274292</v>
      </c>
      <c r="AN8" s="7">
        <v>0.1554504541483</v>
      </c>
      <c r="AO8" s="6">
        <v>0.1183544052143</v>
      </c>
      <c r="AP8" s="6">
        <v>0.1298609550564</v>
      </c>
      <c r="AQ8" s="6">
        <v>0.12877845192769999</v>
      </c>
    </row>
    <row r="9" spans="1:43" x14ac:dyDescent="0.25">
      <c r="A9" t="s">
        <v>780</v>
      </c>
      <c r="B9" s="6">
        <v>0.1262754509498</v>
      </c>
      <c r="C9" s="6">
        <v>0.1273340997113</v>
      </c>
      <c r="D9" s="6">
        <v>0.1248565514066</v>
      </c>
      <c r="E9" s="6">
        <v>0.17424301903850001</v>
      </c>
      <c r="F9" s="6">
        <v>0.12826140277180001</v>
      </c>
      <c r="G9" s="6">
        <v>0.1016651600301</v>
      </c>
      <c r="H9" s="6">
        <v>0.10859930552619999</v>
      </c>
      <c r="I9" s="7">
        <v>0.1465866746219</v>
      </c>
      <c r="J9" s="6">
        <v>0.1156524198802</v>
      </c>
      <c r="K9" s="6">
        <v>0.13240317960779999</v>
      </c>
      <c r="L9" s="6">
        <v>0.1234312001362</v>
      </c>
      <c r="M9" s="7">
        <v>0.1399174868003</v>
      </c>
      <c r="N9" s="8">
        <v>0.1000217613296</v>
      </c>
      <c r="O9" s="6">
        <v>0.12628027560460001</v>
      </c>
      <c r="P9" s="6">
        <v>0.13741034553789999</v>
      </c>
      <c r="Q9" s="6">
        <v>0.10257819278539999</v>
      </c>
      <c r="R9" s="6">
        <v>0.1159213091251</v>
      </c>
      <c r="S9" s="6">
        <v>0.1473110147001</v>
      </c>
      <c r="T9" s="6">
        <v>0.1035389184567</v>
      </c>
      <c r="U9" s="6">
        <v>0.171830939238</v>
      </c>
      <c r="V9" s="6">
        <v>5.5813177810389997E-2</v>
      </c>
      <c r="W9" s="6">
        <v>0.1185274215466</v>
      </c>
      <c r="X9" s="6">
        <v>0.15726691826049999</v>
      </c>
      <c r="Y9" s="6">
        <v>0.14246777024269999</v>
      </c>
      <c r="Z9" s="8">
        <v>4.7046206721200003E-2</v>
      </c>
      <c r="AA9" s="6">
        <v>0.10990204061059999</v>
      </c>
      <c r="AB9" s="7">
        <v>0.13597346623670001</v>
      </c>
      <c r="AC9" s="6">
        <v>5.516801324916E-2</v>
      </c>
      <c r="AD9" s="6">
        <v>0.13823132119609999</v>
      </c>
      <c r="AE9" s="6">
        <v>0.1200647003483</v>
      </c>
      <c r="AF9" s="6">
        <v>0.13676989677439999</v>
      </c>
      <c r="AG9" s="6">
        <v>0.12511331081509999</v>
      </c>
      <c r="AH9" s="7">
        <v>0.13659174720369999</v>
      </c>
      <c r="AI9" s="8">
        <v>0.104038101689</v>
      </c>
      <c r="AJ9" s="6">
        <v>0.1348504230633</v>
      </c>
      <c r="AK9" s="6">
        <v>0.1250308662529</v>
      </c>
      <c r="AL9" s="8">
        <v>8.6928419515949998E-2</v>
      </c>
      <c r="AM9" s="6">
        <v>0.11712919111639999</v>
      </c>
      <c r="AN9" s="6">
        <v>0.1347912568287</v>
      </c>
      <c r="AO9" s="6">
        <v>0.1453455499954</v>
      </c>
      <c r="AP9" s="7">
        <v>0.1604309710247</v>
      </c>
      <c r="AQ9" s="6">
        <v>0.11411419007820001</v>
      </c>
    </row>
    <row r="10" spans="1:43" x14ac:dyDescent="0.25">
      <c r="A10" t="s">
        <v>781</v>
      </c>
      <c r="B10" s="6">
        <v>0.1193816834655</v>
      </c>
      <c r="C10" s="7">
        <v>0.1342247734625</v>
      </c>
      <c r="D10" s="8">
        <v>0.1012275739203</v>
      </c>
      <c r="E10" s="6">
        <v>0.2574414779882</v>
      </c>
      <c r="F10" s="8">
        <v>3.9848989392280001E-2</v>
      </c>
      <c r="G10" s="8">
        <v>8.1049013539109996E-2</v>
      </c>
      <c r="H10" s="8">
        <v>7.030738493185E-2</v>
      </c>
      <c r="I10" s="6">
        <v>0.12113632100629999</v>
      </c>
      <c r="J10" s="6">
        <v>0.1356072217124</v>
      </c>
      <c r="K10" s="7">
        <v>0.16220591743810001</v>
      </c>
      <c r="L10" s="7">
        <v>0.1479592232044</v>
      </c>
      <c r="M10" s="6">
        <v>0.1241903969832</v>
      </c>
      <c r="N10" s="6">
        <v>0.1101274582494</v>
      </c>
      <c r="O10" s="6">
        <v>0.12947150171579999</v>
      </c>
      <c r="P10" s="6">
        <v>0.1196737407761</v>
      </c>
      <c r="Q10" s="6">
        <v>0.1120355393942</v>
      </c>
      <c r="R10" s="8">
        <v>8.0019708775540002E-2</v>
      </c>
      <c r="S10" s="6">
        <v>0.100874599875</v>
      </c>
      <c r="T10" s="6">
        <v>0.13997189163679999</v>
      </c>
      <c r="U10" s="7">
        <v>0.20549258390030001</v>
      </c>
      <c r="V10" s="8">
        <v>1.098830044003E-2</v>
      </c>
      <c r="W10" s="6">
        <v>0.12211612114750001</v>
      </c>
      <c r="X10" s="6">
        <v>0.1042981585838</v>
      </c>
      <c r="Y10" s="6">
        <v>0.1237457934334</v>
      </c>
      <c r="Z10" s="6">
        <v>8.0024497009189996E-2</v>
      </c>
      <c r="AA10" s="6">
        <v>9.9988615604120007E-2</v>
      </c>
      <c r="AB10" s="7">
        <v>0.12934412189290001</v>
      </c>
      <c r="AC10" s="6">
        <v>8.3220730396389997E-2</v>
      </c>
      <c r="AD10" s="7">
        <v>0.1433481998666</v>
      </c>
      <c r="AE10" s="8">
        <v>0.1069317276624</v>
      </c>
      <c r="AF10" s="7">
        <v>0.1826014362366</v>
      </c>
      <c r="AG10" s="8">
        <v>0.1123808171757</v>
      </c>
      <c r="AH10" s="7">
        <v>0.1289389696364</v>
      </c>
      <c r="AI10" s="8">
        <v>9.8780422573260002E-2</v>
      </c>
      <c r="AJ10" s="6">
        <v>0.15118700277819999</v>
      </c>
      <c r="AK10" s="6">
        <v>0.1147654102961</v>
      </c>
      <c r="AL10" s="6">
        <v>0.1109203160855</v>
      </c>
      <c r="AM10" s="6">
        <v>0.1148834739513</v>
      </c>
      <c r="AN10" s="6">
        <v>0.1058589313267</v>
      </c>
      <c r="AO10" s="6">
        <v>0.1254049923384</v>
      </c>
      <c r="AP10" s="7">
        <v>0.1730182384191</v>
      </c>
      <c r="AQ10" s="6">
        <v>8.7801613569E-2</v>
      </c>
    </row>
    <row r="11" spans="1:43" x14ac:dyDescent="0.25">
      <c r="A11" t="s">
        <v>782</v>
      </c>
      <c r="B11" s="6">
        <v>0.24565713441529999</v>
      </c>
      <c r="C11" s="7">
        <v>0.2615588731738</v>
      </c>
      <c r="D11" s="8">
        <v>0.2260841253269</v>
      </c>
      <c r="E11" s="6">
        <v>0.43168449702669998</v>
      </c>
      <c r="F11" s="8">
        <v>0.16811039216410001</v>
      </c>
      <c r="G11" s="8">
        <v>0.1827141735692</v>
      </c>
      <c r="H11" s="8">
        <v>0.17890669045810001</v>
      </c>
      <c r="I11" s="6">
        <v>0.26772299562820001</v>
      </c>
      <c r="J11" s="6">
        <v>0.25125964159250003</v>
      </c>
      <c r="K11" s="7">
        <v>0.29460909704589999</v>
      </c>
      <c r="L11" s="7">
        <v>0.27139042334059998</v>
      </c>
      <c r="M11" s="7">
        <v>0.26410788378360001</v>
      </c>
      <c r="N11" s="8">
        <v>0.21014921957900001</v>
      </c>
      <c r="O11" s="6">
        <v>0.25575177732030002</v>
      </c>
      <c r="P11" s="6">
        <v>0.25708408631390001</v>
      </c>
      <c r="Q11" s="6">
        <v>0.21461373217970001</v>
      </c>
      <c r="R11" s="8">
        <v>0.19594101790070001</v>
      </c>
      <c r="S11" s="6">
        <v>0.24818561457509999</v>
      </c>
      <c r="T11" s="6">
        <v>0.24351081009350001</v>
      </c>
      <c r="U11" s="7">
        <v>0.37732352313829998</v>
      </c>
      <c r="V11" s="8">
        <v>6.6801478250420002E-2</v>
      </c>
      <c r="W11" s="6">
        <v>0.24064354269409999</v>
      </c>
      <c r="X11" s="6">
        <v>0.2615650768442</v>
      </c>
      <c r="Y11" s="6">
        <v>0.26621356367600002</v>
      </c>
      <c r="Z11" s="8">
        <v>0.1270707037304</v>
      </c>
      <c r="AA11" s="8">
        <v>0.20989065621469999</v>
      </c>
      <c r="AB11" s="7">
        <v>0.26531758812950001</v>
      </c>
      <c r="AC11" s="6">
        <v>0.1383887436455</v>
      </c>
      <c r="AD11" s="7">
        <v>0.28157952106279999</v>
      </c>
      <c r="AE11" s="8">
        <v>0.2269964280108</v>
      </c>
      <c r="AF11" s="7">
        <v>0.31937133301100001</v>
      </c>
      <c r="AG11" s="8">
        <v>0.2374941279908</v>
      </c>
      <c r="AH11" s="7">
        <v>0.26553071684009999</v>
      </c>
      <c r="AI11" s="8">
        <v>0.20281852426229999</v>
      </c>
      <c r="AJ11" s="6">
        <v>0.28603742584149999</v>
      </c>
      <c r="AK11" s="6">
        <v>0.23979627654899999</v>
      </c>
      <c r="AL11" s="8">
        <v>0.19784873560149999</v>
      </c>
      <c r="AM11" s="6">
        <v>0.23201266506769999</v>
      </c>
      <c r="AN11" s="6">
        <v>0.24065018815549999</v>
      </c>
      <c r="AO11" s="6">
        <v>0.27075054233380003</v>
      </c>
      <c r="AP11" s="7">
        <v>0.33344920944380002</v>
      </c>
      <c r="AQ11" s="6">
        <v>0.20191580364719999</v>
      </c>
    </row>
    <row r="12" spans="1:43" x14ac:dyDescent="0.25">
      <c r="A12" t="s">
        <v>434</v>
      </c>
      <c r="B12" s="6">
        <v>1</v>
      </c>
      <c r="C12" s="6">
        <v>1</v>
      </c>
      <c r="D12" s="6">
        <v>1</v>
      </c>
      <c r="E12" s="6">
        <v>1</v>
      </c>
      <c r="F12" s="6">
        <v>1</v>
      </c>
      <c r="G12" s="6">
        <v>1</v>
      </c>
      <c r="H12" s="6">
        <v>1</v>
      </c>
      <c r="I12" s="6">
        <v>1</v>
      </c>
      <c r="J12" s="6">
        <v>1</v>
      </c>
      <c r="K12" s="6">
        <v>1</v>
      </c>
      <c r="L12" s="6">
        <v>1</v>
      </c>
      <c r="M12" s="6">
        <v>1</v>
      </c>
      <c r="N12" s="6">
        <v>1</v>
      </c>
      <c r="O12" s="6">
        <v>1</v>
      </c>
      <c r="P12" s="6">
        <v>1</v>
      </c>
      <c r="Q12" s="6">
        <v>1</v>
      </c>
      <c r="R12" s="6">
        <v>1</v>
      </c>
      <c r="S12" s="6">
        <v>1</v>
      </c>
      <c r="T12" s="6">
        <v>1</v>
      </c>
      <c r="U12" s="6">
        <v>1</v>
      </c>
      <c r="V12" s="6">
        <v>1</v>
      </c>
      <c r="W12" s="6">
        <v>1</v>
      </c>
      <c r="X12" s="6">
        <v>1</v>
      </c>
      <c r="Y12" s="6">
        <v>1</v>
      </c>
      <c r="Z12" s="6">
        <v>1</v>
      </c>
      <c r="AA12" s="6">
        <v>1</v>
      </c>
      <c r="AB12" s="6">
        <v>1</v>
      </c>
      <c r="AC12" s="6">
        <v>1</v>
      </c>
      <c r="AD12" s="6">
        <v>1</v>
      </c>
      <c r="AE12" s="6">
        <v>1</v>
      </c>
      <c r="AF12" s="6">
        <v>1</v>
      </c>
      <c r="AG12" s="6">
        <v>1</v>
      </c>
      <c r="AH12" s="6">
        <v>1</v>
      </c>
      <c r="AI12" s="6">
        <v>1</v>
      </c>
      <c r="AJ12" s="6">
        <v>1</v>
      </c>
      <c r="AK12" s="6">
        <v>1</v>
      </c>
      <c r="AL12" s="6">
        <v>1</v>
      </c>
      <c r="AM12" s="6">
        <v>1</v>
      </c>
      <c r="AN12" s="6">
        <v>1</v>
      </c>
      <c r="AO12" s="6">
        <v>1</v>
      </c>
      <c r="AP12" s="6">
        <v>1</v>
      </c>
      <c r="AQ12" s="6">
        <v>1</v>
      </c>
    </row>
    <row r="13" spans="1:43" x14ac:dyDescent="0.25">
      <c r="A13" t="s">
        <v>433</v>
      </c>
      <c r="B13" s="9">
        <v>3285</v>
      </c>
      <c r="C13" s="9">
        <v>1764</v>
      </c>
      <c r="D13" s="9">
        <v>1515</v>
      </c>
      <c r="E13" s="9">
        <v>6</v>
      </c>
      <c r="F13" s="9">
        <v>214</v>
      </c>
      <c r="G13" s="9">
        <v>654</v>
      </c>
      <c r="H13" s="9">
        <v>868</v>
      </c>
      <c r="I13" s="9">
        <v>980</v>
      </c>
      <c r="J13" s="9">
        <v>781</v>
      </c>
      <c r="K13" s="9">
        <v>656</v>
      </c>
      <c r="L13" s="9">
        <v>1437</v>
      </c>
      <c r="M13" s="9">
        <v>2049</v>
      </c>
      <c r="N13" s="9">
        <v>1236</v>
      </c>
      <c r="O13" s="9">
        <v>727</v>
      </c>
      <c r="P13" s="9">
        <v>739</v>
      </c>
      <c r="Q13" s="9">
        <v>604</v>
      </c>
      <c r="R13" s="9">
        <v>418</v>
      </c>
      <c r="S13" s="9">
        <v>416</v>
      </c>
      <c r="T13" s="9">
        <v>142</v>
      </c>
      <c r="U13" s="9">
        <v>160</v>
      </c>
      <c r="V13" s="9">
        <v>79</v>
      </c>
      <c r="W13" s="9">
        <v>2234</v>
      </c>
      <c r="X13" s="9">
        <v>365</v>
      </c>
      <c r="Y13" s="9">
        <v>614</v>
      </c>
      <c r="Z13" s="9">
        <v>72</v>
      </c>
      <c r="AA13" s="9">
        <v>945</v>
      </c>
      <c r="AB13" s="9">
        <v>2282</v>
      </c>
      <c r="AC13" s="9">
        <v>58</v>
      </c>
      <c r="AD13" s="9">
        <v>1190</v>
      </c>
      <c r="AE13" s="9">
        <v>2095</v>
      </c>
      <c r="AF13" s="9">
        <v>360</v>
      </c>
      <c r="AG13" s="9">
        <v>2925</v>
      </c>
      <c r="AH13" s="9">
        <v>2309</v>
      </c>
      <c r="AI13" s="9">
        <v>976</v>
      </c>
      <c r="AJ13" s="9">
        <v>463</v>
      </c>
      <c r="AK13" s="9">
        <v>2822</v>
      </c>
      <c r="AL13" s="9">
        <v>450</v>
      </c>
      <c r="AM13" s="9">
        <v>837</v>
      </c>
      <c r="AN13" s="9">
        <v>808</v>
      </c>
      <c r="AO13" s="9">
        <v>513</v>
      </c>
      <c r="AP13" s="9">
        <v>481</v>
      </c>
      <c r="AQ13" s="9">
        <v>196</v>
      </c>
    </row>
    <row r="14" spans="1:43" x14ac:dyDescent="0.25">
      <c r="A14" t="s">
        <v>320</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b8f53866-cdba-4b09-b9e6-ba50eb409ddc" sqref="A2 AQ14" xr:uid="{00000000-0002-0000-9500-000000000000}"/>
    <dataValidation allowBlank="1" error="b8f53866-cdba-4b09-b9e6-ba50eb409ddc" sqref="A1" xr:uid="{00000000-0002-0000-9500-000001000000}"/>
  </dataValidations>
  <hyperlinks>
    <hyperlink ref="A1" location="'TOC'!A1" display="Back to TOC" xr:uid="{00000000-0004-0000-9500-000000000000}"/>
  </hyperlinks>
  <pageMargins left="0.7" right="0.7" top="0.75" bottom="0.75" header="0.3" footer="0.3"/>
</worksheet>
</file>

<file path=xl/worksheets/sheet1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600-000000000000}">
  <sheetPr codeName="Sheet151"/>
  <dimension ref="A1:AQ14"/>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34.5703125" bestFit="1" customWidth="1"/>
    <col min="2" max="43" width="12.7109375" bestFit="1" customWidth="1"/>
  </cols>
  <sheetData>
    <row r="1" spans="1:43" x14ac:dyDescent="0.25">
      <c r="A1" s="4" t="s">
        <v>384</v>
      </c>
    </row>
    <row r="2" spans="1:43" x14ac:dyDescent="0.25">
      <c r="A2" t="s">
        <v>324</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776</v>
      </c>
      <c r="B5" s="6">
        <v>0.16146209692220001</v>
      </c>
      <c r="C5" s="6">
        <v>0.15186989366750001</v>
      </c>
      <c r="D5" s="6">
        <v>0.17342919522530001</v>
      </c>
      <c r="E5" s="6">
        <v>0</v>
      </c>
      <c r="F5" s="8">
        <v>9.3047289248509996E-2</v>
      </c>
      <c r="G5" s="6">
        <v>0.15736605013130001</v>
      </c>
      <c r="H5" s="6">
        <v>0.140596927875</v>
      </c>
      <c r="I5" s="8">
        <v>0.13630229525599999</v>
      </c>
      <c r="J5" s="6">
        <v>0.1705644724739</v>
      </c>
      <c r="K5" s="7">
        <v>0.21436992696500001</v>
      </c>
      <c r="L5" s="7">
        <v>0.1909070127552</v>
      </c>
      <c r="M5" s="6">
        <v>0.16073541803470001</v>
      </c>
      <c r="N5" s="6">
        <v>0.162860568688</v>
      </c>
      <c r="O5" s="6">
        <v>0.17618732647230001</v>
      </c>
      <c r="P5" s="6">
        <v>0.145196161012</v>
      </c>
      <c r="Q5" s="6">
        <v>0.1638702650709</v>
      </c>
      <c r="R5" s="6">
        <v>0.14971950576320001</v>
      </c>
      <c r="S5" s="6">
        <v>0.14982091552570001</v>
      </c>
      <c r="T5" s="6">
        <v>0.22134570304699999</v>
      </c>
      <c r="U5" s="6">
        <v>0.15275150455780001</v>
      </c>
      <c r="V5" s="6">
        <v>0.19210991040530001</v>
      </c>
      <c r="W5" s="6">
        <v>0.16435322970329999</v>
      </c>
      <c r="X5" s="8">
        <v>0.11515935776980001</v>
      </c>
      <c r="Y5" s="6">
        <v>0.1901441521368</v>
      </c>
      <c r="Z5" s="6">
        <v>7.0347217845540003E-2</v>
      </c>
      <c r="AA5" s="6">
        <v>0.15237875986550001</v>
      </c>
      <c r="AB5" s="6">
        <v>0.16636171517789999</v>
      </c>
      <c r="AC5" s="6">
        <v>0.13716502519519999</v>
      </c>
      <c r="AD5" s="6">
        <v>0.18031802134960001</v>
      </c>
      <c r="AE5" s="6">
        <v>0.15166695515789999</v>
      </c>
      <c r="AF5" s="6">
        <v>0.1524574098974</v>
      </c>
      <c r="AG5" s="6">
        <v>0.1624592632678</v>
      </c>
      <c r="AH5" s="6">
        <v>0.17044423994290001</v>
      </c>
      <c r="AI5" s="6">
        <v>0.14210058901799999</v>
      </c>
      <c r="AJ5" s="6">
        <v>0.18469778830940001</v>
      </c>
      <c r="AK5" s="6">
        <v>0.158089632786</v>
      </c>
      <c r="AL5" s="6">
        <v>0.1587127877857</v>
      </c>
      <c r="AM5" s="6">
        <v>0.17138722291290001</v>
      </c>
      <c r="AN5" s="6">
        <v>0.16458432852239999</v>
      </c>
      <c r="AO5" s="6">
        <v>0.17095501267669999</v>
      </c>
      <c r="AP5" s="6">
        <v>0.15420988622039999</v>
      </c>
      <c r="AQ5" s="6">
        <v>0.1086187057662</v>
      </c>
    </row>
    <row r="6" spans="1:43" x14ac:dyDescent="0.25">
      <c r="A6" t="s">
        <v>777</v>
      </c>
      <c r="B6" s="6">
        <v>0.35800213890650001</v>
      </c>
      <c r="C6" s="8">
        <v>0.33387780164649999</v>
      </c>
      <c r="D6" s="7">
        <v>0.38749475745689999</v>
      </c>
      <c r="E6" s="6">
        <v>0.13763524514020001</v>
      </c>
      <c r="F6" s="6">
        <v>0.3732026069694</v>
      </c>
      <c r="G6" s="6">
        <v>0.38059412437059997</v>
      </c>
      <c r="H6" s="6">
        <v>0.37866701543289999</v>
      </c>
      <c r="I6" s="6">
        <v>0.37327439303710003</v>
      </c>
      <c r="J6" s="6">
        <v>0.33572383995959998</v>
      </c>
      <c r="K6" s="6">
        <v>0.33476692205160002</v>
      </c>
      <c r="L6" s="8">
        <v>0.33527946285370003</v>
      </c>
      <c r="M6" s="6">
        <v>0.36860883476349998</v>
      </c>
      <c r="N6" s="6">
        <v>0.33758987024109999</v>
      </c>
      <c r="O6" s="6">
        <v>0.35558629949600001</v>
      </c>
      <c r="P6" s="6">
        <v>0.38075684827299999</v>
      </c>
      <c r="Q6" s="6">
        <v>0.34880654674720002</v>
      </c>
      <c r="R6" s="6">
        <v>0.37761140253870001</v>
      </c>
      <c r="S6" s="6">
        <v>0.31480194452909999</v>
      </c>
      <c r="T6" s="8">
        <v>0.23746047516900001</v>
      </c>
      <c r="U6" s="6">
        <v>0.40081251604829998</v>
      </c>
      <c r="V6" s="6">
        <v>0.41731824227089998</v>
      </c>
      <c r="W6" s="6">
        <v>0.34410968180079998</v>
      </c>
      <c r="X6" s="6">
        <v>0.37765911901310001</v>
      </c>
      <c r="Y6" s="6">
        <v>0.38805217299630002</v>
      </c>
      <c r="Z6" s="6">
        <v>0.40220599104990001</v>
      </c>
      <c r="AA6" s="6">
        <v>0.36796292192829999</v>
      </c>
      <c r="AB6" s="6">
        <v>0.35218448760670001</v>
      </c>
      <c r="AC6" s="6">
        <v>0.39867006910320002</v>
      </c>
      <c r="AD6" s="6">
        <v>0.33656951231010002</v>
      </c>
      <c r="AE6" s="6">
        <v>0.36913580762179998</v>
      </c>
      <c r="AF6" s="8">
        <v>0.29177620739400001</v>
      </c>
      <c r="AG6" s="7">
        <v>0.36533590519179998</v>
      </c>
      <c r="AH6" s="6">
        <v>0.35828693397</v>
      </c>
      <c r="AI6" s="6">
        <v>0.35738824733750002</v>
      </c>
      <c r="AJ6" s="6">
        <v>0.39987287809650002</v>
      </c>
      <c r="AK6" s="6">
        <v>0.35192495514970001</v>
      </c>
      <c r="AL6" s="8">
        <v>0.29709499813329998</v>
      </c>
      <c r="AM6" s="6">
        <v>0.37368144118860003</v>
      </c>
      <c r="AN6" s="6">
        <v>0.36786657389029997</v>
      </c>
      <c r="AO6" s="6">
        <v>0.38695443208390001</v>
      </c>
      <c r="AP6" s="6">
        <v>0.33766990859160001</v>
      </c>
      <c r="AQ6" s="6">
        <v>0.3753887836557</v>
      </c>
    </row>
    <row r="7" spans="1:43" x14ac:dyDescent="0.25">
      <c r="A7" t="s">
        <v>778</v>
      </c>
      <c r="B7" s="6">
        <v>0.51946423582870005</v>
      </c>
      <c r="C7" s="8">
        <v>0.48574769531400003</v>
      </c>
      <c r="D7" s="7">
        <v>0.5609239526823</v>
      </c>
      <c r="E7" s="6">
        <v>0.13763524514020001</v>
      </c>
      <c r="F7" s="6">
        <v>0.46624989621789997</v>
      </c>
      <c r="G7" s="6">
        <v>0.53796017450190003</v>
      </c>
      <c r="H7" s="6">
        <v>0.51926394330790004</v>
      </c>
      <c r="I7" s="6">
        <v>0.50957668829309999</v>
      </c>
      <c r="J7" s="6">
        <v>0.50628831243350003</v>
      </c>
      <c r="K7" s="6">
        <v>0.54913684901649995</v>
      </c>
      <c r="L7" s="6">
        <v>0.52618647560889997</v>
      </c>
      <c r="M7" s="6">
        <v>0.5293442527983</v>
      </c>
      <c r="N7" s="6">
        <v>0.50045043892910002</v>
      </c>
      <c r="O7" s="6">
        <v>0.53177362596830002</v>
      </c>
      <c r="P7" s="6">
        <v>0.52595300928499999</v>
      </c>
      <c r="Q7" s="6">
        <v>0.51267681181809999</v>
      </c>
      <c r="R7" s="6">
        <v>0.52733090830189999</v>
      </c>
      <c r="S7" s="8">
        <v>0.46462286005480002</v>
      </c>
      <c r="T7" s="6">
        <v>0.458806178216</v>
      </c>
      <c r="U7" s="6">
        <v>0.55356402060609999</v>
      </c>
      <c r="V7" s="6">
        <v>0.60942815267619999</v>
      </c>
      <c r="W7" s="6">
        <v>0.50846291150419998</v>
      </c>
      <c r="X7" s="6">
        <v>0.49281847678289997</v>
      </c>
      <c r="Y7" s="7">
        <v>0.57819632513310004</v>
      </c>
      <c r="Z7" s="6">
        <v>0.47255320889539998</v>
      </c>
      <c r="AA7" s="6">
        <v>0.52034168179380003</v>
      </c>
      <c r="AB7" s="6">
        <v>0.51854620278459995</v>
      </c>
      <c r="AC7" s="6">
        <v>0.53583509429830001</v>
      </c>
      <c r="AD7" s="6">
        <v>0.51688753365969997</v>
      </c>
      <c r="AE7" s="6">
        <v>0.52080276277960003</v>
      </c>
      <c r="AF7" s="8">
        <v>0.44423361729139998</v>
      </c>
      <c r="AG7" s="7">
        <v>0.52779516845959995</v>
      </c>
      <c r="AH7" s="6">
        <v>0.52873117391290003</v>
      </c>
      <c r="AI7" s="6">
        <v>0.49948883635550001</v>
      </c>
      <c r="AJ7" s="7">
        <v>0.58457066640590005</v>
      </c>
      <c r="AK7" s="8">
        <v>0.51001458793569998</v>
      </c>
      <c r="AL7" s="8">
        <v>0.45580778591889998</v>
      </c>
      <c r="AM7" s="6">
        <v>0.54506866410139998</v>
      </c>
      <c r="AN7" s="6">
        <v>0.53245090241259996</v>
      </c>
      <c r="AO7" s="6">
        <v>0.5579094447606</v>
      </c>
      <c r="AP7" s="6">
        <v>0.49187979481209998</v>
      </c>
      <c r="AQ7" s="6">
        <v>0.48400748942189997</v>
      </c>
    </row>
    <row r="8" spans="1:43" x14ac:dyDescent="0.25">
      <c r="A8" t="s">
        <v>779</v>
      </c>
      <c r="B8" s="6">
        <v>0.1747301530234</v>
      </c>
      <c r="C8" s="7">
        <v>0.20422756631960001</v>
      </c>
      <c r="D8" s="8">
        <v>0.1392767223501</v>
      </c>
      <c r="E8" s="6">
        <v>0.2574414779882</v>
      </c>
      <c r="F8" s="6">
        <v>0.2253506869421</v>
      </c>
      <c r="G8" s="7">
        <v>0.22821672759709999</v>
      </c>
      <c r="H8" s="7">
        <v>0.2274694963775</v>
      </c>
      <c r="I8" s="6">
        <v>0.16796779995069999</v>
      </c>
      <c r="J8" s="6">
        <v>0.16290879475280001</v>
      </c>
      <c r="K8" s="8">
        <v>0.12924086336250001</v>
      </c>
      <c r="L8" s="8">
        <v>0.14727395524590001</v>
      </c>
      <c r="M8" s="6">
        <v>0.1815417517723</v>
      </c>
      <c r="N8" s="6">
        <v>0.1616214351361</v>
      </c>
      <c r="O8" s="6">
        <v>0.18553578195510001</v>
      </c>
      <c r="P8" s="6">
        <v>0.16320122632190001</v>
      </c>
      <c r="Q8" s="6">
        <v>0.17792352028620001</v>
      </c>
      <c r="R8" s="8">
        <v>0.13247410959030001</v>
      </c>
      <c r="S8" s="7">
        <v>0.22240185245249999</v>
      </c>
      <c r="T8" s="6">
        <v>0.1665571347068</v>
      </c>
      <c r="U8" s="8">
        <v>0.1029281472456</v>
      </c>
      <c r="V8" s="6">
        <v>0.21072499462720001</v>
      </c>
      <c r="W8" s="6">
        <v>0.1760134597004</v>
      </c>
      <c r="X8" s="6">
        <v>0.21305895167979999</v>
      </c>
      <c r="Y8" s="6">
        <v>0.1484472583393</v>
      </c>
      <c r="Z8" s="6">
        <v>0.16190036475729999</v>
      </c>
      <c r="AA8" s="6">
        <v>0.18213187510369999</v>
      </c>
      <c r="AB8" s="6">
        <v>0.17091758575409999</v>
      </c>
      <c r="AC8" s="6">
        <v>0.18885388020499999</v>
      </c>
      <c r="AD8" s="6">
        <v>0.1700438394371</v>
      </c>
      <c r="AE8" s="6">
        <v>0.17716456593730001</v>
      </c>
      <c r="AF8" s="6">
        <v>0.186750807627</v>
      </c>
      <c r="AG8" s="6">
        <v>0.1733990026802</v>
      </c>
      <c r="AH8" s="6">
        <v>0.18025029214880001</v>
      </c>
      <c r="AI8" s="6">
        <v>0.16283118670069999</v>
      </c>
      <c r="AJ8" s="6">
        <v>0.16725900179729999</v>
      </c>
      <c r="AK8" s="6">
        <v>0.17581452745180001</v>
      </c>
      <c r="AL8" s="6">
        <v>0.183370243633</v>
      </c>
      <c r="AM8" s="6">
        <v>0.15528991168770001</v>
      </c>
      <c r="AN8" s="6">
        <v>0.187627017501</v>
      </c>
      <c r="AO8" s="6">
        <v>0.16604307718129999</v>
      </c>
      <c r="AP8" s="6">
        <v>0.19497085054579999</v>
      </c>
      <c r="AQ8" s="6">
        <v>0.16621999750450001</v>
      </c>
    </row>
    <row r="9" spans="1:43" x14ac:dyDescent="0.25">
      <c r="A9" t="s">
        <v>780</v>
      </c>
      <c r="B9" s="6">
        <v>0.12380306655870001</v>
      </c>
      <c r="C9" s="6">
        <v>0.1302300353992</v>
      </c>
      <c r="D9" s="6">
        <v>0.116101438189</v>
      </c>
      <c r="E9" s="6">
        <v>0.13474330091260001</v>
      </c>
      <c r="F9" s="6">
        <v>0.12832539452210001</v>
      </c>
      <c r="G9" s="6">
        <v>0.115409199347</v>
      </c>
      <c r="H9" s="6">
        <v>0.1187766966838</v>
      </c>
      <c r="I9" s="7">
        <v>0.15781307399309999</v>
      </c>
      <c r="J9" s="8">
        <v>0.100013760994</v>
      </c>
      <c r="K9" s="6">
        <v>0.1089106655943</v>
      </c>
      <c r="L9" s="8">
        <v>0.1041453387236</v>
      </c>
      <c r="M9" s="6">
        <v>0.12372345415570001</v>
      </c>
      <c r="N9" s="6">
        <v>0.123956278245</v>
      </c>
      <c r="O9" s="6">
        <v>0.1173881853806</v>
      </c>
      <c r="P9" s="6">
        <v>0.13332123074060001</v>
      </c>
      <c r="Q9" s="6">
        <v>0.11129776775520001</v>
      </c>
      <c r="R9" s="6">
        <v>0.14402614503409999</v>
      </c>
      <c r="S9" s="6">
        <v>0.12570513029729999</v>
      </c>
      <c r="T9" s="6">
        <v>0.1321848823425</v>
      </c>
      <c r="U9" s="6">
        <v>0.14803994626120001</v>
      </c>
      <c r="V9" s="6">
        <v>5.3779062466880002E-2</v>
      </c>
      <c r="W9" s="6">
        <v>0.1185095174159</v>
      </c>
      <c r="X9" s="6">
        <v>0.15176860742000001</v>
      </c>
      <c r="Y9" s="6">
        <v>0.1271645527452</v>
      </c>
      <c r="Z9" s="6">
        <v>0.1014017830908</v>
      </c>
      <c r="AA9" s="6">
        <v>0.1146805638852</v>
      </c>
      <c r="AB9" s="6">
        <v>0.12781871292229999</v>
      </c>
      <c r="AC9" s="6">
        <v>0.12794174980469999</v>
      </c>
      <c r="AD9" s="6">
        <v>0.1174092395458</v>
      </c>
      <c r="AE9" s="6">
        <v>0.12712448642589999</v>
      </c>
      <c r="AF9" s="6">
        <v>0.1293883850202</v>
      </c>
      <c r="AG9" s="6">
        <v>0.1231845562668</v>
      </c>
      <c r="AH9" s="6">
        <v>0.12897518468140001</v>
      </c>
      <c r="AI9" s="6">
        <v>0.1126542788268</v>
      </c>
      <c r="AJ9" s="6">
        <v>0.1121948083068</v>
      </c>
      <c r="AK9" s="6">
        <v>0.12548790709070001</v>
      </c>
      <c r="AL9" s="6">
        <v>0.1113125406728</v>
      </c>
      <c r="AM9" s="6">
        <v>0.1094285660334</v>
      </c>
      <c r="AN9" s="6">
        <v>0.1197591897248</v>
      </c>
      <c r="AO9" s="7">
        <v>0.1670450242814</v>
      </c>
      <c r="AP9" s="6">
        <v>0.11144692495400001</v>
      </c>
      <c r="AQ9" s="6">
        <v>0.15173144359640001</v>
      </c>
    </row>
    <row r="10" spans="1:43" x14ac:dyDescent="0.25">
      <c r="A10" t="s">
        <v>781</v>
      </c>
      <c r="B10" s="6">
        <v>0.18200254458920001</v>
      </c>
      <c r="C10" s="6">
        <v>0.17979470296710001</v>
      </c>
      <c r="D10" s="6">
        <v>0.18369788677859999</v>
      </c>
      <c r="E10" s="6">
        <v>0.47017997595900002</v>
      </c>
      <c r="F10" s="6">
        <v>0.18007402231790001</v>
      </c>
      <c r="G10" s="8">
        <v>0.11841389855410001</v>
      </c>
      <c r="H10" s="8">
        <v>0.13448986363089999</v>
      </c>
      <c r="I10" s="6">
        <v>0.164642437763</v>
      </c>
      <c r="J10" s="7">
        <v>0.23078913181970001</v>
      </c>
      <c r="K10" s="7">
        <v>0.21271162202659999</v>
      </c>
      <c r="L10" s="7">
        <v>0.2223942304216</v>
      </c>
      <c r="M10" s="8">
        <v>0.16539054127370001</v>
      </c>
      <c r="N10" s="7">
        <v>0.21397184768979999</v>
      </c>
      <c r="O10" s="6">
        <v>0.16530240669599999</v>
      </c>
      <c r="P10" s="6">
        <v>0.17752453365250001</v>
      </c>
      <c r="Q10" s="6">
        <v>0.1981019001405</v>
      </c>
      <c r="R10" s="6">
        <v>0.1961688370737</v>
      </c>
      <c r="S10" s="6">
        <v>0.18727015719539999</v>
      </c>
      <c r="T10" s="6">
        <v>0.24245180473460001</v>
      </c>
      <c r="U10" s="6">
        <v>0.19546788588719999</v>
      </c>
      <c r="V10" s="6">
        <v>0.12606779022969999</v>
      </c>
      <c r="W10" s="7">
        <v>0.19701411137950001</v>
      </c>
      <c r="X10" s="6">
        <v>0.1423539641173</v>
      </c>
      <c r="Y10" s="8">
        <v>0.14619186378230001</v>
      </c>
      <c r="Z10" s="6">
        <v>0.2641446432565</v>
      </c>
      <c r="AA10" s="6">
        <v>0.1828458792173</v>
      </c>
      <c r="AB10" s="6">
        <v>0.18271749853899999</v>
      </c>
      <c r="AC10" s="6">
        <v>0.1473692756919</v>
      </c>
      <c r="AD10" s="6">
        <v>0.19565938735730001</v>
      </c>
      <c r="AE10" s="6">
        <v>0.1749081848573</v>
      </c>
      <c r="AF10" s="7">
        <v>0.23962719006139999</v>
      </c>
      <c r="AG10" s="8">
        <v>0.17562127259339999</v>
      </c>
      <c r="AH10" s="8">
        <v>0.1620433492569</v>
      </c>
      <c r="AI10" s="7">
        <v>0.22502569811690001</v>
      </c>
      <c r="AJ10" s="8">
        <v>0.13597552349</v>
      </c>
      <c r="AK10" s="7">
        <v>0.18868297752179999</v>
      </c>
      <c r="AL10" s="7">
        <v>0.2495094297753</v>
      </c>
      <c r="AM10" s="6">
        <v>0.1902128581774</v>
      </c>
      <c r="AN10" s="6">
        <v>0.1601628903616</v>
      </c>
      <c r="AO10" s="8">
        <v>0.1090024537767</v>
      </c>
      <c r="AP10" s="6">
        <v>0.20170242968820001</v>
      </c>
      <c r="AQ10" s="6">
        <v>0.19804106947719999</v>
      </c>
    </row>
    <row r="11" spans="1:43" x14ac:dyDescent="0.25">
      <c r="A11" t="s">
        <v>782</v>
      </c>
      <c r="B11" s="6">
        <v>0.3058056111479</v>
      </c>
      <c r="C11" s="6">
        <v>0.31002473836630001</v>
      </c>
      <c r="D11" s="6">
        <v>0.29979932496759998</v>
      </c>
      <c r="E11" s="6">
        <v>0.60492327687159997</v>
      </c>
      <c r="F11" s="6">
        <v>0.30839941684</v>
      </c>
      <c r="G11" s="8">
        <v>0.233823097901</v>
      </c>
      <c r="H11" s="8">
        <v>0.25326656031459999</v>
      </c>
      <c r="I11" s="6">
        <v>0.32245551175609999</v>
      </c>
      <c r="J11" s="6">
        <v>0.33080289281370001</v>
      </c>
      <c r="K11" s="6">
        <v>0.3216222876209</v>
      </c>
      <c r="L11" s="6">
        <v>0.32653956914519999</v>
      </c>
      <c r="M11" s="8">
        <v>0.28911399542939997</v>
      </c>
      <c r="N11" s="7">
        <v>0.33792812593479998</v>
      </c>
      <c r="O11" s="6">
        <v>0.28269059207660002</v>
      </c>
      <c r="P11" s="6">
        <v>0.31084576439299999</v>
      </c>
      <c r="Q11" s="6">
        <v>0.3093996678957</v>
      </c>
      <c r="R11" s="6">
        <v>0.34019498210769999</v>
      </c>
      <c r="S11" s="6">
        <v>0.31297528749269998</v>
      </c>
      <c r="T11" s="6">
        <v>0.37463668707719999</v>
      </c>
      <c r="U11" s="6">
        <v>0.34350783214840003</v>
      </c>
      <c r="V11" s="8">
        <v>0.1798468526966</v>
      </c>
      <c r="W11" s="6">
        <v>0.3155236287955</v>
      </c>
      <c r="X11" s="6">
        <v>0.29412257153729998</v>
      </c>
      <c r="Y11" s="6">
        <v>0.27335641652749998</v>
      </c>
      <c r="Z11" s="6">
        <v>0.3655464263473</v>
      </c>
      <c r="AA11" s="6">
        <v>0.29752644310249998</v>
      </c>
      <c r="AB11" s="6">
        <v>0.3105362114613</v>
      </c>
      <c r="AC11" s="6">
        <v>0.27531102549660003</v>
      </c>
      <c r="AD11" s="6">
        <v>0.31306862690319998</v>
      </c>
      <c r="AE11" s="6">
        <v>0.30203267128310002</v>
      </c>
      <c r="AF11" s="7">
        <v>0.36901557508159999</v>
      </c>
      <c r="AG11" s="8">
        <v>0.29880582886020002</v>
      </c>
      <c r="AH11" s="8">
        <v>0.29101853393830002</v>
      </c>
      <c r="AI11" s="7">
        <v>0.33767997694379998</v>
      </c>
      <c r="AJ11" s="8">
        <v>0.24817033179680001</v>
      </c>
      <c r="AK11" s="7">
        <v>0.31417088461249998</v>
      </c>
      <c r="AL11" s="7">
        <v>0.36082197044809999</v>
      </c>
      <c r="AM11" s="6">
        <v>0.29964142421079998</v>
      </c>
      <c r="AN11" s="6">
        <v>0.27992208008629998</v>
      </c>
      <c r="AO11" s="6">
        <v>0.27604747805809998</v>
      </c>
      <c r="AP11" s="6">
        <v>0.31314935464209998</v>
      </c>
      <c r="AQ11" s="6">
        <v>0.34977251307360002</v>
      </c>
    </row>
    <row r="12" spans="1:43" x14ac:dyDescent="0.25">
      <c r="A12" t="s">
        <v>434</v>
      </c>
      <c r="B12" s="6">
        <v>1</v>
      </c>
      <c r="C12" s="6">
        <v>1</v>
      </c>
      <c r="D12" s="6">
        <v>1</v>
      </c>
      <c r="E12" s="6">
        <v>1</v>
      </c>
      <c r="F12" s="6">
        <v>1</v>
      </c>
      <c r="G12" s="6">
        <v>1</v>
      </c>
      <c r="H12" s="6">
        <v>1</v>
      </c>
      <c r="I12" s="6">
        <v>1</v>
      </c>
      <c r="J12" s="6">
        <v>1</v>
      </c>
      <c r="K12" s="6">
        <v>1</v>
      </c>
      <c r="L12" s="6">
        <v>1</v>
      </c>
      <c r="M12" s="6">
        <v>1</v>
      </c>
      <c r="N12" s="6">
        <v>1</v>
      </c>
      <c r="O12" s="6">
        <v>1</v>
      </c>
      <c r="P12" s="6">
        <v>1</v>
      </c>
      <c r="Q12" s="6">
        <v>1</v>
      </c>
      <c r="R12" s="6">
        <v>1</v>
      </c>
      <c r="S12" s="6">
        <v>1</v>
      </c>
      <c r="T12" s="6">
        <v>1</v>
      </c>
      <c r="U12" s="6">
        <v>1</v>
      </c>
      <c r="V12" s="6">
        <v>1</v>
      </c>
      <c r="W12" s="6">
        <v>1</v>
      </c>
      <c r="X12" s="6">
        <v>1</v>
      </c>
      <c r="Y12" s="6">
        <v>1</v>
      </c>
      <c r="Z12" s="6">
        <v>1</v>
      </c>
      <c r="AA12" s="6">
        <v>1</v>
      </c>
      <c r="AB12" s="6">
        <v>1</v>
      </c>
      <c r="AC12" s="6">
        <v>1</v>
      </c>
      <c r="AD12" s="6">
        <v>1</v>
      </c>
      <c r="AE12" s="6">
        <v>1</v>
      </c>
      <c r="AF12" s="6">
        <v>1</v>
      </c>
      <c r="AG12" s="6">
        <v>1</v>
      </c>
      <c r="AH12" s="6">
        <v>1</v>
      </c>
      <c r="AI12" s="6">
        <v>1</v>
      </c>
      <c r="AJ12" s="6">
        <v>1</v>
      </c>
      <c r="AK12" s="6">
        <v>1</v>
      </c>
      <c r="AL12" s="6">
        <v>1</v>
      </c>
      <c r="AM12" s="6">
        <v>1</v>
      </c>
      <c r="AN12" s="6">
        <v>1</v>
      </c>
      <c r="AO12" s="6">
        <v>1</v>
      </c>
      <c r="AP12" s="6">
        <v>1</v>
      </c>
      <c r="AQ12" s="6">
        <v>1</v>
      </c>
    </row>
    <row r="13" spans="1:43" x14ac:dyDescent="0.25">
      <c r="A13" t="s">
        <v>433</v>
      </c>
      <c r="B13" s="9">
        <v>3285</v>
      </c>
      <c r="C13" s="9">
        <v>1764</v>
      </c>
      <c r="D13" s="9">
        <v>1515</v>
      </c>
      <c r="E13" s="9">
        <v>6</v>
      </c>
      <c r="F13" s="9">
        <v>214</v>
      </c>
      <c r="G13" s="9">
        <v>654</v>
      </c>
      <c r="H13" s="9">
        <v>868</v>
      </c>
      <c r="I13" s="9">
        <v>980</v>
      </c>
      <c r="J13" s="9">
        <v>781</v>
      </c>
      <c r="K13" s="9">
        <v>656</v>
      </c>
      <c r="L13" s="9">
        <v>1437</v>
      </c>
      <c r="M13" s="9">
        <v>2049</v>
      </c>
      <c r="N13" s="9">
        <v>1236</v>
      </c>
      <c r="O13" s="9">
        <v>727</v>
      </c>
      <c r="P13" s="9">
        <v>739</v>
      </c>
      <c r="Q13" s="9">
        <v>604</v>
      </c>
      <c r="R13" s="9">
        <v>418</v>
      </c>
      <c r="S13" s="9">
        <v>416</v>
      </c>
      <c r="T13" s="9">
        <v>142</v>
      </c>
      <c r="U13" s="9">
        <v>160</v>
      </c>
      <c r="V13" s="9">
        <v>79</v>
      </c>
      <c r="W13" s="9">
        <v>2234</v>
      </c>
      <c r="X13" s="9">
        <v>365</v>
      </c>
      <c r="Y13" s="9">
        <v>614</v>
      </c>
      <c r="Z13" s="9">
        <v>72</v>
      </c>
      <c r="AA13" s="9">
        <v>945</v>
      </c>
      <c r="AB13" s="9">
        <v>2282</v>
      </c>
      <c r="AC13" s="9">
        <v>58</v>
      </c>
      <c r="AD13" s="9">
        <v>1190</v>
      </c>
      <c r="AE13" s="9">
        <v>2095</v>
      </c>
      <c r="AF13" s="9">
        <v>360</v>
      </c>
      <c r="AG13" s="9">
        <v>2925</v>
      </c>
      <c r="AH13" s="9">
        <v>2309</v>
      </c>
      <c r="AI13" s="9">
        <v>976</v>
      </c>
      <c r="AJ13" s="9">
        <v>463</v>
      </c>
      <c r="AK13" s="9">
        <v>2822</v>
      </c>
      <c r="AL13" s="9">
        <v>450</v>
      </c>
      <c r="AM13" s="9">
        <v>837</v>
      </c>
      <c r="AN13" s="9">
        <v>808</v>
      </c>
      <c r="AO13" s="9">
        <v>513</v>
      </c>
      <c r="AP13" s="9">
        <v>481</v>
      </c>
      <c r="AQ13" s="9">
        <v>196</v>
      </c>
    </row>
    <row r="14" spans="1:43" x14ac:dyDescent="0.25">
      <c r="A14" t="s">
        <v>320</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8ead2ac3-5798-4285-aa49-572dca476a6f" sqref="A2 AQ14" xr:uid="{00000000-0002-0000-9600-000000000000}"/>
    <dataValidation allowBlank="1" error="8ead2ac3-5798-4285-aa49-572dca476a6f" sqref="A1" xr:uid="{00000000-0002-0000-9600-000001000000}"/>
  </dataValidations>
  <hyperlinks>
    <hyperlink ref="A1" location="'TOC'!A1" display="Back to TOC" xr:uid="{00000000-0004-0000-9600-000000000000}"/>
  </hyperlinks>
  <pageMargins left="0.7" right="0.7" top="0.75" bottom="0.75" header="0.3" footer="0.3"/>
</worksheet>
</file>

<file path=xl/worksheets/sheet1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700-000000000000}">
  <sheetPr codeName="Sheet152"/>
  <dimension ref="A1:AQ14"/>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34.5703125" bestFit="1" customWidth="1"/>
    <col min="2" max="43" width="12.7109375" bestFit="1" customWidth="1"/>
  </cols>
  <sheetData>
    <row r="1" spans="1:43" x14ac:dyDescent="0.25">
      <c r="A1" s="4" t="s">
        <v>384</v>
      </c>
    </row>
    <row r="2" spans="1:43" x14ac:dyDescent="0.25">
      <c r="A2" t="s">
        <v>326</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776</v>
      </c>
      <c r="B5" s="6">
        <v>0.10483242811850001</v>
      </c>
      <c r="C5" s="7">
        <v>0.1170315398512</v>
      </c>
      <c r="D5" s="8">
        <v>9.0503572244739997E-2</v>
      </c>
      <c r="E5" s="6">
        <v>3.6607773898329997E-2</v>
      </c>
      <c r="F5" s="6">
        <v>9.43574668088E-2</v>
      </c>
      <c r="G5" s="7">
        <v>0.1317047251</v>
      </c>
      <c r="H5" s="6">
        <v>0.1219675857082</v>
      </c>
      <c r="I5" s="7">
        <v>0.12481809267009999</v>
      </c>
      <c r="J5" s="8">
        <v>8.1028885804559997E-2</v>
      </c>
      <c r="K5" s="8">
        <v>8.1188160364820003E-2</v>
      </c>
      <c r="L5" s="8">
        <v>8.1102850318700001E-2</v>
      </c>
      <c r="M5" s="6">
        <v>0.11275970447109999</v>
      </c>
      <c r="N5" s="6">
        <v>8.9576622080959997E-2</v>
      </c>
      <c r="O5" s="6">
        <v>0.1206114434168</v>
      </c>
      <c r="P5" s="6">
        <v>9.4743940531470006E-2</v>
      </c>
      <c r="Q5" s="6">
        <v>9.5041584640309998E-2</v>
      </c>
      <c r="R5" s="6">
        <v>9.7068478065269997E-2</v>
      </c>
      <c r="S5" s="6">
        <v>8.9512467511660004E-2</v>
      </c>
      <c r="T5" s="6">
        <v>0.1534572870384</v>
      </c>
      <c r="U5" s="6">
        <v>0.13089208134489999</v>
      </c>
      <c r="V5" s="6">
        <v>8.8969073234770005E-2</v>
      </c>
      <c r="W5" s="6">
        <v>0.1004025498777</v>
      </c>
      <c r="X5" s="6">
        <v>0.1053543484816</v>
      </c>
      <c r="Y5" s="6">
        <v>0.12434071280719999</v>
      </c>
      <c r="Z5" s="6">
        <v>6.1671460711500002E-2</v>
      </c>
      <c r="AA5" s="6">
        <v>0.11543329262220001</v>
      </c>
      <c r="AB5" s="6">
        <v>0.10125593775</v>
      </c>
      <c r="AC5" s="6">
        <v>6.5654586066849999E-2</v>
      </c>
      <c r="AD5" s="7">
        <v>0.12873923263090001</v>
      </c>
      <c r="AE5" s="8">
        <v>9.2413491023560002E-2</v>
      </c>
      <c r="AF5" s="7">
        <v>0.20633343870090001</v>
      </c>
      <c r="AG5" s="8">
        <v>9.3592349310669995E-2</v>
      </c>
      <c r="AH5" s="7">
        <v>0.1149249496938</v>
      </c>
      <c r="AI5" s="8">
        <v>8.3077437599910001E-2</v>
      </c>
      <c r="AJ5" s="7">
        <v>0.1937541250409</v>
      </c>
      <c r="AK5" s="8">
        <v>9.1926195684709999E-2</v>
      </c>
      <c r="AL5" s="6">
        <v>7.7749431113470005E-2</v>
      </c>
      <c r="AM5" s="6">
        <v>0.1019114463365</v>
      </c>
      <c r="AN5" s="6">
        <v>0.1120300655799</v>
      </c>
      <c r="AO5" s="6">
        <v>0.1275798862867</v>
      </c>
      <c r="AP5" s="7">
        <v>0.133469497745</v>
      </c>
      <c r="AQ5" s="8">
        <v>4.5661728063609998E-2</v>
      </c>
    </row>
    <row r="6" spans="1:43" x14ac:dyDescent="0.25">
      <c r="A6" t="s">
        <v>777</v>
      </c>
      <c r="B6" s="6">
        <v>0.30632702410340001</v>
      </c>
      <c r="C6" s="6">
        <v>0.32302730013949998</v>
      </c>
      <c r="D6" s="8">
        <v>0.28611821107270002</v>
      </c>
      <c r="E6" s="6">
        <v>0.39507672312839998</v>
      </c>
      <c r="F6" s="6">
        <v>0.35597714507560002</v>
      </c>
      <c r="G6" s="7">
        <v>0.36498113407029997</v>
      </c>
      <c r="H6" s="7">
        <v>0.36263362317030001</v>
      </c>
      <c r="I6" s="6">
        <v>0.32978787080319999</v>
      </c>
      <c r="J6" s="8">
        <v>0.26933809834650002</v>
      </c>
      <c r="K6" s="8">
        <v>0.24176082608999999</v>
      </c>
      <c r="L6" s="8">
        <v>0.25653166183659998</v>
      </c>
      <c r="M6" s="7">
        <v>0.32624946950880002</v>
      </c>
      <c r="N6" s="8">
        <v>0.26798687429880003</v>
      </c>
      <c r="O6" s="6">
        <v>0.31944795340159998</v>
      </c>
      <c r="P6" s="6">
        <v>0.31037425333099999</v>
      </c>
      <c r="Q6" s="6">
        <v>0.28484267958499998</v>
      </c>
      <c r="R6" s="6">
        <v>0.28431147576530003</v>
      </c>
      <c r="S6" s="6">
        <v>0.30409110614509999</v>
      </c>
      <c r="T6" s="6">
        <v>0.25209346884169997</v>
      </c>
      <c r="U6" s="7">
        <v>0.39189973174830001</v>
      </c>
      <c r="V6" s="8">
        <v>0.19648687882499999</v>
      </c>
      <c r="W6" s="6">
        <v>0.30607891834860002</v>
      </c>
      <c r="X6" s="6">
        <v>0.34329155966160002</v>
      </c>
      <c r="Y6" s="6">
        <v>0.29329891476300002</v>
      </c>
      <c r="Z6" s="6">
        <v>0.228923317342</v>
      </c>
      <c r="AA6" s="6">
        <v>0.28376030892350002</v>
      </c>
      <c r="AB6" s="6">
        <v>0.31689968873980001</v>
      </c>
      <c r="AC6" s="6">
        <v>0.29641565420470001</v>
      </c>
      <c r="AD6" s="6">
        <v>0.3189152849097</v>
      </c>
      <c r="AE6" s="6">
        <v>0.29978776374310001</v>
      </c>
      <c r="AF6" s="6">
        <v>0.30887952916770001</v>
      </c>
      <c r="AG6" s="6">
        <v>0.30604436329130003</v>
      </c>
      <c r="AH6" s="7">
        <v>0.32396886009280002</v>
      </c>
      <c r="AI6" s="8">
        <v>0.26829906728219999</v>
      </c>
      <c r="AJ6" s="7">
        <v>0.35879027769549998</v>
      </c>
      <c r="AK6" s="8">
        <v>0.29871242644570001</v>
      </c>
      <c r="AL6" s="8">
        <v>0.21928779017550001</v>
      </c>
      <c r="AM6" s="8">
        <v>0.26310033814099998</v>
      </c>
      <c r="AN6" s="7">
        <v>0.34062619002670003</v>
      </c>
      <c r="AO6" s="7">
        <v>0.38841420736679999</v>
      </c>
      <c r="AP6" s="7">
        <v>0.36407251680149999</v>
      </c>
      <c r="AQ6" s="6">
        <v>0.25982415383700003</v>
      </c>
    </row>
    <row r="7" spans="1:43" x14ac:dyDescent="0.25">
      <c r="A7" t="s">
        <v>778</v>
      </c>
      <c r="B7" s="6">
        <v>0.41115945222189998</v>
      </c>
      <c r="C7" s="7">
        <v>0.4400588399907</v>
      </c>
      <c r="D7" s="8">
        <v>0.37662178331750001</v>
      </c>
      <c r="E7" s="6">
        <v>0.43168449702669998</v>
      </c>
      <c r="F7" s="6">
        <v>0.45033461188439999</v>
      </c>
      <c r="G7" s="7">
        <v>0.4966858591703</v>
      </c>
      <c r="H7" s="7">
        <v>0.4846012088785</v>
      </c>
      <c r="I7" s="7">
        <v>0.45460596347330001</v>
      </c>
      <c r="J7" s="8">
        <v>0.35036698415110001</v>
      </c>
      <c r="K7" s="8">
        <v>0.32294898645480002</v>
      </c>
      <c r="L7" s="8">
        <v>0.33763451215529999</v>
      </c>
      <c r="M7" s="7">
        <v>0.43900917397990002</v>
      </c>
      <c r="N7" s="8">
        <v>0.35756349637980001</v>
      </c>
      <c r="O7" s="6">
        <v>0.44005939681829997</v>
      </c>
      <c r="P7" s="6">
        <v>0.4051181938624</v>
      </c>
      <c r="Q7" s="6">
        <v>0.37988426422529997</v>
      </c>
      <c r="R7" s="6">
        <v>0.38137995383060003</v>
      </c>
      <c r="S7" s="6">
        <v>0.39360357365679999</v>
      </c>
      <c r="T7" s="6">
        <v>0.40555075588009998</v>
      </c>
      <c r="U7" s="7">
        <v>0.5227918130932</v>
      </c>
      <c r="V7" s="8">
        <v>0.28545595205969998</v>
      </c>
      <c r="W7" s="6">
        <v>0.40648146822629999</v>
      </c>
      <c r="X7" s="6">
        <v>0.44864590814319999</v>
      </c>
      <c r="Y7" s="6">
        <v>0.41763962757020001</v>
      </c>
      <c r="Z7" s="6">
        <v>0.29059477805349998</v>
      </c>
      <c r="AA7" s="6">
        <v>0.39919360154569999</v>
      </c>
      <c r="AB7" s="6">
        <v>0.41815562648979998</v>
      </c>
      <c r="AC7" s="6">
        <v>0.36207024027160001</v>
      </c>
      <c r="AD7" s="7">
        <v>0.44765451754059998</v>
      </c>
      <c r="AE7" s="8">
        <v>0.3922012547666</v>
      </c>
      <c r="AF7" s="7">
        <v>0.51521296786860005</v>
      </c>
      <c r="AG7" s="8">
        <v>0.39963671260189998</v>
      </c>
      <c r="AH7" s="7">
        <v>0.43889380978659998</v>
      </c>
      <c r="AI7" s="8">
        <v>0.35137650488209998</v>
      </c>
      <c r="AJ7" s="7">
        <v>0.55254440273640004</v>
      </c>
      <c r="AK7" s="8">
        <v>0.39063862213049999</v>
      </c>
      <c r="AL7" s="8">
        <v>0.29703722128900001</v>
      </c>
      <c r="AM7" s="8">
        <v>0.36501178447749999</v>
      </c>
      <c r="AN7" s="7">
        <v>0.4526562556066</v>
      </c>
      <c r="AO7" s="7">
        <v>0.51599409365350002</v>
      </c>
      <c r="AP7" s="7">
        <v>0.49754201454649999</v>
      </c>
      <c r="AQ7" s="8">
        <v>0.3054858819006</v>
      </c>
    </row>
    <row r="8" spans="1:43" x14ac:dyDescent="0.25">
      <c r="A8" t="s">
        <v>779</v>
      </c>
      <c r="B8" s="6">
        <v>0.17318886234059999</v>
      </c>
      <c r="C8" s="7">
        <v>0.1874062572778</v>
      </c>
      <c r="D8" s="8">
        <v>0.1564057140381</v>
      </c>
      <c r="E8" s="6">
        <v>0.11937327141409999</v>
      </c>
      <c r="F8" s="6">
        <v>0.2292096319229</v>
      </c>
      <c r="G8" s="6">
        <v>0.19249138164839999</v>
      </c>
      <c r="H8" s="7">
        <v>0.2020645267066</v>
      </c>
      <c r="I8" s="6">
        <v>0.1866366002165</v>
      </c>
      <c r="J8" s="6">
        <v>0.16278806266250001</v>
      </c>
      <c r="K8" s="8">
        <v>0.12815885370579999</v>
      </c>
      <c r="L8" s="8">
        <v>0.14670682149530001</v>
      </c>
      <c r="M8" s="6">
        <v>0.17283053648829999</v>
      </c>
      <c r="N8" s="6">
        <v>0.1738784497168</v>
      </c>
      <c r="O8" s="6">
        <v>0.17776272061699999</v>
      </c>
      <c r="P8" s="6">
        <v>0.17744386116390001</v>
      </c>
      <c r="Q8" s="6">
        <v>0.14668455156759999</v>
      </c>
      <c r="R8" s="6">
        <v>0.15132956576670001</v>
      </c>
      <c r="S8" s="6">
        <v>0.2104008489808</v>
      </c>
      <c r="T8" s="6">
        <v>0.17853460272659999</v>
      </c>
      <c r="U8" s="6">
        <v>0.15700446312729999</v>
      </c>
      <c r="V8" s="7">
        <v>0.31837511455650003</v>
      </c>
      <c r="W8" s="6">
        <v>0.16581910453839999</v>
      </c>
      <c r="X8" s="6">
        <v>0.1726760460956</v>
      </c>
      <c r="Y8" s="6">
        <v>0.1978724376321</v>
      </c>
      <c r="Z8" s="6">
        <v>0.1781916670183</v>
      </c>
      <c r="AA8" s="7">
        <v>0.19838200394399999</v>
      </c>
      <c r="AB8" s="8">
        <v>0.16171284306850001</v>
      </c>
      <c r="AC8" s="6">
        <v>0.17393789416069999</v>
      </c>
      <c r="AD8" s="8">
        <v>0.14875643954340001</v>
      </c>
      <c r="AE8" s="7">
        <v>0.18588084389080001</v>
      </c>
      <c r="AF8" s="6">
        <v>0.1379093685917</v>
      </c>
      <c r="AG8" s="6">
        <v>0.1770956637385</v>
      </c>
      <c r="AH8" s="6">
        <v>0.17182755441729999</v>
      </c>
      <c r="AI8" s="6">
        <v>0.17612323713899999</v>
      </c>
      <c r="AJ8" s="6">
        <v>0.205195250296</v>
      </c>
      <c r="AK8" s="6">
        <v>0.1685434057578</v>
      </c>
      <c r="AL8" s="6">
        <v>0.1717328603462</v>
      </c>
      <c r="AM8" s="6">
        <v>0.18824980665659999</v>
      </c>
      <c r="AN8" s="6">
        <v>0.18546472275920001</v>
      </c>
      <c r="AO8" s="6">
        <v>0.15567159574969999</v>
      </c>
      <c r="AP8" s="6">
        <v>0.15712512315230001</v>
      </c>
      <c r="AQ8" s="6">
        <v>0.14214439712329999</v>
      </c>
    </row>
    <row r="9" spans="1:43" x14ac:dyDescent="0.25">
      <c r="A9" t="s">
        <v>780</v>
      </c>
      <c r="B9" s="6">
        <v>0.16693498882550001</v>
      </c>
      <c r="C9" s="6">
        <v>0.1595445938442</v>
      </c>
      <c r="D9" s="6">
        <v>0.1759741380532</v>
      </c>
      <c r="E9" s="6">
        <v>9.8135527014270002E-2</v>
      </c>
      <c r="F9" s="6">
        <v>0.1455391363206</v>
      </c>
      <c r="G9" s="6">
        <v>0.1594636964244</v>
      </c>
      <c r="H9" s="6">
        <v>0.15583329920380001</v>
      </c>
      <c r="I9" s="6">
        <v>0.15769615318479999</v>
      </c>
      <c r="J9" s="6">
        <v>0.18588276095389999</v>
      </c>
      <c r="K9" s="6">
        <v>0.172854394424</v>
      </c>
      <c r="L9" s="6">
        <v>0.17983259952960001</v>
      </c>
      <c r="M9" s="6">
        <v>0.16142621309290001</v>
      </c>
      <c r="N9" s="6">
        <v>0.1775364628177</v>
      </c>
      <c r="O9" s="6">
        <v>0.16137148557620001</v>
      </c>
      <c r="P9" s="6">
        <v>0.18634479666430001</v>
      </c>
      <c r="Q9" s="6">
        <v>0.16668568673619999</v>
      </c>
      <c r="R9" s="6">
        <v>0.1670533675782</v>
      </c>
      <c r="S9" s="6">
        <v>0.14275399688839999</v>
      </c>
      <c r="T9" s="6">
        <v>0.1561054600881</v>
      </c>
      <c r="U9" s="6">
        <v>0.151639197058</v>
      </c>
      <c r="V9" s="6">
        <v>0.15148543100100001</v>
      </c>
      <c r="W9" s="6">
        <v>0.16637467682090001</v>
      </c>
      <c r="X9" s="6">
        <v>0.17268804295170001</v>
      </c>
      <c r="Y9" s="6">
        <v>0.16881082382500001</v>
      </c>
      <c r="Z9" s="6">
        <v>0.13581871230369999</v>
      </c>
      <c r="AA9" s="6">
        <v>0.1744022549416</v>
      </c>
      <c r="AB9" s="6">
        <v>0.16434428055129999</v>
      </c>
      <c r="AC9" s="6">
        <v>0.14159022927439999</v>
      </c>
      <c r="AD9" s="6">
        <v>0.14708875074110001</v>
      </c>
      <c r="AE9" s="6">
        <v>0.17724457169819999</v>
      </c>
      <c r="AF9" s="6">
        <v>0.13581414145359999</v>
      </c>
      <c r="AG9" s="6">
        <v>0.1703812675869</v>
      </c>
      <c r="AH9" s="6">
        <v>0.15910494312330001</v>
      </c>
      <c r="AI9" s="6">
        <v>0.18381308700349999</v>
      </c>
      <c r="AJ9" s="8">
        <v>9.9399641957929996E-2</v>
      </c>
      <c r="AK9" s="7">
        <v>0.17673717338049999</v>
      </c>
      <c r="AL9" s="6">
        <v>0.18718694883090001</v>
      </c>
      <c r="AM9" s="6">
        <v>0.1614517407247</v>
      </c>
      <c r="AN9" s="6">
        <v>0.15629775960049999</v>
      </c>
      <c r="AO9" s="6">
        <v>0.17654414087510001</v>
      </c>
      <c r="AP9" s="6">
        <v>0.1350089725352</v>
      </c>
      <c r="AQ9" s="6">
        <v>0.22128493423779999</v>
      </c>
    </row>
    <row r="10" spans="1:43" x14ac:dyDescent="0.25">
      <c r="A10" t="s">
        <v>781</v>
      </c>
      <c r="B10" s="6">
        <v>0.24871669661199999</v>
      </c>
      <c r="C10" s="8">
        <v>0.2129903088873</v>
      </c>
      <c r="D10" s="7">
        <v>0.29099836459130002</v>
      </c>
      <c r="E10" s="6">
        <v>0.35080670454489998</v>
      </c>
      <c r="F10" s="8">
        <v>0.1749166198721</v>
      </c>
      <c r="G10" s="8">
        <v>0.1513590627568</v>
      </c>
      <c r="H10" s="8">
        <v>0.15750096521119999</v>
      </c>
      <c r="I10" s="8">
        <v>0.2010612831254</v>
      </c>
      <c r="J10" s="7">
        <v>0.30096219223249998</v>
      </c>
      <c r="K10" s="7">
        <v>0.37603776541540002</v>
      </c>
      <c r="L10" s="7">
        <v>0.33582606681979998</v>
      </c>
      <c r="M10" s="8">
        <v>0.22673407643890001</v>
      </c>
      <c r="N10" s="7">
        <v>0.29102159108570003</v>
      </c>
      <c r="O10" s="6">
        <v>0.22080639698849999</v>
      </c>
      <c r="P10" s="6">
        <v>0.2310931483093</v>
      </c>
      <c r="Q10" s="7">
        <v>0.30674549747090002</v>
      </c>
      <c r="R10" s="7">
        <v>0.3002371128245</v>
      </c>
      <c r="S10" s="6">
        <v>0.25324158047400003</v>
      </c>
      <c r="T10" s="6">
        <v>0.25980918130519998</v>
      </c>
      <c r="U10" s="8">
        <v>0.16856452672149999</v>
      </c>
      <c r="V10" s="6">
        <v>0.24468350238280001</v>
      </c>
      <c r="W10" s="6">
        <v>0.26132475041440001</v>
      </c>
      <c r="X10" s="6">
        <v>0.2059900028095</v>
      </c>
      <c r="Y10" s="6">
        <v>0.21567711097270001</v>
      </c>
      <c r="Z10" s="7">
        <v>0.39539484262460001</v>
      </c>
      <c r="AA10" s="6">
        <v>0.22802213956869999</v>
      </c>
      <c r="AB10" s="6">
        <v>0.25578724989040003</v>
      </c>
      <c r="AC10" s="6">
        <v>0.32240163629329999</v>
      </c>
      <c r="AD10" s="6">
        <v>0.25650029217480003</v>
      </c>
      <c r="AE10" s="6">
        <v>0.2446733296444</v>
      </c>
      <c r="AF10" s="6">
        <v>0.21106352208619999</v>
      </c>
      <c r="AG10" s="6">
        <v>0.25288635607269999</v>
      </c>
      <c r="AH10" s="8">
        <v>0.2301736926728</v>
      </c>
      <c r="AI10" s="7">
        <v>0.2886871709753</v>
      </c>
      <c r="AJ10" s="8">
        <v>0.1428607050097</v>
      </c>
      <c r="AK10" s="7">
        <v>0.26408079873130003</v>
      </c>
      <c r="AL10" s="7">
        <v>0.34404296953390001</v>
      </c>
      <c r="AM10" s="7">
        <v>0.28528666814109999</v>
      </c>
      <c r="AN10" s="8">
        <v>0.2055812620337</v>
      </c>
      <c r="AO10" s="8">
        <v>0.15179016972170001</v>
      </c>
      <c r="AP10" s="6">
        <v>0.210323889766</v>
      </c>
      <c r="AQ10" s="7">
        <v>0.3310847867383</v>
      </c>
    </row>
    <row r="11" spans="1:43" x14ac:dyDescent="0.25">
      <c r="A11" t="s">
        <v>782</v>
      </c>
      <c r="B11" s="6">
        <v>0.41565168543749997</v>
      </c>
      <c r="C11" s="8">
        <v>0.3725349027316</v>
      </c>
      <c r="D11" s="7">
        <v>0.46697250264450002</v>
      </c>
      <c r="E11" s="6">
        <v>0.44894223155919999</v>
      </c>
      <c r="F11" s="8">
        <v>0.3204557561927</v>
      </c>
      <c r="G11" s="8">
        <v>0.31082275918129998</v>
      </c>
      <c r="H11" s="8">
        <v>0.31333426441489998</v>
      </c>
      <c r="I11" s="8">
        <v>0.35875743631020002</v>
      </c>
      <c r="J11" s="7">
        <v>0.48684495318650001</v>
      </c>
      <c r="K11" s="7">
        <v>0.54889215983939998</v>
      </c>
      <c r="L11" s="7">
        <v>0.51565866634940005</v>
      </c>
      <c r="M11" s="8">
        <v>0.38816028953179998</v>
      </c>
      <c r="N11" s="7">
        <v>0.4685580539034</v>
      </c>
      <c r="O11" s="8">
        <v>0.3821778825646</v>
      </c>
      <c r="P11" s="6">
        <v>0.41743794497359998</v>
      </c>
      <c r="Q11" s="7">
        <v>0.47343118420719998</v>
      </c>
      <c r="R11" s="6">
        <v>0.46729048040269999</v>
      </c>
      <c r="S11" s="6">
        <v>0.39599557736239999</v>
      </c>
      <c r="T11" s="6">
        <v>0.41591464139329998</v>
      </c>
      <c r="U11" s="8">
        <v>0.32020372377950002</v>
      </c>
      <c r="V11" s="6">
        <v>0.39616893338370002</v>
      </c>
      <c r="W11" s="6">
        <v>0.42769942723519999</v>
      </c>
      <c r="X11" s="6">
        <v>0.37867804576129999</v>
      </c>
      <c r="Y11" s="6">
        <v>0.38448793479769999</v>
      </c>
      <c r="Z11" s="6">
        <v>0.53121355492819999</v>
      </c>
      <c r="AA11" s="6">
        <v>0.40242439451040002</v>
      </c>
      <c r="AB11" s="6">
        <v>0.42013153044180002</v>
      </c>
      <c r="AC11" s="6">
        <v>0.4639918655677</v>
      </c>
      <c r="AD11" s="6">
        <v>0.40358904291589998</v>
      </c>
      <c r="AE11" s="6">
        <v>0.42191790134259999</v>
      </c>
      <c r="AF11" s="8">
        <v>0.34687766353979999</v>
      </c>
      <c r="AG11" s="7">
        <v>0.42326762365949999</v>
      </c>
      <c r="AH11" s="8">
        <v>0.3892786357961</v>
      </c>
      <c r="AI11" s="7">
        <v>0.47250025797880002</v>
      </c>
      <c r="AJ11" s="8">
        <v>0.24226034696759999</v>
      </c>
      <c r="AK11" s="7">
        <v>0.44081797211180002</v>
      </c>
      <c r="AL11" s="7">
        <v>0.53122991836480005</v>
      </c>
      <c r="AM11" s="6">
        <v>0.44673840886589999</v>
      </c>
      <c r="AN11" s="8">
        <v>0.36187902163419999</v>
      </c>
      <c r="AO11" s="8">
        <v>0.32833431059680002</v>
      </c>
      <c r="AP11" s="8">
        <v>0.34533286230120003</v>
      </c>
      <c r="AQ11" s="7">
        <v>0.55236972097610004</v>
      </c>
    </row>
    <row r="12" spans="1:43" x14ac:dyDescent="0.25">
      <c r="A12" t="s">
        <v>434</v>
      </c>
      <c r="B12" s="6">
        <v>1</v>
      </c>
      <c r="C12" s="6">
        <v>1</v>
      </c>
      <c r="D12" s="6">
        <v>1</v>
      </c>
      <c r="E12" s="6">
        <v>1</v>
      </c>
      <c r="F12" s="6">
        <v>1</v>
      </c>
      <c r="G12" s="6">
        <v>1</v>
      </c>
      <c r="H12" s="6">
        <v>1</v>
      </c>
      <c r="I12" s="6">
        <v>1</v>
      </c>
      <c r="J12" s="6">
        <v>1</v>
      </c>
      <c r="K12" s="6">
        <v>1</v>
      </c>
      <c r="L12" s="6">
        <v>1</v>
      </c>
      <c r="M12" s="6">
        <v>1</v>
      </c>
      <c r="N12" s="6">
        <v>1</v>
      </c>
      <c r="O12" s="6">
        <v>1</v>
      </c>
      <c r="P12" s="6">
        <v>1</v>
      </c>
      <c r="Q12" s="6">
        <v>1</v>
      </c>
      <c r="R12" s="6">
        <v>1</v>
      </c>
      <c r="S12" s="6">
        <v>1</v>
      </c>
      <c r="T12" s="6">
        <v>1</v>
      </c>
      <c r="U12" s="6">
        <v>1</v>
      </c>
      <c r="V12" s="6">
        <v>1</v>
      </c>
      <c r="W12" s="6">
        <v>1</v>
      </c>
      <c r="X12" s="6">
        <v>1</v>
      </c>
      <c r="Y12" s="6">
        <v>1</v>
      </c>
      <c r="Z12" s="6">
        <v>1</v>
      </c>
      <c r="AA12" s="6">
        <v>1</v>
      </c>
      <c r="AB12" s="6">
        <v>1</v>
      </c>
      <c r="AC12" s="6">
        <v>1</v>
      </c>
      <c r="AD12" s="6">
        <v>1</v>
      </c>
      <c r="AE12" s="6">
        <v>1</v>
      </c>
      <c r="AF12" s="6">
        <v>1</v>
      </c>
      <c r="AG12" s="6">
        <v>1</v>
      </c>
      <c r="AH12" s="6">
        <v>1</v>
      </c>
      <c r="AI12" s="6">
        <v>1</v>
      </c>
      <c r="AJ12" s="6">
        <v>1</v>
      </c>
      <c r="AK12" s="6">
        <v>1</v>
      </c>
      <c r="AL12" s="6">
        <v>1</v>
      </c>
      <c r="AM12" s="6">
        <v>1</v>
      </c>
      <c r="AN12" s="6">
        <v>1</v>
      </c>
      <c r="AO12" s="6">
        <v>1</v>
      </c>
      <c r="AP12" s="6">
        <v>1</v>
      </c>
      <c r="AQ12" s="6">
        <v>1</v>
      </c>
    </row>
    <row r="13" spans="1:43" x14ac:dyDescent="0.25">
      <c r="A13" t="s">
        <v>433</v>
      </c>
      <c r="B13" s="9">
        <v>3285</v>
      </c>
      <c r="C13" s="9">
        <v>1764</v>
      </c>
      <c r="D13" s="9">
        <v>1515</v>
      </c>
      <c r="E13" s="9">
        <v>6</v>
      </c>
      <c r="F13" s="9">
        <v>214</v>
      </c>
      <c r="G13" s="9">
        <v>654</v>
      </c>
      <c r="H13" s="9">
        <v>868</v>
      </c>
      <c r="I13" s="9">
        <v>980</v>
      </c>
      <c r="J13" s="9">
        <v>781</v>
      </c>
      <c r="K13" s="9">
        <v>656</v>
      </c>
      <c r="L13" s="9">
        <v>1437</v>
      </c>
      <c r="M13" s="9">
        <v>2049</v>
      </c>
      <c r="N13" s="9">
        <v>1236</v>
      </c>
      <c r="O13" s="9">
        <v>727</v>
      </c>
      <c r="P13" s="9">
        <v>739</v>
      </c>
      <c r="Q13" s="9">
        <v>604</v>
      </c>
      <c r="R13" s="9">
        <v>418</v>
      </c>
      <c r="S13" s="9">
        <v>416</v>
      </c>
      <c r="T13" s="9">
        <v>142</v>
      </c>
      <c r="U13" s="9">
        <v>160</v>
      </c>
      <c r="V13" s="9">
        <v>79</v>
      </c>
      <c r="W13" s="9">
        <v>2234</v>
      </c>
      <c r="X13" s="9">
        <v>365</v>
      </c>
      <c r="Y13" s="9">
        <v>614</v>
      </c>
      <c r="Z13" s="9">
        <v>72</v>
      </c>
      <c r="AA13" s="9">
        <v>945</v>
      </c>
      <c r="AB13" s="9">
        <v>2282</v>
      </c>
      <c r="AC13" s="9">
        <v>58</v>
      </c>
      <c r="AD13" s="9">
        <v>1190</v>
      </c>
      <c r="AE13" s="9">
        <v>2095</v>
      </c>
      <c r="AF13" s="9">
        <v>360</v>
      </c>
      <c r="AG13" s="9">
        <v>2925</v>
      </c>
      <c r="AH13" s="9">
        <v>2309</v>
      </c>
      <c r="AI13" s="9">
        <v>976</v>
      </c>
      <c r="AJ13" s="9">
        <v>463</v>
      </c>
      <c r="AK13" s="9">
        <v>2822</v>
      </c>
      <c r="AL13" s="9">
        <v>450</v>
      </c>
      <c r="AM13" s="9">
        <v>837</v>
      </c>
      <c r="AN13" s="9">
        <v>808</v>
      </c>
      <c r="AO13" s="9">
        <v>513</v>
      </c>
      <c r="AP13" s="9">
        <v>481</v>
      </c>
      <c r="AQ13" s="9">
        <v>196</v>
      </c>
    </row>
    <row r="14" spans="1:43" x14ac:dyDescent="0.25">
      <c r="A14" t="s">
        <v>320</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2d2f7b83-f201-454e-aa30-6a8884ac698e" sqref="A2 AQ14" xr:uid="{00000000-0002-0000-9700-000000000000}"/>
    <dataValidation allowBlank="1" error="2d2f7b83-f201-454e-aa30-6a8884ac698e" sqref="A1" xr:uid="{00000000-0002-0000-9700-000001000000}"/>
  </dataValidations>
  <hyperlinks>
    <hyperlink ref="A1" location="'TOC'!A1" display="Back to TOC" xr:uid="{00000000-0004-0000-9700-000000000000}"/>
  </hyperlinks>
  <pageMargins left="0.7" right="0.7" top="0.75" bottom="0.75" header="0.3" footer="0.3"/>
</worksheet>
</file>

<file path=xl/worksheets/sheet1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800-000000000000}">
  <sheetPr codeName="Sheet153"/>
  <dimension ref="A1:AQ14"/>
  <sheetViews>
    <sheetView workbookViewId="0">
      <pane xSplit="2" ySplit="4" topLeftCell="H5" activePane="bottomRight" state="frozen"/>
      <selection pane="topRight" activeCell="C1" sqref="C1"/>
      <selection pane="bottomLeft" activeCell="A5" sqref="A5"/>
      <selection pane="bottomRight"/>
    </sheetView>
  </sheetViews>
  <sheetFormatPr defaultRowHeight="15" x14ac:dyDescent="0.25"/>
  <cols>
    <col min="1" max="1" width="34.5703125" bestFit="1" customWidth="1"/>
    <col min="2" max="43" width="12.7109375" bestFit="1" customWidth="1"/>
  </cols>
  <sheetData>
    <row r="1" spans="1:43" x14ac:dyDescent="0.25">
      <c r="A1" s="4" t="s">
        <v>384</v>
      </c>
    </row>
    <row r="2" spans="1:43" x14ac:dyDescent="0.25">
      <c r="A2" t="s">
        <v>328</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776</v>
      </c>
      <c r="B5" s="6">
        <v>0.1633039613376</v>
      </c>
      <c r="C5" s="7">
        <v>0.20018893682159999</v>
      </c>
      <c r="D5" s="8">
        <v>0.1190015358099</v>
      </c>
      <c r="E5" s="6">
        <v>0.2574414779882</v>
      </c>
      <c r="F5" s="6">
        <v>0.13930615938429999</v>
      </c>
      <c r="G5" s="6">
        <v>0.1899860580594</v>
      </c>
      <c r="H5" s="6">
        <v>0.17677284615739999</v>
      </c>
      <c r="I5" s="7">
        <v>0.2250069763308</v>
      </c>
      <c r="J5" s="6">
        <v>0.15065809184920001</v>
      </c>
      <c r="K5" s="8">
        <v>7.1604353378109997E-2</v>
      </c>
      <c r="L5" s="8">
        <v>0.1139468220332</v>
      </c>
      <c r="M5" s="7">
        <v>0.18035352667660001</v>
      </c>
      <c r="N5" s="8">
        <v>0.13049258322109999</v>
      </c>
      <c r="O5" s="6">
        <v>0.1842579623301</v>
      </c>
      <c r="P5" s="6">
        <v>0.16470415649619999</v>
      </c>
      <c r="Q5" s="6">
        <v>0.14634430441429999</v>
      </c>
      <c r="R5" s="8">
        <v>0.11757223296289999</v>
      </c>
      <c r="S5" s="6">
        <v>0.14853375279379999</v>
      </c>
      <c r="T5" s="6">
        <v>0.16979534476989999</v>
      </c>
      <c r="U5" s="6">
        <v>0.2202924827951</v>
      </c>
      <c r="V5" s="8">
        <v>5.5347133961650002E-2</v>
      </c>
      <c r="W5" s="6">
        <v>0.1562583780424</v>
      </c>
      <c r="X5" s="6">
        <v>0.16456393575049999</v>
      </c>
      <c r="Y5" s="7">
        <v>0.19805969755610001</v>
      </c>
      <c r="Z5" s="8">
        <v>5.9074128403459998E-2</v>
      </c>
      <c r="AA5" s="6">
        <v>0.15737837920610001</v>
      </c>
      <c r="AB5" s="6">
        <v>0.16762518981470001</v>
      </c>
      <c r="AC5" s="6">
        <v>0.1119812118489</v>
      </c>
      <c r="AD5" s="7">
        <v>0.19252182922620001</v>
      </c>
      <c r="AE5" s="8">
        <v>0.14812607074279999</v>
      </c>
      <c r="AF5" s="7">
        <v>0.3308816757668</v>
      </c>
      <c r="AG5" s="8">
        <v>0.14474664150579999</v>
      </c>
      <c r="AH5" s="7">
        <v>0.17908116785389999</v>
      </c>
      <c r="AI5" s="8">
        <v>0.1292953168563</v>
      </c>
      <c r="AJ5" s="7">
        <v>0.27707843855559999</v>
      </c>
      <c r="AK5" s="8">
        <v>0.14679055798570001</v>
      </c>
      <c r="AL5" s="8">
        <v>0.10447955662320001</v>
      </c>
      <c r="AM5" s="8">
        <v>0.1226388227179</v>
      </c>
      <c r="AN5" s="6">
        <v>0.1839659647786</v>
      </c>
      <c r="AO5" s="7">
        <v>0.2185544684313</v>
      </c>
      <c r="AP5" s="7">
        <v>0.25137543752250002</v>
      </c>
      <c r="AQ5" s="8">
        <v>9.1646275906220001E-2</v>
      </c>
    </row>
    <row r="6" spans="1:43" x14ac:dyDescent="0.25">
      <c r="A6" t="s">
        <v>777</v>
      </c>
      <c r="B6" s="6">
        <v>0.2106708525447</v>
      </c>
      <c r="C6" s="7">
        <v>0.23768329661599999</v>
      </c>
      <c r="D6" s="8">
        <v>0.1767191957184</v>
      </c>
      <c r="E6" s="7">
        <v>0.74255852201179995</v>
      </c>
      <c r="F6" s="7">
        <v>0.28060531444749998</v>
      </c>
      <c r="G6" s="7">
        <v>0.2533557333941</v>
      </c>
      <c r="H6" s="7">
        <v>0.26046021659379998</v>
      </c>
      <c r="I6" s="7">
        <v>0.24678526693649999</v>
      </c>
      <c r="J6" s="8">
        <v>0.17266487008930001</v>
      </c>
      <c r="K6" s="8">
        <v>0.13759471453059999</v>
      </c>
      <c r="L6" s="8">
        <v>0.15637886049499999</v>
      </c>
      <c r="M6" s="7">
        <v>0.2318333906201</v>
      </c>
      <c r="N6" s="8">
        <v>0.16994418151910001</v>
      </c>
      <c r="O6" s="6">
        <v>0.1911854601346</v>
      </c>
      <c r="P6" s="7">
        <v>0.23943085925880001</v>
      </c>
      <c r="Q6" s="6">
        <v>0.1823812949876</v>
      </c>
      <c r="R6" s="6">
        <v>0.19986695117299999</v>
      </c>
      <c r="S6" s="6">
        <v>0.2265020534895</v>
      </c>
      <c r="T6" s="6">
        <v>0.1676723037482</v>
      </c>
      <c r="U6" s="7">
        <v>0.31205838957199999</v>
      </c>
      <c r="V6" s="6">
        <v>0.23713679828930001</v>
      </c>
      <c r="W6" s="6">
        <v>0.21044247603829999</v>
      </c>
      <c r="X6" s="6">
        <v>0.21975722883089999</v>
      </c>
      <c r="Y6" s="6">
        <v>0.21764173115300001</v>
      </c>
      <c r="Z6" s="8">
        <v>0.1059796854553</v>
      </c>
      <c r="AA6" s="6">
        <v>0.19262414446039999</v>
      </c>
      <c r="AB6" s="6">
        <v>0.2194642899692</v>
      </c>
      <c r="AC6" s="6">
        <v>0.19207301470230001</v>
      </c>
      <c r="AD6" s="6">
        <v>0.21265239637399999</v>
      </c>
      <c r="AE6" s="6">
        <v>0.2096414942232</v>
      </c>
      <c r="AF6" s="6">
        <v>0.24753883329570001</v>
      </c>
      <c r="AG6" s="6">
        <v>0.2065881443357</v>
      </c>
      <c r="AH6" s="7">
        <v>0.23010839222580001</v>
      </c>
      <c r="AI6" s="8">
        <v>0.16877215673179999</v>
      </c>
      <c r="AJ6" s="7">
        <v>0.29024536751110003</v>
      </c>
      <c r="AK6" s="8">
        <v>0.19912128453700001</v>
      </c>
      <c r="AL6" s="8">
        <v>0.1570587392319</v>
      </c>
      <c r="AM6" s="8">
        <v>0.18250995219419999</v>
      </c>
      <c r="AN6" s="6">
        <v>0.2265676213094</v>
      </c>
      <c r="AO6" s="7">
        <v>0.25877742652640001</v>
      </c>
      <c r="AP6" s="7">
        <v>0.29659100315499998</v>
      </c>
      <c r="AQ6" s="8">
        <v>0.1139313310443</v>
      </c>
    </row>
    <row r="7" spans="1:43" x14ac:dyDescent="0.25">
      <c r="A7" t="s">
        <v>778</v>
      </c>
      <c r="B7" s="6">
        <v>0.37397481388229997</v>
      </c>
      <c r="C7" s="7">
        <v>0.43787223343769999</v>
      </c>
      <c r="D7" s="8">
        <v>0.29572073152829997</v>
      </c>
      <c r="E7" s="7">
        <v>1</v>
      </c>
      <c r="F7" s="6">
        <v>0.4199114738318</v>
      </c>
      <c r="G7" s="7">
        <v>0.4433417914535</v>
      </c>
      <c r="H7" s="7">
        <v>0.4372330627512</v>
      </c>
      <c r="I7" s="7">
        <v>0.47179224326730002</v>
      </c>
      <c r="J7" s="8">
        <v>0.3233229619386</v>
      </c>
      <c r="K7" s="8">
        <v>0.20919906790869999</v>
      </c>
      <c r="L7" s="8">
        <v>0.2703256825282</v>
      </c>
      <c r="M7" s="7">
        <v>0.41218691729669998</v>
      </c>
      <c r="N7" s="8">
        <v>0.30043676474019998</v>
      </c>
      <c r="O7" s="6">
        <v>0.37544342246470003</v>
      </c>
      <c r="P7" s="6">
        <v>0.40413501575490002</v>
      </c>
      <c r="Q7" s="8">
        <v>0.32872559940200002</v>
      </c>
      <c r="R7" s="8">
        <v>0.31743918413580002</v>
      </c>
      <c r="S7" s="6">
        <v>0.37503580628330002</v>
      </c>
      <c r="T7" s="6">
        <v>0.33746764851810002</v>
      </c>
      <c r="U7" s="7">
        <v>0.53235087236699996</v>
      </c>
      <c r="V7" s="6">
        <v>0.292483932251</v>
      </c>
      <c r="W7" s="6">
        <v>0.36670085408070002</v>
      </c>
      <c r="X7" s="6">
        <v>0.38432116458139998</v>
      </c>
      <c r="Y7" s="7">
        <v>0.41570142870900001</v>
      </c>
      <c r="Z7" s="8">
        <v>0.1650538138588</v>
      </c>
      <c r="AA7" s="6">
        <v>0.35000252366649998</v>
      </c>
      <c r="AB7" s="6">
        <v>0.38708947978390001</v>
      </c>
      <c r="AC7" s="6">
        <v>0.30405422655120001</v>
      </c>
      <c r="AD7" s="7">
        <v>0.4051742256002</v>
      </c>
      <c r="AE7" s="8">
        <v>0.35776756496610002</v>
      </c>
      <c r="AF7" s="7">
        <v>0.57842050906249998</v>
      </c>
      <c r="AG7" s="8">
        <v>0.35133478584150002</v>
      </c>
      <c r="AH7" s="7">
        <v>0.40918956007969998</v>
      </c>
      <c r="AI7" s="8">
        <v>0.29806747358809998</v>
      </c>
      <c r="AJ7" s="7">
        <v>0.56732380606669996</v>
      </c>
      <c r="AK7" s="8">
        <v>0.34591184252270002</v>
      </c>
      <c r="AL7" s="8">
        <v>0.26153829585510002</v>
      </c>
      <c r="AM7" s="8">
        <v>0.30514877491210002</v>
      </c>
      <c r="AN7" s="7">
        <v>0.410533586088</v>
      </c>
      <c r="AO7" s="7">
        <v>0.47733189495770001</v>
      </c>
      <c r="AP7" s="7">
        <v>0.54796644067760003</v>
      </c>
      <c r="AQ7" s="8">
        <v>0.20557760695060001</v>
      </c>
    </row>
    <row r="8" spans="1:43" x14ac:dyDescent="0.25">
      <c r="A8" t="s">
        <v>779</v>
      </c>
      <c r="B8" s="6">
        <v>0.1345548730899</v>
      </c>
      <c r="C8" s="6">
        <v>0.13193708299269999</v>
      </c>
      <c r="D8" s="6">
        <v>0.13811537822770001</v>
      </c>
      <c r="E8" s="6">
        <v>0</v>
      </c>
      <c r="F8" s="6">
        <v>0.17209598684140001</v>
      </c>
      <c r="G8" s="7">
        <v>0.17506876721789999</v>
      </c>
      <c r="H8" s="7">
        <v>0.1742937069262</v>
      </c>
      <c r="I8" s="6">
        <v>0.1381195854716</v>
      </c>
      <c r="J8" s="6">
        <v>0.1149969575902</v>
      </c>
      <c r="K8" s="8">
        <v>0.1001135925532</v>
      </c>
      <c r="L8" s="8">
        <v>0.108085365043</v>
      </c>
      <c r="M8" s="6">
        <v>0.12952566988299999</v>
      </c>
      <c r="N8" s="6">
        <v>0.1442334241124</v>
      </c>
      <c r="O8" s="6">
        <v>0.13486035187279999</v>
      </c>
      <c r="P8" s="6">
        <v>0.11850297081320001</v>
      </c>
      <c r="Q8" s="6">
        <v>0.12658948456620001</v>
      </c>
      <c r="R8" s="6">
        <v>0.1533081843221</v>
      </c>
      <c r="S8" s="6">
        <v>0.15801571159360001</v>
      </c>
      <c r="T8" s="6">
        <v>0.11703477858480001</v>
      </c>
      <c r="U8" s="6">
        <v>0.18380197167490001</v>
      </c>
      <c r="V8" s="6">
        <v>0.2003197249684</v>
      </c>
      <c r="W8" s="6">
        <v>0.1287745084303</v>
      </c>
      <c r="X8" s="6">
        <v>0.1453502145827</v>
      </c>
      <c r="Y8" s="6">
        <v>0.13967880453379999</v>
      </c>
      <c r="Z8" s="6">
        <v>0.20451501275200001</v>
      </c>
      <c r="AA8" s="7">
        <v>0.16036633443180001</v>
      </c>
      <c r="AB8" s="8">
        <v>0.1223303657192</v>
      </c>
      <c r="AC8" s="6">
        <v>0.15004287407229999</v>
      </c>
      <c r="AD8" s="8">
        <v>9.5028130807480002E-2</v>
      </c>
      <c r="AE8" s="7">
        <v>0.1550879445725</v>
      </c>
      <c r="AF8" s="8">
        <v>8.5802310504699997E-2</v>
      </c>
      <c r="AG8" s="7">
        <v>0.1399536631354</v>
      </c>
      <c r="AH8" s="6">
        <v>0.13299774792329999</v>
      </c>
      <c r="AI8" s="6">
        <v>0.1379113428266</v>
      </c>
      <c r="AJ8" s="6">
        <v>0.1519336374561</v>
      </c>
      <c r="AK8" s="6">
        <v>0.13203249238770001</v>
      </c>
      <c r="AL8" s="6">
        <v>0.12514385182830001</v>
      </c>
      <c r="AM8" s="6">
        <v>0.1420763320442</v>
      </c>
      <c r="AN8" s="6">
        <v>0.1557122031033</v>
      </c>
      <c r="AO8" s="6">
        <v>0.11357458599719999</v>
      </c>
      <c r="AP8" s="6">
        <v>0.1042782833919</v>
      </c>
      <c r="AQ8" s="6">
        <v>0.15632700297249999</v>
      </c>
    </row>
    <row r="9" spans="1:43" x14ac:dyDescent="0.25">
      <c r="A9" t="s">
        <v>780</v>
      </c>
      <c r="B9" s="6">
        <v>0.15937613057700001</v>
      </c>
      <c r="C9" s="6">
        <v>0.15118593262230001</v>
      </c>
      <c r="D9" s="6">
        <v>0.1696641426561</v>
      </c>
      <c r="E9" s="6">
        <v>0</v>
      </c>
      <c r="F9" s="6">
        <v>0.14530404258980001</v>
      </c>
      <c r="G9" s="6">
        <v>0.17649062300189999</v>
      </c>
      <c r="H9" s="6">
        <v>0.16835968931299999</v>
      </c>
      <c r="I9" s="8">
        <v>0.13123654886960001</v>
      </c>
      <c r="J9" s="6">
        <v>0.1762069887039</v>
      </c>
      <c r="K9" s="6">
        <v>0.16868945886</v>
      </c>
      <c r="L9" s="6">
        <v>0.1727159701665</v>
      </c>
      <c r="M9" s="6">
        <v>0.15359156999619999</v>
      </c>
      <c r="N9" s="6">
        <v>0.17050834425379999</v>
      </c>
      <c r="O9" s="6">
        <v>0.1725741597961</v>
      </c>
      <c r="P9" s="6">
        <v>0.17654264640629999</v>
      </c>
      <c r="Q9" s="6">
        <v>0.15228379123069999</v>
      </c>
      <c r="R9" s="6">
        <v>0.1406368053996</v>
      </c>
      <c r="S9" s="6">
        <v>0.1368424875966</v>
      </c>
      <c r="T9" s="6">
        <v>0.1218507765992</v>
      </c>
      <c r="U9" s="6">
        <v>9.9852688752989999E-2</v>
      </c>
      <c r="V9" s="6">
        <v>0.1302000620264</v>
      </c>
      <c r="W9" s="6">
        <v>0.15751340779430001</v>
      </c>
      <c r="X9" s="6">
        <v>0.1781246287529</v>
      </c>
      <c r="Y9" s="6">
        <v>0.1504950112514</v>
      </c>
      <c r="Z9" s="6">
        <v>0.19278044565979999</v>
      </c>
      <c r="AA9" s="6">
        <v>0.17115396028489999</v>
      </c>
      <c r="AB9" s="6">
        <v>0.1564984086681</v>
      </c>
      <c r="AC9" s="6">
        <v>8.1293050214789997E-2</v>
      </c>
      <c r="AD9" s="6">
        <v>0.15706876532479999</v>
      </c>
      <c r="AE9" s="6">
        <v>0.16057474429829999</v>
      </c>
      <c r="AF9" s="6">
        <v>0.1194980307799</v>
      </c>
      <c r="AG9" s="6">
        <v>0.1637921751253</v>
      </c>
      <c r="AH9" s="8">
        <v>0.1476846177235</v>
      </c>
      <c r="AI9" s="7">
        <v>0.18457783556019999</v>
      </c>
      <c r="AJ9" s="8">
        <v>0.11141365605799999</v>
      </c>
      <c r="AK9" s="7">
        <v>0.1663374782083</v>
      </c>
      <c r="AL9" s="6">
        <v>0.18455414939750001</v>
      </c>
      <c r="AM9" s="6">
        <v>0.17358126907839999</v>
      </c>
      <c r="AN9" s="6">
        <v>0.13608767561169999</v>
      </c>
      <c r="AO9" s="6">
        <v>0.1684916604351</v>
      </c>
      <c r="AP9" s="6">
        <v>0.1285835825443</v>
      </c>
      <c r="AQ9" s="6">
        <v>0.1672803407707</v>
      </c>
    </row>
    <row r="10" spans="1:43" x14ac:dyDescent="0.25">
      <c r="A10" t="s">
        <v>781</v>
      </c>
      <c r="B10" s="6">
        <v>0.3320941824509</v>
      </c>
      <c r="C10" s="8">
        <v>0.27900475094740002</v>
      </c>
      <c r="D10" s="7">
        <v>0.39649974758790002</v>
      </c>
      <c r="E10" s="6">
        <v>0</v>
      </c>
      <c r="F10" s="6">
        <v>0.26268849673700001</v>
      </c>
      <c r="G10" s="8">
        <v>0.20509881832669999</v>
      </c>
      <c r="H10" s="8">
        <v>0.22011354100960001</v>
      </c>
      <c r="I10" s="8">
        <v>0.2588516223915</v>
      </c>
      <c r="J10" s="7">
        <v>0.38547309176740002</v>
      </c>
      <c r="K10" s="7">
        <v>0.52199788067810005</v>
      </c>
      <c r="L10" s="7">
        <v>0.44887298226229999</v>
      </c>
      <c r="M10" s="8">
        <v>0.3046958428241</v>
      </c>
      <c r="N10" s="7">
        <v>0.38482146689359997</v>
      </c>
      <c r="O10" s="6">
        <v>0.31712206586640002</v>
      </c>
      <c r="P10" s="6">
        <v>0.3008193670255</v>
      </c>
      <c r="Q10" s="7">
        <v>0.39240112480110001</v>
      </c>
      <c r="R10" s="7">
        <v>0.38861582614239998</v>
      </c>
      <c r="S10" s="6">
        <v>0.33010599452639999</v>
      </c>
      <c r="T10" s="7">
        <v>0.42364679629789997</v>
      </c>
      <c r="U10" s="8">
        <v>0.18399446720509999</v>
      </c>
      <c r="V10" s="6">
        <v>0.3769962807542</v>
      </c>
      <c r="W10" s="7">
        <v>0.3470112296947</v>
      </c>
      <c r="X10" s="6">
        <v>0.29220399208289999</v>
      </c>
      <c r="Y10" s="6">
        <v>0.29412475550579997</v>
      </c>
      <c r="Z10" s="6">
        <v>0.4376507277294</v>
      </c>
      <c r="AA10" s="6">
        <v>0.3184771816168</v>
      </c>
      <c r="AB10" s="6">
        <v>0.33408174582880001</v>
      </c>
      <c r="AC10" s="6">
        <v>0.46460984916170001</v>
      </c>
      <c r="AD10" s="6">
        <v>0.34272887826749998</v>
      </c>
      <c r="AE10" s="6">
        <v>0.32656974616310003</v>
      </c>
      <c r="AF10" s="8">
        <v>0.21627914965289999</v>
      </c>
      <c r="AG10" s="7">
        <v>0.3449193758979</v>
      </c>
      <c r="AH10" s="8">
        <v>0.31012807427349998</v>
      </c>
      <c r="AI10" s="7">
        <v>0.37944334802520002</v>
      </c>
      <c r="AJ10" s="8">
        <v>0.16932890041920001</v>
      </c>
      <c r="AK10" s="7">
        <v>0.35571818688130002</v>
      </c>
      <c r="AL10" s="7">
        <v>0.42876370291900001</v>
      </c>
      <c r="AM10" s="7">
        <v>0.37919362396540002</v>
      </c>
      <c r="AN10" s="6">
        <v>0.29766653519699998</v>
      </c>
      <c r="AO10" s="8">
        <v>0.24060185861</v>
      </c>
      <c r="AP10" s="8">
        <v>0.21917169338619999</v>
      </c>
      <c r="AQ10" s="7">
        <v>0.47081504930630003</v>
      </c>
    </row>
    <row r="11" spans="1:43" x14ac:dyDescent="0.25">
      <c r="A11" t="s">
        <v>782</v>
      </c>
      <c r="B11" s="6">
        <v>0.49147031302779998</v>
      </c>
      <c r="C11" s="8">
        <v>0.43019068356970003</v>
      </c>
      <c r="D11" s="7">
        <v>0.56616389024400005</v>
      </c>
      <c r="E11" s="8">
        <v>0</v>
      </c>
      <c r="F11" s="8">
        <v>0.40799253932680002</v>
      </c>
      <c r="G11" s="8">
        <v>0.38158944132860001</v>
      </c>
      <c r="H11" s="8">
        <v>0.38847323032269998</v>
      </c>
      <c r="I11" s="8">
        <v>0.39008817126110001</v>
      </c>
      <c r="J11" s="7">
        <v>0.56168008047130003</v>
      </c>
      <c r="K11" s="7">
        <v>0.69068733953810002</v>
      </c>
      <c r="L11" s="7">
        <v>0.62158895242879997</v>
      </c>
      <c r="M11" s="8">
        <v>0.4582874128203</v>
      </c>
      <c r="N11" s="7">
        <v>0.55532981114750002</v>
      </c>
      <c r="O11" s="6">
        <v>0.48969622566249998</v>
      </c>
      <c r="P11" s="6">
        <v>0.47736201343180001</v>
      </c>
      <c r="Q11" s="7">
        <v>0.54468491603180003</v>
      </c>
      <c r="R11" s="6">
        <v>0.5292526315421</v>
      </c>
      <c r="S11" s="6">
        <v>0.46694848212309997</v>
      </c>
      <c r="T11" s="6">
        <v>0.54549757289709999</v>
      </c>
      <c r="U11" s="8">
        <v>0.28384715595810001</v>
      </c>
      <c r="V11" s="6">
        <v>0.5071963427806</v>
      </c>
      <c r="W11" s="6">
        <v>0.50452463748900001</v>
      </c>
      <c r="X11" s="6">
        <v>0.47032862083589999</v>
      </c>
      <c r="Y11" s="8">
        <v>0.4446197667572</v>
      </c>
      <c r="Z11" s="7">
        <v>0.63043117338919996</v>
      </c>
      <c r="AA11" s="6">
        <v>0.48963114190169998</v>
      </c>
      <c r="AB11" s="6">
        <v>0.49058015449690001</v>
      </c>
      <c r="AC11" s="6">
        <v>0.54590289937650005</v>
      </c>
      <c r="AD11" s="6">
        <v>0.49979764359239998</v>
      </c>
      <c r="AE11" s="6">
        <v>0.48714449046140001</v>
      </c>
      <c r="AF11" s="8">
        <v>0.33577718043280003</v>
      </c>
      <c r="AG11" s="7">
        <v>0.50871155102309995</v>
      </c>
      <c r="AH11" s="8">
        <v>0.45781269199699998</v>
      </c>
      <c r="AI11" s="7">
        <v>0.56402118358539999</v>
      </c>
      <c r="AJ11" s="8">
        <v>0.28074255647719998</v>
      </c>
      <c r="AK11" s="7">
        <v>0.5220556650896</v>
      </c>
      <c r="AL11" s="7">
        <v>0.61331785231659997</v>
      </c>
      <c r="AM11" s="7">
        <v>0.55277489304369998</v>
      </c>
      <c r="AN11" s="8">
        <v>0.43375421080870002</v>
      </c>
      <c r="AO11" s="8">
        <v>0.4090935190451</v>
      </c>
      <c r="AP11" s="8">
        <v>0.34775527593049999</v>
      </c>
      <c r="AQ11" s="7">
        <v>0.638095390077</v>
      </c>
    </row>
    <row r="12" spans="1:43" x14ac:dyDescent="0.25">
      <c r="A12" t="s">
        <v>434</v>
      </c>
      <c r="B12" s="6">
        <v>1</v>
      </c>
      <c r="C12" s="6">
        <v>1</v>
      </c>
      <c r="D12" s="6">
        <v>1</v>
      </c>
      <c r="E12" s="6">
        <v>1</v>
      </c>
      <c r="F12" s="6">
        <v>1</v>
      </c>
      <c r="G12" s="6">
        <v>1</v>
      </c>
      <c r="H12" s="6">
        <v>1</v>
      </c>
      <c r="I12" s="6">
        <v>1</v>
      </c>
      <c r="J12" s="6">
        <v>1</v>
      </c>
      <c r="K12" s="6">
        <v>1</v>
      </c>
      <c r="L12" s="6">
        <v>1</v>
      </c>
      <c r="M12" s="6">
        <v>1</v>
      </c>
      <c r="N12" s="6">
        <v>1</v>
      </c>
      <c r="O12" s="6">
        <v>1</v>
      </c>
      <c r="P12" s="6">
        <v>1</v>
      </c>
      <c r="Q12" s="6">
        <v>1</v>
      </c>
      <c r="R12" s="6">
        <v>1</v>
      </c>
      <c r="S12" s="6">
        <v>1</v>
      </c>
      <c r="T12" s="6">
        <v>1</v>
      </c>
      <c r="U12" s="6">
        <v>1</v>
      </c>
      <c r="V12" s="6">
        <v>1</v>
      </c>
      <c r="W12" s="6">
        <v>1</v>
      </c>
      <c r="X12" s="6">
        <v>1</v>
      </c>
      <c r="Y12" s="6">
        <v>1</v>
      </c>
      <c r="Z12" s="6">
        <v>1</v>
      </c>
      <c r="AA12" s="6">
        <v>1</v>
      </c>
      <c r="AB12" s="6">
        <v>1</v>
      </c>
      <c r="AC12" s="6">
        <v>1</v>
      </c>
      <c r="AD12" s="6">
        <v>1</v>
      </c>
      <c r="AE12" s="6">
        <v>1</v>
      </c>
      <c r="AF12" s="6">
        <v>1</v>
      </c>
      <c r="AG12" s="6">
        <v>1</v>
      </c>
      <c r="AH12" s="6">
        <v>1</v>
      </c>
      <c r="AI12" s="6">
        <v>1</v>
      </c>
      <c r="AJ12" s="6">
        <v>1</v>
      </c>
      <c r="AK12" s="6">
        <v>1</v>
      </c>
      <c r="AL12" s="6">
        <v>1</v>
      </c>
      <c r="AM12" s="6">
        <v>1</v>
      </c>
      <c r="AN12" s="6">
        <v>1</v>
      </c>
      <c r="AO12" s="6">
        <v>1</v>
      </c>
      <c r="AP12" s="6">
        <v>1</v>
      </c>
      <c r="AQ12" s="6">
        <v>1</v>
      </c>
    </row>
    <row r="13" spans="1:43" x14ac:dyDescent="0.25">
      <c r="A13" t="s">
        <v>433</v>
      </c>
      <c r="B13" s="9">
        <v>3285</v>
      </c>
      <c r="C13" s="9">
        <v>1764</v>
      </c>
      <c r="D13" s="9">
        <v>1515</v>
      </c>
      <c r="E13" s="9">
        <v>6</v>
      </c>
      <c r="F13" s="9">
        <v>214</v>
      </c>
      <c r="G13" s="9">
        <v>654</v>
      </c>
      <c r="H13" s="9">
        <v>868</v>
      </c>
      <c r="I13" s="9">
        <v>980</v>
      </c>
      <c r="J13" s="9">
        <v>781</v>
      </c>
      <c r="K13" s="9">
        <v>656</v>
      </c>
      <c r="L13" s="9">
        <v>1437</v>
      </c>
      <c r="M13" s="9">
        <v>2049</v>
      </c>
      <c r="N13" s="9">
        <v>1236</v>
      </c>
      <c r="O13" s="9">
        <v>727</v>
      </c>
      <c r="P13" s="9">
        <v>739</v>
      </c>
      <c r="Q13" s="9">
        <v>604</v>
      </c>
      <c r="R13" s="9">
        <v>418</v>
      </c>
      <c r="S13" s="9">
        <v>416</v>
      </c>
      <c r="T13" s="9">
        <v>142</v>
      </c>
      <c r="U13" s="9">
        <v>160</v>
      </c>
      <c r="V13" s="9">
        <v>79</v>
      </c>
      <c r="W13" s="9">
        <v>2234</v>
      </c>
      <c r="X13" s="9">
        <v>365</v>
      </c>
      <c r="Y13" s="9">
        <v>614</v>
      </c>
      <c r="Z13" s="9">
        <v>72</v>
      </c>
      <c r="AA13" s="9">
        <v>945</v>
      </c>
      <c r="AB13" s="9">
        <v>2282</v>
      </c>
      <c r="AC13" s="9">
        <v>58</v>
      </c>
      <c r="AD13" s="9">
        <v>1190</v>
      </c>
      <c r="AE13" s="9">
        <v>2095</v>
      </c>
      <c r="AF13" s="9">
        <v>360</v>
      </c>
      <c r="AG13" s="9">
        <v>2925</v>
      </c>
      <c r="AH13" s="9">
        <v>2309</v>
      </c>
      <c r="AI13" s="9">
        <v>976</v>
      </c>
      <c r="AJ13" s="9">
        <v>463</v>
      </c>
      <c r="AK13" s="9">
        <v>2822</v>
      </c>
      <c r="AL13" s="9">
        <v>450</v>
      </c>
      <c r="AM13" s="9">
        <v>837</v>
      </c>
      <c r="AN13" s="9">
        <v>808</v>
      </c>
      <c r="AO13" s="9">
        <v>513</v>
      </c>
      <c r="AP13" s="9">
        <v>481</v>
      </c>
      <c r="AQ13" s="9">
        <v>196</v>
      </c>
    </row>
    <row r="14" spans="1:43" x14ac:dyDescent="0.25">
      <c r="A14" t="s">
        <v>320</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f691f06d-536a-4bb4-80e2-9d0d41b81371" sqref="A2 AQ14" xr:uid="{00000000-0002-0000-9800-000000000000}"/>
    <dataValidation allowBlank="1" error="f691f06d-536a-4bb4-80e2-9d0d41b81371" sqref="A1" xr:uid="{00000000-0002-0000-9800-000001000000}"/>
  </dataValidations>
  <hyperlinks>
    <hyperlink ref="A1" location="'TOC'!A1" display="Back to TOC" xr:uid="{00000000-0004-0000-9800-000000000000}"/>
  </hyperlinks>
  <pageMargins left="0.7" right="0.7" top="0.75" bottom="0.75" header="0.3" footer="0.3"/>
</worksheet>
</file>

<file path=xl/worksheets/sheet1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900-000000000000}">
  <sheetPr codeName="Sheet154"/>
  <dimension ref="A1:AQ12"/>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43" width="12.7109375" bestFit="1" customWidth="1"/>
  </cols>
  <sheetData>
    <row r="1" spans="1:43" x14ac:dyDescent="0.25">
      <c r="A1" s="4" t="s">
        <v>384</v>
      </c>
    </row>
    <row r="2" spans="1:43" x14ac:dyDescent="0.25">
      <c r="A2" t="s">
        <v>330</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767</v>
      </c>
      <c r="B5" s="6">
        <v>0.41639985980729999</v>
      </c>
      <c r="C5" s="8">
        <v>0.39381076433160001</v>
      </c>
      <c r="D5" s="7">
        <v>0.44284931512570003</v>
      </c>
      <c r="E5" s="6">
        <v>0.56831550297330002</v>
      </c>
      <c r="F5" s="6">
        <v>0.48992637078380002</v>
      </c>
      <c r="G5" s="6">
        <v>0.45105422489949998</v>
      </c>
      <c r="H5" s="7">
        <v>0.4611889314416</v>
      </c>
      <c r="I5" s="8">
        <v>0.38075228838050001</v>
      </c>
      <c r="J5" s="6">
        <v>0.44032712261669998</v>
      </c>
      <c r="K5" s="6">
        <v>0.38158146584500002</v>
      </c>
      <c r="L5" s="6">
        <v>0.41304659549709999</v>
      </c>
      <c r="M5" s="8">
        <v>0.37029396859370001</v>
      </c>
      <c r="N5" s="7">
        <v>0.50512926726840002</v>
      </c>
      <c r="O5" s="6">
        <v>0.38865387235260002</v>
      </c>
      <c r="P5" s="6">
        <v>0.40567127359529997</v>
      </c>
      <c r="Q5" s="7">
        <v>0.45744104818670001</v>
      </c>
      <c r="R5" s="7">
        <v>0.47003047844969997</v>
      </c>
      <c r="S5" s="6">
        <v>0.44486737271530002</v>
      </c>
      <c r="T5" s="6">
        <v>0.49256855708550001</v>
      </c>
      <c r="U5" s="8">
        <v>0.25509563794329998</v>
      </c>
      <c r="V5" s="6">
        <v>0.51780237932579998</v>
      </c>
      <c r="W5" s="6">
        <v>0.4194338975379</v>
      </c>
      <c r="X5" s="6">
        <v>0.41226356083459997</v>
      </c>
      <c r="Y5" s="6">
        <v>0.38862509250589999</v>
      </c>
      <c r="Z5" s="7">
        <v>0.59503656666619997</v>
      </c>
      <c r="AA5" s="7">
        <v>0.46805683568899997</v>
      </c>
      <c r="AB5" s="8">
        <v>0.39009943923559998</v>
      </c>
      <c r="AC5" s="6">
        <v>0.50526823830419998</v>
      </c>
      <c r="AD5" s="8">
        <v>0.36322414292709998</v>
      </c>
      <c r="AE5" s="7">
        <v>0.4440232037206</v>
      </c>
      <c r="AF5" s="8">
        <v>0.30689337247819998</v>
      </c>
      <c r="AG5" s="7">
        <v>0.42852645382330001</v>
      </c>
      <c r="AH5" s="8">
        <v>0.3847122407934</v>
      </c>
      <c r="AI5" s="7">
        <v>0.4847042816571</v>
      </c>
      <c r="AJ5" s="8">
        <v>0.29436810402730001</v>
      </c>
      <c r="AK5" s="7">
        <v>0.4341117373233</v>
      </c>
      <c r="AL5" s="7">
        <v>0.51404383368950002</v>
      </c>
      <c r="AM5" s="6">
        <v>0.4480331299784</v>
      </c>
      <c r="AN5" s="6">
        <v>0.40462570067300002</v>
      </c>
      <c r="AO5" s="8">
        <v>0.33067303921270003</v>
      </c>
      <c r="AP5" s="8">
        <v>0.2935258423805</v>
      </c>
      <c r="AQ5" s="7">
        <v>0.53905258805110001</v>
      </c>
    </row>
    <row r="6" spans="1:43" x14ac:dyDescent="0.25">
      <c r="A6" t="s">
        <v>768</v>
      </c>
      <c r="B6" s="6">
        <v>0.23161778366790001</v>
      </c>
      <c r="C6" s="8">
        <v>0.20220026225599999</v>
      </c>
      <c r="D6" s="7">
        <v>0.26746067683090002</v>
      </c>
      <c r="E6" s="6">
        <v>0</v>
      </c>
      <c r="F6" s="6">
        <v>0.1726983898719</v>
      </c>
      <c r="G6" s="8">
        <v>0.164667871868</v>
      </c>
      <c r="H6" s="8">
        <v>0.16676158039630001</v>
      </c>
      <c r="I6" s="8">
        <v>0.1913555539648</v>
      </c>
      <c r="J6" s="6">
        <v>0.2454652000035</v>
      </c>
      <c r="K6" s="7">
        <v>0.35818912171770001</v>
      </c>
      <c r="L6" s="7">
        <v>0.29781235505019998</v>
      </c>
      <c r="M6" s="6">
        <v>0.24112551293029999</v>
      </c>
      <c r="N6" s="6">
        <v>0.21332044331630001</v>
      </c>
      <c r="O6" s="6">
        <v>0.2342015626973</v>
      </c>
      <c r="P6" s="6">
        <v>0.2162539894736</v>
      </c>
      <c r="Q6" s="6">
        <v>0.24464068808369999</v>
      </c>
      <c r="R6" s="6">
        <v>0.21783821215929999</v>
      </c>
      <c r="S6" s="6">
        <v>0.2425838056214</v>
      </c>
      <c r="T6" s="6">
        <v>0.215356840375</v>
      </c>
      <c r="U6" s="6">
        <v>0.24493249488179999</v>
      </c>
      <c r="V6" s="6">
        <v>0.25388581799859999</v>
      </c>
      <c r="W6" s="6">
        <v>0.23035374385150001</v>
      </c>
      <c r="X6" s="6">
        <v>0.1985433075744</v>
      </c>
      <c r="Y6" s="6">
        <v>0.26219655449149998</v>
      </c>
      <c r="Z6" s="6">
        <v>0.17698178777330001</v>
      </c>
      <c r="AA6" s="6">
        <v>0.217088536295</v>
      </c>
      <c r="AB6" s="6">
        <v>0.23834002767449999</v>
      </c>
      <c r="AC6" s="6">
        <v>0.22791082871519999</v>
      </c>
      <c r="AD6" s="6">
        <v>0.23885301749330001</v>
      </c>
      <c r="AE6" s="6">
        <v>0.22785927576289999</v>
      </c>
      <c r="AF6" s="8">
        <v>0.15690089100589999</v>
      </c>
      <c r="AG6" s="7">
        <v>0.23989182701969999</v>
      </c>
      <c r="AH6" s="6">
        <v>0.2412605817181</v>
      </c>
      <c r="AI6" s="6">
        <v>0.21083219717310001</v>
      </c>
      <c r="AJ6" s="6">
        <v>0.20208891902449999</v>
      </c>
      <c r="AK6" s="6">
        <v>0.23590364869059999</v>
      </c>
      <c r="AL6" s="6">
        <v>0.226003716075</v>
      </c>
      <c r="AM6" s="6">
        <v>0.25392703433000002</v>
      </c>
      <c r="AN6" s="6">
        <v>0.22709774383459999</v>
      </c>
      <c r="AO6" s="6">
        <v>0.24705672020899999</v>
      </c>
      <c r="AP6" s="6">
        <v>0.2034697987513</v>
      </c>
      <c r="AQ6" s="6">
        <v>0.1906759581951</v>
      </c>
    </row>
    <row r="7" spans="1:43" x14ac:dyDescent="0.25">
      <c r="A7" t="s">
        <v>769</v>
      </c>
      <c r="B7" s="6">
        <v>0.127454261776</v>
      </c>
      <c r="C7" s="7">
        <v>0.14430056181359999</v>
      </c>
      <c r="D7" s="8">
        <v>0.1072078745126</v>
      </c>
      <c r="E7" s="6">
        <v>0.17424301903850001</v>
      </c>
      <c r="F7" s="6">
        <v>0.14266119548760001</v>
      </c>
      <c r="G7" s="7">
        <v>0.15591557341269999</v>
      </c>
      <c r="H7" s="7">
        <v>0.15245990541150001</v>
      </c>
      <c r="I7" s="6">
        <v>0.128834631994</v>
      </c>
      <c r="J7" s="8">
        <v>0.1028922351309</v>
      </c>
      <c r="K7" s="6">
        <v>0.1211574002216</v>
      </c>
      <c r="L7" s="8">
        <v>0.1113742805958</v>
      </c>
      <c r="M7" s="6">
        <v>0.1351042158862</v>
      </c>
      <c r="N7" s="6">
        <v>0.11273215409240001</v>
      </c>
      <c r="O7" s="6">
        <v>0.14083268513530001</v>
      </c>
      <c r="P7" s="6">
        <v>0.1256678733669</v>
      </c>
      <c r="Q7" s="6">
        <v>0.11296970880649999</v>
      </c>
      <c r="R7" s="6">
        <v>0.1310467812343</v>
      </c>
      <c r="S7" s="6">
        <v>0.1168495871503</v>
      </c>
      <c r="T7" s="6">
        <v>0.1001707597511</v>
      </c>
      <c r="U7" s="6">
        <v>0.15690257804749999</v>
      </c>
      <c r="V7" s="6">
        <v>9.6351709311880002E-2</v>
      </c>
      <c r="W7" s="6">
        <v>0.1283893813026</v>
      </c>
      <c r="X7" s="6">
        <v>0.14002266814270001</v>
      </c>
      <c r="Y7" s="6">
        <v>0.1145065654849</v>
      </c>
      <c r="Z7" s="6">
        <v>0.1463359978223</v>
      </c>
      <c r="AA7" s="8">
        <v>0.1052949701048</v>
      </c>
      <c r="AB7" s="7">
        <v>0.13904461769900001</v>
      </c>
      <c r="AC7" s="6">
        <v>7.9611849777129998E-2</v>
      </c>
      <c r="AD7" s="7">
        <v>0.15215252302439999</v>
      </c>
      <c r="AE7" s="8">
        <v>0.1146241843544</v>
      </c>
      <c r="AF7" s="7">
        <v>0.2018708862768</v>
      </c>
      <c r="AG7" s="8">
        <v>0.11921346969719999</v>
      </c>
      <c r="AH7" s="6">
        <v>0.13599968899109999</v>
      </c>
      <c r="AI7" s="6">
        <v>0.1090341190341</v>
      </c>
      <c r="AJ7" s="7">
        <v>0.19859477587669999</v>
      </c>
      <c r="AK7" s="8">
        <v>0.1171288176806</v>
      </c>
      <c r="AL7" s="8">
        <v>8.4918775152749995E-2</v>
      </c>
      <c r="AM7" s="6">
        <v>0.12726991929959999</v>
      </c>
      <c r="AN7" s="6">
        <v>0.13606543821430001</v>
      </c>
      <c r="AO7" s="6">
        <v>0.14565408615610001</v>
      </c>
      <c r="AP7" s="7">
        <v>0.16667795917360001</v>
      </c>
      <c r="AQ7" s="6">
        <v>7.8017445363759999E-2</v>
      </c>
    </row>
    <row r="8" spans="1:43" x14ac:dyDescent="0.25">
      <c r="A8" t="s">
        <v>770</v>
      </c>
      <c r="B8" s="6">
        <v>0.17888820443869999</v>
      </c>
      <c r="C8" s="7">
        <v>0.22673530315349999</v>
      </c>
      <c r="D8" s="8">
        <v>0.1215610205195</v>
      </c>
      <c r="E8" s="6">
        <v>0.2574414779882</v>
      </c>
      <c r="F8" s="6">
        <v>0.16064601042240001</v>
      </c>
      <c r="G8" s="6">
        <v>0.1828831491232</v>
      </c>
      <c r="H8" s="6">
        <v>0.17708550482179999</v>
      </c>
      <c r="I8" s="7">
        <v>0.25059330644549999</v>
      </c>
      <c r="J8" s="6">
        <v>0.16334065192610001</v>
      </c>
      <c r="K8" s="8">
        <v>9.6091922519330006E-2</v>
      </c>
      <c r="L8" s="8">
        <v>0.13211143623329999</v>
      </c>
      <c r="M8" s="7">
        <v>0.2028140942701</v>
      </c>
      <c r="N8" s="8">
        <v>0.13284354567939999</v>
      </c>
      <c r="O8" s="6">
        <v>0.1846585876788</v>
      </c>
      <c r="P8" s="7">
        <v>0.212992936908</v>
      </c>
      <c r="Q8" s="8">
        <v>0.1366704690551</v>
      </c>
      <c r="R8" s="8">
        <v>0.13181008227720001</v>
      </c>
      <c r="S8" s="6">
        <v>0.15824652274850001</v>
      </c>
      <c r="T8" s="6">
        <v>0.1561951058496</v>
      </c>
      <c r="U8" s="7">
        <v>0.2957357839475</v>
      </c>
      <c r="V8" s="6">
        <v>8.7097958798599995E-2</v>
      </c>
      <c r="W8" s="6">
        <v>0.17538993624970001</v>
      </c>
      <c r="X8" s="6">
        <v>0.19992250157540001</v>
      </c>
      <c r="Y8" s="6">
        <v>0.1892884218709</v>
      </c>
      <c r="Z8" s="8">
        <v>7.7269025874739994E-2</v>
      </c>
      <c r="AA8" s="8">
        <v>0.15187263851390001</v>
      </c>
      <c r="AB8" s="7">
        <v>0.19371185676079999</v>
      </c>
      <c r="AC8" s="6">
        <v>9.8701140405250007E-2</v>
      </c>
      <c r="AD8" s="6">
        <v>0.19473951903139999</v>
      </c>
      <c r="AE8" s="6">
        <v>0.17065387606169999</v>
      </c>
      <c r="AF8" s="7">
        <v>0.31469939674410002</v>
      </c>
      <c r="AG8" s="8">
        <v>0.16384866447999999</v>
      </c>
      <c r="AH8" s="7">
        <v>0.195300914209</v>
      </c>
      <c r="AI8" s="8">
        <v>0.14350969741479999</v>
      </c>
      <c r="AJ8" s="7">
        <v>0.25865009095769997</v>
      </c>
      <c r="AK8" s="8">
        <v>0.16731144103439999</v>
      </c>
      <c r="AL8" s="8">
        <v>0.1243570630627</v>
      </c>
      <c r="AM8" s="8">
        <v>0.1233994571342</v>
      </c>
      <c r="AN8" s="6">
        <v>0.19801912970419999</v>
      </c>
      <c r="AO8" s="7">
        <v>0.2353940013677</v>
      </c>
      <c r="AP8" s="7">
        <v>0.28235548986949999</v>
      </c>
      <c r="AQ8" s="6">
        <v>0.1298334948713</v>
      </c>
    </row>
    <row r="9" spans="1:43" x14ac:dyDescent="0.25">
      <c r="A9" t="s">
        <v>603</v>
      </c>
      <c r="B9" s="6">
        <v>4.5639890310050002E-2</v>
      </c>
      <c r="C9" s="8">
        <v>3.29531084453E-2</v>
      </c>
      <c r="D9" s="7">
        <v>6.0921113011339997E-2</v>
      </c>
      <c r="E9" s="6">
        <v>0</v>
      </c>
      <c r="F9" s="6">
        <v>3.4068033434300003E-2</v>
      </c>
      <c r="G9" s="6">
        <v>4.5479180696710003E-2</v>
      </c>
      <c r="H9" s="6">
        <v>4.2504077928839999E-2</v>
      </c>
      <c r="I9" s="6">
        <v>4.8464219215240002E-2</v>
      </c>
      <c r="J9" s="6">
        <v>4.7974790322809997E-2</v>
      </c>
      <c r="K9" s="6">
        <v>4.2980089696349998E-2</v>
      </c>
      <c r="L9" s="6">
        <v>4.5655332623599998E-2</v>
      </c>
      <c r="M9" s="6">
        <v>5.0662208319710002E-2</v>
      </c>
      <c r="N9" s="6">
        <v>3.5974589643499998E-2</v>
      </c>
      <c r="O9" s="6">
        <v>5.1653292136019997E-2</v>
      </c>
      <c r="P9" s="6">
        <v>3.9413926656209998E-2</v>
      </c>
      <c r="Q9" s="6">
        <v>4.8278085868129997E-2</v>
      </c>
      <c r="R9" s="6">
        <v>4.927444587951E-2</v>
      </c>
      <c r="S9" s="6">
        <v>3.7452711764439997E-2</v>
      </c>
      <c r="T9" s="6">
        <v>3.5708736938790002E-2</v>
      </c>
      <c r="U9" s="6">
        <v>4.7333505179929999E-2</v>
      </c>
      <c r="V9" s="6">
        <v>4.4862134565080002E-2</v>
      </c>
      <c r="W9" s="6">
        <v>4.6433041058289999E-2</v>
      </c>
      <c r="X9" s="6">
        <v>4.924796187285E-2</v>
      </c>
      <c r="Y9" s="6">
        <v>4.5383365646770001E-2</v>
      </c>
      <c r="Z9" s="8">
        <v>4.3766218634590003E-3</v>
      </c>
      <c r="AA9" s="6">
        <v>5.7687019397380003E-2</v>
      </c>
      <c r="AB9" s="8">
        <v>3.8804058630079998E-2</v>
      </c>
      <c r="AC9" s="6">
        <v>8.850794279818E-2</v>
      </c>
      <c r="AD9" s="6">
        <v>5.1030797523799999E-2</v>
      </c>
      <c r="AE9" s="6">
        <v>4.2839460100410003E-2</v>
      </c>
      <c r="AF9" s="8">
        <v>1.963545349507E-2</v>
      </c>
      <c r="AG9" s="7">
        <v>4.8519584979860003E-2</v>
      </c>
      <c r="AH9" s="6">
        <v>4.2726574288379997E-2</v>
      </c>
      <c r="AI9" s="6">
        <v>5.1919704720790001E-2</v>
      </c>
      <c r="AJ9" s="6">
        <v>4.6298110113780003E-2</v>
      </c>
      <c r="AK9" s="6">
        <v>4.5544355271089999E-2</v>
      </c>
      <c r="AL9" s="6">
        <v>5.0676612019970001E-2</v>
      </c>
      <c r="AM9" s="6">
        <v>4.7370459257809999E-2</v>
      </c>
      <c r="AN9" s="6">
        <v>3.4191987573879999E-2</v>
      </c>
      <c r="AO9" s="6">
        <v>4.1222153054480001E-2</v>
      </c>
      <c r="AP9" s="6">
        <v>5.3970909825109999E-2</v>
      </c>
      <c r="AQ9" s="6">
        <v>6.242051351873E-2</v>
      </c>
    </row>
    <row r="10" spans="1:43" x14ac:dyDescent="0.25">
      <c r="A10" t="s">
        <v>434</v>
      </c>
      <c r="B10" s="6">
        <v>1</v>
      </c>
      <c r="C10" s="6">
        <v>1</v>
      </c>
      <c r="D10" s="6">
        <v>1</v>
      </c>
      <c r="E10" s="6">
        <v>1</v>
      </c>
      <c r="F10" s="6">
        <v>1</v>
      </c>
      <c r="G10" s="6">
        <v>1</v>
      </c>
      <c r="H10" s="6">
        <v>1</v>
      </c>
      <c r="I10" s="6">
        <v>1</v>
      </c>
      <c r="J10" s="6">
        <v>1</v>
      </c>
      <c r="K10" s="6">
        <v>1</v>
      </c>
      <c r="L10" s="6">
        <v>1</v>
      </c>
      <c r="M10" s="6">
        <v>1</v>
      </c>
      <c r="N10" s="6">
        <v>1</v>
      </c>
      <c r="O10" s="6">
        <v>1</v>
      </c>
      <c r="P10" s="6">
        <v>1</v>
      </c>
      <c r="Q10" s="6">
        <v>1</v>
      </c>
      <c r="R10" s="6">
        <v>1</v>
      </c>
      <c r="S10" s="6">
        <v>1</v>
      </c>
      <c r="T10" s="6">
        <v>1</v>
      </c>
      <c r="U10" s="6">
        <v>1</v>
      </c>
      <c r="V10" s="6">
        <v>1</v>
      </c>
      <c r="W10" s="6">
        <v>1</v>
      </c>
      <c r="X10" s="6">
        <v>1</v>
      </c>
      <c r="Y10" s="6">
        <v>1</v>
      </c>
      <c r="Z10" s="6">
        <v>1</v>
      </c>
      <c r="AA10" s="6">
        <v>1</v>
      </c>
      <c r="AB10" s="6">
        <v>1</v>
      </c>
      <c r="AC10" s="6">
        <v>1</v>
      </c>
      <c r="AD10" s="6">
        <v>1</v>
      </c>
      <c r="AE10" s="6">
        <v>1</v>
      </c>
      <c r="AF10" s="6">
        <v>1</v>
      </c>
      <c r="AG10" s="6">
        <v>1</v>
      </c>
      <c r="AH10" s="6">
        <v>1</v>
      </c>
      <c r="AI10" s="6">
        <v>1</v>
      </c>
      <c r="AJ10" s="6">
        <v>1</v>
      </c>
      <c r="AK10" s="6">
        <v>1</v>
      </c>
      <c r="AL10" s="6">
        <v>1</v>
      </c>
      <c r="AM10" s="6">
        <v>1</v>
      </c>
      <c r="AN10" s="6">
        <v>1</v>
      </c>
      <c r="AO10" s="6">
        <v>1</v>
      </c>
      <c r="AP10" s="6">
        <v>1</v>
      </c>
      <c r="AQ10" s="6">
        <v>1</v>
      </c>
    </row>
    <row r="11" spans="1:43" x14ac:dyDescent="0.25">
      <c r="A11" t="s">
        <v>433</v>
      </c>
      <c r="B11" s="9">
        <v>3285</v>
      </c>
      <c r="C11" s="9">
        <v>1764</v>
      </c>
      <c r="D11" s="9">
        <v>1515</v>
      </c>
      <c r="E11" s="9">
        <v>6</v>
      </c>
      <c r="F11" s="9">
        <v>214</v>
      </c>
      <c r="G11" s="9">
        <v>654</v>
      </c>
      <c r="H11" s="9">
        <v>868</v>
      </c>
      <c r="I11" s="9">
        <v>980</v>
      </c>
      <c r="J11" s="9">
        <v>781</v>
      </c>
      <c r="K11" s="9">
        <v>656</v>
      </c>
      <c r="L11" s="9">
        <v>1437</v>
      </c>
      <c r="M11" s="9">
        <v>2049</v>
      </c>
      <c r="N11" s="9">
        <v>1236</v>
      </c>
      <c r="O11" s="9">
        <v>727</v>
      </c>
      <c r="P11" s="9">
        <v>739</v>
      </c>
      <c r="Q11" s="9">
        <v>604</v>
      </c>
      <c r="R11" s="9">
        <v>418</v>
      </c>
      <c r="S11" s="9">
        <v>416</v>
      </c>
      <c r="T11" s="9">
        <v>142</v>
      </c>
      <c r="U11" s="9">
        <v>160</v>
      </c>
      <c r="V11" s="9">
        <v>79</v>
      </c>
      <c r="W11" s="9">
        <v>2234</v>
      </c>
      <c r="X11" s="9">
        <v>365</v>
      </c>
      <c r="Y11" s="9">
        <v>614</v>
      </c>
      <c r="Z11" s="9">
        <v>72</v>
      </c>
      <c r="AA11" s="9">
        <v>945</v>
      </c>
      <c r="AB11" s="9">
        <v>2282</v>
      </c>
      <c r="AC11" s="9">
        <v>58</v>
      </c>
      <c r="AD11" s="9">
        <v>1190</v>
      </c>
      <c r="AE11" s="9">
        <v>2095</v>
      </c>
      <c r="AF11" s="9">
        <v>360</v>
      </c>
      <c r="AG11" s="9">
        <v>2925</v>
      </c>
      <c r="AH11" s="9">
        <v>2309</v>
      </c>
      <c r="AI11" s="9">
        <v>976</v>
      </c>
      <c r="AJ11" s="9">
        <v>463</v>
      </c>
      <c r="AK11" s="9">
        <v>2822</v>
      </c>
      <c r="AL11" s="9">
        <v>450</v>
      </c>
      <c r="AM11" s="9">
        <v>837</v>
      </c>
      <c r="AN11" s="9">
        <v>808</v>
      </c>
      <c r="AO11" s="9">
        <v>513</v>
      </c>
      <c r="AP11" s="9">
        <v>481</v>
      </c>
      <c r="AQ11" s="9">
        <v>196</v>
      </c>
    </row>
    <row r="12" spans="1:43" x14ac:dyDescent="0.25">
      <c r="A12" t="s">
        <v>320</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3514776c-8bea-43fe-ad82-18ff69d7048b" sqref="A2 AQ12" xr:uid="{00000000-0002-0000-9900-000000000000}"/>
    <dataValidation allowBlank="1" error="3514776c-8bea-43fe-ad82-18ff69d7048b" sqref="A1" xr:uid="{00000000-0002-0000-9900-000001000000}"/>
  </dataValidations>
  <hyperlinks>
    <hyperlink ref="A1" location="'TOC'!A1" display="Back to TOC" xr:uid="{00000000-0004-0000-9900-000000000000}"/>
  </hyperlinks>
  <pageMargins left="0.7" right="0.7" top="0.75" bottom="0.75" header="0.3" footer="0.3"/>
</worksheet>
</file>

<file path=xl/worksheets/sheet1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A00-000000000000}">
  <sheetPr codeName="Sheet155"/>
  <dimension ref="A1:AQ17"/>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43" width="12.7109375" bestFit="1" customWidth="1"/>
  </cols>
  <sheetData>
    <row r="1" spans="1:43" x14ac:dyDescent="0.25">
      <c r="A1" s="4" t="s">
        <v>384</v>
      </c>
    </row>
    <row r="2" spans="1:43" x14ac:dyDescent="0.25">
      <c r="A2" t="s">
        <v>332</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783</v>
      </c>
      <c r="B5" s="6">
        <v>0.63657629050859998</v>
      </c>
      <c r="C5" s="6">
        <v>0.61628074490939999</v>
      </c>
      <c r="D5" s="6">
        <v>0.67855828325419998</v>
      </c>
      <c r="F5" s="6">
        <v>0.56330988590029996</v>
      </c>
      <c r="G5" s="6">
        <v>0.58026207603119995</v>
      </c>
      <c r="H5" s="6">
        <v>0.57487902474579999</v>
      </c>
      <c r="I5" s="6">
        <v>0.67944064394839998</v>
      </c>
      <c r="J5" s="6">
        <v>0.73894574260419998</v>
      </c>
      <c r="K5" s="6">
        <v>0.51024677586010003</v>
      </c>
      <c r="L5" s="6">
        <v>0.65979433680010002</v>
      </c>
      <c r="M5" s="6">
        <v>0.66306766200480005</v>
      </c>
      <c r="N5" s="6">
        <v>0.56892536205669997</v>
      </c>
      <c r="O5" s="6">
        <v>0.54987961209439995</v>
      </c>
      <c r="P5" s="6">
        <v>0.67678088900739997</v>
      </c>
      <c r="Q5" s="6">
        <v>0.65139680872750005</v>
      </c>
      <c r="R5" s="6">
        <v>0.66055499214119995</v>
      </c>
      <c r="S5" s="6">
        <v>0.70113099405040002</v>
      </c>
      <c r="T5" s="8">
        <v>0.27945434123950003</v>
      </c>
      <c r="U5" s="6">
        <v>0.8306063898596</v>
      </c>
      <c r="V5" s="6">
        <v>0.4716932712295</v>
      </c>
      <c r="W5" s="6">
        <v>0.64660188769829996</v>
      </c>
      <c r="X5" s="6">
        <v>0.63629951018149999</v>
      </c>
      <c r="Y5" s="6">
        <v>0.56159347904089996</v>
      </c>
      <c r="Z5" s="6">
        <v>1</v>
      </c>
      <c r="AA5" s="6">
        <v>0.53044361609580004</v>
      </c>
      <c r="AB5" s="6">
        <v>0.6654492717239</v>
      </c>
      <c r="AC5" s="6">
        <v>0.65845698023629995</v>
      </c>
      <c r="AD5" s="7">
        <v>0.72247793587450004</v>
      </c>
      <c r="AE5" s="8">
        <v>0.55750017213519998</v>
      </c>
      <c r="AF5" s="6">
        <v>0.55216003629080002</v>
      </c>
      <c r="AG5" s="6">
        <v>0.67232612531799996</v>
      </c>
      <c r="AH5" s="6">
        <v>0.63689352212119998</v>
      </c>
      <c r="AI5" s="6">
        <v>0.63510170106520003</v>
      </c>
      <c r="AJ5" s="6">
        <v>0.56240509378229997</v>
      </c>
      <c r="AK5" s="6">
        <v>0.65568244271389997</v>
      </c>
      <c r="AL5" s="6">
        <v>0.61134127017929996</v>
      </c>
      <c r="AM5" s="6">
        <v>0.50992894026400004</v>
      </c>
      <c r="AN5" s="6">
        <v>0.68172297972310003</v>
      </c>
      <c r="AO5" s="6">
        <v>0.65953085112239995</v>
      </c>
      <c r="AP5" s="6">
        <v>0.69522928673689999</v>
      </c>
      <c r="AQ5" s="6">
        <v>0.37349651634320002</v>
      </c>
    </row>
    <row r="6" spans="1:43" x14ac:dyDescent="0.25">
      <c r="A6" t="s">
        <v>784</v>
      </c>
      <c r="B6" s="6">
        <v>0.34588240755189997</v>
      </c>
      <c r="C6" s="6">
        <v>0.32972689024399998</v>
      </c>
      <c r="D6" s="6">
        <v>0.37930061782410002</v>
      </c>
      <c r="F6" s="6">
        <v>0.42526667516920003</v>
      </c>
      <c r="G6" s="6">
        <v>0.35980050178579998</v>
      </c>
      <c r="H6" s="6">
        <v>0.38058883450640002</v>
      </c>
      <c r="I6" s="6">
        <v>0.3712569889174</v>
      </c>
      <c r="J6" s="6">
        <v>0.24744686579059999</v>
      </c>
      <c r="K6" s="6">
        <v>0.27539230042829999</v>
      </c>
      <c r="L6" s="6">
        <v>0.25711862106290001</v>
      </c>
      <c r="M6" s="6">
        <v>0.3563788145008</v>
      </c>
      <c r="N6" s="6">
        <v>0.3190777675732</v>
      </c>
      <c r="O6" s="6">
        <v>0.38343116989190001</v>
      </c>
      <c r="P6" s="6">
        <v>0.31884113962819999</v>
      </c>
      <c r="Q6" s="6">
        <v>0.31630353491110003</v>
      </c>
      <c r="R6" s="6">
        <v>0.36313236150259998</v>
      </c>
      <c r="S6" s="6">
        <v>0.28387469951659999</v>
      </c>
      <c r="T6" s="6">
        <v>0.49571972899420003</v>
      </c>
      <c r="U6" s="6">
        <v>0.39498736200759998</v>
      </c>
      <c r="V6" s="6">
        <v>0.49900492992880002</v>
      </c>
      <c r="W6" s="6">
        <v>0.35242709843010001</v>
      </c>
      <c r="X6" s="6">
        <v>0.38407918142480002</v>
      </c>
      <c r="Y6" s="6">
        <v>0.30016543550809999</v>
      </c>
      <c r="Z6" s="6">
        <v>0</v>
      </c>
      <c r="AA6" s="8">
        <v>0.20809463076189999</v>
      </c>
      <c r="AB6" s="7">
        <v>0.3844297358953</v>
      </c>
      <c r="AC6" s="6">
        <v>0.35097827516180002</v>
      </c>
      <c r="AD6" s="6">
        <v>0.35966209019619999</v>
      </c>
      <c r="AE6" s="6">
        <v>0.3331976235611</v>
      </c>
      <c r="AF6" s="6">
        <v>0.33401996691489999</v>
      </c>
      <c r="AG6" s="6">
        <v>0.35090608808759999</v>
      </c>
      <c r="AH6" s="6">
        <v>0.36418232351969998</v>
      </c>
      <c r="AI6" s="6">
        <v>0.2608188078741</v>
      </c>
      <c r="AJ6" s="6">
        <v>0.32906910007180001</v>
      </c>
      <c r="AK6" s="6">
        <v>0.35021343665709997</v>
      </c>
      <c r="AL6" s="6">
        <v>0.23478052537050001</v>
      </c>
      <c r="AM6" s="6">
        <v>0.24022369967169999</v>
      </c>
      <c r="AN6" s="6">
        <v>0.4120827533741</v>
      </c>
      <c r="AO6" s="6">
        <v>0.40975001766489999</v>
      </c>
      <c r="AP6" s="6">
        <v>0.3372974247728</v>
      </c>
      <c r="AQ6" s="6">
        <v>0.19148133511359999</v>
      </c>
    </row>
    <row r="7" spans="1:43" x14ac:dyDescent="0.25">
      <c r="A7" t="s">
        <v>785</v>
      </c>
      <c r="B7" s="6">
        <v>0.38502022022490001</v>
      </c>
      <c r="C7" s="7">
        <v>0.44562982264840001</v>
      </c>
      <c r="D7" s="8">
        <v>0.25964729655410002</v>
      </c>
      <c r="F7" s="6">
        <v>0.30936127938059998</v>
      </c>
      <c r="G7" s="6">
        <v>0.4529703763922</v>
      </c>
      <c r="H7" s="6">
        <v>0.40736829617129999</v>
      </c>
      <c r="I7" s="6">
        <v>0.39205652522930001</v>
      </c>
      <c r="J7" s="6">
        <v>0.41990837315450003</v>
      </c>
      <c r="K7" s="6">
        <v>0.19507471070419999</v>
      </c>
      <c r="L7" s="6">
        <v>0.34209472708350003</v>
      </c>
      <c r="M7" s="6">
        <v>0.39367944685389999</v>
      </c>
      <c r="N7" s="6">
        <v>0.36290718159969998</v>
      </c>
      <c r="O7" s="6">
        <v>0.36876981229</v>
      </c>
      <c r="P7" s="6">
        <v>0.38464641659409998</v>
      </c>
      <c r="Q7" s="6">
        <v>0.43069538750789998</v>
      </c>
      <c r="R7" s="6">
        <v>0.2144243556407</v>
      </c>
      <c r="S7" s="6">
        <v>0.43500476374500002</v>
      </c>
      <c r="T7" s="6">
        <v>0.28550652441919999</v>
      </c>
      <c r="U7" s="6">
        <v>0.38158810785390002</v>
      </c>
      <c r="V7" s="6">
        <v>0.55707590428580001</v>
      </c>
      <c r="W7" s="6">
        <v>0.35541295330770001</v>
      </c>
      <c r="X7" s="6">
        <v>0.53526280610450006</v>
      </c>
      <c r="Y7" s="6">
        <v>0.42541402882820001</v>
      </c>
      <c r="Z7" s="6">
        <v>0.47358019356410003</v>
      </c>
      <c r="AA7" s="6">
        <v>0.35205961437299998</v>
      </c>
      <c r="AB7" s="6">
        <v>0.39753475408389999</v>
      </c>
      <c r="AC7" s="6">
        <v>0.3139939399833</v>
      </c>
      <c r="AD7" s="6">
        <v>0.38378102028349997</v>
      </c>
      <c r="AE7" s="6">
        <v>0.38616095648010001</v>
      </c>
      <c r="AF7" s="6">
        <v>0.34592632166839998</v>
      </c>
      <c r="AG7" s="6">
        <v>0.4015762783963</v>
      </c>
      <c r="AH7" s="6">
        <v>0.41243912065499999</v>
      </c>
      <c r="AI7" s="6">
        <v>0.25756879509809999</v>
      </c>
      <c r="AJ7" s="6">
        <v>0.39847850174369998</v>
      </c>
      <c r="AK7" s="6">
        <v>0.38155343006280001</v>
      </c>
      <c r="AL7" s="6">
        <v>0.3855151265747</v>
      </c>
      <c r="AM7" s="6">
        <v>0.35133829151730001</v>
      </c>
      <c r="AN7" s="6">
        <v>0.40894251170380003</v>
      </c>
      <c r="AO7" s="6">
        <v>0.38678230114770001</v>
      </c>
      <c r="AP7" s="6">
        <v>0.33627640316930002</v>
      </c>
      <c r="AQ7" s="6">
        <v>0.64416552939820004</v>
      </c>
    </row>
    <row r="8" spans="1:43" x14ac:dyDescent="0.25">
      <c r="A8" t="s">
        <v>786</v>
      </c>
      <c r="B8" s="6">
        <v>0.31216975331890001</v>
      </c>
      <c r="C8" s="6">
        <v>0.3405600485736</v>
      </c>
      <c r="D8" s="6">
        <v>0.25344350900070001</v>
      </c>
      <c r="F8" s="6">
        <v>0.427632832234</v>
      </c>
      <c r="G8" s="8">
        <v>0.1693471673071</v>
      </c>
      <c r="H8" s="6">
        <v>0.2513640022918</v>
      </c>
      <c r="I8" s="7">
        <v>0.40370264432539998</v>
      </c>
      <c r="J8" s="6">
        <v>0.22675282011360001</v>
      </c>
      <c r="K8" s="6">
        <v>0.32181649032699999</v>
      </c>
      <c r="L8" s="6">
        <v>0.25965381326379999</v>
      </c>
      <c r="M8" s="6">
        <v>0.29741474217379998</v>
      </c>
      <c r="N8" s="6">
        <v>0.34984957685790002</v>
      </c>
      <c r="O8" s="6">
        <v>0.25068457137479999</v>
      </c>
      <c r="P8" s="6">
        <v>0.3512008689651</v>
      </c>
      <c r="Q8" s="6">
        <v>0.33565241714779998</v>
      </c>
      <c r="R8" s="7">
        <v>0.51334295732720003</v>
      </c>
      <c r="S8" s="6">
        <v>0.31950903887490001</v>
      </c>
      <c r="T8" s="6">
        <v>0.35474766108380001</v>
      </c>
      <c r="U8" s="6">
        <v>0.17116385599789999</v>
      </c>
      <c r="V8" s="6">
        <v>0.29447987735019998</v>
      </c>
      <c r="W8" s="6">
        <v>0.28926552180859999</v>
      </c>
      <c r="X8" s="6">
        <v>0.35279003790800001</v>
      </c>
      <c r="Y8" s="6">
        <v>0.3936390421757</v>
      </c>
      <c r="Z8" s="6">
        <v>0.52641980643590003</v>
      </c>
      <c r="AA8" s="6">
        <v>0.2955422751349</v>
      </c>
      <c r="AB8" s="6">
        <v>0.314680279304</v>
      </c>
      <c r="AC8" s="6">
        <v>0.35975221883280001</v>
      </c>
      <c r="AD8" s="6">
        <v>0.32811092204850001</v>
      </c>
      <c r="AE8" s="6">
        <v>0.29749522944809997</v>
      </c>
      <c r="AF8" s="6">
        <v>0.40050209656710001</v>
      </c>
      <c r="AG8" s="6">
        <v>0.2747614756276</v>
      </c>
      <c r="AH8" s="6">
        <v>0.32821480131730002</v>
      </c>
      <c r="AI8" s="6">
        <v>0.23758746878039999</v>
      </c>
      <c r="AJ8" s="6">
        <v>0.30087139179420003</v>
      </c>
      <c r="AK8" s="6">
        <v>0.31508015822660002</v>
      </c>
      <c r="AL8" s="6">
        <v>0.1371089333095</v>
      </c>
      <c r="AM8" s="6">
        <v>0.3549712092556</v>
      </c>
      <c r="AN8" s="6">
        <v>0.34196103970309999</v>
      </c>
      <c r="AO8" s="6">
        <v>0.34599330207430001</v>
      </c>
      <c r="AP8" s="6">
        <v>0.29107084852519999</v>
      </c>
      <c r="AQ8" s="6">
        <v>0.20949887691560001</v>
      </c>
    </row>
    <row r="9" spans="1:43" x14ac:dyDescent="0.25">
      <c r="A9" t="s">
        <v>787</v>
      </c>
      <c r="B9" s="6">
        <v>0.3702456072875</v>
      </c>
      <c r="C9" s="6">
        <v>0.3502242553896</v>
      </c>
      <c r="D9" s="6">
        <v>0.41166042149030002</v>
      </c>
      <c r="F9" s="6">
        <v>0.23176611208299999</v>
      </c>
      <c r="G9" s="6">
        <v>0.29013575916279999</v>
      </c>
      <c r="H9" s="8">
        <v>0.27160087952090001</v>
      </c>
      <c r="I9" s="6">
        <v>0.34792468152950001</v>
      </c>
      <c r="J9" s="6">
        <v>0.51100028429489996</v>
      </c>
      <c r="K9" s="7">
        <v>0.61314856594660005</v>
      </c>
      <c r="L9" s="7">
        <v>0.54635322098850003</v>
      </c>
      <c r="M9" s="6">
        <v>0.38742787673329998</v>
      </c>
      <c r="N9" s="6">
        <v>0.32636730219170001</v>
      </c>
      <c r="O9" s="6">
        <v>0.43414572092319997</v>
      </c>
      <c r="P9" s="6">
        <v>0.37880127543499997</v>
      </c>
      <c r="Q9" s="6">
        <v>0.3202590230572</v>
      </c>
      <c r="R9" s="6">
        <v>0.47185011037899999</v>
      </c>
      <c r="S9" s="6">
        <v>0.22753592702450001</v>
      </c>
      <c r="T9" s="6">
        <v>0.33418434222049997</v>
      </c>
      <c r="U9" s="6">
        <v>0.40854610113560003</v>
      </c>
      <c r="V9" s="8">
        <v>4.5022603228130002E-2</v>
      </c>
      <c r="W9" s="6">
        <v>0.36775616749880002</v>
      </c>
      <c r="X9" s="6">
        <v>0.38679281695430001</v>
      </c>
      <c r="Y9" s="6">
        <v>0.36520680191839999</v>
      </c>
      <c r="Z9" s="6">
        <v>0.47358019356410003</v>
      </c>
      <c r="AA9" s="6">
        <v>0.35211099902260001</v>
      </c>
      <c r="AB9" s="6">
        <v>0.37879958902170002</v>
      </c>
      <c r="AC9" s="6">
        <v>0.29456577283110003</v>
      </c>
      <c r="AD9" s="7">
        <v>0.47170216141409999</v>
      </c>
      <c r="AE9" s="8">
        <v>0.27685053377399998</v>
      </c>
      <c r="AF9" s="7">
        <v>0.53134426712740002</v>
      </c>
      <c r="AG9" s="8">
        <v>0.30202118142720003</v>
      </c>
      <c r="AH9" s="8">
        <v>0.33930052303989999</v>
      </c>
      <c r="AI9" s="7">
        <v>0.51408781197660003</v>
      </c>
      <c r="AJ9" s="8">
        <v>0.21986335277540001</v>
      </c>
      <c r="AK9" s="7">
        <v>0.40898337033420001</v>
      </c>
      <c r="AL9" s="6">
        <v>0.29918807850059997</v>
      </c>
      <c r="AM9" s="8">
        <v>0.2090297118318</v>
      </c>
      <c r="AN9" s="6">
        <v>0.40595993386919998</v>
      </c>
      <c r="AO9" s="6">
        <v>0.35585393983109997</v>
      </c>
      <c r="AP9" s="6">
        <v>0.43005199083090001</v>
      </c>
      <c r="AQ9" s="6">
        <v>0.5583046033547</v>
      </c>
    </row>
    <row r="10" spans="1:43" x14ac:dyDescent="0.25">
      <c r="A10" t="s">
        <v>788</v>
      </c>
      <c r="B10" s="6">
        <v>0.19008374466540001</v>
      </c>
      <c r="C10" s="6">
        <v>0.18146770591729999</v>
      </c>
      <c r="D10" s="6">
        <v>0.20790629959260001</v>
      </c>
      <c r="F10" s="6">
        <v>0.10133843736830001</v>
      </c>
      <c r="G10" s="6">
        <v>0.18023488571349999</v>
      </c>
      <c r="H10" s="6">
        <v>0.15518186162629999</v>
      </c>
      <c r="I10" s="7">
        <v>0.26125156882529998</v>
      </c>
      <c r="J10" s="6">
        <v>0.18970404500499999</v>
      </c>
      <c r="K10" s="8">
        <v>2.1363939009320002E-2</v>
      </c>
      <c r="L10" s="6">
        <v>0.13144249606809999</v>
      </c>
      <c r="M10" s="6">
        <v>0.212870795177</v>
      </c>
      <c r="N10" s="6">
        <v>0.13189252855530001</v>
      </c>
      <c r="O10" s="6">
        <v>0.16167347333150001</v>
      </c>
      <c r="P10" s="6">
        <v>0.20062400567819999</v>
      </c>
      <c r="Q10" s="6">
        <v>0.18807124039250001</v>
      </c>
      <c r="R10" s="8">
        <v>6.7472110850909997E-2</v>
      </c>
      <c r="S10" s="6">
        <v>0.2600845198658</v>
      </c>
      <c r="T10" s="6">
        <v>0.33265586325160001</v>
      </c>
      <c r="U10" s="6">
        <v>0.25948514275750001</v>
      </c>
      <c r="V10" s="6">
        <v>0.1203558719312</v>
      </c>
      <c r="W10" s="6">
        <v>0.19426461236859999</v>
      </c>
      <c r="X10" s="6">
        <v>0.22210398017409999</v>
      </c>
      <c r="Y10" s="6">
        <v>0.15324770806589999</v>
      </c>
      <c r="Z10" s="6">
        <v>0</v>
      </c>
      <c r="AA10" s="6">
        <v>0.1927840299803</v>
      </c>
      <c r="AB10" s="6">
        <v>0.19246176874759999</v>
      </c>
      <c r="AC10" s="6">
        <v>0.1212497331505</v>
      </c>
      <c r="AD10" s="6">
        <v>0.15240693471569999</v>
      </c>
      <c r="AE10" s="6">
        <v>0.22476685080180001</v>
      </c>
      <c r="AF10" s="6">
        <v>0.15357278323699999</v>
      </c>
      <c r="AG10" s="6">
        <v>0.20554594269689999</v>
      </c>
      <c r="AH10" s="6">
        <v>0.17575847832460001</v>
      </c>
      <c r="AI10" s="6">
        <v>0.25667195870050002</v>
      </c>
      <c r="AJ10" s="7">
        <v>0.29307374305880002</v>
      </c>
      <c r="AK10" s="8">
        <v>0.16355400439189999</v>
      </c>
      <c r="AL10" s="6">
        <v>8.2013692359329995E-2</v>
      </c>
      <c r="AM10" s="6">
        <v>0.23705965966539999</v>
      </c>
      <c r="AN10" s="6">
        <v>0.16566663629280001</v>
      </c>
      <c r="AO10" s="6">
        <v>0.17145391240140001</v>
      </c>
      <c r="AP10" s="6">
        <v>0.2288782578445</v>
      </c>
      <c r="AQ10" s="6">
        <v>0.21631358110009999</v>
      </c>
    </row>
    <row r="11" spans="1:43" x14ac:dyDescent="0.25">
      <c r="A11" t="s">
        <v>789</v>
      </c>
      <c r="B11" s="6">
        <v>0.20838212341180001</v>
      </c>
      <c r="C11" s="6">
        <v>0.19656863132310001</v>
      </c>
      <c r="D11" s="6">
        <v>0.23281871402929999</v>
      </c>
      <c r="F11" s="6">
        <v>0.160508909772</v>
      </c>
      <c r="G11" s="6">
        <v>0.25106833611649998</v>
      </c>
      <c r="H11" s="6">
        <v>0.22231181364780001</v>
      </c>
      <c r="I11" s="6">
        <v>0.15318875298099999</v>
      </c>
      <c r="J11" s="6">
        <v>0.28212762706139999</v>
      </c>
      <c r="K11" s="6">
        <v>0.2550839143045</v>
      </c>
      <c r="L11" s="6">
        <v>0.27276795258039999</v>
      </c>
      <c r="M11" s="6">
        <v>0.21990765444470001</v>
      </c>
      <c r="N11" s="6">
        <v>0.17894941263710001</v>
      </c>
      <c r="O11" s="7">
        <v>0.30037091193510002</v>
      </c>
      <c r="P11" s="6">
        <v>0.1634094963588</v>
      </c>
      <c r="Q11" s="6">
        <v>0.17738401963129999</v>
      </c>
      <c r="R11" s="6">
        <v>0.20409836609490001</v>
      </c>
      <c r="S11" s="6">
        <v>0.1566929514963</v>
      </c>
      <c r="T11" s="6">
        <v>0.36579799767670002</v>
      </c>
      <c r="U11" s="6">
        <v>0.1087161540076</v>
      </c>
      <c r="V11" s="6">
        <v>0.16956588070420001</v>
      </c>
      <c r="W11" s="6">
        <v>0.21214931528120001</v>
      </c>
      <c r="X11" s="6">
        <v>0.17143789802920001</v>
      </c>
      <c r="Y11" s="6">
        <v>0.2281425122496</v>
      </c>
      <c r="Z11" s="6">
        <v>0</v>
      </c>
      <c r="AA11" s="6">
        <v>0.2145600200428</v>
      </c>
      <c r="AB11" s="6">
        <v>0.20460722260520001</v>
      </c>
      <c r="AC11" s="6">
        <v>0.2530466071377</v>
      </c>
      <c r="AD11" s="6">
        <v>0.2140745699927</v>
      </c>
      <c r="AE11" s="6">
        <v>0.20314198420669999</v>
      </c>
      <c r="AF11" s="6">
        <v>0.18239511504879999</v>
      </c>
      <c r="AG11" s="6">
        <v>0.21938748327730001</v>
      </c>
      <c r="AH11" s="8">
        <v>0.1719531695455</v>
      </c>
      <c r="AI11" s="7">
        <v>0.3777150293016</v>
      </c>
      <c r="AJ11" s="6">
        <v>0.15393633686450001</v>
      </c>
      <c r="AK11" s="6">
        <v>0.22240710252259999</v>
      </c>
      <c r="AL11" s="6">
        <v>0.29837071087729999</v>
      </c>
      <c r="AM11" s="8">
        <v>6.414303927817E-2</v>
      </c>
      <c r="AN11" s="6">
        <v>0.18573315243060001</v>
      </c>
      <c r="AO11" s="6">
        <v>0.2378033379151</v>
      </c>
      <c r="AP11" s="6">
        <v>0.2613302658651</v>
      </c>
      <c r="AQ11" s="6">
        <v>0.1890439253924</v>
      </c>
    </row>
    <row r="12" spans="1:43" x14ac:dyDescent="0.25">
      <c r="A12" t="s">
        <v>790</v>
      </c>
      <c r="B12" s="6">
        <v>0.1601524429641</v>
      </c>
      <c r="C12" s="6">
        <v>0.1954454666049</v>
      </c>
      <c r="D12" s="6">
        <v>8.7147681637430002E-2</v>
      </c>
      <c r="F12" s="6">
        <v>0.29479784102579998</v>
      </c>
      <c r="G12" s="7">
        <v>0.25479681451969999</v>
      </c>
      <c r="H12" s="7">
        <v>0.26749886513909998</v>
      </c>
      <c r="I12" s="6">
        <v>0.13390761348149999</v>
      </c>
      <c r="J12" s="8">
        <v>2.2668138906560002E-2</v>
      </c>
      <c r="K12" s="6">
        <v>8.9550556229549994E-2</v>
      </c>
      <c r="L12" s="8">
        <v>4.5815761434380001E-2</v>
      </c>
      <c r="M12" s="6">
        <v>0.15952017384559999</v>
      </c>
      <c r="N12" s="6">
        <v>0.16176706653690001</v>
      </c>
      <c r="O12" s="6">
        <v>0.19822948694690001</v>
      </c>
      <c r="P12" s="6">
        <v>0.11097498975599999</v>
      </c>
      <c r="Q12" s="6">
        <v>0.15443018374859999</v>
      </c>
      <c r="R12" s="6">
        <v>0.16603641923090001</v>
      </c>
      <c r="S12" s="6">
        <v>0.1508669068223</v>
      </c>
      <c r="T12" s="6">
        <v>0.26341472658710002</v>
      </c>
      <c r="U12" s="6">
        <v>0.15309120960129999</v>
      </c>
      <c r="V12" s="6">
        <v>0.33185901716560001</v>
      </c>
      <c r="W12" s="6">
        <v>0.1519795574758</v>
      </c>
      <c r="X12" s="6">
        <v>0.14683476847579999</v>
      </c>
      <c r="Y12" s="6">
        <v>0.22406857798099999</v>
      </c>
      <c r="Z12" s="6">
        <v>0</v>
      </c>
      <c r="AA12" s="6">
        <v>0.26635092394440002</v>
      </c>
      <c r="AB12" s="6">
        <v>0.13017848011710001</v>
      </c>
      <c r="AC12" s="6">
        <v>0.16201617443810001</v>
      </c>
      <c r="AD12" s="8">
        <v>7.4624061653700002E-2</v>
      </c>
      <c r="AE12" s="7">
        <v>0.23888495589770001</v>
      </c>
      <c r="AF12" s="6">
        <v>0.1208456568394</v>
      </c>
      <c r="AG12" s="6">
        <v>0.1767986578887</v>
      </c>
      <c r="AH12" s="6">
        <v>0.1647843920782</v>
      </c>
      <c r="AI12" s="6">
        <v>0.1386217285137</v>
      </c>
      <c r="AJ12" s="6">
        <v>0.22684289778889999</v>
      </c>
      <c r="AK12" s="6">
        <v>0.14297329476689999</v>
      </c>
      <c r="AL12" s="6">
        <v>0.15138769035409999</v>
      </c>
      <c r="AM12" s="6">
        <v>0.1984631954352</v>
      </c>
      <c r="AN12" s="6">
        <v>0.1288987493182</v>
      </c>
      <c r="AO12" s="6">
        <v>0.21351353368439999</v>
      </c>
      <c r="AP12" s="6">
        <v>0.1225204995644</v>
      </c>
      <c r="AQ12" s="6">
        <v>0.12736495554790001</v>
      </c>
    </row>
    <row r="13" spans="1:43" x14ac:dyDescent="0.25">
      <c r="A13" t="s">
        <v>691</v>
      </c>
      <c r="B13" s="6">
        <v>1.365487341172E-2</v>
      </c>
      <c r="C13" s="6">
        <v>1.1704126048469999E-2</v>
      </c>
      <c r="D13" s="6">
        <v>1.7690057450130001E-2</v>
      </c>
      <c r="F13" s="6">
        <v>0</v>
      </c>
      <c r="G13" s="6">
        <v>0</v>
      </c>
      <c r="H13" s="6">
        <v>0</v>
      </c>
      <c r="I13" s="6">
        <v>4.3805474542749998E-3</v>
      </c>
      <c r="J13" s="6">
        <v>2.4742690121350001E-2</v>
      </c>
      <c r="K13" s="7">
        <v>9.0478249646039996E-2</v>
      </c>
      <c r="L13" s="7">
        <v>4.7493391717309999E-2</v>
      </c>
      <c r="M13" s="6">
        <v>1.3329074807299999E-2</v>
      </c>
      <c r="N13" s="6">
        <v>1.448686423863E-2</v>
      </c>
      <c r="O13" s="6">
        <v>2.6259535058300001E-2</v>
      </c>
      <c r="P13" s="6">
        <v>0</v>
      </c>
      <c r="Q13" s="6">
        <v>0</v>
      </c>
      <c r="R13" s="6">
        <v>3.0521836107429999E-2</v>
      </c>
      <c r="S13" s="6">
        <v>3.7664619653220002E-2</v>
      </c>
      <c r="T13" s="6">
        <v>0</v>
      </c>
      <c r="U13" s="6">
        <v>0</v>
      </c>
      <c r="V13" s="6">
        <v>0</v>
      </c>
      <c r="W13" s="6">
        <v>1.279018567353E-2</v>
      </c>
      <c r="X13" s="6">
        <v>0</v>
      </c>
      <c r="Y13" s="6">
        <v>0</v>
      </c>
      <c r="Z13" s="7">
        <v>0.52641980643590003</v>
      </c>
      <c r="AA13" s="6">
        <v>0</v>
      </c>
      <c r="AB13" s="6">
        <v>1.2710732707359999E-2</v>
      </c>
      <c r="AC13" s="7">
        <v>0.11866566938839999</v>
      </c>
      <c r="AD13" s="6">
        <v>1.9983383921819999E-2</v>
      </c>
      <c r="AE13" s="6">
        <v>7.8292103048859998E-3</v>
      </c>
      <c r="AF13" s="6">
        <v>2.6520303451640002E-2</v>
      </c>
      <c r="AG13" s="6">
        <v>8.2064321969270004E-3</v>
      </c>
      <c r="AH13" s="6">
        <v>1.65924758284E-2</v>
      </c>
      <c r="AI13" s="6">
        <v>0</v>
      </c>
      <c r="AJ13" s="6">
        <v>0</v>
      </c>
      <c r="AK13" s="6">
        <v>1.717230472283E-2</v>
      </c>
      <c r="AL13" s="6">
        <v>0</v>
      </c>
      <c r="AM13" s="7">
        <v>5.4472849607390003E-2</v>
      </c>
      <c r="AN13" s="6">
        <v>0</v>
      </c>
      <c r="AO13" s="6">
        <v>6.6954019296850001E-3</v>
      </c>
      <c r="AP13" s="6">
        <v>1.5967721772110002E-2</v>
      </c>
      <c r="AQ13" s="6">
        <v>0</v>
      </c>
    </row>
    <row r="14" spans="1:43" x14ac:dyDescent="0.25">
      <c r="A14" t="s">
        <v>508</v>
      </c>
      <c r="B14" s="6">
        <v>1.650207205672E-2</v>
      </c>
      <c r="C14" s="6">
        <v>1.007568127923E-2</v>
      </c>
      <c r="D14" s="6">
        <v>2.979526930941E-2</v>
      </c>
      <c r="F14" s="6">
        <v>4.7257926973849999E-2</v>
      </c>
      <c r="G14" s="6">
        <v>2.055271163581E-2</v>
      </c>
      <c r="H14" s="6">
        <v>2.9032768940689999E-2</v>
      </c>
      <c r="I14" s="6">
        <v>8.4771888618669997E-3</v>
      </c>
      <c r="J14" s="6">
        <v>0</v>
      </c>
      <c r="K14" s="6">
        <v>3.1046314633270001E-2</v>
      </c>
      <c r="L14" s="6">
        <v>1.0744952123070001E-2</v>
      </c>
      <c r="M14" s="8">
        <v>5.6471634614099998E-3</v>
      </c>
      <c r="N14" s="7">
        <v>4.4222216513459998E-2</v>
      </c>
      <c r="O14" s="6">
        <v>0</v>
      </c>
      <c r="P14" s="6">
        <v>0</v>
      </c>
      <c r="Q14" s="6">
        <v>2.942810265592E-2</v>
      </c>
      <c r="R14" s="6">
        <v>4.894007110595E-2</v>
      </c>
      <c r="S14" s="7">
        <v>7.7179732237339996E-2</v>
      </c>
      <c r="T14" s="6">
        <v>0</v>
      </c>
      <c r="U14" s="6">
        <v>0</v>
      </c>
      <c r="V14" s="6">
        <v>0</v>
      </c>
      <c r="W14" s="6">
        <v>2.2035675371440001E-2</v>
      </c>
      <c r="X14" s="6">
        <v>0</v>
      </c>
      <c r="Y14" s="6">
        <v>0</v>
      </c>
      <c r="Z14" s="6">
        <v>0</v>
      </c>
      <c r="AA14" s="6">
        <v>2.565643286765E-2</v>
      </c>
      <c r="AB14" s="6">
        <v>1.0341938788180001E-2</v>
      </c>
      <c r="AC14" s="7">
        <v>9.5112382316050001E-2</v>
      </c>
      <c r="AD14" s="8">
        <v>0</v>
      </c>
      <c r="AE14" s="7">
        <v>3.1692931298180002E-2</v>
      </c>
      <c r="AF14" s="6">
        <v>4.54034101538E-3</v>
      </c>
      <c r="AG14" s="6">
        <v>2.1567801550679999E-2</v>
      </c>
      <c r="AH14" s="6">
        <v>1.154306434072E-2</v>
      </c>
      <c r="AI14" s="6">
        <v>3.955305479863E-2</v>
      </c>
      <c r="AJ14" s="6">
        <v>2.6565052490149999E-2</v>
      </c>
      <c r="AK14" s="6">
        <v>1.3909895520729999E-2</v>
      </c>
      <c r="AL14" s="7">
        <v>0.1276215640136</v>
      </c>
      <c r="AM14" s="6">
        <v>5.3805891618190001E-2</v>
      </c>
      <c r="AN14" s="6">
        <v>0</v>
      </c>
      <c r="AO14" s="6">
        <v>0</v>
      </c>
      <c r="AP14" s="6">
        <v>0</v>
      </c>
      <c r="AQ14" s="6">
        <v>0</v>
      </c>
    </row>
    <row r="15" spans="1:43" x14ac:dyDescent="0.25">
      <c r="A15" t="s">
        <v>434</v>
      </c>
      <c r="B15" s="6">
        <v>1</v>
      </c>
      <c r="C15" s="6">
        <v>1</v>
      </c>
      <c r="D15" s="6">
        <v>1</v>
      </c>
      <c r="F15" s="6">
        <v>1</v>
      </c>
      <c r="G15" s="6">
        <v>1</v>
      </c>
      <c r="H15" s="6">
        <v>1</v>
      </c>
      <c r="I15" s="6">
        <v>1</v>
      </c>
      <c r="J15" s="6">
        <v>1</v>
      </c>
      <c r="K15" s="6">
        <v>1</v>
      </c>
      <c r="L15" s="6">
        <v>1</v>
      </c>
      <c r="M15" s="6">
        <v>1</v>
      </c>
      <c r="N15" s="6">
        <v>1</v>
      </c>
      <c r="O15" s="6">
        <v>1</v>
      </c>
      <c r="P15" s="6">
        <v>1</v>
      </c>
      <c r="Q15" s="6">
        <v>1</v>
      </c>
      <c r="R15" s="6">
        <v>1</v>
      </c>
      <c r="S15" s="6">
        <v>1</v>
      </c>
      <c r="T15" s="6">
        <v>1</v>
      </c>
      <c r="U15" s="6">
        <v>1</v>
      </c>
      <c r="V15" s="6">
        <v>1</v>
      </c>
      <c r="W15" s="6">
        <v>1</v>
      </c>
      <c r="X15" s="6">
        <v>1</v>
      </c>
      <c r="Y15" s="6">
        <v>1</v>
      </c>
      <c r="Z15" s="6">
        <v>1</v>
      </c>
      <c r="AA15" s="6">
        <v>1</v>
      </c>
      <c r="AB15" s="6">
        <v>1</v>
      </c>
      <c r="AC15" s="6">
        <v>1</v>
      </c>
      <c r="AD15" s="6">
        <v>1</v>
      </c>
      <c r="AE15" s="6">
        <v>1</v>
      </c>
      <c r="AF15" s="6">
        <v>1</v>
      </c>
      <c r="AG15" s="6">
        <v>1</v>
      </c>
      <c r="AH15" s="6">
        <v>1</v>
      </c>
      <c r="AI15" s="6">
        <v>1</v>
      </c>
      <c r="AJ15" s="6">
        <v>1</v>
      </c>
      <c r="AK15" s="6">
        <v>1</v>
      </c>
      <c r="AL15" s="6">
        <v>1</v>
      </c>
      <c r="AM15" s="6">
        <v>1</v>
      </c>
      <c r="AN15" s="6">
        <v>1</v>
      </c>
      <c r="AO15" s="6">
        <v>1</v>
      </c>
      <c r="AP15" s="6">
        <v>1</v>
      </c>
      <c r="AQ15" s="6">
        <v>1</v>
      </c>
    </row>
    <row r="16" spans="1:43" x14ac:dyDescent="0.25">
      <c r="A16" t="s">
        <v>433</v>
      </c>
      <c r="B16" s="9">
        <v>300</v>
      </c>
      <c r="C16" s="9">
        <v>203</v>
      </c>
      <c r="D16" s="9">
        <v>97</v>
      </c>
      <c r="E16" s="9">
        <v>0</v>
      </c>
      <c r="F16" s="9">
        <v>28</v>
      </c>
      <c r="G16" s="9">
        <v>80</v>
      </c>
      <c r="H16" s="9">
        <v>108</v>
      </c>
      <c r="I16" s="9">
        <v>120</v>
      </c>
      <c r="J16" s="9">
        <v>50</v>
      </c>
      <c r="K16" s="9">
        <v>22</v>
      </c>
      <c r="L16" s="9">
        <v>72</v>
      </c>
      <c r="M16" s="9">
        <v>188</v>
      </c>
      <c r="N16" s="9">
        <v>112</v>
      </c>
      <c r="O16" s="9">
        <v>67</v>
      </c>
      <c r="P16" s="9">
        <v>66</v>
      </c>
      <c r="Q16" s="9">
        <v>51</v>
      </c>
      <c r="R16" s="9">
        <v>31</v>
      </c>
      <c r="S16" s="9">
        <v>41</v>
      </c>
      <c r="T16" s="9">
        <v>10</v>
      </c>
      <c r="U16" s="9">
        <v>23</v>
      </c>
      <c r="V16" s="9">
        <v>11</v>
      </c>
      <c r="W16" s="9">
        <v>228</v>
      </c>
      <c r="X16" s="9">
        <v>35</v>
      </c>
      <c r="Y16" s="9">
        <v>35</v>
      </c>
      <c r="Z16" s="9">
        <v>2</v>
      </c>
      <c r="AA16" s="9">
        <v>57</v>
      </c>
      <c r="AB16" s="9">
        <v>233</v>
      </c>
      <c r="AC16" s="9">
        <v>10</v>
      </c>
      <c r="AD16" s="9">
        <v>145</v>
      </c>
      <c r="AE16" s="9">
        <v>155</v>
      </c>
      <c r="AF16" s="9">
        <v>90</v>
      </c>
      <c r="AG16" s="9">
        <v>210</v>
      </c>
      <c r="AH16" s="9">
        <v>251</v>
      </c>
      <c r="AI16" s="9">
        <v>49</v>
      </c>
      <c r="AJ16" s="9">
        <v>73</v>
      </c>
      <c r="AK16" s="9">
        <v>227</v>
      </c>
      <c r="AL16" s="9">
        <v>21</v>
      </c>
      <c r="AM16" s="9">
        <v>38</v>
      </c>
      <c r="AN16" s="9">
        <v>69</v>
      </c>
      <c r="AO16" s="9">
        <v>79</v>
      </c>
      <c r="AP16" s="9">
        <v>81</v>
      </c>
      <c r="AQ16" s="9">
        <v>12</v>
      </c>
    </row>
    <row r="17" spans="1:1" x14ac:dyDescent="0.25">
      <c r="A17" t="s">
        <v>333</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ff5f68b5-6b60-4088-bece-a9b3ba27b972" sqref="A2 AQ17" xr:uid="{00000000-0002-0000-9A00-000000000000}"/>
    <dataValidation allowBlank="1" error="ff5f68b5-6b60-4088-bece-a9b3ba27b972" sqref="A1" xr:uid="{00000000-0002-0000-9A00-000001000000}"/>
  </dataValidations>
  <hyperlinks>
    <hyperlink ref="A1" location="'TOC'!A1" display="Back to TOC" xr:uid="{00000000-0004-0000-9A00-000000000000}"/>
  </hyperlinks>
  <pageMargins left="0.7" right="0.7" top="0.75" bottom="0.75" header="0.3" footer="0.3"/>
</worksheet>
</file>

<file path=xl/worksheets/sheet1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B00-000000000000}">
  <sheetPr codeName="Sheet156"/>
  <dimension ref="A1:AQ17"/>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43" width="12.7109375" bestFit="1" customWidth="1"/>
  </cols>
  <sheetData>
    <row r="1" spans="1:43" x14ac:dyDescent="0.25">
      <c r="A1" s="4" t="s">
        <v>384</v>
      </c>
    </row>
    <row r="2" spans="1:43" x14ac:dyDescent="0.25">
      <c r="A2" t="s">
        <v>335</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783</v>
      </c>
      <c r="B5" s="6">
        <v>0.75776360653569996</v>
      </c>
      <c r="C5" s="6">
        <v>0.74045034598420001</v>
      </c>
      <c r="D5" s="6">
        <v>0.78719001839979996</v>
      </c>
      <c r="E5" s="6">
        <v>0.86236475485980002</v>
      </c>
      <c r="F5" s="6">
        <v>0.7309897876</v>
      </c>
      <c r="G5" s="6">
        <v>0.74624421788740003</v>
      </c>
      <c r="H5" s="6">
        <v>0.74242465732020002</v>
      </c>
      <c r="I5" s="6">
        <v>0.72559640634510003</v>
      </c>
      <c r="J5" s="7">
        <v>0.8409873840323</v>
      </c>
      <c r="K5" s="6">
        <v>0.75554696671699995</v>
      </c>
      <c r="L5" s="7">
        <v>0.8102821231281</v>
      </c>
      <c r="M5" s="6">
        <v>0.75965372128300002</v>
      </c>
      <c r="N5" s="6">
        <v>0.75277314793320005</v>
      </c>
      <c r="O5" s="6">
        <v>0.75841477413049996</v>
      </c>
      <c r="P5" s="6">
        <v>0.74347789006239995</v>
      </c>
      <c r="Q5" s="6">
        <v>0.75785005612199996</v>
      </c>
      <c r="R5" s="7">
        <v>0.85256227437859999</v>
      </c>
      <c r="S5" s="6">
        <v>0.76020071955449997</v>
      </c>
      <c r="T5" s="6">
        <v>0.75580429780250002</v>
      </c>
      <c r="U5" s="6">
        <v>0.74509788735269999</v>
      </c>
      <c r="V5" s="6">
        <v>0.61913823311839999</v>
      </c>
      <c r="W5" s="7">
        <v>0.78088474267380004</v>
      </c>
      <c r="X5" s="6">
        <v>0.72340993511910001</v>
      </c>
      <c r="Y5" s="6">
        <v>0.70657080351120005</v>
      </c>
      <c r="Z5" s="6">
        <v>0.79297361382010001</v>
      </c>
      <c r="AA5" s="8">
        <v>0.71285537593589998</v>
      </c>
      <c r="AB5" s="6">
        <v>0.77545923096580005</v>
      </c>
      <c r="AC5" s="6">
        <v>0.78838620758819999</v>
      </c>
      <c r="AD5" s="7">
        <v>0.81336223193370005</v>
      </c>
      <c r="AE5" s="8">
        <v>0.72505456660510004</v>
      </c>
      <c r="AF5" s="6">
        <v>0.7443858230914</v>
      </c>
      <c r="AG5" s="6">
        <v>0.76020257218160003</v>
      </c>
      <c r="AH5" s="8">
        <v>0.73598778868610004</v>
      </c>
      <c r="AI5" s="7">
        <v>0.82220184284510001</v>
      </c>
      <c r="AJ5" s="8">
        <v>0.66460214257240002</v>
      </c>
      <c r="AK5" s="7">
        <v>0.77994013805520002</v>
      </c>
      <c r="AL5" s="6">
        <v>0.73040439893719999</v>
      </c>
      <c r="AM5" s="6">
        <v>0.78433446558870001</v>
      </c>
      <c r="AN5" s="6">
        <v>0.7713694696094</v>
      </c>
      <c r="AO5" s="6">
        <v>0.70547284075500005</v>
      </c>
      <c r="AP5" s="6">
        <v>0.77723837286490005</v>
      </c>
      <c r="AQ5" s="6">
        <v>0.75609895626019996</v>
      </c>
    </row>
    <row r="6" spans="1:43" x14ac:dyDescent="0.25">
      <c r="A6" t="s">
        <v>784</v>
      </c>
      <c r="B6" s="6">
        <v>0.43388161812249998</v>
      </c>
      <c r="C6" s="6">
        <v>0.41544738721759999</v>
      </c>
      <c r="D6" s="6">
        <v>0.46169054512610003</v>
      </c>
      <c r="E6" s="7">
        <v>0.86525669908739999</v>
      </c>
      <c r="F6" s="6">
        <v>0.47159167727360002</v>
      </c>
      <c r="G6" s="6">
        <v>0.41083544500809999</v>
      </c>
      <c r="H6" s="6">
        <v>0.4260482130105</v>
      </c>
      <c r="I6" s="6">
        <v>0.4260424758504</v>
      </c>
      <c r="J6" s="6">
        <v>0.4076270591883</v>
      </c>
      <c r="K6" s="7">
        <v>0.52747001051099995</v>
      </c>
      <c r="L6" s="6">
        <v>0.45069577541790001</v>
      </c>
      <c r="M6" s="6">
        <v>0.4307705933987</v>
      </c>
      <c r="N6" s="6">
        <v>0.44209563799509999</v>
      </c>
      <c r="O6" s="6">
        <v>0.4389265712846</v>
      </c>
      <c r="P6" s="6">
        <v>0.41764652622769999</v>
      </c>
      <c r="Q6" s="6">
        <v>0.4434731719301</v>
      </c>
      <c r="R6" s="6">
        <v>0.41580329899200003</v>
      </c>
      <c r="S6" s="6">
        <v>0.41228569535280002</v>
      </c>
      <c r="T6" s="6">
        <v>0.5005366949044</v>
      </c>
      <c r="U6" s="6">
        <v>0.48905943593529999</v>
      </c>
      <c r="V6" s="6">
        <v>0.43077108298920003</v>
      </c>
      <c r="W6" s="6">
        <v>0.4108613521219</v>
      </c>
      <c r="X6" s="6">
        <v>0.46408147071450001</v>
      </c>
      <c r="Y6" s="6">
        <v>0.4788798042945</v>
      </c>
      <c r="Z6" s="6">
        <v>0.58363564832049997</v>
      </c>
      <c r="AA6" s="6">
        <v>0.47741566321290002</v>
      </c>
      <c r="AB6" s="6">
        <v>0.41288646682629998</v>
      </c>
      <c r="AC6" s="6">
        <v>0.55839168069470002</v>
      </c>
      <c r="AD6" s="8">
        <v>0.39147638329559997</v>
      </c>
      <c r="AE6" s="7">
        <v>0.45882889891029999</v>
      </c>
      <c r="AF6" s="6">
        <v>0.43730646767039999</v>
      </c>
      <c r="AG6" s="6">
        <v>0.43325721794249999</v>
      </c>
      <c r="AH6" s="6">
        <v>0.4417816005572</v>
      </c>
      <c r="AI6" s="6">
        <v>0.41050426722400002</v>
      </c>
      <c r="AJ6" s="6">
        <v>0.38706326316849998</v>
      </c>
      <c r="AK6" s="6">
        <v>0.44502644861520002</v>
      </c>
      <c r="AL6" s="6">
        <v>0.50574901980929998</v>
      </c>
      <c r="AM6" s="6">
        <v>0.46817518133739999</v>
      </c>
      <c r="AN6" s="8">
        <v>0.37513327715119998</v>
      </c>
      <c r="AO6" s="6">
        <v>0.45498717103500003</v>
      </c>
      <c r="AP6" s="6">
        <v>0.4125266878503</v>
      </c>
      <c r="AQ6" s="6">
        <v>0.4408603491252</v>
      </c>
    </row>
    <row r="7" spans="1:43" x14ac:dyDescent="0.25">
      <c r="A7" t="s">
        <v>785</v>
      </c>
      <c r="B7" s="6">
        <v>0.3034527875402</v>
      </c>
      <c r="C7" s="7">
        <v>0.345939528351</v>
      </c>
      <c r="D7" s="8">
        <v>0.2306748232927</v>
      </c>
      <c r="E7" s="6">
        <v>9.8135527014270002E-2</v>
      </c>
      <c r="F7" s="6">
        <v>0.2535588123716</v>
      </c>
      <c r="G7" s="7">
        <v>0.3846458149641</v>
      </c>
      <c r="H7" s="7">
        <v>0.35182290800929999</v>
      </c>
      <c r="I7" s="6">
        <v>0.31126697820580002</v>
      </c>
      <c r="J7" s="8">
        <v>0.2302862701998</v>
      </c>
      <c r="K7" s="6">
        <v>0.27657654096200002</v>
      </c>
      <c r="L7" s="8">
        <v>0.24692189635590001</v>
      </c>
      <c r="M7" s="6">
        <v>0.31797104043410002</v>
      </c>
      <c r="N7" s="6">
        <v>0.2651203317177</v>
      </c>
      <c r="O7" s="6">
        <v>0.31761473803599999</v>
      </c>
      <c r="P7" s="6">
        <v>0.2926113751005</v>
      </c>
      <c r="Q7" s="6">
        <v>0.31239647619170002</v>
      </c>
      <c r="R7" s="6">
        <v>0.25710193448009999</v>
      </c>
      <c r="S7" s="6">
        <v>0.35291193255679998</v>
      </c>
      <c r="T7" s="6">
        <v>0.36158007659269997</v>
      </c>
      <c r="U7" s="6">
        <v>0.20910354474289999</v>
      </c>
      <c r="V7" s="6">
        <v>0.19291070218469999</v>
      </c>
      <c r="W7" s="6">
        <v>0.28339074499919997</v>
      </c>
      <c r="X7" s="7">
        <v>0.43895277206599997</v>
      </c>
      <c r="Y7" s="6">
        <v>0.28655266854470002</v>
      </c>
      <c r="Z7" s="6">
        <v>0.3114240885265</v>
      </c>
      <c r="AA7" s="6">
        <v>0.27945972387340001</v>
      </c>
      <c r="AB7" s="6">
        <v>0.3142312877672</v>
      </c>
      <c r="AC7" s="6">
        <v>0.26665081606570001</v>
      </c>
      <c r="AD7" s="6">
        <v>0.29991434706269998</v>
      </c>
      <c r="AE7" s="6">
        <v>0.30553447553239999</v>
      </c>
      <c r="AF7" s="7">
        <v>0.37598210381620001</v>
      </c>
      <c r="AG7" s="8">
        <v>0.29022963204110003</v>
      </c>
      <c r="AH7" s="6">
        <v>0.31851468925139997</v>
      </c>
      <c r="AI7" s="6">
        <v>0.25888213635110002</v>
      </c>
      <c r="AJ7" s="7">
        <v>0.39901057634319997</v>
      </c>
      <c r="AK7" s="8">
        <v>0.28070582516800002</v>
      </c>
      <c r="AL7" s="6">
        <v>0.2325933085371</v>
      </c>
      <c r="AM7" s="6">
        <v>0.34142646212069999</v>
      </c>
      <c r="AN7" s="6">
        <v>0.28408844949279999</v>
      </c>
      <c r="AO7" s="6">
        <v>0.33897012096020002</v>
      </c>
      <c r="AP7" s="6">
        <v>0.27091540871940001</v>
      </c>
      <c r="AQ7" s="6">
        <v>0.41024913914529998</v>
      </c>
    </row>
    <row r="8" spans="1:43" x14ac:dyDescent="0.25">
      <c r="A8" t="s">
        <v>786</v>
      </c>
      <c r="B8" s="6">
        <v>0.1599970853098</v>
      </c>
      <c r="C8" s="6">
        <v>0.1749725606616</v>
      </c>
      <c r="D8" s="6">
        <v>0.13530939272199999</v>
      </c>
      <c r="E8" s="6">
        <v>0</v>
      </c>
      <c r="F8" s="7">
        <v>0.26285430653719999</v>
      </c>
      <c r="G8" s="6">
        <v>0.17403534885409999</v>
      </c>
      <c r="H8" s="7">
        <v>0.19627474960479999</v>
      </c>
      <c r="I8" s="6">
        <v>0.17566435538780001</v>
      </c>
      <c r="J8" s="8">
        <v>9.8201300414610004E-2</v>
      </c>
      <c r="K8" s="6">
        <v>0.1203830268972</v>
      </c>
      <c r="L8" s="8">
        <v>0.1061728871689</v>
      </c>
      <c r="M8" s="6">
        <v>0.15891926730540001</v>
      </c>
      <c r="N8" s="6">
        <v>0.16284284170630001</v>
      </c>
      <c r="O8" s="6">
        <v>0.13692800858330001</v>
      </c>
      <c r="P8" s="6">
        <v>0.18421914632389999</v>
      </c>
      <c r="Q8" s="6">
        <v>0.16311877931310001</v>
      </c>
      <c r="R8" s="6">
        <v>0.13951714309320001</v>
      </c>
      <c r="S8" s="6">
        <v>0.1924568407842</v>
      </c>
      <c r="T8" s="6">
        <v>0.1350427668951</v>
      </c>
      <c r="U8" s="6">
        <v>0.12081634506610001</v>
      </c>
      <c r="V8" s="6">
        <v>0.19002665417959999</v>
      </c>
      <c r="W8" s="6">
        <v>0.1565721726249</v>
      </c>
      <c r="X8" s="6">
        <v>0.1820119817018</v>
      </c>
      <c r="Y8" s="6">
        <v>0.1569035641041</v>
      </c>
      <c r="Z8" s="6">
        <v>0.18018637649620001</v>
      </c>
      <c r="AA8" s="6">
        <v>0.160423348833</v>
      </c>
      <c r="AB8" s="6">
        <v>0.1590212984878</v>
      </c>
      <c r="AC8" s="6">
        <v>0.19213606894919999</v>
      </c>
      <c r="AD8" s="6">
        <v>0.16883358745749999</v>
      </c>
      <c r="AE8" s="6">
        <v>0.15479851251189999</v>
      </c>
      <c r="AF8" s="7">
        <v>0.2156897261055</v>
      </c>
      <c r="AG8" s="8">
        <v>0.1498435020802</v>
      </c>
      <c r="AH8" s="7">
        <v>0.1817745122685</v>
      </c>
      <c r="AI8" s="8">
        <v>9.5554087381450006E-2</v>
      </c>
      <c r="AJ8" s="6">
        <v>0.18694480965679999</v>
      </c>
      <c r="AK8" s="6">
        <v>0.15358234006070001</v>
      </c>
      <c r="AL8" s="6">
        <v>0.14009053602900001</v>
      </c>
      <c r="AM8" s="6">
        <v>0.1488021900107</v>
      </c>
      <c r="AN8" s="6">
        <v>0.16590592614829999</v>
      </c>
      <c r="AO8" s="6">
        <v>0.1919515807362</v>
      </c>
      <c r="AP8" s="6">
        <v>0.1446320577579</v>
      </c>
      <c r="AQ8" s="6">
        <v>0.1545499569521</v>
      </c>
    </row>
    <row r="9" spans="1:43" x14ac:dyDescent="0.25">
      <c r="A9" t="s">
        <v>787</v>
      </c>
      <c r="B9" s="6">
        <v>0.55224777037950001</v>
      </c>
      <c r="C9" s="6">
        <v>0.5429742505274</v>
      </c>
      <c r="D9" s="6">
        <v>0.56995347221939996</v>
      </c>
      <c r="E9" s="6">
        <v>0.43168449702669998</v>
      </c>
      <c r="F9" s="6">
        <v>0.44689549508729998</v>
      </c>
      <c r="G9" s="8">
        <v>0.47570315512479999</v>
      </c>
      <c r="H9" s="8">
        <v>0.46848999801309998</v>
      </c>
      <c r="I9" s="6">
        <v>0.55250927526399995</v>
      </c>
      <c r="J9" s="7">
        <v>0.65222831410530002</v>
      </c>
      <c r="K9" s="6">
        <v>0.6016917287529</v>
      </c>
      <c r="L9" s="7">
        <v>0.63406666313019999</v>
      </c>
      <c r="M9" s="6">
        <v>0.53801525385299998</v>
      </c>
      <c r="N9" s="6">
        <v>0.58982579818970005</v>
      </c>
      <c r="O9" s="6">
        <v>0.5699881026186</v>
      </c>
      <c r="P9" s="6">
        <v>0.56126281279559997</v>
      </c>
      <c r="Q9" s="6">
        <v>0.55455777817109997</v>
      </c>
      <c r="R9" s="6">
        <v>0.55621179125179998</v>
      </c>
      <c r="S9" s="8">
        <v>0.45105628877580001</v>
      </c>
      <c r="T9" s="6">
        <v>0.61533650431310005</v>
      </c>
      <c r="U9" s="6">
        <v>0.57430496828220001</v>
      </c>
      <c r="V9" s="6">
        <v>0.40278000881609999</v>
      </c>
      <c r="W9" s="6">
        <v>0.57281689290810001</v>
      </c>
      <c r="X9" s="8">
        <v>0.46387130383190001</v>
      </c>
      <c r="Y9" s="6">
        <v>0.53021673319920004</v>
      </c>
      <c r="Z9" s="6">
        <v>0.78777947666750003</v>
      </c>
      <c r="AA9" s="6">
        <v>0.5351418029867</v>
      </c>
      <c r="AB9" s="6">
        <v>0.56216516745300005</v>
      </c>
      <c r="AC9" s="6">
        <v>0.43637430144540001</v>
      </c>
      <c r="AD9" s="7">
        <v>0.61137585347050005</v>
      </c>
      <c r="AE9" s="8">
        <v>0.51746232708850004</v>
      </c>
      <c r="AF9" s="6">
        <v>0.60852077451270004</v>
      </c>
      <c r="AG9" s="6">
        <v>0.54198837842250003</v>
      </c>
      <c r="AH9" s="6">
        <v>0.54941157595150003</v>
      </c>
      <c r="AI9" s="6">
        <v>0.56064053744060005</v>
      </c>
      <c r="AJ9" s="6">
        <v>0.50160965301320004</v>
      </c>
      <c r="AK9" s="6">
        <v>0.56430187255959996</v>
      </c>
      <c r="AL9" s="6">
        <v>0.58439841883230004</v>
      </c>
      <c r="AM9" s="6">
        <v>0.57181576488359998</v>
      </c>
      <c r="AN9" s="6">
        <v>0.56927568090330005</v>
      </c>
      <c r="AO9" s="6">
        <v>0.50794769967200004</v>
      </c>
      <c r="AP9" s="6">
        <v>0.52482374235960005</v>
      </c>
      <c r="AQ9" s="6">
        <v>0.59275418291180004</v>
      </c>
    </row>
    <row r="10" spans="1:43" x14ac:dyDescent="0.25">
      <c r="A10" t="s">
        <v>788</v>
      </c>
      <c r="B10" s="6">
        <v>0.11480414478250001</v>
      </c>
      <c r="C10" s="6">
        <v>0.1201601131639</v>
      </c>
      <c r="D10" s="6">
        <v>0.1066084927514</v>
      </c>
      <c r="E10" s="6">
        <v>0</v>
      </c>
      <c r="F10" s="6">
        <v>5.9091617958880002E-2</v>
      </c>
      <c r="G10" s="6">
        <v>0.13233444558570001</v>
      </c>
      <c r="H10" s="6">
        <v>0.1139951558868</v>
      </c>
      <c r="I10" s="7">
        <v>0.15214489091159999</v>
      </c>
      <c r="J10" s="6">
        <v>0.1015867270503</v>
      </c>
      <c r="K10" s="8">
        <v>1.9511042323890001E-2</v>
      </c>
      <c r="L10" s="8">
        <v>7.2090671288899996E-2</v>
      </c>
      <c r="M10" s="6">
        <v>0.1118104114303</v>
      </c>
      <c r="N10" s="6">
        <v>0.122708480952</v>
      </c>
      <c r="O10" s="6">
        <v>0.1050948972786</v>
      </c>
      <c r="P10" s="6">
        <v>0.12940195440310001</v>
      </c>
      <c r="Q10" s="6">
        <v>9.1265698728059994E-2</v>
      </c>
      <c r="R10" s="6">
        <v>0.1384307229725</v>
      </c>
      <c r="S10" s="6">
        <v>0.1049942646378</v>
      </c>
      <c r="T10" s="6">
        <v>6.8818064689429997E-2</v>
      </c>
      <c r="U10" s="6">
        <v>0.1721173579684</v>
      </c>
      <c r="V10" s="6">
        <v>0.163722611129</v>
      </c>
      <c r="W10" s="6">
        <v>0.11291587687970001</v>
      </c>
      <c r="X10" s="6">
        <v>0.15208750843970001</v>
      </c>
      <c r="Y10" s="6">
        <v>9.8863319359920002E-2</v>
      </c>
      <c r="Z10" s="6">
        <v>0.12715606209409999</v>
      </c>
      <c r="AA10" s="6">
        <v>0.1083552871611</v>
      </c>
      <c r="AB10" s="6">
        <v>0.12031455994320001</v>
      </c>
      <c r="AC10" s="6">
        <v>0</v>
      </c>
      <c r="AD10" s="6">
        <v>0.1001283871824</v>
      </c>
      <c r="AE10" s="6">
        <v>0.12343799027629999</v>
      </c>
      <c r="AF10" s="6">
        <v>0.1213009424452</v>
      </c>
      <c r="AG10" s="6">
        <v>0.113619683517</v>
      </c>
      <c r="AH10" s="6">
        <v>0.11612174613869999</v>
      </c>
      <c r="AI10" s="6">
        <v>0.11090514506930001</v>
      </c>
      <c r="AJ10" s="6">
        <v>0.1195266880609</v>
      </c>
      <c r="AK10" s="6">
        <v>0.11367997148800001</v>
      </c>
      <c r="AL10" s="6">
        <v>9.6463501669190002E-2</v>
      </c>
      <c r="AM10" s="8">
        <v>5.1796371369690002E-2</v>
      </c>
      <c r="AN10" s="6">
        <v>0.11777457215919999</v>
      </c>
      <c r="AO10" s="7">
        <v>0.16262565286069999</v>
      </c>
      <c r="AP10" s="7">
        <v>0.15931190932270001</v>
      </c>
      <c r="AQ10" s="6">
        <v>4.032859888879E-2</v>
      </c>
    </row>
    <row r="11" spans="1:43" x14ac:dyDescent="0.25">
      <c r="A11" t="s">
        <v>789</v>
      </c>
      <c r="B11" s="6">
        <v>0.23414100501070001</v>
      </c>
      <c r="C11" s="6">
        <v>0.2191132306254</v>
      </c>
      <c r="D11" s="6">
        <v>0.26154281929529999</v>
      </c>
      <c r="E11" s="6">
        <v>0.15598104531250001</v>
      </c>
      <c r="F11" s="6">
        <v>0.15922923112699999</v>
      </c>
      <c r="G11" s="6">
        <v>0.26388089249199997</v>
      </c>
      <c r="H11" s="6">
        <v>0.2376771371561</v>
      </c>
      <c r="I11" s="6">
        <v>0.23397927354270001</v>
      </c>
      <c r="J11" s="6">
        <v>0.25754290735199997</v>
      </c>
      <c r="K11" s="6">
        <v>0.18330149586540001</v>
      </c>
      <c r="L11" s="6">
        <v>0.2308623037078</v>
      </c>
      <c r="M11" s="6">
        <v>0.2303332034236</v>
      </c>
      <c r="N11" s="6">
        <v>0.24419472064610001</v>
      </c>
      <c r="O11" s="6">
        <v>0.21844884544769999</v>
      </c>
      <c r="P11" s="6">
        <v>0.23630535721160001</v>
      </c>
      <c r="Q11" s="6">
        <v>0.25061301023659999</v>
      </c>
      <c r="R11" s="6">
        <v>0.2407612963695</v>
      </c>
      <c r="S11" s="6">
        <v>0.25718819909320001</v>
      </c>
      <c r="T11" s="6">
        <v>0.29459609480150001</v>
      </c>
      <c r="U11" s="6">
        <v>0.19775716405749999</v>
      </c>
      <c r="V11" s="6">
        <v>0.1419327805516</v>
      </c>
      <c r="W11" s="6">
        <v>0.246438706397</v>
      </c>
      <c r="X11" s="6">
        <v>0.17267802813059999</v>
      </c>
      <c r="Y11" s="6">
        <v>0.23568690185069999</v>
      </c>
      <c r="Z11" s="6">
        <v>0.15367239492599999</v>
      </c>
      <c r="AA11" s="6">
        <v>0.25410729813049998</v>
      </c>
      <c r="AB11" s="6">
        <v>0.2295831821548</v>
      </c>
      <c r="AC11" s="6">
        <v>8.7660185888250003E-2</v>
      </c>
      <c r="AD11" s="6">
        <v>0.222354190965</v>
      </c>
      <c r="AE11" s="6">
        <v>0.24107526585819999</v>
      </c>
      <c r="AF11" s="8">
        <v>0.127790253326</v>
      </c>
      <c r="AG11" s="7">
        <v>0.25353030301020002</v>
      </c>
      <c r="AH11" s="6">
        <v>0.22323606023799999</v>
      </c>
      <c r="AI11" s="6">
        <v>0.2664105350489</v>
      </c>
      <c r="AJ11" s="6">
        <v>0.23533594486010001</v>
      </c>
      <c r="AK11" s="6">
        <v>0.23385655669800001</v>
      </c>
      <c r="AL11" s="6">
        <v>0.22278913846410001</v>
      </c>
      <c r="AM11" s="6">
        <v>0.2054943878179</v>
      </c>
      <c r="AN11" s="6">
        <v>0.2372581645639</v>
      </c>
      <c r="AO11" s="6">
        <v>0.24665477159749999</v>
      </c>
      <c r="AP11" s="6">
        <v>0.25021830430660003</v>
      </c>
      <c r="AQ11" s="6">
        <v>0.26737362347119997</v>
      </c>
    </row>
    <row r="12" spans="1:43" x14ac:dyDescent="0.25">
      <c r="A12" t="s">
        <v>790</v>
      </c>
      <c r="B12" s="6">
        <v>0.2197978006114</v>
      </c>
      <c r="C12" s="6">
        <v>0.21923734705530001</v>
      </c>
      <c r="D12" s="6">
        <v>0.2232072944622</v>
      </c>
      <c r="E12" s="6">
        <v>0</v>
      </c>
      <c r="F12" s="6">
        <v>0.27040511804389999</v>
      </c>
      <c r="G12" s="6">
        <v>0.17830582071760001</v>
      </c>
      <c r="H12" s="6">
        <v>0.2013665865217</v>
      </c>
      <c r="I12" s="6">
        <v>0.20424986552050001</v>
      </c>
      <c r="J12" s="6">
        <v>0.22663561229929999</v>
      </c>
      <c r="K12" s="7">
        <v>0.30830236999940003</v>
      </c>
      <c r="L12" s="6">
        <v>0.25598470937970003</v>
      </c>
      <c r="M12" s="6">
        <v>0.2263873488207</v>
      </c>
      <c r="N12" s="6">
        <v>0.2023994560947</v>
      </c>
      <c r="O12" s="6">
        <v>0.2299606071235</v>
      </c>
      <c r="P12" s="6">
        <v>0.2051894599896</v>
      </c>
      <c r="Q12" s="6">
        <v>0.2083972143477</v>
      </c>
      <c r="R12" s="6">
        <v>0.2119659115708</v>
      </c>
      <c r="S12" s="6">
        <v>0.26153557257959997</v>
      </c>
      <c r="T12" s="6">
        <v>0.1840933351339</v>
      </c>
      <c r="U12" s="6">
        <v>0.20859192715229999</v>
      </c>
      <c r="V12" s="6">
        <v>0.33614487232410001</v>
      </c>
      <c r="W12" s="6">
        <v>0.21646994614019999</v>
      </c>
      <c r="X12" s="6">
        <v>0.22032841717500001</v>
      </c>
      <c r="Y12" s="6">
        <v>0.2364038790131</v>
      </c>
      <c r="Z12" s="6">
        <v>6.3172339148939993E-2</v>
      </c>
      <c r="AA12" s="6">
        <v>0.21895763464340001</v>
      </c>
      <c r="AB12" s="6">
        <v>0.2208780727179</v>
      </c>
      <c r="AC12" s="6">
        <v>0.1902938736143</v>
      </c>
      <c r="AD12" s="8">
        <v>0.1747724711576</v>
      </c>
      <c r="AE12" s="7">
        <v>0.24628650043899999</v>
      </c>
      <c r="AF12" s="8">
        <v>0.13757961804890001</v>
      </c>
      <c r="AG12" s="7">
        <v>0.23478737818770001</v>
      </c>
      <c r="AH12" s="6">
        <v>0.2185218320789</v>
      </c>
      <c r="AI12" s="6">
        <v>0.22357360193299999</v>
      </c>
      <c r="AJ12" s="6">
        <v>0.24466713755790001</v>
      </c>
      <c r="AK12" s="6">
        <v>0.21387780310169999</v>
      </c>
      <c r="AL12" s="6">
        <v>0.23193236037180001</v>
      </c>
      <c r="AM12" s="6">
        <v>0.2115077981589</v>
      </c>
      <c r="AN12" s="6">
        <v>0.2196342049959</v>
      </c>
      <c r="AO12" s="6">
        <v>0.23009914648099999</v>
      </c>
      <c r="AP12" s="6">
        <v>0.21556528287259999</v>
      </c>
      <c r="AQ12" s="6">
        <v>0.20197818099109999</v>
      </c>
    </row>
    <row r="13" spans="1:43" x14ac:dyDescent="0.25">
      <c r="A13" t="s">
        <v>691</v>
      </c>
      <c r="B13" s="6">
        <v>1.005506728543E-2</v>
      </c>
      <c r="C13" s="6">
        <v>1.1225512126410001E-2</v>
      </c>
      <c r="D13" s="6">
        <v>6.5834121627070001E-3</v>
      </c>
      <c r="E13" s="7">
        <v>0.13763524514020001</v>
      </c>
      <c r="F13" s="6">
        <v>1.781722930613E-2</v>
      </c>
      <c r="G13" s="6">
        <v>8.4594071691970005E-3</v>
      </c>
      <c r="H13" s="6">
        <v>1.080251456524E-2</v>
      </c>
      <c r="I13" s="6">
        <v>1.146598251412E-2</v>
      </c>
      <c r="J13" s="6">
        <v>9.8892456211090007E-3</v>
      </c>
      <c r="K13" s="6">
        <v>3.7370970453030001E-3</v>
      </c>
      <c r="L13" s="6">
        <v>7.6783092390440002E-3</v>
      </c>
      <c r="M13" s="6">
        <v>9.6084023824610006E-3</v>
      </c>
      <c r="N13" s="6">
        <v>1.12343939431E-2</v>
      </c>
      <c r="O13" s="6">
        <v>1.147064892722E-2</v>
      </c>
      <c r="P13" s="6">
        <v>6.0646923951710001E-3</v>
      </c>
      <c r="Q13" s="6">
        <v>1.1149258661370001E-2</v>
      </c>
      <c r="R13" s="6">
        <v>0</v>
      </c>
      <c r="S13" s="7">
        <v>2.9664332275499999E-2</v>
      </c>
      <c r="T13" s="6">
        <v>0</v>
      </c>
      <c r="U13" s="6">
        <v>0</v>
      </c>
      <c r="V13" s="6">
        <v>0</v>
      </c>
      <c r="W13" s="7">
        <v>1.440323178324E-2</v>
      </c>
      <c r="X13" s="6">
        <v>5.6697493911649997E-3</v>
      </c>
      <c r="Y13" s="6">
        <v>0</v>
      </c>
      <c r="Z13" s="6">
        <v>0</v>
      </c>
      <c r="AA13" s="6">
        <v>1.5104330363819999E-2</v>
      </c>
      <c r="AB13" s="6">
        <v>8.2301624133330007E-3</v>
      </c>
      <c r="AC13" s="6">
        <v>0</v>
      </c>
      <c r="AD13" s="6">
        <v>1.304966337893E-2</v>
      </c>
      <c r="AE13" s="6">
        <v>8.2933265499830003E-3</v>
      </c>
      <c r="AF13" s="6">
        <v>0</v>
      </c>
      <c r="AG13" s="6">
        <v>1.188825316248E-2</v>
      </c>
      <c r="AH13" s="6">
        <v>9.3762917295729994E-3</v>
      </c>
      <c r="AI13" s="6">
        <v>1.2063676099629999E-2</v>
      </c>
      <c r="AJ13" s="6">
        <v>2.5916436005820002E-3</v>
      </c>
      <c r="AK13" s="6">
        <v>1.183169083286E-2</v>
      </c>
      <c r="AL13" s="6">
        <v>1.294094931326E-2</v>
      </c>
      <c r="AM13" s="6">
        <v>9.8566238761170002E-3</v>
      </c>
      <c r="AN13" s="6">
        <v>9.0372936900360006E-3</v>
      </c>
      <c r="AO13" s="6">
        <v>0</v>
      </c>
      <c r="AP13" s="6">
        <v>2.217212746131E-2</v>
      </c>
      <c r="AQ13" s="6">
        <v>0</v>
      </c>
    </row>
    <row r="14" spans="1:43" x14ac:dyDescent="0.25">
      <c r="A14" t="s">
        <v>508</v>
      </c>
      <c r="B14" s="6">
        <v>8.2510381592750003E-4</v>
      </c>
      <c r="C14" s="6">
        <v>4.3953670579119998E-4</v>
      </c>
      <c r="D14" s="6">
        <v>1.5151585376389999E-3</v>
      </c>
      <c r="E14" s="6">
        <v>0</v>
      </c>
      <c r="F14" s="6">
        <v>0</v>
      </c>
      <c r="G14" s="6">
        <v>1.196327790425E-3</v>
      </c>
      <c r="H14" s="6">
        <v>8.9677897951350003E-4</v>
      </c>
      <c r="I14" s="6">
        <v>0</v>
      </c>
      <c r="J14" s="6">
        <v>2.6789160265530002E-3</v>
      </c>
      <c r="K14" s="6">
        <v>0</v>
      </c>
      <c r="L14" s="6">
        <v>1.716177101344E-3</v>
      </c>
      <c r="M14" s="6">
        <v>3.8539559925779998E-4</v>
      </c>
      <c r="N14" s="6">
        <v>1.9860627765949999E-3</v>
      </c>
      <c r="O14" s="6">
        <v>0</v>
      </c>
      <c r="P14" s="6">
        <v>0</v>
      </c>
      <c r="Q14" s="6">
        <v>0</v>
      </c>
      <c r="R14" s="6">
        <v>0</v>
      </c>
      <c r="S14" s="6">
        <v>2.8626922886360001E-3</v>
      </c>
      <c r="T14" s="6">
        <v>0</v>
      </c>
      <c r="U14" s="7">
        <v>9.6031081013410007E-3</v>
      </c>
      <c r="V14" s="6">
        <v>0</v>
      </c>
      <c r="W14" s="6">
        <v>1.269829058393E-3</v>
      </c>
      <c r="X14" s="6">
        <v>0</v>
      </c>
      <c r="Y14" s="6">
        <v>0</v>
      </c>
      <c r="Z14" s="6">
        <v>0</v>
      </c>
      <c r="AA14" s="6">
        <v>0</v>
      </c>
      <c r="AB14" s="6">
        <v>1.1847959402899999E-3</v>
      </c>
      <c r="AC14" s="6">
        <v>0</v>
      </c>
      <c r="AD14" s="6">
        <v>1.4729469976859999E-3</v>
      </c>
      <c r="AE14" s="6">
        <v>4.4397337701380002E-4</v>
      </c>
      <c r="AF14" s="6">
        <v>1.8127341719240001E-3</v>
      </c>
      <c r="AG14" s="6">
        <v>6.4504435247839998E-4</v>
      </c>
      <c r="AH14" s="6">
        <v>3.7398742736369998E-4</v>
      </c>
      <c r="AI14" s="6">
        <v>2.1600316083109999E-3</v>
      </c>
      <c r="AJ14" s="6">
        <v>2.837496213693E-3</v>
      </c>
      <c r="AK14" s="6">
        <v>3.4606579376710001E-4</v>
      </c>
      <c r="AL14" s="6">
        <v>0</v>
      </c>
      <c r="AM14" s="7">
        <v>3.8169831543170001E-3</v>
      </c>
      <c r="AN14" s="6">
        <v>0</v>
      </c>
      <c r="AO14" s="6">
        <v>0</v>
      </c>
      <c r="AP14" s="6">
        <v>0</v>
      </c>
      <c r="AQ14" s="6">
        <v>0</v>
      </c>
    </row>
    <row r="15" spans="1:43" x14ac:dyDescent="0.25">
      <c r="A15" t="s">
        <v>434</v>
      </c>
      <c r="B15" s="6">
        <v>1</v>
      </c>
      <c r="C15" s="6">
        <v>1</v>
      </c>
      <c r="D15" s="6">
        <v>1</v>
      </c>
      <c r="E15" s="6">
        <v>1</v>
      </c>
      <c r="F15" s="6">
        <v>1</v>
      </c>
      <c r="G15" s="6">
        <v>1</v>
      </c>
      <c r="H15" s="6">
        <v>1</v>
      </c>
      <c r="I15" s="6">
        <v>1</v>
      </c>
      <c r="J15" s="6">
        <v>1</v>
      </c>
      <c r="K15" s="6">
        <v>1</v>
      </c>
      <c r="L15" s="6">
        <v>1</v>
      </c>
      <c r="M15" s="6">
        <v>1</v>
      </c>
      <c r="N15" s="6">
        <v>1</v>
      </c>
      <c r="O15" s="6">
        <v>1</v>
      </c>
      <c r="P15" s="6">
        <v>1</v>
      </c>
      <c r="Q15" s="6">
        <v>1</v>
      </c>
      <c r="R15" s="6">
        <v>1</v>
      </c>
      <c r="S15" s="6">
        <v>1</v>
      </c>
      <c r="T15" s="6">
        <v>1</v>
      </c>
      <c r="U15" s="6">
        <v>1</v>
      </c>
      <c r="V15" s="6">
        <v>1</v>
      </c>
      <c r="W15" s="6">
        <v>1</v>
      </c>
      <c r="X15" s="6">
        <v>1</v>
      </c>
      <c r="Y15" s="6">
        <v>1</v>
      </c>
      <c r="Z15" s="6">
        <v>1</v>
      </c>
      <c r="AA15" s="6">
        <v>1</v>
      </c>
      <c r="AB15" s="6">
        <v>1</v>
      </c>
      <c r="AC15" s="6">
        <v>1</v>
      </c>
      <c r="AD15" s="6">
        <v>1</v>
      </c>
      <c r="AE15" s="6">
        <v>1</v>
      </c>
      <c r="AF15" s="6">
        <v>1</v>
      </c>
      <c r="AG15" s="6">
        <v>1</v>
      </c>
      <c r="AH15" s="6">
        <v>1</v>
      </c>
      <c r="AI15" s="6">
        <v>1</v>
      </c>
      <c r="AJ15" s="6">
        <v>1</v>
      </c>
      <c r="AK15" s="6">
        <v>1</v>
      </c>
      <c r="AL15" s="6">
        <v>1</v>
      </c>
      <c r="AM15" s="6">
        <v>1</v>
      </c>
      <c r="AN15" s="6">
        <v>1</v>
      </c>
      <c r="AO15" s="6">
        <v>1</v>
      </c>
      <c r="AP15" s="6">
        <v>1</v>
      </c>
      <c r="AQ15" s="6">
        <v>1</v>
      </c>
    </row>
    <row r="16" spans="1:43" x14ac:dyDescent="0.25">
      <c r="A16" t="s">
        <v>433</v>
      </c>
      <c r="B16" s="9">
        <v>1334</v>
      </c>
      <c r="C16" s="9">
        <v>835</v>
      </c>
      <c r="D16" s="9">
        <v>493</v>
      </c>
      <c r="E16" s="9">
        <v>6</v>
      </c>
      <c r="F16" s="9">
        <v>83</v>
      </c>
      <c r="G16" s="9">
        <v>317</v>
      </c>
      <c r="H16" s="9">
        <v>400</v>
      </c>
      <c r="I16" s="9">
        <v>505</v>
      </c>
      <c r="J16" s="9">
        <v>282</v>
      </c>
      <c r="K16" s="9">
        <v>147</v>
      </c>
      <c r="L16" s="9">
        <v>429</v>
      </c>
      <c r="M16" s="9">
        <v>907</v>
      </c>
      <c r="N16" s="9">
        <v>427</v>
      </c>
      <c r="O16" s="9">
        <v>300</v>
      </c>
      <c r="P16" s="9">
        <v>325</v>
      </c>
      <c r="Q16" s="9">
        <v>221</v>
      </c>
      <c r="R16" s="9">
        <v>152</v>
      </c>
      <c r="S16" s="9">
        <v>168</v>
      </c>
      <c r="T16" s="9">
        <v>53</v>
      </c>
      <c r="U16" s="9">
        <v>88</v>
      </c>
      <c r="V16" s="9">
        <v>27</v>
      </c>
      <c r="W16" s="9">
        <v>894</v>
      </c>
      <c r="X16" s="9">
        <v>165</v>
      </c>
      <c r="Y16" s="9">
        <v>260</v>
      </c>
      <c r="Z16" s="9">
        <v>15</v>
      </c>
      <c r="AA16" s="9">
        <v>358</v>
      </c>
      <c r="AB16" s="9">
        <v>955</v>
      </c>
      <c r="AC16" s="9">
        <v>21</v>
      </c>
      <c r="AD16" s="9">
        <v>521</v>
      </c>
      <c r="AE16" s="9">
        <v>813</v>
      </c>
      <c r="AF16" s="9">
        <v>213</v>
      </c>
      <c r="AG16" s="9">
        <v>1121</v>
      </c>
      <c r="AH16" s="9">
        <v>1014</v>
      </c>
      <c r="AI16" s="9">
        <v>320</v>
      </c>
      <c r="AJ16" s="9">
        <v>266</v>
      </c>
      <c r="AK16" s="9">
        <v>1068</v>
      </c>
      <c r="AL16" s="9">
        <v>130</v>
      </c>
      <c r="AM16" s="9">
        <v>264</v>
      </c>
      <c r="AN16" s="9">
        <v>351</v>
      </c>
      <c r="AO16" s="9">
        <v>271</v>
      </c>
      <c r="AP16" s="9">
        <v>267</v>
      </c>
      <c r="AQ16" s="9">
        <v>51</v>
      </c>
    </row>
    <row r="17" spans="1:1" x14ac:dyDescent="0.25">
      <c r="A17" t="s">
        <v>336</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03e3ae16-86a0-4ffa-983b-c18c2a07da6b" sqref="A2 AQ17" xr:uid="{00000000-0002-0000-9B00-000000000000}"/>
    <dataValidation allowBlank="1" error="03e3ae16-86a0-4ffa-983b-c18c2a07da6b" sqref="A1" xr:uid="{00000000-0002-0000-9B00-000001000000}"/>
  </dataValidations>
  <hyperlinks>
    <hyperlink ref="A1" location="'TOC'!A1" display="Back to TOC" xr:uid="{00000000-0004-0000-9B00-000000000000}"/>
  </hyperlinks>
  <pageMargins left="0.7" right="0.7" top="0.75" bottom="0.75" header="0.3" footer="0.3"/>
</worksheet>
</file>

<file path=xl/worksheets/sheet1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C00-000000000000}">
  <sheetPr codeName="Sheet157"/>
  <dimension ref="A1:AQ20"/>
  <sheetViews>
    <sheetView workbookViewId="0">
      <pane xSplit="2" ySplit="4" topLeftCell="H5" activePane="bottomRight" state="frozen"/>
      <selection pane="topRight" activeCell="C1" sqref="C1"/>
      <selection pane="bottomLeft" activeCell="A5" sqref="A5"/>
      <selection pane="bottomRight"/>
    </sheetView>
  </sheetViews>
  <sheetFormatPr defaultRowHeight="15" x14ac:dyDescent="0.25"/>
  <cols>
    <col min="1" max="1" width="64.85546875" bestFit="1" customWidth="1"/>
    <col min="2" max="43" width="12.7109375" bestFit="1" customWidth="1"/>
  </cols>
  <sheetData>
    <row r="1" spans="1:43" x14ac:dyDescent="0.25">
      <c r="A1" s="4" t="s">
        <v>384</v>
      </c>
    </row>
    <row r="2" spans="1:43" x14ac:dyDescent="0.25">
      <c r="A2" t="s">
        <v>338</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791</v>
      </c>
      <c r="B5" s="6">
        <v>0.54276134148209998</v>
      </c>
      <c r="C5" s="7">
        <v>0.57192678674149999</v>
      </c>
      <c r="D5" s="8">
        <v>0.51499477980160002</v>
      </c>
      <c r="F5" s="6">
        <v>0.53688453597950003</v>
      </c>
      <c r="G5" s="6">
        <v>0.51530043370339995</v>
      </c>
      <c r="H5" s="6">
        <v>0.52110102615480003</v>
      </c>
      <c r="I5" s="6">
        <v>0.49741977688950001</v>
      </c>
      <c r="J5" s="6">
        <v>0.54746326015269997</v>
      </c>
      <c r="K5" s="7">
        <v>0.60178040747710004</v>
      </c>
      <c r="L5" s="7">
        <v>0.57480033609460002</v>
      </c>
      <c r="M5" s="6">
        <v>0.52505958473769998</v>
      </c>
      <c r="N5" s="6">
        <v>0.57138596600860003</v>
      </c>
      <c r="O5" s="6">
        <v>0.54154809423420003</v>
      </c>
      <c r="P5" s="6">
        <v>0.52013499614140002</v>
      </c>
      <c r="Q5" s="6">
        <v>0.53594981799429997</v>
      </c>
      <c r="R5" s="7">
        <v>0.61022911423750004</v>
      </c>
      <c r="S5" s="6">
        <v>0.5502910179635</v>
      </c>
      <c r="T5" s="6">
        <v>0.5647401908295</v>
      </c>
      <c r="U5" s="6">
        <v>0.61343075652550005</v>
      </c>
      <c r="V5" s="6">
        <v>0.47049157005749997</v>
      </c>
      <c r="W5" s="6">
        <v>0.55197186936959997</v>
      </c>
      <c r="X5" s="6">
        <v>0.52205433867149997</v>
      </c>
      <c r="Y5" s="6">
        <v>0.51545842249810003</v>
      </c>
      <c r="Z5" s="6">
        <v>0.58544434638279996</v>
      </c>
      <c r="AA5" s="6">
        <v>0.54588489704179999</v>
      </c>
      <c r="AB5" s="6">
        <v>0.54015046997109994</v>
      </c>
      <c r="AC5" s="6">
        <v>0.57344948519320005</v>
      </c>
      <c r="AD5" s="6">
        <v>0.56113447597190003</v>
      </c>
      <c r="AE5" s="6">
        <v>0.53392151593210002</v>
      </c>
      <c r="AF5" s="6">
        <v>0.4672852751021</v>
      </c>
      <c r="AG5" s="6">
        <v>0.54819343344920002</v>
      </c>
      <c r="AH5" s="6">
        <v>0.52383660568320001</v>
      </c>
      <c r="AI5" s="6">
        <v>0.57709671929670003</v>
      </c>
      <c r="AJ5" s="8">
        <v>0.4088587899428</v>
      </c>
      <c r="AK5" s="7">
        <v>0.55561738422350004</v>
      </c>
      <c r="AL5" s="7">
        <v>0.62897908329679997</v>
      </c>
      <c r="AM5" s="7">
        <v>0.6038144671458</v>
      </c>
      <c r="AN5" s="6">
        <v>0.5402739093733</v>
      </c>
      <c r="AO5" s="8">
        <v>0.43957965276830002</v>
      </c>
      <c r="AP5" s="8">
        <v>0.41299182896460002</v>
      </c>
      <c r="AQ5" s="8">
        <v>0.44424189752769999</v>
      </c>
    </row>
    <row r="6" spans="1:43" x14ac:dyDescent="0.25">
      <c r="A6" t="s">
        <v>792</v>
      </c>
      <c r="B6" s="6">
        <v>0.52926773168819996</v>
      </c>
      <c r="C6" s="7">
        <v>0.57724462340030003</v>
      </c>
      <c r="D6" s="8">
        <v>0.48359199071760001</v>
      </c>
      <c r="F6" s="8">
        <v>0.33853408960629999</v>
      </c>
      <c r="G6" s="8">
        <v>0.36513925559709998</v>
      </c>
      <c r="H6" s="8">
        <v>0.35798928368540001</v>
      </c>
      <c r="I6" s="6">
        <v>0.51724385077360002</v>
      </c>
      <c r="J6" s="6">
        <v>0.54095731169700001</v>
      </c>
      <c r="K6" s="7">
        <v>0.68838882222050002</v>
      </c>
      <c r="L6" s="7">
        <v>0.61515757069330002</v>
      </c>
      <c r="M6" s="8">
        <v>0.50037707344960003</v>
      </c>
      <c r="N6" s="7">
        <v>0.57598536860670002</v>
      </c>
      <c r="O6" s="6">
        <v>0.50766902941939995</v>
      </c>
      <c r="P6" s="6">
        <v>0.5241853530799</v>
      </c>
      <c r="Q6" s="6">
        <v>0.54994901311459998</v>
      </c>
      <c r="R6" s="6">
        <v>0.5201152531148</v>
      </c>
      <c r="S6" s="6">
        <v>0.54061811065800003</v>
      </c>
      <c r="T6" s="6">
        <v>0.48550724298690001</v>
      </c>
      <c r="U6" s="6">
        <v>0.64203243704690005</v>
      </c>
      <c r="V6" s="6">
        <v>0.55747898274230001</v>
      </c>
      <c r="W6" s="7">
        <v>0.5653393062266</v>
      </c>
      <c r="X6" s="6">
        <v>0.46622203092309999</v>
      </c>
      <c r="Y6" s="8">
        <v>0.41997564198339998</v>
      </c>
      <c r="Z6" s="6">
        <v>0.63878901138519995</v>
      </c>
      <c r="AA6" s="8">
        <v>0.42439659218440001</v>
      </c>
      <c r="AB6" s="7">
        <v>0.58432298218930001</v>
      </c>
      <c r="AC6" s="6">
        <v>0.40434257018679998</v>
      </c>
      <c r="AD6" s="7">
        <v>0.62589159893220003</v>
      </c>
      <c r="AE6" s="8">
        <v>0.48277930420319998</v>
      </c>
      <c r="AF6" s="6">
        <v>0.58267222872760005</v>
      </c>
      <c r="AG6" s="6">
        <v>0.52542415380600005</v>
      </c>
      <c r="AH6" s="7">
        <v>0.553784755372</v>
      </c>
      <c r="AI6" s="8">
        <v>0.48478619810059997</v>
      </c>
      <c r="AJ6" s="8">
        <v>0.41961884431419999</v>
      </c>
      <c r="AK6" s="7">
        <v>0.53979516948840001</v>
      </c>
      <c r="AL6" s="8">
        <v>0.45459518742580002</v>
      </c>
      <c r="AM6" s="6">
        <v>0.54953851228609996</v>
      </c>
      <c r="AN6" s="6">
        <v>0.55191899946650003</v>
      </c>
      <c r="AO6" s="6">
        <v>0.56409021468029996</v>
      </c>
      <c r="AP6" s="6">
        <v>0.49102273278039998</v>
      </c>
      <c r="AQ6" s="6">
        <v>0.5495975273857</v>
      </c>
    </row>
    <row r="7" spans="1:43" x14ac:dyDescent="0.25">
      <c r="A7" t="s">
        <v>793</v>
      </c>
      <c r="B7" s="6">
        <v>0.49120262175149998</v>
      </c>
      <c r="C7" s="6">
        <v>0.50256708724200005</v>
      </c>
      <c r="D7" s="6">
        <v>0.48038323842989999</v>
      </c>
      <c r="F7" s="8">
        <v>0.32649708296699997</v>
      </c>
      <c r="G7" s="8">
        <v>0.40419996795840002</v>
      </c>
      <c r="H7" s="8">
        <v>0.38331780374509999</v>
      </c>
      <c r="I7" s="8">
        <v>0.4076821583568</v>
      </c>
      <c r="J7" s="6">
        <v>0.51754921562159995</v>
      </c>
      <c r="K7" s="7">
        <v>0.64561969761049998</v>
      </c>
      <c r="L7" s="7">
        <v>0.58200533426010004</v>
      </c>
      <c r="M7" s="6">
        <v>0.47604226912370001</v>
      </c>
      <c r="N7" s="6">
        <v>0.51571766892610005</v>
      </c>
      <c r="O7" s="6">
        <v>0.51073058245309999</v>
      </c>
      <c r="P7" s="6">
        <v>0.50229544168350004</v>
      </c>
      <c r="Q7" s="6">
        <v>0.49438667770069999</v>
      </c>
      <c r="R7" s="8">
        <v>0.39887267132620002</v>
      </c>
      <c r="S7" s="6">
        <v>0.43842137293990002</v>
      </c>
      <c r="T7" s="6">
        <v>0.46670434115550002</v>
      </c>
      <c r="U7" s="6">
        <v>0.56016576407569996</v>
      </c>
      <c r="V7" s="6">
        <v>0.59377385813060002</v>
      </c>
      <c r="W7" s="6">
        <v>0.5023605631286</v>
      </c>
      <c r="X7" s="6">
        <v>0.47465184612509997</v>
      </c>
      <c r="Y7" s="6">
        <v>0.46387921465639997</v>
      </c>
      <c r="Z7" s="6">
        <v>0.47278659703530002</v>
      </c>
      <c r="AA7" s="8">
        <v>0.4142599798719</v>
      </c>
      <c r="AB7" s="7">
        <v>0.53099356313669999</v>
      </c>
      <c r="AC7" s="6">
        <v>0.4162758865317</v>
      </c>
      <c r="AD7" s="6">
        <v>0.49512487630770002</v>
      </c>
      <c r="AE7" s="6">
        <v>0.48931551609410001</v>
      </c>
      <c r="AF7" s="6">
        <v>0.43940977185539998</v>
      </c>
      <c r="AG7" s="6">
        <v>0.49493020769189999</v>
      </c>
      <c r="AH7" s="6">
        <v>0.50372014825230005</v>
      </c>
      <c r="AI7" s="6">
        <v>0.46849192151899999</v>
      </c>
      <c r="AJ7" s="6">
        <v>0.45491993799480002</v>
      </c>
      <c r="AK7" s="6">
        <v>0.494686138143</v>
      </c>
      <c r="AL7" s="6">
        <v>0.480712800444</v>
      </c>
      <c r="AM7" s="6">
        <v>0.52164772710770002</v>
      </c>
      <c r="AN7" s="6">
        <v>0.49041069690970002</v>
      </c>
      <c r="AO7" s="6">
        <v>0.48139935525389999</v>
      </c>
      <c r="AP7" s="8">
        <v>0.39865070158440002</v>
      </c>
      <c r="AQ7" s="6">
        <v>0.52651565301600001</v>
      </c>
    </row>
    <row r="8" spans="1:43" x14ac:dyDescent="0.25">
      <c r="A8" t="s">
        <v>794</v>
      </c>
      <c r="B8" s="6">
        <v>0.36474227108239998</v>
      </c>
      <c r="C8" s="8">
        <v>0.32810945526739999</v>
      </c>
      <c r="D8" s="7">
        <v>0.39961804036370002</v>
      </c>
      <c r="F8" s="6">
        <v>0.36364753748509998</v>
      </c>
      <c r="G8" s="8">
        <v>0.30521185654619998</v>
      </c>
      <c r="H8" s="6">
        <v>0.32091608021070001</v>
      </c>
      <c r="I8" s="6">
        <v>0.3769341460467</v>
      </c>
      <c r="J8" s="6">
        <v>0.34811211563979999</v>
      </c>
      <c r="K8" s="7">
        <v>0.41016157996410002</v>
      </c>
      <c r="L8" s="6">
        <v>0.37934076077209999</v>
      </c>
      <c r="M8" s="8">
        <v>0.34363781895209999</v>
      </c>
      <c r="N8" s="7">
        <v>0.39886922394890001</v>
      </c>
      <c r="O8" s="6">
        <v>0.34848329448990001</v>
      </c>
      <c r="P8" s="6">
        <v>0.35751905844769999</v>
      </c>
      <c r="Q8" s="6">
        <v>0.38931709961720001</v>
      </c>
      <c r="R8" s="6">
        <v>0.34969235674760002</v>
      </c>
      <c r="S8" s="6">
        <v>0.39564734173760002</v>
      </c>
      <c r="T8" s="6">
        <v>0.30902007605690002</v>
      </c>
      <c r="U8" s="6">
        <v>0.3856095693885</v>
      </c>
      <c r="V8" s="6">
        <v>0.35830536374760003</v>
      </c>
      <c r="W8" s="7">
        <v>0.39493724268559999</v>
      </c>
      <c r="X8" s="6">
        <v>0.36074341534960003</v>
      </c>
      <c r="Y8" s="8">
        <v>0.24606245723779999</v>
      </c>
      <c r="Z8" s="6">
        <v>0.43047657549649998</v>
      </c>
      <c r="AA8" s="8">
        <v>0.32721644417470003</v>
      </c>
      <c r="AB8" s="6">
        <v>0.3818519935627</v>
      </c>
      <c r="AC8" s="6">
        <v>0.39198311683690001</v>
      </c>
      <c r="AD8" s="7">
        <v>0.40293254608630003</v>
      </c>
      <c r="AE8" s="8">
        <v>0.34636786855860002</v>
      </c>
      <c r="AF8" s="6">
        <v>0.31591431794329999</v>
      </c>
      <c r="AG8" s="6">
        <v>0.36825647028140002</v>
      </c>
      <c r="AH8" s="8">
        <v>0.34399222667020002</v>
      </c>
      <c r="AI8" s="7">
        <v>0.40238932846460002</v>
      </c>
      <c r="AJ8" s="6">
        <v>0.3087462633877</v>
      </c>
      <c r="AK8" s="6">
        <v>0.37011847235709999</v>
      </c>
      <c r="AL8" s="6">
        <v>0.37444093707280002</v>
      </c>
      <c r="AM8" s="6">
        <v>0.36265106624330001</v>
      </c>
      <c r="AN8" s="6">
        <v>0.3565699789058</v>
      </c>
      <c r="AO8" s="6">
        <v>0.30945647786620001</v>
      </c>
      <c r="AP8" s="6">
        <v>0.39997696540939998</v>
      </c>
      <c r="AQ8" s="6">
        <v>0.41710913841699998</v>
      </c>
    </row>
    <row r="9" spans="1:43" x14ac:dyDescent="0.25">
      <c r="A9" t="s">
        <v>795</v>
      </c>
      <c r="B9" s="6">
        <v>0.20964500601120001</v>
      </c>
      <c r="C9" s="8">
        <v>0.12899706339280001</v>
      </c>
      <c r="D9" s="7">
        <v>0.28642477238199998</v>
      </c>
      <c r="F9" s="6">
        <v>0.24884131602599999</v>
      </c>
      <c r="G9" s="6">
        <v>0.22670146990840001</v>
      </c>
      <c r="H9" s="6">
        <v>0.23265141504030001</v>
      </c>
      <c r="I9" s="6">
        <v>0.18784942200070001</v>
      </c>
      <c r="J9" s="6">
        <v>0.2326999394457</v>
      </c>
      <c r="K9" s="6">
        <v>0.1864474243625</v>
      </c>
      <c r="L9" s="6">
        <v>0.20942168240129999</v>
      </c>
      <c r="M9" s="6">
        <v>0.20775656466030001</v>
      </c>
      <c r="N9" s="6">
        <v>0.2126987099679</v>
      </c>
      <c r="O9" s="6">
        <v>0.2289600320538</v>
      </c>
      <c r="P9" s="6">
        <v>0.2236244826055</v>
      </c>
      <c r="Q9" s="6">
        <v>0.18783165719860001</v>
      </c>
      <c r="R9" s="6">
        <v>0.2047114319985</v>
      </c>
      <c r="S9" s="6">
        <v>0.1757940365441</v>
      </c>
      <c r="T9" s="6">
        <v>0.21913943907059999</v>
      </c>
      <c r="U9" s="6">
        <v>0.1838831124533</v>
      </c>
      <c r="V9" s="6">
        <v>0.19483927135840001</v>
      </c>
      <c r="W9" s="7">
        <v>0.2285480185331</v>
      </c>
      <c r="X9" s="6">
        <v>0.1789902190281</v>
      </c>
      <c r="Y9" s="6">
        <v>0.1724161286324</v>
      </c>
      <c r="Z9" s="6">
        <v>0.13239867041260001</v>
      </c>
      <c r="AA9" s="6">
        <v>0.21943235319500001</v>
      </c>
      <c r="AB9" s="6">
        <v>0.20291798441770001</v>
      </c>
      <c r="AC9" s="6">
        <v>0.26542780703460001</v>
      </c>
      <c r="AD9" s="6">
        <v>0.18050985578350001</v>
      </c>
      <c r="AE9" s="6">
        <v>0.22366273638420001</v>
      </c>
      <c r="AF9" s="6">
        <v>0.17204710791719999</v>
      </c>
      <c r="AG9" s="6">
        <v>0.21235096632430001</v>
      </c>
      <c r="AH9" s="6">
        <v>0.19918794010230001</v>
      </c>
      <c r="AI9" s="6">
        <v>0.22861738758790001</v>
      </c>
      <c r="AJ9" s="6">
        <v>0.25255358953919999</v>
      </c>
      <c r="AK9" s="6">
        <v>0.2055253340746</v>
      </c>
      <c r="AL9" s="6">
        <v>0.22269483743730001</v>
      </c>
      <c r="AM9" s="6">
        <v>0.20649915317629999</v>
      </c>
      <c r="AN9" s="6">
        <v>0.21419631052070001</v>
      </c>
      <c r="AO9" s="6">
        <v>0.19388106471280001</v>
      </c>
      <c r="AP9" s="6">
        <v>0.1823362747607</v>
      </c>
      <c r="AQ9" s="6">
        <v>0.2342220582017</v>
      </c>
    </row>
    <row r="10" spans="1:43" x14ac:dyDescent="0.25">
      <c r="A10" t="s">
        <v>796</v>
      </c>
      <c r="B10" s="6">
        <v>0.1609366482748</v>
      </c>
      <c r="C10" s="6">
        <v>0.160569969999</v>
      </c>
      <c r="D10" s="6">
        <v>0.1612857392922</v>
      </c>
      <c r="F10" s="7">
        <v>0.25595370250850003</v>
      </c>
      <c r="G10" s="6">
        <v>0.14951661264230001</v>
      </c>
      <c r="H10" s="6">
        <v>0.17812091464759999</v>
      </c>
      <c r="I10" s="6">
        <v>0.17554255254090001</v>
      </c>
      <c r="J10" s="6">
        <v>0.15246803954749999</v>
      </c>
      <c r="K10" s="6">
        <v>0.13930614354519999</v>
      </c>
      <c r="L10" s="6">
        <v>0.1458438376467</v>
      </c>
      <c r="M10" s="8">
        <v>0.14546233561999999</v>
      </c>
      <c r="N10" s="7">
        <v>0.1859593844894</v>
      </c>
      <c r="O10" s="6">
        <v>0.16612964977610001</v>
      </c>
      <c r="P10" s="6">
        <v>0.16367094915200001</v>
      </c>
      <c r="Q10" s="6">
        <v>0.15196945850089999</v>
      </c>
      <c r="R10" s="6">
        <v>0.12929763056740001</v>
      </c>
      <c r="S10" s="6">
        <v>0.15290752081619999</v>
      </c>
      <c r="T10" s="6">
        <v>0.18116461888989999</v>
      </c>
      <c r="U10" s="6">
        <v>0.18747210979420001</v>
      </c>
      <c r="V10" s="7">
        <v>0.30864918560490001</v>
      </c>
      <c r="W10" s="6">
        <v>0.17029808154529999</v>
      </c>
      <c r="X10" s="6">
        <v>0.1217951542011</v>
      </c>
      <c r="Y10" s="6">
        <v>0.15134829655429999</v>
      </c>
      <c r="Z10" s="6">
        <v>0.16356476833190001</v>
      </c>
      <c r="AA10" s="6">
        <v>0.1821386291971</v>
      </c>
      <c r="AB10" s="6">
        <v>0.14937914852440001</v>
      </c>
      <c r="AC10" s="6">
        <v>0.19804787855309999</v>
      </c>
      <c r="AD10" s="7">
        <v>0.189456887799</v>
      </c>
      <c r="AE10" s="8">
        <v>0.1472147685281</v>
      </c>
      <c r="AF10" s="6">
        <v>0.1844482759795</v>
      </c>
      <c r="AG10" s="6">
        <v>0.15924449167320001</v>
      </c>
      <c r="AH10" s="6">
        <v>0.14725554944399999</v>
      </c>
      <c r="AI10" s="6">
        <v>0.18575843190569999</v>
      </c>
      <c r="AJ10" s="6">
        <v>0.19268461294639999</v>
      </c>
      <c r="AK10" s="6">
        <v>0.15788851225289999</v>
      </c>
      <c r="AL10" s="6">
        <v>0.1824832162483</v>
      </c>
      <c r="AM10" s="6">
        <v>0.13162500269140001</v>
      </c>
      <c r="AN10" s="6">
        <v>0.14403157158489999</v>
      </c>
      <c r="AO10" s="6">
        <v>0.2005806160726</v>
      </c>
      <c r="AP10" s="6">
        <v>0.2113843742838</v>
      </c>
      <c r="AQ10" s="6">
        <v>0.14762552293549999</v>
      </c>
    </row>
    <row r="11" spans="1:43" x14ac:dyDescent="0.25">
      <c r="A11" t="s">
        <v>797</v>
      </c>
      <c r="B11" s="6">
        <v>0.45682348652929999</v>
      </c>
      <c r="C11" s="8">
        <v>0.39902345873720002</v>
      </c>
      <c r="D11" s="7">
        <v>0.51185120932060002</v>
      </c>
      <c r="F11" s="6">
        <v>0.4188946291615</v>
      </c>
      <c r="G11" s="6">
        <v>0.45234279202229999</v>
      </c>
      <c r="H11" s="6">
        <v>0.4433538075133</v>
      </c>
      <c r="I11" s="6">
        <v>0.4418938224374</v>
      </c>
      <c r="J11" s="6">
        <v>0.44078549497320002</v>
      </c>
      <c r="K11" s="7">
        <v>0.49950069285249998</v>
      </c>
      <c r="L11" s="6">
        <v>0.47033604949300001</v>
      </c>
      <c r="M11" s="6">
        <v>0.46864653366699999</v>
      </c>
      <c r="N11" s="6">
        <v>0.43770502896800001</v>
      </c>
      <c r="O11" s="6">
        <v>0.46039087465380002</v>
      </c>
      <c r="P11" s="6">
        <v>0.4710203187773</v>
      </c>
      <c r="Q11" s="6">
        <v>0.46703414371399998</v>
      </c>
      <c r="R11" s="6">
        <v>0.41259703768259998</v>
      </c>
      <c r="S11" s="6">
        <v>0.40980384562549999</v>
      </c>
      <c r="T11" s="6">
        <v>0.46827273771979999</v>
      </c>
      <c r="U11" s="6">
        <v>0.43597047117490001</v>
      </c>
      <c r="V11" s="6">
        <v>0.57747272214269996</v>
      </c>
      <c r="W11" s="8">
        <v>0.42145606297069999</v>
      </c>
      <c r="X11" s="6">
        <v>0.46634081695329999</v>
      </c>
      <c r="Y11" s="7">
        <v>0.6010922224727</v>
      </c>
      <c r="Z11" s="6">
        <v>0.3276275278852</v>
      </c>
      <c r="AA11" s="7">
        <v>0.50023832000760005</v>
      </c>
      <c r="AB11" s="8">
        <v>0.43608033317669997</v>
      </c>
      <c r="AC11" s="6">
        <v>0.45164453829180001</v>
      </c>
      <c r="AD11" s="8">
        <v>0.38925104642629998</v>
      </c>
      <c r="AE11" s="7">
        <v>0.48933446514470003</v>
      </c>
      <c r="AF11" s="8">
        <v>0.27279960421330002</v>
      </c>
      <c r="AG11" s="7">
        <v>0.47006787910070003</v>
      </c>
      <c r="AH11" s="6">
        <v>0.44001482284560001</v>
      </c>
      <c r="AI11" s="6">
        <v>0.48731964902649999</v>
      </c>
      <c r="AJ11" s="6">
        <v>0.47881531172940001</v>
      </c>
      <c r="AK11" s="6">
        <v>0.45471204173989999</v>
      </c>
      <c r="AL11" s="6">
        <v>0.49662708293809998</v>
      </c>
      <c r="AM11" s="6">
        <v>0.46048689376149998</v>
      </c>
      <c r="AN11" s="6">
        <v>0.44313220772720002</v>
      </c>
      <c r="AO11" s="6">
        <v>0.40729852528510002</v>
      </c>
      <c r="AP11" s="6">
        <v>0.39145053420589998</v>
      </c>
      <c r="AQ11" s="6">
        <v>0.54172070070699996</v>
      </c>
    </row>
    <row r="12" spans="1:43" x14ac:dyDescent="0.25">
      <c r="A12" t="s">
        <v>798</v>
      </c>
      <c r="B12" s="6">
        <v>0.25552218134190002</v>
      </c>
      <c r="C12" s="6">
        <v>0.26420930081659999</v>
      </c>
      <c r="D12" s="6">
        <v>0.24725172853130001</v>
      </c>
      <c r="F12" s="6">
        <v>0.27057936491869999</v>
      </c>
      <c r="G12" s="8">
        <v>0.1621654979171</v>
      </c>
      <c r="H12" s="8">
        <v>0.19130104641039999</v>
      </c>
      <c r="I12" s="6">
        <v>0.24529299871320001</v>
      </c>
      <c r="J12" s="6">
        <v>0.2540105248201</v>
      </c>
      <c r="K12" s="7">
        <v>0.32649582432809998</v>
      </c>
      <c r="L12" s="7">
        <v>0.2904913827983</v>
      </c>
      <c r="M12" s="8">
        <v>0.235244083361</v>
      </c>
      <c r="N12" s="7">
        <v>0.2883128782878</v>
      </c>
      <c r="O12" s="6">
        <v>0.2372331621945</v>
      </c>
      <c r="P12" s="6">
        <v>0.25857703930039999</v>
      </c>
      <c r="Q12" s="6">
        <v>0.27268509130910001</v>
      </c>
      <c r="R12" s="7">
        <v>0.3181293809722</v>
      </c>
      <c r="S12" s="6">
        <v>0.22716534179629999</v>
      </c>
      <c r="T12" s="6">
        <v>0.2670043210304</v>
      </c>
      <c r="U12" s="6">
        <v>0.21025048524430001</v>
      </c>
      <c r="V12" s="6">
        <v>0.2701348114362</v>
      </c>
      <c r="W12" s="6">
        <v>0.27115412521010002</v>
      </c>
      <c r="X12" s="6">
        <v>0.233770752947</v>
      </c>
      <c r="Y12" s="8">
        <v>0.20010791471610001</v>
      </c>
      <c r="Z12" s="6">
        <v>0.33088582533499999</v>
      </c>
      <c r="AA12" s="6">
        <v>0.24029107041780001</v>
      </c>
      <c r="AB12" s="6">
        <v>0.2579339588133</v>
      </c>
      <c r="AC12" s="6">
        <v>0.39245743595670002</v>
      </c>
      <c r="AD12" s="7">
        <v>0.32259200845899999</v>
      </c>
      <c r="AE12" s="8">
        <v>0.22325302380039999</v>
      </c>
      <c r="AF12" s="6">
        <v>0.3072413294877</v>
      </c>
      <c r="AG12" s="6">
        <v>0.2517998997941</v>
      </c>
      <c r="AH12" s="6">
        <v>0.2422159039848</v>
      </c>
      <c r="AI12" s="6">
        <v>0.27966392182479999</v>
      </c>
      <c r="AJ12" s="6">
        <v>0.23416905485280001</v>
      </c>
      <c r="AK12" s="6">
        <v>0.25757230438770001</v>
      </c>
      <c r="AL12" s="6">
        <v>0.30290679579969998</v>
      </c>
      <c r="AM12" s="6">
        <v>0.28843697395189999</v>
      </c>
      <c r="AN12" s="8">
        <v>0.19876712594900001</v>
      </c>
      <c r="AO12" s="6">
        <v>0.2048257091056</v>
      </c>
      <c r="AP12" s="6">
        <v>0.22299928447629999</v>
      </c>
      <c r="AQ12" s="6">
        <v>0.3018160027258</v>
      </c>
    </row>
    <row r="13" spans="1:43" x14ac:dyDescent="0.25">
      <c r="A13" t="s">
        <v>799</v>
      </c>
      <c r="B13" s="6">
        <v>0.43442625652369998</v>
      </c>
      <c r="C13" s="8">
        <v>0.38411624129170002</v>
      </c>
      <c r="D13" s="7">
        <v>0.48232321570449999</v>
      </c>
      <c r="F13" s="6">
        <v>0.40298399942520002</v>
      </c>
      <c r="G13" s="8">
        <v>0.29356996286359999</v>
      </c>
      <c r="H13" s="8">
        <v>0.32297430066880001</v>
      </c>
      <c r="I13" s="6">
        <v>0.40317834258570001</v>
      </c>
      <c r="J13" s="6">
        <v>0.45119628242499998</v>
      </c>
      <c r="K13" s="7">
        <v>0.55141553162029999</v>
      </c>
      <c r="L13" s="7">
        <v>0.50163525724330005</v>
      </c>
      <c r="M13" s="6">
        <v>0.41678426700299998</v>
      </c>
      <c r="N13" s="6">
        <v>0.46295423446509998</v>
      </c>
      <c r="O13" s="6">
        <v>0.40767465823569998</v>
      </c>
      <c r="P13" s="6">
        <v>0.43583818379509998</v>
      </c>
      <c r="Q13" s="7">
        <v>0.5011079873323</v>
      </c>
      <c r="R13" s="6">
        <v>0.39103817970459998</v>
      </c>
      <c r="S13" s="6">
        <v>0.40441778131360001</v>
      </c>
      <c r="T13" s="6">
        <v>0.38188911652320001</v>
      </c>
      <c r="U13" s="6">
        <v>0.44437294272170003</v>
      </c>
      <c r="V13" s="6">
        <v>0.41487843548999997</v>
      </c>
      <c r="W13" s="7">
        <v>0.47890001355029999</v>
      </c>
      <c r="X13" s="6">
        <v>0.39027142680519999</v>
      </c>
      <c r="Y13" s="8">
        <v>0.30899489183599999</v>
      </c>
      <c r="Z13" s="6">
        <v>0.37664604882769998</v>
      </c>
      <c r="AA13" s="8">
        <v>0.3778898389675</v>
      </c>
      <c r="AB13" s="7">
        <v>0.4578321761618</v>
      </c>
      <c r="AC13" s="6">
        <v>0.54132823146779996</v>
      </c>
      <c r="AD13" s="7">
        <v>0.47369788933349999</v>
      </c>
      <c r="AE13" s="8">
        <v>0.41553158271099999</v>
      </c>
      <c r="AF13" s="6">
        <v>0.47990810904429998</v>
      </c>
      <c r="AG13" s="6">
        <v>0.4311528797093</v>
      </c>
      <c r="AH13" s="8">
        <v>0.410917751602</v>
      </c>
      <c r="AI13" s="7">
        <v>0.47707802228250001</v>
      </c>
      <c r="AJ13" s="6">
        <v>0.36264953603509997</v>
      </c>
      <c r="AK13" s="6">
        <v>0.4413175709596</v>
      </c>
      <c r="AL13" s="6">
        <v>0.43306821907710003</v>
      </c>
      <c r="AM13" s="6">
        <v>0.47008066837149998</v>
      </c>
      <c r="AN13" s="6">
        <v>0.40534178891959999</v>
      </c>
      <c r="AO13" s="6">
        <v>0.38483459688310001</v>
      </c>
      <c r="AP13" s="6">
        <v>0.40416189327879998</v>
      </c>
      <c r="AQ13" s="6">
        <v>0.49840967590789997</v>
      </c>
    </row>
    <row r="14" spans="1:43" x14ac:dyDescent="0.25">
      <c r="A14" t="s">
        <v>800</v>
      </c>
      <c r="B14" s="6">
        <v>0.31835142733670002</v>
      </c>
      <c r="C14" s="7">
        <v>0.37511168194220001</v>
      </c>
      <c r="D14" s="8">
        <v>0.26431360633009998</v>
      </c>
      <c r="F14" s="8">
        <v>0.19533958532529999</v>
      </c>
      <c r="G14" s="8">
        <v>0.18257583521570001</v>
      </c>
      <c r="H14" s="8">
        <v>0.1860060132045</v>
      </c>
      <c r="I14" s="6">
        <v>0.3028322155482</v>
      </c>
      <c r="J14" s="6">
        <v>0.33226244477919997</v>
      </c>
      <c r="K14" s="7">
        <v>0.4424687699757</v>
      </c>
      <c r="L14" s="7">
        <v>0.38772777809620002</v>
      </c>
      <c r="M14" s="6">
        <v>0.31324128711990001</v>
      </c>
      <c r="N14" s="6">
        <v>0.3266147792229</v>
      </c>
      <c r="O14" s="6">
        <v>0.32806195485130002</v>
      </c>
      <c r="P14" s="6">
        <v>0.31254132227870002</v>
      </c>
      <c r="Q14" s="6">
        <v>0.3366369971971</v>
      </c>
      <c r="R14" s="8">
        <v>0.2493613331241</v>
      </c>
      <c r="S14" s="6">
        <v>0.3121321231725</v>
      </c>
      <c r="T14" s="8">
        <v>0.2016136469366</v>
      </c>
      <c r="U14" s="6">
        <v>0.42700522775249999</v>
      </c>
      <c r="V14" s="6">
        <v>0.2814683693758</v>
      </c>
      <c r="W14" s="6">
        <v>0.33304355095470001</v>
      </c>
      <c r="X14" s="6">
        <v>0.28023277864189999</v>
      </c>
      <c r="Y14" s="6">
        <v>0.26643124468899998</v>
      </c>
      <c r="Z14" s="7">
        <v>0.45906059698669999</v>
      </c>
      <c r="AA14" s="8">
        <v>0.25912764636020003</v>
      </c>
      <c r="AB14" s="7">
        <v>0.3512588772802</v>
      </c>
      <c r="AC14" s="6">
        <v>0.19736668885299999</v>
      </c>
      <c r="AD14" s="7">
        <v>0.36349987276180001</v>
      </c>
      <c r="AE14" s="8">
        <v>0.29662925567170001</v>
      </c>
      <c r="AF14" s="6">
        <v>0.37902862137310001</v>
      </c>
      <c r="AG14" s="6">
        <v>0.31398442579410002</v>
      </c>
      <c r="AH14" s="6">
        <v>0.32696084387539998</v>
      </c>
      <c r="AI14" s="6">
        <v>0.30273125843389997</v>
      </c>
      <c r="AJ14" s="8">
        <v>0.2248117373563</v>
      </c>
      <c r="AK14" s="7">
        <v>0.32733221402500001</v>
      </c>
      <c r="AL14" s="6">
        <v>0.2933161742025</v>
      </c>
      <c r="AM14" s="7">
        <v>0.35995383190039998</v>
      </c>
      <c r="AN14" s="6">
        <v>0.2941926419898</v>
      </c>
      <c r="AO14" s="6">
        <v>0.28353732500649997</v>
      </c>
      <c r="AP14" s="6">
        <v>0.30721677492159999</v>
      </c>
      <c r="AQ14" s="6">
        <v>0.35596549159329999</v>
      </c>
    </row>
    <row r="15" spans="1:43" x14ac:dyDescent="0.25">
      <c r="A15" t="s">
        <v>801</v>
      </c>
      <c r="B15" s="6">
        <v>0.16123112091559999</v>
      </c>
      <c r="C15" s="8">
        <v>0.14208946612680001</v>
      </c>
      <c r="D15" s="7">
        <v>0.17945467051799999</v>
      </c>
      <c r="F15" s="6">
        <v>0.2028827196296</v>
      </c>
      <c r="G15" s="6">
        <v>0.19127974993899999</v>
      </c>
      <c r="H15" s="7">
        <v>0.19439797545240001</v>
      </c>
      <c r="I15" s="6">
        <v>0.1576721829961</v>
      </c>
      <c r="J15" s="6">
        <v>0.13866175299450001</v>
      </c>
      <c r="K15" s="6">
        <v>0.15611210804430001</v>
      </c>
      <c r="L15" s="6">
        <v>0.14744427756930001</v>
      </c>
      <c r="M15" s="8">
        <v>0.13703897086110001</v>
      </c>
      <c r="N15" s="7">
        <v>0.20035103549819999</v>
      </c>
      <c r="O15" s="8">
        <v>0.1224693720618</v>
      </c>
      <c r="P15" s="6">
        <v>0.18357188586180001</v>
      </c>
      <c r="Q15" s="6">
        <v>0.17585293825000001</v>
      </c>
      <c r="R15" s="6">
        <v>0.15701498944590001</v>
      </c>
      <c r="S15" s="6">
        <v>0.1669443790173</v>
      </c>
      <c r="T15" s="6">
        <v>0.17540924183080001</v>
      </c>
      <c r="U15" s="6">
        <v>0.19985845859420001</v>
      </c>
      <c r="V15" s="6">
        <v>0.25382766543070001</v>
      </c>
      <c r="W15" s="6">
        <v>0.1640503651868</v>
      </c>
      <c r="X15" s="6">
        <v>0.1758958717561</v>
      </c>
      <c r="Y15" s="6">
        <v>0.14719721416090001</v>
      </c>
      <c r="Z15" s="6">
        <v>0.12548076628579999</v>
      </c>
      <c r="AA15" s="6">
        <v>0.1835555651795</v>
      </c>
      <c r="AB15" s="6">
        <v>0.14884373883679999</v>
      </c>
      <c r="AC15" s="6">
        <v>0.2063614248299</v>
      </c>
      <c r="AD15" s="6">
        <v>0.13865803585709999</v>
      </c>
      <c r="AE15" s="6">
        <v>0.1720916593912</v>
      </c>
      <c r="AF15" s="6">
        <v>0.13341267757979999</v>
      </c>
      <c r="AG15" s="6">
        <v>0.16323324357290001</v>
      </c>
      <c r="AH15" s="8">
        <v>0.1297839408017</v>
      </c>
      <c r="AI15" s="7">
        <v>0.21828612141289999</v>
      </c>
      <c r="AJ15" s="6">
        <v>0.16106635692650001</v>
      </c>
      <c r="AK15" s="6">
        <v>0.16124693997850001</v>
      </c>
      <c r="AL15" s="6">
        <v>0.19518033899330001</v>
      </c>
      <c r="AM15" s="6">
        <v>0.1667015854785</v>
      </c>
      <c r="AN15" s="6">
        <v>0.1528473720844</v>
      </c>
      <c r="AO15" s="6">
        <v>0.15236969427140001</v>
      </c>
      <c r="AP15" s="6">
        <v>0.13296704131760001</v>
      </c>
      <c r="AQ15" s="6">
        <v>0.1351423433034</v>
      </c>
    </row>
    <row r="16" spans="1:43" x14ac:dyDescent="0.25">
      <c r="A16" t="s">
        <v>691</v>
      </c>
      <c r="B16" s="6">
        <v>5.959561614864E-2</v>
      </c>
      <c r="C16" s="6">
        <v>5.6894418418929997E-2</v>
      </c>
      <c r="D16" s="6">
        <v>6.2167254356329998E-2</v>
      </c>
      <c r="F16" s="6">
        <v>3.5211792894940003E-2</v>
      </c>
      <c r="G16" s="6">
        <v>5.5548013134500002E-2</v>
      </c>
      <c r="H16" s="6">
        <v>5.0082781173439998E-2</v>
      </c>
      <c r="I16" s="6">
        <v>6.8984179951800007E-2</v>
      </c>
      <c r="J16" s="6">
        <v>5.9002045808020001E-2</v>
      </c>
      <c r="K16" s="6">
        <v>6.0003496354209998E-2</v>
      </c>
      <c r="L16" s="6">
        <v>5.9506062145070003E-2</v>
      </c>
      <c r="M16" s="6">
        <v>5.3460663982770003E-2</v>
      </c>
      <c r="N16" s="6">
        <v>6.9516140126709994E-2</v>
      </c>
      <c r="O16" s="6">
        <v>4.7143317034320002E-2</v>
      </c>
      <c r="P16" s="6">
        <v>6.3338344863069995E-2</v>
      </c>
      <c r="Q16" s="6">
        <v>7.2691738592410002E-2</v>
      </c>
      <c r="R16" s="6">
        <v>7.4104346026250004E-2</v>
      </c>
      <c r="S16" s="6">
        <v>5.0110748538530002E-2</v>
      </c>
      <c r="T16" s="6">
        <v>1.709343142562E-2</v>
      </c>
      <c r="U16" s="6">
        <v>8.7564769839449996E-2</v>
      </c>
      <c r="V16" s="6">
        <v>4.9622844272079997E-2</v>
      </c>
      <c r="W16" s="6">
        <v>5.5418718292419997E-2</v>
      </c>
      <c r="X16" s="6">
        <v>3.2518976479399997E-2</v>
      </c>
      <c r="Y16" s="6">
        <v>8.2014570969570003E-2</v>
      </c>
      <c r="Z16" s="6">
        <v>0.1238680121738</v>
      </c>
      <c r="AA16" s="6">
        <v>5.338729904325E-2</v>
      </c>
      <c r="AB16" s="6">
        <v>6.1586090813730003E-2</v>
      </c>
      <c r="AC16" s="6">
        <v>8.7434762535229998E-2</v>
      </c>
      <c r="AD16" s="6">
        <v>7.4538433916139998E-2</v>
      </c>
      <c r="AE16" s="6">
        <v>5.2406211294339998E-2</v>
      </c>
      <c r="AF16" s="6">
        <v>8.4055029739800002E-2</v>
      </c>
      <c r="AG16" s="6">
        <v>5.783524639886E-2</v>
      </c>
      <c r="AH16" s="6">
        <v>6.1447688817179998E-2</v>
      </c>
      <c r="AI16" s="6">
        <v>5.6235378230910002E-2</v>
      </c>
      <c r="AJ16" s="6">
        <v>4.2767791904370002E-2</v>
      </c>
      <c r="AK16" s="6">
        <v>6.1211262939849999E-2</v>
      </c>
      <c r="AL16" s="8">
        <v>3.5535787493900003E-2</v>
      </c>
      <c r="AM16" s="6">
        <v>4.3320354322180003E-2</v>
      </c>
      <c r="AN16" s="6">
        <v>7.4168019988680001E-2</v>
      </c>
      <c r="AO16" s="6">
        <v>7.6880919053869998E-2</v>
      </c>
      <c r="AP16" s="6">
        <v>8.073846106634E-2</v>
      </c>
      <c r="AQ16" s="6">
        <v>8.0870181695789994E-2</v>
      </c>
    </row>
    <row r="17" spans="1:43" x14ac:dyDescent="0.25">
      <c r="A17" t="s">
        <v>508</v>
      </c>
      <c r="B17" s="6">
        <v>2.1592394533169999E-2</v>
      </c>
      <c r="C17" s="6">
        <v>1.814314756803E-2</v>
      </c>
      <c r="D17" s="6">
        <v>2.487620274377E-2</v>
      </c>
      <c r="F17" s="6">
        <v>4.5372616612899999E-2</v>
      </c>
      <c r="G17" s="6">
        <v>2.6116783733889998E-2</v>
      </c>
      <c r="H17" s="6">
        <v>3.1291668350969998E-2</v>
      </c>
      <c r="I17" s="6">
        <v>2.7746677280780001E-2</v>
      </c>
      <c r="J17" s="6">
        <v>1.172926854787E-2</v>
      </c>
      <c r="K17" s="6">
        <v>1.6406928656830001E-2</v>
      </c>
      <c r="L17" s="8">
        <v>1.408347078286E-2</v>
      </c>
      <c r="M17" s="6">
        <v>2.6021102710969999E-2</v>
      </c>
      <c r="N17" s="6">
        <v>1.443095227873E-2</v>
      </c>
      <c r="O17" s="6">
        <v>2.6179552917359999E-2</v>
      </c>
      <c r="P17" s="6">
        <v>1.6643934145579999E-2</v>
      </c>
      <c r="Q17" s="6">
        <v>1.6608475869990001E-2</v>
      </c>
      <c r="R17" s="6">
        <v>2.6897911800320001E-2</v>
      </c>
      <c r="S17" s="6">
        <v>2.1129088973360001E-2</v>
      </c>
      <c r="T17" s="6">
        <v>4.0334465939169999E-2</v>
      </c>
      <c r="U17" s="6">
        <v>3.3374389063389999E-2</v>
      </c>
      <c r="V17" s="6">
        <v>6.6571264346799996E-3</v>
      </c>
      <c r="W17" s="6">
        <v>2.3806022146320001E-2</v>
      </c>
      <c r="X17" s="6">
        <v>2.392322335015E-2</v>
      </c>
      <c r="Y17" s="6">
        <v>1.343823169764E-2</v>
      </c>
      <c r="Z17" s="6">
        <v>1.247773446353E-2</v>
      </c>
      <c r="AA17" s="6">
        <v>2.5752488212170001E-2</v>
      </c>
      <c r="AB17" s="6">
        <v>1.87064455411E-2</v>
      </c>
      <c r="AC17" s="6">
        <v>4.6042611205770002E-2</v>
      </c>
      <c r="AD17" s="6">
        <v>1.9443436167170002E-2</v>
      </c>
      <c r="AE17" s="6">
        <v>2.2626318117640001E-2</v>
      </c>
      <c r="AF17" s="7">
        <v>5.241304224592E-2</v>
      </c>
      <c r="AG17" s="8">
        <v>1.9374200065829999E-2</v>
      </c>
      <c r="AH17" s="6">
        <v>1.959708381601E-2</v>
      </c>
      <c r="AI17" s="6">
        <v>2.521251098074E-2</v>
      </c>
      <c r="AJ17" s="6">
        <v>3.5698066664660001E-2</v>
      </c>
      <c r="AK17" s="6">
        <v>2.023810276103E-2</v>
      </c>
      <c r="AL17" s="6">
        <v>1.3575214429409999E-2</v>
      </c>
      <c r="AM17" s="6">
        <v>1.957952643705E-2</v>
      </c>
      <c r="AN17" s="6">
        <v>1.5948058577379999E-2</v>
      </c>
      <c r="AO17" s="6">
        <v>2.7833646988170001E-2</v>
      </c>
      <c r="AP17" s="6">
        <v>3.0442065403400002E-2</v>
      </c>
      <c r="AQ17" s="6">
        <v>4.2365810023499997E-2</v>
      </c>
    </row>
    <row r="18" spans="1:43" x14ac:dyDescent="0.25">
      <c r="A18" t="s">
        <v>434</v>
      </c>
      <c r="B18" s="6">
        <v>1</v>
      </c>
      <c r="C18" s="6">
        <v>1</v>
      </c>
      <c r="D18" s="6">
        <v>1</v>
      </c>
      <c r="F18" s="6">
        <v>1</v>
      </c>
      <c r="G18" s="6">
        <v>1</v>
      </c>
      <c r="H18" s="6">
        <v>1</v>
      </c>
      <c r="I18" s="6">
        <v>1</v>
      </c>
      <c r="J18" s="6">
        <v>1</v>
      </c>
      <c r="K18" s="6">
        <v>1</v>
      </c>
      <c r="L18" s="6">
        <v>1</v>
      </c>
      <c r="M18" s="6">
        <v>1</v>
      </c>
      <c r="N18" s="6">
        <v>1</v>
      </c>
      <c r="O18" s="6">
        <v>1</v>
      </c>
      <c r="P18" s="6">
        <v>1</v>
      </c>
      <c r="Q18" s="6">
        <v>1</v>
      </c>
      <c r="R18" s="6">
        <v>1</v>
      </c>
      <c r="S18" s="6">
        <v>1</v>
      </c>
      <c r="T18" s="6">
        <v>1</v>
      </c>
      <c r="U18" s="6">
        <v>1</v>
      </c>
      <c r="V18" s="6">
        <v>1</v>
      </c>
      <c r="W18" s="6">
        <v>1</v>
      </c>
      <c r="X18" s="6">
        <v>1</v>
      </c>
      <c r="Y18" s="6">
        <v>1</v>
      </c>
      <c r="Z18" s="6">
        <v>1</v>
      </c>
      <c r="AA18" s="6">
        <v>1</v>
      </c>
      <c r="AB18" s="6">
        <v>1</v>
      </c>
      <c r="AC18" s="6">
        <v>1</v>
      </c>
      <c r="AD18" s="6">
        <v>1</v>
      </c>
      <c r="AE18" s="6">
        <v>1</v>
      </c>
      <c r="AF18" s="6">
        <v>1</v>
      </c>
      <c r="AG18" s="6">
        <v>1</v>
      </c>
      <c r="AH18" s="6">
        <v>1</v>
      </c>
      <c r="AI18" s="6">
        <v>1</v>
      </c>
      <c r="AJ18" s="6">
        <v>1</v>
      </c>
      <c r="AK18" s="6">
        <v>1</v>
      </c>
      <c r="AL18" s="6">
        <v>1</v>
      </c>
      <c r="AM18" s="6">
        <v>1</v>
      </c>
      <c r="AN18" s="6">
        <v>1</v>
      </c>
      <c r="AO18" s="6">
        <v>1</v>
      </c>
      <c r="AP18" s="6">
        <v>1</v>
      </c>
      <c r="AQ18" s="6">
        <v>1</v>
      </c>
    </row>
    <row r="19" spans="1:43" x14ac:dyDescent="0.25">
      <c r="A19" t="s">
        <v>433</v>
      </c>
      <c r="B19" s="9">
        <v>1951</v>
      </c>
      <c r="C19" s="9">
        <v>929</v>
      </c>
      <c r="D19" s="9">
        <v>1022</v>
      </c>
      <c r="E19" s="9">
        <v>0</v>
      </c>
      <c r="F19" s="9">
        <v>131</v>
      </c>
      <c r="G19" s="9">
        <v>337</v>
      </c>
      <c r="H19" s="9">
        <v>468</v>
      </c>
      <c r="I19" s="9">
        <v>475</v>
      </c>
      <c r="J19" s="9">
        <v>499</v>
      </c>
      <c r="K19" s="9">
        <v>509</v>
      </c>
      <c r="L19" s="9">
        <v>1008</v>
      </c>
      <c r="M19" s="9">
        <v>1142</v>
      </c>
      <c r="N19" s="9">
        <v>809</v>
      </c>
      <c r="O19" s="9">
        <v>427</v>
      </c>
      <c r="P19" s="9">
        <v>414</v>
      </c>
      <c r="Q19" s="9">
        <v>383</v>
      </c>
      <c r="R19" s="9">
        <v>266</v>
      </c>
      <c r="S19" s="9">
        <v>248</v>
      </c>
      <c r="T19" s="9">
        <v>89</v>
      </c>
      <c r="U19" s="9">
        <v>72</v>
      </c>
      <c r="V19" s="9">
        <v>52</v>
      </c>
      <c r="W19" s="9">
        <v>1340</v>
      </c>
      <c r="X19" s="9">
        <v>200</v>
      </c>
      <c r="Y19" s="9">
        <v>354</v>
      </c>
      <c r="Z19" s="9">
        <v>57</v>
      </c>
      <c r="AA19" s="9">
        <v>587</v>
      </c>
      <c r="AB19" s="9">
        <v>1327</v>
      </c>
      <c r="AC19" s="9">
        <v>37</v>
      </c>
      <c r="AD19" s="9">
        <v>669</v>
      </c>
      <c r="AE19" s="9">
        <v>1282</v>
      </c>
      <c r="AF19" s="9">
        <v>147</v>
      </c>
      <c r="AG19" s="9">
        <v>1804</v>
      </c>
      <c r="AH19" s="9">
        <v>1295</v>
      </c>
      <c r="AI19" s="9">
        <v>656</v>
      </c>
      <c r="AJ19" s="9">
        <v>197</v>
      </c>
      <c r="AK19" s="9">
        <v>1754</v>
      </c>
      <c r="AL19" s="9">
        <v>320</v>
      </c>
      <c r="AM19" s="9">
        <v>573</v>
      </c>
      <c r="AN19" s="9">
        <v>457</v>
      </c>
      <c r="AO19" s="9">
        <v>242</v>
      </c>
      <c r="AP19" s="9">
        <v>214</v>
      </c>
      <c r="AQ19" s="9">
        <v>145</v>
      </c>
    </row>
    <row r="20" spans="1:43" x14ac:dyDescent="0.25">
      <c r="A20" t="s">
        <v>339</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a36b7ee7-bdca-4ff8-b36b-c5ca13f5e468" sqref="A2 AQ20" xr:uid="{00000000-0002-0000-9C00-000000000000}"/>
    <dataValidation allowBlank="1" error="a36b7ee7-bdca-4ff8-b36b-c5ca13f5e468" sqref="A1" xr:uid="{00000000-0002-0000-9C00-000001000000}"/>
  </dataValidations>
  <hyperlinks>
    <hyperlink ref="A1" location="'TOC'!A1" display="Back to TOC" xr:uid="{00000000-0004-0000-9C00-000000000000}"/>
  </hyperlinks>
  <pageMargins left="0.7" right="0.7" top="0.75" bottom="0.75" header="0.3" footer="0.3"/>
</worksheet>
</file>

<file path=xl/worksheets/sheet1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D00-000000000000}">
  <sheetPr codeName="Sheet158"/>
  <dimension ref="A1:AQ9"/>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15" bestFit="1" customWidth="1"/>
    <col min="2" max="43" width="12.7109375" bestFit="1" customWidth="1"/>
  </cols>
  <sheetData>
    <row r="1" spans="1:43" x14ac:dyDescent="0.25">
      <c r="A1" s="4" t="s">
        <v>384</v>
      </c>
    </row>
    <row r="2" spans="1:43" x14ac:dyDescent="0.25">
      <c r="A2" t="s">
        <v>341</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423</v>
      </c>
      <c r="B5" s="6">
        <v>0.88806926012480003</v>
      </c>
      <c r="C5" s="7">
        <v>0.9014375854112</v>
      </c>
      <c r="D5" s="8">
        <v>0.87585430889049998</v>
      </c>
      <c r="E5" s="6">
        <v>0.69593582730829995</v>
      </c>
      <c r="F5" s="8">
        <v>0.77266582983419996</v>
      </c>
      <c r="G5" s="8">
        <v>0.83183923950189997</v>
      </c>
      <c r="H5" s="8">
        <v>0.81633955505980005</v>
      </c>
      <c r="I5" s="6">
        <v>0.90334608513759995</v>
      </c>
      <c r="J5" s="7">
        <v>0.90993502429749995</v>
      </c>
      <c r="K5" s="7">
        <v>0.9217785225888</v>
      </c>
      <c r="L5" s="7">
        <v>0.91569992339210005</v>
      </c>
      <c r="M5" s="8">
        <v>0.87632178406820005</v>
      </c>
      <c r="N5" s="7">
        <v>0.90846065628899997</v>
      </c>
      <c r="O5" s="8">
        <v>0.86099067054510003</v>
      </c>
      <c r="P5" s="6">
        <v>0.88187365694980002</v>
      </c>
      <c r="Q5" s="7">
        <v>0.91817075814670002</v>
      </c>
      <c r="R5" s="7">
        <v>0.91913522648970003</v>
      </c>
      <c r="S5" s="6">
        <v>0.89029015400239997</v>
      </c>
      <c r="T5" s="7">
        <v>0.93928830045360001</v>
      </c>
      <c r="U5" s="6">
        <v>0.90399610404700004</v>
      </c>
      <c r="V5" s="6">
        <v>0.82489693263959996</v>
      </c>
      <c r="W5" s="7">
        <v>0.92023527928540005</v>
      </c>
      <c r="X5" s="6">
        <v>0.87919594294189995</v>
      </c>
      <c r="Y5" s="8">
        <v>0.77671998096740003</v>
      </c>
      <c r="Z5" s="6">
        <v>0.94451242290399995</v>
      </c>
      <c r="AA5" s="8">
        <v>0.79197761559650004</v>
      </c>
      <c r="AB5" s="7">
        <v>0.93843764102180005</v>
      </c>
      <c r="AC5" s="8">
        <v>0.81162134771359995</v>
      </c>
      <c r="AD5" s="7">
        <v>0.9517654957999</v>
      </c>
      <c r="AE5" s="8">
        <v>0.85689857434030003</v>
      </c>
      <c r="AF5" s="7">
        <v>0.94563165597700005</v>
      </c>
      <c r="AG5" s="8">
        <v>0.88229300263929999</v>
      </c>
      <c r="AH5" s="7">
        <v>0.90119161645040002</v>
      </c>
      <c r="AI5" s="8">
        <v>0.86304332510089998</v>
      </c>
      <c r="AJ5" s="8">
        <v>0.78782156174990003</v>
      </c>
      <c r="AK5" s="7">
        <v>0.90134312529909999</v>
      </c>
      <c r="AL5" s="8">
        <v>0.80215433003040004</v>
      </c>
      <c r="AM5" s="6">
        <v>0.88364387439930003</v>
      </c>
      <c r="AN5" s="7">
        <v>0.92053645392500005</v>
      </c>
      <c r="AO5" s="7">
        <v>0.94707685586739998</v>
      </c>
      <c r="AP5" s="7">
        <v>0.95325508372580003</v>
      </c>
      <c r="AQ5" s="8">
        <v>0.84215578174079997</v>
      </c>
    </row>
    <row r="6" spans="1:43" x14ac:dyDescent="0.25">
      <c r="A6" t="s">
        <v>424</v>
      </c>
      <c r="B6" s="6">
        <v>0.1119307398752</v>
      </c>
      <c r="C6" s="8">
        <v>9.8562414588799996E-2</v>
      </c>
      <c r="D6" s="7">
        <v>0.12414569110949999</v>
      </c>
      <c r="E6" s="6">
        <v>0.3040641726917</v>
      </c>
      <c r="F6" s="7">
        <v>0.22733417016579999</v>
      </c>
      <c r="G6" s="7">
        <v>0.1681607604981</v>
      </c>
      <c r="H6" s="7">
        <v>0.18366044494020001</v>
      </c>
      <c r="I6" s="6">
        <v>9.6653914862379994E-2</v>
      </c>
      <c r="J6" s="8">
        <v>9.0064975702459998E-2</v>
      </c>
      <c r="K6" s="8">
        <v>7.8221477411230006E-2</v>
      </c>
      <c r="L6" s="8">
        <v>8.4300076607910002E-2</v>
      </c>
      <c r="M6" s="7">
        <v>0.12367821593180001</v>
      </c>
      <c r="N6" s="8">
        <v>9.1539343711000004E-2</v>
      </c>
      <c r="O6" s="7">
        <v>0.13900932945489999</v>
      </c>
      <c r="P6" s="6">
        <v>0.11812634305020001</v>
      </c>
      <c r="Q6" s="8">
        <v>8.1829241853279999E-2</v>
      </c>
      <c r="R6" s="8">
        <v>8.0864773510330001E-2</v>
      </c>
      <c r="S6" s="6">
        <v>0.1097098459976</v>
      </c>
      <c r="T6" s="8">
        <v>6.0711699546369999E-2</v>
      </c>
      <c r="U6" s="6">
        <v>9.6003895952989998E-2</v>
      </c>
      <c r="V6" s="6">
        <v>0.17510306736039999</v>
      </c>
      <c r="W6" s="8">
        <v>7.9764720714639997E-2</v>
      </c>
      <c r="X6" s="6">
        <v>0.1208040570581</v>
      </c>
      <c r="Y6" s="7">
        <v>0.2232800190326</v>
      </c>
      <c r="Z6" s="6">
        <v>5.548757709603E-2</v>
      </c>
      <c r="AA6" s="7">
        <v>0.20802238440349999</v>
      </c>
      <c r="AB6" s="8">
        <v>6.156235897824E-2</v>
      </c>
      <c r="AC6" s="7">
        <v>0.18837865228639999</v>
      </c>
      <c r="AD6" s="8">
        <v>4.8234504200099997E-2</v>
      </c>
      <c r="AE6" s="7">
        <v>0.14310142565969999</v>
      </c>
      <c r="AF6" s="8">
        <v>5.4368344022960001E-2</v>
      </c>
      <c r="AG6" s="7">
        <v>0.11770699736070001</v>
      </c>
      <c r="AH6" s="8">
        <v>9.8808383549580006E-2</v>
      </c>
      <c r="AI6" s="7">
        <v>0.13695667489909999</v>
      </c>
      <c r="AJ6" s="7">
        <v>0.21217843825009999</v>
      </c>
      <c r="AK6" s="8">
        <v>9.8656874700849995E-2</v>
      </c>
      <c r="AL6" s="7">
        <v>0.19784566996960001</v>
      </c>
      <c r="AM6" s="6">
        <v>0.11635612560069999</v>
      </c>
      <c r="AN6" s="8">
        <v>7.9463546074980004E-2</v>
      </c>
      <c r="AO6" s="8">
        <v>5.2923144132630003E-2</v>
      </c>
      <c r="AP6" s="8">
        <v>4.6744916274149999E-2</v>
      </c>
      <c r="AQ6" s="7">
        <v>0.1578442182592</v>
      </c>
    </row>
    <row r="7" spans="1:43" x14ac:dyDescent="0.25">
      <c r="A7" t="s">
        <v>434</v>
      </c>
      <c r="B7" s="6">
        <v>1</v>
      </c>
      <c r="C7" s="6">
        <v>1</v>
      </c>
      <c r="D7" s="6">
        <v>1</v>
      </c>
      <c r="E7" s="6">
        <v>1</v>
      </c>
      <c r="F7" s="6">
        <v>1</v>
      </c>
      <c r="G7" s="6">
        <v>1</v>
      </c>
      <c r="H7" s="6">
        <v>1</v>
      </c>
      <c r="I7" s="6">
        <v>1</v>
      </c>
      <c r="J7" s="6">
        <v>1</v>
      </c>
      <c r="K7" s="6">
        <v>1</v>
      </c>
      <c r="L7" s="6">
        <v>1</v>
      </c>
      <c r="M7" s="6">
        <v>1</v>
      </c>
      <c r="N7" s="6">
        <v>1</v>
      </c>
      <c r="O7" s="6">
        <v>1</v>
      </c>
      <c r="P7" s="6">
        <v>1</v>
      </c>
      <c r="Q7" s="6">
        <v>1</v>
      </c>
      <c r="R7" s="6">
        <v>1</v>
      </c>
      <c r="S7" s="6">
        <v>1</v>
      </c>
      <c r="T7" s="6">
        <v>1</v>
      </c>
      <c r="U7" s="6">
        <v>1</v>
      </c>
      <c r="V7" s="6">
        <v>1</v>
      </c>
      <c r="W7" s="6">
        <v>1</v>
      </c>
      <c r="X7" s="6">
        <v>1</v>
      </c>
      <c r="Y7" s="6">
        <v>1</v>
      </c>
      <c r="Z7" s="6">
        <v>1</v>
      </c>
      <c r="AA7" s="6">
        <v>1</v>
      </c>
      <c r="AB7" s="6">
        <v>1</v>
      </c>
      <c r="AC7" s="6">
        <v>1</v>
      </c>
      <c r="AD7" s="6">
        <v>1</v>
      </c>
      <c r="AE7" s="6">
        <v>1</v>
      </c>
      <c r="AF7" s="6">
        <v>1</v>
      </c>
      <c r="AG7" s="6">
        <v>1</v>
      </c>
      <c r="AH7" s="6">
        <v>1</v>
      </c>
      <c r="AI7" s="6">
        <v>1</v>
      </c>
      <c r="AJ7" s="6">
        <v>1</v>
      </c>
      <c r="AK7" s="6">
        <v>1</v>
      </c>
      <c r="AL7" s="6">
        <v>1</v>
      </c>
      <c r="AM7" s="6">
        <v>1</v>
      </c>
      <c r="AN7" s="6">
        <v>1</v>
      </c>
      <c r="AO7" s="6">
        <v>1</v>
      </c>
      <c r="AP7" s="6">
        <v>1</v>
      </c>
      <c r="AQ7" s="6">
        <v>1</v>
      </c>
    </row>
    <row r="8" spans="1:43" x14ac:dyDescent="0.25">
      <c r="A8" t="s">
        <v>433</v>
      </c>
      <c r="B8" s="9">
        <v>4507</v>
      </c>
      <c r="C8" s="9">
        <v>2217</v>
      </c>
      <c r="D8" s="9">
        <v>2278</v>
      </c>
      <c r="E8" s="9">
        <v>12</v>
      </c>
      <c r="F8" s="9">
        <v>280</v>
      </c>
      <c r="G8" s="9">
        <v>827</v>
      </c>
      <c r="H8" s="9">
        <v>1107</v>
      </c>
      <c r="I8" s="9">
        <v>1249</v>
      </c>
      <c r="J8" s="9">
        <v>1121</v>
      </c>
      <c r="K8" s="9">
        <v>1030</v>
      </c>
      <c r="L8" s="9">
        <v>2151</v>
      </c>
      <c r="M8" s="9">
        <v>2745</v>
      </c>
      <c r="N8" s="9">
        <v>1762</v>
      </c>
      <c r="O8" s="9">
        <v>1001</v>
      </c>
      <c r="P8" s="9">
        <v>1001</v>
      </c>
      <c r="Q8" s="9">
        <v>801</v>
      </c>
      <c r="R8" s="9">
        <v>600</v>
      </c>
      <c r="S8" s="9">
        <v>601</v>
      </c>
      <c r="T8" s="9">
        <v>201</v>
      </c>
      <c r="U8" s="9">
        <v>201</v>
      </c>
      <c r="V8" s="9">
        <v>101</v>
      </c>
      <c r="W8" s="9">
        <v>3062</v>
      </c>
      <c r="X8" s="9">
        <v>488</v>
      </c>
      <c r="Y8" s="9">
        <v>850</v>
      </c>
      <c r="Z8" s="9">
        <v>107</v>
      </c>
      <c r="AA8" s="9">
        <v>1366</v>
      </c>
      <c r="AB8" s="9">
        <v>3036</v>
      </c>
      <c r="AC8" s="9">
        <v>105</v>
      </c>
      <c r="AD8" s="9">
        <v>1571</v>
      </c>
      <c r="AE8" s="9">
        <v>2936</v>
      </c>
      <c r="AF8" s="9">
        <v>455</v>
      </c>
      <c r="AG8" s="9">
        <v>4052</v>
      </c>
      <c r="AH8" s="9">
        <v>3046</v>
      </c>
      <c r="AI8" s="9">
        <v>1461</v>
      </c>
      <c r="AJ8" s="9">
        <v>583</v>
      </c>
      <c r="AK8" s="9">
        <v>3924</v>
      </c>
      <c r="AL8" s="9">
        <v>778</v>
      </c>
      <c r="AM8" s="9">
        <v>1171</v>
      </c>
      <c r="AN8" s="9">
        <v>1002</v>
      </c>
      <c r="AO8" s="9">
        <v>620</v>
      </c>
      <c r="AP8" s="9">
        <v>576</v>
      </c>
      <c r="AQ8" s="9">
        <v>360</v>
      </c>
    </row>
    <row r="9" spans="1:43" x14ac:dyDescent="0.25">
      <c r="A9"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bd9365a2-c506-4a52-8c64-0d6f6058daa2" sqref="A2 AQ9" xr:uid="{00000000-0002-0000-9D00-000000000000}"/>
    <dataValidation allowBlank="1" error="bd9365a2-c506-4a52-8c64-0d6f6058daa2" sqref="A1" xr:uid="{00000000-0002-0000-9D00-000001000000}"/>
  </dataValidations>
  <hyperlinks>
    <hyperlink ref="A1" location="'TOC'!A1" display="Back to TOC" xr:uid="{00000000-0004-0000-9D00-000000000000}"/>
  </hyperlinks>
  <pageMargins left="0.7" right="0.7" top="0.75" bottom="0.75" header="0.3" footer="0.3"/>
</worksheet>
</file>

<file path=xl/worksheets/sheet1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E00-000000000000}">
  <sheetPr codeName="Sheet159"/>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43" width="12.7109375" bestFit="1" customWidth="1"/>
  </cols>
  <sheetData>
    <row r="1" spans="1:43" x14ac:dyDescent="0.25">
      <c r="A1" s="4" t="s">
        <v>384</v>
      </c>
    </row>
    <row r="2" spans="1:43" x14ac:dyDescent="0.25">
      <c r="A2" t="s">
        <v>343</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767</v>
      </c>
      <c r="B5" s="6">
        <v>0.89819716555810003</v>
      </c>
      <c r="C5" s="8">
        <v>0.87946372136770001</v>
      </c>
      <c r="D5" s="7">
        <v>0.91704030345150001</v>
      </c>
      <c r="E5" s="6">
        <v>0.94176900665529995</v>
      </c>
      <c r="F5" s="6">
        <v>0.89064328294619999</v>
      </c>
      <c r="G5" s="6">
        <v>0.88558278852850003</v>
      </c>
      <c r="H5" s="6">
        <v>0.88683740237990005</v>
      </c>
      <c r="I5" s="8">
        <v>0.87396238241729995</v>
      </c>
      <c r="J5" s="7">
        <v>0.91719828285250005</v>
      </c>
      <c r="K5" s="6">
        <v>0.9163191884413</v>
      </c>
      <c r="L5" s="7">
        <v>0.91676753746619999</v>
      </c>
      <c r="M5" s="8">
        <v>0.88658456467360003</v>
      </c>
      <c r="N5" s="7">
        <v>0.91764133414070004</v>
      </c>
      <c r="O5" s="6">
        <v>0.89565727469699996</v>
      </c>
      <c r="P5" s="6">
        <v>0.88677987763120003</v>
      </c>
      <c r="Q5" s="6">
        <v>0.90162489152500003</v>
      </c>
      <c r="R5" s="7">
        <v>0.9286557323497</v>
      </c>
      <c r="S5" s="6">
        <v>0.90586300833139999</v>
      </c>
      <c r="T5" s="6">
        <v>0.92811288494150002</v>
      </c>
      <c r="U5" s="6">
        <v>0.86179621487580005</v>
      </c>
      <c r="V5" s="7">
        <v>0.96898445755910001</v>
      </c>
      <c r="W5" s="6">
        <v>0.8964572360627</v>
      </c>
      <c r="X5" s="6">
        <v>0.87282947005230005</v>
      </c>
      <c r="Y5" s="6">
        <v>0.91292580617840002</v>
      </c>
      <c r="Z5" s="6">
        <v>0.95741696819590005</v>
      </c>
      <c r="AA5" s="7">
        <v>0.93083478095740002</v>
      </c>
      <c r="AB5" s="8">
        <v>0.88285128079190001</v>
      </c>
      <c r="AC5" s="6">
        <v>0.94995506190750001</v>
      </c>
      <c r="AD5" s="8">
        <v>0.87329811317109995</v>
      </c>
      <c r="AE5" s="7">
        <v>0.91173084685609995</v>
      </c>
      <c r="AF5" s="8">
        <v>0.80591803269090001</v>
      </c>
      <c r="AG5" s="7">
        <v>0.90812193335729996</v>
      </c>
      <c r="AH5" s="8">
        <v>0.87636138862699997</v>
      </c>
      <c r="AI5" s="7">
        <v>0.94168138514139998</v>
      </c>
      <c r="AJ5" s="8">
        <v>0.82886833303310004</v>
      </c>
      <c r="AK5" s="7">
        <v>0.90622086386669998</v>
      </c>
      <c r="AL5" s="7">
        <v>0.94723174907350005</v>
      </c>
      <c r="AM5" s="7">
        <v>0.92848792243580003</v>
      </c>
      <c r="AN5" s="6">
        <v>0.8937194387863</v>
      </c>
      <c r="AO5" s="8">
        <v>0.85179201915049996</v>
      </c>
      <c r="AP5" s="8">
        <v>0.80595485788480004</v>
      </c>
      <c r="AQ5" s="6">
        <v>0.91727484033359996</v>
      </c>
    </row>
    <row r="6" spans="1:43" x14ac:dyDescent="0.25">
      <c r="A6" t="s">
        <v>768</v>
      </c>
      <c r="B6" s="6">
        <v>5.817646896275E-2</v>
      </c>
      <c r="C6" s="6">
        <v>5.9390129527170002E-2</v>
      </c>
      <c r="D6" s="6">
        <v>5.6944142696909998E-2</v>
      </c>
      <c r="E6" s="6">
        <v>5.8230993344740002E-2</v>
      </c>
      <c r="F6" s="6">
        <v>4.3823914342200003E-2</v>
      </c>
      <c r="G6" s="6">
        <v>6.4188596322550001E-2</v>
      </c>
      <c r="H6" s="6">
        <v>5.9139719674839997E-2</v>
      </c>
      <c r="I6" s="6">
        <v>6.5071793495310004E-2</v>
      </c>
      <c r="J6" s="6">
        <v>4.7239432753320001E-2</v>
      </c>
      <c r="K6" s="6">
        <v>6.0862117290309999E-2</v>
      </c>
      <c r="L6" s="6">
        <v>5.3914379651029999E-2</v>
      </c>
      <c r="M6" s="6">
        <v>6.3401697642159999E-2</v>
      </c>
      <c r="N6" s="6">
        <v>4.9427332715310003E-2</v>
      </c>
      <c r="O6" s="6">
        <v>5.457894481779E-2</v>
      </c>
      <c r="P6" s="6">
        <v>6.4430791693920006E-2</v>
      </c>
      <c r="Q6" s="6">
        <v>5.8499287386079998E-2</v>
      </c>
      <c r="R6" s="6">
        <v>4.651845367271E-2</v>
      </c>
      <c r="S6" s="6">
        <v>6.5205893013920005E-2</v>
      </c>
      <c r="T6" s="6">
        <v>2.5296780943559999E-2</v>
      </c>
      <c r="U6" s="6">
        <v>7.4659183981499996E-2</v>
      </c>
      <c r="V6" s="8">
        <v>1.681660026644E-2</v>
      </c>
      <c r="W6" s="6">
        <v>5.7112759523680001E-2</v>
      </c>
      <c r="X6" s="6">
        <v>7.5806615676749997E-2</v>
      </c>
      <c r="Y6" s="6">
        <v>5.8304943822479999E-2</v>
      </c>
      <c r="Z6" s="8">
        <v>9.080691937658E-3</v>
      </c>
      <c r="AA6" s="6">
        <v>4.667894175225E-2</v>
      </c>
      <c r="AB6" s="7">
        <v>6.4374733826910002E-2</v>
      </c>
      <c r="AC6" s="8">
        <v>1.6895334917749999E-2</v>
      </c>
      <c r="AD6" s="6">
        <v>6.2996993677550003E-2</v>
      </c>
      <c r="AE6" s="6">
        <v>5.5556311208730003E-2</v>
      </c>
      <c r="AF6" s="6">
        <v>4.7070554690509997E-2</v>
      </c>
      <c r="AG6" s="6">
        <v>5.9370927741510003E-2</v>
      </c>
      <c r="AH6" s="7">
        <v>7.0707307746279993E-2</v>
      </c>
      <c r="AI6" s="8">
        <v>3.3222296416140003E-2</v>
      </c>
      <c r="AJ6" s="7">
        <v>0.1109659942756</v>
      </c>
      <c r="AK6" s="8">
        <v>5.2066929691119999E-2</v>
      </c>
      <c r="AL6" s="6">
        <v>3.932468150606E-2</v>
      </c>
      <c r="AM6" s="6">
        <v>5.4546949488919999E-2</v>
      </c>
      <c r="AN6" s="6">
        <v>5.2528901833259999E-2</v>
      </c>
      <c r="AO6" s="6">
        <v>6.8966755066780003E-2</v>
      </c>
      <c r="AP6" s="7">
        <v>8.4707830245249999E-2</v>
      </c>
      <c r="AQ6" s="6">
        <v>6.9469561171079997E-2</v>
      </c>
    </row>
    <row r="7" spans="1:43" x14ac:dyDescent="0.25">
      <c r="A7" t="s">
        <v>769</v>
      </c>
      <c r="B7" s="6">
        <v>1.3931219583769999E-2</v>
      </c>
      <c r="C7" s="7">
        <v>2.306738773977E-2</v>
      </c>
      <c r="D7" s="8">
        <v>4.712154409278E-3</v>
      </c>
      <c r="E7" s="6">
        <v>0</v>
      </c>
      <c r="F7" s="7">
        <v>3.5886675253930002E-2</v>
      </c>
      <c r="G7" s="6">
        <v>1.8656097582139999E-2</v>
      </c>
      <c r="H7" s="7">
        <v>2.2927957133770001E-2</v>
      </c>
      <c r="I7" s="6">
        <v>1.7594197061399999E-2</v>
      </c>
      <c r="J7" s="6">
        <v>1.061182036651E-2</v>
      </c>
      <c r="K7" s="8">
        <v>4.9682913059559998E-3</v>
      </c>
      <c r="L7" s="8">
        <v>7.8465609425949993E-3</v>
      </c>
      <c r="M7" s="6">
        <v>1.386569170678E-2</v>
      </c>
      <c r="N7" s="6">
        <v>1.404093962838E-2</v>
      </c>
      <c r="O7" s="6">
        <v>1.569710782497E-2</v>
      </c>
      <c r="P7" s="6">
        <v>1.244183988762E-2</v>
      </c>
      <c r="Q7" s="6">
        <v>1.663309033243E-2</v>
      </c>
      <c r="R7" s="6">
        <v>7.796886528575E-3</v>
      </c>
      <c r="S7" s="6">
        <v>7.8655961235539994E-3</v>
      </c>
      <c r="T7" s="6">
        <v>2.9794669665600002E-2</v>
      </c>
      <c r="U7" s="6">
        <v>1.415652615735E-2</v>
      </c>
      <c r="V7" s="6">
        <v>1.4198942174480001E-2</v>
      </c>
      <c r="W7" s="6">
        <v>1.528595612964E-2</v>
      </c>
      <c r="X7" s="6">
        <v>1.2198878716519999E-2</v>
      </c>
      <c r="Y7" s="6">
        <v>9.3203572040460002E-3</v>
      </c>
      <c r="Z7" s="6">
        <v>1.5816688007829999E-2</v>
      </c>
      <c r="AA7" s="6">
        <v>1.054499470291E-2</v>
      </c>
      <c r="AB7" s="6">
        <v>1.556611834463E-2</v>
      </c>
      <c r="AC7" s="6">
        <v>7.3181407153539999E-3</v>
      </c>
      <c r="AD7" s="6">
        <v>1.793209750738E-2</v>
      </c>
      <c r="AE7" s="6">
        <v>1.175657430454E-2</v>
      </c>
      <c r="AF7" s="7">
        <v>5.0941335574690001E-2</v>
      </c>
      <c r="AG7" s="8">
        <v>9.9507226282889993E-3</v>
      </c>
      <c r="AH7" s="7">
        <v>1.7195981139070001E-2</v>
      </c>
      <c r="AI7" s="8">
        <v>7.4297056323100004E-3</v>
      </c>
      <c r="AJ7" s="6">
        <v>1.751297107162E-2</v>
      </c>
      <c r="AK7" s="6">
        <v>1.351668940479E-2</v>
      </c>
      <c r="AL7" s="6">
        <v>7.0764376973370003E-3</v>
      </c>
      <c r="AM7" s="6">
        <v>9.0684025492100001E-3</v>
      </c>
      <c r="AN7" s="6">
        <v>1.204679426947E-2</v>
      </c>
      <c r="AO7" s="7">
        <v>3.1410059976E-2</v>
      </c>
      <c r="AP7" s="7">
        <v>2.7740444324520001E-2</v>
      </c>
      <c r="AQ7" s="8">
        <v>0</v>
      </c>
    </row>
    <row r="8" spans="1:43" x14ac:dyDescent="0.25">
      <c r="A8" t="s">
        <v>770</v>
      </c>
      <c r="B8" s="6">
        <v>2.969514589543E-2</v>
      </c>
      <c r="C8" s="7">
        <v>3.8078761365370001E-2</v>
      </c>
      <c r="D8" s="8">
        <v>2.1303399442350001E-2</v>
      </c>
      <c r="E8" s="6">
        <v>0</v>
      </c>
      <c r="F8" s="6">
        <v>2.9646127457660001E-2</v>
      </c>
      <c r="G8" s="6">
        <v>3.157251756677E-2</v>
      </c>
      <c r="H8" s="6">
        <v>3.1094920811479999E-2</v>
      </c>
      <c r="I8" s="7">
        <v>4.3371627026039999E-2</v>
      </c>
      <c r="J8" s="6">
        <v>2.495046402767E-2</v>
      </c>
      <c r="K8" s="8">
        <v>1.7850402962470001E-2</v>
      </c>
      <c r="L8" s="8">
        <v>2.147152194015E-2</v>
      </c>
      <c r="M8" s="7">
        <v>3.6148045977490002E-2</v>
      </c>
      <c r="N8" s="8">
        <v>1.8890393515610001E-2</v>
      </c>
      <c r="O8" s="6">
        <v>3.4066672660279997E-2</v>
      </c>
      <c r="P8" s="6">
        <v>3.634749078729E-2</v>
      </c>
      <c r="Q8" s="6">
        <v>2.3242730756470001E-2</v>
      </c>
      <c r="R8" s="6">
        <v>1.7028927449050001E-2</v>
      </c>
      <c r="S8" s="6">
        <v>2.106550253111E-2</v>
      </c>
      <c r="T8" s="6">
        <v>1.6795664449370001E-2</v>
      </c>
      <c r="U8" s="6">
        <v>4.9388074985299998E-2</v>
      </c>
      <c r="V8" s="6">
        <v>0</v>
      </c>
      <c r="W8" s="6">
        <v>3.1144048284000001E-2</v>
      </c>
      <c r="X8" s="6">
        <v>3.9165035554419997E-2</v>
      </c>
      <c r="Y8" s="6">
        <v>1.944889279505E-2</v>
      </c>
      <c r="Z8" s="6">
        <v>1.76856518586E-2</v>
      </c>
      <c r="AA8" s="8">
        <v>1.1941282587449999E-2</v>
      </c>
      <c r="AB8" s="7">
        <v>3.7207867036520001E-2</v>
      </c>
      <c r="AC8" s="6">
        <v>2.583146245937E-2</v>
      </c>
      <c r="AD8" s="7">
        <v>4.5772795643979999E-2</v>
      </c>
      <c r="AE8" s="8">
        <v>2.095626763063E-2</v>
      </c>
      <c r="AF8" s="7">
        <v>9.6070077043880001E-2</v>
      </c>
      <c r="AG8" s="8">
        <v>2.2556416272930001E-2</v>
      </c>
      <c r="AH8" s="7">
        <v>3.5735322487649997E-2</v>
      </c>
      <c r="AI8" s="8">
        <v>1.7666612810150001E-2</v>
      </c>
      <c r="AJ8" s="6">
        <v>4.2652701619739997E-2</v>
      </c>
      <c r="AK8" s="6">
        <v>2.8195517037380002E-2</v>
      </c>
      <c r="AL8" s="8">
        <v>6.3671317231509999E-3</v>
      </c>
      <c r="AM8" s="8">
        <v>7.8967255260630007E-3</v>
      </c>
      <c r="AN8" s="7">
        <v>4.1704865111000002E-2</v>
      </c>
      <c r="AO8" s="7">
        <v>4.7831165806709999E-2</v>
      </c>
      <c r="AP8" s="7">
        <v>8.1596867545479998E-2</v>
      </c>
      <c r="AQ8" s="6">
        <v>1.325559849528E-2</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F9" s="6">
        <v>1</v>
      </c>
      <c r="AG9" s="6">
        <v>1</v>
      </c>
      <c r="AH9" s="6">
        <v>1</v>
      </c>
      <c r="AI9" s="6">
        <v>1</v>
      </c>
      <c r="AJ9" s="6">
        <v>1</v>
      </c>
      <c r="AK9" s="6">
        <v>1</v>
      </c>
      <c r="AL9" s="6">
        <v>1</v>
      </c>
      <c r="AM9" s="6">
        <v>1</v>
      </c>
      <c r="AN9" s="6">
        <v>1</v>
      </c>
      <c r="AO9" s="6">
        <v>1</v>
      </c>
      <c r="AP9" s="6">
        <v>1</v>
      </c>
      <c r="AQ9" s="6">
        <v>1</v>
      </c>
    </row>
    <row r="10" spans="1:43" x14ac:dyDescent="0.25">
      <c r="A10" t="s">
        <v>433</v>
      </c>
      <c r="B10" s="9">
        <v>4039</v>
      </c>
      <c r="C10" s="9">
        <v>2007</v>
      </c>
      <c r="D10" s="9">
        <v>2024</v>
      </c>
      <c r="E10" s="9">
        <v>8</v>
      </c>
      <c r="F10" s="9">
        <v>216</v>
      </c>
      <c r="G10" s="9">
        <v>698</v>
      </c>
      <c r="H10" s="9">
        <v>914</v>
      </c>
      <c r="I10" s="9">
        <v>1136</v>
      </c>
      <c r="J10" s="9">
        <v>1027</v>
      </c>
      <c r="K10" s="9">
        <v>962</v>
      </c>
      <c r="L10" s="9">
        <v>1989</v>
      </c>
      <c r="M10" s="9">
        <v>2446</v>
      </c>
      <c r="N10" s="9">
        <v>1593</v>
      </c>
      <c r="O10" s="9">
        <v>868</v>
      </c>
      <c r="P10" s="9">
        <v>889</v>
      </c>
      <c r="Q10" s="9">
        <v>742</v>
      </c>
      <c r="R10" s="9">
        <v>553</v>
      </c>
      <c r="S10" s="9">
        <v>537</v>
      </c>
      <c r="T10" s="9">
        <v>187</v>
      </c>
      <c r="U10" s="9">
        <v>181</v>
      </c>
      <c r="V10" s="9">
        <v>82</v>
      </c>
      <c r="W10" s="9">
        <v>2833</v>
      </c>
      <c r="X10" s="9">
        <v>428</v>
      </c>
      <c r="Y10" s="9">
        <v>679</v>
      </c>
      <c r="Z10" s="9">
        <v>99</v>
      </c>
      <c r="AA10" s="9">
        <v>1104</v>
      </c>
      <c r="AB10" s="9">
        <v>2852</v>
      </c>
      <c r="AC10" s="9">
        <v>83</v>
      </c>
      <c r="AD10" s="9">
        <v>1492</v>
      </c>
      <c r="AE10" s="9">
        <v>2547</v>
      </c>
      <c r="AF10" s="9">
        <v>429</v>
      </c>
      <c r="AG10" s="9">
        <v>3610</v>
      </c>
      <c r="AH10" s="9">
        <v>2754</v>
      </c>
      <c r="AI10" s="9">
        <v>1285</v>
      </c>
      <c r="AJ10" s="9">
        <v>466</v>
      </c>
      <c r="AK10" s="9">
        <v>3573</v>
      </c>
      <c r="AL10" s="9">
        <v>636</v>
      </c>
      <c r="AM10" s="9">
        <v>1040</v>
      </c>
      <c r="AN10" s="9">
        <v>920</v>
      </c>
      <c r="AO10" s="9">
        <v>583</v>
      </c>
      <c r="AP10" s="9">
        <v>550</v>
      </c>
      <c r="AQ10" s="9">
        <v>310</v>
      </c>
    </row>
    <row r="11" spans="1:43" x14ac:dyDescent="0.25">
      <c r="A11" t="s">
        <v>344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595b202c-66f3-4a17-ac89-c2a27e4b5536" sqref="A2 AQ11" xr:uid="{00000000-0002-0000-9E00-000000000000}"/>
    <dataValidation allowBlank="1" error="595b202c-66f3-4a17-ac89-c2a27e4b5536" sqref="A1" xr:uid="{00000000-0002-0000-9E00-000001000000}"/>
  </dataValidations>
  <hyperlinks>
    <hyperlink ref="A1" location="'TOC'!A1" display="Back to TOC" xr:uid="{00000000-0004-0000-9E00-000000000000}"/>
  </hyperlinks>
  <pageMargins left="0.7" right="0.7" top="0.75" bottom="0.75" header="0.3" footer="0.3"/>
</worksheet>
</file>

<file path=xl/worksheets/sheet1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F00-000000000000}">
  <sheetPr codeName="Sheet160"/>
  <dimension ref="A1:AQ11"/>
  <sheetViews>
    <sheetView workbookViewId="0">
      <pane xSplit="2" ySplit="4" topLeftCell="F5" activePane="bottomRight" state="frozen"/>
      <selection pane="topRight" activeCell="C1" sqref="C1"/>
      <selection pane="bottomLeft" activeCell="A5" sqref="A5"/>
      <selection pane="bottomRight"/>
    </sheetView>
  </sheetViews>
  <sheetFormatPr defaultRowHeight="15" x14ac:dyDescent="0.25"/>
  <cols>
    <col min="1" max="1" width="23.140625" bestFit="1" customWidth="1"/>
    <col min="2" max="43" width="12.7109375" bestFit="1" customWidth="1"/>
  </cols>
  <sheetData>
    <row r="1" spans="1:43" x14ac:dyDescent="0.25">
      <c r="A1" s="4" t="s">
        <v>384</v>
      </c>
    </row>
    <row r="2" spans="1:43" x14ac:dyDescent="0.25">
      <c r="A2" t="s">
        <v>346</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802</v>
      </c>
      <c r="B5" s="6">
        <v>0.31769503563239998</v>
      </c>
      <c r="C5" s="8">
        <v>0.24748301170279999</v>
      </c>
      <c r="D5" s="7">
        <v>0.38838303428729998</v>
      </c>
      <c r="E5" s="6">
        <v>0.46485777656600002</v>
      </c>
      <c r="F5" s="6">
        <v>0.3453866016637</v>
      </c>
      <c r="G5" s="6">
        <v>0.28574922198519997</v>
      </c>
      <c r="H5" s="6">
        <v>0.30053471060120002</v>
      </c>
      <c r="I5" s="6">
        <v>0.3006230436831</v>
      </c>
      <c r="J5" s="6">
        <v>0.30350550150560002</v>
      </c>
      <c r="K5" s="7">
        <v>0.36757820680179998</v>
      </c>
      <c r="L5" s="7">
        <v>0.33490033446119999</v>
      </c>
      <c r="M5" s="7">
        <v>0.33630153970440002</v>
      </c>
      <c r="N5" s="8">
        <v>0.28654025768829999</v>
      </c>
      <c r="O5" s="7">
        <v>0.37086796506820002</v>
      </c>
      <c r="P5" s="6">
        <v>0.33379205615169999</v>
      </c>
      <c r="Q5" s="8">
        <v>0.2678515485097</v>
      </c>
      <c r="R5" s="6">
        <v>0.28885947150989999</v>
      </c>
      <c r="S5" s="8">
        <v>0.26037047623330001</v>
      </c>
      <c r="T5" s="6">
        <v>0.29572291250130001</v>
      </c>
      <c r="U5" s="6">
        <v>0.32254547808810002</v>
      </c>
      <c r="V5" s="6">
        <v>0.23139190806000001</v>
      </c>
      <c r="W5" s="8">
        <v>0.2940676958906</v>
      </c>
      <c r="X5" s="6">
        <v>0.32876487001260002</v>
      </c>
      <c r="Y5" s="7">
        <v>0.40823045892589999</v>
      </c>
      <c r="Z5" s="6">
        <v>0.30101544182029999</v>
      </c>
      <c r="AA5" s="6">
        <v>0.33970603675560002</v>
      </c>
      <c r="AB5" s="6">
        <v>0.3096929367713</v>
      </c>
      <c r="AC5" s="6">
        <v>0.2843142693681</v>
      </c>
      <c r="AD5" s="8">
        <v>0.26989562864450001</v>
      </c>
      <c r="AE5" s="7">
        <v>0.34367602199109998</v>
      </c>
      <c r="AF5" s="6">
        <v>0.2690113919896</v>
      </c>
      <c r="AG5" s="6">
        <v>0.32293103909019999</v>
      </c>
      <c r="AH5" s="6">
        <v>0.32059111426980003</v>
      </c>
      <c r="AI5" s="6">
        <v>0.3119277244991</v>
      </c>
      <c r="AJ5" s="7">
        <v>0.39325648463910001</v>
      </c>
      <c r="AK5" s="8">
        <v>0.3089500121189</v>
      </c>
      <c r="AL5" s="7">
        <v>0.41953753927510001</v>
      </c>
      <c r="AM5" s="6">
        <v>0.31887712751320002</v>
      </c>
      <c r="AN5" s="8">
        <v>0.27496611078529998</v>
      </c>
      <c r="AO5" s="8">
        <v>0.26068801867769997</v>
      </c>
      <c r="AP5" s="6">
        <v>0.2865236743522</v>
      </c>
      <c r="AQ5" s="6">
        <v>0.35313723960080001</v>
      </c>
    </row>
    <row r="6" spans="1:43" x14ac:dyDescent="0.25">
      <c r="A6" t="s">
        <v>803</v>
      </c>
      <c r="B6" s="6">
        <v>0.31974410724109997</v>
      </c>
      <c r="C6" s="6">
        <v>0.32488154170950001</v>
      </c>
      <c r="D6" s="6">
        <v>0.31399136312620002</v>
      </c>
      <c r="E6" s="6">
        <v>0.45347315528299997</v>
      </c>
      <c r="F6" s="6">
        <v>0.35816178700270002</v>
      </c>
      <c r="G6" s="7">
        <v>0.35971388422439998</v>
      </c>
      <c r="H6" s="7">
        <v>0.35932908335079999</v>
      </c>
      <c r="I6" s="8">
        <v>0.2768278076747</v>
      </c>
      <c r="J6" s="6">
        <v>0.3186890792382</v>
      </c>
      <c r="K6" s="6">
        <v>0.33309538072200001</v>
      </c>
      <c r="L6" s="6">
        <v>0.32574798874580002</v>
      </c>
      <c r="M6" s="6">
        <v>0.31481386390389998</v>
      </c>
      <c r="N6" s="6">
        <v>0.3279993192781</v>
      </c>
      <c r="O6" s="6">
        <v>0.3332891106302</v>
      </c>
      <c r="P6" s="6">
        <v>0.32391480038999998</v>
      </c>
      <c r="Q6" s="6">
        <v>0.29807025737640003</v>
      </c>
      <c r="R6" s="6">
        <v>0.32906195046059999</v>
      </c>
      <c r="S6" s="6">
        <v>0.2985842071093</v>
      </c>
      <c r="T6" s="6">
        <v>0.34526854702100002</v>
      </c>
      <c r="U6" s="6">
        <v>0.35095731406219999</v>
      </c>
      <c r="V6" s="6">
        <v>0.22621001547059999</v>
      </c>
      <c r="W6" s="6">
        <v>0.32030390612670001</v>
      </c>
      <c r="X6" s="6">
        <v>0.35015640051370001</v>
      </c>
      <c r="Y6" s="6">
        <v>0.30740844536450002</v>
      </c>
      <c r="Z6" s="6">
        <v>0.25426380880249999</v>
      </c>
      <c r="AA6" s="6">
        <v>0.31279842934539998</v>
      </c>
      <c r="AB6" s="6">
        <v>0.32376265537179999</v>
      </c>
      <c r="AC6" s="6">
        <v>0.2868300749487</v>
      </c>
      <c r="AD6" s="6">
        <v>0.32056963111969999</v>
      </c>
      <c r="AE6" s="6">
        <v>0.31929540032230003</v>
      </c>
      <c r="AF6" s="6">
        <v>0.33273877893120002</v>
      </c>
      <c r="AG6" s="6">
        <v>0.31834650959209998</v>
      </c>
      <c r="AH6" s="6">
        <v>0.321569965726</v>
      </c>
      <c r="AI6" s="6">
        <v>0.31610805474170001</v>
      </c>
      <c r="AJ6" s="6">
        <v>0.31925683131220001</v>
      </c>
      <c r="AK6" s="6">
        <v>0.3198005015998</v>
      </c>
      <c r="AL6" s="6">
        <v>0.34768827494530002</v>
      </c>
      <c r="AM6" s="6">
        <v>0.33778342912609999</v>
      </c>
      <c r="AN6" s="6">
        <v>0.32071460486449999</v>
      </c>
      <c r="AO6" s="6">
        <v>0.29344069531299999</v>
      </c>
      <c r="AP6" s="8">
        <v>0.27350868419219998</v>
      </c>
      <c r="AQ6" s="6">
        <v>0.30867696497460001</v>
      </c>
    </row>
    <row r="7" spans="1:43" x14ac:dyDescent="0.25">
      <c r="A7" t="s">
        <v>804</v>
      </c>
      <c r="B7" s="6">
        <v>0.2283215801122</v>
      </c>
      <c r="C7" s="7">
        <v>0.26017841427100002</v>
      </c>
      <c r="D7" s="8">
        <v>0.1965696894824</v>
      </c>
      <c r="E7" s="6">
        <v>8.1669068150960006E-2</v>
      </c>
      <c r="F7" s="6">
        <v>0.2076803413368</v>
      </c>
      <c r="G7" s="6">
        <v>0.23513377728359999</v>
      </c>
      <c r="H7" s="6">
        <v>0.22832743423410001</v>
      </c>
      <c r="I7" s="6">
        <v>0.24371793067350001</v>
      </c>
      <c r="J7" s="6">
        <v>0.22309958361929999</v>
      </c>
      <c r="K7" s="6">
        <v>0.2163057697181</v>
      </c>
      <c r="L7" s="6">
        <v>0.21977069885360001</v>
      </c>
      <c r="M7" s="6">
        <v>0.23216109621629999</v>
      </c>
      <c r="N7" s="6">
        <v>0.22189268454040001</v>
      </c>
      <c r="O7" s="8">
        <v>0.18834906045649999</v>
      </c>
      <c r="P7" s="6">
        <v>0.23087727518920001</v>
      </c>
      <c r="Q7" s="7">
        <v>0.27027054856380001</v>
      </c>
      <c r="R7" s="6">
        <v>0.25139083576850002</v>
      </c>
      <c r="S7" s="6">
        <v>0.24016354189479999</v>
      </c>
      <c r="T7" s="6">
        <v>0.20293259171770001</v>
      </c>
      <c r="U7" s="6">
        <v>0.2240688573581</v>
      </c>
      <c r="V7" s="6">
        <v>0.23341572467980001</v>
      </c>
      <c r="W7" s="6">
        <v>0.235619126007</v>
      </c>
      <c r="X7" s="6">
        <v>0.21278246711000001</v>
      </c>
      <c r="Y7" s="6">
        <v>0.20897179280350001</v>
      </c>
      <c r="Z7" s="6">
        <v>0.2291183121623</v>
      </c>
      <c r="AA7" s="6">
        <v>0.2117540081491</v>
      </c>
      <c r="AB7" s="6">
        <v>0.2330097098259</v>
      </c>
      <c r="AC7" s="6">
        <v>0.29228536435210001</v>
      </c>
      <c r="AD7" s="7">
        <v>0.2491487692796</v>
      </c>
      <c r="AE7" s="8">
        <v>0.2170011275847</v>
      </c>
      <c r="AF7" s="6">
        <v>0.23631915135279999</v>
      </c>
      <c r="AG7" s="6">
        <v>0.22746142858009999</v>
      </c>
      <c r="AH7" s="6">
        <v>0.23278655702199999</v>
      </c>
      <c r="AI7" s="6">
        <v>0.21942993238229999</v>
      </c>
      <c r="AJ7" s="8">
        <v>0.15916819199359999</v>
      </c>
      <c r="AK7" s="7">
        <v>0.23632497355009999</v>
      </c>
      <c r="AL7" s="8">
        <v>0.14760499643540001</v>
      </c>
      <c r="AM7" s="6">
        <v>0.21948650953279999</v>
      </c>
      <c r="AN7" s="6">
        <v>0.23658201055549999</v>
      </c>
      <c r="AO7" s="7">
        <v>0.29186821521150003</v>
      </c>
      <c r="AP7" s="7">
        <v>0.27637908014930002</v>
      </c>
      <c r="AQ7" s="6">
        <v>0.2313807996891</v>
      </c>
    </row>
    <row r="8" spans="1:43" x14ac:dyDescent="0.25">
      <c r="A8" t="s">
        <v>805</v>
      </c>
      <c r="B8" s="6">
        <v>0.13423927701419999</v>
      </c>
      <c r="C8" s="7">
        <v>0.16745703231670001</v>
      </c>
      <c r="D8" s="8">
        <v>0.1010559131041</v>
      </c>
      <c r="E8" s="6">
        <v>0</v>
      </c>
      <c r="F8" s="6">
        <v>8.8771269996759994E-2</v>
      </c>
      <c r="G8" s="6">
        <v>0.11940311650679999</v>
      </c>
      <c r="H8" s="6">
        <v>0.1118087718139</v>
      </c>
      <c r="I8" s="7">
        <v>0.1788312179687</v>
      </c>
      <c r="J8" s="6">
        <v>0.15470583563689999</v>
      </c>
      <c r="K8" s="8">
        <v>8.302064275802E-2</v>
      </c>
      <c r="L8" s="8">
        <v>0.1195809779395</v>
      </c>
      <c r="M8" s="8">
        <v>0.11672350017539999</v>
      </c>
      <c r="N8" s="7">
        <v>0.1635677384931</v>
      </c>
      <c r="O8" s="8">
        <v>0.1074938638452</v>
      </c>
      <c r="P8" s="8">
        <v>0.11141586826909999</v>
      </c>
      <c r="Q8" s="7">
        <v>0.16380764554999999</v>
      </c>
      <c r="R8" s="6">
        <v>0.130687742261</v>
      </c>
      <c r="S8" s="7">
        <v>0.2008817747627</v>
      </c>
      <c r="T8" s="6">
        <v>0.15607594876</v>
      </c>
      <c r="U8" s="6">
        <v>0.1024283504917</v>
      </c>
      <c r="V8" s="7">
        <v>0.30898235178959998</v>
      </c>
      <c r="W8" s="7">
        <v>0.1500092719758</v>
      </c>
      <c r="X8" s="6">
        <v>0.1082962623637</v>
      </c>
      <c r="Y8" s="8">
        <v>7.5389302906079994E-2</v>
      </c>
      <c r="Z8" s="7">
        <v>0.21560243721489999</v>
      </c>
      <c r="AA8" s="6">
        <v>0.1357415257499</v>
      </c>
      <c r="AB8" s="6">
        <v>0.13353469803090001</v>
      </c>
      <c r="AC8" s="6">
        <v>0.13657029133119999</v>
      </c>
      <c r="AD8" s="7">
        <v>0.1603859709562</v>
      </c>
      <c r="AE8" s="8">
        <v>0.12002745010180001</v>
      </c>
      <c r="AF8" s="6">
        <v>0.16193067772649999</v>
      </c>
      <c r="AG8" s="6">
        <v>0.13126102273760001</v>
      </c>
      <c r="AH8" s="8">
        <v>0.12505236298210001</v>
      </c>
      <c r="AI8" s="7">
        <v>0.1525342883769</v>
      </c>
      <c r="AJ8" s="6">
        <v>0.12831849205519999</v>
      </c>
      <c r="AK8" s="6">
        <v>0.13492451273120001</v>
      </c>
      <c r="AL8" s="8">
        <v>8.5169189344310003E-2</v>
      </c>
      <c r="AM8" s="6">
        <v>0.1238529338279</v>
      </c>
      <c r="AN8" s="7">
        <v>0.16773727379469999</v>
      </c>
      <c r="AO8" s="6">
        <v>0.15400307079789999</v>
      </c>
      <c r="AP8" s="6">
        <v>0.16358856130630001</v>
      </c>
      <c r="AQ8" s="6">
        <v>0.10680499573549999</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F9" s="6">
        <v>1</v>
      </c>
      <c r="AG9" s="6">
        <v>1</v>
      </c>
      <c r="AH9" s="6">
        <v>1</v>
      </c>
      <c r="AI9" s="6">
        <v>1</v>
      </c>
      <c r="AJ9" s="6">
        <v>1</v>
      </c>
      <c r="AK9" s="6">
        <v>1</v>
      </c>
      <c r="AL9" s="6">
        <v>1</v>
      </c>
      <c r="AM9" s="6">
        <v>1</v>
      </c>
      <c r="AN9" s="6">
        <v>1</v>
      </c>
      <c r="AO9" s="6">
        <v>1</v>
      </c>
      <c r="AP9" s="6">
        <v>1</v>
      </c>
      <c r="AQ9" s="6">
        <v>1</v>
      </c>
    </row>
    <row r="10" spans="1:43" x14ac:dyDescent="0.25">
      <c r="A10" t="s">
        <v>433</v>
      </c>
      <c r="B10" s="9">
        <v>4039</v>
      </c>
      <c r="C10" s="9">
        <v>2007</v>
      </c>
      <c r="D10" s="9">
        <v>2024</v>
      </c>
      <c r="E10" s="9">
        <v>8</v>
      </c>
      <c r="F10" s="9">
        <v>216</v>
      </c>
      <c r="G10" s="9">
        <v>698</v>
      </c>
      <c r="H10" s="9">
        <v>914</v>
      </c>
      <c r="I10" s="9">
        <v>1136</v>
      </c>
      <c r="J10" s="9">
        <v>1027</v>
      </c>
      <c r="K10" s="9">
        <v>962</v>
      </c>
      <c r="L10" s="9">
        <v>1989</v>
      </c>
      <c r="M10" s="9">
        <v>2446</v>
      </c>
      <c r="N10" s="9">
        <v>1593</v>
      </c>
      <c r="O10" s="9">
        <v>868</v>
      </c>
      <c r="P10" s="9">
        <v>889</v>
      </c>
      <c r="Q10" s="9">
        <v>742</v>
      </c>
      <c r="R10" s="9">
        <v>553</v>
      </c>
      <c r="S10" s="9">
        <v>537</v>
      </c>
      <c r="T10" s="9">
        <v>187</v>
      </c>
      <c r="U10" s="9">
        <v>181</v>
      </c>
      <c r="V10" s="9">
        <v>82</v>
      </c>
      <c r="W10" s="9">
        <v>2833</v>
      </c>
      <c r="X10" s="9">
        <v>428</v>
      </c>
      <c r="Y10" s="9">
        <v>679</v>
      </c>
      <c r="Z10" s="9">
        <v>99</v>
      </c>
      <c r="AA10" s="9">
        <v>1104</v>
      </c>
      <c r="AB10" s="9">
        <v>2852</v>
      </c>
      <c r="AC10" s="9">
        <v>83</v>
      </c>
      <c r="AD10" s="9">
        <v>1492</v>
      </c>
      <c r="AE10" s="9">
        <v>2547</v>
      </c>
      <c r="AF10" s="9">
        <v>429</v>
      </c>
      <c r="AG10" s="9">
        <v>3610</v>
      </c>
      <c r="AH10" s="9">
        <v>2754</v>
      </c>
      <c r="AI10" s="9">
        <v>1285</v>
      </c>
      <c r="AJ10" s="9">
        <v>466</v>
      </c>
      <c r="AK10" s="9">
        <v>3573</v>
      </c>
      <c r="AL10" s="9">
        <v>636</v>
      </c>
      <c r="AM10" s="9">
        <v>1040</v>
      </c>
      <c r="AN10" s="9">
        <v>920</v>
      </c>
      <c r="AO10" s="9">
        <v>583</v>
      </c>
      <c r="AP10" s="9">
        <v>550</v>
      </c>
      <c r="AQ10" s="9">
        <v>310</v>
      </c>
    </row>
    <row r="11" spans="1:43" x14ac:dyDescent="0.25">
      <c r="A11" t="s">
        <v>344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10d5b5bd-d8bf-4eca-bb36-5759a96b0793" sqref="A2 AQ11" xr:uid="{00000000-0002-0000-9F00-000000000000}"/>
    <dataValidation allowBlank="1" error="10d5b5bd-d8bf-4eca-bb36-5759a96b0793" sqref="A1" xr:uid="{00000000-0002-0000-9F00-000001000000}"/>
  </dataValidations>
  <hyperlinks>
    <hyperlink ref="A1" location="'TOC'!A1" display="Back to TOC" xr:uid="{00000000-0004-0000-9F00-000000000000}"/>
  </hyperlinks>
  <pageMargins left="0.7" right="0.7" top="0.75" bottom="0.75" header="0.3" footer="0.3"/>
</worksheet>
</file>

<file path=xl/worksheets/sheet1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000-000000000000}">
  <sheetPr codeName="Sheet161"/>
  <dimension ref="A1:AQ13"/>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43" width="12.7109375" bestFit="1" customWidth="1"/>
  </cols>
  <sheetData>
    <row r="1" spans="1:43" x14ac:dyDescent="0.25">
      <c r="A1" s="4" t="s">
        <v>384</v>
      </c>
    </row>
    <row r="2" spans="1:43" x14ac:dyDescent="0.25">
      <c r="A2" t="s">
        <v>348</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806</v>
      </c>
      <c r="B5" s="6">
        <v>0.61396076073130001</v>
      </c>
      <c r="C5" s="8">
        <v>0.58195286465880003</v>
      </c>
      <c r="D5" s="7">
        <v>0.64575193164970002</v>
      </c>
      <c r="E5" s="6">
        <v>0.78901012872910004</v>
      </c>
      <c r="F5" s="8">
        <v>0.47523558684829997</v>
      </c>
      <c r="G5" s="8">
        <v>0.40788030038079998</v>
      </c>
      <c r="H5" s="8">
        <v>0.42457923696490002</v>
      </c>
      <c r="I5" s="8">
        <v>0.50140237191390002</v>
      </c>
      <c r="J5" s="6">
        <v>0.63554915198719997</v>
      </c>
      <c r="K5" s="7">
        <v>0.89306085669860003</v>
      </c>
      <c r="L5" s="7">
        <v>0.76172670163400003</v>
      </c>
      <c r="M5" s="8">
        <v>0.59458456623760003</v>
      </c>
      <c r="N5" s="7">
        <v>0.64640431028339995</v>
      </c>
      <c r="O5" s="6">
        <v>0.59438428031370005</v>
      </c>
      <c r="P5" s="6">
        <v>0.63299014305550005</v>
      </c>
      <c r="Q5" s="6">
        <v>0.63222027097309996</v>
      </c>
      <c r="R5" s="6">
        <v>0.60444241373209995</v>
      </c>
      <c r="S5" s="6">
        <v>0.58802772424659999</v>
      </c>
      <c r="T5" s="6">
        <v>0.66321561741220003</v>
      </c>
      <c r="U5" s="6">
        <v>0.62671446311110002</v>
      </c>
      <c r="V5" s="8">
        <v>0.46384402546600001</v>
      </c>
      <c r="W5" s="6">
        <v>0.61844091292229997</v>
      </c>
      <c r="X5" s="6">
        <v>0.5704152930534</v>
      </c>
      <c r="Y5" s="6">
        <v>0.60168983121389996</v>
      </c>
      <c r="Z5" s="7">
        <v>0.76491229528240001</v>
      </c>
      <c r="AA5" s="8">
        <v>0.54243468083979995</v>
      </c>
      <c r="AB5" s="7">
        <v>0.64128963076919998</v>
      </c>
      <c r="AC5" s="6">
        <v>0.68387010868760001</v>
      </c>
      <c r="AD5" s="7">
        <v>0.661277341558</v>
      </c>
      <c r="AE5" s="8">
        <v>0.58824221068079996</v>
      </c>
      <c r="AF5" s="6">
        <v>0.60834287543340004</v>
      </c>
      <c r="AG5" s="6">
        <v>0.61456497324790005</v>
      </c>
      <c r="AH5" s="6">
        <v>0.61319500669589999</v>
      </c>
      <c r="AI5" s="6">
        <v>0.61548569921759999</v>
      </c>
      <c r="AJ5" s="8">
        <v>0.53447708145140005</v>
      </c>
      <c r="AK5" s="7">
        <v>0.62315971937189996</v>
      </c>
      <c r="AL5" s="7">
        <v>0.83029999607140004</v>
      </c>
      <c r="AM5" s="7">
        <v>0.66193222675279995</v>
      </c>
      <c r="AN5" s="8">
        <v>0.4921346664806</v>
      </c>
      <c r="AO5" s="8">
        <v>0.51256664080650005</v>
      </c>
      <c r="AP5" s="8">
        <v>0.47290870793840001</v>
      </c>
      <c r="AQ5" s="7">
        <v>0.69801146070349995</v>
      </c>
    </row>
    <row r="6" spans="1:43" x14ac:dyDescent="0.25">
      <c r="A6" t="s">
        <v>807</v>
      </c>
      <c r="B6" s="6">
        <v>7.9108040216240003E-2</v>
      </c>
      <c r="C6" s="6">
        <v>7.6059148356950004E-2</v>
      </c>
      <c r="D6" s="6">
        <v>8.2521070593100002E-2</v>
      </c>
      <c r="E6" s="6">
        <v>0</v>
      </c>
      <c r="F6" s="7">
        <v>0.1219671654376</v>
      </c>
      <c r="G6" s="7">
        <v>0.1011393176101</v>
      </c>
      <c r="H6" s="7">
        <v>0.106303023806</v>
      </c>
      <c r="I6" s="7">
        <v>0.1016125714963</v>
      </c>
      <c r="J6" s="6">
        <v>7.8071808641279994E-2</v>
      </c>
      <c r="K6" s="8">
        <v>2.969599643145E-2</v>
      </c>
      <c r="L6" s="8">
        <v>5.4368259112720002E-2</v>
      </c>
      <c r="M6" s="6">
        <v>7.9116204120049993E-2</v>
      </c>
      <c r="N6" s="6">
        <v>7.9094370554860002E-2</v>
      </c>
      <c r="O6" s="7">
        <v>0.1297705940153</v>
      </c>
      <c r="P6" s="6">
        <v>6.6988386984660003E-2</v>
      </c>
      <c r="Q6" s="6">
        <v>6.0963247194039998E-2</v>
      </c>
      <c r="R6" s="8">
        <v>5.3821402923510002E-2</v>
      </c>
      <c r="S6" s="8">
        <v>3.103875357011E-2</v>
      </c>
      <c r="T6" s="6">
        <v>8.6919598628270006E-2</v>
      </c>
      <c r="U6" s="6">
        <v>6.2616731874560003E-2</v>
      </c>
      <c r="V6" s="6">
        <v>2.2142811494840001E-2</v>
      </c>
      <c r="W6" s="8">
        <v>6.987981470139E-2</v>
      </c>
      <c r="X6" s="6">
        <v>0.1055947152736</v>
      </c>
      <c r="Y6" s="6">
        <v>0.1003120451245</v>
      </c>
      <c r="Z6" s="6">
        <v>7.000287848542E-2</v>
      </c>
      <c r="AA6" s="7">
        <v>0.1232363077135</v>
      </c>
      <c r="AB6" s="8">
        <v>6.2224279160409998E-2</v>
      </c>
      <c r="AC6" s="6">
        <v>3.6649778097030003E-2</v>
      </c>
      <c r="AD6" s="8">
        <v>5.8020015962000002E-2</v>
      </c>
      <c r="AE6" s="7">
        <v>9.057026757443E-2</v>
      </c>
      <c r="AF6" s="8">
        <v>3.3177974905800003E-2</v>
      </c>
      <c r="AG6" s="7">
        <v>8.404789193619E-2</v>
      </c>
      <c r="AH6" s="6">
        <v>7.1853326511019999E-2</v>
      </c>
      <c r="AI6" s="6">
        <v>9.3555227727280005E-2</v>
      </c>
      <c r="AJ6" s="6">
        <v>7.3945505716400003E-2</v>
      </c>
      <c r="AK6" s="6">
        <v>7.9705520627010001E-2</v>
      </c>
      <c r="AL6" s="8">
        <v>5.2824749205929999E-2</v>
      </c>
      <c r="AM6" s="6">
        <v>7.1769144457319994E-2</v>
      </c>
      <c r="AN6" s="6">
        <v>7.5452567997350006E-2</v>
      </c>
      <c r="AO6" s="6">
        <v>0.101768869718</v>
      </c>
      <c r="AP6" s="7">
        <v>0.1177952911273</v>
      </c>
      <c r="AQ6" s="6">
        <v>7.5257996835329993E-2</v>
      </c>
    </row>
    <row r="7" spans="1:43" x14ac:dyDescent="0.25">
      <c r="A7" t="s">
        <v>808</v>
      </c>
      <c r="B7" s="6">
        <v>0.2478134122914</v>
      </c>
      <c r="C7" s="7">
        <v>0.27863133098909998</v>
      </c>
      <c r="D7" s="8">
        <v>0.21752261776170001</v>
      </c>
      <c r="E7" s="6">
        <v>0</v>
      </c>
      <c r="F7" s="6">
        <v>0.25592753135700003</v>
      </c>
      <c r="G7" s="7">
        <v>0.38421590560460001</v>
      </c>
      <c r="H7" s="7">
        <v>0.35241024433590001</v>
      </c>
      <c r="I7" s="7">
        <v>0.33202834212990001</v>
      </c>
      <c r="J7" s="6">
        <v>0.24661296694779999</v>
      </c>
      <c r="K7" s="8">
        <v>5.752010571946E-2</v>
      </c>
      <c r="L7" s="8">
        <v>0.15395980420229999</v>
      </c>
      <c r="M7" s="6">
        <v>0.25851820796109998</v>
      </c>
      <c r="N7" s="6">
        <v>0.22988927507920001</v>
      </c>
      <c r="O7" s="8">
        <v>0.21530954647760001</v>
      </c>
      <c r="P7" s="6">
        <v>0.23764437346270001</v>
      </c>
      <c r="Q7" s="6">
        <v>0.25892724012309998</v>
      </c>
      <c r="R7" s="6">
        <v>0.27848902132839998</v>
      </c>
      <c r="S7" s="7">
        <v>0.31394961765439999</v>
      </c>
      <c r="T7" s="6">
        <v>0.19790856622379999</v>
      </c>
      <c r="U7" s="6">
        <v>0.25215759378329999</v>
      </c>
      <c r="V7" s="7">
        <v>0.43574107155370001</v>
      </c>
      <c r="W7" s="6">
        <v>0.25403110623649999</v>
      </c>
      <c r="X7" s="6">
        <v>0.2721498031606</v>
      </c>
      <c r="Y7" s="6">
        <v>0.23097940016499999</v>
      </c>
      <c r="Z7" s="8">
        <v>8.7400235668689999E-2</v>
      </c>
      <c r="AA7" s="6">
        <v>0.26818374122939997</v>
      </c>
      <c r="AB7" s="6">
        <v>0.24091100799939999</v>
      </c>
      <c r="AC7" s="6">
        <v>0.2022808460171</v>
      </c>
      <c r="AD7" s="8">
        <v>0.22649819886559999</v>
      </c>
      <c r="AE7" s="7">
        <v>0.25939912651140001</v>
      </c>
      <c r="AF7" s="7">
        <v>0.29617822633169999</v>
      </c>
      <c r="AG7" s="8">
        <v>0.24261169946540001</v>
      </c>
      <c r="AH7" s="6">
        <v>0.251208900194</v>
      </c>
      <c r="AI7" s="6">
        <v>0.24105156717750001</v>
      </c>
      <c r="AJ7" s="7">
        <v>0.2956328380853</v>
      </c>
      <c r="AK7" s="8">
        <v>0.24227908217370001</v>
      </c>
      <c r="AL7" s="8">
        <v>8.3266798306669998E-2</v>
      </c>
      <c r="AM7" s="8">
        <v>0.21854982438600001</v>
      </c>
      <c r="AN7" s="7">
        <v>0.35522124526830001</v>
      </c>
      <c r="AO7" s="7">
        <v>0.3087252201165</v>
      </c>
      <c r="AP7" s="7">
        <v>0.3269503071173</v>
      </c>
      <c r="AQ7" s="8">
        <v>0.18833330601709999</v>
      </c>
    </row>
    <row r="8" spans="1:43" x14ac:dyDescent="0.25">
      <c r="A8" t="s">
        <v>809</v>
      </c>
      <c r="B8" s="6">
        <v>1.9317339264570001E-2</v>
      </c>
      <c r="C8" s="6">
        <v>2.3205711852559999E-2</v>
      </c>
      <c r="D8" s="6">
        <v>1.5213540156289999E-2</v>
      </c>
      <c r="E8" s="6">
        <v>5.8230993344740002E-2</v>
      </c>
      <c r="F8" s="7">
        <v>7.4446749908730001E-2</v>
      </c>
      <c r="G8" s="7">
        <v>3.4770093397519998E-2</v>
      </c>
      <c r="H8" s="7">
        <v>4.460685611799E-2</v>
      </c>
      <c r="I8" s="6">
        <v>2.2296766368289998E-2</v>
      </c>
      <c r="J8" s="8">
        <v>8.1032976022079994E-3</v>
      </c>
      <c r="K8" s="8">
        <v>4.3742417786909998E-3</v>
      </c>
      <c r="L8" s="8">
        <v>6.2761063806090001E-3</v>
      </c>
      <c r="M8" s="7">
        <v>2.5214884909290001E-2</v>
      </c>
      <c r="N8" s="8">
        <v>9.4424737731339994E-3</v>
      </c>
      <c r="O8" s="6">
        <v>2.5518368314210001E-2</v>
      </c>
      <c r="P8" s="6">
        <v>1.7199673304000001E-2</v>
      </c>
      <c r="Q8" s="6">
        <v>1.515547163038E-2</v>
      </c>
      <c r="R8" s="6">
        <v>2.2061269084710001E-2</v>
      </c>
      <c r="S8" s="6">
        <v>1.9025006966699998E-2</v>
      </c>
      <c r="T8" s="6">
        <v>1.6140053251380002E-2</v>
      </c>
      <c r="U8" s="6">
        <v>1.01351610056E-2</v>
      </c>
      <c r="V8" s="6">
        <v>4.2080785222349997E-3</v>
      </c>
      <c r="W8" s="6">
        <v>1.9068739058919999E-2</v>
      </c>
      <c r="X8" s="6">
        <v>2.4623715033350001E-2</v>
      </c>
      <c r="Y8" s="6">
        <v>1.9752810289049998E-2</v>
      </c>
      <c r="Z8" s="6">
        <v>0</v>
      </c>
      <c r="AA8" s="6">
        <v>2.1441232124570001E-2</v>
      </c>
      <c r="AB8" s="6">
        <v>1.8554650546130001E-2</v>
      </c>
      <c r="AC8" s="6">
        <v>1.582135905626E-2</v>
      </c>
      <c r="AD8" s="6">
        <v>1.5866299620439998E-2</v>
      </c>
      <c r="AE8" s="6">
        <v>2.11931243332E-2</v>
      </c>
      <c r="AF8" s="6">
        <v>2.0628505048660001E-2</v>
      </c>
      <c r="AG8" s="6">
        <v>1.9176321294969999E-2</v>
      </c>
      <c r="AH8" s="6">
        <v>2.227321556076E-2</v>
      </c>
      <c r="AI8" s="6">
        <v>1.343094583187E-2</v>
      </c>
      <c r="AJ8" s="7">
        <v>4.6346441365100001E-2</v>
      </c>
      <c r="AK8" s="8">
        <v>1.6189155031400001E-2</v>
      </c>
      <c r="AL8" s="6">
        <v>1.341311636019E-2</v>
      </c>
      <c r="AM8" s="8">
        <v>9.6324462943469993E-3</v>
      </c>
      <c r="AN8" s="6">
        <v>2.3440594980629999E-2</v>
      </c>
      <c r="AO8" s="7">
        <v>3.7886316102000002E-2</v>
      </c>
      <c r="AP8" s="6">
        <v>3.0931662800280001E-2</v>
      </c>
      <c r="AQ8" s="8">
        <v>4.3674414548029996E-3</v>
      </c>
    </row>
    <row r="9" spans="1:43" x14ac:dyDescent="0.25">
      <c r="A9" t="s">
        <v>810</v>
      </c>
      <c r="B9" s="6">
        <v>2.6992324534099998E-2</v>
      </c>
      <c r="C9" s="6">
        <v>2.4820796305279998E-2</v>
      </c>
      <c r="D9" s="6">
        <v>2.86916208966E-2</v>
      </c>
      <c r="E9" s="6">
        <v>0.15275887792609999</v>
      </c>
      <c r="F9" s="7">
        <v>6.99658097842E-2</v>
      </c>
      <c r="G9" s="7">
        <v>6.0323398134409997E-2</v>
      </c>
      <c r="H9" s="7">
        <v>6.2713975461040003E-2</v>
      </c>
      <c r="I9" s="6">
        <v>2.5324191935850001E-2</v>
      </c>
      <c r="J9" s="6">
        <v>1.7894401577390001E-2</v>
      </c>
      <c r="K9" s="8">
        <v>5.52640427415E-3</v>
      </c>
      <c r="L9" s="8">
        <v>1.183423590255E-2</v>
      </c>
      <c r="M9" s="6">
        <v>3.0108910281910001E-2</v>
      </c>
      <c r="N9" s="6">
        <v>2.177390539738E-2</v>
      </c>
      <c r="O9" s="6">
        <v>2.4377044767960002E-2</v>
      </c>
      <c r="P9" s="6">
        <v>3.2308248445679998E-2</v>
      </c>
      <c r="Q9" s="6">
        <v>2.157504464651E-2</v>
      </c>
      <c r="R9" s="6">
        <v>2.395105945658E-2</v>
      </c>
      <c r="S9" s="6">
        <v>2.9228579002760002E-2</v>
      </c>
      <c r="T9" s="6">
        <v>2.6940495979079999E-2</v>
      </c>
      <c r="U9" s="6">
        <v>3.0012109666409999E-2</v>
      </c>
      <c r="V9" s="7">
        <v>7.4064012963229994E-2</v>
      </c>
      <c r="W9" s="6">
        <v>2.7604301416959999E-2</v>
      </c>
      <c r="X9" s="6">
        <v>2.048774976925E-2</v>
      </c>
      <c r="Y9" s="6">
        <v>2.9723224587609998E-2</v>
      </c>
      <c r="Z9" s="6">
        <v>2.083633884997E-2</v>
      </c>
      <c r="AA9" s="6">
        <v>2.5680109249869999E-2</v>
      </c>
      <c r="AB9" s="6">
        <v>2.6568731209770002E-2</v>
      </c>
      <c r="AC9" s="6">
        <v>5.5184127787679997E-2</v>
      </c>
      <c r="AD9" s="6">
        <v>2.5179515100200001E-2</v>
      </c>
      <c r="AE9" s="6">
        <v>2.79776626406E-2</v>
      </c>
      <c r="AF9" s="6">
        <v>2.7559460804540001E-2</v>
      </c>
      <c r="AG9" s="6">
        <v>2.6931328124410001E-2</v>
      </c>
      <c r="AH9" s="6">
        <v>2.9251530292389999E-2</v>
      </c>
      <c r="AI9" s="6">
        <v>2.24932952764E-2</v>
      </c>
      <c r="AJ9" s="6">
        <v>4.0266717988380003E-2</v>
      </c>
      <c r="AK9" s="6">
        <v>2.5456026800120001E-2</v>
      </c>
      <c r="AL9" s="8">
        <v>1.362955684396E-2</v>
      </c>
      <c r="AM9" s="6">
        <v>2.4324120646049999E-2</v>
      </c>
      <c r="AN9" s="6">
        <v>3.3871481448380002E-2</v>
      </c>
      <c r="AO9" s="6">
        <v>2.9753184250089999E-2</v>
      </c>
      <c r="AP9" s="6">
        <v>3.6670981991010002E-2</v>
      </c>
      <c r="AQ9" s="6">
        <v>2.720191134651E-2</v>
      </c>
    </row>
    <row r="10" spans="1:43" x14ac:dyDescent="0.25">
      <c r="A10" t="s">
        <v>811</v>
      </c>
      <c r="B10" s="6">
        <v>1.2808122962439999E-2</v>
      </c>
      <c r="C10" s="6">
        <v>1.533014783726E-2</v>
      </c>
      <c r="D10" s="6">
        <v>1.0299218942680001E-2</v>
      </c>
      <c r="E10" s="6">
        <v>0</v>
      </c>
      <c r="F10" s="6">
        <v>2.4571566641419999E-3</v>
      </c>
      <c r="G10" s="6">
        <v>1.167098487253E-2</v>
      </c>
      <c r="H10" s="6">
        <v>9.3866633141499994E-3</v>
      </c>
      <c r="I10" s="6">
        <v>1.7335756155769998E-2</v>
      </c>
      <c r="J10" s="6">
        <v>1.3768373244149999E-2</v>
      </c>
      <c r="K10" s="6">
        <v>9.8223950976099993E-3</v>
      </c>
      <c r="L10" s="6">
        <v>1.18348927678E-2</v>
      </c>
      <c r="M10" s="6">
        <v>1.245722649004E-2</v>
      </c>
      <c r="N10" s="6">
        <v>1.339566491211E-2</v>
      </c>
      <c r="O10" s="6">
        <v>1.0640166111210001E-2</v>
      </c>
      <c r="P10" s="6">
        <v>1.2869174747510001E-2</v>
      </c>
      <c r="Q10" s="6">
        <v>1.1158725432939999E-2</v>
      </c>
      <c r="R10" s="6">
        <v>1.7234833474669999E-2</v>
      </c>
      <c r="S10" s="6">
        <v>1.8730318559489999E-2</v>
      </c>
      <c r="T10" s="6">
        <v>8.8756685052510005E-3</v>
      </c>
      <c r="U10" s="6">
        <v>1.8363940559049999E-2</v>
      </c>
      <c r="V10" s="6">
        <v>0</v>
      </c>
      <c r="W10" s="6">
        <v>1.097512566391E-2</v>
      </c>
      <c r="X10" s="6">
        <v>6.7287237098239997E-3</v>
      </c>
      <c r="Y10" s="6">
        <v>1.7542688619990001E-2</v>
      </c>
      <c r="Z10" s="7">
        <v>5.684825171354E-2</v>
      </c>
      <c r="AA10" s="6">
        <v>1.9023928842850001E-2</v>
      </c>
      <c r="AB10" s="6">
        <v>1.0451700315069999E-2</v>
      </c>
      <c r="AC10" s="6">
        <v>6.1937803543120002E-3</v>
      </c>
      <c r="AD10" s="6">
        <v>1.315862889386E-2</v>
      </c>
      <c r="AE10" s="6">
        <v>1.2617608259509999E-2</v>
      </c>
      <c r="AF10" s="6">
        <v>1.411295747587E-2</v>
      </c>
      <c r="AG10" s="6">
        <v>1.2667785931089999E-2</v>
      </c>
      <c r="AH10" s="6">
        <v>1.2218020745970001E-2</v>
      </c>
      <c r="AI10" s="6">
        <v>1.3983264769329999E-2</v>
      </c>
      <c r="AJ10" s="6">
        <v>9.3314153933510002E-3</v>
      </c>
      <c r="AK10" s="6">
        <v>1.321049599579E-2</v>
      </c>
      <c r="AL10" s="6">
        <v>6.565783211892E-3</v>
      </c>
      <c r="AM10" s="6">
        <v>1.379223746354E-2</v>
      </c>
      <c r="AN10" s="6">
        <v>1.9879443824750001E-2</v>
      </c>
      <c r="AO10" s="6">
        <v>9.2997690068720006E-3</v>
      </c>
      <c r="AP10" s="6">
        <v>1.4743049025700001E-2</v>
      </c>
      <c r="AQ10" s="6">
        <v>6.8278836426940003E-3</v>
      </c>
    </row>
    <row r="11" spans="1:43" x14ac:dyDescent="0.25">
      <c r="A11" t="s">
        <v>434</v>
      </c>
      <c r="B11" s="6">
        <v>1</v>
      </c>
      <c r="C11" s="6">
        <v>1</v>
      </c>
      <c r="D11" s="6">
        <v>1</v>
      </c>
      <c r="E11" s="6">
        <v>1</v>
      </c>
      <c r="F11" s="6">
        <v>1</v>
      </c>
      <c r="G11" s="6">
        <v>1</v>
      </c>
      <c r="H11" s="6">
        <v>1</v>
      </c>
      <c r="I11" s="6">
        <v>1</v>
      </c>
      <c r="J11" s="6">
        <v>1</v>
      </c>
      <c r="K11" s="6">
        <v>1</v>
      </c>
      <c r="L11" s="6">
        <v>1</v>
      </c>
      <c r="M11" s="6">
        <v>1</v>
      </c>
      <c r="N11" s="6">
        <v>1</v>
      </c>
      <c r="O11" s="6">
        <v>1</v>
      </c>
      <c r="P11" s="6">
        <v>1</v>
      </c>
      <c r="Q11" s="6">
        <v>1</v>
      </c>
      <c r="R11" s="6">
        <v>1</v>
      </c>
      <c r="S11" s="6">
        <v>1</v>
      </c>
      <c r="T11" s="6">
        <v>1</v>
      </c>
      <c r="U11" s="6">
        <v>1</v>
      </c>
      <c r="V11" s="6">
        <v>1</v>
      </c>
      <c r="W11" s="6">
        <v>1</v>
      </c>
      <c r="X11" s="6">
        <v>1</v>
      </c>
      <c r="Y11" s="6">
        <v>1</v>
      </c>
      <c r="Z11" s="6">
        <v>1</v>
      </c>
      <c r="AA11" s="6">
        <v>1</v>
      </c>
      <c r="AB11" s="6">
        <v>1</v>
      </c>
      <c r="AC11" s="6">
        <v>1</v>
      </c>
      <c r="AD11" s="6">
        <v>1</v>
      </c>
      <c r="AE11" s="6">
        <v>1</v>
      </c>
      <c r="AF11" s="6">
        <v>1</v>
      </c>
      <c r="AG11" s="6">
        <v>1</v>
      </c>
      <c r="AH11" s="6">
        <v>1</v>
      </c>
      <c r="AI11" s="6">
        <v>1</v>
      </c>
      <c r="AJ11" s="6">
        <v>1</v>
      </c>
      <c r="AK11" s="6">
        <v>1</v>
      </c>
      <c r="AL11" s="6">
        <v>1</v>
      </c>
      <c r="AM11" s="6">
        <v>1</v>
      </c>
      <c r="AN11" s="6">
        <v>1</v>
      </c>
      <c r="AO11" s="6">
        <v>1</v>
      </c>
      <c r="AP11" s="6">
        <v>1</v>
      </c>
      <c r="AQ11" s="6">
        <v>1</v>
      </c>
    </row>
    <row r="12" spans="1:43" x14ac:dyDescent="0.25">
      <c r="A12" t="s">
        <v>433</v>
      </c>
      <c r="B12" s="9">
        <v>4039</v>
      </c>
      <c r="C12" s="9">
        <v>2007</v>
      </c>
      <c r="D12" s="9">
        <v>2024</v>
      </c>
      <c r="E12" s="9">
        <v>8</v>
      </c>
      <c r="F12" s="9">
        <v>216</v>
      </c>
      <c r="G12" s="9">
        <v>698</v>
      </c>
      <c r="H12" s="9">
        <v>914</v>
      </c>
      <c r="I12" s="9">
        <v>1136</v>
      </c>
      <c r="J12" s="9">
        <v>1027</v>
      </c>
      <c r="K12" s="9">
        <v>962</v>
      </c>
      <c r="L12" s="9">
        <v>1989</v>
      </c>
      <c r="M12" s="9">
        <v>2446</v>
      </c>
      <c r="N12" s="9">
        <v>1593</v>
      </c>
      <c r="O12" s="9">
        <v>868</v>
      </c>
      <c r="P12" s="9">
        <v>889</v>
      </c>
      <c r="Q12" s="9">
        <v>742</v>
      </c>
      <c r="R12" s="9">
        <v>553</v>
      </c>
      <c r="S12" s="9">
        <v>537</v>
      </c>
      <c r="T12" s="9">
        <v>187</v>
      </c>
      <c r="U12" s="9">
        <v>181</v>
      </c>
      <c r="V12" s="9">
        <v>82</v>
      </c>
      <c r="W12" s="9">
        <v>2833</v>
      </c>
      <c r="X12" s="9">
        <v>428</v>
      </c>
      <c r="Y12" s="9">
        <v>679</v>
      </c>
      <c r="Z12" s="9">
        <v>99</v>
      </c>
      <c r="AA12" s="9">
        <v>1104</v>
      </c>
      <c r="AB12" s="9">
        <v>2852</v>
      </c>
      <c r="AC12" s="9">
        <v>83</v>
      </c>
      <c r="AD12" s="9">
        <v>1492</v>
      </c>
      <c r="AE12" s="9">
        <v>2547</v>
      </c>
      <c r="AF12" s="9">
        <v>429</v>
      </c>
      <c r="AG12" s="9">
        <v>3610</v>
      </c>
      <c r="AH12" s="9">
        <v>2754</v>
      </c>
      <c r="AI12" s="9">
        <v>1285</v>
      </c>
      <c r="AJ12" s="9">
        <v>466</v>
      </c>
      <c r="AK12" s="9">
        <v>3573</v>
      </c>
      <c r="AL12" s="9">
        <v>636</v>
      </c>
      <c r="AM12" s="9">
        <v>1040</v>
      </c>
      <c r="AN12" s="9">
        <v>920</v>
      </c>
      <c r="AO12" s="9">
        <v>583</v>
      </c>
      <c r="AP12" s="9">
        <v>550</v>
      </c>
      <c r="AQ12" s="9">
        <v>310</v>
      </c>
    </row>
    <row r="13" spans="1:43" x14ac:dyDescent="0.25">
      <c r="A13" t="s">
        <v>344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7e45f706-a0a0-479d-8ebc-9add66d66670" sqref="A2 AQ13" xr:uid="{00000000-0002-0000-A000-000000000000}"/>
    <dataValidation allowBlank="1" error="7e45f706-a0a0-479d-8ebc-9add66d66670" sqref="A1" xr:uid="{00000000-0002-0000-A000-000001000000}"/>
  </dataValidations>
  <hyperlinks>
    <hyperlink ref="A1" location="'TOC'!A1" display="Back to TOC" xr:uid="{00000000-0004-0000-A000-000000000000}"/>
  </hyperlinks>
  <pageMargins left="0.7" right="0.7" top="0.75" bottom="0.75" header="0.3" footer="0.3"/>
</worksheet>
</file>

<file path=xl/worksheets/sheet1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100-000000000000}">
  <sheetPr codeName="Sheet162"/>
  <dimension ref="A1:H8"/>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32.85546875" bestFit="1" customWidth="1"/>
    <col min="2" max="8" width="12.7109375" bestFit="1" customWidth="1"/>
  </cols>
  <sheetData>
    <row r="1" spans="1:8" x14ac:dyDescent="0.25">
      <c r="A1" s="4" t="s">
        <v>384</v>
      </c>
    </row>
    <row r="2" spans="1:8" x14ac:dyDescent="0.25">
      <c r="A2" t="s">
        <v>350</v>
      </c>
    </row>
    <row r="3" spans="1:8" ht="30" x14ac:dyDescent="0.25">
      <c r="A3" s="5" t="s">
        <v>554</v>
      </c>
      <c r="B3" s="5" t="s">
        <v>812</v>
      </c>
      <c r="C3" s="5" t="s">
        <v>813</v>
      </c>
      <c r="D3" s="5" t="s">
        <v>814</v>
      </c>
      <c r="E3" s="5" t="s">
        <v>815</v>
      </c>
      <c r="F3" s="5" t="s">
        <v>536</v>
      </c>
      <c r="G3" s="5" t="s">
        <v>434</v>
      </c>
      <c r="H3" s="5" t="s">
        <v>558</v>
      </c>
    </row>
    <row r="4" spans="1:8" x14ac:dyDescent="0.25">
      <c r="A4" t="s">
        <v>816</v>
      </c>
      <c r="B4" s="7">
        <v>0.34616890410200002</v>
      </c>
      <c r="C4" s="7">
        <v>0.40182161396159999</v>
      </c>
      <c r="D4" s="6">
        <v>0.164878743115</v>
      </c>
      <c r="E4" s="8">
        <v>3.6286551693870003E-2</v>
      </c>
      <c r="F4" s="8">
        <v>5.0844187127450001E-2</v>
      </c>
      <c r="G4" s="6">
        <v>1</v>
      </c>
      <c r="H4" s="9">
        <v>211</v>
      </c>
    </row>
    <row r="5" spans="1:8" x14ac:dyDescent="0.25">
      <c r="A5" t="s">
        <v>817</v>
      </c>
      <c r="B5" s="6">
        <v>7.7994341513740004E-2</v>
      </c>
      <c r="C5" s="6">
        <v>0.197329720544</v>
      </c>
      <c r="D5" s="6">
        <v>0.1214324682636</v>
      </c>
      <c r="E5" s="8">
        <v>6.2989689575449995E-2</v>
      </c>
      <c r="F5" s="7">
        <v>0.54025378010320002</v>
      </c>
      <c r="G5" s="6">
        <v>1</v>
      </c>
      <c r="H5" s="9">
        <v>177</v>
      </c>
    </row>
    <row r="6" spans="1:8" x14ac:dyDescent="0.25">
      <c r="A6" t="s">
        <v>818</v>
      </c>
      <c r="B6" s="8">
        <v>3.4772403982270002E-2</v>
      </c>
      <c r="C6" s="6">
        <v>0.14666831954510001</v>
      </c>
      <c r="D6" s="6">
        <v>0.16336462592209999</v>
      </c>
      <c r="E6" s="7">
        <v>0.3397961598316</v>
      </c>
      <c r="F6" s="6">
        <v>0.315398490719</v>
      </c>
      <c r="G6" s="6">
        <v>1</v>
      </c>
      <c r="H6" s="9">
        <v>211</v>
      </c>
    </row>
    <row r="7" spans="1:8" x14ac:dyDescent="0.25">
      <c r="A7" t="s">
        <v>819</v>
      </c>
      <c r="B7" s="8">
        <v>4.2604566483189998E-2</v>
      </c>
      <c r="C7" s="8">
        <v>8.7330375710140004E-2</v>
      </c>
      <c r="D7" s="6">
        <v>0.1316939317402</v>
      </c>
      <c r="E7" s="7">
        <v>0.46925137342869999</v>
      </c>
      <c r="F7" s="6">
        <v>0.26911975263780002</v>
      </c>
      <c r="G7" s="6">
        <v>1</v>
      </c>
      <c r="H7" s="9">
        <v>211</v>
      </c>
    </row>
    <row r="8" spans="1:8" x14ac:dyDescent="0.25">
      <c r="A8" t="s">
        <v>351</v>
      </c>
    </row>
  </sheetData>
  <dataValidations count="2">
    <dataValidation allowBlank="1" showErrorMessage="1" prompt="21459695-8dcd-4c47-b44c-055138aa3a07" sqref="A2 H8" xr:uid="{00000000-0002-0000-A100-000000000000}"/>
    <dataValidation allowBlank="1" error="21459695-8dcd-4c47-b44c-055138aa3a07" sqref="A1" xr:uid="{00000000-0002-0000-A100-000001000000}"/>
  </dataValidations>
  <hyperlinks>
    <hyperlink ref="A1" location="'TOC'!A1" display="Back to TOC" xr:uid="{00000000-0004-0000-A100-000000000000}"/>
  </hyperlinks>
  <pageMargins left="0.7" right="0.7" top="0.75" bottom="0.75" header="0.3" footer="0.3"/>
</worksheet>
</file>

<file path=xl/worksheets/sheet1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200-000000000000}">
  <sheetPr codeName="Sheet163"/>
  <dimension ref="A1:G6"/>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5.5703125" bestFit="1" customWidth="1"/>
    <col min="2" max="7" width="12.7109375" bestFit="1" customWidth="1"/>
  </cols>
  <sheetData>
    <row r="1" spans="1:7" x14ac:dyDescent="0.25">
      <c r="A1" s="4" t="s">
        <v>384</v>
      </c>
    </row>
    <row r="2" spans="1:7" x14ac:dyDescent="0.25">
      <c r="A2" t="s">
        <v>353</v>
      </c>
    </row>
    <row r="3" spans="1:7" ht="45" x14ac:dyDescent="0.25">
      <c r="A3" s="5" t="s">
        <v>554</v>
      </c>
      <c r="B3" s="5" t="s">
        <v>820</v>
      </c>
      <c r="C3" s="5" t="s">
        <v>821</v>
      </c>
      <c r="D3" s="5" t="s">
        <v>822</v>
      </c>
      <c r="E3" s="5" t="s">
        <v>823</v>
      </c>
      <c r="F3" s="5" t="s">
        <v>434</v>
      </c>
      <c r="G3" s="5" t="s">
        <v>558</v>
      </c>
    </row>
    <row r="4" spans="1:7" x14ac:dyDescent="0.25">
      <c r="A4" t="s">
        <v>824</v>
      </c>
      <c r="B4" s="6">
        <v>0.29531523251519998</v>
      </c>
      <c r="C4" s="6">
        <v>0.15813068656160001</v>
      </c>
      <c r="D4" s="6">
        <v>0.4900033135913</v>
      </c>
      <c r="E4" s="6">
        <v>5.6550767331890003E-2</v>
      </c>
      <c r="F4" s="6">
        <v>1</v>
      </c>
      <c r="G4" s="9">
        <v>202</v>
      </c>
    </row>
    <row r="5" spans="1:7" x14ac:dyDescent="0.25">
      <c r="A5" t="s">
        <v>825</v>
      </c>
      <c r="B5" s="6">
        <v>0.42857597328390001</v>
      </c>
      <c r="C5" s="6">
        <v>0.10849916146999999</v>
      </c>
      <c r="D5" s="6">
        <v>0.40585895302590003</v>
      </c>
      <c r="E5" s="6">
        <v>5.7065912220240003E-2</v>
      </c>
      <c r="F5" s="6">
        <v>1</v>
      </c>
      <c r="G5" s="9">
        <v>202</v>
      </c>
    </row>
    <row r="6" spans="1:7" x14ac:dyDescent="0.25">
      <c r="A6" t="s">
        <v>354</v>
      </c>
    </row>
  </sheetData>
  <dataValidations count="2">
    <dataValidation allowBlank="1" showErrorMessage="1" prompt="cd8288c9-dcff-4549-9ec8-156a6999460c" sqref="A2 G6" xr:uid="{00000000-0002-0000-A200-000000000000}"/>
    <dataValidation allowBlank="1" error="cd8288c9-dcff-4549-9ec8-156a6999460c" sqref="A1" xr:uid="{00000000-0002-0000-A200-000001000000}"/>
  </dataValidations>
  <hyperlinks>
    <hyperlink ref="A1" location="'TOC'!A1" display="Back to TOC" xr:uid="{00000000-0004-0000-A200-000000000000}"/>
  </hyperlinks>
  <pageMargins left="0.7" right="0.7" top="0.75" bottom="0.75" header="0.3" footer="0.3"/>
</worksheet>
</file>

<file path=xl/worksheets/sheet1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300-000000000000}">
  <sheetPr codeName="Sheet164"/>
  <dimension ref="A1:E9"/>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5" width="12.7109375" bestFit="1" customWidth="1"/>
  </cols>
  <sheetData>
    <row r="1" spans="1:5" x14ac:dyDescent="0.25">
      <c r="A1" s="4" t="s">
        <v>384</v>
      </c>
    </row>
    <row r="2" spans="1:5" x14ac:dyDescent="0.25">
      <c r="A2" t="s">
        <v>356</v>
      </c>
    </row>
    <row r="3" spans="1:5" x14ac:dyDescent="0.25">
      <c r="A3" s="5" t="s">
        <v>554</v>
      </c>
      <c r="B3" s="5" t="s">
        <v>423</v>
      </c>
      <c r="C3" s="5" t="s">
        <v>424</v>
      </c>
      <c r="D3" s="5" t="s">
        <v>434</v>
      </c>
      <c r="E3" s="5" t="s">
        <v>558</v>
      </c>
    </row>
    <row r="4" spans="1:5" x14ac:dyDescent="0.25">
      <c r="A4" t="s">
        <v>826</v>
      </c>
      <c r="B4" s="8">
        <v>0.36527155909230002</v>
      </c>
      <c r="C4" s="7">
        <v>0.63472844090769998</v>
      </c>
      <c r="D4" s="6">
        <v>1</v>
      </c>
      <c r="E4" s="9">
        <v>4507</v>
      </c>
    </row>
    <row r="5" spans="1:5" x14ac:dyDescent="0.25">
      <c r="A5" t="s">
        <v>827</v>
      </c>
      <c r="B5" s="6">
        <v>0.55336106364110005</v>
      </c>
      <c r="C5" s="6">
        <v>0.44663893635890001</v>
      </c>
      <c r="D5" s="6">
        <v>1</v>
      </c>
      <c r="E5" s="9">
        <v>397</v>
      </c>
    </row>
    <row r="6" spans="1:5" x14ac:dyDescent="0.25">
      <c r="A6" t="s">
        <v>828</v>
      </c>
      <c r="B6" s="8">
        <v>0.39601485980590001</v>
      </c>
      <c r="C6" s="7">
        <v>0.60398514019409999</v>
      </c>
      <c r="D6" s="6">
        <v>1</v>
      </c>
      <c r="E6" s="9">
        <v>4507</v>
      </c>
    </row>
    <row r="7" spans="1:5" x14ac:dyDescent="0.25">
      <c r="A7" t="s">
        <v>829</v>
      </c>
      <c r="B7" s="7">
        <v>0.65971675874250002</v>
      </c>
      <c r="C7" s="8">
        <v>0.34028324125749998</v>
      </c>
      <c r="D7" s="6">
        <v>1</v>
      </c>
      <c r="E7" s="9">
        <v>3036</v>
      </c>
    </row>
    <row r="8" spans="1:5" x14ac:dyDescent="0.25">
      <c r="A8" t="s">
        <v>830</v>
      </c>
      <c r="B8" s="7">
        <v>0.85761821133149996</v>
      </c>
      <c r="C8" s="8">
        <v>0.14238178866849999</v>
      </c>
      <c r="D8" s="6">
        <v>1</v>
      </c>
      <c r="E8" s="9">
        <v>4507</v>
      </c>
    </row>
    <row r="9" spans="1:5" x14ac:dyDescent="0.25">
      <c r="A9" t="s">
        <v>357</v>
      </c>
    </row>
  </sheetData>
  <dataValidations count="2">
    <dataValidation allowBlank="1" showErrorMessage="1" prompt="ffaed97d-e494-4d53-a91a-ed507b593c29" sqref="A2 E9" xr:uid="{00000000-0002-0000-A300-000000000000}"/>
    <dataValidation allowBlank="1" error="ffaed97d-e494-4d53-a91a-ed507b593c29" sqref="A1" xr:uid="{00000000-0002-0000-A300-000001000000}"/>
  </dataValidations>
  <hyperlinks>
    <hyperlink ref="A1" location="'TOC'!A1" display="Back to TOC" xr:uid="{00000000-0004-0000-A300-000000000000}"/>
  </hyperlinks>
  <pageMargins left="0.7" right="0.7" top="0.75" bottom="0.75" header="0.3" footer="0.3"/>
</worksheet>
</file>

<file path=xl/worksheets/sheet1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400-000000000000}">
  <sheetPr codeName="Sheet165"/>
  <dimension ref="A1:AQ9"/>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15" bestFit="1" customWidth="1"/>
    <col min="2" max="43" width="12.7109375" bestFit="1" customWidth="1"/>
  </cols>
  <sheetData>
    <row r="1" spans="1:43" x14ac:dyDescent="0.25">
      <c r="A1" s="4" t="s">
        <v>384</v>
      </c>
    </row>
    <row r="2" spans="1:43" x14ac:dyDescent="0.25">
      <c r="A2" t="s">
        <v>359</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423</v>
      </c>
      <c r="B5" s="6">
        <v>0.55336106364110005</v>
      </c>
      <c r="C5" s="6">
        <v>0.58317318870620005</v>
      </c>
      <c r="D5" s="6">
        <v>0.48925351820759999</v>
      </c>
      <c r="F5" s="6">
        <v>0.68755052446779996</v>
      </c>
      <c r="G5" s="6">
        <v>0.54219402861389998</v>
      </c>
      <c r="H5" s="6">
        <v>0.59039807422489998</v>
      </c>
      <c r="I5" s="6">
        <v>0.54223308211300003</v>
      </c>
      <c r="J5" s="6">
        <v>0.46197856224900002</v>
      </c>
      <c r="K5" s="6">
        <v>0.61043831398930004</v>
      </c>
      <c r="L5" s="6">
        <v>0.51583201217539998</v>
      </c>
      <c r="M5" s="6">
        <v>0.53826858202039995</v>
      </c>
      <c r="N5" s="6">
        <v>0.5849369526364</v>
      </c>
      <c r="O5" s="6">
        <v>0.54133875801440001</v>
      </c>
      <c r="P5" s="6">
        <v>0.62023861483840004</v>
      </c>
      <c r="Q5" s="6">
        <v>0.51273849939339999</v>
      </c>
      <c r="R5" s="6">
        <v>0.65280007789450001</v>
      </c>
      <c r="S5" s="6">
        <v>0.50223250249929996</v>
      </c>
      <c r="T5" s="6">
        <v>0.55570810935659998</v>
      </c>
      <c r="U5" s="6">
        <v>0.46576796727910003</v>
      </c>
      <c r="V5" s="6">
        <v>0.61791024759140001</v>
      </c>
      <c r="W5" s="6">
        <v>0.5530826953429</v>
      </c>
      <c r="X5" s="6">
        <v>0.60764343565229995</v>
      </c>
      <c r="Y5" s="6">
        <v>0.53804387068250004</v>
      </c>
      <c r="Z5" s="6">
        <v>0.3381385846444</v>
      </c>
      <c r="AA5" s="6">
        <v>0.51616032355999997</v>
      </c>
      <c r="AB5" s="6">
        <v>0.57098816335769997</v>
      </c>
      <c r="AC5" s="6">
        <v>0.37423428480799997</v>
      </c>
      <c r="AD5" s="6">
        <v>0.58652390100249996</v>
      </c>
      <c r="AE5" s="6">
        <v>0.52600519293860004</v>
      </c>
      <c r="AF5" s="7">
        <v>0.71185315917589997</v>
      </c>
      <c r="AG5" s="8">
        <v>0.49440614098329999</v>
      </c>
      <c r="AH5" s="6">
        <v>0.56283777115769995</v>
      </c>
      <c r="AI5" s="6">
        <v>0.50978674876590002</v>
      </c>
      <c r="AJ5" s="7">
        <v>0.71652210847550002</v>
      </c>
      <c r="AK5" s="8">
        <v>0.51474384326260003</v>
      </c>
      <c r="AL5" s="6">
        <v>0.50834134209329995</v>
      </c>
      <c r="AM5" s="6">
        <v>0.48394649402130002</v>
      </c>
      <c r="AN5" s="6">
        <v>0.57812508380600003</v>
      </c>
      <c r="AO5" s="6">
        <v>0.58638967237939998</v>
      </c>
      <c r="AP5" s="6">
        <v>0.52348908320660004</v>
      </c>
      <c r="AQ5" s="7">
        <v>0.81605715295009995</v>
      </c>
    </row>
    <row r="6" spans="1:43" x14ac:dyDescent="0.25">
      <c r="A6" t="s">
        <v>424</v>
      </c>
      <c r="B6" s="6">
        <v>0.44663893635890001</v>
      </c>
      <c r="C6" s="6">
        <v>0.4168268112938</v>
      </c>
      <c r="D6" s="6">
        <v>0.51074648179240001</v>
      </c>
      <c r="F6" s="6">
        <v>0.31244947553219998</v>
      </c>
      <c r="G6" s="6">
        <v>0.45780597138610002</v>
      </c>
      <c r="H6" s="6">
        <v>0.40960192577510002</v>
      </c>
      <c r="I6" s="6">
        <v>0.45776691788700002</v>
      </c>
      <c r="J6" s="6">
        <v>0.53802143775099998</v>
      </c>
      <c r="K6" s="6">
        <v>0.38956168601070001</v>
      </c>
      <c r="L6" s="6">
        <v>0.48416798782460002</v>
      </c>
      <c r="M6" s="6">
        <v>0.46173141797959999</v>
      </c>
      <c r="N6" s="6">
        <v>0.4150630473636</v>
      </c>
      <c r="O6" s="6">
        <v>0.45866124198559999</v>
      </c>
      <c r="P6" s="6">
        <v>0.37976138516160002</v>
      </c>
      <c r="Q6" s="6">
        <v>0.48726150060660001</v>
      </c>
      <c r="R6" s="6">
        <v>0.34719992210549999</v>
      </c>
      <c r="S6" s="6">
        <v>0.49776749750069998</v>
      </c>
      <c r="T6" s="6">
        <v>0.44429189064340002</v>
      </c>
      <c r="U6" s="6">
        <v>0.53423203272090003</v>
      </c>
      <c r="V6" s="6">
        <v>0.38208975240859999</v>
      </c>
      <c r="W6" s="6">
        <v>0.4469173046571</v>
      </c>
      <c r="X6" s="6">
        <v>0.3923565643477</v>
      </c>
      <c r="Y6" s="6">
        <v>0.46195612931750002</v>
      </c>
      <c r="Z6" s="6">
        <v>0.66186141535559995</v>
      </c>
      <c r="AA6" s="6">
        <v>0.48383967643999998</v>
      </c>
      <c r="AB6" s="6">
        <v>0.42901183664230003</v>
      </c>
      <c r="AC6" s="6">
        <v>0.62576571519199997</v>
      </c>
      <c r="AD6" s="6">
        <v>0.41347609899760002</v>
      </c>
      <c r="AE6" s="6">
        <v>0.47399480706140001</v>
      </c>
      <c r="AF6" s="8">
        <v>0.28814684082410003</v>
      </c>
      <c r="AG6" s="7">
        <v>0.50559385901669995</v>
      </c>
      <c r="AH6" s="6">
        <v>0.43716222884229999</v>
      </c>
      <c r="AI6" s="6">
        <v>0.49021325123409998</v>
      </c>
      <c r="AJ6" s="8">
        <v>0.28347789152449998</v>
      </c>
      <c r="AK6" s="7">
        <v>0.48525615673740002</v>
      </c>
      <c r="AL6" s="6">
        <v>0.49165865790669999</v>
      </c>
      <c r="AM6" s="6">
        <v>0.51605350597870003</v>
      </c>
      <c r="AN6" s="6">
        <v>0.42187491619400003</v>
      </c>
      <c r="AO6" s="6">
        <v>0.41361032762060002</v>
      </c>
      <c r="AP6" s="6">
        <v>0.47651091679340002</v>
      </c>
      <c r="AQ6" s="8">
        <v>0.18394284704989999</v>
      </c>
    </row>
    <row r="7" spans="1:43" x14ac:dyDescent="0.25">
      <c r="A7" t="s">
        <v>434</v>
      </c>
      <c r="B7" s="6">
        <v>1</v>
      </c>
      <c r="C7" s="6">
        <v>1</v>
      </c>
      <c r="D7" s="6">
        <v>1</v>
      </c>
      <c r="F7" s="6">
        <v>1</v>
      </c>
      <c r="G7" s="6">
        <v>1</v>
      </c>
      <c r="H7" s="6">
        <v>1</v>
      </c>
      <c r="I7" s="6">
        <v>1</v>
      </c>
      <c r="J7" s="6">
        <v>1</v>
      </c>
      <c r="K7" s="6">
        <v>1</v>
      </c>
      <c r="L7" s="6">
        <v>1</v>
      </c>
      <c r="M7" s="6">
        <v>1</v>
      </c>
      <c r="N7" s="6">
        <v>1</v>
      </c>
      <c r="O7" s="6">
        <v>1</v>
      </c>
      <c r="P7" s="6">
        <v>1</v>
      </c>
      <c r="Q7" s="6">
        <v>1</v>
      </c>
      <c r="R7" s="6">
        <v>1</v>
      </c>
      <c r="S7" s="6">
        <v>1</v>
      </c>
      <c r="T7" s="6">
        <v>1</v>
      </c>
      <c r="U7" s="6">
        <v>1</v>
      </c>
      <c r="V7" s="6">
        <v>1</v>
      </c>
      <c r="W7" s="6">
        <v>1</v>
      </c>
      <c r="X7" s="6">
        <v>1</v>
      </c>
      <c r="Y7" s="6">
        <v>1</v>
      </c>
      <c r="Z7" s="6">
        <v>1</v>
      </c>
      <c r="AA7" s="6">
        <v>1</v>
      </c>
      <c r="AB7" s="6">
        <v>1</v>
      </c>
      <c r="AC7" s="6">
        <v>1</v>
      </c>
      <c r="AD7" s="6">
        <v>1</v>
      </c>
      <c r="AE7" s="6">
        <v>1</v>
      </c>
      <c r="AF7" s="6">
        <v>1</v>
      </c>
      <c r="AG7" s="6">
        <v>1</v>
      </c>
      <c r="AH7" s="6">
        <v>1</v>
      </c>
      <c r="AI7" s="6">
        <v>1</v>
      </c>
      <c r="AJ7" s="6">
        <v>1</v>
      </c>
      <c r="AK7" s="6">
        <v>1</v>
      </c>
      <c r="AL7" s="6">
        <v>1</v>
      </c>
      <c r="AM7" s="6">
        <v>1</v>
      </c>
      <c r="AN7" s="6">
        <v>1</v>
      </c>
      <c r="AO7" s="6">
        <v>1</v>
      </c>
      <c r="AP7" s="6">
        <v>1</v>
      </c>
      <c r="AQ7" s="6">
        <v>1</v>
      </c>
    </row>
    <row r="8" spans="1:43" x14ac:dyDescent="0.25">
      <c r="A8" t="s">
        <v>433</v>
      </c>
      <c r="B8" s="9">
        <v>397</v>
      </c>
      <c r="C8" s="9">
        <v>273</v>
      </c>
      <c r="D8" s="9">
        <v>124</v>
      </c>
      <c r="E8" s="9">
        <v>0</v>
      </c>
      <c r="F8" s="9">
        <v>37</v>
      </c>
      <c r="G8" s="9">
        <v>108</v>
      </c>
      <c r="H8" s="9">
        <v>145</v>
      </c>
      <c r="I8" s="9">
        <v>158</v>
      </c>
      <c r="J8" s="9">
        <v>62</v>
      </c>
      <c r="K8" s="9">
        <v>32</v>
      </c>
      <c r="L8" s="9">
        <v>94</v>
      </c>
      <c r="M8" s="9">
        <v>236</v>
      </c>
      <c r="N8" s="9">
        <v>161</v>
      </c>
      <c r="O8" s="9">
        <v>95</v>
      </c>
      <c r="P8" s="9">
        <v>82</v>
      </c>
      <c r="Q8" s="9">
        <v>64</v>
      </c>
      <c r="R8" s="9">
        <v>38</v>
      </c>
      <c r="S8" s="9">
        <v>54</v>
      </c>
      <c r="T8" s="9">
        <v>19</v>
      </c>
      <c r="U8" s="9">
        <v>31</v>
      </c>
      <c r="V8" s="9">
        <v>14</v>
      </c>
      <c r="W8" s="9">
        <v>298</v>
      </c>
      <c r="X8" s="9">
        <v>46</v>
      </c>
      <c r="Y8" s="9">
        <v>47</v>
      </c>
      <c r="Z8" s="9">
        <v>6</v>
      </c>
      <c r="AA8" s="9">
        <v>79</v>
      </c>
      <c r="AB8" s="9">
        <v>307</v>
      </c>
      <c r="AC8" s="9">
        <v>11</v>
      </c>
      <c r="AD8" s="9">
        <v>187</v>
      </c>
      <c r="AE8" s="9">
        <v>210</v>
      </c>
      <c r="AF8" s="9">
        <v>112</v>
      </c>
      <c r="AG8" s="9">
        <v>285</v>
      </c>
      <c r="AH8" s="9">
        <v>333</v>
      </c>
      <c r="AI8" s="9">
        <v>64</v>
      </c>
      <c r="AJ8" s="9">
        <v>91</v>
      </c>
      <c r="AK8" s="9">
        <v>306</v>
      </c>
      <c r="AL8" s="9">
        <v>35</v>
      </c>
      <c r="AM8" s="9">
        <v>58</v>
      </c>
      <c r="AN8" s="9">
        <v>88</v>
      </c>
      <c r="AO8" s="9">
        <v>99</v>
      </c>
      <c r="AP8" s="9">
        <v>104</v>
      </c>
      <c r="AQ8" s="9">
        <v>13</v>
      </c>
    </row>
    <row r="9" spans="1:43" x14ac:dyDescent="0.25">
      <c r="A9" t="s">
        <v>360</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fbb9f67b-af35-416d-b595-a493befca142" sqref="A2 AQ9" xr:uid="{00000000-0002-0000-A400-000000000000}"/>
    <dataValidation allowBlank="1" error="fbb9f67b-af35-416d-b595-a493befca142" sqref="A1" xr:uid="{00000000-0002-0000-A400-000001000000}"/>
  </dataValidations>
  <hyperlinks>
    <hyperlink ref="A1" location="'TOC'!A1" display="Back to TOC" xr:uid="{00000000-0004-0000-A400-000000000000}"/>
  </hyperlinks>
  <pageMargins left="0.7" right="0.7" top="0.75" bottom="0.75" header="0.3" footer="0.3"/>
</worksheet>
</file>

<file path=xl/worksheets/sheet1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500-000000000000}">
  <sheetPr codeName="Sheet166"/>
  <dimension ref="A1:AQ9"/>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15" bestFit="1" customWidth="1"/>
    <col min="2" max="43" width="12.7109375" bestFit="1" customWidth="1"/>
  </cols>
  <sheetData>
    <row r="1" spans="1:43" x14ac:dyDescent="0.25">
      <c r="A1" s="4" t="s">
        <v>384</v>
      </c>
    </row>
    <row r="2" spans="1:43" x14ac:dyDescent="0.25">
      <c r="A2" t="s">
        <v>362</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423</v>
      </c>
      <c r="B5" s="6">
        <v>0.39601485980590001</v>
      </c>
      <c r="C5" s="7">
        <v>0.4529379394443</v>
      </c>
      <c r="D5" s="8">
        <v>0.33985746705609998</v>
      </c>
      <c r="E5" s="6">
        <v>0.39783251198559999</v>
      </c>
      <c r="F5" s="8">
        <v>0.31118495780549998</v>
      </c>
      <c r="G5" s="6">
        <v>0.38258237985970001</v>
      </c>
      <c r="H5" s="8">
        <v>0.3638807786162</v>
      </c>
      <c r="I5" s="7">
        <v>0.43423712723169999</v>
      </c>
      <c r="J5" s="6">
        <v>0.38719060219099999</v>
      </c>
      <c r="K5" s="6">
        <v>0.39446843316800001</v>
      </c>
      <c r="L5" s="6">
        <v>0.39073313330620002</v>
      </c>
      <c r="M5" s="6">
        <v>0.39003759255940001</v>
      </c>
      <c r="N5" s="6">
        <v>0.40639026502609998</v>
      </c>
      <c r="O5" s="8">
        <v>0.33608704224460001</v>
      </c>
      <c r="P5" s="6">
        <v>0.41300584268009999</v>
      </c>
      <c r="Q5" s="6">
        <v>0.41697381525100002</v>
      </c>
      <c r="R5" s="6">
        <v>0.43059396663709998</v>
      </c>
      <c r="S5" s="7">
        <v>0.43926122452950001</v>
      </c>
      <c r="T5" s="6">
        <v>0.40700199070359999</v>
      </c>
      <c r="U5" s="6">
        <v>0.4666873727309</v>
      </c>
      <c r="V5" s="6">
        <v>0.33201425892559999</v>
      </c>
      <c r="W5" s="7">
        <v>0.44917993005180001</v>
      </c>
      <c r="X5" s="6">
        <v>0.40955787494759999</v>
      </c>
      <c r="Y5" s="8">
        <v>0.2114331658204</v>
      </c>
      <c r="Z5" s="6">
        <v>0.36187919172790001</v>
      </c>
      <c r="AA5" s="8">
        <v>0.28039898238299998</v>
      </c>
      <c r="AB5" s="7">
        <v>0.45635121157949998</v>
      </c>
      <c r="AC5" s="6">
        <v>0.31072803042340003</v>
      </c>
      <c r="AD5" s="7">
        <v>0.50843810868280004</v>
      </c>
      <c r="AE5" s="8">
        <v>0.34099889648440002</v>
      </c>
      <c r="AF5" s="7">
        <v>0.55626153400669998</v>
      </c>
      <c r="AG5" s="8">
        <v>0.37993446499810002</v>
      </c>
      <c r="AH5" s="7">
        <v>0.42655739191929998</v>
      </c>
      <c r="AI5" s="8">
        <v>0.33776652351850001</v>
      </c>
      <c r="AJ5" s="8">
        <v>0.30737792701630001</v>
      </c>
      <c r="AK5" s="7">
        <v>0.40775133569900002</v>
      </c>
      <c r="AL5" s="8">
        <v>0.31686838095370001</v>
      </c>
      <c r="AM5" s="6">
        <v>0.39321502474870001</v>
      </c>
      <c r="AN5" s="6">
        <v>0.41116175635079999</v>
      </c>
      <c r="AO5" s="7">
        <v>0.45592277786180002</v>
      </c>
      <c r="AP5" s="7">
        <v>0.51211028137879999</v>
      </c>
      <c r="AQ5" s="8">
        <v>0.30524643784349997</v>
      </c>
    </row>
    <row r="6" spans="1:43" x14ac:dyDescent="0.25">
      <c r="A6" t="s">
        <v>424</v>
      </c>
      <c r="B6" s="6">
        <v>0.60398514019409999</v>
      </c>
      <c r="C6" s="8">
        <v>0.54706206055569995</v>
      </c>
      <c r="D6" s="7">
        <v>0.66014253294390002</v>
      </c>
      <c r="E6" s="6">
        <v>0.60216748801440001</v>
      </c>
      <c r="F6" s="7">
        <v>0.68881504219449996</v>
      </c>
      <c r="G6" s="6">
        <v>0.61741762014029999</v>
      </c>
      <c r="H6" s="7">
        <v>0.63611922138379995</v>
      </c>
      <c r="I6" s="8">
        <v>0.56576287276829995</v>
      </c>
      <c r="J6" s="6">
        <v>0.61280939780900001</v>
      </c>
      <c r="K6" s="6">
        <v>0.60553156683200005</v>
      </c>
      <c r="L6" s="6">
        <v>0.60926686669380004</v>
      </c>
      <c r="M6" s="6">
        <v>0.60996240744060004</v>
      </c>
      <c r="N6" s="6">
        <v>0.59360973497390002</v>
      </c>
      <c r="O6" s="7">
        <v>0.66391295775540005</v>
      </c>
      <c r="P6" s="6">
        <v>0.58699415731990001</v>
      </c>
      <c r="Q6" s="6">
        <v>0.58302618474900003</v>
      </c>
      <c r="R6" s="6">
        <v>0.569406033363</v>
      </c>
      <c r="S6" s="8">
        <v>0.56073877547049999</v>
      </c>
      <c r="T6" s="6">
        <v>0.59299800929640001</v>
      </c>
      <c r="U6" s="6">
        <v>0.5333126272691</v>
      </c>
      <c r="V6" s="6">
        <v>0.66798574107440001</v>
      </c>
      <c r="W6" s="8">
        <v>0.55082006994819999</v>
      </c>
      <c r="X6" s="6">
        <v>0.59044212505240001</v>
      </c>
      <c r="Y6" s="7">
        <v>0.78856683417960005</v>
      </c>
      <c r="Z6" s="6">
        <v>0.63812080827210005</v>
      </c>
      <c r="AA6" s="7">
        <v>0.71960101761700002</v>
      </c>
      <c r="AB6" s="8">
        <v>0.54364878842050002</v>
      </c>
      <c r="AC6" s="6">
        <v>0.68927196957659997</v>
      </c>
      <c r="AD6" s="8">
        <v>0.49156189131720002</v>
      </c>
      <c r="AE6" s="7">
        <v>0.65900110351560004</v>
      </c>
      <c r="AF6" s="8">
        <v>0.44373846599330002</v>
      </c>
      <c r="AG6" s="7">
        <v>0.62006553500189998</v>
      </c>
      <c r="AH6" s="8">
        <v>0.57344260808070002</v>
      </c>
      <c r="AI6" s="7">
        <v>0.66223347648149999</v>
      </c>
      <c r="AJ6" s="7">
        <v>0.69262207298370004</v>
      </c>
      <c r="AK6" s="8">
        <v>0.59224866430099998</v>
      </c>
      <c r="AL6" s="7">
        <v>0.68313161904630004</v>
      </c>
      <c r="AM6" s="6">
        <v>0.60678497525130004</v>
      </c>
      <c r="AN6" s="6">
        <v>0.58883824364920001</v>
      </c>
      <c r="AO6" s="8">
        <v>0.54407722213819998</v>
      </c>
      <c r="AP6" s="8">
        <v>0.48788971862120001</v>
      </c>
      <c r="AQ6" s="7">
        <v>0.69475356215649997</v>
      </c>
    </row>
    <row r="7" spans="1:43" x14ac:dyDescent="0.25">
      <c r="A7" t="s">
        <v>434</v>
      </c>
      <c r="B7" s="6">
        <v>1</v>
      </c>
      <c r="C7" s="6">
        <v>1</v>
      </c>
      <c r="D7" s="6">
        <v>1</v>
      </c>
      <c r="E7" s="6">
        <v>1</v>
      </c>
      <c r="F7" s="6">
        <v>1</v>
      </c>
      <c r="G7" s="6">
        <v>1</v>
      </c>
      <c r="H7" s="6">
        <v>1</v>
      </c>
      <c r="I7" s="6">
        <v>1</v>
      </c>
      <c r="J7" s="6">
        <v>1</v>
      </c>
      <c r="K7" s="6">
        <v>1</v>
      </c>
      <c r="L7" s="6">
        <v>1</v>
      </c>
      <c r="M7" s="6">
        <v>1</v>
      </c>
      <c r="N7" s="6">
        <v>1</v>
      </c>
      <c r="O7" s="6">
        <v>1</v>
      </c>
      <c r="P7" s="6">
        <v>1</v>
      </c>
      <c r="Q7" s="6">
        <v>1</v>
      </c>
      <c r="R7" s="6">
        <v>1</v>
      </c>
      <c r="S7" s="6">
        <v>1</v>
      </c>
      <c r="T7" s="6">
        <v>1</v>
      </c>
      <c r="U7" s="6">
        <v>1</v>
      </c>
      <c r="V7" s="6">
        <v>1</v>
      </c>
      <c r="W7" s="6">
        <v>1</v>
      </c>
      <c r="X7" s="6">
        <v>1</v>
      </c>
      <c r="Y7" s="6">
        <v>1</v>
      </c>
      <c r="Z7" s="6">
        <v>1</v>
      </c>
      <c r="AA7" s="6">
        <v>1</v>
      </c>
      <c r="AB7" s="6">
        <v>1</v>
      </c>
      <c r="AC7" s="6">
        <v>1</v>
      </c>
      <c r="AD7" s="6">
        <v>1</v>
      </c>
      <c r="AE7" s="6">
        <v>1</v>
      </c>
      <c r="AF7" s="6">
        <v>1</v>
      </c>
      <c r="AG7" s="6">
        <v>1</v>
      </c>
      <c r="AH7" s="6">
        <v>1</v>
      </c>
      <c r="AI7" s="6">
        <v>1</v>
      </c>
      <c r="AJ7" s="6">
        <v>1</v>
      </c>
      <c r="AK7" s="6">
        <v>1</v>
      </c>
      <c r="AL7" s="6">
        <v>1</v>
      </c>
      <c r="AM7" s="6">
        <v>1</v>
      </c>
      <c r="AN7" s="6">
        <v>1</v>
      </c>
      <c r="AO7" s="6">
        <v>1</v>
      </c>
      <c r="AP7" s="6">
        <v>1</v>
      </c>
      <c r="AQ7" s="6">
        <v>1</v>
      </c>
    </row>
    <row r="8" spans="1:43" x14ac:dyDescent="0.25">
      <c r="A8" t="s">
        <v>433</v>
      </c>
      <c r="B8" s="9">
        <v>4507</v>
      </c>
      <c r="C8" s="9">
        <v>2217</v>
      </c>
      <c r="D8" s="9">
        <v>2278</v>
      </c>
      <c r="E8" s="9">
        <v>12</v>
      </c>
      <c r="F8" s="9">
        <v>280</v>
      </c>
      <c r="G8" s="9">
        <v>827</v>
      </c>
      <c r="H8" s="9">
        <v>1107</v>
      </c>
      <c r="I8" s="9">
        <v>1249</v>
      </c>
      <c r="J8" s="9">
        <v>1121</v>
      </c>
      <c r="K8" s="9">
        <v>1030</v>
      </c>
      <c r="L8" s="9">
        <v>2151</v>
      </c>
      <c r="M8" s="9">
        <v>2745</v>
      </c>
      <c r="N8" s="9">
        <v>1762</v>
      </c>
      <c r="O8" s="9">
        <v>1001</v>
      </c>
      <c r="P8" s="9">
        <v>1001</v>
      </c>
      <c r="Q8" s="9">
        <v>801</v>
      </c>
      <c r="R8" s="9">
        <v>600</v>
      </c>
      <c r="S8" s="9">
        <v>601</v>
      </c>
      <c r="T8" s="9">
        <v>201</v>
      </c>
      <c r="U8" s="9">
        <v>201</v>
      </c>
      <c r="V8" s="9">
        <v>101</v>
      </c>
      <c r="W8" s="9">
        <v>3062</v>
      </c>
      <c r="X8" s="9">
        <v>488</v>
      </c>
      <c r="Y8" s="9">
        <v>850</v>
      </c>
      <c r="Z8" s="9">
        <v>107</v>
      </c>
      <c r="AA8" s="9">
        <v>1366</v>
      </c>
      <c r="AB8" s="9">
        <v>3036</v>
      </c>
      <c r="AC8" s="9">
        <v>105</v>
      </c>
      <c r="AD8" s="9">
        <v>1571</v>
      </c>
      <c r="AE8" s="9">
        <v>2936</v>
      </c>
      <c r="AF8" s="9">
        <v>455</v>
      </c>
      <c r="AG8" s="9">
        <v>4052</v>
      </c>
      <c r="AH8" s="9">
        <v>3046</v>
      </c>
      <c r="AI8" s="9">
        <v>1461</v>
      </c>
      <c r="AJ8" s="9">
        <v>583</v>
      </c>
      <c r="AK8" s="9">
        <v>3924</v>
      </c>
      <c r="AL8" s="9">
        <v>778</v>
      </c>
      <c r="AM8" s="9">
        <v>1171</v>
      </c>
      <c r="AN8" s="9">
        <v>1002</v>
      </c>
      <c r="AO8" s="9">
        <v>620</v>
      </c>
      <c r="AP8" s="9">
        <v>576</v>
      </c>
      <c r="AQ8" s="9">
        <v>360</v>
      </c>
    </row>
    <row r="9" spans="1:43" x14ac:dyDescent="0.25">
      <c r="A9"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26e02eae-17c8-4995-b327-de72596a2eae" sqref="A2 AQ9" xr:uid="{00000000-0002-0000-A500-000000000000}"/>
    <dataValidation allowBlank="1" error="26e02eae-17c8-4995-b327-de72596a2eae" sqref="A1" xr:uid="{00000000-0002-0000-A500-000001000000}"/>
  </dataValidations>
  <hyperlinks>
    <hyperlink ref="A1" location="'TOC'!A1" display="Back to TOC" xr:uid="{00000000-0004-0000-A500-000000000000}"/>
  </hyperlinks>
  <pageMargins left="0.7" right="0.7" top="0.75" bottom="0.75" header="0.3" footer="0.3"/>
</worksheet>
</file>

<file path=xl/worksheets/sheet1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600-000000000000}">
  <sheetPr codeName="Sheet167"/>
  <dimension ref="A1:AQ9"/>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15" bestFit="1" customWidth="1"/>
    <col min="2" max="43" width="12.7109375" bestFit="1" customWidth="1"/>
  </cols>
  <sheetData>
    <row r="1" spans="1:43" x14ac:dyDescent="0.25">
      <c r="A1" s="4" t="s">
        <v>384</v>
      </c>
    </row>
    <row r="2" spans="1:43" x14ac:dyDescent="0.25">
      <c r="A2" t="s">
        <v>364</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423</v>
      </c>
      <c r="B5" s="6">
        <v>0.65971675874250002</v>
      </c>
      <c r="C5" s="6">
        <v>0.66348267125310001</v>
      </c>
      <c r="D5" s="6">
        <v>0.65690094284080003</v>
      </c>
      <c r="E5" s="8">
        <v>0.21880241518179999</v>
      </c>
      <c r="F5" s="6">
        <v>0.68295489448760005</v>
      </c>
      <c r="G5" s="6">
        <v>0.64984510672439999</v>
      </c>
      <c r="H5" s="6">
        <v>0.65729458583910005</v>
      </c>
      <c r="I5" s="6">
        <v>0.64457156990289999</v>
      </c>
      <c r="J5" s="6">
        <v>0.68246889746829997</v>
      </c>
      <c r="K5" s="6">
        <v>0.66226799590139995</v>
      </c>
      <c r="L5" s="6">
        <v>0.67807184574110002</v>
      </c>
      <c r="M5" s="8">
        <v>0.62939786978309997</v>
      </c>
      <c r="N5" s="7">
        <v>0.72079213084920002</v>
      </c>
      <c r="O5" s="8">
        <v>0.57171129660700004</v>
      </c>
      <c r="P5" s="6">
        <v>0.6847270995425</v>
      </c>
      <c r="Q5" s="7">
        <v>0.72147738905110004</v>
      </c>
      <c r="R5" s="7">
        <v>0.72778966775800003</v>
      </c>
      <c r="S5" s="6">
        <v>0.65299582248169996</v>
      </c>
      <c r="T5" s="6">
        <v>0.71868571995789998</v>
      </c>
      <c r="U5" s="6">
        <v>0.7211406312584</v>
      </c>
      <c r="V5" s="6">
        <v>0.69921705926090005</v>
      </c>
      <c r="W5" s="7">
        <v>0.69190957977830003</v>
      </c>
      <c r="X5" s="6">
        <v>0.62522742975580003</v>
      </c>
      <c r="Y5" s="8">
        <v>0.57643742602040005</v>
      </c>
      <c r="Z5" s="6">
        <v>0.7087071405066</v>
      </c>
      <c r="AA5" s="6">
        <v>0.64646795440799998</v>
      </c>
      <c r="AB5" s="6">
        <v>0.66595909228740002</v>
      </c>
      <c r="AC5" s="6">
        <v>0.67052923112939999</v>
      </c>
      <c r="AD5" s="7">
        <v>0.71346614231219996</v>
      </c>
      <c r="AE5" s="8">
        <v>0.63592972799290004</v>
      </c>
      <c r="AF5" s="7">
        <v>0.77947640882729996</v>
      </c>
      <c r="AG5" s="8">
        <v>0.64740714319460002</v>
      </c>
      <c r="AH5" s="6">
        <v>0.66056175922240001</v>
      </c>
      <c r="AI5" s="6">
        <v>0.65790672842389997</v>
      </c>
      <c r="AJ5" s="6">
        <v>0.64468760513669998</v>
      </c>
      <c r="AK5" s="6">
        <v>0.66213579474939999</v>
      </c>
      <c r="AL5" s="6">
        <v>0.67410882339220002</v>
      </c>
      <c r="AM5" s="6">
        <v>0.66526432532580004</v>
      </c>
      <c r="AN5" s="6">
        <v>0.67202804829219998</v>
      </c>
      <c r="AO5" s="6">
        <v>0.67310124512390002</v>
      </c>
      <c r="AP5" s="6">
        <v>0.62635366817759996</v>
      </c>
      <c r="AQ5" s="6">
        <v>0.61251856478580002</v>
      </c>
    </row>
    <row r="6" spans="1:43" x14ac:dyDescent="0.25">
      <c r="A6" t="s">
        <v>424</v>
      </c>
      <c r="B6" s="6">
        <v>0.34028324125749998</v>
      </c>
      <c r="C6" s="6">
        <v>0.33651732874689999</v>
      </c>
      <c r="D6" s="6">
        <v>0.34309905715920003</v>
      </c>
      <c r="E6" s="7">
        <v>0.78119758481820001</v>
      </c>
      <c r="F6" s="6">
        <v>0.31704510551240001</v>
      </c>
      <c r="G6" s="6">
        <v>0.35015489327560001</v>
      </c>
      <c r="H6" s="6">
        <v>0.3427054141609</v>
      </c>
      <c r="I6" s="6">
        <v>0.35542843009710001</v>
      </c>
      <c r="J6" s="6">
        <v>0.3175311025318</v>
      </c>
      <c r="K6" s="6">
        <v>0.33773200409859999</v>
      </c>
      <c r="L6" s="6">
        <v>0.32192815425889998</v>
      </c>
      <c r="M6" s="7">
        <v>0.37060213021690003</v>
      </c>
      <c r="N6" s="8">
        <v>0.27920786915079998</v>
      </c>
      <c r="O6" s="7">
        <v>0.42828870339300001</v>
      </c>
      <c r="P6" s="6">
        <v>0.3152729004575</v>
      </c>
      <c r="Q6" s="8">
        <v>0.27852261094890002</v>
      </c>
      <c r="R6" s="8">
        <v>0.27221033224199997</v>
      </c>
      <c r="S6" s="6">
        <v>0.34700417751829998</v>
      </c>
      <c r="T6" s="6">
        <v>0.28131428004210002</v>
      </c>
      <c r="U6" s="6">
        <v>0.2788593687416</v>
      </c>
      <c r="V6" s="6">
        <v>0.3007829407391</v>
      </c>
      <c r="W6" s="8">
        <v>0.30809042022170002</v>
      </c>
      <c r="X6" s="6">
        <v>0.37477257024420002</v>
      </c>
      <c r="Y6" s="7">
        <v>0.42356257397960001</v>
      </c>
      <c r="Z6" s="6">
        <v>0.2912928594934</v>
      </c>
      <c r="AA6" s="6">
        <v>0.35353204559200002</v>
      </c>
      <c r="AB6" s="6">
        <v>0.33404090771259998</v>
      </c>
      <c r="AC6" s="6">
        <v>0.32947076887060001</v>
      </c>
      <c r="AD6" s="8">
        <v>0.28653385768779999</v>
      </c>
      <c r="AE6" s="7">
        <v>0.36407027200710002</v>
      </c>
      <c r="AF6" s="8">
        <v>0.22052359117270001</v>
      </c>
      <c r="AG6" s="7">
        <v>0.35259285680539998</v>
      </c>
      <c r="AH6" s="6">
        <v>0.33943824077759999</v>
      </c>
      <c r="AI6" s="6">
        <v>0.34209327157609998</v>
      </c>
      <c r="AJ6" s="6">
        <v>0.35531239486330002</v>
      </c>
      <c r="AK6" s="6">
        <v>0.33786420525060001</v>
      </c>
      <c r="AL6" s="6">
        <v>0.32589117660779998</v>
      </c>
      <c r="AM6" s="6">
        <v>0.33473567467420001</v>
      </c>
      <c r="AN6" s="6">
        <v>0.32797195170780002</v>
      </c>
      <c r="AO6" s="6">
        <v>0.32689875487609998</v>
      </c>
      <c r="AP6" s="6">
        <v>0.37364633182239998</v>
      </c>
      <c r="AQ6" s="6">
        <v>0.38748143521419998</v>
      </c>
    </row>
    <row r="7" spans="1:43" x14ac:dyDescent="0.25">
      <c r="A7" t="s">
        <v>434</v>
      </c>
      <c r="B7" s="6">
        <v>1</v>
      </c>
      <c r="C7" s="6">
        <v>1</v>
      </c>
      <c r="D7" s="6">
        <v>1</v>
      </c>
      <c r="E7" s="6">
        <v>1</v>
      </c>
      <c r="F7" s="6">
        <v>1</v>
      </c>
      <c r="G7" s="6">
        <v>1</v>
      </c>
      <c r="H7" s="6">
        <v>1</v>
      </c>
      <c r="I7" s="6">
        <v>1</v>
      </c>
      <c r="J7" s="6">
        <v>1</v>
      </c>
      <c r="K7" s="6">
        <v>1</v>
      </c>
      <c r="L7" s="6">
        <v>1</v>
      </c>
      <c r="M7" s="6">
        <v>1</v>
      </c>
      <c r="N7" s="6">
        <v>1</v>
      </c>
      <c r="O7" s="6">
        <v>1</v>
      </c>
      <c r="P7" s="6">
        <v>1</v>
      </c>
      <c r="Q7" s="6">
        <v>1</v>
      </c>
      <c r="R7" s="6">
        <v>1</v>
      </c>
      <c r="S7" s="6">
        <v>1</v>
      </c>
      <c r="T7" s="6">
        <v>1</v>
      </c>
      <c r="U7" s="6">
        <v>1</v>
      </c>
      <c r="V7" s="6">
        <v>1</v>
      </c>
      <c r="W7" s="6">
        <v>1</v>
      </c>
      <c r="X7" s="6">
        <v>1</v>
      </c>
      <c r="Y7" s="6">
        <v>1</v>
      </c>
      <c r="Z7" s="6">
        <v>1</v>
      </c>
      <c r="AA7" s="6">
        <v>1</v>
      </c>
      <c r="AB7" s="6">
        <v>1</v>
      </c>
      <c r="AC7" s="6">
        <v>1</v>
      </c>
      <c r="AD7" s="6">
        <v>1</v>
      </c>
      <c r="AE7" s="6">
        <v>1</v>
      </c>
      <c r="AF7" s="6">
        <v>1</v>
      </c>
      <c r="AG7" s="6">
        <v>1</v>
      </c>
      <c r="AH7" s="6">
        <v>1</v>
      </c>
      <c r="AI7" s="6">
        <v>1</v>
      </c>
      <c r="AJ7" s="6">
        <v>1</v>
      </c>
      <c r="AK7" s="6">
        <v>1</v>
      </c>
      <c r="AL7" s="6">
        <v>1</v>
      </c>
      <c r="AM7" s="6">
        <v>1</v>
      </c>
      <c r="AN7" s="6">
        <v>1</v>
      </c>
      <c r="AO7" s="6">
        <v>1</v>
      </c>
      <c r="AP7" s="6">
        <v>1</v>
      </c>
      <c r="AQ7" s="6">
        <v>1</v>
      </c>
    </row>
    <row r="8" spans="1:43" x14ac:dyDescent="0.25">
      <c r="A8" t="s">
        <v>433</v>
      </c>
      <c r="B8" s="9">
        <v>3036</v>
      </c>
      <c r="C8" s="9">
        <v>1605</v>
      </c>
      <c r="D8" s="9">
        <v>1425</v>
      </c>
      <c r="E8" s="9">
        <v>6</v>
      </c>
      <c r="F8" s="9">
        <v>207</v>
      </c>
      <c r="G8" s="9">
        <v>730</v>
      </c>
      <c r="H8" s="9">
        <v>937</v>
      </c>
      <c r="I8" s="9">
        <v>1087</v>
      </c>
      <c r="J8" s="9">
        <v>790</v>
      </c>
      <c r="K8" s="9">
        <v>222</v>
      </c>
      <c r="L8" s="9">
        <v>1012</v>
      </c>
      <c r="M8" s="9">
        <v>1910</v>
      </c>
      <c r="N8" s="9">
        <v>1126</v>
      </c>
      <c r="O8" s="9">
        <v>682</v>
      </c>
      <c r="P8" s="9">
        <v>685</v>
      </c>
      <c r="Q8" s="9">
        <v>516</v>
      </c>
      <c r="R8" s="9">
        <v>364</v>
      </c>
      <c r="S8" s="9">
        <v>426</v>
      </c>
      <c r="T8" s="9">
        <v>120</v>
      </c>
      <c r="U8" s="9">
        <v>158</v>
      </c>
      <c r="V8" s="9">
        <v>85</v>
      </c>
      <c r="W8" s="9">
        <v>2030</v>
      </c>
      <c r="X8" s="9">
        <v>362</v>
      </c>
      <c r="Y8" s="9">
        <v>606</v>
      </c>
      <c r="Z8" s="9">
        <v>38</v>
      </c>
      <c r="AA8" s="9">
        <v>932</v>
      </c>
      <c r="AB8" s="9">
        <v>2042</v>
      </c>
      <c r="AC8" s="9">
        <v>62</v>
      </c>
      <c r="AD8" s="9">
        <v>999</v>
      </c>
      <c r="AE8" s="9">
        <v>2037</v>
      </c>
      <c r="AF8" s="9">
        <v>313</v>
      </c>
      <c r="AG8" s="9">
        <v>2723</v>
      </c>
      <c r="AH8" s="9">
        <v>2134</v>
      </c>
      <c r="AI8" s="9">
        <v>902</v>
      </c>
      <c r="AJ8" s="9">
        <v>473</v>
      </c>
      <c r="AK8" s="9">
        <v>2563</v>
      </c>
      <c r="AL8" s="9">
        <v>236</v>
      </c>
      <c r="AM8" s="9">
        <v>692</v>
      </c>
      <c r="AN8" s="9">
        <v>826</v>
      </c>
      <c r="AO8" s="9">
        <v>549</v>
      </c>
      <c r="AP8" s="9">
        <v>536</v>
      </c>
      <c r="AQ8" s="9">
        <v>197</v>
      </c>
    </row>
    <row r="9" spans="1:43" x14ac:dyDescent="0.25">
      <c r="A9" t="s">
        <v>28</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5e9010d2-9eb2-4a1f-8b10-adcd9a6f7f95" sqref="A2 AQ9" xr:uid="{00000000-0002-0000-A600-000000000000}"/>
    <dataValidation allowBlank="1" error="5e9010d2-9eb2-4a1f-8b10-adcd9a6f7f95" sqref="A1" xr:uid="{00000000-0002-0000-A600-000001000000}"/>
  </dataValidations>
  <hyperlinks>
    <hyperlink ref="A1" location="'TOC'!A1" display="Back to TOC" xr:uid="{00000000-0004-0000-A600-000000000000}"/>
  </hyperlinks>
  <pageMargins left="0.7" right="0.7" top="0.75" bottom="0.75" header="0.3" footer="0.3"/>
</worksheet>
</file>

<file path=xl/worksheets/sheet1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700-000000000000}">
  <sheetPr codeName="Sheet168"/>
  <dimension ref="A1:AQ9"/>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15" bestFit="1" customWidth="1"/>
    <col min="2" max="43" width="12.7109375" bestFit="1" customWidth="1"/>
  </cols>
  <sheetData>
    <row r="1" spans="1:43" x14ac:dyDescent="0.25">
      <c r="A1" s="4" t="s">
        <v>384</v>
      </c>
    </row>
    <row r="2" spans="1:43" x14ac:dyDescent="0.25">
      <c r="A2" t="s">
        <v>366</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423</v>
      </c>
      <c r="B5" s="6">
        <v>0.85761821133149996</v>
      </c>
      <c r="C5" s="6">
        <v>0.85174898619820005</v>
      </c>
      <c r="D5" s="6">
        <v>0.86308651421189997</v>
      </c>
      <c r="E5" s="6">
        <v>0.92111439304569998</v>
      </c>
      <c r="F5" s="8">
        <v>0.79776654414280002</v>
      </c>
      <c r="G5" s="8">
        <v>0.82660259229470001</v>
      </c>
      <c r="H5" s="8">
        <v>0.819049374567</v>
      </c>
      <c r="I5" s="6">
        <v>0.84558419689270004</v>
      </c>
      <c r="J5" s="7">
        <v>0.88808178295689999</v>
      </c>
      <c r="K5" s="7">
        <v>0.87943106791019998</v>
      </c>
      <c r="L5" s="7">
        <v>0.88387099167600003</v>
      </c>
      <c r="M5" s="8">
        <v>0.84845475628370004</v>
      </c>
      <c r="N5" s="7">
        <v>0.87352423584359995</v>
      </c>
      <c r="O5" s="6">
        <v>0.85066870135179995</v>
      </c>
      <c r="P5" s="6">
        <v>0.8764906136942</v>
      </c>
      <c r="Q5" s="6">
        <v>0.86716256021719995</v>
      </c>
      <c r="R5" s="7">
        <v>0.8935868682582</v>
      </c>
      <c r="S5" s="8">
        <v>0.77770324209840003</v>
      </c>
      <c r="T5" s="7">
        <v>0.93651502578760004</v>
      </c>
      <c r="U5" s="6">
        <v>0.84669611978390003</v>
      </c>
      <c r="V5" s="6">
        <v>0.81981908589560004</v>
      </c>
      <c r="W5" s="7">
        <v>0.87570696740230003</v>
      </c>
      <c r="X5" s="6">
        <v>0.86351059940620001</v>
      </c>
      <c r="Y5" s="8">
        <v>0.79910632754129995</v>
      </c>
      <c r="Z5" s="6">
        <v>0.80544671956610003</v>
      </c>
      <c r="AA5" s="8">
        <v>0.81356668857890002</v>
      </c>
      <c r="AB5" s="7">
        <v>0.87977820357180003</v>
      </c>
      <c r="AC5" s="6">
        <v>0.84598418662880004</v>
      </c>
      <c r="AD5" s="7">
        <v>0.89574547482849998</v>
      </c>
      <c r="AE5" s="8">
        <v>0.8389600765502</v>
      </c>
      <c r="AF5" s="7">
        <v>0.89618069938900002</v>
      </c>
      <c r="AG5" s="8">
        <v>0.85374855203389999</v>
      </c>
      <c r="AH5" s="7">
        <v>0.86628218099870002</v>
      </c>
      <c r="AI5" s="8">
        <v>0.84109496378659998</v>
      </c>
      <c r="AJ5" s="8">
        <v>0.80943086966129996</v>
      </c>
      <c r="AK5" s="7">
        <v>0.86399872965570002</v>
      </c>
      <c r="AL5" s="8">
        <v>0.83039570233810001</v>
      </c>
      <c r="AM5" s="6">
        <v>0.85032683117800001</v>
      </c>
      <c r="AN5" s="6">
        <v>0.86321416324260003</v>
      </c>
      <c r="AO5" s="6">
        <v>0.88344781799439998</v>
      </c>
      <c r="AP5" s="7">
        <v>0.89216410435430005</v>
      </c>
      <c r="AQ5" s="6">
        <v>0.84479548941719995</v>
      </c>
    </row>
    <row r="6" spans="1:43" x14ac:dyDescent="0.25">
      <c r="A6" t="s">
        <v>424</v>
      </c>
      <c r="B6" s="6">
        <v>0.14238178866849999</v>
      </c>
      <c r="C6" s="6">
        <v>0.1482510138018</v>
      </c>
      <c r="D6" s="6">
        <v>0.1369134857881</v>
      </c>
      <c r="E6" s="6">
        <v>7.8885606954319995E-2</v>
      </c>
      <c r="F6" s="7">
        <v>0.20223345585720001</v>
      </c>
      <c r="G6" s="7">
        <v>0.17339740770529999</v>
      </c>
      <c r="H6" s="7">
        <v>0.180950625433</v>
      </c>
      <c r="I6" s="6">
        <v>0.15441580310729999</v>
      </c>
      <c r="J6" s="8">
        <v>0.1119182170431</v>
      </c>
      <c r="K6" s="8">
        <v>0.1205689320898</v>
      </c>
      <c r="L6" s="8">
        <v>0.116129008324</v>
      </c>
      <c r="M6" s="7">
        <v>0.15154524371629999</v>
      </c>
      <c r="N6" s="8">
        <v>0.12647576415639999</v>
      </c>
      <c r="O6" s="6">
        <v>0.14933129864819999</v>
      </c>
      <c r="P6" s="6">
        <v>0.1235093863058</v>
      </c>
      <c r="Q6" s="6">
        <v>0.13283743978279999</v>
      </c>
      <c r="R6" s="8">
        <v>0.1064131317418</v>
      </c>
      <c r="S6" s="7">
        <v>0.2222967579016</v>
      </c>
      <c r="T6" s="8">
        <v>6.3484974212349998E-2</v>
      </c>
      <c r="U6" s="6">
        <v>0.1533038802161</v>
      </c>
      <c r="V6" s="6">
        <v>0.18018091410439999</v>
      </c>
      <c r="W6" s="8">
        <v>0.1242930325977</v>
      </c>
      <c r="X6" s="6">
        <v>0.13648940059379999</v>
      </c>
      <c r="Y6" s="7">
        <v>0.20089367245869999</v>
      </c>
      <c r="Z6" s="6">
        <v>0.19455328043389999</v>
      </c>
      <c r="AA6" s="7">
        <v>0.18643331142110001</v>
      </c>
      <c r="AB6" s="8">
        <v>0.1202217964282</v>
      </c>
      <c r="AC6" s="6">
        <v>0.15401581337119999</v>
      </c>
      <c r="AD6" s="8">
        <v>0.1042545251715</v>
      </c>
      <c r="AE6" s="7">
        <v>0.1610399234498</v>
      </c>
      <c r="AF6" s="8">
        <v>0.103819300611</v>
      </c>
      <c r="AG6" s="7">
        <v>0.14625144796610001</v>
      </c>
      <c r="AH6" s="8">
        <v>0.1337178190013</v>
      </c>
      <c r="AI6" s="7">
        <v>0.15890503621339999</v>
      </c>
      <c r="AJ6" s="7">
        <v>0.19056913033869999</v>
      </c>
      <c r="AK6" s="8">
        <v>0.13600127034430001</v>
      </c>
      <c r="AL6" s="7">
        <v>0.16960429766189999</v>
      </c>
      <c r="AM6" s="6">
        <v>0.14967316882199999</v>
      </c>
      <c r="AN6" s="6">
        <v>0.1367858367574</v>
      </c>
      <c r="AO6" s="6">
        <v>0.1165521820056</v>
      </c>
      <c r="AP6" s="8">
        <v>0.10783589564569999</v>
      </c>
      <c r="AQ6" s="6">
        <v>0.15520451058279999</v>
      </c>
    </row>
    <row r="7" spans="1:43" x14ac:dyDescent="0.25">
      <c r="A7" t="s">
        <v>434</v>
      </c>
      <c r="B7" s="6">
        <v>1</v>
      </c>
      <c r="C7" s="6">
        <v>1</v>
      </c>
      <c r="D7" s="6">
        <v>1</v>
      </c>
      <c r="E7" s="6">
        <v>1</v>
      </c>
      <c r="F7" s="6">
        <v>1</v>
      </c>
      <c r="G7" s="6">
        <v>1</v>
      </c>
      <c r="H7" s="6">
        <v>1</v>
      </c>
      <c r="I7" s="6">
        <v>1</v>
      </c>
      <c r="J7" s="6">
        <v>1</v>
      </c>
      <c r="K7" s="6">
        <v>1</v>
      </c>
      <c r="L7" s="6">
        <v>1</v>
      </c>
      <c r="M7" s="6">
        <v>1</v>
      </c>
      <c r="N7" s="6">
        <v>1</v>
      </c>
      <c r="O7" s="6">
        <v>1</v>
      </c>
      <c r="P7" s="6">
        <v>1</v>
      </c>
      <c r="Q7" s="6">
        <v>1</v>
      </c>
      <c r="R7" s="6">
        <v>1</v>
      </c>
      <c r="S7" s="6">
        <v>1</v>
      </c>
      <c r="T7" s="6">
        <v>1</v>
      </c>
      <c r="U7" s="6">
        <v>1</v>
      </c>
      <c r="V7" s="6">
        <v>1</v>
      </c>
      <c r="W7" s="6">
        <v>1</v>
      </c>
      <c r="X7" s="6">
        <v>1</v>
      </c>
      <c r="Y7" s="6">
        <v>1</v>
      </c>
      <c r="Z7" s="6">
        <v>1</v>
      </c>
      <c r="AA7" s="6">
        <v>1</v>
      </c>
      <c r="AB7" s="6">
        <v>1</v>
      </c>
      <c r="AC7" s="6">
        <v>1</v>
      </c>
      <c r="AD7" s="6">
        <v>1</v>
      </c>
      <c r="AE7" s="6">
        <v>1</v>
      </c>
      <c r="AF7" s="6">
        <v>1</v>
      </c>
      <c r="AG7" s="6">
        <v>1</v>
      </c>
      <c r="AH7" s="6">
        <v>1</v>
      </c>
      <c r="AI7" s="6">
        <v>1</v>
      </c>
      <c r="AJ7" s="6">
        <v>1</v>
      </c>
      <c r="AK7" s="6">
        <v>1</v>
      </c>
      <c r="AL7" s="6">
        <v>1</v>
      </c>
      <c r="AM7" s="6">
        <v>1</v>
      </c>
      <c r="AN7" s="6">
        <v>1</v>
      </c>
      <c r="AO7" s="6">
        <v>1</v>
      </c>
      <c r="AP7" s="6">
        <v>1</v>
      </c>
      <c r="AQ7" s="6">
        <v>1</v>
      </c>
    </row>
    <row r="8" spans="1:43" x14ac:dyDescent="0.25">
      <c r="A8" t="s">
        <v>433</v>
      </c>
      <c r="B8" s="9">
        <v>4507</v>
      </c>
      <c r="C8" s="9">
        <v>2217</v>
      </c>
      <c r="D8" s="9">
        <v>2278</v>
      </c>
      <c r="E8" s="9">
        <v>12</v>
      </c>
      <c r="F8" s="9">
        <v>280</v>
      </c>
      <c r="G8" s="9">
        <v>827</v>
      </c>
      <c r="H8" s="9">
        <v>1107</v>
      </c>
      <c r="I8" s="9">
        <v>1249</v>
      </c>
      <c r="J8" s="9">
        <v>1121</v>
      </c>
      <c r="K8" s="9">
        <v>1030</v>
      </c>
      <c r="L8" s="9">
        <v>2151</v>
      </c>
      <c r="M8" s="9">
        <v>2745</v>
      </c>
      <c r="N8" s="9">
        <v>1762</v>
      </c>
      <c r="O8" s="9">
        <v>1001</v>
      </c>
      <c r="P8" s="9">
        <v>1001</v>
      </c>
      <c r="Q8" s="9">
        <v>801</v>
      </c>
      <c r="R8" s="9">
        <v>600</v>
      </c>
      <c r="S8" s="9">
        <v>601</v>
      </c>
      <c r="T8" s="9">
        <v>201</v>
      </c>
      <c r="U8" s="9">
        <v>201</v>
      </c>
      <c r="V8" s="9">
        <v>101</v>
      </c>
      <c r="W8" s="9">
        <v>3062</v>
      </c>
      <c r="X8" s="9">
        <v>488</v>
      </c>
      <c r="Y8" s="9">
        <v>850</v>
      </c>
      <c r="Z8" s="9">
        <v>107</v>
      </c>
      <c r="AA8" s="9">
        <v>1366</v>
      </c>
      <c r="AB8" s="9">
        <v>3036</v>
      </c>
      <c r="AC8" s="9">
        <v>105</v>
      </c>
      <c r="AD8" s="9">
        <v>1571</v>
      </c>
      <c r="AE8" s="9">
        <v>2936</v>
      </c>
      <c r="AF8" s="9">
        <v>455</v>
      </c>
      <c r="AG8" s="9">
        <v>4052</v>
      </c>
      <c r="AH8" s="9">
        <v>3046</v>
      </c>
      <c r="AI8" s="9">
        <v>1461</v>
      </c>
      <c r="AJ8" s="9">
        <v>583</v>
      </c>
      <c r="AK8" s="9">
        <v>3924</v>
      </c>
      <c r="AL8" s="9">
        <v>778</v>
      </c>
      <c r="AM8" s="9">
        <v>1171</v>
      </c>
      <c r="AN8" s="9">
        <v>1002</v>
      </c>
      <c r="AO8" s="9">
        <v>620</v>
      </c>
      <c r="AP8" s="9">
        <v>576</v>
      </c>
      <c r="AQ8" s="9">
        <v>360</v>
      </c>
    </row>
    <row r="9" spans="1:43" x14ac:dyDescent="0.25">
      <c r="A9"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347918c7-b499-4cde-94ba-e855e1e9acf5" sqref="A2 AQ9" xr:uid="{00000000-0002-0000-A700-000000000000}"/>
    <dataValidation allowBlank="1" error="347918c7-b499-4cde-94ba-e855e1e9acf5" sqref="A1" xr:uid="{00000000-0002-0000-A700-000001000000}"/>
  </dataValidations>
  <hyperlinks>
    <hyperlink ref="A1" location="'TOC'!A1" display="Back to TOC" xr:uid="{00000000-0004-0000-A700-000000000000}"/>
  </hyperlinks>
  <pageMargins left="0.7" right="0.7" top="0.75" bottom="0.75" header="0.3" footer="0.3"/>
</worksheet>
</file>

<file path=xl/worksheets/sheet1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800-000000000000}">
  <sheetPr codeName="Sheet169"/>
  <dimension ref="A1:AQ12"/>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43" width="12.7109375" bestFit="1" customWidth="1"/>
  </cols>
  <sheetData>
    <row r="1" spans="1:43" x14ac:dyDescent="0.25">
      <c r="A1" s="4" t="s">
        <v>384</v>
      </c>
    </row>
    <row r="2" spans="1:43" x14ac:dyDescent="0.25">
      <c r="A2" t="s">
        <v>368</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831</v>
      </c>
      <c r="B5" s="6">
        <v>0.27233758831220001</v>
      </c>
      <c r="C5" s="6">
        <v>0.25253997952739998</v>
      </c>
      <c r="D5" s="6">
        <v>0.32002418537040001</v>
      </c>
      <c r="F5" s="6">
        <v>0.22538587113460001</v>
      </c>
      <c r="G5" s="6">
        <v>0.30404339257149998</v>
      </c>
      <c r="H5" s="6">
        <v>0.27796698935660002</v>
      </c>
      <c r="I5" s="6">
        <v>0.31732181757560002</v>
      </c>
      <c r="J5" s="6">
        <v>0.19221440946519999</v>
      </c>
      <c r="K5" s="6">
        <v>0.25641266654</v>
      </c>
      <c r="L5" s="6">
        <v>0.21721461526710001</v>
      </c>
      <c r="M5" s="6">
        <v>0.26380905230239998</v>
      </c>
      <c r="N5" s="6">
        <v>0.29292451196980002</v>
      </c>
      <c r="O5" s="6">
        <v>0.2762271629634</v>
      </c>
      <c r="P5" s="6">
        <v>0.1613456505085</v>
      </c>
      <c r="Q5" s="6">
        <v>0.38301523830790002</v>
      </c>
      <c r="R5" s="6">
        <v>0.2157700479171</v>
      </c>
      <c r="S5" s="6">
        <v>0.31662007055539998</v>
      </c>
      <c r="T5" s="6">
        <v>0.31315289183110001</v>
      </c>
      <c r="U5" s="6">
        <v>0.3822371337089</v>
      </c>
      <c r="V5" s="6">
        <v>0.3546937976442</v>
      </c>
      <c r="W5" s="6">
        <v>0.26759416959150001</v>
      </c>
      <c r="X5" s="6">
        <v>0.31150137578580001</v>
      </c>
      <c r="Y5" s="6">
        <v>0.26344125697260001</v>
      </c>
      <c r="Z5" s="6">
        <v>0.26100547741579999</v>
      </c>
      <c r="AA5" s="6">
        <v>0.35816515694020001</v>
      </c>
      <c r="AB5" s="6">
        <v>0.25637942476629999</v>
      </c>
      <c r="AC5" s="6">
        <v>0.2876247220091</v>
      </c>
      <c r="AD5" s="8">
        <v>0.19069381575620001</v>
      </c>
      <c r="AE5" s="7">
        <v>0.36858264815300001</v>
      </c>
      <c r="AF5" s="6">
        <v>0.223252700266</v>
      </c>
      <c r="AG5" s="6">
        <v>0.29722739501680001</v>
      </c>
      <c r="AH5" s="6">
        <v>0.26448091195610002</v>
      </c>
      <c r="AI5" s="6">
        <v>0.3049153756861</v>
      </c>
      <c r="AJ5" s="6">
        <v>0.19801179451869999</v>
      </c>
      <c r="AK5" s="6">
        <v>0.28296674123929999</v>
      </c>
      <c r="AL5" s="6">
        <v>0.38207435581810001</v>
      </c>
      <c r="AM5" s="6">
        <v>0.18054806285210001</v>
      </c>
      <c r="AN5" s="6">
        <v>0.2881144683645</v>
      </c>
      <c r="AO5" s="6">
        <v>0.35757174511739998</v>
      </c>
      <c r="AP5" s="6">
        <v>0.1898560247644</v>
      </c>
      <c r="AQ5" s="6">
        <v>0.36753516178090001</v>
      </c>
    </row>
    <row r="6" spans="1:43" x14ac:dyDescent="0.25">
      <c r="A6" t="s">
        <v>832</v>
      </c>
      <c r="B6" s="6">
        <v>0.47931777321340002</v>
      </c>
      <c r="C6" s="6">
        <v>0.45189585373230001</v>
      </c>
      <c r="D6" s="6">
        <v>0.54536908471629997</v>
      </c>
      <c r="F6" s="6">
        <v>0.40232602772030002</v>
      </c>
      <c r="G6" s="6">
        <v>0.4585383575925</v>
      </c>
      <c r="H6" s="6">
        <v>0.4399029448231</v>
      </c>
      <c r="I6" s="6">
        <v>0.46222715469179998</v>
      </c>
      <c r="J6" s="6">
        <v>0.61148854745729997</v>
      </c>
      <c r="K6" s="6">
        <v>0.39883858771809999</v>
      </c>
      <c r="L6" s="6">
        <v>0.5286780008866</v>
      </c>
      <c r="M6" s="6">
        <v>0.50728220425280002</v>
      </c>
      <c r="N6" s="6">
        <v>0.41181479189600001</v>
      </c>
      <c r="O6" s="6">
        <v>0.43950604491380002</v>
      </c>
      <c r="P6" s="6">
        <v>0.51580563080289998</v>
      </c>
      <c r="Q6" s="6">
        <v>0.48458969373409999</v>
      </c>
      <c r="R6" s="6">
        <v>0.53967253117409997</v>
      </c>
      <c r="S6" s="6">
        <v>0.37028144256029999</v>
      </c>
      <c r="T6" s="6">
        <v>0.57316258710440005</v>
      </c>
      <c r="U6" s="6">
        <v>0.53063988395899997</v>
      </c>
      <c r="V6" s="6">
        <v>0.64530620235580005</v>
      </c>
      <c r="W6" s="6">
        <v>0.49465683708829999</v>
      </c>
      <c r="X6" s="6">
        <v>0.39456033286289999</v>
      </c>
      <c r="Y6" s="6">
        <v>0.4703327675374</v>
      </c>
      <c r="Z6" s="6">
        <v>0.47210696539079999</v>
      </c>
      <c r="AA6" s="6">
        <v>0.50637287140309994</v>
      </c>
      <c r="AB6" s="6">
        <v>0.4690692781936</v>
      </c>
      <c r="AC6" s="6">
        <v>0.71237527799089995</v>
      </c>
      <c r="AD6" s="6">
        <v>0.52796922335740004</v>
      </c>
      <c r="AE6" s="6">
        <v>0.42196542919669999</v>
      </c>
      <c r="AF6" s="6">
        <v>0.4994010473021</v>
      </c>
      <c r="AG6" s="6">
        <v>0.46913401136810001</v>
      </c>
      <c r="AH6" s="6">
        <v>0.49069945010549998</v>
      </c>
      <c r="AI6" s="6">
        <v>0.43212353573410001</v>
      </c>
      <c r="AJ6" s="6">
        <v>0.45351244318240003</v>
      </c>
      <c r="AK6" s="6">
        <v>0.4830081313681</v>
      </c>
      <c r="AL6" s="6">
        <v>0.47294408963110002</v>
      </c>
      <c r="AM6" s="6">
        <v>0.44682712138980002</v>
      </c>
      <c r="AN6" s="6">
        <v>0.41552461082359998</v>
      </c>
      <c r="AO6" s="6">
        <v>0.47667281774780002</v>
      </c>
      <c r="AP6" s="6">
        <v>0.54250395728610001</v>
      </c>
      <c r="AQ6" s="6">
        <v>0.63246483821910005</v>
      </c>
    </row>
    <row r="7" spans="1:43" x14ac:dyDescent="0.25">
      <c r="A7" t="s">
        <v>833</v>
      </c>
      <c r="B7" s="6">
        <v>0.15811463887659999</v>
      </c>
      <c r="C7" s="6">
        <v>0.18285747924000001</v>
      </c>
      <c r="D7" s="6">
        <v>9.851643834071E-2</v>
      </c>
      <c r="F7" s="6">
        <v>0.29621342792909999</v>
      </c>
      <c r="G7" s="6">
        <v>0.1902491611621</v>
      </c>
      <c r="H7" s="6">
        <v>0.2253782485794</v>
      </c>
      <c r="I7" s="6">
        <v>0.14685549551980001</v>
      </c>
      <c r="J7" s="6">
        <v>0.12097142173519999</v>
      </c>
      <c r="K7" s="6">
        <v>0.1173430077058</v>
      </c>
      <c r="L7" s="6">
        <v>0.11955843793150001</v>
      </c>
      <c r="M7" s="6">
        <v>0.1601358559944</v>
      </c>
      <c r="N7" s="6">
        <v>0.153235648807</v>
      </c>
      <c r="O7" s="6">
        <v>0.20181415242</v>
      </c>
      <c r="P7" s="6">
        <v>0.17158434292720001</v>
      </c>
      <c r="Q7" s="8">
        <v>6.5451586622380001E-2</v>
      </c>
      <c r="R7" s="6">
        <v>0.21439833332059999</v>
      </c>
      <c r="S7" s="6">
        <v>0.27257993411069997</v>
      </c>
      <c r="T7" s="6">
        <v>5.6842260532259999E-2</v>
      </c>
      <c r="U7" s="6">
        <v>4.8813633038029998E-2</v>
      </c>
      <c r="V7" s="6">
        <v>0</v>
      </c>
      <c r="W7" s="6">
        <v>0.13937134583210001</v>
      </c>
      <c r="X7" s="6">
        <v>0.28170913825749999</v>
      </c>
      <c r="Y7" s="6">
        <v>0.12819242483580001</v>
      </c>
      <c r="Z7" s="6">
        <v>0.26688755719329998</v>
      </c>
      <c r="AA7" s="8">
        <v>4.9541893474959998E-2</v>
      </c>
      <c r="AB7" s="7">
        <v>0.18147462491169999</v>
      </c>
      <c r="AC7" s="6">
        <v>0</v>
      </c>
      <c r="AD7" s="6">
        <v>0.17090195445100001</v>
      </c>
      <c r="AE7" s="6">
        <v>0.143040421773</v>
      </c>
      <c r="AF7" s="6">
        <v>0.14838191256989999</v>
      </c>
      <c r="AG7" s="6">
        <v>0.1630498783388</v>
      </c>
      <c r="AH7" s="6">
        <v>0.14107978864269999</v>
      </c>
      <c r="AI7" s="6">
        <v>0.22874981636219999</v>
      </c>
      <c r="AJ7" s="6">
        <v>0.19388376105630001</v>
      </c>
      <c r="AK7" s="6">
        <v>0.1529993827816</v>
      </c>
      <c r="AL7" s="6">
        <v>0.1449815545508</v>
      </c>
      <c r="AM7" s="6">
        <v>0.13216409879169999</v>
      </c>
      <c r="AN7" s="6">
        <v>0.191788364091</v>
      </c>
      <c r="AO7" s="6">
        <v>0.1116757666395</v>
      </c>
      <c r="AP7" s="6">
        <v>0.19214150897189999</v>
      </c>
      <c r="AQ7" s="6">
        <v>0</v>
      </c>
    </row>
    <row r="8" spans="1:43" x14ac:dyDescent="0.25">
      <c r="A8" t="s">
        <v>834</v>
      </c>
      <c r="B8" s="6">
        <v>7.8209395811059998E-2</v>
      </c>
      <c r="C8" s="7">
        <v>0.10329944780609999</v>
      </c>
      <c r="D8" s="8">
        <v>1.7774864920890001E-2</v>
      </c>
      <c r="F8" s="6">
        <v>0</v>
      </c>
      <c r="G8" s="6">
        <v>1.667404908832E-2</v>
      </c>
      <c r="H8" s="8">
        <v>1.1146297650070001E-2</v>
      </c>
      <c r="I8" s="6">
        <v>7.3595532212859999E-2</v>
      </c>
      <c r="J8" s="6">
        <v>7.5325621342280005E-2</v>
      </c>
      <c r="K8" s="7">
        <v>0.22740573803610001</v>
      </c>
      <c r="L8" s="6">
        <v>0.13454894591470001</v>
      </c>
      <c r="M8" s="6">
        <v>6.117382815308E-2</v>
      </c>
      <c r="N8" s="6">
        <v>0.1193313340234</v>
      </c>
      <c r="O8" s="6">
        <v>8.2452639702790001E-2</v>
      </c>
      <c r="P8" s="6">
        <v>0.10938852000179999</v>
      </c>
      <c r="Q8" s="6">
        <v>6.6943481335620003E-2</v>
      </c>
      <c r="R8" s="6">
        <v>3.0159087588230001E-2</v>
      </c>
      <c r="S8" s="6">
        <v>4.0518552773610002E-2</v>
      </c>
      <c r="T8" s="6">
        <v>5.6842260532259999E-2</v>
      </c>
      <c r="U8" s="6">
        <v>3.8309349294090002E-2</v>
      </c>
      <c r="V8" s="6">
        <v>0</v>
      </c>
      <c r="W8" s="6">
        <v>9.1182583132429995E-2</v>
      </c>
      <c r="X8" s="8">
        <v>1.2229153093759999E-2</v>
      </c>
      <c r="Y8" s="6">
        <v>7.7967015481509999E-2</v>
      </c>
      <c r="Z8" s="6">
        <v>0</v>
      </c>
      <c r="AA8" s="6">
        <v>4.1884399736079998E-2</v>
      </c>
      <c r="AB8" s="6">
        <v>8.6603534278200001E-2</v>
      </c>
      <c r="AC8" s="6">
        <v>0</v>
      </c>
      <c r="AD8" s="6">
        <v>0.1005038945641</v>
      </c>
      <c r="AE8" s="6">
        <v>5.1927717497670001E-2</v>
      </c>
      <c r="AF8" s="6">
        <v>0.1129949143014</v>
      </c>
      <c r="AG8" s="6">
        <v>6.0570467297459997E-2</v>
      </c>
      <c r="AH8" s="6">
        <v>9.7070895023569997E-2</v>
      </c>
      <c r="AI8" s="6">
        <v>0</v>
      </c>
      <c r="AJ8" s="6">
        <v>5.8515694761609997E-2</v>
      </c>
      <c r="AK8" s="6">
        <v>8.1025744610999997E-2</v>
      </c>
      <c r="AL8" s="6">
        <v>0</v>
      </c>
      <c r="AM8" s="6">
        <v>0.18026046456610001</v>
      </c>
      <c r="AN8" s="6">
        <v>0.1045725567209</v>
      </c>
      <c r="AO8" s="6">
        <v>5.4079670495280001E-2</v>
      </c>
      <c r="AP8" s="6">
        <v>5.6830755811900002E-2</v>
      </c>
      <c r="AQ8" s="6">
        <v>0</v>
      </c>
    </row>
    <row r="9" spans="1:43" x14ac:dyDescent="0.25">
      <c r="A9" t="s">
        <v>835</v>
      </c>
      <c r="B9" s="6">
        <v>1.202060378678E-2</v>
      </c>
      <c r="C9" s="6">
        <v>9.4072396941759992E-3</v>
      </c>
      <c r="D9" s="6">
        <v>1.8315426651740001E-2</v>
      </c>
      <c r="F9" s="7">
        <v>7.6074673216029995E-2</v>
      </c>
      <c r="G9" s="6">
        <v>3.049503958564E-2</v>
      </c>
      <c r="H9" s="7">
        <v>4.5605519590870003E-2</v>
      </c>
      <c r="I9" s="6">
        <v>0</v>
      </c>
      <c r="J9" s="6">
        <v>0</v>
      </c>
      <c r="K9" s="6">
        <v>0</v>
      </c>
      <c r="L9" s="6">
        <v>0</v>
      </c>
      <c r="M9" s="6">
        <v>7.5990592973190002E-3</v>
      </c>
      <c r="N9" s="6">
        <v>2.2693713303820001E-2</v>
      </c>
      <c r="O9" s="6">
        <v>0</v>
      </c>
      <c r="P9" s="7">
        <v>4.1875855759630001E-2</v>
      </c>
      <c r="Q9" s="6">
        <v>0</v>
      </c>
      <c r="R9" s="6">
        <v>0</v>
      </c>
      <c r="S9" s="6">
        <v>0</v>
      </c>
      <c r="T9" s="6">
        <v>0</v>
      </c>
      <c r="U9" s="6">
        <v>0</v>
      </c>
      <c r="V9" s="6">
        <v>0</v>
      </c>
      <c r="W9" s="6">
        <v>7.1950643556540003E-3</v>
      </c>
      <c r="X9" s="6">
        <v>0</v>
      </c>
      <c r="Y9" s="7">
        <v>6.0066535172619999E-2</v>
      </c>
      <c r="Z9" s="6">
        <v>0</v>
      </c>
      <c r="AA9" s="6">
        <v>4.4035678445659997E-2</v>
      </c>
      <c r="AB9" s="6">
        <v>6.4731378501679997E-3</v>
      </c>
      <c r="AC9" s="6">
        <v>0</v>
      </c>
      <c r="AD9" s="6">
        <v>9.9311118712720001E-3</v>
      </c>
      <c r="AE9" s="6">
        <v>1.448378337964E-2</v>
      </c>
      <c r="AF9" s="6">
        <v>1.596942556059E-2</v>
      </c>
      <c r="AG9" s="6">
        <v>1.001824797884E-2</v>
      </c>
      <c r="AH9" s="6">
        <v>6.6689542721369999E-3</v>
      </c>
      <c r="AI9" s="6">
        <v>3.4211272217569998E-2</v>
      </c>
      <c r="AJ9" s="7">
        <v>9.6076306480930004E-2</v>
      </c>
      <c r="AK9" s="8">
        <v>0</v>
      </c>
      <c r="AL9" s="6">
        <v>0</v>
      </c>
      <c r="AM9" s="7">
        <v>6.0200252400279999E-2</v>
      </c>
      <c r="AN9" s="6">
        <v>0</v>
      </c>
      <c r="AO9" s="6">
        <v>0</v>
      </c>
      <c r="AP9" s="6">
        <v>1.866775316574E-2</v>
      </c>
      <c r="AQ9" s="6">
        <v>0</v>
      </c>
    </row>
    <row r="10" spans="1:43" x14ac:dyDescent="0.25">
      <c r="A10" t="s">
        <v>434</v>
      </c>
      <c r="B10" s="6">
        <v>1</v>
      </c>
      <c r="C10" s="6">
        <v>1</v>
      </c>
      <c r="D10" s="6">
        <v>1</v>
      </c>
      <c r="F10" s="6">
        <v>1</v>
      </c>
      <c r="G10" s="6">
        <v>1</v>
      </c>
      <c r="H10" s="6">
        <v>1</v>
      </c>
      <c r="I10" s="6">
        <v>1</v>
      </c>
      <c r="J10" s="6">
        <v>1</v>
      </c>
      <c r="K10" s="6">
        <v>1</v>
      </c>
      <c r="L10" s="6">
        <v>1</v>
      </c>
      <c r="M10" s="6">
        <v>1</v>
      </c>
      <c r="N10" s="6">
        <v>1</v>
      </c>
      <c r="O10" s="6">
        <v>1</v>
      </c>
      <c r="P10" s="6">
        <v>1</v>
      </c>
      <c r="Q10" s="6">
        <v>1</v>
      </c>
      <c r="R10" s="6">
        <v>1</v>
      </c>
      <c r="S10" s="6">
        <v>1</v>
      </c>
      <c r="T10" s="6">
        <v>1</v>
      </c>
      <c r="U10" s="6">
        <v>1</v>
      </c>
      <c r="V10" s="6">
        <v>1</v>
      </c>
      <c r="W10" s="6">
        <v>1</v>
      </c>
      <c r="X10" s="6">
        <v>1</v>
      </c>
      <c r="Y10" s="6">
        <v>1</v>
      </c>
      <c r="Z10" s="6">
        <v>1</v>
      </c>
      <c r="AA10" s="6">
        <v>1</v>
      </c>
      <c r="AB10" s="6">
        <v>1</v>
      </c>
      <c r="AC10" s="6">
        <v>1</v>
      </c>
      <c r="AD10" s="6">
        <v>1</v>
      </c>
      <c r="AE10" s="6">
        <v>1</v>
      </c>
      <c r="AF10" s="6">
        <v>1</v>
      </c>
      <c r="AG10" s="6">
        <v>1</v>
      </c>
      <c r="AH10" s="6">
        <v>1</v>
      </c>
      <c r="AI10" s="6">
        <v>1</v>
      </c>
      <c r="AJ10" s="6">
        <v>1</v>
      </c>
      <c r="AK10" s="6">
        <v>1</v>
      </c>
      <c r="AL10" s="6">
        <v>1</v>
      </c>
      <c r="AM10" s="6">
        <v>1</v>
      </c>
      <c r="AN10" s="6">
        <v>1</v>
      </c>
      <c r="AO10" s="6">
        <v>1</v>
      </c>
      <c r="AP10" s="6">
        <v>1</v>
      </c>
      <c r="AQ10" s="6">
        <v>1</v>
      </c>
    </row>
    <row r="11" spans="1:43" x14ac:dyDescent="0.25">
      <c r="A11" t="s">
        <v>433</v>
      </c>
      <c r="B11" s="9">
        <v>202</v>
      </c>
      <c r="C11" s="9">
        <v>145</v>
      </c>
      <c r="D11" s="9">
        <v>57</v>
      </c>
      <c r="E11" s="9">
        <v>0</v>
      </c>
      <c r="F11" s="9">
        <v>13</v>
      </c>
      <c r="G11" s="9">
        <v>41</v>
      </c>
      <c r="H11" s="9">
        <v>54</v>
      </c>
      <c r="I11" s="9">
        <v>83</v>
      </c>
      <c r="J11" s="9">
        <v>41</v>
      </c>
      <c r="K11" s="9">
        <v>24</v>
      </c>
      <c r="L11" s="9">
        <v>65</v>
      </c>
      <c r="M11" s="9">
        <v>130</v>
      </c>
      <c r="N11" s="9">
        <v>72</v>
      </c>
      <c r="O11" s="9">
        <v>49</v>
      </c>
      <c r="P11" s="9">
        <v>48</v>
      </c>
      <c r="Q11" s="9">
        <v>35</v>
      </c>
      <c r="R11" s="9">
        <v>20</v>
      </c>
      <c r="S11" s="9">
        <v>20</v>
      </c>
      <c r="T11" s="9">
        <v>11</v>
      </c>
      <c r="U11" s="9">
        <v>17</v>
      </c>
      <c r="V11" s="9">
        <v>2</v>
      </c>
      <c r="W11" s="9">
        <v>151</v>
      </c>
      <c r="X11" s="9">
        <v>25</v>
      </c>
      <c r="Y11" s="9">
        <v>22</v>
      </c>
      <c r="Z11" s="9">
        <v>4</v>
      </c>
      <c r="AA11" s="9">
        <v>26</v>
      </c>
      <c r="AB11" s="9">
        <v>172</v>
      </c>
      <c r="AC11" s="9">
        <v>4</v>
      </c>
      <c r="AD11" s="9">
        <v>110</v>
      </c>
      <c r="AE11" s="9">
        <v>92</v>
      </c>
      <c r="AF11" s="9">
        <v>69</v>
      </c>
      <c r="AG11" s="9">
        <v>133</v>
      </c>
      <c r="AH11" s="9">
        <v>169</v>
      </c>
      <c r="AI11" s="9">
        <v>33</v>
      </c>
      <c r="AJ11" s="9">
        <v>25</v>
      </c>
      <c r="AK11" s="9">
        <v>177</v>
      </c>
      <c r="AL11" s="9">
        <v>11</v>
      </c>
      <c r="AM11" s="9">
        <v>21</v>
      </c>
      <c r="AN11" s="9">
        <v>54</v>
      </c>
      <c r="AO11" s="9">
        <v>55</v>
      </c>
      <c r="AP11" s="9">
        <v>56</v>
      </c>
      <c r="AQ11" s="9">
        <v>5</v>
      </c>
    </row>
    <row r="12" spans="1:43" x14ac:dyDescent="0.25">
      <c r="A12" t="s">
        <v>354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6aab0397-9f2a-41f2-82a7-e956ed797f56" sqref="A2 AQ12" xr:uid="{00000000-0002-0000-A800-000000000000}"/>
    <dataValidation allowBlank="1" error="6aab0397-9f2a-41f2-82a7-e956ed797f56" sqref="A1" xr:uid="{00000000-0002-0000-A800-000001000000}"/>
  </dataValidations>
  <hyperlinks>
    <hyperlink ref="A1" location="'TOC'!A1" display="Back to TOC" xr:uid="{00000000-0004-0000-A800-000000000000}"/>
  </hyperlinks>
  <pageMargins left="0.7" right="0.7" top="0.75" bottom="0.75" header="0.3" footer="0.3"/>
</worksheet>
</file>

<file path=xl/worksheets/sheet1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900-000000000000}">
  <sheetPr codeName="Sheet170"/>
  <dimension ref="A1:AQ12"/>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43" width="12.7109375" bestFit="1" customWidth="1"/>
  </cols>
  <sheetData>
    <row r="1" spans="1:43" x14ac:dyDescent="0.25">
      <c r="A1" s="4" t="s">
        <v>384</v>
      </c>
    </row>
    <row r="2" spans="1:43" x14ac:dyDescent="0.25">
      <c r="A2" t="s">
        <v>370</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831</v>
      </c>
      <c r="B5" s="6">
        <v>0.16554090675460001</v>
      </c>
      <c r="C5" s="6">
        <v>0.173749294665</v>
      </c>
      <c r="D5" s="6">
        <v>0.15401809100800001</v>
      </c>
      <c r="E5" s="6">
        <v>0</v>
      </c>
      <c r="F5" s="6">
        <v>0.1762149990162</v>
      </c>
      <c r="G5" s="7">
        <v>0.22074495375209999</v>
      </c>
      <c r="H5" s="7">
        <v>0.20972366472689999</v>
      </c>
      <c r="I5" s="6">
        <v>0.1903006884199</v>
      </c>
      <c r="J5" s="8">
        <v>0.12238094847559999</v>
      </c>
      <c r="K5" s="8">
        <v>7.7849765018470005E-2</v>
      </c>
      <c r="L5" s="8">
        <v>0.1036335521253</v>
      </c>
      <c r="M5" s="8">
        <v>0.15212334434950001</v>
      </c>
      <c r="N5" s="7">
        <v>0.19701902489260001</v>
      </c>
      <c r="O5" s="6">
        <v>0.1578443170096</v>
      </c>
      <c r="P5" s="6">
        <v>0.1706796312062</v>
      </c>
      <c r="Q5" s="6">
        <v>0.15440057307489999</v>
      </c>
      <c r="R5" s="6">
        <v>0.13126960666490001</v>
      </c>
      <c r="S5" s="6">
        <v>0.16135677585200001</v>
      </c>
      <c r="T5" s="6">
        <v>0.2193169442822</v>
      </c>
      <c r="U5" s="6">
        <v>0.24101458488470001</v>
      </c>
      <c r="V5" s="6">
        <v>0.2094206707864</v>
      </c>
      <c r="W5" s="6">
        <v>0.1654594383404</v>
      </c>
      <c r="X5" s="6">
        <v>0.17025383959599999</v>
      </c>
      <c r="Y5" s="6">
        <v>0.16072684364930001</v>
      </c>
      <c r="Z5" s="6">
        <v>0.20041779752159999</v>
      </c>
      <c r="AA5" s="6">
        <v>0.1826970745075</v>
      </c>
      <c r="AB5" s="6">
        <v>0.1555402202158</v>
      </c>
      <c r="AC5" s="6">
        <v>0.27274226014519998</v>
      </c>
      <c r="AD5" s="6">
        <v>0.14971366226239999</v>
      </c>
      <c r="AE5" s="6">
        <v>0.17496552275300001</v>
      </c>
      <c r="AF5" s="6">
        <v>0.1447214589451</v>
      </c>
      <c r="AG5" s="6">
        <v>0.16889797940769999</v>
      </c>
      <c r="AH5" s="6">
        <v>0.17413301894120001</v>
      </c>
      <c r="AI5" s="6">
        <v>0.141837172751</v>
      </c>
      <c r="AJ5" s="6">
        <v>0.18942258373070001</v>
      </c>
      <c r="AK5" s="6">
        <v>0.16063685370069999</v>
      </c>
      <c r="AL5" s="8">
        <v>0.10559864162840001</v>
      </c>
      <c r="AM5" s="6">
        <v>0.1550601600699</v>
      </c>
      <c r="AN5" s="7">
        <v>0.2228172978622</v>
      </c>
      <c r="AO5" s="6">
        <v>0.1729040321716</v>
      </c>
      <c r="AP5" s="6">
        <v>0.15041263685699999</v>
      </c>
      <c r="AQ5" s="8">
        <v>7.3394060658139998E-2</v>
      </c>
    </row>
    <row r="6" spans="1:43" x14ac:dyDescent="0.25">
      <c r="A6" t="s">
        <v>832</v>
      </c>
      <c r="B6" s="6">
        <v>0.52148655068240002</v>
      </c>
      <c r="C6" s="8">
        <v>0.4920968657407</v>
      </c>
      <c r="D6" s="7">
        <v>0.56661458491149996</v>
      </c>
      <c r="E6" s="6">
        <v>0.58657747669939997</v>
      </c>
      <c r="F6" s="6">
        <v>0.49018880095950002</v>
      </c>
      <c r="G6" s="8">
        <v>0.4424957574385</v>
      </c>
      <c r="H6" s="8">
        <v>0.45429991983329998</v>
      </c>
      <c r="I6" s="6">
        <v>0.51153518173419998</v>
      </c>
      <c r="J6" s="7">
        <v>0.5862921633614</v>
      </c>
      <c r="K6" s="7">
        <v>0.59425296798789995</v>
      </c>
      <c r="L6" s="7">
        <v>0.58964362065529996</v>
      </c>
      <c r="M6" s="7">
        <v>0.55099894703789998</v>
      </c>
      <c r="N6" s="8">
        <v>0.45224933225429997</v>
      </c>
      <c r="O6" s="6">
        <v>0.52661663382750001</v>
      </c>
      <c r="P6" s="6">
        <v>0.52089004440179998</v>
      </c>
      <c r="Q6" s="6">
        <v>0.49663992159640002</v>
      </c>
      <c r="R6" s="6">
        <v>0.57693794495369999</v>
      </c>
      <c r="S6" s="6">
        <v>0.52112018593429998</v>
      </c>
      <c r="T6" s="6">
        <v>0.44898114378670001</v>
      </c>
      <c r="U6" s="6">
        <v>0.54501202330599996</v>
      </c>
      <c r="V6" s="6">
        <v>0.55064498575410004</v>
      </c>
      <c r="W6" s="6">
        <v>0.51217501743189997</v>
      </c>
      <c r="X6" s="6">
        <v>0.4778323988523</v>
      </c>
      <c r="Y6" s="6">
        <v>0.57605048880410004</v>
      </c>
      <c r="Z6" s="6">
        <v>0.55149037405120005</v>
      </c>
      <c r="AA6" s="6">
        <v>0.50204235623920002</v>
      </c>
      <c r="AB6" s="6">
        <v>0.52678956868420002</v>
      </c>
      <c r="AC6" s="6">
        <v>0.63363743533859995</v>
      </c>
      <c r="AD6" s="6">
        <v>0.48948425410590002</v>
      </c>
      <c r="AE6" s="6">
        <v>0.54054289093469998</v>
      </c>
      <c r="AF6" s="8">
        <v>0.44087996598719997</v>
      </c>
      <c r="AG6" s="7">
        <v>0.53448411736190005</v>
      </c>
      <c r="AH6" s="8">
        <v>0.49754470287109998</v>
      </c>
      <c r="AI6" s="7">
        <v>0.58753680465339997</v>
      </c>
      <c r="AJ6" s="8">
        <v>0.4348996753048</v>
      </c>
      <c r="AK6" s="7">
        <v>0.53926698674859996</v>
      </c>
      <c r="AL6" s="6">
        <v>0.57129902001059996</v>
      </c>
      <c r="AM6" s="6">
        <v>0.50521089643070005</v>
      </c>
      <c r="AN6" s="6">
        <v>0.4851776935039</v>
      </c>
      <c r="AO6" s="6">
        <v>0.5418086478295</v>
      </c>
      <c r="AP6" s="6">
        <v>0.50790454781170002</v>
      </c>
      <c r="AQ6" s="7">
        <v>0.65352880169659999</v>
      </c>
    </row>
    <row r="7" spans="1:43" x14ac:dyDescent="0.25">
      <c r="A7" t="s">
        <v>833</v>
      </c>
      <c r="B7" s="6">
        <v>0.2235389460718</v>
      </c>
      <c r="C7" s="6">
        <v>0.2385301354904</v>
      </c>
      <c r="D7" s="6">
        <v>0.1997589352709</v>
      </c>
      <c r="E7" s="6">
        <v>0.2940492518865</v>
      </c>
      <c r="F7" s="6">
        <v>0.1858607146438</v>
      </c>
      <c r="G7" s="6">
        <v>0.21575259427560001</v>
      </c>
      <c r="H7" s="6">
        <v>0.20835427000420001</v>
      </c>
      <c r="I7" s="6">
        <v>0.2172997870028</v>
      </c>
      <c r="J7" s="6">
        <v>0.24450072338680001</v>
      </c>
      <c r="K7" s="6">
        <v>0.2401893883583</v>
      </c>
      <c r="L7" s="6">
        <v>0.24268567379</v>
      </c>
      <c r="M7" s="8">
        <v>0.20505151717379999</v>
      </c>
      <c r="N7" s="7">
        <v>0.26691116625229999</v>
      </c>
      <c r="O7" s="6">
        <v>0.22092358472509999</v>
      </c>
      <c r="P7" s="6">
        <v>0.2070575384826</v>
      </c>
      <c r="Q7" s="6">
        <v>0.2396641219292</v>
      </c>
      <c r="R7" s="6">
        <v>0.23987812857970001</v>
      </c>
      <c r="S7" s="6">
        <v>0.26915209886160002</v>
      </c>
      <c r="T7" s="6">
        <v>0.20313277133400001</v>
      </c>
      <c r="U7" s="6">
        <v>0.18141500832249999</v>
      </c>
      <c r="V7" s="6">
        <v>0.18049673343860001</v>
      </c>
      <c r="W7" s="6">
        <v>0.23216803333969999</v>
      </c>
      <c r="X7" s="6">
        <v>0.26412995364609998</v>
      </c>
      <c r="Y7" s="8">
        <v>0.17294569636019999</v>
      </c>
      <c r="Z7" s="6">
        <v>0.1948956660351</v>
      </c>
      <c r="AA7" s="6">
        <v>0.2101709020633</v>
      </c>
      <c r="AB7" s="6">
        <v>0.2325289040786</v>
      </c>
      <c r="AC7" s="6">
        <v>9.3620304516219999E-2</v>
      </c>
      <c r="AD7" s="7">
        <v>0.27199029479920001</v>
      </c>
      <c r="AE7" s="8">
        <v>0.19468772332209999</v>
      </c>
      <c r="AF7" s="7">
        <v>0.32518719108220001</v>
      </c>
      <c r="AG7" s="8">
        <v>0.2071484756484</v>
      </c>
      <c r="AH7" s="6">
        <v>0.23074466667579999</v>
      </c>
      <c r="AI7" s="6">
        <v>0.2036599593</v>
      </c>
      <c r="AJ7" s="6">
        <v>0.25946367281279997</v>
      </c>
      <c r="AK7" s="6">
        <v>0.21616187761630001</v>
      </c>
      <c r="AL7" s="6">
        <v>0.22212913790909999</v>
      </c>
      <c r="AM7" s="6">
        <v>0.2558502857953</v>
      </c>
      <c r="AN7" s="6">
        <v>0.19384120549940001</v>
      </c>
      <c r="AO7" s="6">
        <v>0.211282455516</v>
      </c>
      <c r="AP7" s="6">
        <v>0.24934475330069999</v>
      </c>
      <c r="AQ7" s="6">
        <v>0.18333469286199999</v>
      </c>
    </row>
    <row r="8" spans="1:43" x14ac:dyDescent="0.25">
      <c r="A8" t="s">
        <v>834</v>
      </c>
      <c r="B8" s="6">
        <v>7.6595642080860005E-2</v>
      </c>
      <c r="C8" s="6">
        <v>8.318731593532E-2</v>
      </c>
      <c r="D8" s="6">
        <v>6.6053107638039996E-2</v>
      </c>
      <c r="E8" s="6">
        <v>0.11937327141409999</v>
      </c>
      <c r="F8" s="7">
        <v>0.14263805995129999</v>
      </c>
      <c r="G8" s="6">
        <v>9.5295003537959999E-2</v>
      </c>
      <c r="H8" s="7">
        <v>0.10701254313939999</v>
      </c>
      <c r="I8" s="6">
        <v>7.6332150721559994E-2</v>
      </c>
      <c r="J8" s="8">
        <v>3.7258676183120003E-2</v>
      </c>
      <c r="K8" s="6">
        <v>6.8028193473089998E-2</v>
      </c>
      <c r="L8" s="8">
        <v>5.0212482737560002E-2</v>
      </c>
      <c r="M8" s="6">
        <v>7.9255521148919997E-2</v>
      </c>
      <c r="N8" s="6">
        <v>7.0355463350210007E-2</v>
      </c>
      <c r="O8" s="6">
        <v>8.3559573289290007E-2</v>
      </c>
      <c r="P8" s="6">
        <v>9.237288301846E-2</v>
      </c>
      <c r="Q8" s="6">
        <v>8.9907104759079995E-2</v>
      </c>
      <c r="R8" s="8">
        <v>3.3286881946379999E-2</v>
      </c>
      <c r="S8" s="8">
        <v>3.4506952525169998E-2</v>
      </c>
      <c r="T8" s="6">
        <v>9.9055728764580006E-2</v>
      </c>
      <c r="U8" s="8">
        <v>2.5541123027689999E-2</v>
      </c>
      <c r="V8" s="6">
        <v>5.9437610020959999E-2</v>
      </c>
      <c r="W8" s="6">
        <v>7.9906456793170003E-2</v>
      </c>
      <c r="X8" s="6">
        <v>6.5021640534050004E-2</v>
      </c>
      <c r="Y8" s="6">
        <v>7.4340072087489995E-2</v>
      </c>
      <c r="Z8" s="6">
        <v>5.3196162392009999E-2</v>
      </c>
      <c r="AA8" s="6">
        <v>8.6810437301370003E-2</v>
      </c>
      <c r="AB8" s="6">
        <v>7.4266108829280003E-2</v>
      </c>
      <c r="AC8" s="6">
        <v>0</v>
      </c>
      <c r="AD8" s="6">
        <v>7.9484198110950005E-2</v>
      </c>
      <c r="AE8" s="6">
        <v>7.4875599695289993E-2</v>
      </c>
      <c r="AF8" s="6">
        <v>7.4967084138990003E-2</v>
      </c>
      <c r="AG8" s="6">
        <v>7.6858242096980001E-2</v>
      </c>
      <c r="AH8" s="7">
        <v>8.5407467411170002E-2</v>
      </c>
      <c r="AI8" s="8">
        <v>5.2285768189630003E-2</v>
      </c>
      <c r="AJ8" s="6">
        <v>0.10519095850269999</v>
      </c>
      <c r="AK8" s="6">
        <v>7.0723652899889994E-2</v>
      </c>
      <c r="AL8" s="6">
        <v>7.1106848858359994E-2</v>
      </c>
      <c r="AM8" s="6">
        <v>7.0911395887999995E-2</v>
      </c>
      <c r="AN8" s="6">
        <v>8.5759354695189999E-2</v>
      </c>
      <c r="AO8" s="6">
        <v>6.7920716167369999E-2</v>
      </c>
      <c r="AP8" s="6">
        <v>8.2688950616410004E-2</v>
      </c>
      <c r="AQ8" s="6">
        <v>7.920089625981E-2</v>
      </c>
    </row>
    <row r="9" spans="1:43" x14ac:dyDescent="0.25">
      <c r="A9" t="s">
        <v>835</v>
      </c>
      <c r="B9" s="6">
        <v>1.2837954410299999E-2</v>
      </c>
      <c r="C9" s="6">
        <v>1.243638816868E-2</v>
      </c>
      <c r="D9" s="6">
        <v>1.355528117162E-2</v>
      </c>
      <c r="E9" s="6">
        <v>0</v>
      </c>
      <c r="F9" s="6">
        <v>5.0974254291730001E-3</v>
      </c>
      <c r="G9" s="7">
        <v>2.571169099587E-2</v>
      </c>
      <c r="H9" s="6">
        <v>2.060960229626E-2</v>
      </c>
      <c r="I9" s="8">
        <v>4.5321921215589998E-3</v>
      </c>
      <c r="J9" s="6">
        <v>9.5674885930540007E-3</v>
      </c>
      <c r="K9" s="6">
        <v>1.9679685162210001E-2</v>
      </c>
      <c r="L9" s="6">
        <v>1.382467069191E-2</v>
      </c>
      <c r="M9" s="6">
        <v>1.257067028981E-2</v>
      </c>
      <c r="N9" s="6">
        <v>1.346501325059E-2</v>
      </c>
      <c r="O9" s="6">
        <v>1.1055891148459999E-2</v>
      </c>
      <c r="P9" s="6">
        <v>8.9999028909549996E-3</v>
      </c>
      <c r="Q9" s="6">
        <v>1.9388278640480001E-2</v>
      </c>
      <c r="R9" s="6">
        <v>1.8627437855219999E-2</v>
      </c>
      <c r="S9" s="6">
        <v>1.3863986826990001E-2</v>
      </c>
      <c r="T9" s="6">
        <v>2.9513411832580001E-2</v>
      </c>
      <c r="U9" s="6">
        <v>7.0172604591579998E-3</v>
      </c>
      <c r="V9" s="6">
        <v>0</v>
      </c>
      <c r="W9" s="6">
        <v>1.0291054094910001E-2</v>
      </c>
      <c r="X9" s="6">
        <v>2.276216737157E-2</v>
      </c>
      <c r="Y9" s="6">
        <v>1.5936899098890001E-2</v>
      </c>
      <c r="Z9" s="6">
        <v>0</v>
      </c>
      <c r="AA9" s="6">
        <v>1.8279229888609999E-2</v>
      </c>
      <c r="AB9" s="6">
        <v>1.0875198192089999E-2</v>
      </c>
      <c r="AC9" s="6">
        <v>0</v>
      </c>
      <c r="AD9" s="6">
        <v>9.3275907215410007E-3</v>
      </c>
      <c r="AE9" s="6">
        <v>1.4928263294920001E-2</v>
      </c>
      <c r="AF9" s="6">
        <v>1.4244299846479999E-2</v>
      </c>
      <c r="AG9" s="6">
        <v>1.2611185485029999E-2</v>
      </c>
      <c r="AH9" s="6">
        <v>1.2170144100720001E-2</v>
      </c>
      <c r="AI9" s="6">
        <v>1.468029510597E-2</v>
      </c>
      <c r="AJ9" s="6">
        <v>1.102310964901E-2</v>
      </c>
      <c r="AK9" s="6">
        <v>1.3210629034569999E-2</v>
      </c>
      <c r="AL9" s="6">
        <v>2.9866351593540001E-2</v>
      </c>
      <c r="AM9" s="6">
        <v>1.2967261815999999E-2</v>
      </c>
      <c r="AN9" s="6">
        <v>1.240444843929E-2</v>
      </c>
      <c r="AO9" s="6">
        <v>6.0841483154749996E-3</v>
      </c>
      <c r="AP9" s="6">
        <v>9.6491114141709997E-3</v>
      </c>
      <c r="AQ9" s="6">
        <v>1.0541548523439999E-2</v>
      </c>
    </row>
    <row r="10" spans="1:43" x14ac:dyDescent="0.25">
      <c r="A10" t="s">
        <v>434</v>
      </c>
      <c r="B10" s="6">
        <v>1</v>
      </c>
      <c r="C10" s="6">
        <v>1</v>
      </c>
      <c r="D10" s="6">
        <v>1</v>
      </c>
      <c r="E10" s="6">
        <v>1</v>
      </c>
      <c r="F10" s="6">
        <v>1</v>
      </c>
      <c r="G10" s="6">
        <v>1</v>
      </c>
      <c r="H10" s="6">
        <v>1</v>
      </c>
      <c r="I10" s="6">
        <v>1</v>
      </c>
      <c r="J10" s="6">
        <v>1</v>
      </c>
      <c r="K10" s="6">
        <v>1</v>
      </c>
      <c r="L10" s="6">
        <v>1</v>
      </c>
      <c r="M10" s="6">
        <v>1</v>
      </c>
      <c r="N10" s="6">
        <v>1</v>
      </c>
      <c r="O10" s="6">
        <v>1</v>
      </c>
      <c r="P10" s="6">
        <v>1</v>
      </c>
      <c r="Q10" s="6">
        <v>1</v>
      </c>
      <c r="R10" s="6">
        <v>1</v>
      </c>
      <c r="S10" s="6">
        <v>1</v>
      </c>
      <c r="T10" s="6">
        <v>1</v>
      </c>
      <c r="U10" s="6">
        <v>1</v>
      </c>
      <c r="V10" s="6">
        <v>1</v>
      </c>
      <c r="W10" s="6">
        <v>1</v>
      </c>
      <c r="X10" s="6">
        <v>1</v>
      </c>
      <c r="Y10" s="6">
        <v>1</v>
      </c>
      <c r="Z10" s="6">
        <v>1</v>
      </c>
      <c r="AA10" s="6">
        <v>1</v>
      </c>
      <c r="AB10" s="6">
        <v>1</v>
      </c>
      <c r="AC10" s="6">
        <v>1</v>
      </c>
      <c r="AD10" s="6">
        <v>1</v>
      </c>
      <c r="AE10" s="6">
        <v>1</v>
      </c>
      <c r="AF10" s="6">
        <v>1</v>
      </c>
      <c r="AG10" s="6">
        <v>1</v>
      </c>
      <c r="AH10" s="6">
        <v>1</v>
      </c>
      <c r="AI10" s="6">
        <v>1</v>
      </c>
      <c r="AJ10" s="6">
        <v>1</v>
      </c>
      <c r="AK10" s="6">
        <v>1</v>
      </c>
      <c r="AL10" s="6">
        <v>1</v>
      </c>
      <c r="AM10" s="6">
        <v>1</v>
      </c>
      <c r="AN10" s="6">
        <v>1</v>
      </c>
      <c r="AO10" s="6">
        <v>1</v>
      </c>
      <c r="AP10" s="6">
        <v>1</v>
      </c>
      <c r="AQ10" s="6">
        <v>1</v>
      </c>
    </row>
    <row r="11" spans="1:43" x14ac:dyDescent="0.25">
      <c r="A11" t="s">
        <v>433</v>
      </c>
      <c r="B11" s="9">
        <v>1799</v>
      </c>
      <c r="C11" s="9">
        <v>1073</v>
      </c>
      <c r="D11" s="9">
        <v>720</v>
      </c>
      <c r="E11" s="9">
        <v>6</v>
      </c>
      <c r="F11" s="9">
        <v>118</v>
      </c>
      <c r="G11" s="9">
        <v>420</v>
      </c>
      <c r="H11" s="9">
        <v>538</v>
      </c>
      <c r="I11" s="9">
        <v>620</v>
      </c>
      <c r="J11" s="9">
        <v>384</v>
      </c>
      <c r="K11" s="9">
        <v>257</v>
      </c>
      <c r="L11" s="9">
        <v>641</v>
      </c>
      <c r="M11" s="9">
        <v>1183</v>
      </c>
      <c r="N11" s="9">
        <v>616</v>
      </c>
      <c r="O11" s="9">
        <v>409</v>
      </c>
      <c r="P11" s="9">
        <v>427</v>
      </c>
      <c r="Q11" s="9">
        <v>304</v>
      </c>
      <c r="R11" s="9">
        <v>211</v>
      </c>
      <c r="S11" s="9">
        <v>222</v>
      </c>
      <c r="T11" s="9">
        <v>72</v>
      </c>
      <c r="U11" s="9">
        <v>114</v>
      </c>
      <c r="V11" s="9">
        <v>40</v>
      </c>
      <c r="W11" s="9">
        <v>1214</v>
      </c>
      <c r="X11" s="9">
        <v>214</v>
      </c>
      <c r="Y11" s="9">
        <v>347</v>
      </c>
      <c r="Z11" s="9">
        <v>24</v>
      </c>
      <c r="AA11" s="9">
        <v>489</v>
      </c>
      <c r="AB11" s="9">
        <v>1283</v>
      </c>
      <c r="AC11" s="9">
        <v>27</v>
      </c>
      <c r="AD11" s="9">
        <v>693</v>
      </c>
      <c r="AE11" s="9">
        <v>1106</v>
      </c>
      <c r="AF11" s="9">
        <v>261</v>
      </c>
      <c r="AG11" s="9">
        <v>1538</v>
      </c>
      <c r="AH11" s="9">
        <v>1348</v>
      </c>
      <c r="AI11" s="9">
        <v>451</v>
      </c>
      <c r="AJ11" s="9">
        <v>332</v>
      </c>
      <c r="AK11" s="9">
        <v>1467</v>
      </c>
      <c r="AL11" s="9">
        <v>194</v>
      </c>
      <c r="AM11" s="9">
        <v>389</v>
      </c>
      <c r="AN11" s="9">
        <v>461</v>
      </c>
      <c r="AO11" s="9">
        <v>342</v>
      </c>
      <c r="AP11" s="9">
        <v>335</v>
      </c>
      <c r="AQ11" s="9">
        <v>78</v>
      </c>
    </row>
    <row r="12" spans="1:43" x14ac:dyDescent="0.25">
      <c r="A12" t="s">
        <v>371</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af48a8c3-187e-4180-b97f-70ba9c65b5df" sqref="A2 AQ12" xr:uid="{00000000-0002-0000-A900-000000000000}"/>
    <dataValidation allowBlank="1" error="af48a8c3-187e-4180-b97f-70ba9c65b5df" sqref="A1" xr:uid="{00000000-0002-0000-A900-000001000000}"/>
  </dataValidations>
  <hyperlinks>
    <hyperlink ref="A1" location="'TOC'!A1" display="Back to TOC" xr:uid="{00000000-0004-0000-A900-000000000000}"/>
  </hyperlinks>
  <pageMargins left="0.7" right="0.7" top="0.75" bottom="0.75" header="0.3" footer="0.3"/>
</worksheet>
</file>

<file path=xl/worksheets/sheet1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A00-000000000000}">
  <sheetPr codeName="Sheet171"/>
  <dimension ref="A1:AQ11"/>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43" width="12.7109375" bestFit="1" customWidth="1"/>
  </cols>
  <sheetData>
    <row r="1" spans="1:43" x14ac:dyDescent="0.25">
      <c r="A1" s="4" t="s">
        <v>384</v>
      </c>
    </row>
    <row r="2" spans="1:43" x14ac:dyDescent="0.25">
      <c r="A2" t="s">
        <v>373</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836</v>
      </c>
      <c r="B5" s="6">
        <v>0.40589672840449997</v>
      </c>
      <c r="C5" s="7">
        <v>0.43453877834940002</v>
      </c>
      <c r="D5" s="8">
        <v>0.3709563183349</v>
      </c>
      <c r="E5" s="6">
        <v>0.6444229949975</v>
      </c>
      <c r="F5" s="7">
        <v>0.56650691362000005</v>
      </c>
      <c r="G5" s="7">
        <v>0.50626526909890002</v>
      </c>
      <c r="H5" s="7">
        <v>0.52197140970290001</v>
      </c>
      <c r="I5" s="7">
        <v>0.51219202952239995</v>
      </c>
      <c r="J5" s="8">
        <v>0.3169144772386</v>
      </c>
      <c r="K5" s="8">
        <v>0.20419730145959999</v>
      </c>
      <c r="L5" s="8">
        <v>0.26457045489440001</v>
      </c>
      <c r="M5" s="7">
        <v>0.4382697980102</v>
      </c>
      <c r="N5" s="8">
        <v>0.34359572503559999</v>
      </c>
      <c r="O5" s="6">
        <v>0.40804841289900001</v>
      </c>
      <c r="P5" s="7">
        <v>0.4449365476428</v>
      </c>
      <c r="Q5" s="8">
        <v>0.36727616358490001</v>
      </c>
      <c r="R5" s="6">
        <v>0.35498017693290002</v>
      </c>
      <c r="S5" s="6">
        <v>0.3854400688886</v>
      </c>
      <c r="T5" s="6">
        <v>0.408954837869</v>
      </c>
      <c r="U5" s="6">
        <v>0.48667088965459998</v>
      </c>
      <c r="V5" s="6">
        <v>0.33047296188120001</v>
      </c>
      <c r="W5" s="6">
        <v>0.39284321985359999</v>
      </c>
      <c r="X5" s="6">
        <v>0.44637078196259999</v>
      </c>
      <c r="Y5" s="6">
        <v>0.44197345590050002</v>
      </c>
      <c r="Z5" s="8">
        <v>0.2578268768566</v>
      </c>
      <c r="AA5" s="6">
        <v>0.41302212435699998</v>
      </c>
      <c r="AB5" s="6">
        <v>0.40400597774570002</v>
      </c>
      <c r="AC5" s="6">
        <v>0.36338061447379999</v>
      </c>
      <c r="AD5" s="6">
        <v>0.41235229130270001</v>
      </c>
      <c r="AE5" s="6">
        <v>0.40254323841779999</v>
      </c>
      <c r="AF5" s="7">
        <v>0.52154445432200003</v>
      </c>
      <c r="AG5" s="8">
        <v>0.39309006228549997</v>
      </c>
      <c r="AH5" s="7">
        <v>0.42817222155910001</v>
      </c>
      <c r="AI5" s="8">
        <v>0.35788066633679999</v>
      </c>
      <c r="AJ5" s="7">
        <v>0.52659828019270005</v>
      </c>
      <c r="AK5" s="8">
        <v>0.38837791875029998</v>
      </c>
      <c r="AL5" s="8">
        <v>0.25279264947680002</v>
      </c>
      <c r="AM5" s="8">
        <v>0.34015664669750001</v>
      </c>
      <c r="AN5" s="7">
        <v>0.45789988530999998</v>
      </c>
      <c r="AO5" s="7">
        <v>0.5171659767358</v>
      </c>
      <c r="AP5" s="7">
        <v>0.54225244919030002</v>
      </c>
      <c r="AQ5" s="8">
        <v>0.32024511046339998</v>
      </c>
    </row>
    <row r="6" spans="1:43" x14ac:dyDescent="0.25">
      <c r="A6" t="s">
        <v>837</v>
      </c>
      <c r="B6" s="6">
        <v>6.6948638064929997E-2</v>
      </c>
      <c r="C6" s="6">
        <v>6.5930238934409996E-2</v>
      </c>
      <c r="D6" s="6">
        <v>6.8061845442220006E-2</v>
      </c>
      <c r="E6" s="6">
        <v>9.8135527014270002E-2</v>
      </c>
      <c r="F6" s="6">
        <v>8.8734241138400005E-2</v>
      </c>
      <c r="G6" s="6">
        <v>8.748076042149E-2</v>
      </c>
      <c r="H6" s="7">
        <v>8.7807566645669993E-2</v>
      </c>
      <c r="I6" s="8">
        <v>4.176325106829E-2</v>
      </c>
      <c r="J6" s="6">
        <v>7.7135994853479994E-2</v>
      </c>
      <c r="K6" s="6">
        <v>6.4175647828240007E-2</v>
      </c>
      <c r="L6" s="6">
        <v>7.1117420580400006E-2</v>
      </c>
      <c r="M6" s="6">
        <v>6.0611834704840002E-2</v>
      </c>
      <c r="N6" s="6">
        <v>7.9143626439270004E-2</v>
      </c>
      <c r="O6" s="6">
        <v>6.0872490638590002E-2</v>
      </c>
      <c r="P6" s="6">
        <v>6.8995612744580007E-2</v>
      </c>
      <c r="Q6" s="6">
        <v>6.504512075268E-2</v>
      </c>
      <c r="R6" s="6">
        <v>8.9637934018540005E-2</v>
      </c>
      <c r="S6" s="6">
        <v>7.1181756991649997E-2</v>
      </c>
      <c r="T6" s="6">
        <v>5.5236745526340003E-2</v>
      </c>
      <c r="U6" s="6">
        <v>5.51246237106E-2</v>
      </c>
      <c r="V6" s="6">
        <v>0.1173295505116</v>
      </c>
      <c r="W6" s="6">
        <v>6.1944296502390001E-2</v>
      </c>
      <c r="X6" s="6">
        <v>4.4802327299980002E-2</v>
      </c>
      <c r="Y6" s="7">
        <v>9.6424361894229996E-2</v>
      </c>
      <c r="Z6" s="6">
        <v>7.5535659729359994E-2</v>
      </c>
      <c r="AA6" s="7">
        <v>9.8164437925059994E-2</v>
      </c>
      <c r="AB6" s="8">
        <v>5.425094549093E-2</v>
      </c>
      <c r="AC6" s="8">
        <v>1.9890424162439999E-2</v>
      </c>
      <c r="AD6" s="6">
        <v>5.6418588460289999E-2</v>
      </c>
      <c r="AE6" s="6">
        <v>7.2418713481290004E-2</v>
      </c>
      <c r="AF6" s="6">
        <v>8.0733830562499997E-2</v>
      </c>
      <c r="AG6" s="6">
        <v>6.5422085283179998E-2</v>
      </c>
      <c r="AH6" s="6">
        <v>6.5920210358220002E-2</v>
      </c>
      <c r="AI6" s="6">
        <v>6.9165471077530002E-2</v>
      </c>
      <c r="AJ6" s="7">
        <v>0.1268221480941</v>
      </c>
      <c r="AK6" s="8">
        <v>5.825850434266E-2</v>
      </c>
      <c r="AL6" s="7">
        <v>0.1026895378242</v>
      </c>
      <c r="AM6" s="7">
        <v>8.7038845485190003E-2</v>
      </c>
      <c r="AN6" s="6">
        <v>6.2052619723400003E-2</v>
      </c>
      <c r="AO6" s="6">
        <v>4.402963213213E-2</v>
      </c>
      <c r="AP6" s="8">
        <v>2.8267480796699999E-2</v>
      </c>
      <c r="AQ6" s="6">
        <v>4.755656691303E-2</v>
      </c>
    </row>
    <row r="7" spans="1:43" x14ac:dyDescent="0.25">
      <c r="A7" t="s">
        <v>838</v>
      </c>
      <c r="B7" s="6">
        <v>0.4563837061953</v>
      </c>
      <c r="C7" s="6">
        <v>0.43953664543440002</v>
      </c>
      <c r="D7" s="6">
        <v>0.47712632789850001</v>
      </c>
      <c r="E7" s="6">
        <v>0.2574414779882</v>
      </c>
      <c r="F7" s="8">
        <v>0.30188894528780003</v>
      </c>
      <c r="G7" s="8">
        <v>0.35739985422769999</v>
      </c>
      <c r="H7" s="8">
        <v>0.34292710621770001</v>
      </c>
      <c r="I7" s="8">
        <v>0.39262515782989998</v>
      </c>
      <c r="J7" s="6">
        <v>0.48985426760419998</v>
      </c>
      <c r="K7" s="7">
        <v>0.65754218635079997</v>
      </c>
      <c r="L7" s="7">
        <v>0.56772580852129995</v>
      </c>
      <c r="M7" s="8">
        <v>0.43291756491099997</v>
      </c>
      <c r="N7" s="7">
        <v>0.50154359263820003</v>
      </c>
      <c r="O7" s="6">
        <v>0.45750890300320002</v>
      </c>
      <c r="P7" s="8">
        <v>0.41648804771269998</v>
      </c>
      <c r="Q7" s="7">
        <v>0.50233396086670001</v>
      </c>
      <c r="R7" s="6">
        <v>0.49019271234110001</v>
      </c>
      <c r="S7" s="6">
        <v>0.4655328162897</v>
      </c>
      <c r="T7" s="6">
        <v>0.50866054360659996</v>
      </c>
      <c r="U7" s="6">
        <v>0.37984927265200003</v>
      </c>
      <c r="V7" s="6">
        <v>0.38169980122929997</v>
      </c>
      <c r="W7" s="7">
        <v>0.4742385277533</v>
      </c>
      <c r="X7" s="6">
        <v>0.45112411862180002</v>
      </c>
      <c r="Y7" s="8">
        <v>0.38033173357389999</v>
      </c>
      <c r="Z7" s="7">
        <v>0.62453287860660001</v>
      </c>
      <c r="AA7" s="8">
        <v>0.41681717590310002</v>
      </c>
      <c r="AB7" s="7">
        <v>0.47339507628510002</v>
      </c>
      <c r="AC7" s="6">
        <v>0.487119982806</v>
      </c>
      <c r="AD7" s="6">
        <v>0.47875576573689999</v>
      </c>
      <c r="AE7" s="6">
        <v>0.4447620275227</v>
      </c>
      <c r="AF7" s="8">
        <v>0.37033470334360002</v>
      </c>
      <c r="AG7" s="7">
        <v>0.46591265145249999</v>
      </c>
      <c r="AH7" s="8">
        <v>0.44069491169609998</v>
      </c>
      <c r="AI7" s="7">
        <v>0.49020177366579998</v>
      </c>
      <c r="AJ7" s="8">
        <v>0.27520527296129998</v>
      </c>
      <c r="AK7" s="7">
        <v>0.48268022383100001</v>
      </c>
      <c r="AL7" s="7">
        <v>0.55866299839809996</v>
      </c>
      <c r="AM7" s="6">
        <v>0.48601339310699998</v>
      </c>
      <c r="AN7" s="6">
        <v>0.42218451848729999</v>
      </c>
      <c r="AO7" s="8">
        <v>0.37561048028939997</v>
      </c>
      <c r="AP7" s="8">
        <v>0.38079426375960002</v>
      </c>
      <c r="AQ7" s="7">
        <v>0.55400513999459999</v>
      </c>
    </row>
    <row r="8" spans="1:43" x14ac:dyDescent="0.25">
      <c r="A8" t="s">
        <v>460</v>
      </c>
      <c r="B8" s="6">
        <v>7.0770927335309999E-2</v>
      </c>
      <c r="C8" s="8">
        <v>5.9994337281779997E-2</v>
      </c>
      <c r="D8" s="7">
        <v>8.385550832442E-2</v>
      </c>
      <c r="E8" s="6">
        <v>0</v>
      </c>
      <c r="F8" s="6">
        <v>4.2869899953749999E-2</v>
      </c>
      <c r="G8" s="6">
        <v>4.8854116251949999E-2</v>
      </c>
      <c r="H8" s="8">
        <v>4.7293917433819999E-2</v>
      </c>
      <c r="I8" s="8">
        <v>5.341956157944E-2</v>
      </c>
      <c r="J8" s="7">
        <v>0.1160952603037</v>
      </c>
      <c r="K8" s="6">
        <v>7.4084864361280006E-2</v>
      </c>
      <c r="L8" s="7">
        <v>9.6586316003930001E-2</v>
      </c>
      <c r="M8" s="6">
        <v>6.8200802373869995E-2</v>
      </c>
      <c r="N8" s="6">
        <v>7.5717055886939999E-2</v>
      </c>
      <c r="O8" s="6">
        <v>7.3570193459220001E-2</v>
      </c>
      <c r="P8" s="6">
        <v>6.9579791899939999E-2</v>
      </c>
      <c r="Q8" s="6">
        <v>6.5344754795760004E-2</v>
      </c>
      <c r="R8" s="6">
        <v>6.5189176707409993E-2</v>
      </c>
      <c r="S8" s="6">
        <v>7.7845357829969999E-2</v>
      </c>
      <c r="T8" s="6">
        <v>2.7147872998140001E-2</v>
      </c>
      <c r="U8" s="6">
        <v>7.8355213982810007E-2</v>
      </c>
      <c r="V8" s="7">
        <v>0.1704976863779</v>
      </c>
      <c r="W8" s="6">
        <v>7.0973955890689999E-2</v>
      </c>
      <c r="X8" s="6">
        <v>5.7702772115619999E-2</v>
      </c>
      <c r="Y8" s="6">
        <v>8.1270448631340003E-2</v>
      </c>
      <c r="Z8" s="6">
        <v>4.2104584807470001E-2</v>
      </c>
      <c r="AA8" s="6">
        <v>7.1996261814830001E-2</v>
      </c>
      <c r="AB8" s="6">
        <v>6.8348000478269999E-2</v>
      </c>
      <c r="AC8" s="6">
        <v>0.12960897855770001</v>
      </c>
      <c r="AD8" s="8">
        <v>5.2473354500120001E-2</v>
      </c>
      <c r="AE8" s="7">
        <v>8.0276020578259999E-2</v>
      </c>
      <c r="AF8" s="8">
        <v>2.7387011771989999E-2</v>
      </c>
      <c r="AG8" s="7">
        <v>7.5575200978779997E-2</v>
      </c>
      <c r="AH8" s="6">
        <v>6.521265638663E-2</v>
      </c>
      <c r="AI8" s="6">
        <v>8.2752088919850003E-2</v>
      </c>
      <c r="AJ8" s="6">
        <v>7.1374298751889997E-2</v>
      </c>
      <c r="AK8" s="6">
        <v>7.0683353075980004E-2</v>
      </c>
      <c r="AL8" s="6">
        <v>8.5854814300810003E-2</v>
      </c>
      <c r="AM8" s="6">
        <v>8.6791114710300002E-2</v>
      </c>
      <c r="AN8" s="6">
        <v>5.7862976479270002E-2</v>
      </c>
      <c r="AO8" s="6">
        <v>6.3193910842610002E-2</v>
      </c>
      <c r="AP8" s="6">
        <v>4.8685806253390002E-2</v>
      </c>
      <c r="AQ8" s="6">
        <v>7.8193182628980007E-2</v>
      </c>
    </row>
    <row r="9" spans="1:43" x14ac:dyDescent="0.25">
      <c r="A9" t="s">
        <v>434</v>
      </c>
      <c r="B9" s="6">
        <v>1</v>
      </c>
      <c r="C9" s="6">
        <v>1</v>
      </c>
      <c r="D9" s="6">
        <v>1</v>
      </c>
      <c r="E9" s="6">
        <v>1</v>
      </c>
      <c r="F9" s="6">
        <v>1</v>
      </c>
      <c r="G9" s="6">
        <v>1</v>
      </c>
      <c r="H9" s="6">
        <v>1</v>
      </c>
      <c r="I9" s="6">
        <v>1</v>
      </c>
      <c r="J9" s="6">
        <v>1</v>
      </c>
      <c r="K9" s="6">
        <v>1</v>
      </c>
      <c r="L9" s="6">
        <v>1</v>
      </c>
      <c r="M9" s="6">
        <v>1</v>
      </c>
      <c r="N9" s="6">
        <v>1</v>
      </c>
      <c r="O9" s="6">
        <v>1</v>
      </c>
      <c r="P9" s="6">
        <v>1</v>
      </c>
      <c r="Q9" s="6">
        <v>1</v>
      </c>
      <c r="R9" s="6">
        <v>1</v>
      </c>
      <c r="S9" s="6">
        <v>1</v>
      </c>
      <c r="T9" s="6">
        <v>1</v>
      </c>
      <c r="U9" s="6">
        <v>1</v>
      </c>
      <c r="V9" s="6">
        <v>1</v>
      </c>
      <c r="W9" s="6">
        <v>1</v>
      </c>
      <c r="X9" s="6">
        <v>1</v>
      </c>
      <c r="Y9" s="6">
        <v>1</v>
      </c>
      <c r="Z9" s="6">
        <v>1</v>
      </c>
      <c r="AA9" s="6">
        <v>1</v>
      </c>
      <c r="AB9" s="6">
        <v>1</v>
      </c>
      <c r="AC9" s="6">
        <v>1</v>
      </c>
      <c r="AD9" s="6">
        <v>1</v>
      </c>
      <c r="AE9" s="6">
        <v>1</v>
      </c>
      <c r="AF9" s="6">
        <v>1</v>
      </c>
      <c r="AG9" s="6">
        <v>1</v>
      </c>
      <c r="AH9" s="6">
        <v>1</v>
      </c>
      <c r="AI9" s="6">
        <v>1</v>
      </c>
      <c r="AJ9" s="6">
        <v>1</v>
      </c>
      <c r="AK9" s="6">
        <v>1</v>
      </c>
      <c r="AL9" s="6">
        <v>1</v>
      </c>
      <c r="AM9" s="6">
        <v>1</v>
      </c>
      <c r="AN9" s="6">
        <v>1</v>
      </c>
      <c r="AO9" s="6">
        <v>1</v>
      </c>
      <c r="AP9" s="6">
        <v>1</v>
      </c>
      <c r="AQ9" s="6">
        <v>1</v>
      </c>
    </row>
    <row r="10" spans="1:43" x14ac:dyDescent="0.25">
      <c r="A10" t="s">
        <v>433</v>
      </c>
      <c r="B10" s="9">
        <v>3285</v>
      </c>
      <c r="C10" s="9">
        <v>1764</v>
      </c>
      <c r="D10" s="9">
        <v>1515</v>
      </c>
      <c r="E10" s="9">
        <v>6</v>
      </c>
      <c r="F10" s="9">
        <v>214</v>
      </c>
      <c r="G10" s="9">
        <v>654</v>
      </c>
      <c r="H10" s="9">
        <v>868</v>
      </c>
      <c r="I10" s="9">
        <v>980</v>
      </c>
      <c r="J10" s="9">
        <v>781</v>
      </c>
      <c r="K10" s="9">
        <v>656</v>
      </c>
      <c r="L10" s="9">
        <v>1437</v>
      </c>
      <c r="M10" s="9">
        <v>2049</v>
      </c>
      <c r="N10" s="9">
        <v>1236</v>
      </c>
      <c r="O10" s="9">
        <v>727</v>
      </c>
      <c r="P10" s="9">
        <v>739</v>
      </c>
      <c r="Q10" s="9">
        <v>604</v>
      </c>
      <c r="R10" s="9">
        <v>418</v>
      </c>
      <c r="S10" s="9">
        <v>416</v>
      </c>
      <c r="T10" s="9">
        <v>142</v>
      </c>
      <c r="U10" s="9">
        <v>160</v>
      </c>
      <c r="V10" s="9">
        <v>79</v>
      </c>
      <c r="W10" s="9">
        <v>2234</v>
      </c>
      <c r="X10" s="9">
        <v>365</v>
      </c>
      <c r="Y10" s="9">
        <v>614</v>
      </c>
      <c r="Z10" s="9">
        <v>72</v>
      </c>
      <c r="AA10" s="9">
        <v>945</v>
      </c>
      <c r="AB10" s="9">
        <v>2282</v>
      </c>
      <c r="AC10" s="9">
        <v>58</v>
      </c>
      <c r="AD10" s="9">
        <v>1190</v>
      </c>
      <c r="AE10" s="9">
        <v>2095</v>
      </c>
      <c r="AF10" s="9">
        <v>360</v>
      </c>
      <c r="AG10" s="9">
        <v>2925</v>
      </c>
      <c r="AH10" s="9">
        <v>2309</v>
      </c>
      <c r="AI10" s="9">
        <v>976</v>
      </c>
      <c r="AJ10" s="9">
        <v>463</v>
      </c>
      <c r="AK10" s="9">
        <v>2822</v>
      </c>
      <c r="AL10" s="9">
        <v>450</v>
      </c>
      <c r="AM10" s="9">
        <v>837</v>
      </c>
      <c r="AN10" s="9">
        <v>808</v>
      </c>
      <c r="AO10" s="9">
        <v>513</v>
      </c>
      <c r="AP10" s="9">
        <v>481</v>
      </c>
      <c r="AQ10" s="9">
        <v>196</v>
      </c>
    </row>
    <row r="11" spans="1:43" x14ac:dyDescent="0.25">
      <c r="A11" t="s">
        <v>320</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69a06e30-8537-4f19-b1d5-7391eedac5f6" sqref="A2 AQ11" xr:uid="{00000000-0002-0000-AA00-000000000000}"/>
    <dataValidation allowBlank="1" error="69a06e30-8537-4f19-b1d5-7391eedac5f6" sqref="A1" xr:uid="{00000000-0002-0000-AA00-000001000000}"/>
  </dataValidations>
  <hyperlinks>
    <hyperlink ref="A1" location="'TOC'!A1" display="Back to TOC" xr:uid="{00000000-0004-0000-AA00-000000000000}"/>
  </hyperlinks>
  <pageMargins left="0.7" right="0.7" top="0.75" bottom="0.75" header="0.3" footer="0.3"/>
</worksheet>
</file>

<file path=xl/worksheets/sheet1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B00-000000000000}">
  <sheetPr codeName="Sheet172"/>
  <dimension ref="A1:AQ20"/>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42.85546875" bestFit="1" customWidth="1"/>
    <col min="2" max="43" width="12.7109375" bestFit="1" customWidth="1"/>
  </cols>
  <sheetData>
    <row r="1" spans="1:43" x14ac:dyDescent="0.25">
      <c r="A1" s="4" t="s">
        <v>384</v>
      </c>
    </row>
    <row r="2" spans="1:43" x14ac:dyDescent="0.25">
      <c r="A2" t="s">
        <v>375</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692</v>
      </c>
      <c r="B5" s="6">
        <v>0.48499477688960002</v>
      </c>
      <c r="C5" s="6">
        <v>0.50363776268630001</v>
      </c>
      <c r="D5" s="6">
        <v>0.45203041248260001</v>
      </c>
      <c r="E5" s="6">
        <v>0.48844194968510002</v>
      </c>
      <c r="F5" s="6">
        <v>0.37778051076699998</v>
      </c>
      <c r="G5" s="8">
        <v>0.38844822575330001</v>
      </c>
      <c r="H5" s="8">
        <v>0.38577713396309998</v>
      </c>
      <c r="I5" s="6">
        <v>0.46645051905950002</v>
      </c>
      <c r="J5" s="7">
        <v>0.62471522715500005</v>
      </c>
      <c r="K5" s="6">
        <v>0.56674746850559998</v>
      </c>
      <c r="L5" s="7">
        <v>0.60388298862800005</v>
      </c>
      <c r="M5" s="6">
        <v>0.46783902109039999</v>
      </c>
      <c r="N5" s="6">
        <v>0.53029101577479998</v>
      </c>
      <c r="O5" s="6">
        <v>0.4563757263739</v>
      </c>
      <c r="P5" s="6">
        <v>0.45197160933429997</v>
      </c>
      <c r="Q5" s="6">
        <v>0.53655983232469995</v>
      </c>
      <c r="R5" s="6">
        <v>0.56841939667660002</v>
      </c>
      <c r="S5" s="6">
        <v>0.4667764954145</v>
      </c>
      <c r="T5" s="6">
        <v>0.44829149088929998</v>
      </c>
      <c r="U5" s="7">
        <v>0.61266218111820003</v>
      </c>
      <c r="V5" s="6">
        <v>0.349651547412</v>
      </c>
      <c r="W5" s="6">
        <v>0.50339632614679997</v>
      </c>
      <c r="X5" s="6">
        <v>0.46189928051579998</v>
      </c>
      <c r="Y5" s="6">
        <v>0.44814047772929999</v>
      </c>
      <c r="Z5" s="6">
        <v>0.37191206410869998</v>
      </c>
      <c r="AA5" s="6">
        <v>0.4529922246616</v>
      </c>
      <c r="AB5" s="6">
        <v>0.49945978652040002</v>
      </c>
      <c r="AC5" s="6">
        <v>0.4323596176649</v>
      </c>
      <c r="AD5" s="6">
        <v>0.52561891271369998</v>
      </c>
      <c r="AE5" s="6">
        <v>0.46109532845349999</v>
      </c>
      <c r="AF5" s="6">
        <v>0.52106633253120005</v>
      </c>
      <c r="AG5" s="6">
        <v>0.47841840455029999</v>
      </c>
      <c r="AH5" s="6">
        <v>0.48696158426149999</v>
      </c>
      <c r="AI5" s="6">
        <v>0.47917466950780002</v>
      </c>
      <c r="AJ5" s="8">
        <v>0.40690623985570001</v>
      </c>
      <c r="AK5" s="7">
        <v>0.50358328794520002</v>
      </c>
      <c r="AL5" s="6">
        <v>0.45401069680240003</v>
      </c>
      <c r="AM5" s="6">
        <v>0.53222768084289995</v>
      </c>
      <c r="AN5" s="6">
        <v>0.4607687965067</v>
      </c>
      <c r="AO5" s="6">
        <v>0.498769512054</v>
      </c>
      <c r="AP5" s="6">
        <v>0.46192422279930001</v>
      </c>
      <c r="AQ5" s="6">
        <v>0.5178701763236</v>
      </c>
    </row>
    <row r="6" spans="1:43" x14ac:dyDescent="0.25">
      <c r="A6" t="s">
        <v>693</v>
      </c>
      <c r="B6" s="6">
        <v>0.48263629466180002</v>
      </c>
      <c r="C6" s="6">
        <v>0.47243382797950001</v>
      </c>
      <c r="D6" s="6">
        <v>0.50182037685350001</v>
      </c>
      <c r="E6" s="6">
        <v>0.37681474940229998</v>
      </c>
      <c r="F6" s="6">
        <v>0.41116831154130001</v>
      </c>
      <c r="G6" s="8">
        <v>0.39012346748999999</v>
      </c>
      <c r="H6" s="8">
        <v>0.39539289118960003</v>
      </c>
      <c r="I6" s="6">
        <v>0.49299639177679999</v>
      </c>
      <c r="J6" s="7">
        <v>0.57461273127820001</v>
      </c>
      <c r="K6" s="6">
        <v>0.52311780998849999</v>
      </c>
      <c r="L6" s="7">
        <v>0.55610667708130002</v>
      </c>
      <c r="M6" s="6">
        <v>0.48072957768879998</v>
      </c>
      <c r="N6" s="6">
        <v>0.48767058802110003</v>
      </c>
      <c r="O6" s="6">
        <v>0.47473380708700003</v>
      </c>
      <c r="P6" s="6">
        <v>0.46896433367779999</v>
      </c>
      <c r="Q6" s="6">
        <v>0.54757083349820002</v>
      </c>
      <c r="R6" s="6">
        <v>0.51513343612520002</v>
      </c>
      <c r="S6" s="6">
        <v>0.4032207670106</v>
      </c>
      <c r="T6" s="6">
        <v>0.42913054107010001</v>
      </c>
      <c r="U6" s="6">
        <v>0.50846260573419999</v>
      </c>
      <c r="V6" s="6">
        <v>0.47067844428080002</v>
      </c>
      <c r="W6" s="6">
        <v>0.47589377881400002</v>
      </c>
      <c r="X6" s="7">
        <v>0.59474213936249998</v>
      </c>
      <c r="Y6" s="6">
        <v>0.43029943100610002</v>
      </c>
      <c r="Z6" s="6">
        <v>0.69006216691010003</v>
      </c>
      <c r="AA6" s="6">
        <v>0.44969045595910001</v>
      </c>
      <c r="AB6" s="6">
        <v>0.49793395626030001</v>
      </c>
      <c r="AC6" s="6">
        <v>0.41213933948019998</v>
      </c>
      <c r="AD6" s="6">
        <v>0.51697472493069996</v>
      </c>
      <c r="AE6" s="6">
        <v>0.46243476847679998</v>
      </c>
      <c r="AF6" s="6">
        <v>0.53774554972980004</v>
      </c>
      <c r="AG6" s="6">
        <v>0.47258907118549998</v>
      </c>
      <c r="AH6" s="6">
        <v>0.47165449391570002</v>
      </c>
      <c r="AI6" s="6">
        <v>0.51513325420019995</v>
      </c>
      <c r="AJ6" s="8">
        <v>0.3486078014506</v>
      </c>
      <c r="AK6" s="7">
        <v>0.51454097904249996</v>
      </c>
      <c r="AL6" s="6">
        <v>0.43257485833370002</v>
      </c>
      <c r="AM6" s="6">
        <v>0.43120883789039999</v>
      </c>
      <c r="AN6" s="6">
        <v>0.46836888857339998</v>
      </c>
      <c r="AO6" s="6">
        <v>0.51292095108960001</v>
      </c>
      <c r="AP6" s="6">
        <v>0.54560143359299995</v>
      </c>
      <c r="AQ6" s="6">
        <v>0.55621928211140004</v>
      </c>
    </row>
    <row r="7" spans="1:43" x14ac:dyDescent="0.25">
      <c r="A7" t="s">
        <v>694</v>
      </c>
      <c r="B7" s="6">
        <v>0.26241691437780001</v>
      </c>
      <c r="C7" s="6">
        <v>0.26338718559789998</v>
      </c>
      <c r="D7" s="6">
        <v>0.2622779612253</v>
      </c>
      <c r="E7" s="6">
        <v>0.11937327141409999</v>
      </c>
      <c r="F7" s="6">
        <v>0.2675334392964</v>
      </c>
      <c r="G7" s="6">
        <v>0.25703653251390002</v>
      </c>
      <c r="H7" s="6">
        <v>0.25966485559570002</v>
      </c>
      <c r="I7" s="6">
        <v>0.22975625422090001</v>
      </c>
      <c r="J7" s="6">
        <v>0.2896162528647</v>
      </c>
      <c r="K7" s="6">
        <v>0.32732829168159999</v>
      </c>
      <c r="L7" s="7">
        <v>0.30316906577789998</v>
      </c>
      <c r="M7" s="6">
        <v>0.25986743209250002</v>
      </c>
      <c r="N7" s="6">
        <v>0.26914829712659999</v>
      </c>
      <c r="O7" s="6">
        <v>0.26883129469729999</v>
      </c>
      <c r="P7" s="6">
        <v>0.24517170983539999</v>
      </c>
      <c r="Q7" s="6">
        <v>0.25672890202100002</v>
      </c>
      <c r="R7" s="6">
        <v>0.29579042578089998</v>
      </c>
      <c r="S7" s="6">
        <v>0.24415432239759999</v>
      </c>
      <c r="T7" s="6">
        <v>0.34859205570129997</v>
      </c>
      <c r="U7" s="6">
        <v>0.28224798036990001</v>
      </c>
      <c r="V7" s="6">
        <v>0.39967597912500002</v>
      </c>
      <c r="W7" s="6">
        <v>0.27929884461019999</v>
      </c>
      <c r="X7" s="6">
        <v>0.29651302540509999</v>
      </c>
      <c r="Y7" s="8">
        <v>0.19511602894339999</v>
      </c>
      <c r="Z7" s="6">
        <v>0.21060884103499999</v>
      </c>
      <c r="AA7" s="6">
        <v>0.2257842646706</v>
      </c>
      <c r="AB7" s="6">
        <v>0.27823120660189998</v>
      </c>
      <c r="AC7" s="6">
        <v>0.2320140470888</v>
      </c>
      <c r="AD7" s="6">
        <v>0.25066934007000002</v>
      </c>
      <c r="AE7" s="6">
        <v>0.26932809022740001</v>
      </c>
      <c r="AF7" s="6">
        <v>0.25914834316899998</v>
      </c>
      <c r="AG7" s="6">
        <v>0.26301282273010002</v>
      </c>
      <c r="AH7" s="6">
        <v>0.25748976240209998</v>
      </c>
      <c r="AI7" s="6">
        <v>0.27699716966519999</v>
      </c>
      <c r="AJ7" s="6">
        <v>0.24107789336070001</v>
      </c>
      <c r="AK7" s="6">
        <v>0.2674965412111</v>
      </c>
      <c r="AL7" s="6">
        <v>0.28887056787690002</v>
      </c>
      <c r="AM7" s="6">
        <v>0.23358813767059999</v>
      </c>
      <c r="AN7" s="6">
        <v>0.2507687156715</v>
      </c>
      <c r="AO7" s="6">
        <v>0.27801349018970001</v>
      </c>
      <c r="AP7" s="6">
        <v>0.30424454718889998</v>
      </c>
      <c r="AQ7" s="6">
        <v>0.1397845329961</v>
      </c>
    </row>
    <row r="8" spans="1:43" x14ac:dyDescent="0.25">
      <c r="A8" t="s">
        <v>695</v>
      </c>
      <c r="B8" s="6">
        <v>0.15506608576879999</v>
      </c>
      <c r="C8" s="6">
        <v>0.16462733651700001</v>
      </c>
      <c r="D8" s="6">
        <v>0.1398864740438</v>
      </c>
      <c r="E8" s="6">
        <v>0</v>
      </c>
      <c r="F8" s="6">
        <v>0.2075562303938</v>
      </c>
      <c r="G8" s="6">
        <v>0.19341201146369999</v>
      </c>
      <c r="H8" s="7">
        <v>0.19695358593490001</v>
      </c>
      <c r="I8" s="6">
        <v>0.1516155004292</v>
      </c>
      <c r="J8" s="8">
        <v>0.1099743211464</v>
      </c>
      <c r="K8" s="6">
        <v>0.1323516909255</v>
      </c>
      <c r="L8" s="8">
        <v>0.1180162174644</v>
      </c>
      <c r="M8" s="6">
        <v>0.1614059360841</v>
      </c>
      <c r="N8" s="6">
        <v>0.1383270171006</v>
      </c>
      <c r="O8" s="7">
        <v>0.19929013085159999</v>
      </c>
      <c r="P8" s="6">
        <v>0.1332884182564</v>
      </c>
      <c r="Q8" s="6">
        <v>0.11512466536469999</v>
      </c>
      <c r="R8" s="6">
        <v>0.16634221947729999</v>
      </c>
      <c r="S8" s="6">
        <v>0.16533359068530001</v>
      </c>
      <c r="T8" s="6">
        <v>0.21098428195899999</v>
      </c>
      <c r="U8" s="6">
        <v>0.10448005444900001</v>
      </c>
      <c r="V8" s="6">
        <v>0.19554277822329999</v>
      </c>
      <c r="W8" s="6">
        <v>0.15541924304320001</v>
      </c>
      <c r="X8" s="6">
        <v>0.15029956620410001</v>
      </c>
      <c r="Y8" s="6">
        <v>0.16004102422040001</v>
      </c>
      <c r="Z8" s="6">
        <v>8.0040151910230006E-2</v>
      </c>
      <c r="AA8" s="6">
        <v>0.1537479079438</v>
      </c>
      <c r="AB8" s="6">
        <v>0.15636018976079999</v>
      </c>
      <c r="AC8" s="6">
        <v>0.1248653791697</v>
      </c>
      <c r="AD8" s="6">
        <v>0.14938223872609999</v>
      </c>
      <c r="AE8" s="6">
        <v>0.15840993066699999</v>
      </c>
      <c r="AF8" s="7">
        <v>0.2260726744182</v>
      </c>
      <c r="AG8" s="8">
        <v>0.14212054579440001</v>
      </c>
      <c r="AH8" s="6">
        <v>0.1578903987419</v>
      </c>
      <c r="AI8" s="6">
        <v>0.1467084778927</v>
      </c>
      <c r="AJ8" s="6">
        <v>0.1365844455053</v>
      </c>
      <c r="AK8" s="6">
        <v>0.1594655301356</v>
      </c>
      <c r="AL8" s="6">
        <v>0.1618213011529</v>
      </c>
      <c r="AM8" s="6">
        <v>0.158435152873</v>
      </c>
      <c r="AN8" s="6">
        <v>0.16420073314950001</v>
      </c>
      <c r="AO8" s="6">
        <v>0.1732977102438</v>
      </c>
      <c r="AP8" s="6">
        <v>0.12754140957509999</v>
      </c>
      <c r="AQ8" s="6">
        <v>9.4904779168629994E-2</v>
      </c>
    </row>
    <row r="9" spans="1:43" x14ac:dyDescent="0.25">
      <c r="A9" t="s">
        <v>696</v>
      </c>
      <c r="B9" s="6">
        <v>0.4117351006637</v>
      </c>
      <c r="C9" s="8">
        <v>0.368843463594</v>
      </c>
      <c r="D9" s="7">
        <v>0.48726879815950003</v>
      </c>
      <c r="E9" s="6">
        <v>0.43168449702669998</v>
      </c>
      <c r="F9" s="6">
        <v>0.51589802003789997</v>
      </c>
      <c r="G9" s="6">
        <v>0.43777449495679999</v>
      </c>
      <c r="H9" s="6">
        <v>0.45733586369660001</v>
      </c>
      <c r="I9" s="6">
        <v>0.38982995319120001</v>
      </c>
      <c r="J9" s="6">
        <v>0.38167818097049999</v>
      </c>
      <c r="K9" s="6">
        <v>0.41191982467409999</v>
      </c>
      <c r="L9" s="6">
        <v>0.39254631094070003</v>
      </c>
      <c r="M9" s="7">
        <v>0.4467257414793</v>
      </c>
      <c r="N9" s="8">
        <v>0.31934952210419998</v>
      </c>
      <c r="O9" s="6">
        <v>0.40291070655599998</v>
      </c>
      <c r="P9" s="6">
        <v>0.4234364576538</v>
      </c>
      <c r="Q9" s="6">
        <v>0.39999440780110002</v>
      </c>
      <c r="R9" s="7">
        <v>0.50546121115289999</v>
      </c>
      <c r="S9" s="6">
        <v>0.42348170392540002</v>
      </c>
      <c r="T9" s="8">
        <v>0.24662820386949999</v>
      </c>
      <c r="U9" s="6">
        <v>0.40108207655650002</v>
      </c>
      <c r="V9" s="6">
        <v>0.26914736641069997</v>
      </c>
      <c r="W9" s="6">
        <v>0.42227503396839999</v>
      </c>
      <c r="X9" s="6">
        <v>0.33975695480500001</v>
      </c>
      <c r="Y9" s="6">
        <v>0.4222012500822</v>
      </c>
      <c r="Z9" s="6">
        <v>0.38191545127249998</v>
      </c>
      <c r="AA9" s="6">
        <v>0.402772096104</v>
      </c>
      <c r="AB9" s="6">
        <v>0.41261969981300001</v>
      </c>
      <c r="AC9" s="6">
        <v>0.52411675391870005</v>
      </c>
      <c r="AD9" s="6">
        <v>0.41601123481480001</v>
      </c>
      <c r="AE9" s="6">
        <v>0.40921942259249999</v>
      </c>
      <c r="AF9" s="6">
        <v>0.40015344652329998</v>
      </c>
      <c r="AG9" s="6">
        <v>0.41384660565920001</v>
      </c>
      <c r="AH9" s="6">
        <v>0.42151081598599999</v>
      </c>
      <c r="AI9" s="6">
        <v>0.38280714680290001</v>
      </c>
      <c r="AJ9" s="6">
        <v>0.46924451122220001</v>
      </c>
      <c r="AK9" s="6">
        <v>0.39804532807249998</v>
      </c>
      <c r="AL9" s="6">
        <v>0.40938053896350002</v>
      </c>
      <c r="AM9" s="6">
        <v>0.39846524144149997</v>
      </c>
      <c r="AN9" s="6">
        <v>0.37692136756979999</v>
      </c>
      <c r="AO9" s="6">
        <v>0.45729455487140003</v>
      </c>
      <c r="AP9" s="6">
        <v>0.42993922476590002</v>
      </c>
      <c r="AQ9" s="6">
        <v>0.41566106874460002</v>
      </c>
    </row>
    <row r="10" spans="1:43" x14ac:dyDescent="0.25">
      <c r="A10" t="s">
        <v>697</v>
      </c>
      <c r="B10" s="6">
        <v>7.9994295271009999E-2</v>
      </c>
      <c r="C10" s="6">
        <v>7.4131523906880006E-2</v>
      </c>
      <c r="D10" s="6">
        <v>8.9714321716110004E-2</v>
      </c>
      <c r="E10" s="6">
        <v>0.13763524514020001</v>
      </c>
      <c r="F10" s="6">
        <v>8.4988339266989996E-2</v>
      </c>
      <c r="G10" s="7">
        <v>0.1164647845743</v>
      </c>
      <c r="H10" s="7">
        <v>0.10858338965979999</v>
      </c>
      <c r="I10" s="6">
        <v>8.2547788717600004E-2</v>
      </c>
      <c r="J10" s="6">
        <v>4.840275179247E-2</v>
      </c>
      <c r="K10" s="6">
        <v>5.0030871148599998E-2</v>
      </c>
      <c r="L10" s="8">
        <v>4.8987859299939998E-2</v>
      </c>
      <c r="M10" s="6">
        <v>8.4239586056089999E-2</v>
      </c>
      <c r="N10" s="6">
        <v>6.8785479536540003E-2</v>
      </c>
      <c r="O10" s="6">
        <v>6.76722901647E-2</v>
      </c>
      <c r="P10" s="6">
        <v>0.1037232886606</v>
      </c>
      <c r="Q10" s="6">
        <v>0.1077995657345</v>
      </c>
      <c r="R10" s="6">
        <v>8.9280428572790005E-2</v>
      </c>
      <c r="S10" s="6">
        <v>3.7794545622360003E-2</v>
      </c>
      <c r="T10" s="8">
        <v>1.8466900864070001E-2</v>
      </c>
      <c r="U10" s="8">
        <v>3.3671587915780003E-2</v>
      </c>
      <c r="V10" s="6">
        <v>0</v>
      </c>
      <c r="W10" s="6">
        <v>8.1365678633080002E-2</v>
      </c>
      <c r="X10" s="6">
        <v>7.4519621700620001E-2</v>
      </c>
      <c r="Y10" s="6">
        <v>8.2551214868030007E-2</v>
      </c>
      <c r="Z10" s="6">
        <v>0</v>
      </c>
      <c r="AA10" s="6">
        <v>9.5828234089109995E-2</v>
      </c>
      <c r="AB10" s="6">
        <v>7.3885844007260004E-2</v>
      </c>
      <c r="AC10" s="6">
        <v>6.3948395251160001E-2</v>
      </c>
      <c r="AD10" s="6">
        <v>6.4615077367110002E-2</v>
      </c>
      <c r="AE10" s="6">
        <v>8.9041991125349995E-2</v>
      </c>
      <c r="AF10" s="6">
        <v>5.4768645784889998E-2</v>
      </c>
      <c r="AG10" s="6">
        <v>8.4593300236829996E-2</v>
      </c>
      <c r="AH10" s="6">
        <v>8.5306174317429997E-2</v>
      </c>
      <c r="AI10" s="6">
        <v>6.4275569131580002E-2</v>
      </c>
      <c r="AJ10" s="7">
        <v>0.13768767492699999</v>
      </c>
      <c r="AK10" s="8">
        <v>6.6260729932139995E-2</v>
      </c>
      <c r="AL10" s="7">
        <v>0.14408953093089999</v>
      </c>
      <c r="AM10" s="6">
        <v>5.6218589330770001E-2</v>
      </c>
      <c r="AN10" s="6">
        <v>8.9284203639399998E-2</v>
      </c>
      <c r="AO10" s="6">
        <v>6.6170473382270001E-2</v>
      </c>
      <c r="AP10" s="6">
        <v>6.5242257219519997E-2</v>
      </c>
      <c r="AQ10" s="6">
        <v>0.1141950855764</v>
      </c>
    </row>
    <row r="11" spans="1:43" x14ac:dyDescent="0.25">
      <c r="A11" t="s">
        <v>698</v>
      </c>
      <c r="B11" s="6">
        <v>0.24684946741200001</v>
      </c>
      <c r="C11" s="6">
        <v>0.25810923457770002</v>
      </c>
      <c r="D11" s="6">
        <v>0.22581855116220001</v>
      </c>
      <c r="E11" s="6">
        <v>0.35080670454489998</v>
      </c>
      <c r="F11" s="7">
        <v>0.4202366178968</v>
      </c>
      <c r="G11" s="7">
        <v>0.38218128733579998</v>
      </c>
      <c r="H11" s="7">
        <v>0.3917099709538</v>
      </c>
      <c r="I11" s="6">
        <v>0.23650036183510001</v>
      </c>
      <c r="J11" s="8">
        <v>0.13618749568569999</v>
      </c>
      <c r="K11" s="8">
        <v>8.2443959450549997E-2</v>
      </c>
      <c r="L11" s="8">
        <v>0.1168733425733</v>
      </c>
      <c r="M11" s="6">
        <v>0.2481811395431</v>
      </c>
      <c r="N11" s="6">
        <v>0.24333346149109999</v>
      </c>
      <c r="O11" s="7">
        <v>0.3185082703246</v>
      </c>
      <c r="P11" s="6">
        <v>0.2339896592897</v>
      </c>
      <c r="Q11" s="6">
        <v>0.19694527032219999</v>
      </c>
      <c r="R11" s="6">
        <v>0.1964194089355</v>
      </c>
      <c r="S11" s="6">
        <v>0.2330909276191</v>
      </c>
      <c r="T11" s="6">
        <v>0.19326400319879999</v>
      </c>
      <c r="U11" s="6">
        <v>0.1708521638613</v>
      </c>
      <c r="V11" s="6">
        <v>0.36488127427020001</v>
      </c>
      <c r="W11" s="6">
        <v>0.24110260395809999</v>
      </c>
      <c r="X11" s="6">
        <v>0.29135288160360001</v>
      </c>
      <c r="Y11" s="6">
        <v>0.24457461592980001</v>
      </c>
      <c r="Z11" s="6">
        <v>0.11945216636350001</v>
      </c>
      <c r="AA11" s="7">
        <v>0.290951868191</v>
      </c>
      <c r="AB11" s="8">
        <v>0.22645919865379999</v>
      </c>
      <c r="AC11" s="6">
        <v>0.33769867926449998</v>
      </c>
      <c r="AD11" s="6">
        <v>0.2253769651161</v>
      </c>
      <c r="AE11" s="6">
        <v>0.25948188287149998</v>
      </c>
      <c r="AF11" s="6">
        <v>0.29080029870099999</v>
      </c>
      <c r="AG11" s="6">
        <v>0.2388365878442</v>
      </c>
      <c r="AH11" s="6">
        <v>0.2414428195102</v>
      </c>
      <c r="AI11" s="6">
        <v>0.26284863022369997</v>
      </c>
      <c r="AJ11" s="7">
        <v>0.36243066657400003</v>
      </c>
      <c r="AK11" s="8">
        <v>0.2193360514862</v>
      </c>
      <c r="AL11" s="6">
        <v>0.21405932635800001</v>
      </c>
      <c r="AM11" s="6">
        <v>0.22215390035150001</v>
      </c>
      <c r="AN11" s="6">
        <v>0.25973317010969998</v>
      </c>
      <c r="AO11" s="6">
        <v>0.2765061034995</v>
      </c>
      <c r="AP11" s="6">
        <v>0.2477872267132</v>
      </c>
      <c r="AQ11" s="6">
        <v>0.23721683395330001</v>
      </c>
    </row>
    <row r="12" spans="1:43" x14ac:dyDescent="0.25">
      <c r="A12" t="s">
        <v>699</v>
      </c>
      <c r="B12" s="6">
        <v>0.34034562057919998</v>
      </c>
      <c r="C12" s="6">
        <v>0.32941467563400001</v>
      </c>
      <c r="D12" s="6">
        <v>0.36056402244480001</v>
      </c>
      <c r="E12" s="6">
        <v>0.2574414779882</v>
      </c>
      <c r="F12" s="6">
        <v>0.29320952138840001</v>
      </c>
      <c r="G12" s="6">
        <v>0.33393393380289998</v>
      </c>
      <c r="H12" s="6">
        <v>0.3237369381204</v>
      </c>
      <c r="I12" s="7">
        <v>0.43340221765510001</v>
      </c>
      <c r="J12" s="6">
        <v>0.29010426833649999</v>
      </c>
      <c r="K12" s="8">
        <v>0.1735226031198</v>
      </c>
      <c r="L12" s="8">
        <v>0.24820758103560001</v>
      </c>
      <c r="M12" s="6">
        <v>0.32981502949879998</v>
      </c>
      <c r="N12" s="6">
        <v>0.36814947689229999</v>
      </c>
      <c r="O12" s="6">
        <v>0.32609272987060001</v>
      </c>
      <c r="P12" s="6">
        <v>0.32886768130970001</v>
      </c>
      <c r="Q12" s="6">
        <v>0.34790260021739999</v>
      </c>
      <c r="R12" s="6">
        <v>0.4162450601871</v>
      </c>
      <c r="S12" s="6">
        <v>0.33812231261129999</v>
      </c>
      <c r="T12" s="6">
        <v>0.3582301158033</v>
      </c>
      <c r="U12" s="6">
        <v>0.3799188181557</v>
      </c>
      <c r="V12" s="6">
        <v>0.26383494292240001</v>
      </c>
      <c r="W12" s="6">
        <v>0.32939996823849998</v>
      </c>
      <c r="X12" s="6">
        <v>0.3886518812284</v>
      </c>
      <c r="Y12" s="6">
        <v>0.3471448094231</v>
      </c>
      <c r="Z12" s="6">
        <v>0.30941952045959997</v>
      </c>
      <c r="AA12" s="6">
        <v>0.35173312628519998</v>
      </c>
      <c r="AB12" s="6">
        <v>0.33624726759430001</v>
      </c>
      <c r="AC12" s="6">
        <v>0.3169733255728</v>
      </c>
      <c r="AD12" s="6">
        <v>0.33787663698429998</v>
      </c>
      <c r="AE12" s="6">
        <v>0.34179813999699998</v>
      </c>
      <c r="AF12" s="6">
        <v>0.37680254948559999</v>
      </c>
      <c r="AG12" s="6">
        <v>0.33369898905560003</v>
      </c>
      <c r="AH12" s="6">
        <v>0.33551009904790002</v>
      </c>
      <c r="AI12" s="6">
        <v>0.35465472627009997</v>
      </c>
      <c r="AJ12" s="6">
        <v>0.32670165807419999</v>
      </c>
      <c r="AK12" s="6">
        <v>0.34359348457439998</v>
      </c>
      <c r="AL12" s="6">
        <v>0.32486314147369999</v>
      </c>
      <c r="AM12" s="6">
        <v>0.2886885920492</v>
      </c>
      <c r="AN12" s="6">
        <v>0.329002700526</v>
      </c>
      <c r="AO12" s="7">
        <v>0.40619393544100002</v>
      </c>
      <c r="AP12" s="6">
        <v>0.35914315178630002</v>
      </c>
      <c r="AQ12" s="6">
        <v>0.33247785949870001</v>
      </c>
    </row>
    <row r="13" spans="1:43" x14ac:dyDescent="0.25">
      <c r="A13" t="s">
        <v>700</v>
      </c>
      <c r="B13" s="6">
        <v>0.1645239252804</v>
      </c>
      <c r="C13" s="6">
        <v>0.16183619828359999</v>
      </c>
      <c r="D13" s="6">
        <v>0.1710820324724</v>
      </c>
      <c r="E13" s="6">
        <v>0</v>
      </c>
      <c r="F13" s="8">
        <v>6.0438679582999998E-2</v>
      </c>
      <c r="G13" s="6">
        <v>0.1575954469077</v>
      </c>
      <c r="H13" s="6">
        <v>0.13326833994160001</v>
      </c>
      <c r="I13" s="6">
        <v>0.16030392208550001</v>
      </c>
      <c r="J13" s="6">
        <v>0.18975599981669999</v>
      </c>
      <c r="K13" s="6">
        <v>0.21850169252900001</v>
      </c>
      <c r="L13" s="7">
        <v>0.20008652045709999</v>
      </c>
      <c r="M13" s="6">
        <v>0.1536893402283</v>
      </c>
      <c r="N13" s="6">
        <v>0.1931304150492</v>
      </c>
      <c r="O13" s="6">
        <v>0.15523930672739999</v>
      </c>
      <c r="P13" s="6">
        <v>0.1772502285516</v>
      </c>
      <c r="Q13" s="6">
        <v>0.1508364963828</v>
      </c>
      <c r="R13" s="6">
        <v>0.1934119927596</v>
      </c>
      <c r="S13" s="6">
        <v>0.16554571274970001</v>
      </c>
      <c r="T13" s="6">
        <v>0.20985772542879999</v>
      </c>
      <c r="U13" s="6">
        <v>0.12806242859629999</v>
      </c>
      <c r="V13" s="6">
        <v>0.31540793497390002</v>
      </c>
      <c r="W13" s="6">
        <v>0.15587202552410001</v>
      </c>
      <c r="X13" s="6">
        <v>0.1544860087379</v>
      </c>
      <c r="Y13" s="6">
        <v>0.1956325389776</v>
      </c>
      <c r="Z13" s="6">
        <v>0.17286520658089999</v>
      </c>
      <c r="AA13" s="6">
        <v>0.19932184345269999</v>
      </c>
      <c r="AB13" s="6">
        <v>0.15089029821210001</v>
      </c>
      <c r="AC13" s="6">
        <v>0.13765885319419999</v>
      </c>
      <c r="AD13" s="6">
        <v>0.1444595569721</v>
      </c>
      <c r="AE13" s="6">
        <v>0.17632792617939999</v>
      </c>
      <c r="AF13" s="6">
        <v>0.1911178632145</v>
      </c>
      <c r="AG13" s="6">
        <v>0.15967546131169999</v>
      </c>
      <c r="AH13" s="6">
        <v>0.1570463738257</v>
      </c>
      <c r="AI13" s="6">
        <v>0.186651233241</v>
      </c>
      <c r="AJ13" s="6">
        <v>0.2082423692266</v>
      </c>
      <c r="AK13" s="6">
        <v>0.1541170101364</v>
      </c>
      <c r="AL13" s="6">
        <v>0.1611343466839</v>
      </c>
      <c r="AM13" s="6">
        <v>0.1617108056497</v>
      </c>
      <c r="AN13" s="6">
        <v>0.16059152405159999</v>
      </c>
      <c r="AO13" s="6">
        <v>0.15559692129720001</v>
      </c>
      <c r="AP13" s="6">
        <v>0.1500968400728</v>
      </c>
      <c r="AQ13" s="7">
        <v>0.34376779865009999</v>
      </c>
    </row>
    <row r="14" spans="1:43" x14ac:dyDescent="0.25">
      <c r="A14" t="s">
        <v>839</v>
      </c>
      <c r="B14" s="6">
        <v>0.47115544392499997</v>
      </c>
      <c r="C14" s="6">
        <v>0.45970279544499998</v>
      </c>
      <c r="D14" s="6">
        <v>0.49525520110959997</v>
      </c>
      <c r="E14" s="6">
        <v>0.11937327141409999</v>
      </c>
      <c r="F14" s="6">
        <v>0.38324207890020001</v>
      </c>
      <c r="G14" s="8">
        <v>0.40898501516340002</v>
      </c>
      <c r="H14" s="8">
        <v>0.40253923499450001</v>
      </c>
      <c r="I14" s="6">
        <v>0.47321320873700001</v>
      </c>
      <c r="J14" s="7">
        <v>0.54508869390640002</v>
      </c>
      <c r="K14" s="6">
        <v>0.51989681617609995</v>
      </c>
      <c r="L14" s="7">
        <v>0.53603533013920002</v>
      </c>
      <c r="M14" s="6">
        <v>0.46739685230189998</v>
      </c>
      <c r="N14" s="6">
        <v>0.48107923078839998</v>
      </c>
      <c r="O14" s="6">
        <v>0.42967481252680001</v>
      </c>
      <c r="P14" s="6">
        <v>0.46797476286189998</v>
      </c>
      <c r="Q14" s="6">
        <v>0.50440041914610001</v>
      </c>
      <c r="R14" s="6">
        <v>0.5212053427019</v>
      </c>
      <c r="S14" s="6">
        <v>0.48056856928379998</v>
      </c>
      <c r="T14" s="6">
        <v>0.56178479316910002</v>
      </c>
      <c r="U14" s="6">
        <v>0.53560309293929997</v>
      </c>
      <c r="V14" s="8">
        <v>0.20354418953969999</v>
      </c>
      <c r="W14" s="6">
        <v>0.47254212213050001</v>
      </c>
      <c r="X14" s="6">
        <v>0.41022821231759998</v>
      </c>
      <c r="Y14" s="6">
        <v>0.50617530446049996</v>
      </c>
      <c r="Z14" s="6">
        <v>0.3633967064045</v>
      </c>
      <c r="AA14" s="6">
        <v>0.49525344750470002</v>
      </c>
      <c r="AB14" s="6">
        <v>0.4644673367619</v>
      </c>
      <c r="AC14" s="6">
        <v>0.34201889415999998</v>
      </c>
      <c r="AD14" s="6">
        <v>0.47905700088030001</v>
      </c>
      <c r="AE14" s="6">
        <v>0.46650690558230001</v>
      </c>
      <c r="AF14" s="6">
        <v>0.48109690188490001</v>
      </c>
      <c r="AG14" s="6">
        <v>0.46934297069019998</v>
      </c>
      <c r="AH14" s="8">
        <v>0.45267975497239998</v>
      </c>
      <c r="AI14" s="7">
        <v>0.52582805456740001</v>
      </c>
      <c r="AJ14" s="6">
        <v>0.45153872468650003</v>
      </c>
      <c r="AK14" s="6">
        <v>0.47582508707999999</v>
      </c>
      <c r="AL14" s="6">
        <v>0.42993199842050001</v>
      </c>
      <c r="AM14" s="6">
        <v>0.49803379642630002</v>
      </c>
      <c r="AN14" s="6">
        <v>0.485895695746</v>
      </c>
      <c r="AO14" s="6">
        <v>0.48760578365169999</v>
      </c>
      <c r="AP14" s="6">
        <v>0.42148706581360001</v>
      </c>
      <c r="AQ14" s="6">
        <v>0.49772245773040003</v>
      </c>
    </row>
    <row r="15" spans="1:43" x14ac:dyDescent="0.25">
      <c r="A15" t="s">
        <v>701</v>
      </c>
      <c r="B15" s="6">
        <v>0.70154783439440005</v>
      </c>
      <c r="C15" s="6">
        <v>0.69361546099070004</v>
      </c>
      <c r="D15" s="6">
        <v>0.71378728696159999</v>
      </c>
      <c r="E15" s="6">
        <v>0.86236475485980002</v>
      </c>
      <c r="F15" s="6">
        <v>0.75497744114370002</v>
      </c>
      <c r="G15" s="6">
        <v>0.68447597559149997</v>
      </c>
      <c r="H15" s="6">
        <v>0.70212885496340005</v>
      </c>
      <c r="I15" s="6">
        <v>0.71363769204600003</v>
      </c>
      <c r="J15" s="6">
        <v>0.71579471208500001</v>
      </c>
      <c r="K15" s="6">
        <v>0.63536990127610005</v>
      </c>
      <c r="L15" s="6">
        <v>0.68689194128109998</v>
      </c>
      <c r="M15" s="6">
        <v>0.70472447763510004</v>
      </c>
      <c r="N15" s="6">
        <v>0.69316056234610002</v>
      </c>
      <c r="O15" s="6">
        <v>0.72166194369040004</v>
      </c>
      <c r="P15" s="6">
        <v>0.66904928520929996</v>
      </c>
      <c r="Q15" s="6">
        <v>0.70347085175019997</v>
      </c>
      <c r="R15" s="6">
        <v>0.7344569331352</v>
      </c>
      <c r="S15" s="6">
        <v>0.72621468284659996</v>
      </c>
      <c r="T15" s="6">
        <v>0.69980348016240002</v>
      </c>
      <c r="U15" s="6">
        <v>0.67065854704890004</v>
      </c>
      <c r="V15" s="6">
        <v>0.74237133250510001</v>
      </c>
      <c r="W15" s="6">
        <v>0.71384634071560005</v>
      </c>
      <c r="X15" s="6">
        <v>0.67955243735680004</v>
      </c>
      <c r="Y15" s="6">
        <v>0.68494580405679995</v>
      </c>
      <c r="Z15" s="6">
        <v>0.5287315640136</v>
      </c>
      <c r="AA15" s="6">
        <v>0.71732049361299999</v>
      </c>
      <c r="AB15" s="6">
        <v>0.69301690667530003</v>
      </c>
      <c r="AC15" s="6">
        <v>0.78376228867230002</v>
      </c>
      <c r="AD15" s="6">
        <v>0.70907035187309997</v>
      </c>
      <c r="AE15" s="6">
        <v>0.69712228748869998</v>
      </c>
      <c r="AF15" s="6">
        <v>0.67768125077100005</v>
      </c>
      <c r="AG15" s="6">
        <v>0.70589906176960004</v>
      </c>
      <c r="AH15" s="6">
        <v>0.69112723645889995</v>
      </c>
      <c r="AI15" s="6">
        <v>0.73238410226219997</v>
      </c>
      <c r="AJ15" s="6">
        <v>0.70232899822219996</v>
      </c>
      <c r="AK15" s="6">
        <v>0.70136188299869995</v>
      </c>
      <c r="AL15" s="6">
        <v>0.65315929926259997</v>
      </c>
      <c r="AM15" s="6">
        <v>0.67412980745999995</v>
      </c>
      <c r="AN15" s="6">
        <v>0.70584750494899995</v>
      </c>
      <c r="AO15" s="6">
        <v>0.72376110473980004</v>
      </c>
      <c r="AP15" s="6">
        <v>0.73122697741099996</v>
      </c>
      <c r="AQ15" s="6">
        <v>0.70683771119100003</v>
      </c>
    </row>
    <row r="16" spans="1:43" x14ac:dyDescent="0.25">
      <c r="A16" t="s">
        <v>479</v>
      </c>
      <c r="B16" s="6">
        <v>8.1657975878650004E-3</v>
      </c>
      <c r="C16" s="6">
        <v>9.1315168805260003E-3</v>
      </c>
      <c r="D16" s="6">
        <v>6.1470832351769996E-3</v>
      </c>
      <c r="E16" s="6">
        <v>3.6607773898329997E-2</v>
      </c>
      <c r="F16" s="6">
        <v>0</v>
      </c>
      <c r="G16" s="6">
        <v>4.9370383459820004E-3</v>
      </c>
      <c r="H16" s="6">
        <v>3.7008520951900001E-3</v>
      </c>
      <c r="I16" s="6">
        <v>5.9758568423870003E-3</v>
      </c>
      <c r="J16" s="6">
        <v>1.427810042206E-2</v>
      </c>
      <c r="K16" s="6">
        <v>1.6551718598750001E-2</v>
      </c>
      <c r="L16" s="6">
        <v>1.509518490626E-2</v>
      </c>
      <c r="M16" s="6">
        <v>9.2927969942180003E-3</v>
      </c>
      <c r="N16" s="6">
        <v>5.1901878315080002E-3</v>
      </c>
      <c r="O16" s="6">
        <v>1.5673885001709999E-2</v>
      </c>
      <c r="P16" s="6">
        <v>5.0895994282030002E-3</v>
      </c>
      <c r="Q16" s="6">
        <v>2.7288678134119999E-3</v>
      </c>
      <c r="R16" s="6">
        <v>8.7543530431500004E-3</v>
      </c>
      <c r="S16" s="6">
        <v>4.8460293163020002E-3</v>
      </c>
      <c r="T16" s="6">
        <v>2.9559215127969999E-2</v>
      </c>
      <c r="U16" s="6">
        <v>0</v>
      </c>
      <c r="V16" s="6">
        <v>0</v>
      </c>
      <c r="W16" s="6">
        <v>7.8815852724600007E-3</v>
      </c>
      <c r="X16" s="6">
        <v>2.479424988152E-2</v>
      </c>
      <c r="Y16" s="6">
        <v>0</v>
      </c>
      <c r="Z16" s="6">
        <v>0</v>
      </c>
      <c r="AA16" s="6">
        <v>8.788968231933E-3</v>
      </c>
      <c r="AB16" s="6">
        <v>6.2841546603700001E-3</v>
      </c>
      <c r="AC16" s="7">
        <v>7.3420908733760004E-2</v>
      </c>
      <c r="AD16" s="6">
        <v>7.9775863999829999E-3</v>
      </c>
      <c r="AE16" s="6">
        <v>8.2765234775020007E-3</v>
      </c>
      <c r="AF16" s="6">
        <v>5.4175689911800003E-3</v>
      </c>
      <c r="AG16" s="6">
        <v>8.6668398690680007E-3</v>
      </c>
      <c r="AH16" s="6">
        <v>7.7161253416810002E-3</v>
      </c>
      <c r="AI16" s="6">
        <v>9.4964519247749991E-3</v>
      </c>
      <c r="AJ16" s="6">
        <v>1.2484781259050001E-2</v>
      </c>
      <c r="AK16" s="6">
        <v>7.1376892537829998E-3</v>
      </c>
      <c r="AL16" s="6">
        <v>5.4940295817119999E-3</v>
      </c>
      <c r="AM16" s="6">
        <v>6.6194316203300003E-3</v>
      </c>
      <c r="AN16" s="6">
        <v>1.7237646831520001E-2</v>
      </c>
      <c r="AO16" s="6">
        <v>0</v>
      </c>
      <c r="AP16" s="6">
        <v>8.6593619497419994E-3</v>
      </c>
      <c r="AQ16" s="6">
        <v>0</v>
      </c>
    </row>
    <row r="17" spans="1:43" x14ac:dyDescent="0.25">
      <c r="A17" t="s">
        <v>460</v>
      </c>
      <c r="B17" s="6">
        <v>5.1712012598250003E-3</v>
      </c>
      <c r="C17" s="6">
        <v>2.5731419508219998E-3</v>
      </c>
      <c r="D17" s="6">
        <v>9.8167057986830002E-3</v>
      </c>
      <c r="E17" s="6">
        <v>0</v>
      </c>
      <c r="F17" s="6">
        <v>0</v>
      </c>
      <c r="G17" s="6">
        <v>3.1620859708080002E-3</v>
      </c>
      <c r="H17" s="6">
        <v>2.3703304836110001E-3</v>
      </c>
      <c r="I17" s="6">
        <v>7.6829859925760004E-3</v>
      </c>
      <c r="J17" s="6">
        <v>2.2511557024219998E-3</v>
      </c>
      <c r="K17" s="6">
        <v>9.8747044244629992E-3</v>
      </c>
      <c r="L17" s="6">
        <v>4.9908784224299996E-3</v>
      </c>
      <c r="M17" s="6">
        <v>4.9147913512350002E-3</v>
      </c>
      <c r="N17" s="6">
        <v>5.8481987997760004E-3</v>
      </c>
      <c r="O17" s="6">
        <v>8.655037357957E-3</v>
      </c>
      <c r="P17" s="6">
        <v>1.8557124886929999E-3</v>
      </c>
      <c r="Q17" s="6">
        <v>4.0614738555520002E-3</v>
      </c>
      <c r="R17" s="6">
        <v>0</v>
      </c>
      <c r="S17" s="6">
        <v>4.6952101551690001E-3</v>
      </c>
      <c r="T17" s="6">
        <v>8.5861967428929997E-3</v>
      </c>
      <c r="U17" s="6">
        <v>1.225432475277E-2</v>
      </c>
      <c r="V17" s="6">
        <v>0</v>
      </c>
      <c r="W17" s="6">
        <v>2.7057037015740001E-3</v>
      </c>
      <c r="X17" s="7">
        <v>2.1778843585719999E-2</v>
      </c>
      <c r="Y17" s="6">
        <v>3.393234103214E-3</v>
      </c>
      <c r="Z17" s="6">
        <v>0</v>
      </c>
      <c r="AA17" s="8">
        <v>7.0350767286729999E-4</v>
      </c>
      <c r="AB17" s="7">
        <v>7.1363522951699999E-3</v>
      </c>
      <c r="AC17" s="6">
        <v>0</v>
      </c>
      <c r="AD17" s="6">
        <v>7.0279932717609997E-3</v>
      </c>
      <c r="AE17" s="6">
        <v>4.0788382090020002E-3</v>
      </c>
      <c r="AF17" s="6">
        <v>1.183097144967E-2</v>
      </c>
      <c r="AG17" s="6">
        <v>3.9570277182789998E-3</v>
      </c>
      <c r="AH17" s="7">
        <v>6.6892855177029999E-3</v>
      </c>
      <c r="AI17" s="8">
        <v>6.789395765967E-4</v>
      </c>
      <c r="AJ17" s="6">
        <v>0</v>
      </c>
      <c r="AK17" s="6">
        <v>6.4021749140940002E-3</v>
      </c>
      <c r="AL17" s="6">
        <v>0</v>
      </c>
      <c r="AM17" s="6">
        <v>5.218907435209E-3</v>
      </c>
      <c r="AN17" s="6">
        <v>0</v>
      </c>
      <c r="AO17" s="6">
        <v>3.6519072596770002E-3</v>
      </c>
      <c r="AP17" s="6">
        <v>1.110561628579E-2</v>
      </c>
      <c r="AQ17" s="7">
        <v>3.5221074669300002E-2</v>
      </c>
    </row>
    <row r="18" spans="1:43" x14ac:dyDescent="0.25">
      <c r="A18" t="s">
        <v>434</v>
      </c>
      <c r="B18" s="6">
        <v>1</v>
      </c>
      <c r="C18" s="6">
        <v>1</v>
      </c>
      <c r="D18" s="6">
        <v>1</v>
      </c>
      <c r="E18" s="6">
        <v>1</v>
      </c>
      <c r="F18" s="6">
        <v>1</v>
      </c>
      <c r="G18" s="6">
        <v>1</v>
      </c>
      <c r="H18" s="6">
        <v>1</v>
      </c>
      <c r="I18" s="6">
        <v>1</v>
      </c>
      <c r="J18" s="6">
        <v>1</v>
      </c>
      <c r="K18" s="6">
        <v>1</v>
      </c>
      <c r="L18" s="6">
        <v>1</v>
      </c>
      <c r="M18" s="6">
        <v>1</v>
      </c>
      <c r="N18" s="6">
        <v>1</v>
      </c>
      <c r="O18" s="6">
        <v>1</v>
      </c>
      <c r="P18" s="6">
        <v>1</v>
      </c>
      <c r="Q18" s="6">
        <v>1</v>
      </c>
      <c r="R18" s="6">
        <v>1</v>
      </c>
      <c r="S18" s="6">
        <v>1</v>
      </c>
      <c r="T18" s="6">
        <v>1</v>
      </c>
      <c r="U18" s="6">
        <v>1</v>
      </c>
      <c r="V18" s="6">
        <v>1</v>
      </c>
      <c r="W18" s="6">
        <v>1</v>
      </c>
      <c r="X18" s="6">
        <v>1</v>
      </c>
      <c r="Y18" s="6">
        <v>1</v>
      </c>
      <c r="Z18" s="6">
        <v>1</v>
      </c>
      <c r="AA18" s="6">
        <v>1</v>
      </c>
      <c r="AB18" s="6">
        <v>1</v>
      </c>
      <c r="AC18" s="6">
        <v>1</v>
      </c>
      <c r="AD18" s="6">
        <v>1</v>
      </c>
      <c r="AE18" s="6">
        <v>1</v>
      </c>
      <c r="AF18" s="6">
        <v>1</v>
      </c>
      <c r="AG18" s="6">
        <v>1</v>
      </c>
      <c r="AH18" s="6">
        <v>1</v>
      </c>
      <c r="AI18" s="6">
        <v>1</v>
      </c>
      <c r="AJ18" s="6">
        <v>1</v>
      </c>
      <c r="AK18" s="6">
        <v>1</v>
      </c>
      <c r="AL18" s="6">
        <v>1</v>
      </c>
      <c r="AM18" s="6">
        <v>1</v>
      </c>
      <c r="AN18" s="6">
        <v>1</v>
      </c>
      <c r="AO18" s="6">
        <v>1</v>
      </c>
      <c r="AP18" s="6">
        <v>1</v>
      </c>
      <c r="AQ18" s="6">
        <v>1</v>
      </c>
    </row>
    <row r="19" spans="1:43" x14ac:dyDescent="0.25">
      <c r="A19" t="s">
        <v>433</v>
      </c>
      <c r="B19" s="9">
        <v>1334</v>
      </c>
      <c r="C19" s="9">
        <v>835</v>
      </c>
      <c r="D19" s="9">
        <v>493</v>
      </c>
      <c r="E19" s="9">
        <v>6</v>
      </c>
      <c r="F19" s="9">
        <v>83</v>
      </c>
      <c r="G19" s="9">
        <v>317</v>
      </c>
      <c r="H19" s="9">
        <v>400</v>
      </c>
      <c r="I19" s="9">
        <v>505</v>
      </c>
      <c r="J19" s="9">
        <v>282</v>
      </c>
      <c r="K19" s="9">
        <v>147</v>
      </c>
      <c r="L19" s="9">
        <v>429</v>
      </c>
      <c r="M19" s="9">
        <v>907</v>
      </c>
      <c r="N19" s="9">
        <v>427</v>
      </c>
      <c r="O19" s="9">
        <v>300</v>
      </c>
      <c r="P19" s="9">
        <v>325</v>
      </c>
      <c r="Q19" s="9">
        <v>221</v>
      </c>
      <c r="R19" s="9">
        <v>152</v>
      </c>
      <c r="S19" s="9">
        <v>168</v>
      </c>
      <c r="T19" s="9">
        <v>53</v>
      </c>
      <c r="U19" s="9">
        <v>88</v>
      </c>
      <c r="V19" s="9">
        <v>27</v>
      </c>
      <c r="W19" s="9">
        <v>894</v>
      </c>
      <c r="X19" s="9">
        <v>165</v>
      </c>
      <c r="Y19" s="9">
        <v>260</v>
      </c>
      <c r="Z19" s="9">
        <v>15</v>
      </c>
      <c r="AA19" s="9">
        <v>358</v>
      </c>
      <c r="AB19" s="9">
        <v>955</v>
      </c>
      <c r="AC19" s="9">
        <v>21</v>
      </c>
      <c r="AD19" s="9">
        <v>521</v>
      </c>
      <c r="AE19" s="9">
        <v>813</v>
      </c>
      <c r="AF19" s="9">
        <v>213</v>
      </c>
      <c r="AG19" s="9">
        <v>1121</v>
      </c>
      <c r="AH19" s="9">
        <v>1014</v>
      </c>
      <c r="AI19" s="9">
        <v>320</v>
      </c>
      <c r="AJ19" s="9">
        <v>266</v>
      </c>
      <c r="AK19" s="9">
        <v>1068</v>
      </c>
      <c r="AL19" s="9">
        <v>130</v>
      </c>
      <c r="AM19" s="9">
        <v>264</v>
      </c>
      <c r="AN19" s="9">
        <v>351</v>
      </c>
      <c r="AO19" s="9">
        <v>271</v>
      </c>
      <c r="AP19" s="9">
        <v>267</v>
      </c>
      <c r="AQ19" s="9">
        <v>51</v>
      </c>
    </row>
    <row r="20" spans="1:43" x14ac:dyDescent="0.25">
      <c r="A20" t="s">
        <v>336</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a5fc3467-d7e1-43dd-a37e-04bc204dd3a2" sqref="A2 AQ20" xr:uid="{00000000-0002-0000-AB00-000000000000}"/>
    <dataValidation allowBlank="1" error="a5fc3467-d7e1-43dd-a37e-04bc204dd3a2" sqref="A1" xr:uid="{00000000-0002-0000-AB00-000001000000}"/>
  </dataValidations>
  <hyperlinks>
    <hyperlink ref="A1" location="'TOC'!A1" display="Back to TOC" xr:uid="{00000000-0004-0000-AB00-000000000000}"/>
  </hyperlinks>
  <pageMargins left="0.7" right="0.7" top="0.75" bottom="0.75" header="0.3" footer="0.3"/>
</worksheet>
</file>

<file path=xl/worksheets/sheet1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C00-000000000000}">
  <sheetPr codeName="Sheet173"/>
  <dimension ref="A1:AQ24"/>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27.7109375" bestFit="1" customWidth="1"/>
    <col min="2" max="43" width="12.7109375" bestFit="1" customWidth="1"/>
  </cols>
  <sheetData>
    <row r="1" spans="1:43" x14ac:dyDescent="0.25">
      <c r="A1" s="4" t="s">
        <v>384</v>
      </c>
    </row>
    <row r="2" spans="1:43" x14ac:dyDescent="0.25">
      <c r="A2" t="s">
        <v>377</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840</v>
      </c>
      <c r="B5" s="6">
        <v>9.6253642009960002E-3</v>
      </c>
      <c r="C5" s="6">
        <v>1.0428542935290001E-2</v>
      </c>
      <c r="D5" s="6">
        <v>8.8817831564970001E-3</v>
      </c>
      <c r="E5" s="6">
        <v>0</v>
      </c>
      <c r="F5" s="7">
        <v>2.432107290771E-2</v>
      </c>
      <c r="G5" s="6">
        <v>1.560357981466E-2</v>
      </c>
      <c r="H5" s="7">
        <v>1.788701071423E-2</v>
      </c>
      <c r="I5" s="6">
        <v>5.8448428357170002E-3</v>
      </c>
      <c r="J5" s="6">
        <v>5.5686287542920003E-3</v>
      </c>
      <c r="K5" s="6">
        <v>9.7015395222350004E-3</v>
      </c>
      <c r="L5" s="6">
        <v>7.5803496967109998E-3</v>
      </c>
      <c r="M5" s="6">
        <v>9.8949721429499992E-3</v>
      </c>
      <c r="N5" s="6">
        <v>9.1573758155019998E-3</v>
      </c>
      <c r="O5" s="6">
        <v>8.6602564535459992E-3</v>
      </c>
      <c r="P5" s="6">
        <v>1.210602553599E-2</v>
      </c>
      <c r="Q5" s="6">
        <v>8.2126972055240003E-3</v>
      </c>
      <c r="R5" s="6">
        <v>1.1871381798759999E-2</v>
      </c>
      <c r="S5" s="6">
        <v>9.4285570452059993E-3</v>
      </c>
      <c r="T5" s="6">
        <v>3.1915191450830002E-3</v>
      </c>
      <c r="U5" s="6">
        <v>6.1452634555480001E-3</v>
      </c>
      <c r="V5" s="6">
        <v>1.752105880029E-2</v>
      </c>
      <c r="W5" s="6">
        <v>8.6527740039000003E-3</v>
      </c>
      <c r="X5" s="6">
        <v>5.6494765273020003E-3</v>
      </c>
      <c r="Y5" s="6">
        <v>1.562199897073E-2</v>
      </c>
      <c r="Z5" s="6">
        <v>6.5601696059450001E-3</v>
      </c>
      <c r="AA5" s="6">
        <v>1.386958026586E-2</v>
      </c>
      <c r="AB5" s="8">
        <v>6.6655389052939999E-3</v>
      </c>
      <c r="AC5" s="6">
        <v>3.1498430586840001E-2</v>
      </c>
      <c r="AD5" s="6">
        <v>7.6787302523799996E-3</v>
      </c>
      <c r="AE5" s="6">
        <v>1.057797803299E-2</v>
      </c>
      <c r="AF5" s="8">
        <v>3.4548221561030001E-3</v>
      </c>
      <c r="AG5" s="7">
        <v>1.024456427335E-2</v>
      </c>
      <c r="AH5" s="8">
        <v>5.1778928986619998E-3</v>
      </c>
      <c r="AI5" s="7">
        <v>1.8107234763840001E-2</v>
      </c>
      <c r="AJ5" s="7">
        <v>1.9873709893869999E-2</v>
      </c>
      <c r="AK5" s="8">
        <v>8.2683738541620005E-3</v>
      </c>
      <c r="AL5" s="7">
        <v>4.9765463696280002E-2</v>
      </c>
      <c r="AM5" s="8">
        <v>0</v>
      </c>
      <c r="AN5" s="8">
        <v>0</v>
      </c>
      <c r="AO5" s="8">
        <v>0</v>
      </c>
      <c r="AP5" s="6">
        <v>0</v>
      </c>
      <c r="AQ5" s="6">
        <v>0</v>
      </c>
    </row>
    <row r="6" spans="1:43" x14ac:dyDescent="0.25">
      <c r="A6" t="s">
        <v>841</v>
      </c>
      <c r="B6" s="6">
        <v>1.1672905407690001E-2</v>
      </c>
      <c r="C6" s="6">
        <v>1.280778341341E-2</v>
      </c>
      <c r="D6" s="6">
        <v>1.061249244561E-2</v>
      </c>
      <c r="E6" s="6">
        <v>0</v>
      </c>
      <c r="F6" s="7">
        <v>3.1723997071019999E-2</v>
      </c>
      <c r="G6" s="6">
        <v>9.1581094548240007E-3</v>
      </c>
      <c r="H6" s="6">
        <v>1.506894236392E-2</v>
      </c>
      <c r="I6" s="6">
        <v>6.976433402333E-3</v>
      </c>
      <c r="J6" s="6">
        <v>1.114482083766E-2</v>
      </c>
      <c r="K6" s="6">
        <v>1.413614583334E-2</v>
      </c>
      <c r="L6" s="6">
        <v>1.260086755081E-2</v>
      </c>
      <c r="M6" s="6">
        <v>1.018939108693E-2</v>
      </c>
      <c r="N6" s="6">
        <v>1.4248005632110001E-2</v>
      </c>
      <c r="O6" s="6">
        <v>6.9608409646709996E-3</v>
      </c>
      <c r="P6" s="6">
        <v>1.530146291086E-2</v>
      </c>
      <c r="Q6" s="6">
        <v>1.5805935353639999E-2</v>
      </c>
      <c r="R6" s="6">
        <v>1.4975249776349999E-2</v>
      </c>
      <c r="S6" s="6">
        <v>6.2933861281749999E-3</v>
      </c>
      <c r="T6" s="6">
        <v>1.169056123654E-2</v>
      </c>
      <c r="U6" s="6">
        <v>1.352525048998E-2</v>
      </c>
      <c r="V6" s="6">
        <v>0</v>
      </c>
      <c r="W6" s="6">
        <v>1.131487049868E-2</v>
      </c>
      <c r="X6" s="6">
        <v>5.0800601603529999E-3</v>
      </c>
      <c r="Y6" s="6">
        <v>1.7772758040659999E-2</v>
      </c>
      <c r="Z6" s="6">
        <v>3.1498813520760001E-3</v>
      </c>
      <c r="AA6" s="7">
        <v>1.8916881941060001E-2</v>
      </c>
      <c r="AB6" s="8">
        <v>7.9644049049150002E-3</v>
      </c>
      <c r="AC6" s="6">
        <v>1.5207370450189999E-2</v>
      </c>
      <c r="AD6" s="6">
        <v>6.9852098097399999E-3</v>
      </c>
      <c r="AE6" s="6">
        <v>1.396689790173E-2</v>
      </c>
      <c r="AF6" s="6">
        <v>1.3418076659600001E-2</v>
      </c>
      <c r="AG6" s="6">
        <v>1.1497781381689999E-2</v>
      </c>
      <c r="AH6" s="8">
        <v>7.7958397480410004E-3</v>
      </c>
      <c r="AI6" s="7">
        <v>1.906694279506E-2</v>
      </c>
      <c r="AJ6" s="6">
        <v>1.993188457927E-2</v>
      </c>
      <c r="AK6" s="6">
        <v>1.0579328420100001E-2</v>
      </c>
      <c r="AL6" s="7">
        <v>6.0351747545949998E-2</v>
      </c>
      <c r="AM6" s="8">
        <v>0</v>
      </c>
      <c r="AN6" s="8">
        <v>0</v>
      </c>
      <c r="AO6" s="8">
        <v>0</v>
      </c>
      <c r="AP6" s="8">
        <v>0</v>
      </c>
      <c r="AQ6" s="6">
        <v>0</v>
      </c>
    </row>
    <row r="7" spans="1:43" x14ac:dyDescent="0.25">
      <c r="A7" t="s">
        <v>842</v>
      </c>
      <c r="B7" s="6">
        <v>4.721782728019E-2</v>
      </c>
      <c r="C7" s="6">
        <v>4.0544798366939999E-2</v>
      </c>
      <c r="D7" s="6">
        <v>5.2900277998360001E-2</v>
      </c>
      <c r="E7" s="7">
        <v>0.2251785657374</v>
      </c>
      <c r="F7" s="6">
        <v>2.802865241481E-2</v>
      </c>
      <c r="G7" s="6">
        <v>3.09916506216E-2</v>
      </c>
      <c r="H7" s="8">
        <v>3.021553281014E-2</v>
      </c>
      <c r="I7" s="8">
        <v>2.0209563284060001E-2</v>
      </c>
      <c r="J7" s="6">
        <v>5.1364749417589999E-2</v>
      </c>
      <c r="K7" s="7">
        <v>9.1715167988019999E-2</v>
      </c>
      <c r="L7" s="7">
        <v>7.1005575612800007E-2</v>
      </c>
      <c r="M7" s="8">
        <v>3.6227399194400003E-2</v>
      </c>
      <c r="N7" s="7">
        <v>6.6295131377720001E-2</v>
      </c>
      <c r="O7" s="6">
        <v>5.1117130867959999E-2</v>
      </c>
      <c r="P7" s="6">
        <v>3.9668510241990002E-2</v>
      </c>
      <c r="Q7" s="6">
        <v>4.4764346371339997E-2</v>
      </c>
      <c r="R7" s="6">
        <v>6.488331503533E-2</v>
      </c>
      <c r="S7" s="6">
        <v>4.6379559049219997E-2</v>
      </c>
      <c r="T7" s="6">
        <v>7.772300943853E-2</v>
      </c>
      <c r="U7" s="6">
        <v>3.3546598568830001E-2</v>
      </c>
      <c r="V7" s="6">
        <v>3.9986965824149998E-2</v>
      </c>
      <c r="W7" s="8">
        <v>3.4267738850029997E-2</v>
      </c>
      <c r="X7" s="6">
        <v>4.8052275766249999E-2</v>
      </c>
      <c r="Y7" s="7">
        <v>8.1523015720110004E-2</v>
      </c>
      <c r="Z7" s="7">
        <v>0.1220629083546</v>
      </c>
      <c r="AA7" s="7">
        <v>7.592936680588E-2</v>
      </c>
      <c r="AB7" s="8">
        <v>3.2120648799190001E-2</v>
      </c>
      <c r="AC7" s="6">
        <v>7.125367008663E-2</v>
      </c>
      <c r="AD7" s="8">
        <v>3.420490062295E-2</v>
      </c>
      <c r="AE7" s="7">
        <v>5.358589351944E-2</v>
      </c>
      <c r="AF7" s="6">
        <v>3.7409772775639998E-2</v>
      </c>
      <c r="AG7" s="6">
        <v>4.8202043579939999E-2</v>
      </c>
      <c r="AH7" s="8">
        <v>2.5626526244349999E-2</v>
      </c>
      <c r="AI7" s="7">
        <v>8.839507345448E-2</v>
      </c>
      <c r="AJ7" s="6">
        <v>3.0390784104269999E-2</v>
      </c>
      <c r="AK7" s="6">
        <v>4.9445907385970003E-2</v>
      </c>
      <c r="AL7" s="7">
        <v>0.24412760081189999</v>
      </c>
      <c r="AM7" s="8">
        <v>0</v>
      </c>
      <c r="AN7" s="8">
        <v>0</v>
      </c>
      <c r="AO7" s="8">
        <v>0</v>
      </c>
      <c r="AP7" s="8">
        <v>0</v>
      </c>
      <c r="AQ7" s="8">
        <v>0</v>
      </c>
    </row>
    <row r="8" spans="1:43" x14ac:dyDescent="0.25">
      <c r="A8" t="s">
        <v>843</v>
      </c>
      <c r="B8" s="6">
        <v>6.2881458324899997E-2</v>
      </c>
      <c r="C8" s="8">
        <v>4.9500576047869997E-2</v>
      </c>
      <c r="D8" s="7">
        <v>7.5860621227370001E-2</v>
      </c>
      <c r="E8" s="6">
        <v>0.1063103760882</v>
      </c>
      <c r="F8" s="6">
        <v>3.7847281859640002E-2</v>
      </c>
      <c r="G8" s="8">
        <v>3.0316086674769999E-2</v>
      </c>
      <c r="H8" s="8">
        <v>3.2288782679490001E-2</v>
      </c>
      <c r="I8" s="8">
        <v>1.9094299261349999E-2</v>
      </c>
      <c r="J8" s="6">
        <v>5.6899188888460003E-2</v>
      </c>
      <c r="K8" s="7">
        <v>0.15156124734170001</v>
      </c>
      <c r="L8" s="7">
        <v>0.10297655569730001</v>
      </c>
      <c r="M8" s="8">
        <v>5.3742795347029998E-2</v>
      </c>
      <c r="N8" s="7">
        <v>7.8744448493510005E-2</v>
      </c>
      <c r="O8" s="6">
        <v>6.234938602956E-2</v>
      </c>
      <c r="P8" s="6">
        <v>6.9313216016339996E-2</v>
      </c>
      <c r="Q8" s="6">
        <v>5.9187270853080003E-2</v>
      </c>
      <c r="R8" s="6">
        <v>7.3423293450930002E-2</v>
      </c>
      <c r="S8" s="6">
        <v>4.663967415287E-2</v>
      </c>
      <c r="T8" s="7">
        <v>0.1185675727079</v>
      </c>
      <c r="U8" s="6">
        <v>4.7748434294560001E-2</v>
      </c>
      <c r="V8" s="8">
        <v>7.5582546262270003E-3</v>
      </c>
      <c r="W8" s="8">
        <v>4.7855083486880001E-2</v>
      </c>
      <c r="X8" s="6">
        <v>7.6135112453000003E-2</v>
      </c>
      <c r="Y8" s="7">
        <v>0.10236862564059999</v>
      </c>
      <c r="Z8" s="6">
        <v>9.4899465686890006E-2</v>
      </c>
      <c r="AA8" s="7">
        <v>9.5856686046820003E-2</v>
      </c>
      <c r="AB8" s="8">
        <v>4.646568368357E-2</v>
      </c>
      <c r="AC8" s="6">
        <v>6.7254556917229993E-2</v>
      </c>
      <c r="AD8" s="8">
        <v>4.4534759653219999E-2</v>
      </c>
      <c r="AE8" s="7">
        <v>7.1859684014640005E-2</v>
      </c>
      <c r="AF8" s="6">
        <v>3.9204577134059997E-2</v>
      </c>
      <c r="AG8" s="6">
        <v>6.5257380316820005E-2</v>
      </c>
      <c r="AH8" s="8">
        <v>4.501713721628E-2</v>
      </c>
      <c r="AI8" s="7">
        <v>9.6950898920670006E-2</v>
      </c>
      <c r="AJ8" s="8">
        <v>3.6799490554759999E-2</v>
      </c>
      <c r="AK8" s="7">
        <v>6.6334989221610005E-2</v>
      </c>
      <c r="AL8" s="7">
        <v>0.32511236625340001</v>
      </c>
      <c r="AM8" s="8">
        <v>0</v>
      </c>
      <c r="AN8" s="8">
        <v>0</v>
      </c>
      <c r="AO8" s="8">
        <v>0</v>
      </c>
      <c r="AP8" s="8">
        <v>0</v>
      </c>
      <c r="AQ8" s="8">
        <v>0</v>
      </c>
    </row>
    <row r="9" spans="1:43" x14ac:dyDescent="0.25">
      <c r="A9" t="s">
        <v>844</v>
      </c>
      <c r="B9" s="6">
        <v>6.2016983425719999E-2</v>
      </c>
      <c r="C9" s="6">
        <v>6.6316928906309996E-2</v>
      </c>
      <c r="D9" s="6">
        <v>5.8089119485890003E-2</v>
      </c>
      <c r="E9" s="6">
        <v>0</v>
      </c>
      <c r="F9" s="6">
        <v>7.537818451396E-2</v>
      </c>
      <c r="G9" s="8">
        <v>2.2078484622689999E-2</v>
      </c>
      <c r="H9" s="8">
        <v>3.6039629228230001E-2</v>
      </c>
      <c r="I9" s="8">
        <v>3.6809160028729998E-2</v>
      </c>
      <c r="J9" s="6">
        <v>6.3188708912430003E-2</v>
      </c>
      <c r="K9" s="7">
        <v>0.1168824228071</v>
      </c>
      <c r="L9" s="7">
        <v>8.9324470070370005E-2</v>
      </c>
      <c r="M9" s="8">
        <v>5.3374186146110003E-2</v>
      </c>
      <c r="N9" s="7">
        <v>7.7019244545050006E-2</v>
      </c>
      <c r="O9" s="6">
        <v>5.8107193386989997E-2</v>
      </c>
      <c r="P9" s="6">
        <v>5.7991101707059997E-2</v>
      </c>
      <c r="Q9" s="6">
        <v>6.4274332779580001E-2</v>
      </c>
      <c r="R9" s="7">
        <v>9.3673926485610001E-2</v>
      </c>
      <c r="S9" s="6">
        <v>6.7042307243829993E-2</v>
      </c>
      <c r="T9" s="6">
        <v>5.9832709858780003E-2</v>
      </c>
      <c r="U9" s="6">
        <v>4.0070184195670003E-2</v>
      </c>
      <c r="V9" s="6">
        <v>4.6981314167700003E-2</v>
      </c>
      <c r="W9" s="6">
        <v>5.9064168995349997E-2</v>
      </c>
      <c r="X9" s="6">
        <v>5.6657329172950001E-2</v>
      </c>
      <c r="Y9" s="6">
        <v>6.4710651912930003E-2</v>
      </c>
      <c r="Z9" s="7">
        <v>0.1463213836493</v>
      </c>
      <c r="AA9" s="7">
        <v>7.9494676573060002E-2</v>
      </c>
      <c r="AB9" s="8">
        <v>5.263393962771E-2</v>
      </c>
      <c r="AC9" s="6">
        <v>8.1501329551589993E-2</v>
      </c>
      <c r="AD9" s="6">
        <v>5.8975248071139998E-2</v>
      </c>
      <c r="AE9" s="6">
        <v>6.3505501168910003E-2</v>
      </c>
      <c r="AF9" s="6">
        <v>6.7490659939950001E-2</v>
      </c>
      <c r="AG9" s="6">
        <v>6.1467712248400003E-2</v>
      </c>
      <c r="AH9" s="8">
        <v>5.0405937873340002E-2</v>
      </c>
      <c r="AI9" s="7">
        <v>8.4160664358019999E-2</v>
      </c>
      <c r="AJ9" s="6">
        <v>6.6029314369350001E-2</v>
      </c>
      <c r="AK9" s="6">
        <v>6.1485707986540003E-2</v>
      </c>
      <c r="AL9" s="7">
        <v>0.32064282169250002</v>
      </c>
      <c r="AM9" s="8">
        <v>0</v>
      </c>
      <c r="AN9" s="8">
        <v>0</v>
      </c>
      <c r="AO9" s="8">
        <v>0</v>
      </c>
      <c r="AP9" s="8">
        <v>0</v>
      </c>
      <c r="AQ9" s="8">
        <v>0</v>
      </c>
    </row>
    <row r="10" spans="1:43" x14ac:dyDescent="0.25">
      <c r="A10" t="s">
        <v>845</v>
      </c>
      <c r="B10" s="6">
        <v>6.5538799327190006E-2</v>
      </c>
      <c r="C10" s="6">
        <v>6.5953507385930005E-2</v>
      </c>
      <c r="D10" s="6">
        <v>6.4030358477970006E-2</v>
      </c>
      <c r="E10" s="7">
        <v>0.28298614678680001</v>
      </c>
      <c r="F10" s="6">
        <v>6.7162615832529998E-2</v>
      </c>
      <c r="G10" s="6">
        <v>4.993612993168E-2</v>
      </c>
      <c r="H10" s="6">
        <v>5.4448377865489998E-2</v>
      </c>
      <c r="I10" s="8">
        <v>3.8877667853749999E-2</v>
      </c>
      <c r="J10" s="6">
        <v>6.2557567993279994E-2</v>
      </c>
      <c r="K10" s="7">
        <v>0.1110165060985</v>
      </c>
      <c r="L10" s="7">
        <v>8.6145268310879999E-2</v>
      </c>
      <c r="M10" s="6">
        <v>6.2372349980779999E-2</v>
      </c>
      <c r="N10" s="6">
        <v>7.1035156395300003E-2</v>
      </c>
      <c r="O10" s="6">
        <v>5.3483136984669999E-2</v>
      </c>
      <c r="P10" s="6">
        <v>6.4475837678600004E-2</v>
      </c>
      <c r="Q10" s="6">
        <v>7.3849323469729999E-2</v>
      </c>
      <c r="R10" s="6">
        <v>8.3970935160539995E-2</v>
      </c>
      <c r="S10" s="7">
        <v>8.8449289442009998E-2</v>
      </c>
      <c r="T10" s="6">
        <v>8.2400735154910004E-2</v>
      </c>
      <c r="U10" s="8">
        <v>2.333509259407E-2</v>
      </c>
      <c r="V10" s="6">
        <v>3.7287318608670003E-2</v>
      </c>
      <c r="W10" s="8">
        <v>5.8352607452710002E-2</v>
      </c>
      <c r="X10" s="6">
        <v>5.7717247270250002E-2</v>
      </c>
      <c r="Y10" s="7">
        <v>8.62792607283E-2</v>
      </c>
      <c r="Z10" s="7">
        <v>0.13204513202509999</v>
      </c>
      <c r="AA10" s="7">
        <v>8.5434911928030002E-2</v>
      </c>
      <c r="AB10" s="8">
        <v>5.5226613819009999E-2</v>
      </c>
      <c r="AC10" s="6">
        <v>7.8429724735080003E-2</v>
      </c>
      <c r="AD10" s="6">
        <v>6.8202130034709998E-2</v>
      </c>
      <c r="AE10" s="6">
        <v>6.4235459439919998E-2</v>
      </c>
      <c r="AF10" s="6">
        <v>5.9009398203000003E-2</v>
      </c>
      <c r="AG10" s="6">
        <v>6.6194010104319995E-2</v>
      </c>
      <c r="AH10" s="8">
        <v>5.6707648302580002E-2</v>
      </c>
      <c r="AI10" s="7">
        <v>8.2380882124289997E-2</v>
      </c>
      <c r="AJ10" s="6">
        <v>5.8367960630510002E-2</v>
      </c>
      <c r="AK10" s="6">
        <v>6.6488294902540004E-2</v>
      </c>
      <c r="AL10" s="8">
        <v>0</v>
      </c>
      <c r="AM10" s="7">
        <v>0.24195880092079999</v>
      </c>
      <c r="AN10" s="8">
        <v>0</v>
      </c>
      <c r="AO10" s="8">
        <v>0</v>
      </c>
      <c r="AP10" s="8">
        <v>0</v>
      </c>
      <c r="AQ10" s="8">
        <v>0</v>
      </c>
    </row>
    <row r="11" spans="1:43" x14ac:dyDescent="0.25">
      <c r="A11" t="s">
        <v>846</v>
      </c>
      <c r="B11" s="6">
        <v>0.1039433255071</v>
      </c>
      <c r="C11" s="6">
        <v>9.6843540263039998E-2</v>
      </c>
      <c r="D11" s="6">
        <v>0.1107857955755</v>
      </c>
      <c r="E11" s="6">
        <v>0.13572203746350001</v>
      </c>
      <c r="F11" s="6">
        <v>8.5731063818290001E-2</v>
      </c>
      <c r="G11" s="6">
        <v>9.6421874127570001E-2</v>
      </c>
      <c r="H11" s="6">
        <v>9.3621559135509999E-2</v>
      </c>
      <c r="I11" s="8">
        <v>5.9050765194530001E-2</v>
      </c>
      <c r="J11" s="6">
        <v>0.1119254887076</v>
      </c>
      <c r="K11" s="7">
        <v>0.1581433180597</v>
      </c>
      <c r="L11" s="7">
        <v>0.1344223149014</v>
      </c>
      <c r="M11" s="6">
        <v>9.9530263580690004E-2</v>
      </c>
      <c r="N11" s="6">
        <v>0.1116035661923</v>
      </c>
      <c r="O11" s="6">
        <v>8.8064142310329996E-2</v>
      </c>
      <c r="P11" s="6">
        <v>0.1129897746339</v>
      </c>
      <c r="Q11" s="6">
        <v>0.1235415310209</v>
      </c>
      <c r="R11" s="6">
        <v>0.10284267627760001</v>
      </c>
      <c r="S11" s="6">
        <v>0.1036354471088</v>
      </c>
      <c r="T11" s="6">
        <v>0.1018011941681</v>
      </c>
      <c r="U11" s="6">
        <v>7.7324927502039995E-2</v>
      </c>
      <c r="V11" s="6">
        <v>6.5045298380319999E-2</v>
      </c>
      <c r="W11" s="6">
        <v>0.1090503287302</v>
      </c>
      <c r="X11" s="8">
        <v>6.8049158461129994E-2</v>
      </c>
      <c r="Y11" s="6">
        <v>0.1103946803256</v>
      </c>
      <c r="Z11" s="6">
        <v>7.9614704397440006E-2</v>
      </c>
      <c r="AA11" s="6">
        <v>0.1145952845373</v>
      </c>
      <c r="AB11" s="6">
        <v>9.9934527188600006E-2</v>
      </c>
      <c r="AC11" s="6">
        <v>7.279863022395E-2</v>
      </c>
      <c r="AD11" s="6">
        <v>0.1125054461589</v>
      </c>
      <c r="AE11" s="6">
        <v>9.9753326370400006E-2</v>
      </c>
      <c r="AF11" s="6">
        <v>0.1002132483636</v>
      </c>
      <c r="AG11" s="6">
        <v>0.10431763039319999</v>
      </c>
      <c r="AH11" s="6">
        <v>0.1026374205148</v>
      </c>
      <c r="AI11" s="6">
        <v>0.1064338457058</v>
      </c>
      <c r="AJ11" s="6">
        <v>8.1658091990509996E-2</v>
      </c>
      <c r="AK11" s="6">
        <v>0.1068941282674</v>
      </c>
      <c r="AL11" s="8">
        <v>0</v>
      </c>
      <c r="AM11" s="7">
        <v>0.38374219029939999</v>
      </c>
      <c r="AN11" s="8">
        <v>0</v>
      </c>
      <c r="AO11" s="8">
        <v>0</v>
      </c>
      <c r="AP11" s="8">
        <v>0</v>
      </c>
      <c r="AQ11" s="8">
        <v>0</v>
      </c>
    </row>
    <row r="12" spans="1:43" x14ac:dyDescent="0.25">
      <c r="A12" t="s">
        <v>847</v>
      </c>
      <c r="B12" s="6">
        <v>0.1013854736072</v>
      </c>
      <c r="C12" s="6">
        <v>0.11020395895390001</v>
      </c>
      <c r="D12" s="6">
        <v>9.3199619938040004E-2</v>
      </c>
      <c r="E12" s="6">
        <v>0</v>
      </c>
      <c r="F12" s="6">
        <v>9.1446745955470005E-2</v>
      </c>
      <c r="G12" s="6">
        <v>0.1111725778738</v>
      </c>
      <c r="H12" s="6">
        <v>0.10600565962779999</v>
      </c>
      <c r="I12" s="6">
        <v>9.1404454828189999E-2</v>
      </c>
      <c r="J12" s="6">
        <v>0.11456531608459999</v>
      </c>
      <c r="K12" s="6">
        <v>9.4234839269020002E-2</v>
      </c>
      <c r="L12" s="6">
        <v>0.1046693255163</v>
      </c>
      <c r="M12" s="6">
        <v>9.6925395236329995E-2</v>
      </c>
      <c r="N12" s="6">
        <v>0.109127325946</v>
      </c>
      <c r="O12" s="6">
        <v>9.8677174289150002E-2</v>
      </c>
      <c r="P12" s="6">
        <v>9.2943059446320003E-2</v>
      </c>
      <c r="Q12" s="6">
        <v>0.110653445573</v>
      </c>
      <c r="R12" s="6">
        <v>9.4242592030760006E-2</v>
      </c>
      <c r="S12" s="6">
        <v>0.116026604679</v>
      </c>
      <c r="T12" s="6">
        <v>0.12721559042550001</v>
      </c>
      <c r="U12" s="6">
        <v>8.1006505024739994E-2</v>
      </c>
      <c r="V12" s="6">
        <v>0.13455574140029999</v>
      </c>
      <c r="W12" s="6">
        <v>0.1063235243961</v>
      </c>
      <c r="X12" s="6">
        <v>8.6751594705240007E-2</v>
      </c>
      <c r="Y12" s="6">
        <v>9.1487963191819996E-2</v>
      </c>
      <c r="Z12" s="6">
        <v>0.1140747997119</v>
      </c>
      <c r="AA12" s="6">
        <v>0.10819818102629999</v>
      </c>
      <c r="AB12" s="6">
        <v>9.8609241718309995E-2</v>
      </c>
      <c r="AC12" s="6">
        <v>8.6808081597640002E-2</v>
      </c>
      <c r="AD12" s="6">
        <v>9.8184975407709998E-2</v>
      </c>
      <c r="AE12" s="6">
        <v>0.10295168427369999</v>
      </c>
      <c r="AF12" s="6">
        <v>8.1295345399490002E-2</v>
      </c>
      <c r="AG12" s="6">
        <v>0.1034014729715</v>
      </c>
      <c r="AH12" s="6">
        <v>0.106951475819</v>
      </c>
      <c r="AI12" s="6">
        <v>9.0770428089590002E-2</v>
      </c>
      <c r="AJ12" s="6">
        <v>0.1062679022888</v>
      </c>
      <c r="AK12" s="6">
        <v>0.1007389879413</v>
      </c>
      <c r="AL12" s="8">
        <v>0</v>
      </c>
      <c r="AM12" s="7">
        <v>0.37429900877979999</v>
      </c>
      <c r="AN12" s="8">
        <v>0</v>
      </c>
      <c r="AO12" s="8">
        <v>0</v>
      </c>
      <c r="AP12" s="8">
        <v>0</v>
      </c>
      <c r="AQ12" s="8">
        <v>0</v>
      </c>
    </row>
    <row r="13" spans="1:43" x14ac:dyDescent="0.25">
      <c r="A13" t="s">
        <v>848</v>
      </c>
      <c r="B13" s="6">
        <v>0.1158296697275</v>
      </c>
      <c r="C13" s="6">
        <v>0.1128273068456</v>
      </c>
      <c r="D13" s="6">
        <v>0.11937677814479999</v>
      </c>
      <c r="E13" s="6">
        <v>0</v>
      </c>
      <c r="F13" s="6">
        <v>9.9275287479639998E-2</v>
      </c>
      <c r="G13" s="7">
        <v>0.1536340960382</v>
      </c>
      <c r="H13" s="7">
        <v>0.139395532061</v>
      </c>
      <c r="I13" s="7">
        <v>0.15111238824830001</v>
      </c>
      <c r="J13" s="6">
        <v>0.1151082134955</v>
      </c>
      <c r="K13" s="8">
        <v>5.1342725291749998E-2</v>
      </c>
      <c r="L13" s="8">
        <v>8.406995130554E-2</v>
      </c>
      <c r="M13" s="7">
        <v>0.12537822079559999</v>
      </c>
      <c r="N13" s="8">
        <v>9.9255191372820004E-2</v>
      </c>
      <c r="O13" s="6">
        <v>0.13319582042629999</v>
      </c>
      <c r="P13" s="6">
        <v>0.1120403165935</v>
      </c>
      <c r="Q13" s="6">
        <v>9.7569970047990007E-2</v>
      </c>
      <c r="R13" s="6">
        <v>0.1118701680055</v>
      </c>
      <c r="S13" s="6">
        <v>0.10025809767719999</v>
      </c>
      <c r="T13" s="6">
        <v>0.1281564382633</v>
      </c>
      <c r="U13" s="6">
        <v>0.13879128681049999</v>
      </c>
      <c r="V13" s="6">
        <v>0.13813527485400001</v>
      </c>
      <c r="W13" s="6">
        <v>0.1190747200155</v>
      </c>
      <c r="X13" s="6">
        <v>0.13264561896400001</v>
      </c>
      <c r="Y13" s="6">
        <v>0.1026911867934</v>
      </c>
      <c r="Z13" s="6">
        <v>5.413483266336E-2</v>
      </c>
      <c r="AA13" s="6">
        <v>0.1127097102688</v>
      </c>
      <c r="AB13" s="6">
        <v>0.1172539626002</v>
      </c>
      <c r="AC13" s="6">
        <v>0.1186588663367</v>
      </c>
      <c r="AD13" s="6">
        <v>0.10529837333149999</v>
      </c>
      <c r="AE13" s="6">
        <v>0.1209833138539</v>
      </c>
      <c r="AF13" s="6">
        <v>0.1163435633272</v>
      </c>
      <c r="AG13" s="6">
        <v>0.1157781016559</v>
      </c>
      <c r="AH13" s="7">
        <v>0.1238659257257</v>
      </c>
      <c r="AI13" s="8">
        <v>0.1005035487583</v>
      </c>
      <c r="AJ13" s="7">
        <v>0.14493501745519999</v>
      </c>
      <c r="AK13" s="8">
        <v>0.11197581105689999</v>
      </c>
      <c r="AL13" s="8">
        <v>0</v>
      </c>
      <c r="AM13" s="8">
        <v>0</v>
      </c>
      <c r="AN13" s="7">
        <v>0.54498777582610003</v>
      </c>
      <c r="AO13" s="8">
        <v>0</v>
      </c>
      <c r="AP13" s="8">
        <v>0</v>
      </c>
      <c r="AQ13" s="8">
        <v>0</v>
      </c>
    </row>
    <row r="14" spans="1:43" x14ac:dyDescent="0.25">
      <c r="A14" t="s">
        <v>849</v>
      </c>
      <c r="B14" s="6">
        <v>9.6706601479530002E-2</v>
      </c>
      <c r="C14" s="7">
        <v>0.1099828869001</v>
      </c>
      <c r="D14" s="8">
        <v>8.4023544887269999E-2</v>
      </c>
      <c r="E14" s="8">
        <v>1.511716853592E-2</v>
      </c>
      <c r="F14" s="6">
        <v>0.1164591784557</v>
      </c>
      <c r="G14" s="7">
        <v>0.12010908830850001</v>
      </c>
      <c r="H14" s="7">
        <v>0.1191530431646</v>
      </c>
      <c r="I14" s="7">
        <v>0.134611912892</v>
      </c>
      <c r="J14" s="6">
        <v>9.0000285092839999E-2</v>
      </c>
      <c r="K14" s="8">
        <v>3.6659388241469998E-2</v>
      </c>
      <c r="L14" s="8">
        <v>6.4036259903709994E-2</v>
      </c>
      <c r="M14" s="6">
        <v>0.10220003532580001</v>
      </c>
      <c r="N14" s="6">
        <v>8.7171039515409998E-2</v>
      </c>
      <c r="O14" s="6">
        <v>9.2458476100700002E-2</v>
      </c>
      <c r="P14" s="6">
        <v>0.1043787326</v>
      </c>
      <c r="Q14" s="6">
        <v>8.0633499092039998E-2</v>
      </c>
      <c r="R14" s="6">
        <v>8.7896889669950004E-2</v>
      </c>
      <c r="S14" s="6">
        <v>0.1048795411404</v>
      </c>
      <c r="T14" s="6">
        <v>8.2734348601959995E-2</v>
      </c>
      <c r="U14" s="7">
        <v>0.15529684184619999</v>
      </c>
      <c r="V14" s="6">
        <v>0.13893770200979999</v>
      </c>
      <c r="W14" s="6">
        <v>9.8164076009869997E-2</v>
      </c>
      <c r="X14" s="6">
        <v>0.1240191714111</v>
      </c>
      <c r="Y14" s="8">
        <v>7.7184030629549996E-2</v>
      </c>
      <c r="Z14" s="6">
        <v>8.6421326365899998E-2</v>
      </c>
      <c r="AA14" s="8">
        <v>6.6616164153650001E-2</v>
      </c>
      <c r="AB14" s="7">
        <v>0.1135736886537</v>
      </c>
      <c r="AC14" s="6">
        <v>4.5227170696410003E-2</v>
      </c>
      <c r="AD14" s="6">
        <v>9.4074371374900004E-2</v>
      </c>
      <c r="AE14" s="6">
        <v>9.7994721831299994E-2</v>
      </c>
      <c r="AF14" s="6">
        <v>9.4141920759009998E-2</v>
      </c>
      <c r="AG14" s="6">
        <v>9.6963961445019994E-2</v>
      </c>
      <c r="AH14" s="6">
        <v>0.10372432502450001</v>
      </c>
      <c r="AI14" s="6">
        <v>8.3322946204890003E-2</v>
      </c>
      <c r="AJ14" s="6">
        <v>9.7315655573460003E-2</v>
      </c>
      <c r="AK14" s="6">
        <v>9.6625956217270006E-2</v>
      </c>
      <c r="AL14" s="8">
        <v>0</v>
      </c>
      <c r="AM14" s="8">
        <v>0</v>
      </c>
      <c r="AN14" s="7">
        <v>0.45501222417390003</v>
      </c>
      <c r="AO14" s="8">
        <v>0</v>
      </c>
      <c r="AP14" s="8">
        <v>0</v>
      </c>
      <c r="AQ14" s="8">
        <v>0</v>
      </c>
    </row>
    <row r="15" spans="1:43" x14ac:dyDescent="0.25">
      <c r="A15" t="s">
        <v>430</v>
      </c>
      <c r="B15" s="6">
        <v>0.1291526052734</v>
      </c>
      <c r="C15" s="7">
        <v>0.15762002601469999</v>
      </c>
      <c r="D15" s="8">
        <v>0.1017256772736</v>
      </c>
      <c r="E15" s="6">
        <v>0</v>
      </c>
      <c r="F15" s="8">
        <v>7.2998340679470003E-2</v>
      </c>
      <c r="G15" s="7">
        <v>0.15615162677969999</v>
      </c>
      <c r="H15" s="6">
        <v>0.13437073394089999</v>
      </c>
      <c r="I15" s="7">
        <v>0.21304609222000001</v>
      </c>
      <c r="J15" s="6">
        <v>0.1154853828389</v>
      </c>
      <c r="K15" s="8">
        <v>4.1148409904480002E-2</v>
      </c>
      <c r="L15" s="8">
        <v>7.9301382349900001E-2</v>
      </c>
      <c r="M15" s="6">
        <v>0.13449339812210001</v>
      </c>
      <c r="N15" s="6">
        <v>0.1198819992061</v>
      </c>
      <c r="O15" s="6">
        <v>0.14706047580500001</v>
      </c>
      <c r="P15" s="6">
        <v>0.12482425246580001</v>
      </c>
      <c r="Q15" s="6">
        <v>0.13169739037219999</v>
      </c>
      <c r="R15" s="8">
        <v>8.7263813365320006E-2</v>
      </c>
      <c r="S15" s="6">
        <v>0.1120896341075</v>
      </c>
      <c r="T15" s="6">
        <v>0.106142002523</v>
      </c>
      <c r="U15" s="6">
        <v>0.14913124100729999</v>
      </c>
      <c r="V15" s="6">
        <v>0.1034703983731</v>
      </c>
      <c r="W15" s="7">
        <v>0.139965492474</v>
      </c>
      <c r="X15" s="6">
        <v>0.12883257004429999</v>
      </c>
      <c r="Y15" s="8">
        <v>0.10140952125</v>
      </c>
      <c r="Z15" s="8">
        <v>5.7644932773380002E-2</v>
      </c>
      <c r="AA15" s="8">
        <v>9.3305913680409996E-2</v>
      </c>
      <c r="AB15" s="7">
        <v>0.1492634049786</v>
      </c>
      <c r="AC15" s="6">
        <v>6.7395877232630005E-2</v>
      </c>
      <c r="AD15" s="7">
        <v>0.14899230353680001</v>
      </c>
      <c r="AE15" s="8">
        <v>0.1194437583679</v>
      </c>
      <c r="AF15" s="7">
        <v>0.18434473478089999</v>
      </c>
      <c r="AG15" s="8">
        <v>0.1236141987063</v>
      </c>
      <c r="AH15" s="7">
        <v>0.14527546041190001</v>
      </c>
      <c r="AI15" s="8">
        <v>9.8404352819049995E-2</v>
      </c>
      <c r="AJ15" s="6">
        <v>0.1205682902891</v>
      </c>
      <c r="AK15" s="6">
        <v>0.1302892601948</v>
      </c>
      <c r="AL15" s="8">
        <v>0</v>
      </c>
      <c r="AM15" s="8">
        <v>0</v>
      </c>
      <c r="AN15" s="8">
        <v>0</v>
      </c>
      <c r="AO15" s="7">
        <v>1</v>
      </c>
      <c r="AP15" s="8">
        <v>0</v>
      </c>
      <c r="AQ15" s="8">
        <v>0</v>
      </c>
    </row>
    <row r="16" spans="1:43" x14ac:dyDescent="0.25">
      <c r="A16" t="s">
        <v>850</v>
      </c>
      <c r="B16" s="6">
        <v>6.3481573374559994E-2</v>
      </c>
      <c r="C16" s="6">
        <v>6.5841224493300002E-2</v>
      </c>
      <c r="D16" s="6">
        <v>6.0493351411279997E-2</v>
      </c>
      <c r="E16" s="6">
        <v>0.19416067085989999</v>
      </c>
      <c r="F16" s="6">
        <v>8.8372457204249993E-2</v>
      </c>
      <c r="G16" s="7">
        <v>9.3020375179369993E-2</v>
      </c>
      <c r="H16" s="7">
        <v>9.1802915135539995E-2</v>
      </c>
      <c r="I16" s="7">
        <v>9.6674460757860001E-2</v>
      </c>
      <c r="J16" s="6">
        <v>5.1862642008199997E-2</v>
      </c>
      <c r="K16" s="8">
        <v>7.9670334615900007E-3</v>
      </c>
      <c r="L16" s="8">
        <v>3.0496171752329999E-2</v>
      </c>
      <c r="M16" s="7">
        <v>7.1294977590280001E-2</v>
      </c>
      <c r="N16" s="8">
        <v>4.9918981717839997E-2</v>
      </c>
      <c r="O16" s="6">
        <v>6.1504623764319998E-2</v>
      </c>
      <c r="P16" s="6">
        <v>5.9426980208109999E-2</v>
      </c>
      <c r="Q16" s="6">
        <v>6.8374944562969997E-2</v>
      </c>
      <c r="R16" s="6">
        <v>6.2864152234289997E-2</v>
      </c>
      <c r="S16" s="6">
        <v>7.08925106582E-2</v>
      </c>
      <c r="T16" s="6">
        <v>4.8146424646439999E-2</v>
      </c>
      <c r="U16" s="6">
        <v>4.8424982917709997E-2</v>
      </c>
      <c r="V16" s="7">
        <v>0.15643266016759999</v>
      </c>
      <c r="W16" s="7">
        <v>7.0081592286120001E-2</v>
      </c>
      <c r="X16" s="6">
        <v>6.558869903273E-2</v>
      </c>
      <c r="Y16" s="6">
        <v>4.7674619058709997E-2</v>
      </c>
      <c r="Z16" s="8">
        <v>0</v>
      </c>
      <c r="AA16" s="8">
        <v>3.6921135328249997E-2</v>
      </c>
      <c r="AB16" s="7">
        <v>7.5101902068969995E-2</v>
      </c>
      <c r="AC16" s="6">
        <v>0.10026731085069999</v>
      </c>
      <c r="AD16" s="7">
        <v>8.4390983724450003E-2</v>
      </c>
      <c r="AE16" s="8">
        <v>5.3249247193139997E-2</v>
      </c>
      <c r="AF16" s="7">
        <v>9.6036881879660002E-2</v>
      </c>
      <c r="AG16" s="8">
        <v>6.0214721089089998E-2</v>
      </c>
      <c r="AH16" s="7">
        <v>8.0539549249699999E-2</v>
      </c>
      <c r="AI16" s="8">
        <v>3.0949931549010001E-2</v>
      </c>
      <c r="AJ16" s="6">
        <v>6.7209513578870006E-2</v>
      </c>
      <c r="AK16" s="6">
        <v>6.2987954304479996E-2</v>
      </c>
      <c r="AL16" s="8">
        <v>0</v>
      </c>
      <c r="AM16" s="8">
        <v>0</v>
      </c>
      <c r="AN16" s="8">
        <v>0</v>
      </c>
      <c r="AO16" s="8">
        <v>0</v>
      </c>
      <c r="AP16" s="7">
        <v>0.57795308419390001</v>
      </c>
      <c r="AQ16" s="8">
        <v>0</v>
      </c>
    </row>
    <row r="17" spans="1:43" x14ac:dyDescent="0.25">
      <c r="A17" t="s">
        <v>851</v>
      </c>
      <c r="B17" s="6">
        <v>2.4013044320080001E-2</v>
      </c>
      <c r="C17" s="6">
        <v>2.4668473298310001E-2</v>
      </c>
      <c r="D17" s="6">
        <v>2.348794350731E-2</v>
      </c>
      <c r="E17" s="6">
        <v>0</v>
      </c>
      <c r="F17" s="6">
        <v>4.1792875860860002E-2</v>
      </c>
      <c r="G17" s="6">
        <v>1.717727684696E-2</v>
      </c>
      <c r="H17" s="6">
        <v>2.3625004284189999E-2</v>
      </c>
      <c r="I17" s="7">
        <v>4.228787103073E-2</v>
      </c>
      <c r="J17" s="6">
        <v>2.5711257589640001E-2</v>
      </c>
      <c r="K17" s="8">
        <v>1.4950489181559999E-3</v>
      </c>
      <c r="L17" s="8">
        <v>1.3923862006780001E-2</v>
      </c>
      <c r="M17" s="6">
        <v>2.7100946084199998E-2</v>
      </c>
      <c r="N17" s="6">
        <v>1.8653030995959999E-2</v>
      </c>
      <c r="O17" s="6">
        <v>2.5331904796909999E-2</v>
      </c>
      <c r="P17" s="6">
        <v>2.1001505286230002E-2</v>
      </c>
      <c r="Q17" s="6">
        <v>2.1971686462130002E-2</v>
      </c>
      <c r="R17" s="8">
        <v>1.230087962757E-2</v>
      </c>
      <c r="S17" s="7">
        <v>3.732779668412E-2</v>
      </c>
      <c r="T17" s="8">
        <v>6.0745710164669996E-3</v>
      </c>
      <c r="U17" s="6">
        <v>4.2409311456069999E-2</v>
      </c>
      <c r="V17" s="6">
        <v>1.846613593012E-2</v>
      </c>
      <c r="W17" s="6">
        <v>2.568068004834E-2</v>
      </c>
      <c r="X17" s="6">
        <v>2.8027568243070001E-2</v>
      </c>
      <c r="Y17" s="6">
        <v>1.565923874982E-2</v>
      </c>
      <c r="Z17" s="6">
        <v>2.6828015867980001E-2</v>
      </c>
      <c r="AA17" s="8">
        <v>9.9885332607949993E-3</v>
      </c>
      <c r="AB17" s="7">
        <v>3.0486707964580001E-2</v>
      </c>
      <c r="AC17" s="6">
        <v>3.4935752637650003E-2</v>
      </c>
      <c r="AD17" s="7">
        <v>3.3715904743079998E-2</v>
      </c>
      <c r="AE17" s="8">
        <v>1.9264807469799999E-2</v>
      </c>
      <c r="AF17" s="7">
        <v>4.9490817357300002E-2</v>
      </c>
      <c r="AG17" s="8">
        <v>2.145640686532E-2</v>
      </c>
      <c r="AH17" s="7">
        <v>3.0811359152440002E-2</v>
      </c>
      <c r="AI17" s="8">
        <v>1.104782823801E-2</v>
      </c>
      <c r="AJ17" s="6">
        <v>2.7369450583989999E-2</v>
      </c>
      <c r="AK17" s="6">
        <v>2.3568620308959998E-2</v>
      </c>
      <c r="AL17" s="8">
        <v>0</v>
      </c>
      <c r="AM17" s="8">
        <v>0</v>
      </c>
      <c r="AN17" s="8">
        <v>0</v>
      </c>
      <c r="AO17" s="8">
        <v>0</v>
      </c>
      <c r="AP17" s="7">
        <v>0.21862112559479999</v>
      </c>
      <c r="AQ17" s="8">
        <v>0</v>
      </c>
    </row>
    <row r="18" spans="1:43" x14ac:dyDescent="0.25">
      <c r="A18" t="s">
        <v>852</v>
      </c>
      <c r="B18" s="6">
        <v>1.034955787401E-2</v>
      </c>
      <c r="C18" s="6">
        <v>1.111054348585E-2</v>
      </c>
      <c r="D18" s="6">
        <v>9.6512569940779992E-3</v>
      </c>
      <c r="E18" s="6">
        <v>0</v>
      </c>
      <c r="F18" s="6">
        <v>8.355797168164E-3</v>
      </c>
      <c r="G18" s="6">
        <v>9.2153991020230003E-3</v>
      </c>
      <c r="H18" s="6">
        <v>8.9902378548439993E-3</v>
      </c>
      <c r="I18" s="7">
        <v>2.1649506494640001E-2</v>
      </c>
      <c r="J18" s="6">
        <v>8.0654167018830002E-3</v>
      </c>
      <c r="K18" s="8">
        <v>1.1030477156770001E-3</v>
      </c>
      <c r="L18" s="8">
        <v>4.6764387430469996E-3</v>
      </c>
      <c r="M18" s="7">
        <v>1.293620812911E-2</v>
      </c>
      <c r="N18" s="8">
        <v>5.8596223478160001E-3</v>
      </c>
      <c r="O18" s="6">
        <v>1.2402988640659999E-2</v>
      </c>
      <c r="P18" s="6">
        <v>6.06968224073E-3</v>
      </c>
      <c r="Q18" s="6">
        <v>1.515539210525E-2</v>
      </c>
      <c r="R18" s="6">
        <v>7.3611267715559996E-3</v>
      </c>
      <c r="S18" s="6">
        <v>8.2816374827510003E-3</v>
      </c>
      <c r="T18" s="6">
        <v>0</v>
      </c>
      <c r="U18" s="6">
        <v>1.6324897338839999E-2</v>
      </c>
      <c r="V18" s="6">
        <v>5.6270682021330003E-3</v>
      </c>
      <c r="W18" s="6">
        <v>1.203851167094E-2</v>
      </c>
      <c r="X18" s="6">
        <v>1.071599969836E-2</v>
      </c>
      <c r="Y18" s="6">
        <v>5.6728835994780003E-3</v>
      </c>
      <c r="Z18" s="6">
        <v>0</v>
      </c>
      <c r="AA18" s="6">
        <v>7.2320164580180002E-3</v>
      </c>
      <c r="AB18" s="6">
        <v>1.2296442784249999E-2</v>
      </c>
      <c r="AC18" s="6">
        <v>0</v>
      </c>
      <c r="AD18" s="6">
        <v>1.269458050107E-2</v>
      </c>
      <c r="AE18" s="6">
        <v>9.2019867076629999E-3</v>
      </c>
      <c r="AF18" s="6">
        <v>1.13732440103E-2</v>
      </c>
      <c r="AG18" s="6">
        <v>1.0246833263259999E-2</v>
      </c>
      <c r="AH18" s="7">
        <v>1.4886482950499999E-2</v>
      </c>
      <c r="AI18" s="8">
        <v>1.697088046524E-3</v>
      </c>
      <c r="AJ18" s="6">
        <v>8.9802243552519999E-3</v>
      </c>
      <c r="AK18" s="6">
        <v>1.0530872246319999E-2</v>
      </c>
      <c r="AL18" s="8">
        <v>0</v>
      </c>
      <c r="AM18" s="8">
        <v>0</v>
      </c>
      <c r="AN18" s="8">
        <v>0</v>
      </c>
      <c r="AO18" s="8">
        <v>0</v>
      </c>
      <c r="AP18" s="7">
        <v>9.4225120383120003E-2</v>
      </c>
      <c r="AQ18" s="6">
        <v>0</v>
      </c>
    </row>
    <row r="19" spans="1:43" x14ac:dyDescent="0.25">
      <c r="A19" t="s">
        <v>853</v>
      </c>
      <c r="B19" s="6">
        <v>6.0193533590970003E-3</v>
      </c>
      <c r="C19" s="6">
        <v>4.9427269811200001E-3</v>
      </c>
      <c r="D19" s="6">
        <v>7.1117568105830004E-3</v>
      </c>
      <c r="E19" s="6">
        <v>0</v>
      </c>
      <c r="F19" s="7">
        <v>2.238354557635E-2</v>
      </c>
      <c r="G19" s="6">
        <v>9.3882033900500005E-3</v>
      </c>
      <c r="H19" s="7">
        <v>1.2792159731860001E-2</v>
      </c>
      <c r="I19" s="6">
        <v>5.1468827769949998E-3</v>
      </c>
      <c r="J19" s="6">
        <v>5.7114054311210001E-3</v>
      </c>
      <c r="K19" s="8">
        <v>3.252124211418E-4</v>
      </c>
      <c r="L19" s="8">
        <v>3.089641283167E-3</v>
      </c>
      <c r="M19" s="6">
        <v>7.2802059743950001E-3</v>
      </c>
      <c r="N19" s="6">
        <v>3.8307517344410001E-3</v>
      </c>
      <c r="O19" s="6">
        <v>8.0109617901909999E-3</v>
      </c>
      <c r="P19" s="6">
        <v>6.1471751344949997E-3</v>
      </c>
      <c r="Q19" s="6">
        <v>5.2939645122579999E-3</v>
      </c>
      <c r="R19" s="6">
        <v>1.675386441863E-3</v>
      </c>
      <c r="S19" s="6">
        <v>2.7498090996069999E-3</v>
      </c>
      <c r="T19" s="6">
        <v>0</v>
      </c>
      <c r="U19" s="6">
        <v>1.028044220341E-2</v>
      </c>
      <c r="V19" s="6">
        <v>2.1398695566889999E-2</v>
      </c>
      <c r="W19" s="6">
        <v>7.1777401008590001E-3</v>
      </c>
      <c r="X19" s="6">
        <v>1.028274885909E-2</v>
      </c>
      <c r="Y19" s="8">
        <v>3.5129880409189999E-4</v>
      </c>
      <c r="Z19" s="6">
        <v>0</v>
      </c>
      <c r="AA19" s="6">
        <v>3.1436664905810001E-3</v>
      </c>
      <c r="AB19" s="6">
        <v>6.3544022506959999E-3</v>
      </c>
      <c r="AC19" s="7">
        <v>3.3227452727250001E-2</v>
      </c>
      <c r="AD19" s="6">
        <v>8.4642457610739994E-3</v>
      </c>
      <c r="AE19" s="6">
        <v>4.8229094557590002E-3</v>
      </c>
      <c r="AF19" s="6">
        <v>8.1493256477509993E-3</v>
      </c>
      <c r="AG19" s="6">
        <v>5.8056154110109996E-3</v>
      </c>
      <c r="AH19" s="7">
        <v>8.2038587376880006E-3</v>
      </c>
      <c r="AI19" s="8">
        <v>1.853234995319E-3</v>
      </c>
      <c r="AJ19" s="6">
        <v>7.8830691965690002E-3</v>
      </c>
      <c r="AK19" s="6">
        <v>5.7725774914119997E-3</v>
      </c>
      <c r="AL19" s="8">
        <v>0</v>
      </c>
      <c r="AM19" s="8">
        <v>0</v>
      </c>
      <c r="AN19" s="8">
        <v>0</v>
      </c>
      <c r="AO19" s="6">
        <v>0</v>
      </c>
      <c r="AP19" s="7">
        <v>5.4801789776319998E-2</v>
      </c>
      <c r="AQ19" s="6">
        <v>0</v>
      </c>
    </row>
    <row r="20" spans="1:43" x14ac:dyDescent="0.25">
      <c r="A20" t="s">
        <v>854</v>
      </c>
      <c r="B20" s="6">
        <v>5.9750983080689999E-3</v>
      </c>
      <c r="C20" s="6">
        <v>7.6243106642520002E-3</v>
      </c>
      <c r="D20" s="6">
        <v>4.3785452960840004E-3</v>
      </c>
      <c r="E20" s="6">
        <v>0</v>
      </c>
      <c r="F20" s="7">
        <v>2.194630453232E-2</v>
      </c>
      <c r="G20" s="6">
        <v>9.2082674092530004E-3</v>
      </c>
      <c r="H20" s="7">
        <v>1.2544826125879999E-2</v>
      </c>
      <c r="I20" s="6">
        <v>4.166599124084E-3</v>
      </c>
      <c r="J20" s="6">
        <v>3.548790819799E-3</v>
      </c>
      <c r="K20" s="6">
        <v>3.807577812284E-3</v>
      </c>
      <c r="L20" s="6">
        <v>3.6747570556159999E-3</v>
      </c>
      <c r="M20" s="7">
        <v>7.9788355458559994E-3</v>
      </c>
      <c r="N20" s="8">
        <v>2.4969895102650002E-3</v>
      </c>
      <c r="O20" s="6">
        <v>6.8402436501170004E-3</v>
      </c>
      <c r="P20" s="6">
        <v>5.2692277810569999E-3</v>
      </c>
      <c r="Q20" s="6">
        <v>8.1463163862999996E-3</v>
      </c>
      <c r="R20" s="6">
        <v>2.5289938261490001E-3</v>
      </c>
      <c r="S20" s="6">
        <v>4.1753277704870001E-3</v>
      </c>
      <c r="T20" s="6">
        <v>2.4216307562040002E-3</v>
      </c>
      <c r="U20" s="6">
        <v>5.8777270628180001E-3</v>
      </c>
      <c r="V20" s="6">
        <v>6.3153259265449997E-3</v>
      </c>
      <c r="W20" s="7">
        <v>7.7652516256730003E-3</v>
      </c>
      <c r="X20" s="6">
        <v>5.8892900215960003E-3</v>
      </c>
      <c r="Y20" s="8">
        <v>6.7318128879490001E-4</v>
      </c>
      <c r="Z20" s="6">
        <v>0</v>
      </c>
      <c r="AA20" s="8">
        <v>2.6025691383579999E-3</v>
      </c>
      <c r="AB20" s="6">
        <v>6.3995935745739998E-3</v>
      </c>
      <c r="AC20" s="7">
        <v>3.708999193589E-2</v>
      </c>
      <c r="AD20" s="6">
        <v>6.6262056083329999E-3</v>
      </c>
      <c r="AE20" s="6">
        <v>5.6564694149570001E-3</v>
      </c>
      <c r="AF20" s="6">
        <v>2.6103611919210002E-3</v>
      </c>
      <c r="AG20" s="6">
        <v>6.3127421407540001E-3</v>
      </c>
      <c r="AH20" s="7">
        <v>8.4997892133309993E-3</v>
      </c>
      <c r="AI20" s="8">
        <v>1.1602046271669999E-3</v>
      </c>
      <c r="AJ20" s="6">
        <v>8.2212168363539999E-3</v>
      </c>
      <c r="AK20" s="6">
        <v>5.6776882428680002E-3</v>
      </c>
      <c r="AL20" s="8">
        <v>0</v>
      </c>
      <c r="AM20" s="8">
        <v>0</v>
      </c>
      <c r="AN20" s="8">
        <v>0</v>
      </c>
      <c r="AO20" s="6">
        <v>0</v>
      </c>
      <c r="AP20" s="7">
        <v>5.439888005192E-2</v>
      </c>
      <c r="AQ20" s="6">
        <v>0</v>
      </c>
    </row>
    <row r="21" spans="1:43" x14ac:dyDescent="0.25">
      <c r="A21" t="s">
        <v>432</v>
      </c>
      <c r="B21" s="6">
        <v>8.4190359202759996E-2</v>
      </c>
      <c r="C21" s="8">
        <v>5.2782865043929997E-2</v>
      </c>
      <c r="D21" s="7">
        <v>0.1153910773698</v>
      </c>
      <c r="E21" s="6">
        <v>4.0525034528349997E-2</v>
      </c>
      <c r="F21" s="6">
        <v>8.6776598669800004E-2</v>
      </c>
      <c r="G21" s="6">
        <v>6.6417173824400003E-2</v>
      </c>
      <c r="H21" s="6">
        <v>7.175005327648E-2</v>
      </c>
      <c r="I21" s="8">
        <v>5.3037099766779998E-2</v>
      </c>
      <c r="J21" s="7">
        <v>0.10729213642630001</v>
      </c>
      <c r="K21" s="7">
        <v>0.1087603693139</v>
      </c>
      <c r="L21" s="7">
        <v>0.1080068082433</v>
      </c>
      <c r="M21" s="6">
        <v>8.9080419717560005E-2</v>
      </c>
      <c r="N21" s="6">
        <v>7.5702139201849997E-2</v>
      </c>
      <c r="O21" s="6">
        <v>8.5775243738930002E-2</v>
      </c>
      <c r="P21" s="6">
        <v>9.6053139518989999E-2</v>
      </c>
      <c r="Q21" s="6">
        <v>7.0867953832099997E-2</v>
      </c>
      <c r="R21" s="6">
        <v>8.6355220041940003E-2</v>
      </c>
      <c r="S21" s="6">
        <v>7.5450820530680002E-2</v>
      </c>
      <c r="T21" s="6">
        <v>4.3901692057260001E-2</v>
      </c>
      <c r="U21" s="6">
        <v>0.1107610132317</v>
      </c>
      <c r="V21" s="6">
        <v>6.2280787162110003E-2</v>
      </c>
      <c r="W21" s="6">
        <v>8.5170839354980002E-2</v>
      </c>
      <c r="X21" s="6">
        <v>8.9906079209329998E-2</v>
      </c>
      <c r="Y21" s="6">
        <v>7.8525085295490002E-2</v>
      </c>
      <c r="Z21" s="6">
        <v>7.6242447546170003E-2</v>
      </c>
      <c r="AA21" s="6">
        <v>7.5184722096899997E-2</v>
      </c>
      <c r="AB21" s="6">
        <v>8.9649296477860005E-2</v>
      </c>
      <c r="AC21" s="6">
        <v>5.8445783433589998E-2</v>
      </c>
      <c r="AD21" s="6">
        <v>7.4471631407930006E-2</v>
      </c>
      <c r="AE21" s="6">
        <v>8.894636098382E-2</v>
      </c>
      <c r="AF21" s="8">
        <v>3.6013250414490001E-2</v>
      </c>
      <c r="AG21" s="7">
        <v>8.9024824154230006E-2</v>
      </c>
      <c r="AH21" s="6">
        <v>8.3873370917199999E-2</v>
      </c>
      <c r="AI21" s="6">
        <v>8.4794894549980002E-2</v>
      </c>
      <c r="AJ21" s="6">
        <v>9.8198423719879996E-2</v>
      </c>
      <c r="AK21" s="6">
        <v>8.2335541957389999E-2</v>
      </c>
      <c r="AL21" s="8">
        <v>0</v>
      </c>
      <c r="AM21" s="8">
        <v>0</v>
      </c>
      <c r="AN21" s="8">
        <v>0</v>
      </c>
      <c r="AO21" s="8">
        <v>0</v>
      </c>
      <c r="AP21" s="8">
        <v>0</v>
      </c>
      <c r="AQ21" s="7">
        <v>1</v>
      </c>
    </row>
    <row r="22" spans="1:43" x14ac:dyDescent="0.25">
      <c r="A22" t="s">
        <v>434</v>
      </c>
      <c r="B22" s="6">
        <v>1</v>
      </c>
      <c r="C22" s="6">
        <v>1</v>
      </c>
      <c r="D22" s="6">
        <v>1</v>
      </c>
      <c r="E22" s="6">
        <v>1</v>
      </c>
      <c r="F22" s="6">
        <v>1</v>
      </c>
      <c r="G22" s="6">
        <v>1</v>
      </c>
      <c r="H22" s="6">
        <v>1</v>
      </c>
      <c r="I22" s="6">
        <v>1</v>
      </c>
      <c r="J22" s="6">
        <v>1</v>
      </c>
      <c r="K22" s="6">
        <v>1</v>
      </c>
      <c r="L22" s="6">
        <v>1</v>
      </c>
      <c r="M22" s="6">
        <v>1</v>
      </c>
      <c r="N22" s="6">
        <v>1</v>
      </c>
      <c r="O22" s="6">
        <v>1</v>
      </c>
      <c r="P22" s="6">
        <v>1</v>
      </c>
      <c r="Q22" s="6">
        <v>1</v>
      </c>
      <c r="R22" s="6">
        <v>1</v>
      </c>
      <c r="S22" s="6">
        <v>1</v>
      </c>
      <c r="T22" s="6">
        <v>1</v>
      </c>
      <c r="U22" s="6">
        <v>1</v>
      </c>
      <c r="V22" s="6">
        <v>1</v>
      </c>
      <c r="W22" s="6">
        <v>1</v>
      </c>
      <c r="X22" s="6">
        <v>1</v>
      </c>
      <c r="Y22" s="6">
        <v>1</v>
      </c>
      <c r="Z22" s="6">
        <v>1</v>
      </c>
      <c r="AA22" s="6">
        <v>1</v>
      </c>
      <c r="AB22" s="6">
        <v>1</v>
      </c>
      <c r="AC22" s="6">
        <v>1</v>
      </c>
      <c r="AD22" s="6">
        <v>1</v>
      </c>
      <c r="AE22" s="6">
        <v>1</v>
      </c>
      <c r="AF22" s="6">
        <v>1</v>
      </c>
      <c r="AG22" s="6">
        <v>1</v>
      </c>
      <c r="AH22" s="6">
        <v>1</v>
      </c>
      <c r="AI22" s="6">
        <v>1</v>
      </c>
      <c r="AJ22" s="6">
        <v>1</v>
      </c>
      <c r="AK22" s="6">
        <v>1</v>
      </c>
      <c r="AL22" s="6">
        <v>1</v>
      </c>
      <c r="AM22" s="6">
        <v>1</v>
      </c>
      <c r="AN22" s="6">
        <v>1</v>
      </c>
      <c r="AO22" s="6">
        <v>1</v>
      </c>
      <c r="AP22" s="6">
        <v>1</v>
      </c>
      <c r="AQ22" s="6">
        <v>1</v>
      </c>
    </row>
    <row r="23" spans="1:43" x14ac:dyDescent="0.25">
      <c r="A23" t="s">
        <v>433</v>
      </c>
      <c r="B23" s="9">
        <v>4507</v>
      </c>
      <c r="C23" s="9">
        <v>2217</v>
      </c>
      <c r="D23" s="9">
        <v>2278</v>
      </c>
      <c r="E23" s="9">
        <v>12</v>
      </c>
      <c r="F23" s="9">
        <v>280</v>
      </c>
      <c r="G23" s="9">
        <v>827</v>
      </c>
      <c r="H23" s="9">
        <v>1107</v>
      </c>
      <c r="I23" s="9">
        <v>1249</v>
      </c>
      <c r="J23" s="9">
        <v>1121</v>
      </c>
      <c r="K23" s="9">
        <v>1030</v>
      </c>
      <c r="L23" s="9">
        <v>2151</v>
      </c>
      <c r="M23" s="9">
        <v>2745</v>
      </c>
      <c r="N23" s="9">
        <v>1762</v>
      </c>
      <c r="O23" s="9">
        <v>1001</v>
      </c>
      <c r="P23" s="9">
        <v>1001</v>
      </c>
      <c r="Q23" s="9">
        <v>801</v>
      </c>
      <c r="R23" s="9">
        <v>600</v>
      </c>
      <c r="S23" s="9">
        <v>601</v>
      </c>
      <c r="T23" s="9">
        <v>201</v>
      </c>
      <c r="U23" s="9">
        <v>201</v>
      </c>
      <c r="V23" s="9">
        <v>101</v>
      </c>
      <c r="W23" s="9">
        <v>3062</v>
      </c>
      <c r="X23" s="9">
        <v>488</v>
      </c>
      <c r="Y23" s="9">
        <v>850</v>
      </c>
      <c r="Z23" s="9">
        <v>107</v>
      </c>
      <c r="AA23" s="9">
        <v>1366</v>
      </c>
      <c r="AB23" s="9">
        <v>3036</v>
      </c>
      <c r="AC23" s="9">
        <v>105</v>
      </c>
      <c r="AD23" s="9">
        <v>1571</v>
      </c>
      <c r="AE23" s="9">
        <v>2936</v>
      </c>
      <c r="AF23" s="9">
        <v>455</v>
      </c>
      <c r="AG23" s="9">
        <v>4052</v>
      </c>
      <c r="AH23" s="9">
        <v>3046</v>
      </c>
      <c r="AI23" s="9">
        <v>1461</v>
      </c>
      <c r="AJ23" s="9">
        <v>583</v>
      </c>
      <c r="AK23" s="9">
        <v>3924</v>
      </c>
      <c r="AL23" s="9">
        <v>778</v>
      </c>
      <c r="AM23" s="9">
        <v>1171</v>
      </c>
      <c r="AN23" s="9">
        <v>1002</v>
      </c>
      <c r="AO23" s="9">
        <v>620</v>
      </c>
      <c r="AP23" s="9">
        <v>576</v>
      </c>
      <c r="AQ23" s="9">
        <v>360</v>
      </c>
    </row>
    <row r="24" spans="1:43" x14ac:dyDescent="0.25">
      <c r="A24"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a61efb37-f3fc-4a6e-bf54-2f97a895c8ea" sqref="A2 AQ24" xr:uid="{00000000-0002-0000-AC00-000000000000}"/>
    <dataValidation allowBlank="1" error="a61efb37-f3fc-4a6e-bf54-2f97a895c8ea" sqref="A1" xr:uid="{00000000-0002-0000-AC00-000001000000}"/>
  </dataValidations>
  <hyperlinks>
    <hyperlink ref="A1" location="'TOC'!A1" display="Back to TOC" xr:uid="{00000000-0004-0000-AC00-000000000000}"/>
  </hyperlinks>
  <pageMargins left="0.7" right="0.7" top="0.75" bottom="0.75" header="0.3" footer="0.3"/>
</worksheet>
</file>

<file path=xl/worksheets/sheet1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D00-000000000000}">
  <sheetPr codeName="Sheet174"/>
  <dimension ref="A1:AQ18"/>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73.28515625" bestFit="1" customWidth="1"/>
    <col min="2" max="43" width="12.7109375" bestFit="1" customWidth="1"/>
  </cols>
  <sheetData>
    <row r="1" spans="1:43" x14ac:dyDescent="0.25">
      <c r="A1" s="4" t="s">
        <v>384</v>
      </c>
    </row>
    <row r="2" spans="1:43" x14ac:dyDescent="0.25">
      <c r="A2" t="s">
        <v>379</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855</v>
      </c>
      <c r="B5" s="6">
        <v>0.1212497978635</v>
      </c>
      <c r="C5" s="8">
        <v>0.1009632522502</v>
      </c>
      <c r="D5" s="7">
        <v>0.1399733257677</v>
      </c>
      <c r="E5" s="7">
        <v>0.37578003932510001</v>
      </c>
      <c r="F5" s="6">
        <v>9.9053931840830001E-2</v>
      </c>
      <c r="G5" s="6">
        <v>0.1195255740949</v>
      </c>
      <c r="H5" s="6">
        <v>0.1141633007912</v>
      </c>
      <c r="I5" s="6">
        <v>0.13295547572579999</v>
      </c>
      <c r="J5" s="6">
        <v>0.1258560418719</v>
      </c>
      <c r="K5" s="6">
        <v>0.1102114973457</v>
      </c>
      <c r="L5" s="6">
        <v>0.1182409590344</v>
      </c>
      <c r="M5" s="8">
        <v>9.9575434811610006E-2</v>
      </c>
      <c r="N5" s="7">
        <v>0.15887239198219999</v>
      </c>
      <c r="O5" s="6">
        <v>0.1024576601482</v>
      </c>
      <c r="P5" s="6">
        <v>0.1103063417494</v>
      </c>
      <c r="Q5" s="6">
        <v>0.1386756867668</v>
      </c>
      <c r="R5" s="6">
        <v>0.13681581567330001</v>
      </c>
      <c r="S5" s="6">
        <v>0.13424865030470001</v>
      </c>
      <c r="T5" s="6">
        <v>0.1350671148974</v>
      </c>
      <c r="U5" s="6">
        <v>0.15908260061890001</v>
      </c>
      <c r="V5" s="6">
        <v>0.1998997264648</v>
      </c>
      <c r="W5" s="6">
        <v>0.12345612400930001</v>
      </c>
      <c r="X5" s="6">
        <v>9.6501982412540002E-2</v>
      </c>
      <c r="Y5" s="6">
        <v>0.13028580199949999</v>
      </c>
      <c r="Z5" s="6">
        <v>0.103568130365</v>
      </c>
      <c r="AA5" s="7">
        <v>0.21911150045479999</v>
      </c>
      <c r="AB5" s="8">
        <v>7.0860785889379996E-2</v>
      </c>
      <c r="AC5" s="6">
        <v>0.1762806082534</v>
      </c>
      <c r="AD5" s="8">
        <v>8.8451327478779998E-2</v>
      </c>
      <c r="AE5" s="7">
        <v>0.1373002096931</v>
      </c>
      <c r="AF5" s="8">
        <v>6.7046978325940004E-2</v>
      </c>
      <c r="AG5" s="7">
        <v>0.1266889293913</v>
      </c>
      <c r="AH5" s="8">
        <v>3.9468189747230001E-2</v>
      </c>
      <c r="AI5" s="7">
        <v>0.27721730553450002</v>
      </c>
      <c r="AJ5" s="6">
        <v>0.1070797848882</v>
      </c>
      <c r="AK5" s="6">
        <v>0.1231260588132</v>
      </c>
      <c r="AL5" s="7">
        <v>0.24266246424089999</v>
      </c>
      <c r="AM5" s="6">
        <v>0.1324479414293</v>
      </c>
      <c r="AN5" s="8">
        <v>8.5646741035290005E-2</v>
      </c>
      <c r="AO5" s="8">
        <v>6.4391897840689993E-2</v>
      </c>
      <c r="AP5" s="8">
        <v>4.3436863331810002E-2</v>
      </c>
      <c r="AQ5" s="6">
        <v>8.4915039755219995E-2</v>
      </c>
    </row>
    <row r="6" spans="1:43" x14ac:dyDescent="0.25">
      <c r="A6" t="s">
        <v>856</v>
      </c>
      <c r="B6" s="6">
        <v>7.7581627534309999E-2</v>
      </c>
      <c r="C6" s="6">
        <v>8.2847287348539994E-2</v>
      </c>
      <c r="D6" s="6">
        <v>7.2530659316319995E-2</v>
      </c>
      <c r="E6" s="6">
        <v>4.9295154293269999E-2</v>
      </c>
      <c r="F6" s="6">
        <v>9.9608218242970004E-2</v>
      </c>
      <c r="G6" s="6">
        <v>8.8051385961419995E-2</v>
      </c>
      <c r="H6" s="6">
        <v>9.1078543843990001E-2</v>
      </c>
      <c r="I6" s="6">
        <v>7.9277496076819998E-2</v>
      </c>
      <c r="J6" s="6">
        <v>7.4821076477980003E-2</v>
      </c>
      <c r="K6" s="6">
        <v>6.4526843953959995E-2</v>
      </c>
      <c r="L6" s="6">
        <v>6.9810292476699995E-2</v>
      </c>
      <c r="M6" s="8">
        <v>7.0051913332509999E-2</v>
      </c>
      <c r="N6" s="7">
        <v>9.0651786992519995E-2</v>
      </c>
      <c r="O6" s="6">
        <v>7.264283040451E-2</v>
      </c>
      <c r="P6" s="6">
        <v>7.5460458757679996E-2</v>
      </c>
      <c r="Q6" s="6">
        <v>6.8970710825439999E-2</v>
      </c>
      <c r="R6" s="7">
        <v>0.1181193586943</v>
      </c>
      <c r="S6" s="6">
        <v>7.5778652548940006E-2</v>
      </c>
      <c r="T6" s="7">
        <v>0.1400803858212</v>
      </c>
      <c r="U6" s="6">
        <v>7.9009098267730005E-2</v>
      </c>
      <c r="V6" s="6">
        <v>3.2113672387449999E-2</v>
      </c>
      <c r="W6" s="6">
        <v>7.255604827013E-2</v>
      </c>
      <c r="X6" s="6">
        <v>8.4532098847849999E-2</v>
      </c>
      <c r="Y6" s="6">
        <v>9.0569366778770005E-2</v>
      </c>
      <c r="Z6" s="6">
        <v>7.8290821870799998E-2</v>
      </c>
      <c r="AA6" s="7">
        <v>0.12860499268709999</v>
      </c>
      <c r="AB6" s="8">
        <v>5.2600128591419999E-2</v>
      </c>
      <c r="AC6" s="6">
        <v>7.3805259098020007E-2</v>
      </c>
      <c r="AD6" s="8">
        <v>5.7412862419600003E-2</v>
      </c>
      <c r="AE6" s="7">
        <v>8.7451508122839999E-2</v>
      </c>
      <c r="AF6" s="6">
        <v>7.2250254278819995E-2</v>
      </c>
      <c r="AG6" s="6">
        <v>7.8116618898359996E-2</v>
      </c>
      <c r="AH6" s="8">
        <v>3.7946152368520003E-2</v>
      </c>
      <c r="AI6" s="7">
        <v>0.15317131596610001</v>
      </c>
      <c r="AJ6" s="6">
        <v>5.9796630631430002E-2</v>
      </c>
      <c r="AK6" s="6">
        <v>7.9936550937450002E-2</v>
      </c>
      <c r="AL6" s="7">
        <v>0.1431763465068</v>
      </c>
      <c r="AM6" s="7">
        <v>9.4801621966759994E-2</v>
      </c>
      <c r="AN6" s="6">
        <v>7.1431661249899997E-2</v>
      </c>
      <c r="AO6" s="8">
        <v>4.7633591506840003E-2</v>
      </c>
      <c r="AP6" s="8">
        <v>1.79395347361E-2</v>
      </c>
      <c r="AQ6" s="8">
        <v>1.0764624717270001E-2</v>
      </c>
    </row>
    <row r="7" spans="1:43" x14ac:dyDescent="0.25">
      <c r="A7" t="s">
        <v>857</v>
      </c>
      <c r="B7" s="6">
        <v>9.8721877862869997E-2</v>
      </c>
      <c r="C7" s="8">
        <v>8.3599192442230005E-2</v>
      </c>
      <c r="D7" s="7">
        <v>0.11366256175470001</v>
      </c>
      <c r="E7" s="6">
        <v>9.4002775490239998E-2</v>
      </c>
      <c r="F7" s="7">
        <v>0.1452702929304</v>
      </c>
      <c r="G7" s="6">
        <v>0.10170950525149999</v>
      </c>
      <c r="H7" s="6">
        <v>0.1131196718595</v>
      </c>
      <c r="I7" s="6">
        <v>9.879069317486E-2</v>
      </c>
      <c r="J7" s="6">
        <v>0.1007778333904</v>
      </c>
      <c r="K7" s="6">
        <v>8.1534979913360006E-2</v>
      </c>
      <c r="L7" s="6">
        <v>9.1411250489099996E-2</v>
      </c>
      <c r="M7" s="6">
        <v>9.8187282947829996E-2</v>
      </c>
      <c r="N7" s="6">
        <v>9.9649833506060007E-2</v>
      </c>
      <c r="O7" s="6">
        <v>9.1752308668029997E-2</v>
      </c>
      <c r="P7" s="6">
        <v>8.1423945974090001E-2</v>
      </c>
      <c r="Q7" s="6">
        <v>0.1065134712884</v>
      </c>
      <c r="R7" s="6">
        <v>0.1225124666308</v>
      </c>
      <c r="S7" s="7">
        <v>0.12658443635540001</v>
      </c>
      <c r="T7" s="6">
        <v>0.12998845191610001</v>
      </c>
      <c r="U7" s="6">
        <v>8.1493720649159995E-2</v>
      </c>
      <c r="V7" s="6">
        <v>0.1356968769828</v>
      </c>
      <c r="W7" s="6">
        <v>0.10254347579089999</v>
      </c>
      <c r="X7" s="6">
        <v>9.6086340343320004E-2</v>
      </c>
      <c r="Y7" s="6">
        <v>8.8221156543990001E-2</v>
      </c>
      <c r="Z7" s="6">
        <v>9.0834750331880001E-2</v>
      </c>
      <c r="AA7" s="7">
        <v>0.1249020357163</v>
      </c>
      <c r="AB7" s="8">
        <v>8.5200550983520001E-2</v>
      </c>
      <c r="AC7" s="6">
        <v>0.1144793920837</v>
      </c>
      <c r="AD7" s="6">
        <v>8.6600351710440004E-2</v>
      </c>
      <c r="AE7" s="6">
        <v>0.1046537242102</v>
      </c>
      <c r="AF7" s="8">
        <v>5.7128885952069997E-2</v>
      </c>
      <c r="AG7" s="7">
        <v>0.1028956414339</v>
      </c>
      <c r="AH7" s="8">
        <v>7.3706952216800001E-2</v>
      </c>
      <c r="AI7" s="7">
        <v>0.14642839400329999</v>
      </c>
      <c r="AJ7" s="6">
        <v>8.3041655035379996E-2</v>
      </c>
      <c r="AK7" s="6">
        <v>0.1007981067149</v>
      </c>
      <c r="AL7" s="7">
        <v>0.12949075881630001</v>
      </c>
      <c r="AM7" s="6">
        <v>0.1138858139884</v>
      </c>
      <c r="AN7" s="6">
        <v>0.11645295353149999</v>
      </c>
      <c r="AO7" s="8">
        <v>6.8709554731610001E-2</v>
      </c>
      <c r="AP7" s="8">
        <v>6.5648165891009996E-2</v>
      </c>
      <c r="AQ7" s="8">
        <v>2.3676186183410001E-2</v>
      </c>
    </row>
    <row r="8" spans="1:43" x14ac:dyDescent="0.25">
      <c r="A8" t="s">
        <v>858</v>
      </c>
      <c r="B8" s="6">
        <v>7.8787647287440005E-2</v>
      </c>
      <c r="C8" s="6">
        <v>7.330169503009E-2</v>
      </c>
      <c r="D8" s="6">
        <v>8.4597258346929993E-2</v>
      </c>
      <c r="E8" s="6">
        <v>0</v>
      </c>
      <c r="F8" s="6">
        <v>9.4686443686380004E-2</v>
      </c>
      <c r="G8" s="6">
        <v>9.117109163105E-2</v>
      </c>
      <c r="H8" s="6">
        <v>9.2091891156819997E-2</v>
      </c>
      <c r="I8" s="6">
        <v>7.3901363640029999E-2</v>
      </c>
      <c r="J8" s="6">
        <v>8.4818850918300007E-2</v>
      </c>
      <c r="K8" s="6">
        <v>6.4273143894350002E-2</v>
      </c>
      <c r="L8" s="6">
        <v>7.4818095659449996E-2</v>
      </c>
      <c r="M8" s="6">
        <v>7.3816778006409997E-2</v>
      </c>
      <c r="N8" s="6">
        <v>8.7416136019900004E-2</v>
      </c>
      <c r="O8" s="6">
        <v>7.5683486207069994E-2</v>
      </c>
      <c r="P8" s="6">
        <v>8.1295897936520006E-2</v>
      </c>
      <c r="Q8" s="6">
        <v>8.1582880115339998E-2</v>
      </c>
      <c r="R8" s="6">
        <v>6.4337060011460001E-2</v>
      </c>
      <c r="S8" s="6">
        <v>8.7449261995880004E-2</v>
      </c>
      <c r="T8" s="6">
        <v>7.690854170691E-2</v>
      </c>
      <c r="U8" s="6">
        <v>7.8806603508709994E-2</v>
      </c>
      <c r="V8" s="6">
        <v>6.6792923936020002E-2</v>
      </c>
      <c r="W8" s="6">
        <v>8.0160772175389999E-2</v>
      </c>
      <c r="X8" s="6">
        <v>7.3285941538579993E-2</v>
      </c>
      <c r="Y8" s="6">
        <v>7.9290970404839997E-2</v>
      </c>
      <c r="Z8" s="6">
        <v>6.2782437797230001E-2</v>
      </c>
      <c r="AA8" s="7">
        <v>9.5766667664739999E-2</v>
      </c>
      <c r="AB8" s="6">
        <v>7.1967052107119997E-2</v>
      </c>
      <c r="AC8" s="6">
        <v>3.9978974786270001E-2</v>
      </c>
      <c r="AD8" s="6">
        <v>7.9932445685049994E-2</v>
      </c>
      <c r="AE8" s="6">
        <v>7.8227423425530004E-2</v>
      </c>
      <c r="AF8" s="6">
        <v>6.2660959463640004E-2</v>
      </c>
      <c r="AG8" s="6">
        <v>8.0405924287209996E-2</v>
      </c>
      <c r="AH8" s="6">
        <v>7.7489223480820005E-2</v>
      </c>
      <c r="AI8" s="6">
        <v>8.1263899952110003E-2</v>
      </c>
      <c r="AJ8" s="6">
        <v>8.8279061245570001E-2</v>
      </c>
      <c r="AK8" s="6">
        <v>7.7530882780759994E-2</v>
      </c>
      <c r="AL8" s="6">
        <v>8.7374904404199996E-2</v>
      </c>
      <c r="AM8" s="6">
        <v>7.7839688035400006E-2</v>
      </c>
      <c r="AN8" s="6">
        <v>8.7969899839460006E-2</v>
      </c>
      <c r="AO8" s="7">
        <v>0.1092535783092</v>
      </c>
      <c r="AP8" s="6">
        <v>7.0076569343840003E-2</v>
      </c>
      <c r="AQ8" s="8">
        <v>3.5577489174549999E-3</v>
      </c>
    </row>
    <row r="9" spans="1:43" x14ac:dyDescent="0.25">
      <c r="A9" t="s">
        <v>841</v>
      </c>
      <c r="B9" s="6">
        <v>8.6486493095520006E-2</v>
      </c>
      <c r="C9" s="6">
        <v>9.0850237136579998E-2</v>
      </c>
      <c r="D9" s="6">
        <v>8.1886996622899999E-2</v>
      </c>
      <c r="E9" s="6">
        <v>0.14486551656659999</v>
      </c>
      <c r="F9" s="7">
        <v>0.14545525624139999</v>
      </c>
      <c r="G9" s="6">
        <v>9.5072663285720005E-2</v>
      </c>
      <c r="H9" s="7">
        <v>0.10826971068540001</v>
      </c>
      <c r="I9" s="6">
        <v>9.8674330539789995E-2</v>
      </c>
      <c r="J9" s="8">
        <v>5.6664815147109998E-2</v>
      </c>
      <c r="K9" s="6">
        <v>8.1236123133919994E-2</v>
      </c>
      <c r="L9" s="8">
        <v>6.8625057609420004E-2</v>
      </c>
      <c r="M9" s="6">
        <v>8.4434626322429998E-2</v>
      </c>
      <c r="N9" s="6">
        <v>9.0048145661939999E-2</v>
      </c>
      <c r="O9" s="6">
        <v>8.1010124915860002E-2</v>
      </c>
      <c r="P9" s="7">
        <v>0.1045447949121</v>
      </c>
      <c r="Q9" s="6">
        <v>8.1861250801699995E-2</v>
      </c>
      <c r="R9" s="6">
        <v>8.5409170714070004E-2</v>
      </c>
      <c r="S9" s="6">
        <v>7.2353341005889998E-2</v>
      </c>
      <c r="T9" s="6">
        <v>7.5164394165919995E-2</v>
      </c>
      <c r="U9" s="6">
        <v>8.6455763506919997E-2</v>
      </c>
      <c r="V9" s="6">
        <v>5.502994831145E-2</v>
      </c>
      <c r="W9" s="6">
        <v>8.7634157854179995E-2</v>
      </c>
      <c r="X9" s="6">
        <v>8.2385367733949999E-2</v>
      </c>
      <c r="Y9" s="6">
        <v>8.7726550185839997E-2</v>
      </c>
      <c r="Z9" s="6">
        <v>6.4185909322670001E-2</v>
      </c>
      <c r="AA9" s="6">
        <v>7.5990296440420005E-2</v>
      </c>
      <c r="AB9" s="6">
        <v>9.2949961612940002E-2</v>
      </c>
      <c r="AC9" s="6">
        <v>5.3939586671699999E-2</v>
      </c>
      <c r="AD9" s="6">
        <v>9.2861604872240003E-2</v>
      </c>
      <c r="AE9" s="6">
        <v>8.3366738781510005E-2</v>
      </c>
      <c r="AF9" s="6">
        <v>0.1072732718723</v>
      </c>
      <c r="AG9" s="6">
        <v>8.4400586407100006E-2</v>
      </c>
      <c r="AH9" s="7">
        <v>0.1009769893101</v>
      </c>
      <c r="AI9" s="8">
        <v>5.8851348329370001E-2</v>
      </c>
      <c r="AJ9" s="6">
        <v>0.10798114638679999</v>
      </c>
      <c r="AK9" s="6">
        <v>8.3640371594660007E-2</v>
      </c>
      <c r="AL9" s="8">
        <v>5.5079477148699998E-2</v>
      </c>
      <c r="AM9" s="6">
        <v>9.4825487971140002E-2</v>
      </c>
      <c r="AN9" s="7">
        <v>0.10690966098849999</v>
      </c>
      <c r="AO9" s="7">
        <v>0.1136547898203</v>
      </c>
      <c r="AP9" s="6">
        <v>0.10642046749219999</v>
      </c>
      <c r="AQ9" s="8">
        <v>1.256792675316E-2</v>
      </c>
    </row>
    <row r="10" spans="1:43" x14ac:dyDescent="0.25">
      <c r="A10" t="s">
        <v>842</v>
      </c>
      <c r="B10" s="6">
        <v>6.2577621740689995E-2</v>
      </c>
      <c r="C10" s="7">
        <v>7.2485133558620005E-2</v>
      </c>
      <c r="D10" s="8">
        <v>5.2104295706470002E-2</v>
      </c>
      <c r="E10" s="6">
        <v>0.20116641299599999</v>
      </c>
      <c r="F10" s="6">
        <v>8.1466066210569996E-2</v>
      </c>
      <c r="G10" s="7">
        <v>9.645631100292E-2</v>
      </c>
      <c r="H10" s="7">
        <v>9.2529816564010006E-2</v>
      </c>
      <c r="I10" s="8">
        <v>4.8132803662129998E-2</v>
      </c>
      <c r="J10" s="6">
        <v>6.8045980395130004E-2</v>
      </c>
      <c r="K10" s="8">
        <v>4.2434195424899998E-2</v>
      </c>
      <c r="L10" s="6">
        <v>5.5579279057909999E-2</v>
      </c>
      <c r="M10" s="6">
        <v>6.5579449690729999E-2</v>
      </c>
      <c r="N10" s="6">
        <v>5.7367016275250003E-2</v>
      </c>
      <c r="O10" s="6">
        <v>4.9788730593859999E-2</v>
      </c>
      <c r="P10" s="6">
        <v>7.0369713965279995E-2</v>
      </c>
      <c r="Q10" s="6">
        <v>7.3391285350559998E-2</v>
      </c>
      <c r="R10" s="6">
        <v>5.6190808629370002E-2</v>
      </c>
      <c r="S10" s="6">
        <v>5.5878583685449998E-2</v>
      </c>
      <c r="T10" s="6">
        <v>8.0554027976479994E-2</v>
      </c>
      <c r="U10" s="6">
        <v>7.225760108682E-2</v>
      </c>
      <c r="V10" s="6">
        <v>6.3841790092290004E-2</v>
      </c>
      <c r="W10" s="6">
        <v>5.9107986230700002E-2</v>
      </c>
      <c r="X10" s="6">
        <v>7.1931392458239998E-2</v>
      </c>
      <c r="Y10" s="6">
        <v>6.9732994075970001E-2</v>
      </c>
      <c r="Z10" s="6">
        <v>5.6379280155740001E-2</v>
      </c>
      <c r="AA10" s="8">
        <v>4.8697840221720003E-2</v>
      </c>
      <c r="AB10" s="7">
        <v>7.087910699055E-2</v>
      </c>
      <c r="AC10" s="6">
        <v>2.5717414499760002E-2</v>
      </c>
      <c r="AD10" s="6">
        <v>6.4731281862509996E-2</v>
      </c>
      <c r="AE10" s="6">
        <v>6.1523696618860001E-2</v>
      </c>
      <c r="AF10" s="6">
        <v>6.6657032477139999E-2</v>
      </c>
      <c r="AG10" s="6">
        <v>6.2168262011060002E-2</v>
      </c>
      <c r="AH10" s="7">
        <v>7.3013701404369996E-2</v>
      </c>
      <c r="AI10" s="8">
        <v>4.2674744156220003E-2</v>
      </c>
      <c r="AJ10" s="6">
        <v>6.0164178355819997E-2</v>
      </c>
      <c r="AK10" s="6">
        <v>6.2897187402709998E-2</v>
      </c>
      <c r="AL10" s="6">
        <v>5.487103229708E-2</v>
      </c>
      <c r="AM10" s="6">
        <v>6.4815455462559998E-2</v>
      </c>
      <c r="AN10" s="7">
        <v>8.0118261399399995E-2</v>
      </c>
      <c r="AO10" s="6">
        <v>8.0484245936340001E-2</v>
      </c>
      <c r="AP10" s="6">
        <v>6.3598509718099994E-2</v>
      </c>
      <c r="AQ10" s="8">
        <v>0</v>
      </c>
    </row>
    <row r="11" spans="1:43" x14ac:dyDescent="0.25">
      <c r="A11" t="s">
        <v>843</v>
      </c>
      <c r="B11" s="6">
        <v>4.9520294962399999E-2</v>
      </c>
      <c r="C11" s="6">
        <v>5.6093996287060001E-2</v>
      </c>
      <c r="D11" s="6">
        <v>4.3286445923010002E-2</v>
      </c>
      <c r="E11" s="6">
        <v>0</v>
      </c>
      <c r="F11" s="6">
        <v>5.7160792476399998E-2</v>
      </c>
      <c r="G11" s="6">
        <v>5.1839908217789998E-2</v>
      </c>
      <c r="H11" s="6">
        <v>5.323364279257E-2</v>
      </c>
      <c r="I11" s="7">
        <v>6.320133088497E-2</v>
      </c>
      <c r="J11" s="6">
        <v>3.7416498136390003E-2</v>
      </c>
      <c r="K11" s="6">
        <v>4.2611160440709998E-2</v>
      </c>
      <c r="L11" s="8">
        <v>3.994503347943E-2</v>
      </c>
      <c r="M11" s="6">
        <v>5.3930669451879999E-2</v>
      </c>
      <c r="N11" s="6">
        <v>4.1864719159249997E-2</v>
      </c>
      <c r="O11" s="6">
        <v>4.5976338740589998E-2</v>
      </c>
      <c r="P11" s="7">
        <v>6.4171156443190006E-2</v>
      </c>
      <c r="Q11" s="6">
        <v>4.428578498809E-2</v>
      </c>
      <c r="R11" s="8">
        <v>2.1263944430330001E-2</v>
      </c>
      <c r="S11" s="6">
        <v>5.7405002243220003E-2</v>
      </c>
      <c r="T11" s="8">
        <v>1.6587062187200002E-2</v>
      </c>
      <c r="U11" s="6">
        <v>5.8729544595650003E-2</v>
      </c>
      <c r="V11" s="6">
        <v>4.1138244361880003E-2</v>
      </c>
      <c r="W11" s="6">
        <v>4.6836318128419999E-2</v>
      </c>
      <c r="X11" s="6">
        <v>5.4914887381599997E-2</v>
      </c>
      <c r="Y11" s="6">
        <v>5.4719922744690001E-2</v>
      </c>
      <c r="Z11" s="6">
        <v>5.6028730468820002E-2</v>
      </c>
      <c r="AA11" s="8">
        <v>2.90088293212E-2</v>
      </c>
      <c r="AB11" s="7">
        <v>5.8684555789470003E-2</v>
      </c>
      <c r="AC11" s="6">
        <v>7.3137995417360005E-2</v>
      </c>
      <c r="AD11" s="6">
        <v>5.6879621719899999E-2</v>
      </c>
      <c r="AE11" s="6">
        <v>4.5918900633319999E-2</v>
      </c>
      <c r="AF11" s="6">
        <v>6.7969207880079999E-2</v>
      </c>
      <c r="AG11" s="6">
        <v>4.766898787618E-2</v>
      </c>
      <c r="AH11" s="7">
        <v>6.223967748802E-2</v>
      </c>
      <c r="AI11" s="8">
        <v>2.5262880155709998E-2</v>
      </c>
      <c r="AJ11" s="6">
        <v>5.9698146003569999E-2</v>
      </c>
      <c r="AK11" s="6">
        <v>4.8172638859819997E-2</v>
      </c>
      <c r="AL11" s="8">
        <v>2.855873458298E-2</v>
      </c>
      <c r="AM11" s="6">
        <v>5.2426285508349997E-2</v>
      </c>
      <c r="AN11" s="7">
        <v>6.6515796277270001E-2</v>
      </c>
      <c r="AO11" s="6">
        <v>6.0198983873049998E-2</v>
      </c>
      <c r="AP11" s="7">
        <v>7.0430495206809995E-2</v>
      </c>
      <c r="AQ11" s="8">
        <v>1.7599949833080001E-3</v>
      </c>
    </row>
    <row r="12" spans="1:43" x14ac:dyDescent="0.25">
      <c r="A12" t="s">
        <v>844</v>
      </c>
      <c r="B12" s="6">
        <v>3.8064772380479998E-2</v>
      </c>
      <c r="C12" s="6">
        <v>4.4181274530239997E-2</v>
      </c>
      <c r="D12" s="6">
        <v>3.2223981560860003E-2</v>
      </c>
      <c r="E12" s="6">
        <v>0</v>
      </c>
      <c r="F12" s="6">
        <v>3.6181865706980003E-2</v>
      </c>
      <c r="G12" s="6">
        <v>4.9277224586479998E-2</v>
      </c>
      <c r="H12" s="6">
        <v>4.5847070207540003E-2</v>
      </c>
      <c r="I12" s="6">
        <v>3.8189686978939999E-2</v>
      </c>
      <c r="J12" s="6">
        <v>3.2044558268989998E-2</v>
      </c>
      <c r="K12" s="6">
        <v>3.6193048238819997E-2</v>
      </c>
      <c r="L12" s="6">
        <v>3.4063862488289999E-2</v>
      </c>
      <c r="M12" s="6">
        <v>3.821122672531E-2</v>
      </c>
      <c r="N12" s="6">
        <v>3.7810555342609999E-2</v>
      </c>
      <c r="O12" s="7">
        <v>5.2853260430809998E-2</v>
      </c>
      <c r="P12" s="6">
        <v>3.6736180506479997E-2</v>
      </c>
      <c r="Q12" s="6">
        <v>2.6880281163349999E-2</v>
      </c>
      <c r="R12" s="6">
        <v>3.28945364214E-2</v>
      </c>
      <c r="S12" s="6">
        <v>2.4554905227130001E-2</v>
      </c>
      <c r="T12" s="6">
        <v>5.7679507222799999E-2</v>
      </c>
      <c r="U12" s="6">
        <v>2.7608525402360001E-2</v>
      </c>
      <c r="V12" s="6">
        <v>2.6901033428749999E-2</v>
      </c>
      <c r="W12" s="6">
        <v>3.6668716498040002E-2</v>
      </c>
      <c r="X12" s="6">
        <v>4.0414023711660002E-2</v>
      </c>
      <c r="Y12" s="6">
        <v>3.7527938612709998E-2</v>
      </c>
      <c r="Z12" s="6">
        <v>6.969505783261E-2</v>
      </c>
      <c r="AA12" s="8">
        <v>2.3857132965399999E-2</v>
      </c>
      <c r="AB12" s="7">
        <v>4.3738851154159999E-2</v>
      </c>
      <c r="AC12" s="6">
        <v>7.1375101278320002E-2</v>
      </c>
      <c r="AD12" s="6">
        <v>3.223414471325E-2</v>
      </c>
      <c r="AE12" s="6">
        <v>4.0918075421309999E-2</v>
      </c>
      <c r="AF12" s="6">
        <v>4.331554653795E-2</v>
      </c>
      <c r="AG12" s="6">
        <v>3.753786895537E-2</v>
      </c>
      <c r="AH12" s="7">
        <v>5.2607875788140003E-2</v>
      </c>
      <c r="AI12" s="8">
        <v>1.032929927668E-2</v>
      </c>
      <c r="AJ12" s="6">
        <v>4.0765097359169999E-2</v>
      </c>
      <c r="AK12" s="6">
        <v>3.7707220533649999E-2</v>
      </c>
      <c r="AL12" s="8">
        <v>2.3284774918469999E-2</v>
      </c>
      <c r="AM12" s="6">
        <v>3.9787139937410003E-2</v>
      </c>
      <c r="AN12" s="6">
        <v>3.8364368543910003E-2</v>
      </c>
      <c r="AO12" s="7">
        <v>6.5262421595930001E-2</v>
      </c>
      <c r="AP12" s="6">
        <v>5.1650204967549997E-2</v>
      </c>
      <c r="AQ12" s="8">
        <v>6.2749716287089996E-3</v>
      </c>
    </row>
    <row r="13" spans="1:43" x14ac:dyDescent="0.25">
      <c r="A13" t="s">
        <v>859</v>
      </c>
      <c r="B13" s="6">
        <v>7.1147530856160004E-2</v>
      </c>
      <c r="C13" s="6">
        <v>7.6401314440750004E-2</v>
      </c>
      <c r="D13" s="6">
        <v>6.6324975670160005E-2</v>
      </c>
      <c r="E13" s="6">
        <v>0</v>
      </c>
      <c r="F13" s="6">
        <v>5.6477056312029997E-2</v>
      </c>
      <c r="G13" s="7">
        <v>9.3202240425249994E-2</v>
      </c>
      <c r="H13" s="6">
        <v>8.3582568886470004E-2</v>
      </c>
      <c r="I13" s="6">
        <v>7.8175466513170006E-2</v>
      </c>
      <c r="J13" s="6">
        <v>5.7679861013790003E-2</v>
      </c>
      <c r="K13" s="6">
        <v>6.4319202348150001E-2</v>
      </c>
      <c r="L13" s="8">
        <v>6.0911603182E-2</v>
      </c>
      <c r="M13" s="7">
        <v>8.0103647932120006E-2</v>
      </c>
      <c r="N13" s="8">
        <v>5.5601405841069998E-2</v>
      </c>
      <c r="O13" s="6">
        <v>6.8205656054880007E-2</v>
      </c>
      <c r="P13" s="6">
        <v>6.2573130004659999E-2</v>
      </c>
      <c r="Q13" s="6">
        <v>8.0168256494559997E-2</v>
      </c>
      <c r="R13" s="6">
        <v>8.1955612343719994E-2</v>
      </c>
      <c r="S13" s="6">
        <v>7.7206280647480002E-2</v>
      </c>
      <c r="T13" s="6">
        <v>7.4994287468650001E-2</v>
      </c>
      <c r="U13" s="6">
        <v>6.4734067690440003E-2</v>
      </c>
      <c r="V13" s="6">
        <v>7.4866211613710001E-2</v>
      </c>
      <c r="W13" s="6">
        <v>6.7121943145290006E-2</v>
      </c>
      <c r="X13" s="6">
        <v>7.6986878715349996E-2</v>
      </c>
      <c r="Y13" s="6">
        <v>8.2514539900970005E-2</v>
      </c>
      <c r="Z13" s="6">
        <v>6.2683330187530001E-2</v>
      </c>
      <c r="AA13" s="8">
        <v>5.215597368976E-2</v>
      </c>
      <c r="AB13" s="7">
        <v>8.0279543615099994E-2</v>
      </c>
      <c r="AC13" s="6">
        <v>7.6740505828299999E-2</v>
      </c>
      <c r="AD13" s="7">
        <v>8.9380860006360002E-2</v>
      </c>
      <c r="AE13" s="8">
        <v>6.2224784202090003E-2</v>
      </c>
      <c r="AF13" s="6">
        <v>8.4527600749049997E-2</v>
      </c>
      <c r="AG13" s="6">
        <v>6.9804870813409997E-2</v>
      </c>
      <c r="AH13" s="7">
        <v>8.9656779419650001E-2</v>
      </c>
      <c r="AI13" s="8">
        <v>3.5848134894130003E-2</v>
      </c>
      <c r="AJ13" s="6">
        <v>8.3420805170780002E-2</v>
      </c>
      <c r="AK13" s="6">
        <v>6.9522418348440002E-2</v>
      </c>
      <c r="AL13" s="8">
        <v>5.0539488219149997E-2</v>
      </c>
      <c r="AM13" s="6">
        <v>6.0700729501229997E-2</v>
      </c>
      <c r="AN13" s="6">
        <v>7.6093384361300004E-2</v>
      </c>
      <c r="AO13" s="7">
        <v>0.1115734928784</v>
      </c>
      <c r="AP13" s="7">
        <v>0.12706548668029999</v>
      </c>
      <c r="AQ13" s="8">
        <v>4.6476598133799998E-3</v>
      </c>
    </row>
    <row r="14" spans="1:43" x14ac:dyDescent="0.25">
      <c r="A14" t="s">
        <v>860</v>
      </c>
      <c r="B14" s="6">
        <v>0.13910974387969999</v>
      </c>
      <c r="C14" s="7">
        <v>0.17860030969179999</v>
      </c>
      <c r="D14" s="8">
        <v>0.1008600672017</v>
      </c>
      <c r="E14" s="6">
        <v>0</v>
      </c>
      <c r="F14" s="8">
        <v>3.973199713002E-2</v>
      </c>
      <c r="G14" s="8">
        <v>8.7145823836520003E-2</v>
      </c>
      <c r="H14" s="8">
        <v>7.4726405109930005E-2</v>
      </c>
      <c r="I14" s="6">
        <v>0.15003284255150001</v>
      </c>
      <c r="J14" s="6">
        <v>0.1341557470792</v>
      </c>
      <c r="K14" s="7">
        <v>0.1985093466907</v>
      </c>
      <c r="L14" s="7">
        <v>0.1654802762858</v>
      </c>
      <c r="M14" s="6">
        <v>0.1464831067041</v>
      </c>
      <c r="N14" s="6">
        <v>0.1263109808358</v>
      </c>
      <c r="O14" s="7">
        <v>0.16066397356920001</v>
      </c>
      <c r="P14" s="6">
        <v>0.1302214667171</v>
      </c>
      <c r="Q14" s="6">
        <v>0.13857955497499999</v>
      </c>
      <c r="R14" s="8">
        <v>0.10732255061110001</v>
      </c>
      <c r="S14" s="6">
        <v>0.13416628756999999</v>
      </c>
      <c r="T14" s="8">
        <v>8.203128404401E-2</v>
      </c>
      <c r="U14" s="6">
        <v>0.1365250607213</v>
      </c>
      <c r="V14" s="6">
        <v>0.1528162981889</v>
      </c>
      <c r="W14" s="6">
        <v>0.13587477071420001</v>
      </c>
      <c r="X14" s="6">
        <v>0.15869301114949999</v>
      </c>
      <c r="Y14" s="6">
        <v>0.13735195302379999</v>
      </c>
      <c r="Z14" s="6">
        <v>0.150492079512</v>
      </c>
      <c r="AA14" s="8">
        <v>5.7708049628080002E-2</v>
      </c>
      <c r="AB14" s="7">
        <v>0.17987140031980001</v>
      </c>
      <c r="AC14" s="6">
        <v>0.1223224271289</v>
      </c>
      <c r="AD14" s="7">
        <v>0.1742818930708</v>
      </c>
      <c r="AE14" s="8">
        <v>0.1218977375629</v>
      </c>
      <c r="AF14" s="7">
        <v>0.23270871521780001</v>
      </c>
      <c r="AG14" s="8">
        <v>0.1297172967652</v>
      </c>
      <c r="AH14" s="7">
        <v>0.20009050820640001</v>
      </c>
      <c r="AI14" s="8">
        <v>2.2811983943689999E-2</v>
      </c>
      <c r="AJ14" s="6">
        <v>0.1243972458806</v>
      </c>
      <c r="AK14" s="6">
        <v>0.14105783563630001</v>
      </c>
      <c r="AL14" s="8">
        <v>7.2592772810279996E-2</v>
      </c>
      <c r="AM14" s="6">
        <v>0.1240847204245</v>
      </c>
      <c r="AN14" s="7">
        <v>0.16591863475009999</v>
      </c>
      <c r="AO14" s="7">
        <v>0.19131449445529999</v>
      </c>
      <c r="AP14" s="7">
        <v>0.2774382229106</v>
      </c>
      <c r="AQ14" s="8">
        <v>1.20297515862E-2</v>
      </c>
    </row>
    <row r="15" spans="1:43" x14ac:dyDescent="0.25">
      <c r="A15" t="s">
        <v>432</v>
      </c>
      <c r="B15" s="6">
        <v>0.17675259253680001</v>
      </c>
      <c r="C15" s="8">
        <v>0.14067630728380001</v>
      </c>
      <c r="D15" s="7">
        <v>0.21254943212919999</v>
      </c>
      <c r="E15" s="6">
        <v>0.1348901013288</v>
      </c>
      <c r="F15" s="6">
        <v>0.1449080792221</v>
      </c>
      <c r="G15" s="8">
        <v>0.12654827170640001</v>
      </c>
      <c r="H15" s="8">
        <v>0.13135737810250001</v>
      </c>
      <c r="I15" s="8">
        <v>0.138668510252</v>
      </c>
      <c r="J15" s="7">
        <v>0.2277187373008</v>
      </c>
      <c r="K15" s="7">
        <v>0.2141504586154</v>
      </c>
      <c r="L15" s="7">
        <v>0.22111429023750001</v>
      </c>
      <c r="M15" s="7">
        <v>0.18962586407509999</v>
      </c>
      <c r="N15" s="8">
        <v>0.15440702838340001</v>
      </c>
      <c r="O15" s="7">
        <v>0.19896563026710001</v>
      </c>
      <c r="P15" s="6">
        <v>0.18289691303360001</v>
      </c>
      <c r="Q15" s="6">
        <v>0.1590908372307</v>
      </c>
      <c r="R15" s="6">
        <v>0.1731786758402</v>
      </c>
      <c r="S15" s="6">
        <v>0.15437459841599999</v>
      </c>
      <c r="T15" s="6">
        <v>0.1309449425934</v>
      </c>
      <c r="U15" s="6">
        <v>0.155297413952</v>
      </c>
      <c r="V15" s="6">
        <v>0.15090327423210001</v>
      </c>
      <c r="W15" s="7">
        <v>0.1880396871835</v>
      </c>
      <c r="X15" s="6">
        <v>0.16426807570740001</v>
      </c>
      <c r="Y15" s="8">
        <v>0.14205880572900001</v>
      </c>
      <c r="Z15" s="6">
        <v>0.2050594721557</v>
      </c>
      <c r="AA15" s="8">
        <v>0.1441966812104</v>
      </c>
      <c r="AB15" s="7">
        <v>0.19296806294650001</v>
      </c>
      <c r="AC15" s="6">
        <v>0.17222273495429999</v>
      </c>
      <c r="AD15" s="6">
        <v>0.17723360646110001</v>
      </c>
      <c r="AE15" s="6">
        <v>0.17651720132839999</v>
      </c>
      <c r="AF15" s="6">
        <v>0.13846154724529999</v>
      </c>
      <c r="AG15" s="6">
        <v>0.18059501316089999</v>
      </c>
      <c r="AH15" s="7">
        <v>0.19280395056999999</v>
      </c>
      <c r="AI15" s="8">
        <v>0.14614069378809999</v>
      </c>
      <c r="AJ15" s="6">
        <v>0.18537624904280001</v>
      </c>
      <c r="AK15" s="6">
        <v>0.17561072837809999</v>
      </c>
      <c r="AL15" s="8">
        <v>0.1123692460551</v>
      </c>
      <c r="AM15" s="8">
        <v>0.14438511577499999</v>
      </c>
      <c r="AN15" s="8">
        <v>0.1045786380233</v>
      </c>
      <c r="AO15" s="8">
        <v>8.7522949052389998E-2</v>
      </c>
      <c r="AP15" s="8">
        <v>0.1062954797217</v>
      </c>
      <c r="AQ15" s="7">
        <v>0.83980609566190001</v>
      </c>
    </row>
    <row r="16" spans="1:43" x14ac:dyDescent="0.25">
      <c r="A16" t="s">
        <v>434</v>
      </c>
      <c r="B16" s="6">
        <v>1</v>
      </c>
      <c r="C16" s="6">
        <v>1</v>
      </c>
      <c r="D16" s="6">
        <v>1</v>
      </c>
      <c r="E16" s="6">
        <v>1</v>
      </c>
      <c r="F16" s="6">
        <v>1</v>
      </c>
      <c r="G16" s="6">
        <v>1</v>
      </c>
      <c r="H16" s="6">
        <v>1</v>
      </c>
      <c r="I16" s="6">
        <v>1</v>
      </c>
      <c r="J16" s="6">
        <v>1</v>
      </c>
      <c r="K16" s="6">
        <v>1</v>
      </c>
      <c r="L16" s="6">
        <v>1</v>
      </c>
      <c r="M16" s="6">
        <v>1</v>
      </c>
      <c r="N16" s="6">
        <v>1</v>
      </c>
      <c r="O16" s="6">
        <v>1</v>
      </c>
      <c r="P16" s="6">
        <v>1</v>
      </c>
      <c r="Q16" s="6">
        <v>1</v>
      </c>
      <c r="R16" s="6">
        <v>1</v>
      </c>
      <c r="S16" s="6">
        <v>1</v>
      </c>
      <c r="T16" s="6">
        <v>1</v>
      </c>
      <c r="U16" s="6">
        <v>1</v>
      </c>
      <c r="V16" s="6">
        <v>1</v>
      </c>
      <c r="W16" s="6">
        <v>1</v>
      </c>
      <c r="X16" s="6">
        <v>1</v>
      </c>
      <c r="Y16" s="6">
        <v>1</v>
      </c>
      <c r="Z16" s="6">
        <v>1</v>
      </c>
      <c r="AA16" s="6">
        <v>1</v>
      </c>
      <c r="AB16" s="6">
        <v>1</v>
      </c>
      <c r="AC16" s="6">
        <v>1</v>
      </c>
      <c r="AD16" s="6">
        <v>1</v>
      </c>
      <c r="AE16" s="6">
        <v>1</v>
      </c>
      <c r="AF16" s="6">
        <v>1</v>
      </c>
      <c r="AG16" s="6">
        <v>1</v>
      </c>
      <c r="AH16" s="6">
        <v>1</v>
      </c>
      <c r="AI16" s="6">
        <v>1</v>
      </c>
      <c r="AJ16" s="6">
        <v>1</v>
      </c>
      <c r="AK16" s="6">
        <v>1</v>
      </c>
      <c r="AL16" s="6">
        <v>1</v>
      </c>
      <c r="AM16" s="6">
        <v>1</v>
      </c>
      <c r="AN16" s="6">
        <v>1</v>
      </c>
      <c r="AO16" s="6">
        <v>1</v>
      </c>
      <c r="AP16" s="6">
        <v>1</v>
      </c>
      <c r="AQ16" s="6">
        <v>1</v>
      </c>
    </row>
    <row r="17" spans="1:43" x14ac:dyDescent="0.25">
      <c r="A17" t="s">
        <v>433</v>
      </c>
      <c r="B17" s="9">
        <v>4507</v>
      </c>
      <c r="C17" s="9">
        <v>2217</v>
      </c>
      <c r="D17" s="9">
        <v>2278</v>
      </c>
      <c r="E17" s="9">
        <v>12</v>
      </c>
      <c r="F17" s="9">
        <v>280</v>
      </c>
      <c r="G17" s="9">
        <v>827</v>
      </c>
      <c r="H17" s="9">
        <v>1107</v>
      </c>
      <c r="I17" s="9">
        <v>1249</v>
      </c>
      <c r="J17" s="9">
        <v>1121</v>
      </c>
      <c r="K17" s="9">
        <v>1030</v>
      </c>
      <c r="L17" s="9">
        <v>2151</v>
      </c>
      <c r="M17" s="9">
        <v>2745</v>
      </c>
      <c r="N17" s="9">
        <v>1762</v>
      </c>
      <c r="O17" s="9">
        <v>1001</v>
      </c>
      <c r="P17" s="9">
        <v>1001</v>
      </c>
      <c r="Q17" s="9">
        <v>801</v>
      </c>
      <c r="R17" s="9">
        <v>600</v>
      </c>
      <c r="S17" s="9">
        <v>601</v>
      </c>
      <c r="T17" s="9">
        <v>201</v>
      </c>
      <c r="U17" s="9">
        <v>201</v>
      </c>
      <c r="V17" s="9">
        <v>101</v>
      </c>
      <c r="W17" s="9">
        <v>3062</v>
      </c>
      <c r="X17" s="9">
        <v>488</v>
      </c>
      <c r="Y17" s="9">
        <v>850</v>
      </c>
      <c r="Z17" s="9">
        <v>107</v>
      </c>
      <c r="AA17" s="9">
        <v>1366</v>
      </c>
      <c r="AB17" s="9">
        <v>3036</v>
      </c>
      <c r="AC17" s="9">
        <v>105</v>
      </c>
      <c r="AD17" s="9">
        <v>1571</v>
      </c>
      <c r="AE17" s="9">
        <v>2936</v>
      </c>
      <c r="AF17" s="9">
        <v>455</v>
      </c>
      <c r="AG17" s="9">
        <v>4052</v>
      </c>
      <c r="AH17" s="9">
        <v>3046</v>
      </c>
      <c r="AI17" s="9">
        <v>1461</v>
      </c>
      <c r="AJ17" s="9">
        <v>583</v>
      </c>
      <c r="AK17" s="9">
        <v>3924</v>
      </c>
      <c r="AL17" s="9">
        <v>778</v>
      </c>
      <c r="AM17" s="9">
        <v>1171</v>
      </c>
      <c r="AN17" s="9">
        <v>1002</v>
      </c>
      <c r="AO17" s="9">
        <v>620</v>
      </c>
      <c r="AP17" s="9">
        <v>576</v>
      </c>
      <c r="AQ17" s="9">
        <v>360</v>
      </c>
    </row>
    <row r="18" spans="1:43" x14ac:dyDescent="0.25">
      <c r="A18"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76e27c4c-6feb-4a85-add3-f057f77fc7ca" sqref="A2 AQ18" xr:uid="{00000000-0002-0000-AD00-000000000000}"/>
    <dataValidation allowBlank="1" error="76e27c4c-6feb-4a85-add3-f057f77fc7ca" sqref="A1" xr:uid="{00000000-0002-0000-AD00-000001000000}"/>
  </dataValidations>
  <hyperlinks>
    <hyperlink ref="A1" location="'TOC'!A1" display="Back to TOC" xr:uid="{00000000-0004-0000-AD00-000000000000}"/>
  </hyperlinks>
  <pageMargins left="0.7" right="0.7" top="0.75" bottom="0.75" header="0.3" footer="0.3"/>
</worksheet>
</file>

<file path=xl/worksheets/sheet1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E00-000000000000}">
  <sheetPr codeName="Sheet175"/>
  <dimension ref="A1:E10"/>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5" width="12.7109375" bestFit="1" customWidth="1"/>
  </cols>
  <sheetData>
    <row r="1" spans="1:5" x14ac:dyDescent="0.25">
      <c r="A1" s="4" t="s">
        <v>384</v>
      </c>
    </row>
    <row r="2" spans="1:5" x14ac:dyDescent="0.25">
      <c r="A2" t="s">
        <v>381</v>
      </c>
    </row>
    <row r="3" spans="1:5" x14ac:dyDescent="0.25">
      <c r="A3" s="5" t="s">
        <v>554</v>
      </c>
      <c r="B3" s="5" t="s">
        <v>423</v>
      </c>
      <c r="C3" s="5" t="s">
        <v>424</v>
      </c>
      <c r="D3" s="5" t="s">
        <v>434</v>
      </c>
      <c r="E3" s="5" t="s">
        <v>558</v>
      </c>
    </row>
    <row r="4" spans="1:5" x14ac:dyDescent="0.25">
      <c r="A4" t="s">
        <v>861</v>
      </c>
      <c r="B4" s="8">
        <v>0.1169281391069</v>
      </c>
      <c r="C4" s="7">
        <v>0.88307186089309997</v>
      </c>
      <c r="D4" s="6">
        <v>1</v>
      </c>
      <c r="E4" s="9">
        <v>4507</v>
      </c>
    </row>
    <row r="5" spans="1:5" x14ac:dyDescent="0.25">
      <c r="A5" t="s">
        <v>862</v>
      </c>
      <c r="B5" s="7">
        <v>0.28744124709210001</v>
      </c>
      <c r="C5" s="8">
        <v>0.71255875290790005</v>
      </c>
      <c r="D5" s="6">
        <v>1</v>
      </c>
      <c r="E5" s="9">
        <v>4507</v>
      </c>
    </row>
    <row r="6" spans="1:5" x14ac:dyDescent="0.25">
      <c r="A6" t="s">
        <v>863</v>
      </c>
      <c r="B6" s="8">
        <v>0.1307992775338</v>
      </c>
      <c r="C6" s="7">
        <v>0.86920072246619995</v>
      </c>
      <c r="D6" s="6">
        <v>1</v>
      </c>
      <c r="E6" s="9">
        <v>4507</v>
      </c>
    </row>
    <row r="7" spans="1:5" x14ac:dyDescent="0.25">
      <c r="A7" t="s">
        <v>864</v>
      </c>
      <c r="B7" s="8">
        <v>4.8933587504509997E-2</v>
      </c>
      <c r="C7" s="7">
        <v>0.95106641249549995</v>
      </c>
      <c r="D7" s="6">
        <v>1</v>
      </c>
      <c r="E7" s="9">
        <v>4507</v>
      </c>
    </row>
    <row r="8" spans="1:5" x14ac:dyDescent="0.25">
      <c r="A8" t="s">
        <v>865</v>
      </c>
      <c r="B8" s="8">
        <v>9.6945446283909997E-2</v>
      </c>
      <c r="C8" s="7">
        <v>0.90305455371609999</v>
      </c>
      <c r="D8" s="6">
        <v>1</v>
      </c>
      <c r="E8" s="9">
        <v>4507</v>
      </c>
    </row>
    <row r="9" spans="1:5" x14ac:dyDescent="0.25">
      <c r="A9" t="s">
        <v>866</v>
      </c>
      <c r="B9" s="7">
        <v>0.28928378176250003</v>
      </c>
      <c r="C9" s="8">
        <v>0.71071621823749997</v>
      </c>
      <c r="D9" s="6">
        <v>1</v>
      </c>
      <c r="E9" s="9">
        <v>4507</v>
      </c>
    </row>
    <row r="10" spans="1:5" x14ac:dyDescent="0.25">
      <c r="A10" t="s">
        <v>4</v>
      </c>
    </row>
  </sheetData>
  <dataValidations count="2">
    <dataValidation allowBlank="1" showErrorMessage="1" prompt="c594c5ec-df45-45c7-9135-043e8e0ac15f" sqref="A2 E10" xr:uid="{00000000-0002-0000-AE00-000000000000}"/>
    <dataValidation allowBlank="1" error="c594c5ec-df45-45c7-9135-043e8e0ac15f" sqref="A1" xr:uid="{00000000-0002-0000-AE00-000001000000}"/>
  </dataValidations>
  <hyperlinks>
    <hyperlink ref="A1" location="'TOC'!A1" display="Back to TOC" xr:uid="{00000000-0004-0000-AE00-000000000000}"/>
  </hyperlinks>
  <pageMargins left="0.7" right="0.7" top="0.75" bottom="0.75" header="0.3" footer="0.3"/>
</worksheet>
</file>

<file path=xl/worksheets/sheet1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F00-000000000000}">
  <sheetPr codeName="Sheet176"/>
  <dimension ref="A1:AQ13"/>
  <sheetViews>
    <sheetView workbookViewId="0">
      <pane xSplit="2" ySplit="4" topLeftCell="C5" activePane="bottomRight" state="frozen"/>
      <selection pane="topRight" activeCell="C1" sqref="C1"/>
      <selection pane="bottomLeft" activeCell="A5" sqref="A5"/>
      <selection pane="bottomRight" activeCell="C5" sqref="C5"/>
    </sheetView>
  </sheetViews>
  <sheetFormatPr defaultRowHeight="15" x14ac:dyDescent="0.25"/>
  <cols>
    <col min="1" max="1" width="92" bestFit="1" customWidth="1"/>
    <col min="2" max="43" width="12.7109375" bestFit="1" customWidth="1"/>
  </cols>
  <sheetData>
    <row r="1" spans="1:43" x14ac:dyDescent="0.25">
      <c r="A1" s="4" t="s">
        <v>384</v>
      </c>
    </row>
    <row r="2" spans="1:43" x14ac:dyDescent="0.25">
      <c r="A2" t="s">
        <v>383</v>
      </c>
    </row>
    <row r="3" spans="1:43" x14ac:dyDescent="0.25">
      <c r="A3" s="13" t="s">
        <v>385</v>
      </c>
      <c r="C3" s="13" t="s">
        <v>386</v>
      </c>
      <c r="D3" s="13"/>
      <c r="E3" s="13"/>
      <c r="F3" s="13" t="s">
        <v>387</v>
      </c>
      <c r="G3" s="13"/>
      <c r="H3" s="13"/>
      <c r="I3" s="13"/>
      <c r="J3" s="13"/>
      <c r="K3" s="13"/>
      <c r="L3" s="13"/>
      <c r="M3" s="13" t="s">
        <v>388</v>
      </c>
      <c r="N3" s="13"/>
      <c r="O3" s="13"/>
      <c r="P3" s="13"/>
      <c r="Q3" s="13"/>
      <c r="R3" s="13"/>
      <c r="S3" s="13"/>
      <c r="T3" s="13"/>
      <c r="U3" s="13"/>
      <c r="V3" s="13"/>
      <c r="W3" s="13" t="s">
        <v>389</v>
      </c>
      <c r="X3" s="13"/>
      <c r="Y3" s="13"/>
      <c r="Z3" s="13"/>
      <c r="AA3" s="13" t="s">
        <v>390</v>
      </c>
      <c r="AB3" s="13"/>
      <c r="AC3" s="13"/>
      <c r="AD3" s="13" t="s">
        <v>391</v>
      </c>
      <c r="AE3" s="13"/>
      <c r="AF3" s="13" t="s">
        <v>392</v>
      </c>
      <c r="AG3" s="13"/>
      <c r="AH3" s="13" t="s">
        <v>393</v>
      </c>
      <c r="AI3" s="13"/>
      <c r="AJ3" s="13" t="s">
        <v>394</v>
      </c>
      <c r="AK3" s="13"/>
      <c r="AL3" s="13" t="s">
        <v>395</v>
      </c>
      <c r="AM3" s="13"/>
      <c r="AN3" s="13"/>
      <c r="AO3" s="13"/>
      <c r="AP3" s="13"/>
      <c r="AQ3" s="13"/>
    </row>
    <row r="4" spans="1:43" ht="45" x14ac:dyDescent="0.25">
      <c r="A4" s="14" t="s">
        <v>385</v>
      </c>
      <c r="B4" s="5" t="s">
        <v>396</v>
      </c>
      <c r="C4" s="5" t="s">
        <v>397</v>
      </c>
      <c r="D4" s="5" t="s">
        <v>398</v>
      </c>
      <c r="E4" s="5" t="s">
        <v>399</v>
      </c>
      <c r="F4" s="5" t="s">
        <v>400</v>
      </c>
      <c r="G4" s="5" t="s">
        <v>401</v>
      </c>
      <c r="H4" s="5" t="s">
        <v>402</v>
      </c>
      <c r="I4" s="5" t="s">
        <v>403</v>
      </c>
      <c r="J4" s="5" t="s">
        <v>404</v>
      </c>
      <c r="K4" s="5" t="s">
        <v>405</v>
      </c>
      <c r="L4" s="5" t="s">
        <v>406</v>
      </c>
      <c r="M4" s="5" t="s">
        <v>407</v>
      </c>
      <c r="N4" s="5" t="s">
        <v>408</v>
      </c>
      <c r="O4" s="5" t="s">
        <v>409</v>
      </c>
      <c r="P4" s="5" t="s">
        <v>410</v>
      </c>
      <c r="Q4" s="5" t="s">
        <v>411</v>
      </c>
      <c r="R4" s="5" t="s">
        <v>412</v>
      </c>
      <c r="S4" s="5" t="s">
        <v>413</v>
      </c>
      <c r="T4" s="5" t="s">
        <v>414</v>
      </c>
      <c r="U4" s="5" t="s">
        <v>415</v>
      </c>
      <c r="V4" s="5" t="s">
        <v>416</v>
      </c>
      <c r="W4" s="5" t="s">
        <v>417</v>
      </c>
      <c r="X4" s="5" t="s">
        <v>418</v>
      </c>
      <c r="Y4" s="5" t="s">
        <v>419</v>
      </c>
      <c r="Z4" s="5" t="s">
        <v>420</v>
      </c>
      <c r="AA4" s="5" t="s">
        <v>421</v>
      </c>
      <c r="AB4" s="5" t="s">
        <v>422</v>
      </c>
      <c r="AC4" s="5" t="s">
        <v>420</v>
      </c>
      <c r="AD4" s="5" t="s">
        <v>423</v>
      </c>
      <c r="AE4" s="5" t="s">
        <v>424</v>
      </c>
      <c r="AF4" s="5" t="s">
        <v>423</v>
      </c>
      <c r="AG4" s="5" t="s">
        <v>424</v>
      </c>
      <c r="AH4" s="5" t="s">
        <v>425</v>
      </c>
      <c r="AI4" s="5" t="s">
        <v>426</v>
      </c>
      <c r="AJ4" s="5" t="s">
        <v>423</v>
      </c>
      <c r="AK4" s="5" t="s">
        <v>424</v>
      </c>
      <c r="AL4" s="5" t="s">
        <v>427</v>
      </c>
      <c r="AM4" s="5" t="s">
        <v>428</v>
      </c>
      <c r="AN4" s="5" t="s">
        <v>429</v>
      </c>
      <c r="AO4" s="5" t="s">
        <v>430</v>
      </c>
      <c r="AP4" s="5" t="s">
        <v>431</v>
      </c>
      <c r="AQ4" s="5" t="s">
        <v>432</v>
      </c>
    </row>
    <row r="5" spans="1:43" x14ac:dyDescent="0.25">
      <c r="A5" t="s">
        <v>867</v>
      </c>
      <c r="B5" s="6">
        <v>0.1798795435545</v>
      </c>
      <c r="C5" s="7">
        <v>0.2059641045027</v>
      </c>
      <c r="D5" s="8">
        <v>0.15477214960970001</v>
      </c>
      <c r="E5" s="6">
        <v>5.6836430509140001E-2</v>
      </c>
      <c r="F5" s="7">
        <v>0.24956198244610001</v>
      </c>
      <c r="G5" s="6">
        <v>0.18233865759119999</v>
      </c>
      <c r="H5" s="6">
        <v>0.19994690981550001</v>
      </c>
      <c r="I5" s="6">
        <v>0.16421110423269999</v>
      </c>
      <c r="J5" s="8">
        <v>0.14905958443629999</v>
      </c>
      <c r="K5" s="7">
        <v>0.20967061590559999</v>
      </c>
      <c r="L5" s="6">
        <v>0.1785623944883</v>
      </c>
      <c r="M5" s="6">
        <v>0.18192596966069999</v>
      </c>
      <c r="N5" s="6">
        <v>0.1763273349566</v>
      </c>
      <c r="O5" s="6">
        <v>0.19296700613850001</v>
      </c>
      <c r="P5" s="6">
        <v>0.17559617992769999</v>
      </c>
      <c r="Q5" s="6">
        <v>0.17218282404669999</v>
      </c>
      <c r="R5" s="8">
        <v>0.14510521326180001</v>
      </c>
      <c r="S5" s="6">
        <v>0.19120081756320001</v>
      </c>
      <c r="T5" s="6">
        <v>0.160723292174</v>
      </c>
      <c r="U5" s="6">
        <v>0.1884352608183</v>
      </c>
      <c r="V5" s="6">
        <v>0.1963425235614</v>
      </c>
      <c r="W5" s="6">
        <v>0.18612577036620001</v>
      </c>
      <c r="X5" s="6">
        <v>0.1958797133804</v>
      </c>
      <c r="Y5" s="8">
        <v>0.1539031538465</v>
      </c>
      <c r="Z5" s="6">
        <v>0.14312033461699999</v>
      </c>
      <c r="AA5" s="8">
        <v>9.3684477313100006E-2</v>
      </c>
      <c r="AB5" s="7">
        <v>0.22489615188520001</v>
      </c>
      <c r="AC5" s="6">
        <v>0.1154385003833</v>
      </c>
      <c r="AD5" s="7">
        <v>0.2307298832163</v>
      </c>
      <c r="AE5" s="8">
        <v>0.15499518511739999</v>
      </c>
      <c r="AF5" s="7">
        <v>0.29464445826879998</v>
      </c>
      <c r="AG5" s="8">
        <v>0.1683631414333</v>
      </c>
      <c r="AH5" s="7">
        <v>0.27419943465739999</v>
      </c>
      <c r="AI5" s="8">
        <v>0</v>
      </c>
      <c r="AJ5" s="7">
        <v>0.22854528501919999</v>
      </c>
      <c r="AK5" s="8">
        <v>0.17343567999170001</v>
      </c>
      <c r="AL5" s="8">
        <v>0.10877027423089999</v>
      </c>
      <c r="AM5" s="8">
        <v>0.14927528211880001</v>
      </c>
      <c r="AN5" s="6">
        <v>0.1758431962299</v>
      </c>
      <c r="AO5" s="7">
        <v>0.24785805564579999</v>
      </c>
      <c r="AP5" s="7">
        <v>0.34855208818400002</v>
      </c>
      <c r="AQ5" s="8">
        <v>0.1275549875208</v>
      </c>
    </row>
    <row r="6" spans="1:43" x14ac:dyDescent="0.25">
      <c r="A6" t="s">
        <v>868</v>
      </c>
      <c r="B6" s="6">
        <v>0.47613764984079998</v>
      </c>
      <c r="C6" s="6">
        <v>0.48798880528170002</v>
      </c>
      <c r="D6" s="6">
        <v>0.46606163514810001</v>
      </c>
      <c r="E6" s="8">
        <v>0.15693927777399999</v>
      </c>
      <c r="F6" s="6">
        <v>0.45196448886660001</v>
      </c>
      <c r="G6" s="6">
        <v>0.5086333274839</v>
      </c>
      <c r="H6" s="6">
        <v>0.4937896819816</v>
      </c>
      <c r="I6" s="6">
        <v>0.47153053680180002</v>
      </c>
      <c r="J6" s="6">
        <v>0.4713637768608</v>
      </c>
      <c r="K6" s="6">
        <v>0.46818202962760003</v>
      </c>
      <c r="L6" s="6">
        <v>0.46981504089679998</v>
      </c>
      <c r="M6" s="7">
        <v>0.49087842654629998</v>
      </c>
      <c r="N6" s="8">
        <v>0.45055044999279997</v>
      </c>
      <c r="O6" s="6">
        <v>0.47985814904739998</v>
      </c>
      <c r="P6" s="6">
        <v>0.49281752625030001</v>
      </c>
      <c r="Q6" s="6">
        <v>0.47210945924410003</v>
      </c>
      <c r="R6" s="6">
        <v>0.46309726253139999</v>
      </c>
      <c r="S6" s="6">
        <v>0.46724769991440002</v>
      </c>
      <c r="T6" s="6">
        <v>0.40871278509640002</v>
      </c>
      <c r="U6" s="6">
        <v>0.44957995084800001</v>
      </c>
      <c r="V6" s="6">
        <v>0.45314533520650002</v>
      </c>
      <c r="W6" s="6">
        <v>0.47426446735189998</v>
      </c>
      <c r="X6" s="6">
        <v>0.4844356908463</v>
      </c>
      <c r="Y6" s="6">
        <v>0.47802268462000003</v>
      </c>
      <c r="Z6" s="6">
        <v>0.47355198888630001</v>
      </c>
      <c r="AA6" s="8">
        <v>0.41206341189489998</v>
      </c>
      <c r="AB6" s="7">
        <v>0.51087562719690005</v>
      </c>
      <c r="AC6" s="6">
        <v>0.39617254412949998</v>
      </c>
      <c r="AD6" s="6">
        <v>0.4889709453253</v>
      </c>
      <c r="AE6" s="6">
        <v>0.46985748874659999</v>
      </c>
      <c r="AF6" s="6">
        <v>0.45532036109500001</v>
      </c>
      <c r="AG6" s="6">
        <v>0.47822661813619999</v>
      </c>
      <c r="AH6" s="7">
        <v>0.72580056534259996</v>
      </c>
      <c r="AI6" s="8">
        <v>0</v>
      </c>
      <c r="AJ6" s="6">
        <v>0.47751657541179998</v>
      </c>
      <c r="AK6" s="6">
        <v>0.47595506537839999</v>
      </c>
      <c r="AL6" s="8">
        <v>0.34580574692010002</v>
      </c>
      <c r="AM6" s="6">
        <v>0.49567122616929998</v>
      </c>
      <c r="AN6" s="7">
        <v>0.52663980440500002</v>
      </c>
      <c r="AO6" s="6">
        <v>0.49005349950130001</v>
      </c>
      <c r="AP6" s="6">
        <v>0.50517106718350002</v>
      </c>
      <c r="AQ6" s="6">
        <v>0.52599221088460002</v>
      </c>
    </row>
    <row r="7" spans="1:43" x14ac:dyDescent="0.25">
      <c r="A7" t="s">
        <v>869</v>
      </c>
      <c r="B7" s="6">
        <v>0.65601719339529996</v>
      </c>
      <c r="C7" s="7">
        <v>0.69395290978449997</v>
      </c>
      <c r="D7" s="8">
        <v>0.62083378475780004</v>
      </c>
      <c r="E7" s="8">
        <v>0.2137757082831</v>
      </c>
      <c r="F7" s="6">
        <v>0.70152647131269996</v>
      </c>
      <c r="G7" s="6">
        <v>0.69097198507510005</v>
      </c>
      <c r="H7" s="7">
        <v>0.69373659179710001</v>
      </c>
      <c r="I7" s="6">
        <v>0.63574164103450004</v>
      </c>
      <c r="J7" s="8">
        <v>0.62042336129709996</v>
      </c>
      <c r="K7" s="6">
        <v>0.67785264553320002</v>
      </c>
      <c r="L7" s="6">
        <v>0.64837743538500003</v>
      </c>
      <c r="M7" s="7">
        <v>0.67280439620700005</v>
      </c>
      <c r="N7" s="8">
        <v>0.62687778494940005</v>
      </c>
      <c r="O7" s="6">
        <v>0.67282515518590003</v>
      </c>
      <c r="P7" s="6">
        <v>0.66841370617810003</v>
      </c>
      <c r="Q7" s="6">
        <v>0.64429228329069999</v>
      </c>
      <c r="R7" s="8">
        <v>0.60820247579310005</v>
      </c>
      <c r="S7" s="6">
        <v>0.65844851747760003</v>
      </c>
      <c r="T7" s="8">
        <v>0.56943607727029999</v>
      </c>
      <c r="U7" s="6">
        <v>0.63801521166630004</v>
      </c>
      <c r="V7" s="6">
        <v>0.64948785876780002</v>
      </c>
      <c r="W7" s="6">
        <v>0.66039023771810001</v>
      </c>
      <c r="X7" s="6">
        <v>0.6803154042267</v>
      </c>
      <c r="Y7" s="6">
        <v>0.63192583846649997</v>
      </c>
      <c r="Z7" s="6">
        <v>0.61667232350339996</v>
      </c>
      <c r="AA7" s="8">
        <v>0.50574788920799996</v>
      </c>
      <c r="AB7" s="7">
        <v>0.73577177908220004</v>
      </c>
      <c r="AC7" s="8">
        <v>0.51161104451280004</v>
      </c>
      <c r="AD7" s="7">
        <v>0.71970082854170003</v>
      </c>
      <c r="AE7" s="8">
        <v>0.62485267386400001</v>
      </c>
      <c r="AF7" s="7">
        <v>0.74996481936379999</v>
      </c>
      <c r="AG7" s="8">
        <v>0.64658975956950004</v>
      </c>
      <c r="AH7" s="7">
        <v>1</v>
      </c>
      <c r="AI7" s="8">
        <v>0</v>
      </c>
      <c r="AJ7" s="7">
        <v>0.70606186043109997</v>
      </c>
      <c r="AK7" s="8">
        <v>0.6493907453701</v>
      </c>
      <c r="AL7" s="8">
        <v>0.45457602115090001</v>
      </c>
      <c r="AM7" s="6">
        <v>0.64494650828809996</v>
      </c>
      <c r="AN7" s="7">
        <v>0.70248300063489999</v>
      </c>
      <c r="AO7" s="7">
        <v>0.73791155514710005</v>
      </c>
      <c r="AP7" s="7">
        <v>0.85372315536739996</v>
      </c>
      <c r="AQ7" s="6">
        <v>0.65354719840539999</v>
      </c>
    </row>
    <row r="8" spans="1:43" x14ac:dyDescent="0.25">
      <c r="A8" t="s">
        <v>870</v>
      </c>
      <c r="B8" s="6">
        <v>0.2524497302541</v>
      </c>
      <c r="C8" s="8">
        <v>0.236006545545</v>
      </c>
      <c r="D8" s="7">
        <v>0.2682016693855</v>
      </c>
      <c r="E8" s="6">
        <v>0.34489922884289997</v>
      </c>
      <c r="F8" s="6">
        <v>0.23699657676579999</v>
      </c>
      <c r="G8" s="6">
        <v>0.2232586621455</v>
      </c>
      <c r="H8" s="6">
        <v>0.22685712541979999</v>
      </c>
      <c r="I8" s="6">
        <v>0.25596276856979999</v>
      </c>
      <c r="J8" s="6">
        <v>0.27238207760749999</v>
      </c>
      <c r="K8" s="6">
        <v>0.25392635864070001</v>
      </c>
      <c r="L8" s="6">
        <v>0.26339863750019998</v>
      </c>
      <c r="M8" s="6">
        <v>0.24363292490130001</v>
      </c>
      <c r="N8" s="6">
        <v>0.26775403647149998</v>
      </c>
      <c r="O8" s="6">
        <v>0.25323951884840001</v>
      </c>
      <c r="P8" s="6">
        <v>0.24294876276640001</v>
      </c>
      <c r="Q8" s="6">
        <v>0.24209060524029999</v>
      </c>
      <c r="R8" s="6">
        <v>0.28891223104800001</v>
      </c>
      <c r="S8" s="6">
        <v>0.2467397211463</v>
      </c>
      <c r="T8" s="7">
        <v>0.32331936190010002</v>
      </c>
      <c r="U8" s="6">
        <v>0.2717808792618</v>
      </c>
      <c r="V8" s="6">
        <v>0.24703184595059999</v>
      </c>
      <c r="W8" s="6">
        <v>0.2473551001822</v>
      </c>
      <c r="X8" s="6">
        <v>0.24468909245260001</v>
      </c>
      <c r="Y8" s="6">
        <v>0.27287221863439998</v>
      </c>
      <c r="Z8" s="6">
        <v>0.26388209308260002</v>
      </c>
      <c r="AA8" s="7">
        <v>0.33289109938580003</v>
      </c>
      <c r="AB8" s="8">
        <v>0.21501633685570001</v>
      </c>
      <c r="AC8" s="6">
        <v>0.1973968144173</v>
      </c>
      <c r="AD8" s="8">
        <v>0.22403186122980001</v>
      </c>
      <c r="AE8" s="7">
        <v>0.26635643065230002</v>
      </c>
      <c r="AF8" s="8">
        <v>0.20523375409360001</v>
      </c>
      <c r="AG8" s="7">
        <v>0.25718774769929997</v>
      </c>
      <c r="AH8" s="8">
        <v>0</v>
      </c>
      <c r="AI8" s="7">
        <v>0.73390217594280005</v>
      </c>
      <c r="AJ8" s="6">
        <v>0.23829585186159999</v>
      </c>
      <c r="AK8" s="6">
        <v>0.25432385481280001</v>
      </c>
      <c r="AL8" s="7">
        <v>0.36467636757490002</v>
      </c>
      <c r="AM8" s="6">
        <v>0.24528908889670001</v>
      </c>
      <c r="AN8" s="6">
        <v>0.2331355121251</v>
      </c>
      <c r="AO8" s="6">
        <v>0.21802860100099999</v>
      </c>
      <c r="AP8" s="8">
        <v>0.12956304939640001</v>
      </c>
      <c r="AQ8" s="6">
        <v>0.27954994958820001</v>
      </c>
    </row>
    <row r="9" spans="1:43" x14ac:dyDescent="0.25">
      <c r="A9" t="s">
        <v>871</v>
      </c>
      <c r="B9" s="6">
        <v>9.1533076350590006E-2</v>
      </c>
      <c r="C9" s="8">
        <v>7.0040544670560007E-2</v>
      </c>
      <c r="D9" s="7">
        <v>0.1109645458567</v>
      </c>
      <c r="E9" s="7">
        <v>0.44132506287399997</v>
      </c>
      <c r="F9" s="6">
        <v>6.1476951921510002E-2</v>
      </c>
      <c r="G9" s="6">
        <v>8.5769352779460004E-2</v>
      </c>
      <c r="H9" s="6">
        <v>7.9406282783090004E-2</v>
      </c>
      <c r="I9" s="6">
        <v>0.1082955903957</v>
      </c>
      <c r="J9" s="6">
        <v>0.1071945610954</v>
      </c>
      <c r="K9" s="8">
        <v>6.82209958261E-2</v>
      </c>
      <c r="L9" s="6">
        <v>8.8223927114819994E-2</v>
      </c>
      <c r="M9" s="8">
        <v>8.3562678891650005E-2</v>
      </c>
      <c r="N9" s="7">
        <v>0.1053681785791</v>
      </c>
      <c r="O9" s="8">
        <v>7.3935325965709994E-2</v>
      </c>
      <c r="P9" s="6">
        <v>8.8637531055530003E-2</v>
      </c>
      <c r="Q9" s="7">
        <v>0.113617111469</v>
      </c>
      <c r="R9" s="6">
        <v>0.10288529315890001</v>
      </c>
      <c r="S9" s="6">
        <v>9.4811761376149994E-2</v>
      </c>
      <c r="T9" s="6">
        <v>0.1072445608296</v>
      </c>
      <c r="U9" s="6">
        <v>9.0203909071860003E-2</v>
      </c>
      <c r="V9" s="6">
        <v>0.10348029528159999</v>
      </c>
      <c r="W9" s="6">
        <v>9.2254662099739995E-2</v>
      </c>
      <c r="X9" s="6">
        <v>7.4995503320750001E-2</v>
      </c>
      <c r="Y9" s="6">
        <v>9.5201942899080003E-2</v>
      </c>
      <c r="Z9" s="6">
        <v>0.119445583414</v>
      </c>
      <c r="AA9" s="7">
        <v>0.16136101140619999</v>
      </c>
      <c r="AB9" s="8">
        <v>4.9211884062120001E-2</v>
      </c>
      <c r="AC9" s="7">
        <v>0.29099214106990001</v>
      </c>
      <c r="AD9" s="8">
        <v>5.6267310228499998E-2</v>
      </c>
      <c r="AE9" s="7">
        <v>0.1087908954837</v>
      </c>
      <c r="AF9" s="8">
        <v>4.4801426542669998E-2</v>
      </c>
      <c r="AG9" s="7">
        <v>9.6222492731179998E-2</v>
      </c>
      <c r="AH9" s="8">
        <v>0</v>
      </c>
      <c r="AI9" s="7">
        <v>0.26609782405720001</v>
      </c>
      <c r="AJ9" s="8">
        <v>5.5642287707349997E-2</v>
      </c>
      <c r="AK9" s="7">
        <v>9.6285399817100006E-2</v>
      </c>
      <c r="AL9" s="7">
        <v>0.1807476112741</v>
      </c>
      <c r="AM9" s="7">
        <v>0.1097644028152</v>
      </c>
      <c r="AN9" s="8">
        <v>6.4381487239950005E-2</v>
      </c>
      <c r="AO9" s="8">
        <v>4.4059843851869999E-2</v>
      </c>
      <c r="AP9" s="8">
        <v>1.6713795236179999E-2</v>
      </c>
      <c r="AQ9" s="6">
        <v>6.6902852006459998E-2</v>
      </c>
    </row>
    <row r="10" spans="1:43" x14ac:dyDescent="0.25">
      <c r="A10" t="s">
        <v>872</v>
      </c>
      <c r="B10" s="6">
        <v>0.34398280660469999</v>
      </c>
      <c r="C10" s="8">
        <v>0.30604709021549997</v>
      </c>
      <c r="D10" s="7">
        <v>0.37916621524220001</v>
      </c>
      <c r="E10" s="7">
        <v>0.7862242917169</v>
      </c>
      <c r="F10" s="6">
        <v>0.29847352868729998</v>
      </c>
      <c r="G10" s="6">
        <v>0.30902801492490001</v>
      </c>
      <c r="H10" s="8">
        <v>0.30626340820289999</v>
      </c>
      <c r="I10" s="6">
        <v>0.36425835896550002</v>
      </c>
      <c r="J10" s="7">
        <v>0.37957663870289998</v>
      </c>
      <c r="K10" s="6">
        <v>0.32214735446679998</v>
      </c>
      <c r="L10" s="6">
        <v>0.35162256461500002</v>
      </c>
      <c r="M10" s="8">
        <v>0.327195603793</v>
      </c>
      <c r="N10" s="7">
        <v>0.3731222150506</v>
      </c>
      <c r="O10" s="6">
        <v>0.32717484481409997</v>
      </c>
      <c r="P10" s="6">
        <v>0.33158629382190002</v>
      </c>
      <c r="Q10" s="6">
        <v>0.35570771670930001</v>
      </c>
      <c r="R10" s="7">
        <v>0.39179752420690001</v>
      </c>
      <c r="S10" s="6">
        <v>0.34155148252239997</v>
      </c>
      <c r="T10" s="7">
        <v>0.43056392272970001</v>
      </c>
      <c r="U10" s="6">
        <v>0.36198478833370001</v>
      </c>
      <c r="V10" s="6">
        <v>0.35051214123219998</v>
      </c>
      <c r="W10" s="6">
        <v>0.33960976228189999</v>
      </c>
      <c r="X10" s="6">
        <v>0.3196845957733</v>
      </c>
      <c r="Y10" s="6">
        <v>0.36807416153349998</v>
      </c>
      <c r="Z10" s="6">
        <v>0.38332767649659999</v>
      </c>
      <c r="AA10" s="7">
        <v>0.49425211079199999</v>
      </c>
      <c r="AB10" s="8">
        <v>0.26422822091780002</v>
      </c>
      <c r="AC10" s="7">
        <v>0.48838895548720002</v>
      </c>
      <c r="AD10" s="8">
        <v>0.28029917145830002</v>
      </c>
      <c r="AE10" s="7">
        <v>0.37514732613599999</v>
      </c>
      <c r="AF10" s="8">
        <v>0.25003518063620001</v>
      </c>
      <c r="AG10" s="7">
        <v>0.35341024043050001</v>
      </c>
      <c r="AH10" s="8">
        <v>0</v>
      </c>
      <c r="AI10" s="7">
        <v>1</v>
      </c>
      <c r="AJ10" s="8">
        <v>0.29393813956890003</v>
      </c>
      <c r="AK10" s="7">
        <v>0.3506092546299</v>
      </c>
      <c r="AL10" s="7">
        <v>0.54542397884909999</v>
      </c>
      <c r="AM10" s="6">
        <v>0.35505349171189998</v>
      </c>
      <c r="AN10" s="8">
        <v>0.29751699936510001</v>
      </c>
      <c r="AO10" s="8">
        <v>0.2620884448529</v>
      </c>
      <c r="AP10" s="8">
        <v>0.14627684463259999</v>
      </c>
      <c r="AQ10" s="6">
        <v>0.34645280159460001</v>
      </c>
    </row>
    <row r="11" spans="1:43" x14ac:dyDescent="0.25">
      <c r="A11" t="s">
        <v>434</v>
      </c>
      <c r="B11" s="6">
        <v>1</v>
      </c>
      <c r="C11" s="6">
        <v>1</v>
      </c>
      <c r="D11" s="6">
        <v>1</v>
      </c>
      <c r="E11" s="6">
        <v>1</v>
      </c>
      <c r="F11" s="6">
        <v>1</v>
      </c>
      <c r="G11" s="6">
        <v>1</v>
      </c>
      <c r="H11" s="6">
        <v>1</v>
      </c>
      <c r="I11" s="6">
        <v>1</v>
      </c>
      <c r="J11" s="6">
        <v>1</v>
      </c>
      <c r="K11" s="6">
        <v>1</v>
      </c>
      <c r="L11" s="6">
        <v>1</v>
      </c>
      <c r="M11" s="6">
        <v>1</v>
      </c>
      <c r="N11" s="6">
        <v>1</v>
      </c>
      <c r="O11" s="6">
        <v>1</v>
      </c>
      <c r="P11" s="6">
        <v>1</v>
      </c>
      <c r="Q11" s="6">
        <v>1</v>
      </c>
      <c r="R11" s="6">
        <v>1</v>
      </c>
      <c r="S11" s="6">
        <v>1</v>
      </c>
      <c r="T11" s="6">
        <v>1</v>
      </c>
      <c r="U11" s="6">
        <v>1</v>
      </c>
      <c r="V11" s="6">
        <v>1</v>
      </c>
      <c r="W11" s="6">
        <v>1</v>
      </c>
      <c r="X11" s="6">
        <v>1</v>
      </c>
      <c r="Y11" s="6">
        <v>1</v>
      </c>
      <c r="Z11" s="6">
        <v>1</v>
      </c>
      <c r="AA11" s="6">
        <v>1</v>
      </c>
      <c r="AB11" s="6">
        <v>1</v>
      </c>
      <c r="AC11" s="6">
        <v>1</v>
      </c>
      <c r="AD11" s="6">
        <v>1</v>
      </c>
      <c r="AE11" s="6">
        <v>1</v>
      </c>
      <c r="AF11" s="6">
        <v>1</v>
      </c>
      <c r="AG11" s="6">
        <v>1</v>
      </c>
      <c r="AH11" s="6">
        <v>1</v>
      </c>
      <c r="AI11" s="6">
        <v>1</v>
      </c>
      <c r="AJ11" s="6">
        <v>1</v>
      </c>
      <c r="AK11" s="6">
        <v>1</v>
      </c>
      <c r="AL11" s="6">
        <v>1</v>
      </c>
      <c r="AM11" s="6">
        <v>1</v>
      </c>
      <c r="AN11" s="6">
        <v>1</v>
      </c>
      <c r="AO11" s="6">
        <v>1</v>
      </c>
      <c r="AP11" s="6">
        <v>1</v>
      </c>
      <c r="AQ11" s="6">
        <v>1</v>
      </c>
    </row>
    <row r="12" spans="1:43" x14ac:dyDescent="0.25">
      <c r="A12" t="s">
        <v>433</v>
      </c>
      <c r="B12" s="9">
        <v>4507</v>
      </c>
      <c r="C12" s="9">
        <v>2217</v>
      </c>
      <c r="D12" s="9">
        <v>2278</v>
      </c>
      <c r="E12" s="9">
        <v>12</v>
      </c>
      <c r="F12" s="9">
        <v>280</v>
      </c>
      <c r="G12" s="9">
        <v>827</v>
      </c>
      <c r="H12" s="9">
        <v>1107</v>
      </c>
      <c r="I12" s="9">
        <v>1249</v>
      </c>
      <c r="J12" s="9">
        <v>1121</v>
      </c>
      <c r="K12" s="9">
        <v>1030</v>
      </c>
      <c r="L12" s="9">
        <v>2151</v>
      </c>
      <c r="M12" s="9">
        <v>2745</v>
      </c>
      <c r="N12" s="9">
        <v>1762</v>
      </c>
      <c r="O12" s="9">
        <v>1001</v>
      </c>
      <c r="P12" s="9">
        <v>1001</v>
      </c>
      <c r="Q12" s="9">
        <v>801</v>
      </c>
      <c r="R12" s="9">
        <v>600</v>
      </c>
      <c r="S12" s="9">
        <v>601</v>
      </c>
      <c r="T12" s="9">
        <v>201</v>
      </c>
      <c r="U12" s="9">
        <v>201</v>
      </c>
      <c r="V12" s="9">
        <v>101</v>
      </c>
      <c r="W12" s="9">
        <v>3062</v>
      </c>
      <c r="X12" s="9">
        <v>488</v>
      </c>
      <c r="Y12" s="9">
        <v>850</v>
      </c>
      <c r="Z12" s="9">
        <v>107</v>
      </c>
      <c r="AA12" s="9">
        <v>1366</v>
      </c>
      <c r="AB12" s="9">
        <v>3036</v>
      </c>
      <c r="AC12" s="9">
        <v>105</v>
      </c>
      <c r="AD12" s="9">
        <v>1571</v>
      </c>
      <c r="AE12" s="9">
        <v>2936</v>
      </c>
      <c r="AF12" s="9">
        <v>455</v>
      </c>
      <c r="AG12" s="9">
        <v>4052</v>
      </c>
      <c r="AH12" s="9">
        <v>3046</v>
      </c>
      <c r="AI12" s="9">
        <v>1461</v>
      </c>
      <c r="AJ12" s="9">
        <v>583</v>
      </c>
      <c r="AK12" s="9">
        <v>3924</v>
      </c>
      <c r="AL12" s="9">
        <v>778</v>
      </c>
      <c r="AM12" s="9">
        <v>1171</v>
      </c>
      <c r="AN12" s="9">
        <v>1002</v>
      </c>
      <c r="AO12" s="9">
        <v>620</v>
      </c>
      <c r="AP12" s="9">
        <v>576</v>
      </c>
      <c r="AQ12" s="9">
        <v>360</v>
      </c>
    </row>
    <row r="13" spans="1:43" x14ac:dyDescent="0.25">
      <c r="A13" t="s">
        <v>4</v>
      </c>
    </row>
  </sheetData>
  <mergeCells count="11">
    <mergeCell ref="A3:A4"/>
    <mergeCell ref="AD3:AE3"/>
    <mergeCell ref="AF3:AG3"/>
    <mergeCell ref="AH3:AI3"/>
    <mergeCell ref="AJ3:AK3"/>
    <mergeCell ref="AL3:AQ3"/>
    <mergeCell ref="C3:E3"/>
    <mergeCell ref="F3:L3"/>
    <mergeCell ref="M3:V3"/>
    <mergeCell ref="W3:Z3"/>
    <mergeCell ref="AA3:AC3"/>
  </mergeCells>
  <dataValidations count="2">
    <dataValidation allowBlank="1" showErrorMessage="1" prompt="893739e7-e30e-4263-9629-17f6b5f4a2da" sqref="A2 AQ13" xr:uid="{00000000-0002-0000-AF00-000000000000}"/>
    <dataValidation allowBlank="1" error="893739e7-e30e-4263-9629-17f6b5f4a2da" sqref="A1" xr:uid="{00000000-0002-0000-AF00-000001000000}"/>
  </dataValidations>
  <hyperlinks>
    <hyperlink ref="A1" location="'TOC'!A1" display="Back to TOC" xr:uid="{00000000-0004-0000-AF00-000000000000}"/>
  </hyperlinks>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D883BF3917D2848A5C2E44269BEED71" ma:contentTypeVersion="3" ma:contentTypeDescription="Create a new document." ma:contentTypeScope="" ma:versionID="c4d394f84acef40f32adc9e8526ddfa6">
  <xsd:schema xmlns:xsd="http://www.w3.org/2001/XMLSchema" xmlns:xs="http://www.w3.org/2001/XMLSchema" xmlns:p="http://schemas.microsoft.com/office/2006/metadata/properties" xmlns:ns2="36bd2430-d891-47a8-803d-2d8c6efca2e8" targetNamespace="http://schemas.microsoft.com/office/2006/metadata/properties" ma:root="true" ma:fieldsID="3721e31d43b93f684734d3b6d6e97da5" ns2:_="">
    <xsd:import namespace="36bd2430-d891-47a8-803d-2d8c6efca2e8"/>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6bd2430-d891-47a8-803d-2d8c6efca2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ArrayOfPairOfGuidExcelItemMetadata xmlns:xsd="http://www.w3.org/2001/XMLSchema" xmlns:xsi="http://www.w3.org/2001/XMLSchema-instance">
  <PairOfGuidExcelItemMetadata>
    <First>8ca6e375-253d-4060-8b07-f508e09f4c1b</First>
    <Second>
      <Name>Q1. What is your age? by BANNER</Name>
      <Guid>8ca6e375-253d-4060-8b07-f508e09f4c1b</Guid>
      <Width>42</Width>
      <Height>9</Height>
      <TocEntry>
        <Type>TableOrChart</Type>
        <TableTab>Table 1</TableTab>
        <TableTabFullName>Q1. What is your age? by BANNER</TableTabFullName>
        <Title>Q1. What is your age? by BANNER</Title>
        <Footer>Total sample; Weight: Weight - Age, Sex, Area, Highest Education (adjusted for energy decision maker profile); base n = 4507</Footer>
        <Bold>false</Bold>
        <BoundsAll>
          <Location>
            <X>1</X>
            <Y>2</Y>
          </Location>
          <Size>
            <Width>42</Width>
            <Height>9</Height>
          </Size>
          <X>1</X>
          <Y>2</Y>
          <Width>42</Width>
          <Height>9</Height>
        </BoundsAll>
        <Updating xsi:nil="true"/>
      </TocEntry>
    </Second>
  </PairOfGuidExcelItemMetadata>
  <PairOfGuidExcelItemMetadata>
    <First>fd8582a9-737e-4c20-93d9-e638a9dddac1</First>
    <Second>
      <Name>Q2. What is your gender? by BANNER</Name>
      <Guid>fd8582a9-737e-4c20-93d9-e638a9dddac1</Guid>
      <Width>42</Width>
      <Height>8</Height>
      <TocEntry>
        <Type>TableOrChart</Type>
        <TableTab>Table 2</TableTab>
        <TableTabFullName>Q2. What is your gender? by BANNER</TableTabFullName>
        <Title>Q2. What is your gender? by BANNER</Title>
        <Footer>Total sample; Weight: Weight - Age, Sex, Area, Highest Education (adjusted for energy decision maker profile); base n = 4507</Footer>
        <Bold>false</Bold>
        <BoundsAll>
          <Location>
            <X>1</X>
            <Y>2</Y>
          </Location>
          <Size>
            <Width>42</Width>
            <Height>8</Height>
          </Size>
          <X>1</X>
          <Y>2</Y>
          <Width>42</Width>
          <Height>8</Height>
        </BoundsAll>
        <Updating xsi:nil="true"/>
      </TocEntry>
    </Second>
  </PairOfGuidExcelItemMetadata>
  <PairOfGuidExcelItemMetadata>
    <First>be181b0e-c423-499e-babc-ac16a9484307</First>
    <Second>
      <Name>Q3b. Which of these areas best describe where you live? by BANNER</Name>
      <Guid>be181b0e-c423-499e-babc-ac16a9484307</Guid>
      <Width>42</Width>
      <Height>18</Height>
      <TocEntry>
        <Type>TableOrChart</Type>
        <TableTab>Table 3</TableTab>
        <TableTabFullName>Q3b. Which of these areas best describe where you live? by BANNER</TableTabFullName>
        <Title>Q3b. Which of these areas best describe where you live? by BANNER</Title>
        <Footer>Total sample; Weight: Weight - Age, Sex, Area, Highest Education (adjusted for energy decision maker profile); base n = 4507</Footer>
        <Bold>false</Bold>
        <BoundsAll>
          <Location>
            <X>1</X>
            <Y>2</Y>
          </Location>
          <Size>
            <Width>42</Width>
            <Height>18</Height>
          </Size>
          <X>1</X>
          <Y>2</Y>
          <Width>42</Width>
          <Height>18</Height>
        </BoundsAll>
        <Updating xsi:nil="true"/>
      </TocEntry>
    </Second>
  </PairOfGuidExcelItemMetadata>
  <PairOfGuidExcelItemMetadata>
    <First>00b0fd1f-b670-4786-b102-f238946f4c81</First>
    <Second>
      <Name>Q4. What is the highest level of education you have completed? by BANNER</Name>
      <Guid>00b0fd1f-b670-4786-b102-f238946f4c81</Guid>
      <Width>42</Width>
      <Height>14</Height>
      <TocEntry>
        <Type>TableOrChart</Type>
        <TableTab>Table 4</TableTab>
        <TableTabFullName>Q4. What is the highest level of education you have completed? by BANNER</TableTabFullName>
        <Title>Q4. What is the highest level of education you have completed? by BANNER</Title>
        <Footer>Total sample; Weight: Weight - Age, Sex, Area, Highest Education (adjusted for energy decision maker profile); base n = 4507</Footer>
        <Bold>false</Bold>
        <BoundsAll>
          <Location>
            <X>1</X>
            <Y>2</Y>
          </Location>
          <Size>
            <Width>42</Width>
            <Height>14</Height>
          </Size>
          <X>1</X>
          <Y>2</Y>
          <Width>42</Width>
          <Height>14</Height>
        </BoundsAll>
        <Updating xsi:nil="true"/>
      </TocEntry>
    </Second>
  </PairOfGuidExcelItemMetadata>
  <PairOfGuidExcelItemMetadata>
    <First>45d8a5f3-9588-4e0b-82d4-e6a93443d3d1</First>
    <Second>
      <Name>Q5. Who is mostly responsible for paying the energy bills and/or choosing energy products and services for your household? by BANNER</Name>
      <Guid>45d8a5f3-9588-4e0b-82d4-e6a93443d3d1</Guid>
      <Width>42</Width>
      <Height>10</Height>
      <TocEntry>
        <Type>TableOrChart</Type>
        <TableTab>Table 5</TableTab>
        <TableTabFullName>Q5. Who is mostly responsible for paying the energy bills and/or choosing energy products and services for your household? by BANNER</TableTabFullName>
        <Title>Q5. Who is mostly responsible for paying the energy bills and/or choosing energy products and services for your household? by BANNER</Title>
        <Footer>Total sample; Weight: Weight - Age, Sex, Area, Highest Education (adjusted for energy decision maker profile); base n = 4507</Footer>
        <Bold>false</Bold>
        <BoundsAll>
          <Location>
            <X>1</X>
            <Y>2</Y>
          </Location>
          <Size>
            <Width>42</Width>
            <Height>10</Height>
          </Size>
          <X>1</X>
          <Y>2</Y>
          <Width>42</Width>
          <Height>10</Height>
        </BoundsAll>
        <Updating xsi:nil="true"/>
      </TocEntry>
    </Second>
  </PairOfGuidExcelItemMetadata>
  <PairOfGuidExcelItemMetadata>
    <First>dee86b5f-8851-4226-bc72-c09cfb531bb3</First>
    <Second>
      <Name>Q6a. Do you personally identify as Aboriginal and/or Torres Strait Islander? by BANNER</Name>
      <Guid>dee86b5f-8851-4226-bc72-c09cfb531bb3</Guid>
      <Width>42</Width>
      <Height>7</Height>
      <TocEntry>
        <Type>TableOrChart</Type>
        <TableTab>Table 6</TableTab>
        <TableTabFullName>Q6a. Do you personally identify as Aboriginal and/or Torres Strait Islander? by BANNER</TableTabFullName>
        <Title>Q6a. Do you personally identify as Aboriginal and/or Torres Strait Islander? by BANNER</Title>
        <Footer>Total sample; Weight: Weight - Age, Sex, Area, Highest Education (adjusted for energy decision maker profile); base n = 4507</Footer>
        <Bold>false</Bold>
        <BoundsAll>
          <Location>
            <X>1</X>
            <Y>2</Y>
          </Location>
          <Size>
            <Width>42</Width>
            <Height>7</Height>
          </Size>
          <X>1</X>
          <Y>2</Y>
          <Width>42</Width>
          <Height>7</Height>
        </BoundsAll>
        <Updating xsi:nil="true"/>
      </TocEntry>
    </Second>
  </PairOfGuidExcelItemMetadata>
  <PairOfGuidExcelItemMetadata>
    <First>f1b392e4-c221-40ec-b313-be473d52f261</First>
    <Second>
      <Name>Q6b. Which of the following best describes your work status?  by BANNER</Name>
      <Guid>f1b392e4-c221-40ec-b313-be473d52f261</Guid>
      <Width>42</Width>
      <Height>14</Height>
      <TocEntry>
        <Type>TableOrChart</Type>
        <TableTab>Table 7</TableTab>
        <TableTabFullName>Q6b. Which of the following best describes your work status?  by BANNER</TableTabFullName>
        <Title>Q6b. Which of the following best describes your work status?  by BANNER</Title>
        <Footer>Total sample; Weight: Weight - Age, Sex, Area, Highest Education (adjusted for energy decision maker profile); base n = 4507</Footer>
        <Bold>false</Bold>
        <BoundsAll>
          <Location>
            <X>1</X>
            <Y>2</Y>
          </Location>
          <Size>
            <Width>42</Width>
            <Height>14</Height>
          </Size>
          <X>1</X>
          <Y>2</Y>
          <Width>42</Width>
          <Height>14</Height>
        </BoundsAll>
        <Updating xsi:nil="true"/>
      </TocEntry>
    </Second>
  </PairOfGuidExcelItemMetadata>
  <PairOfGuidExcelItemMetadata>
    <First>c637c92f-e26c-4e4e-96ec-5de0c32e6f49</First>
    <Second>
      <Name>Q100. Do you live inside of the green area on the map? by BANNER</Name>
      <Guid>c637c92f-e26c-4e4e-96ec-5de0c32e6f49</Guid>
      <Width>42</Width>
      <Height>7</Height>
      <TocEntry>
        <Type>TableOrChart</Type>
        <TableTab>Table 8</TableTab>
        <TableTabFullName>Q100. Do you live inside of the green area on the map? by BANNER</TableTabFullName>
        <Title>Q100. Do you live inside of the green area on the map? by BANNER</Title>
        <Footer>Total sample; Weight: Weight - Age, Sex, Area, Highest Education (adjusted for energy decision maker profile); base n = 410; total n = 4507</Footer>
        <Bold>false</Bold>
        <BoundsAll>
          <Location>
            <X>1</X>
            <Y>2</Y>
          </Location>
          <Size>
            <Width>42</Width>
            <Height>7</Height>
          </Size>
          <X>1</X>
          <Y>2</Y>
          <Width>42</Width>
          <Height>7</Height>
        </BoundsAll>
        <Updating xsi:nil="true"/>
      </TocEntry>
    </Second>
  </PairOfGuidExcelItemMetadata>
  <PairOfGuidExcelItemMetadata>
    <First>34220986-8629-4939-a820-d7c0b0141dd4</First>
    <Second>
      <Name>A1. Which one of the following best describes your household?  by BANNER</Name>
      <Guid>34220986-8629-4939-a820-d7c0b0141dd4</Guid>
      <Width>42</Width>
      <Height>12</Height>
      <TocEntry>
        <Type>TableOrChart</Type>
        <TableTab>Table 9</TableTab>
        <TableTabFullName>A1. Which one of the following best describes your household?  by BANNER</TableTabFullName>
        <Title>A1. Which one of the following best describes your household?  by BANNER</Title>
        <Footer>Total sample; Weight: Weight - Age, Sex, Area, Highest Education (adjusted for energy decision maker profile); base n = 4507</Footer>
        <Bold>false</Bold>
        <BoundsAll>
          <Location>
            <X>1</X>
            <Y>2</Y>
          </Location>
          <Size>
            <Width>42</Width>
            <Height>12</Height>
          </Size>
          <X>1</X>
          <Y>2</Y>
          <Width>42</Width>
          <Height>12</Height>
        </BoundsAll>
        <Updating xsi:nil="true"/>
      </TocEntry>
    </Second>
  </PairOfGuidExcelItemMetadata>
  <PairOfGuidExcelItemMetadata>
    <First>d88b14b1-8bb7-4989-b648-b475ea699ae1</First>
    <Second>
      <Name>A2. How many of the following people live in your household? by BANNER</Name>
      <Guid>d88b14b1-8bb7-4989-b648-b475ea699ae1</Guid>
      <Width>42</Width>
      <Height>8</Height>
      <TocEntry>
        <Type>TableOrChart</Type>
        <TableTab>Table 10</TableTab>
        <TableTabFullName>A2. How many of the following people live in your household? by BANNER</TableTabFullName>
        <Title>A2. How many of the following people live in your household? by BANNER</Title>
        <Footer>Total sample; Weight: Weight - Age, Sex, Area, Highest Education (adjusted for energy decision maker profile); base n = 4507</Footer>
        <Bold>false</Bold>
        <BoundsAll>
          <Location>
            <X>1</X>
            <Y>2</Y>
          </Location>
          <Size>
            <Width>42</Width>
            <Height>8</Height>
          </Size>
          <X>1</X>
          <Y>2</Y>
          <Width>42</Width>
          <Height>8</Height>
        </BoundsAll>
        <Updating xsi:nil="true"/>
      </TocEntry>
    </Second>
  </PairOfGuidExcelItemMetadata>
  <PairOfGuidExcelItemMetadata>
    <First>2ee9aa42-3c48-4d6a-b011-6f7c26c5ce1e</First>
    <Second>
      <Name>A3. Is someone in your household usually at home for most of the time between 9AM and 5PM on the following days?</Name>
      <Guid>2ee9aa42-3c48-4d6a-b011-6f7c26c5ce1e</Guid>
      <Width>8</Width>
      <Height>7</Height>
      <TocEntry>
        <Type>TableOrChart</Type>
        <TableTab>Table 11</TableTab>
        <TableTabFullName>A3. Is someone in your household usually at home for most of the time between 9AM and 5PM on the following days?</TableTabFullName>
        <Title>A3. Is someone in your household usually at home for most of the time between 9AM and 5PM on the following days?</Title>
        <Footer>Total sample; Weight: Weight - Age, Sex, Area, Highest Education (adjusted for energy decision maker profile); base n = 4507</Footer>
        <Bold>false</Bold>
        <BoundsAll>
          <Location>
            <X>1</X>
            <Y>2</Y>
          </Location>
          <Size>
            <Width>8</Width>
            <Height>7</Height>
          </Size>
          <X>1</X>
          <Y>2</Y>
          <Width>8</Width>
          <Height>7</Height>
        </BoundsAll>
        <Updating xsi:nil="true"/>
      </TocEntry>
    </Second>
  </PairOfGuidExcelItemMetadata>
  <PairOfGuidExcelItemMetadata>
    <First>6614f382-9c0a-4486-a267-637a2cd83961</First>
    <Second>
      <Name>A7aa. Which of the following best describes your work situation? by BANNER</Name>
      <Guid>6614f382-9c0a-4486-a267-637a2cd83961</Guid>
      <Width>42</Width>
      <Height>9</Height>
      <TocEntry>
        <Type>TableOrChart</Type>
        <TableTab>Table 12</TableTab>
        <TableTabFullName>A7aa. Which of the following best describes your work situation? by BANNER</TableTabFullName>
        <Title>A7aa. Which of the following best describes your work situation? by BANNER</Title>
        <Footer>Total sample; Weight: Weight - Age, Sex, Area, Highest Education (adjusted for energy decision maker profile); base n = 3036; total n = 4507</Footer>
        <Bold>false</Bold>
        <BoundsAll>
          <Location>
            <X>1</X>
            <Y>2</Y>
          </Location>
          <Size>
            <Width>42</Width>
            <Height>9</Height>
          </Size>
          <X>1</X>
          <Y>2</Y>
          <Width>42</Width>
          <Height>9</Height>
        </BoundsAll>
        <Updating xsi:nil="true"/>
      </TocEntry>
    </Second>
  </PairOfGuidExcelItemMetadata>
  <PairOfGuidExcelItemMetadata>
    <First>0eb2f543-0bd6-47fa-bd8d-a86facb0949f</First>
    <Second>
      <Name>A8a. When you do have to commute to a place of work outside of your home, which of the following types of transport do you use? by BANNER</Name>
      <Guid>0eb2f543-0bd6-47fa-bd8d-a86facb0949f</Guid>
      <Width>42</Width>
      <Height>12</Height>
      <TocEntry>
        <Type>TableOrChart</Type>
        <TableTab>Table 13</TableTab>
        <TableTabFullName>A8a. When you do have to commute to a place of work outside of your home, which of the following types of transport do you use? by BANNER</TableTabFullName>
        <Title>A8a. When you do have to commute to a place of work outside of your home, which of the following types of transport do you use? by BANNER</Title>
        <Footer>Total sample; Weight: Weight - Age, Sex, Area, Highest Education (adjusted for energy decision maker profile); base n = 3036; total n = 4507</Footer>
        <Bold>false</Bold>
        <BoundsAll>
          <Location>
            <X>1</X>
            <Y>2</Y>
          </Location>
          <Size>
            <Width>42</Width>
            <Height>12</Height>
          </Size>
          <X>1</X>
          <Y>2</Y>
          <Width>42</Width>
          <Height>12</Height>
        </BoundsAll>
        <Updating xsi:nil="true"/>
      </TocEntry>
    </Second>
  </PairOfGuidExcelItemMetadata>
  <PairOfGuidExcelItemMetadata>
    <First>8fe09eb1-67fa-47f2-8f0e-3a30bbeb23dd</First>
    <Second>
      <Name>A8b. Do you currently own, either in your name or jointly with someone else, any of the following? by BANNER</Name>
      <Guid>8fe09eb1-67fa-47f2-8f0e-3a30bbeb23dd</Guid>
      <Width>42</Width>
      <Height>8</Height>
      <TocEntry>
        <Type>TableOrChart</Type>
        <TableTab>Table 14</TableTab>
        <TableTabFullName>A8b. Do you currently own, either in your name or jointly with someone else, any of the following? by BANNER</TableTabFullName>
        <Title>A8b. Do you currently own, either in your name or jointly with someone else, any of the following? by BANNER</Title>
        <Footer>Total sample; Weight: Weight - Age, Sex, Area, Highest Education (adjusted for energy decision maker profile); base n = 4507</Footer>
        <Bold>false</Bold>
        <BoundsAll>
          <Location>
            <X>1</X>
            <Y>2</Y>
          </Location>
          <Size>
            <Width>42</Width>
            <Height>8</Height>
          </Size>
          <X>1</X>
          <Y>2</Y>
          <Width>42</Width>
          <Height>8</Height>
        </BoundsAll>
        <Updating xsi:nil="true"/>
      </TocEntry>
    </Second>
  </PairOfGuidExcelItemMetadata>
  <PairOfGuidExcelItemMetadata>
    <First>8c72562b-88a8-4023-b0b0-6fa58ce5a5c5</First>
    <Second>
      <Name>A9a. Do you own or rent the home you live in? by BANNER</Name>
      <Guid>8c72562b-88a8-4023-b0b0-6fa58ce5a5c5</Guid>
      <Width>42</Width>
      <Height>9</Height>
      <TocEntry>
        <Type>TableOrChart</Type>
        <TableTab>Table 15</TableTab>
        <TableTabFullName>A9a. Do you own or rent the home you live in? by BANNER</TableTabFullName>
        <Title>A9a. Do you own or rent the home you live in? by BANNER</Title>
        <Footer>Total sample; Weight: Weight - Age, Sex, Area, Highest Education (adjusted for energy decision maker profile); base n = 4507</Footer>
        <Bold>false</Bold>
        <BoundsAll>
          <Location>
            <X>1</X>
            <Y>2</Y>
          </Location>
          <Size>
            <Width>42</Width>
            <Height>9</Height>
          </Size>
          <X>1</X>
          <Y>2</Y>
          <Width>42</Width>
          <Height>9</Height>
        </BoundsAll>
        <Updating xsi:nil="true"/>
      </TocEntry>
    </Second>
  </PairOfGuidExcelItemMetadata>
  <PairOfGuidExcelItemMetadata>
    <First>5a498434-e1c7-476a-9f4f-da077b4e2ef3</First>
    <Second>
      <Name>A9b. Do you live in government subsidised housing? by BANNER</Name>
      <Guid>5a498434-e1c7-476a-9f4f-da077b4e2ef3</Guid>
      <Width>42</Width>
      <Height>7</Height>
      <TocEntry>
        <Type>TableOrChart</Type>
        <TableTab>Table 16</TableTab>
        <TableTabFullName>A9b. Do you live in government subsidised housing? by BANNER</TableTabFullName>
        <Title>A9b. Do you live in government subsidised housing? by BANNER</Title>
        <Footer>Total sample; Weight: Weight - Age, Sex, Area, Highest Education (adjusted for energy decision maker profile); base n = 1366; total n = 4507</Footer>
        <Bold>false</Bold>
        <BoundsAll>
          <Location>
            <X>1</X>
            <Y>2</Y>
          </Location>
          <Size>
            <Width>42</Width>
            <Height>7</Height>
          </Size>
          <X>1</X>
          <Y>2</Y>
          <Width>42</Width>
          <Height>7</Height>
        </BoundsAll>
        <Updating xsi:nil="true"/>
      </TocEntry>
    </Second>
  </PairOfGuidExcelItemMetadata>
  <PairOfGuidExcelItemMetadata>
    <First>30d92fba-7845-46e9-b10b-9ce14d354225</First>
    <Second>
      <Name>A10. Which of the following best describes the type of home where you currently live? by BANNER</Name>
      <Guid>30d92fba-7845-46e9-b10b-9ce14d354225</Guid>
      <Width>42</Width>
      <Height>13</Height>
      <TocEntry>
        <Type>TableOrChart</Type>
        <TableTab>Table 17</TableTab>
        <TableTabFullName>A10. Which of the following best describes the type of home where you currently live? by BANNER</TableTabFullName>
        <Title>A10. Which of the following best describes the type of home where you currently live? by BANNER</Title>
        <Footer>Total sample; Weight: Weight - Age, Sex, Area, Highest Education (adjusted for energy decision maker profile); base n = 4507</Footer>
        <Bold>false</Bold>
        <BoundsAll>
          <Location>
            <X>1</X>
            <Y>2</Y>
          </Location>
          <Size>
            <Width>42</Width>
            <Height>13</Height>
          </Size>
          <X>1</X>
          <Y>2</Y>
          <Width>42</Width>
          <Height>13</Height>
        </BoundsAll>
        <Updating xsi:nil="true"/>
      </TocEntry>
    </Second>
  </PairOfGuidExcelItemMetadata>
  <PairOfGuidExcelItemMetadata>
    <First>74392216-527a-4a74-b600-f8f44156d228</First>
    <Second>
      <Name>A4a. Your home has a swimming pool : Do any of the following apply to you? by BANNER</Name>
      <Guid>74392216-527a-4a74-b600-f8f44156d228</Guid>
      <Width>42</Width>
      <Height>7</Height>
      <TocEntry>
        <Type>TableOrChart</Type>
        <TableTab>Table 18</TableTab>
        <TableTabFullName>A4a. Your home has a swimming pool : Do any of the following apply to you? by BANNER</TableTabFullName>
        <Title>A4a. Your home has a swimming pool : Do any of the following apply to you? by BANNER</Title>
        <Footer>Total sample; Weight: Weight - Age, Sex, Area, Highest Education (adjusted for energy decision maker profile); base n = 4507</Footer>
        <Bold>false</Bold>
        <BoundsAll>
          <Location>
            <X>1</X>
            <Y>2</Y>
          </Location>
          <Size>
            <Width>42</Width>
            <Height>7</Height>
          </Size>
          <X>1</X>
          <Y>2</Y>
          <Width>42</Width>
          <Height>7</Height>
        </BoundsAll>
        <Updating xsi:nil="true"/>
      </TocEntry>
    </Second>
  </PairOfGuidExcelItemMetadata>
  <PairOfGuidExcelItemMetadata>
    <First>eef95977-1b9e-43e9-b84f-d75f8cc7e04b</First>
    <Second>
      <Name>A4a. Your home has a clothes dryer : Do any of the following apply to you? by BANNER</Name>
      <Guid>eef95977-1b9e-43e9-b84f-d75f8cc7e04b</Guid>
      <Width>42</Width>
      <Height>7</Height>
      <TocEntry>
        <Type>TableOrChart</Type>
        <TableTab>Table 19</TableTab>
        <TableTabFullName>A4a. Your home has a clothes dryer : Do any of the following apply to you? by BANNER</TableTabFullName>
        <Title>A4a. Your home has a clothes dryer : Do any of the following apply to you? by BANNER</Title>
        <Footer>Total sample; Weight: Weight - Age, Sex, Area, Highest Education (adjusted for energy decision maker profile); base n = 4507</Footer>
        <Bold>false</Bold>
        <BoundsAll>
          <Location>
            <X>1</X>
            <Y>2</Y>
          </Location>
          <Size>
            <Width>42</Width>
            <Height>7</Height>
          </Size>
          <X>1</X>
          <Y>2</Y>
          <Width>42</Width>
          <Height>7</Height>
        </BoundsAll>
        <Updating xsi:nil="true"/>
      </TocEntry>
    </Second>
  </PairOfGuidExcelItemMetadata>
  <PairOfGuidExcelItemMetadata>
    <First>295851fa-3c37-4bde-832a-8c5d88518743</First>
    <Second>
      <Name>A4a. You are considering renovating your home in the next 2 years : Do any of the following apply to you? by BANNER</Name>
      <Guid>295851fa-3c37-4bde-832a-8c5d88518743</Guid>
      <Width>42</Width>
      <Height>7</Height>
      <TocEntry>
        <Type>TableOrChart</Type>
        <TableTab>Table 20</TableTab>
        <TableTabFullName>A4a. You are considering renovating your home in the next 2 years : Do any of the following apply to you? by BANNER</TableTabFullName>
        <Title>A4a. You are considering renovating your home in the next 2 years : Do any of the following apply to you? by BANNER</Title>
        <Footer>Total sample; Weight: Weight - Age, Sex, Area, Highest Education (adjusted for energy decision maker profile); base n = 4507</Footer>
        <Bold>false</Bold>
        <BoundsAll>
          <Location>
            <X>1</X>
            <Y>2</Y>
          </Location>
          <Size>
            <Width>42</Width>
            <Height>7</Height>
          </Size>
          <X>1</X>
          <Y>2</Y>
          <Width>42</Width>
          <Height>7</Height>
        </BoundsAll>
        <Updating xsi:nil="true"/>
      </TocEntry>
    </Second>
  </PairOfGuidExcelItemMetadata>
  <PairOfGuidExcelItemMetadata>
    <First>b162d48e-bc5f-455e-b3c2-ba51e37f241a</First>
    <Second>
      <Name>A4b. How much longer do you think you will live in your current home for? by BANNER</Name>
      <Guid>b162d48e-bc5f-455e-b3c2-ba51e37f241a</Guid>
      <Width>42</Width>
      <Height>10</Height>
      <TocEntry>
        <Type>TableOrChart</Type>
        <TableTab>Table 21</TableTab>
        <TableTabFullName>A4b. How much longer do you think you will live in your current home for? by BANNER</TableTabFullName>
        <Title>A4b. How much longer do you think you will live in your current home for? by BANNER</Title>
        <Footer>Total sample; Weight: Weight - Age, Sex, Area, Highest Education (adjusted for energy decision maker profile); base n = 4507</Footer>
        <Bold>false</Bold>
        <BoundsAll>
          <Location>
            <X>1</X>
            <Y>2</Y>
          </Location>
          <Size>
            <Width>42</Width>
            <Height>10</Height>
          </Size>
          <X>1</X>
          <Y>2</Y>
          <Width>42</Width>
          <Height>10</Height>
        </BoundsAll>
        <Updating xsi:nil="true"/>
      </TocEntry>
    </Second>
  </PairOfGuidExcelItemMetadata>
  <PairOfGuidExcelItemMetadata>
    <First>41893ffa-b493-44a3-bfed-36677998638c</First>
    <Second>
      <Name>A11. Which of the following best describes your ability to choose your electricity supplier? by BANNER</Name>
      <Guid>41893ffa-b493-44a3-bfed-36677998638c</Guid>
      <Width>42</Width>
      <Height>9</Height>
      <TocEntry>
        <Type>TableOrChart</Type>
        <TableTab>Table 22</TableTab>
        <TableTabFullName>A11. Which of the following best describes your ability to choose your electricity supplier? by BANNER</TableTabFullName>
        <Title>A11. Which of the following best describes your ability to choose your electricity supplier? by BANNER</Title>
        <Footer>Total sample; Weight: Weight - Age, Sex, Area, Highest Education (adjusted for energy decision maker profile); base n = 3547; total n = 4507</Footer>
        <Bold>false</Bold>
        <BoundsAll>
          <Location>
            <X>1</X>
            <Y>2</Y>
          </Location>
          <Size>
            <Width>42</Width>
            <Height>9</Height>
          </Size>
          <X>1</X>
          <Y>2</Y>
          <Width>42</Width>
          <Height>9</Height>
        </BoundsAll>
        <Updating xsi:nil="true"/>
      </TocEntry>
    </Second>
  </PairOfGuidExcelItemMetadata>
  <PairOfGuidExcelItemMetadata>
    <First>425a675c-2c80-4eb4-833d-f03d7d3bb9d0</First>
    <Second>
      <Name>A12. Is your home currently connected to gas? by BANNER</Name>
      <Guid>425a675c-2c80-4eb4-833d-f03d7d3bb9d0</Guid>
      <Width>42</Width>
      <Height>9</Height>
      <TocEntry>
        <Type>TableOrChart</Type>
        <TableTab>Table 23</TableTab>
        <TableTabFullName>A12. Is your home currently connected to gas? by BANNER</TableTabFullName>
        <Title>A12. Is your home currently connected to gas? by BANNER</Title>
        <Footer>Total sample; Weight: Weight - Age, Sex, Area, Highest Education (adjusted for energy decision maker profile); base n = 4507</Footer>
        <Bold>false</Bold>
        <BoundsAll>
          <Location>
            <X>1</X>
            <Y>2</Y>
          </Location>
          <Size>
            <Width>42</Width>
            <Height>9</Height>
          </Size>
          <X>1</X>
          <Y>2</Y>
          <Width>42</Width>
          <Height>9</Height>
        </BoundsAll>
        <Updating xsi:nil="true"/>
      </TocEntry>
    </Second>
  </PairOfGuidExcelItemMetadata>
  <PairOfGuidExcelItemMetadata>
    <First>0416e7bb-bf10-42da-9c4d-50f06fc7869a</First>
    <Second>
      <Name>A13. For heating your home : Do you currently use gas or electricity for the following things at your home? by BANNER</Name>
      <Guid>0416e7bb-bf10-42da-9c4d-50f06fc7869a</Guid>
      <Width>42</Width>
      <Height>9</Height>
      <TocEntry>
        <Type>TableOrChart</Type>
        <TableTab>Table 24</TableTab>
        <TableTabFullName>A13. For heating your home : Do you currently use gas or electricity for the following things at your home? by BANNER</TableTabFullName>
        <Title>A13. For heating your home : Do you currently use gas or electricity for the following things at your home? by BANNER</Title>
        <Footer>Total sample; Weight: Weight - Age, Sex, Area, Highest Education (adjusted for energy decision maker profile); base n = 4507</Footer>
        <Bold>false</Bold>
        <BoundsAll>
          <Location>
            <X>1</X>
            <Y>2</Y>
          </Location>
          <Size>
            <Width>42</Width>
            <Height>9</Height>
          </Size>
          <X>1</X>
          <Y>2</Y>
          <Width>42</Width>
          <Height>9</Height>
        </BoundsAll>
        <Updating xsi:nil="true"/>
      </TocEntry>
    </Second>
  </PairOfGuidExcelItemMetadata>
  <PairOfGuidExcelItemMetadata>
    <First>9f185bba-f7d0-4b62-a723-dd2570dfbc1d</First>
    <Second>
      <Name>A13. For your oven : Do you currently use gas or electricity for the following things at your home? by BANNER</Name>
      <Guid>9f185bba-f7d0-4b62-a723-dd2570dfbc1d</Guid>
      <Width>42</Width>
      <Height>9</Height>
      <TocEntry>
        <Type>TableOrChart</Type>
        <TableTab>Table 25</TableTab>
        <TableTabFullName>A13. For your oven : Do you currently use gas or electricity for the following things at your home? by BANNER</TableTabFullName>
        <Title>A13. For your oven : Do you currently use gas or electricity for the following things at your home? by BANNER</Title>
        <Footer>Total sample; Weight: Weight - Age, Sex, Area, Highest Education (adjusted for energy decision maker profile); base n = 4507</Footer>
        <Bold>false</Bold>
        <BoundsAll>
          <Location>
            <X>1</X>
            <Y>2</Y>
          </Location>
          <Size>
            <Width>42</Width>
            <Height>9</Height>
          </Size>
          <X>1</X>
          <Y>2</Y>
          <Width>42</Width>
          <Height>9</Height>
        </BoundsAll>
        <Updating xsi:nil="true"/>
      </TocEntry>
    </Second>
  </PairOfGuidExcelItemMetadata>
  <PairOfGuidExcelItemMetadata>
    <First>338df5e7-8ee9-422f-a35b-7bd9bc856925</First>
    <Second>
      <Name>A13. For your cooktop : Do you currently use gas or electricity for the following things at your home? by BANNER</Name>
      <Guid>338df5e7-8ee9-422f-a35b-7bd9bc856925</Guid>
      <Width>42</Width>
      <Height>9</Height>
      <TocEntry>
        <Type>TableOrChart</Type>
        <TableTab>Table 26</TableTab>
        <TableTabFullName>A13. For your cooktop : Do you currently use gas or electricity for the following things at your home? by BANNER</TableTabFullName>
        <Title>A13. For your cooktop : Do you currently use gas or electricity for the following things at your home? by BANNER</Title>
        <Footer>Total sample; Weight: Weight - Age, Sex, Area, Highest Education (adjusted for energy decision maker profile); base n = 4507</Footer>
        <Bold>false</Bold>
        <BoundsAll>
          <Location>
            <X>1</X>
            <Y>2</Y>
          </Location>
          <Size>
            <Width>42</Width>
            <Height>9</Height>
          </Size>
          <X>1</X>
          <Y>2</Y>
          <Width>42</Width>
          <Height>9</Height>
        </BoundsAll>
        <Updating xsi:nil="true"/>
      </TocEntry>
    </Second>
  </PairOfGuidExcelItemMetadata>
  <PairOfGuidExcelItemMetadata>
    <First>d3c17ec3-7c0b-4501-a25f-4968e8795780</First>
    <Second>
      <Name>A13. For your water heater : Do you currently use gas or electricity for the following things at your home? by BANNER</Name>
      <Guid>d3c17ec3-7c0b-4501-a25f-4968e8795780</Guid>
      <Width>42</Width>
      <Height>9</Height>
      <TocEntry>
        <Type>TableOrChart</Type>
        <TableTab>Table 27</TableTab>
        <TableTabFullName>A13. For your water heater : Do you currently use gas or electricity for the following things at your home? by BANNER</TableTabFullName>
        <Title>A13. For your water heater : Do you currently use gas or electricity for the following things at your home? by BANNER</Title>
        <Footer>Total sample; Weight: Weight - Age, Sex, Area, Highest Education (adjusted for energy decision maker profile); base n = 4507</Footer>
        <Bold>false</Bold>
        <BoundsAll>
          <Location>
            <X>1</X>
            <Y>2</Y>
          </Location>
          <Size>
            <Width>42</Width>
            <Height>9</Height>
          </Size>
          <X>1</X>
          <Y>2</Y>
          <Width>42</Width>
          <Height>9</Height>
        </BoundsAll>
        <Updating xsi:nil="true"/>
      </TocEntry>
    </Second>
  </PairOfGuidExcelItemMetadata>
  <PairOfGuidExcelItemMetadata>
    <First>437321b3-a4fd-45a5-8550-b643e0e4517c</First>
    <Second>
      <Name>A14. During cold days : At home, how often do you typically use heating or cooling in the following situations? by BANNER</Name>
      <Guid>437321b3-a4fd-45a5-8550-b643e0e4517c</Guid>
      <Width>42</Width>
      <Height>10</Height>
      <TocEntry>
        <Type>TableOrChart</Type>
        <TableTab>Table 28</TableTab>
        <TableTabFullName>A14. During cold days : At home, how often do you typically use heating or cooling in the following situations? by BANNER</TableTabFullName>
        <Title>A14. During cold days : At home, how often do you typically use heating or cooling in the following situations? by BANNER</Title>
        <Footer>Total sample; Weight: Weight - Age, Sex, Area, Highest Education (adjusted for energy decision maker profile); base n = 4507</Footer>
        <Bold>false</Bold>
        <BoundsAll>
          <Location>
            <X>1</X>
            <Y>2</Y>
          </Location>
          <Size>
            <Width>42</Width>
            <Height>10</Height>
          </Size>
          <X>1</X>
          <Y>2</Y>
          <Width>42</Width>
          <Height>10</Height>
        </BoundsAll>
        <Updating xsi:nil="true"/>
      </TocEntry>
    </Second>
  </PairOfGuidExcelItemMetadata>
  <PairOfGuidExcelItemMetadata>
    <First>a1ac27f3-9c9f-440f-9c45-a1d18649b23f</First>
    <Second>
      <Name>A14. During warm days : At home, how often do you typically use heating or cooling in the following situations? by BANNER</Name>
      <Guid>a1ac27f3-9c9f-440f-9c45-a1d18649b23f</Guid>
      <Width>42</Width>
      <Height>10</Height>
      <TocEntry>
        <Type>TableOrChart</Type>
        <TableTab>Table 29</TableTab>
        <TableTabFullName>A14. During warm days : At home, how often do you typically use heating or cooling in the following situations? by BANNER</TableTabFullName>
        <Title>A14. During warm days : At home, how often do you typically use heating or cooling in the following situations? by BANNER</Title>
        <Footer>Total sample; Weight: Weight - Age, Sex, Area, Highest Education (adjusted for energy decision maker profile); base n = 4507</Footer>
        <Bold>false</Bold>
        <BoundsAll>
          <Location>
            <X>1</X>
            <Y>2</Y>
          </Location>
          <Size>
            <Width>42</Width>
            <Height>10</Height>
          </Size>
          <X>1</X>
          <Y>2</Y>
          <Width>42</Width>
          <Height>10</Height>
        </BoundsAll>
        <Updating xsi:nil="true"/>
      </TocEntry>
    </Second>
  </PairOfGuidExcelItemMetadata>
  <PairOfGuidExcelItemMetadata>
    <First>be3fc06b-ca37-445a-a53d-c0cfa5f7eac3</First>
    <Second>
      <Name>A15. Which of the following types of heating or cooling do you use in your home? by BANNER</Name>
      <Guid>be3fc06b-ca37-445a-a53d-c0cfa5f7eac3</Guid>
      <Width>42</Width>
      <Height>17</Height>
      <TocEntry>
        <Type>TableOrChart</Type>
        <TableTab>Table 30</TableTab>
        <TableTabFullName>A15. Which of the following types of heating or cooling do you use in your home? by BANNER</TableTabFullName>
        <Title>A15. Which of the following types of heating or cooling do you use in your home? by BANNER</Title>
        <Footer>Total sample; Weight: Weight - Age, Sex, Area, Highest Education (adjusted for energy decision maker profile); base n = 4507</Footer>
        <Bold>false</Bold>
        <BoundsAll>
          <Location>
            <X>1</X>
            <Y>2</Y>
          </Location>
          <Size>
            <Width>42</Width>
            <Height>17</Height>
          </Size>
          <X>1</X>
          <Y>2</Y>
          <Width>42</Width>
          <Height>17</Height>
        </BoundsAll>
        <Updating xsi:nil="true"/>
      </TocEntry>
    </Second>
  </PairOfGuidExcelItemMetadata>
  <PairOfGuidExcelItemMetadata>
    <First>944cdb8a-3a80-40e7-a947-0728657ac40b</First>
    <Second>
      <Name>Q11. Jobs and unemployment : How concerned, if at all, are you with the following issues? by BANNER</Name>
      <Guid>944cdb8a-3a80-40e7-a947-0728657ac40b</Guid>
      <Width>42</Width>
      <Height>10</Height>
      <TocEntry>
        <Type>TableOrChart</Type>
        <TableTab>Table 31</TableTab>
        <TableTabFullName>Q11. Jobs and unemployment : How concerned, if at all, are you with the following issues? by BANNER</TableTabFullName>
        <Title>Q11. Jobs and unemployment : How concerned, if at all, are you with the following issues? by BANNER</Title>
        <Footer>Total sample; Weight: Weight - Age, Sex, Area, Highest Education (adjusted for energy decision maker profile); base n = 4507</Footer>
        <Bold>false</Bold>
        <BoundsAll>
          <Location>
            <X>1</X>
            <Y>2</Y>
          </Location>
          <Size>
            <Width>42</Width>
            <Height>10</Height>
          </Size>
          <X>1</X>
          <Y>2</Y>
          <Width>42</Width>
          <Height>10</Height>
        </BoundsAll>
        <Updating xsi:nil="true"/>
      </TocEntry>
    </Second>
  </PairOfGuidExcelItemMetadata>
  <PairOfGuidExcelItemMetadata>
    <First>5e3af3e5-b943-4e46-be89-ebd0b1c13781</First>
    <Second>
      <Name>Q11. The cost of living : How concerned, if at all, are you with the following issues by BANNER</Name>
      <Guid>5e3af3e5-b943-4e46-be89-ebd0b1c13781</Guid>
      <Width>42</Width>
      <Height>10</Height>
      <TocEntry>
        <Type>TableOrChart</Type>
        <TableTab>Table 32</TableTab>
        <TableTabFullName>Q11. The cost of living : How concerned, if at all, are you with the following issues by BANNER</TableTabFullName>
        <Title>Q11. The cost of living : How concerned, if at all, are you with the following issues by BANNER</Title>
        <Footer>Total sample; Weight: Weight - Age, Sex, Area, Highest Education (adjusted for energy decision maker profile); base n = 4507</Footer>
        <Bold>false</Bold>
        <BoundsAll>
          <Location>
            <X>1</X>
            <Y>2</Y>
          </Location>
          <Size>
            <Width>42</Width>
            <Height>10</Height>
          </Size>
          <X>1</X>
          <Y>2</Y>
          <Width>42</Width>
          <Height>10</Height>
        </BoundsAll>
        <Updating xsi:nil="true"/>
      </TocEntry>
    </Second>
  </PairOfGuidExcelItemMetadata>
  <PairOfGuidExcelItemMetadata>
    <First>edd2d2c6-a04b-4901-bc08-7c66f3095ce3</First>
    <Second>
      <Name>Q11. The cost of gas (used in homes and businesses) : How concerned, if at all, are you with the following issues? by BANNER</Name>
      <Guid>edd2d2c6-a04b-4901-bc08-7c66f3095ce3</Guid>
      <Width>42</Width>
      <Height>10</Height>
      <TocEntry>
        <Type>TableOrChart</Type>
        <TableTab>Table 33</TableTab>
        <TableTabFullName>Q11. The cost of gas (used in homes and businesses) : How concerned, if at all, are you with the following issues? by BANNER</TableTabFullName>
        <Title>Q11. The cost of gas (used in homes and businesses) : How concerned, if at all, are you with the following issues? by BANNER</Title>
        <Footer>Total sample; Weight: Weight - Age, Sex, Area, Highest Education (adjusted for energy decision maker profile); base n = 4507</Footer>
        <Bold>false</Bold>
        <BoundsAll>
          <Location>
            <X>1</X>
            <Y>2</Y>
          </Location>
          <Size>
            <Width>42</Width>
            <Height>10</Height>
          </Size>
          <X>1</X>
          <Y>2</Y>
          <Width>42</Width>
          <Height>10</Height>
        </BoundsAll>
        <Updating xsi:nil="true"/>
      </TocEntry>
    </Second>
  </PairOfGuidExcelItemMetadata>
  <PairOfGuidExcelItemMetadata>
    <First>f94b90fd-c48d-4503-acd3-7689ae81cea2</First>
    <Second>
      <Name>Q11. The reliability of the electricity network : How concerned, if at all, are you with the following issues? by BANNER</Name>
      <Guid>f94b90fd-c48d-4503-acd3-7689ae81cea2</Guid>
      <Width>42</Width>
      <Height>10</Height>
      <TocEntry>
        <Type>TableOrChart</Type>
        <TableTab>Table 34</TableTab>
        <TableTabFullName>Q11. The reliability of the electricity network : How concerned, if at all, are you with the following issues? by BANNER</TableTabFullName>
        <Title>Q11. The reliability of the electricity network : How concerned, if at all, are you with the following issues? by BANNER</Title>
        <Footer>Total sample; Weight: Weight - Age, Sex, Area, Highest Education (adjusted for energy decision maker profile); base n = 4507</Footer>
        <Bold>false</Bold>
        <BoundsAll>
          <Location>
            <X>1</X>
            <Y>2</Y>
          </Location>
          <Size>
            <Width>42</Width>
            <Height>10</Height>
          </Size>
          <X>1</X>
          <Y>2</Y>
          <Width>42</Width>
          <Height>10</Height>
        </BoundsAll>
        <Updating xsi:nil="true"/>
      </TocEntry>
    </Second>
  </PairOfGuidExcelItemMetadata>
  <PairOfGuidExcelItemMetadata>
    <First>72a005b8-73bb-40ce-8ce1-1ac3f11351fa</First>
    <Second>
      <Name>Q11. The cost of electricity : How concerned, if at all, are you with the following issues by BANNER</Name>
      <Guid>72a005b8-73bb-40ce-8ce1-1ac3f11351fa</Guid>
      <Width>42</Width>
      <Height>10</Height>
      <TocEntry>
        <Type>TableOrChart</Type>
        <TableTab>Table 35</TableTab>
        <TableTabFullName>Q11. The cost of electricity : How concerned, if at all, are you with the following issues by BANNER</TableTabFullName>
        <Title>Q11. The cost of electricity : How concerned, if at all, are you with the following issues by BANNER</Title>
        <Footer>Total sample; Weight: Weight - Age, Sex, Area, Highest Education (adjusted for energy decision maker profile); base n = 4507</Footer>
        <Bold>false</Bold>
        <BoundsAll>
          <Location>
            <X>1</X>
            <Y>2</Y>
          </Location>
          <Size>
            <Width>42</Width>
            <Height>10</Height>
          </Size>
          <X>1</X>
          <Y>2</Y>
          <Width>42</Width>
          <Height>10</Height>
        </BoundsAll>
        <Updating xsi:nil="true"/>
      </TocEntry>
    </Second>
  </PairOfGuidExcelItemMetadata>
  <PairOfGuidExcelItemMetadata>
    <First>3c00d3a6-4ef3-4496-9f3d-0573fc563464</First>
    <Second>
      <Name>Q11. The price of fuel (i.e. petrol and diesel) : How concerned, if at all, are you with the following issues? by BANNER</Name>
      <Guid>3c00d3a6-4ef3-4496-9f3d-0573fc563464</Guid>
      <Width>42</Width>
      <Height>10</Height>
      <TocEntry>
        <Type>TableOrChart</Type>
        <TableTab>Table 36</TableTab>
        <TableTabFullName>Q11. The price of fuel (i.e. petrol and diesel) : How concerned, if at all, are you with the following issues? by BANNER</TableTabFullName>
        <Title>Q11. The price of fuel (i.e. petrol and diesel) : How concerned, if at all, are you with the following issues? by BANNER</Title>
        <Footer>Total sample; Weight: Weight - Age, Sex, Area, Highest Education (adjusted for energy decision maker profile); base n = 4507</Footer>
        <Bold>false</Bold>
        <BoundsAll>
          <Location>
            <X>1</X>
            <Y>2</Y>
          </Location>
          <Size>
            <Width>42</Width>
            <Height>10</Height>
          </Size>
          <X>1</X>
          <Y>2</Y>
          <Width>42</Width>
          <Height>10</Height>
        </BoundsAll>
        <Updating xsi:nil="true"/>
      </TocEntry>
    </Second>
  </PairOfGuidExcelItemMetadata>
  <PairOfGuidExcelItemMetadata>
    <First>f365cb55-6793-4e0d-be1f-6fc30fe57581</First>
    <Second>
      <Name>Q14. How much do you know about the following things?</Name>
      <Guid>f365cb55-6793-4e0d-be1f-6fc30fe57581</Guid>
      <Width>5</Width>
      <Height>7</Height>
      <TocEntry>
        <Type>TableOrChart</Type>
        <TableTab>Table 37</TableTab>
        <TableTabFullName>Q14. How much do you know about the following things?</TableTabFullName>
        <Title>Q14. How much do you know about the following things?</Title>
        <Footer>Total sample; Weight: Weight - Age, Sex, Area, Highest Education (adjusted for energy decision maker profile); base n = 4507</Footer>
        <Bold>false</Bold>
        <BoundsAll>
          <Location>
            <X>1</X>
            <Y>2</Y>
          </Location>
          <Size>
            <Width>5</Width>
            <Height>7</Height>
          </Size>
          <X>1</X>
          <Y>2</Y>
          <Width>5</Width>
          <Height>7</Height>
        </BoundsAll>
        <Updating xsi:nil="true"/>
      </TocEntry>
    </Second>
  </PairOfGuidExcelItemMetadata>
  <PairOfGuidExcelItemMetadata>
    <First>a63bdea9-a196-437c-8d98-4e65ca99380c</First>
    <Second>
      <Name>Q14. How your home electricity bill is calculated : How much do you know about the following things? by BANNER</Name>
      <Guid>a63bdea9-a196-437c-8d98-4e65ca99380c</Guid>
      <Width>42</Width>
      <Height>8</Height>
      <TocEntry>
        <Type>TableOrChart</Type>
        <TableTab>Table 38</TableTab>
        <TableTabFullName>Q14. How your home electricity bill is calculated : How much do you know about the following things? by BANNER</TableTabFullName>
        <Title>Q14. How your home electricity bill is calculated : How much do you know about the following things? by BANNER</Title>
        <Footer>Total sample; Weight: Weight - Age, Sex, Area, Highest Education (adjusted for energy decision maker profile); base n = 4507</Footer>
        <Bold>false</Bold>
        <BoundsAll>
          <Location>
            <X>1</X>
            <Y>2</Y>
          </Location>
          <Size>
            <Width>42</Width>
            <Height>8</Height>
          </Size>
          <X>1</X>
          <Y>2</Y>
          <Width>42</Width>
          <Height>8</Height>
        </BoundsAll>
        <Updating xsi:nil="true"/>
      </TocEntry>
    </Second>
  </PairOfGuidExcelItemMetadata>
  <PairOfGuidExcelItemMetadata>
    <First>1b1295a3-a96d-4fcb-8f94-8e2cc1901ce1</First>
    <Second>
      <Name>Q14. What a “retail electricity tariff” is (e.g., flat rate vs. time-of-use tariffs) : How much do you know about the following things? by BANNER</Name>
      <Guid>1b1295a3-a96d-4fcb-8f94-8e2cc1901ce1</Guid>
      <Width>42</Width>
      <Height>8</Height>
      <TocEntry>
        <Type>TableOrChart</Type>
        <TableTab>Table 39</TableTab>
        <TableTabFullName>Q14. What a “retail electricity tariff” is (e.g., flat rate vs. time-of-use tariffs) : How much do you know about the following things? by BANNER</TableTabFullName>
        <Title>Q14. What a “retail electricity tariff” is (e.g., flat rate vs. time-of-use tariffs) : How much do you know about the following things? by BANNER</Title>
        <Footer>Total sample; Weight: Weight - Age, Sex, Area, Highest Education (adjusted for energy decision maker profile); base n = 4507</Footer>
        <Bold>false</Bold>
        <BoundsAll>
          <Location>
            <X>1</X>
            <Y>2</Y>
          </Location>
          <Size>
            <Width>42</Width>
            <Height>8</Height>
          </Size>
          <X>1</X>
          <Y>2</Y>
          <Width>42</Width>
          <Height>8</Height>
        </BoundsAll>
        <Updating xsi:nil="true"/>
      </TocEntry>
    </Second>
  </PairOfGuidExcelItemMetadata>
  <PairOfGuidExcelItemMetadata>
    <First>b0711a3b-5601-43da-9854-5b0ec3d45fec</First>
    <Second>
      <Name>Q14. What a “feed-in tariff” is : How much do you know about the following things? by BANNER</Name>
      <Guid>b0711a3b-5601-43da-9854-5b0ec3d45fec</Guid>
      <Width>42</Width>
      <Height>8</Height>
      <TocEntry>
        <Type>TableOrChart</Type>
        <TableTab>Table 40</TableTab>
        <TableTabFullName>Q14. What a “feed-in tariff” is : How much do you know about the following things? by BANNER</TableTabFullName>
        <Title>Q14. What a “feed-in tariff” is : How much do you know about the following things? by BANNER</Title>
        <Footer>Total sample; Weight: Weight - Age, Sex, Area, Highest Education (adjusted for energy decision maker profile); base n = 4507</Footer>
        <Bold>false</Bold>
        <BoundsAll>
          <Location>
            <X>1</X>
            <Y>2</Y>
          </Location>
          <Size>
            <Width>42</Width>
            <Height>8</Height>
          </Size>
          <X>1</X>
          <Y>2</Y>
          <Width>42</Width>
          <Height>8</Height>
        </BoundsAll>
        <Updating xsi:nil="true"/>
      </TocEntry>
    </Second>
  </PairOfGuidExcelItemMetadata>
  <PairOfGuidExcelItemMetadata>
    <First>202ebd8c-bfc3-4fab-b7a3-67ecf05f863e</First>
    <Second>
      <Name>Q14. What a smart meter is : How much do you know about the following things? by BANNER</Name>
      <Guid>202ebd8c-bfc3-4fab-b7a3-67ecf05f863e</Guid>
      <Width>42</Width>
      <Height>8</Height>
      <TocEntry>
        <Type>TableOrChart</Type>
        <TableTab>Table 41</TableTab>
        <TableTabFullName>Q14. What a smart meter is : How much do you know about the following things? by BANNER</TableTabFullName>
        <Title>Q14. What a smart meter is : How much do you know about the following things? by BANNER</Title>
        <Footer>Total sample; Weight: Weight - Age, Sex, Area, Highest Education (adjusted for energy decision maker profile); base n = 4507</Footer>
        <Bold>false</Bold>
        <BoundsAll>
          <Location>
            <X>1</X>
            <Y>2</Y>
          </Location>
          <Size>
            <Width>42</Width>
            <Height>8</Height>
          </Size>
          <X>1</X>
          <Y>2</Y>
          <Width>42</Width>
          <Height>8</Height>
        </BoundsAll>
        <Updating xsi:nil="true"/>
      </TocEntry>
    </Second>
  </PairOfGuidExcelItemMetadata>
  <PairOfGuidExcelItemMetadata>
    <First>8c808268-158a-4c21-8340-2a23e6869057</First>
    <Second>
      <Name>Q14. Which of your household appliances use the most energy : How much do you know about the following things? by BANNER</Name>
      <Guid>8c808268-158a-4c21-8340-2a23e6869057</Guid>
      <Width>42</Width>
      <Height>8</Height>
      <TocEntry>
        <Type>TableOrChart</Type>
        <TableTab>Table 42</TableTab>
        <TableTabFullName>Q14. Which of your household appliances use the most energy : How much do you know about the following things? by BANNER</TableTabFullName>
        <Title>Q14. Which of your household appliances use the most energy : How much do you know about the following things? by BANNER</Title>
        <Footer>Total sample; Weight: Weight - Age, Sex, Area, Highest Education (adjusted for energy decision maker profile); base n = 4507</Footer>
        <Bold>false</Bold>
        <BoundsAll>
          <Location>
            <X>1</X>
            <Y>2</Y>
          </Location>
          <Size>
            <Width>42</Width>
            <Height>8</Height>
          </Size>
          <X>1</X>
          <Y>2</Y>
          <Width>42</Width>
          <Height>8</Height>
        </BoundsAll>
        <Updating xsi:nil="true"/>
      </TocEntry>
    </Second>
  </PairOfGuidExcelItemMetadata>
  <PairOfGuidExcelItemMetadata>
    <First>bab15477-612b-49fc-867d-ba057a5c4f98</First>
    <Second>
      <Name>Q16. And which of the following best characterises the type of relationship that you would like to have with Australia’s electricity system? by BANNER</Name>
      <Guid>bab15477-612b-49fc-867d-ba057a5c4f98</Guid>
      <Width>42</Width>
      <Height>7</Height>
      <TocEntry>
        <Type>TableOrChart</Type>
        <TableTab>Table 43</TableTab>
        <TableTabFullName>Q16. And which of the following best characterises the type of relationship that you would like to have with Australia’s electricity system? by BANNER</TableTabFullName>
        <Title>Q16. And which of the following best characterises the type of relationship that you would like to have with Australia’s electricity system? by BANNER</Title>
        <Footer>Total sample; Weight: Weight - Age, Sex, Area, Highest Education (adjusted for energy decision maker profile); base n = 4507</Footer>
        <Bold>false</Bold>
        <BoundsAll>
          <Location>
            <X>1</X>
            <Y>2</Y>
          </Location>
          <Size>
            <Width>42</Width>
            <Height>7</Height>
          </Size>
          <X>1</X>
          <Y>2</Y>
          <Width>42</Width>
          <Height>7</Height>
        </BoundsAll>
        <Updating xsi:nil="true"/>
      </TocEntry>
    </Second>
  </PairOfGuidExcelItemMetadata>
  <PairOfGuidExcelItemMetadata>
    <First>7f1052e6-4f96-4a01-a787-2e125c224a77</First>
    <Second>
      <Name>Q32. In the last 6 months, how easy or difficult has it been for you to pay each of the following?</Name>
      <Guid>7f1052e6-4f96-4a01-a787-2e125c224a77</Guid>
      <Width>8</Width>
      <Height>4</Height>
      <TocEntry>
        <Type>TableOrChart</Type>
        <TableTab>Table 44</TableTab>
        <TableTabFullName>Q32. In the last 6 months, how easy or difficult has it been for you to pay each of the following?</TableTabFullName>
        <Title>Q32. In the last 6 months, how easy or difficult has it been for you to pay each of the following?</Title>
        <Footer>Total sample; Weight: Weight - Age, Sex, Area, Highest Education (adjusted for energy decision maker profile); base n = from 2602 to 4428; total n = 4507</Footer>
        <Bold>false</Bold>
        <BoundsAll>
          <Location>
            <X>1</X>
            <Y>2</Y>
          </Location>
          <Size>
            <Width>8</Width>
            <Height>4</Height>
          </Size>
          <X>1</X>
          <Y>2</Y>
          <Width>8</Width>
          <Height>4</Height>
        </BoundsAll>
        <Updating xsi:nil="true"/>
      </TocEntry>
    </Second>
  </PairOfGuidExcelItemMetadata>
  <PairOfGuidExcelItemMetadata>
    <First>ae2a305c-f9c1-4292-8807-90f79a798035</First>
    <Second>
      <Name>Q32. Your home electricity bill : In the last 6 months, how easy or difficult has it been for you to pay each of the following? by BANNER</Name>
      <Guid>ae2a305c-f9c1-4292-8807-90f79a798035</Guid>
      <Width>42</Width>
      <Height>11</Height>
      <TocEntry>
        <Type>TableOrChart</Type>
        <TableTab>Table 45</TableTab>
        <TableTabFullName>Q32. Your home electricity bill : In the last 6 months, how easy or difficult has it been for you to pay each of the following? by BANNER</TableTabFullName>
        <Title>Q32. Your home electricity bill : In the last 6 months, how easy or difficult has it been for you to pay each of the following? by BANNER</Title>
        <Footer>Total sample; Weight: Weight - Age, Sex, Area, Highest Education (adjusted for energy decision maker profile); base n = 4428; total n = 4507</Footer>
        <Bold>false</Bold>
        <BoundsAll>
          <Location>
            <X>1</X>
            <Y>2</Y>
          </Location>
          <Size>
            <Width>42</Width>
            <Height>11</Height>
          </Size>
          <X>1</X>
          <Y>2</Y>
          <Width>42</Width>
          <Height>11</Height>
        </BoundsAll>
        <Updating xsi:nil="true"/>
      </TocEntry>
    </Second>
  </PairOfGuidExcelItemMetadata>
  <PairOfGuidExcelItemMetadata>
    <First>a1d4011f-255c-4488-afde-6fd49f5be2a2</First>
    <Second>
      <Name>Q32. Your home gas bill In the last 6 months, how easy or difficult has it been for you to pay each of the following? by BANNER</Name>
      <Guid>a1d4011f-255c-4488-afde-6fd49f5be2a2</Guid>
      <Width>42</Width>
      <Height>11</Height>
      <TocEntry>
        <Type>TableOrChart</Type>
        <TableTab>Table 46</TableTab>
        <TableTabFullName>Q32. Your home gas bill In the last 6 months, how easy or difficult has it been for you to pay each of the following? by BANNER</TableTabFullName>
        <Title>Q32. Your home gas bill In the last 6 months, how easy or difficult has it been for you to pay each of the following? by BANNER</Title>
        <Footer>Total sample; Weight: Weight - Age, Sex, Area, Highest Education (adjusted for energy decision maker profile); base n = 2602; total n = 4507</Footer>
        <Bold>false</Bold>
        <BoundsAll>
          <Location>
            <X>1</X>
            <Y>2</Y>
          </Location>
          <Size>
            <Width>42</Width>
            <Height>11</Height>
          </Size>
          <X>1</X>
          <Y>2</Y>
          <Width>42</Width>
          <Height>11</Height>
        </BoundsAll>
        <Updating xsi:nil="true"/>
      </TocEntry>
    </Second>
  </PairOfGuidExcelItemMetadata>
  <PairOfGuidExcelItemMetadata>
    <First>42e64450-a55d-4d9a-90f2-3f965f9b6513</First>
    <Second>
      <Name>Q33. In the last 12 months, how often were you able to do or experience each of the following things?</Name>
      <Guid>42e64450-a55d-4d9a-90f2-3f965f9b6513</Guid>
      <Width>7</Width>
      <Height>5</Height>
      <TocEntry>
        <Type>TableOrChart</Type>
        <TableTab>Table 47</TableTab>
        <TableTabFullName>Q33. In the last 12 months, how often were you able to do or experience each of the following things?</TableTabFullName>
        <Title>Q33. In the last 12 months, how often were you able to do or experience each of the following things?</Title>
        <Footer>Total sample; Weight: Weight - Age, Sex, Area, Highest Education (adjusted for energy decision maker profile); base n = 4507</Footer>
        <Bold>false</Bold>
        <BoundsAll>
          <Location>
            <X>1</X>
            <Y>2</Y>
          </Location>
          <Size>
            <Width>7</Width>
            <Height>5</Height>
          </Size>
          <X>1</X>
          <Y>2</Y>
          <Width>7</Width>
          <Height>5</Height>
        </BoundsAll>
        <Updating xsi:nil="true"/>
      </TocEntry>
    </Second>
  </PairOfGuidExcelItemMetadata>
  <PairOfGuidExcelItemMetadata>
    <First>42beedce-b0ef-4330-a9fa-fdd0fe21e1bf</First>
    <Second>
      <Name>Q33. Kept your home comfortably warm during cold weather : In the last 12 months, how often were you able to do or experience each of the following things? by BANNER</Name>
      <Guid>42beedce-b0ef-4330-a9fa-fdd0fe21e1bf</Guid>
      <Width>42</Width>
      <Height>10</Height>
      <TocEntry>
        <Type>TableOrChart</Type>
        <TableTab>Table 48</TableTab>
        <TableTabFullName>Q33. Kept your home comfortably warm during cold weather : In the last 12 months, how often were you able to do or experience each of the following things? by BANNER</TableTabFullName>
        <Title>Q33. Kept your home comfortably warm during cold weather : In the last 12 months, how often were you able to do or experience each of the following things? by BANNER</Title>
        <Footer>Total sample; Weight: Weight - Age, Sex, Area, Highest Education (adjusted for energy decision maker profile); base n = 4507</Footer>
        <Bold>false</Bold>
        <BoundsAll>
          <Location>
            <X>1</X>
            <Y>2</Y>
          </Location>
          <Size>
            <Width>42</Width>
            <Height>10</Height>
          </Size>
          <X>1</X>
          <Y>2</Y>
          <Width>42</Width>
          <Height>10</Height>
        </BoundsAll>
        <Updating xsi:nil="true"/>
      </TocEntry>
    </Second>
  </PairOfGuidExcelItemMetadata>
  <PairOfGuidExcelItemMetadata>
    <First>b8dd10c8-905c-4c32-9a1c-a0dfe32c1df0</First>
    <Second>
      <Name>Q33. Kept your home comfortably cool during hot weather : In the last 12 months, how often were you able to do or experience each of the following things? by BANNER</Name>
      <Guid>b8dd10c8-905c-4c32-9a1c-a0dfe32c1df0</Guid>
      <Width>42</Width>
      <Height>10</Height>
      <TocEntry>
        <Type>TableOrChart</Type>
        <TableTab>Table 49</TableTab>
        <TableTabFullName>Q33. Kept your home comfortably cool during hot weather : In the last 12 months, how often were you able to do or experience each of the following things? by BANNER</TableTabFullName>
        <Title>Q33. Kept your home comfortably cool during hot weather : In the last 12 months, how often were you able to do or experience each of the following things? by BANNER</Title>
        <Footer>Total sample; Weight: Weight - Age, Sex, Area, Highest Education (adjusted for energy decision maker profile); base n = 4507</Footer>
        <Bold>false</Bold>
        <BoundsAll>
          <Location>
            <X>1</X>
            <Y>2</Y>
          </Location>
          <Size>
            <Width>42</Width>
            <Height>10</Height>
          </Size>
          <X>1</X>
          <Y>2</Y>
          <Width>42</Width>
          <Height>10</Height>
        </BoundsAll>
        <Updating xsi:nil="true"/>
      </TocEntry>
    </Second>
  </PairOfGuidExcelItemMetadata>
  <PairOfGuidExcelItemMetadata>
    <First>34492c42-2b72-4c76-bf12-f4718ca71172</First>
    <Second>
      <Name>Q33. Experience discomfort or inconvenience from keeping energy use low : In the last 12 months, how often were you able to do or experience each of the following things? by BANNER</Name>
      <Guid>34492c42-2b72-4c76-bf12-f4718ca71172</Guid>
      <Width>42</Width>
      <Height>10</Height>
      <TocEntry>
        <Type>TableOrChart</Type>
        <TableTab>Table 50</TableTab>
        <TableTabFullName>Q33. Experience discomfort or inconvenience from keeping energy use low : In the last 12 months, how often were you able to do or experience each of the following things? by BANNER</TableTabFullName>
        <Title>Q33. Experience discomfort or inconvenience from keeping energy use low : In the last 12 months, how often were you able to do or experience each of the following things? by BANNER</Title>
        <Footer>Total sample; Weight: Weight - Age, Sex, Area, Highest Education (adjusted for energy decision maker profile); base n = 4507</Footer>
        <Bold>false</Bold>
        <BoundsAll>
          <Location>
            <X>1</X>
            <Y>2</Y>
          </Location>
          <Size>
            <Width>42</Width>
            <Height>10</Height>
          </Size>
          <X>1</X>
          <Y>2</Y>
          <Width>42</Width>
          <Height>10</Height>
        </BoundsAll>
        <Updating xsi:nil="true"/>
      </TocEntry>
    </Second>
  </PairOfGuidExcelItemMetadata>
  <PairOfGuidExcelItemMetadata>
    <First>a9c13d8e-d60f-4d6b-8464-6716d5f2a8f8</First>
    <Second>
      <Name>Q35. Have you done any of the following things in the last 12 months?</Name>
      <Guid>a9c13d8e-d60f-4d6b-8464-6716d5f2a8f8</Guid>
      <Width>4</Width>
      <Height>11</Height>
      <TocEntry>
        <Type>TableOrChart</Type>
        <TableTab>Table 51</TableTab>
        <TableTabFullName>Q35. Have you done any of the following things in the last 12 months?</TableTabFullName>
        <Title>Q35. Have you done any of the following things in the last 12 months?</Title>
        <Footer>Total sample; Weight: Weight - Age, Sex, Area, Highest Education (adjusted for energy decision maker profile); base n = 4507</Footer>
        <Bold>false</Bold>
        <BoundsAll>
          <Location>
            <X>1</X>
            <Y>2</Y>
          </Location>
          <Size>
            <Width>4</Width>
            <Height>11</Height>
          </Size>
          <X>1</X>
          <Y>2</Y>
          <Width>4</Width>
          <Height>11</Height>
        </BoundsAll>
        <Updating xsi:nil="true"/>
      </TocEntry>
    </Second>
  </PairOfGuidExcelItemMetadata>
  <PairOfGuidExcelItemMetadata>
    <First>103f001a-0867-4852-8e74-58c143d04c83</First>
    <Second>
      <Name>Q35. Switched your energy provider : Have you done any of the following things in the last 12 months? by BANNER</Name>
      <Guid>103f001a-0867-4852-8e74-58c143d04c83</Guid>
      <Width>42</Width>
      <Height>7</Height>
      <TocEntry>
        <Type>TableOrChart</Type>
        <TableTab>Table 52</TableTab>
        <TableTabFullName>Q35. Switched your energy provider : Have you done any of the following things in the last 12 months? by BANNER</TableTabFullName>
        <Title>Q35. Switched your energy provider : Have you done any of the following things in the last 12 months? by BANNER</Title>
        <Footer>Total sample; Weight: Weight - Age, Sex, Area, Highest Education (adjusted for energy decision maker profile); base n = 4507</Footer>
        <Bold>false</Bold>
        <BoundsAll>
          <Location>
            <X>1</X>
            <Y>2</Y>
          </Location>
          <Size>
            <Width>42</Width>
            <Height>7</Height>
          </Size>
          <X>1</X>
          <Y>2</Y>
          <Width>42</Width>
          <Height>7</Height>
        </BoundsAll>
        <Updating xsi:nil="true"/>
      </TocEntry>
    </Second>
  </PairOfGuidExcelItemMetadata>
  <PairOfGuidExcelItemMetadata>
    <First>700fd6a7-0e64-4cf4-b562-fca148383ba7</First>
    <Second>
      <Name>Q35. Installed a more energy efficient appliance : Have you done any of the following things in the last 12 months? by BANNER</Name>
      <Guid>700fd6a7-0e64-4cf4-b562-fca148383ba7</Guid>
      <Width>42</Width>
      <Height>7</Height>
      <TocEntry>
        <Type>TableOrChart</Type>
        <TableTab>Table 53</TableTab>
        <TableTabFullName>Q35. Installed a more energy efficient appliance : Have you done any of the following things in the last 12 months? by BANNER</TableTabFullName>
        <Title>Q35. Installed a more energy efficient appliance : Have you done any of the following things in the last 12 months? by BANNER</Title>
        <Footer>Total sample; Weight: Weight - Age, Sex, Area, Highest Education (adjusted for energy decision maker profile); base n = 4507</Footer>
        <Bold>false</Bold>
        <BoundsAll>
          <Location>
            <X>1</X>
            <Y>2</Y>
          </Location>
          <Size>
            <Width>42</Width>
            <Height>7</Height>
          </Size>
          <X>1</X>
          <Y>2</Y>
          <Width>42</Width>
          <Height>7</Height>
        </BoundsAll>
        <Updating xsi:nil="true"/>
      </TocEntry>
    </Second>
  </PairOfGuidExcelItemMetadata>
  <PairOfGuidExcelItemMetadata>
    <First>0ed68836-a1cb-4908-b810-b7390cd6b895</First>
    <Second>
      <Name>Q35. Avoided heating or cooling to save money : Have you done any of the following things in the last 12 months? by BANNER</Name>
      <Guid>0ed68836-a1cb-4908-b810-b7390cd6b895</Guid>
      <Width>42</Width>
      <Height>7</Height>
      <TocEntry>
        <Type>TableOrChart</Type>
        <TableTab>Table 54</TableTab>
        <TableTabFullName>Q35. Avoided heating or cooling to save money : Have you done any of the following things in the last 12 months? by BANNER</TableTabFullName>
        <Title>Q35. Avoided heating or cooling to save money : Have you done any of the following things in the last 12 months? by BANNER</Title>
        <Footer>Total sample; Weight: Weight - Age, Sex, Area, Highest Education (adjusted for energy decision maker profile); base n = 4507</Footer>
        <Bold>false</Bold>
        <BoundsAll>
          <Location>
            <X>1</X>
            <Y>2</Y>
          </Location>
          <Size>
            <Width>42</Width>
            <Height>7</Height>
          </Size>
          <X>1</X>
          <Y>2</Y>
          <Width>42</Width>
          <Height>7</Height>
        </BoundsAll>
        <Updating xsi:nil="true"/>
      </TocEntry>
    </Second>
  </PairOfGuidExcelItemMetadata>
  <PairOfGuidExcelItemMetadata>
    <First>260f8d92-97fd-44fc-a3c8-7a7a160ce1e8</First>
    <Second>
      <Name>Q35. Applied for government assistance for help to pay your energy bill : Have you done any of the following things in the last 12 months? by BANNER</Name>
      <Guid>260f8d92-97fd-44fc-a3c8-7a7a160ce1e8</Guid>
      <Width>42</Width>
      <Height>7</Height>
      <TocEntry>
        <Type>TableOrChart</Type>
        <TableTab>Table 55</TableTab>
        <TableTabFullName>Q35. Applied for government assistance for help to pay your energy bill : Have you done any of the following things in the last 12 months? by BANNER</TableTabFullName>
        <Title>Q35. Applied for government assistance for help to pay your energy bill : Have you done any of the following things in the last 12 months? by BANNER</Title>
        <Footer>Total sample; Weight: Weight - Age, Sex, Area, Highest Education (adjusted for energy decision maker profile); base n = 4507</Footer>
        <Bold>false</Bold>
        <BoundsAll>
          <Location>
            <X>1</X>
            <Y>2</Y>
          </Location>
          <Size>
            <Width>42</Width>
            <Height>7</Height>
          </Size>
          <X>1</X>
          <Y>2</Y>
          <Width>42</Width>
          <Height>7</Height>
        </BoundsAll>
        <Updating xsi:nil="true"/>
      </TocEntry>
    </Second>
  </PairOfGuidExcelItemMetadata>
  <PairOfGuidExcelItemMetadata>
    <First>9e1c2323-2c7a-4a04-962d-0b50fe5bafe9</First>
    <Second>
      <Name>Q35. Contacted your energy provider about difficulty paying your bill : Have you done any of the following things in the last 12 months? by BANNER</Name>
      <Guid>9e1c2323-2c7a-4a04-962d-0b50fe5bafe9</Guid>
      <Width>42</Width>
      <Height>7</Height>
      <TocEntry>
        <Type>TableOrChart</Type>
        <TableTab>Table 56</TableTab>
        <TableTabFullName>Q35. Contacted your energy provider about difficulty paying your bill : Have you done any of the following things in the last 12 months? by BANNER</TableTabFullName>
        <Title>Q35. Contacted your energy provider about difficulty paying your bill : Have you done any of the following things in the last 12 months? by BANNER</Title>
        <Footer>Total sample; Weight: Weight - Age, Sex, Area, Highest Education (adjusted for energy decision maker profile); base n = 4507</Footer>
        <Bold>false</Bold>
        <BoundsAll>
          <Location>
            <X>1</X>
            <Y>2</Y>
          </Location>
          <Size>
            <Width>42</Width>
            <Height>7</Height>
          </Size>
          <X>1</X>
          <Y>2</Y>
          <Width>42</Width>
          <Height>7</Height>
        </BoundsAll>
        <Updating xsi:nil="true"/>
      </TocEntry>
    </Second>
  </PairOfGuidExcelItemMetadata>
  <PairOfGuidExcelItemMetadata>
    <First>9221015f-8369-4946-9802-47601c104f6e</First>
    <Second>
      <Name>Q35. Paid your bill more frequently (e.g. switched from quarterly to monthly) : Have you done any of the following things in the last 12 months? by BANNER</Name>
      <Guid>9221015f-8369-4946-9802-47601c104f6e</Guid>
      <Width>42</Width>
      <Height>7</Height>
      <TocEntry>
        <Type>TableOrChart</Type>
        <TableTab>Table 57</TableTab>
        <TableTabFullName>Q35. Paid your bill more frequently (e.g. switched from quarterly to monthly) : Have you done any of the following things in the last 12 months? by BANNER</TableTabFullName>
        <Title>Q35. Paid your bill more frequently (e.g. switched from quarterly to monthly) : Have you done any of the following things in the last 12 months? by BANNER</Title>
        <Footer>Total sample; Weight: Weight - Age, Sex, Area, Highest Education (adjusted for energy decision maker profile); base n = 4507</Footer>
        <Bold>false</Bold>
        <BoundsAll>
          <Location>
            <X>1</X>
            <Y>2</Y>
          </Location>
          <Size>
            <Width>42</Width>
            <Height>7</Height>
          </Size>
          <X>1</X>
          <Y>2</Y>
          <Width>42</Width>
          <Height>7</Height>
        </BoundsAll>
        <Updating xsi:nil="true"/>
      </TocEntry>
    </Second>
  </PairOfGuidExcelItemMetadata>
  <PairOfGuidExcelItemMetadata>
    <First>a07b3062-271c-43e5-a1d9-bebd5df56540</First>
    <Second>
      <Name>Q35. Been unable to pay an energy bill on time due to financial difficulties : Have you done any of the following things in the last 12 months? by BANNER</Name>
      <Guid>a07b3062-271c-43e5-a1d9-bebd5df56540</Guid>
      <Width>42</Width>
      <Height>7</Height>
      <TocEntry>
        <Type>TableOrChart</Type>
        <TableTab>Table 58</TableTab>
        <TableTabFullName>Q35. Been unable to pay an energy bill on time due to financial difficulties : Have you done any of the following things in the last 12 months? by BANNER</TableTabFullName>
        <Title>Q35. Been unable to pay an energy bill on time due to financial difficulties : Have you done any of the following things in the last 12 months? by BANNER</Title>
        <Footer>Total sample; Weight: Weight - Age, Sex, Area, Highest Education (adjusted for energy decision maker profile); base n = 4507</Footer>
        <Bold>false</Bold>
        <BoundsAll>
          <Location>
            <X>1</X>
            <Y>2</Y>
          </Location>
          <Size>
            <Width>42</Width>
            <Height>7</Height>
          </Size>
          <X>1</X>
          <Y>2</Y>
          <Width>42</Width>
          <Height>7</Height>
        </BoundsAll>
        <Updating xsi:nil="true"/>
      </TocEntry>
    </Second>
  </PairOfGuidExcelItemMetadata>
  <PairOfGuidExcelItemMetadata>
    <First>982c29cf-9484-45c1-9960-a53d89affdce</First>
    <Second>
      <Name>Q35. Been unable to afford other essential expenses such as rent, mortgage payments or medical expenses : Have you done any of the following things in the last 12 months? by BANNER</Name>
      <Guid>982c29cf-9484-45c1-9960-a53d89affdce</Guid>
      <Width>42</Width>
      <Height>7</Height>
      <TocEntry>
        <Type>TableOrChart</Type>
        <TableTab>Table 59</TableTab>
        <TableTabFullName>Q35. Been unable to afford other essential expenses such as rent, mortgage payments or medical expenses : Have you done any of the following things in the last 12 months? by BANNER</TableTabFullName>
        <Title>Q35. Been unable to afford other essential expenses such as rent, mortgage payments or medical expenses : Have you done any of the following things in the last 12 months? by BANNER</Title>
        <Footer>Total sample; Weight: Weight - Age, Sex, Area, Highest Education (adjusted for energy decision maker profile); base n = 4507</Footer>
        <Bold>false</Bold>
        <BoundsAll>
          <Location>
            <X>1</X>
            <Y>2</Y>
          </Location>
          <Size>
            <Width>42</Width>
            <Height>7</Height>
          </Size>
          <X>1</X>
          <Y>2</Y>
          <Width>42</Width>
          <Height>7</Height>
        </BoundsAll>
        <Updating xsi:nil="true"/>
      </TocEntry>
    </Second>
  </PairOfGuidExcelItemMetadata>
  <PairOfGuidExcelItemMetadata>
    <First>78ef636d-ab55-44b1-be2a-b38d4c0838b2</First>
    <Second>
      <Name>Q35. Removed mould from walls, ceilings or floors in your home (excluding wet areas such as sinks, showers or baths) : Have you done any of the following things in the last 12 months? by BANNER</Name>
      <Guid>78ef636d-ab55-44b1-be2a-b38d4c0838b2</Guid>
      <Width>42</Width>
      <Height>7</Height>
      <TocEntry>
        <Type>TableOrChart</Type>
        <TableTab>Table 60</TableTab>
        <TableTabFullName>Q35. Removed mould from walls, ceilings or floors in your home (excluding wet areas such as sinks, showers or baths) : Have you done any of the following things in the last 12 months? by BANNER</TableTabFullName>
        <Title>Q35. Removed mould from walls, ceilings or floors in your home (excluding wet areas such as sinks, showers or baths) : Have you done any of the following things in the last 12 months? by BANNER</Title>
        <Footer>Total sample; Weight: Weight - Age, Sex, Area, Highest Education (adjusted for energy decision maker profile); base n = 4507</Footer>
        <Bold>false</Bold>
        <BoundsAll>
          <Location>
            <X>1</X>
            <Y>2</Y>
          </Location>
          <Size>
            <Width>42</Width>
            <Height>7</Height>
          </Size>
          <X>1</X>
          <Y>2</Y>
          <Width>42</Width>
          <Height>7</Height>
        </BoundsAll>
        <Updating xsi:nil="true"/>
      </TocEntry>
    </Second>
  </PairOfGuidExcelItemMetadata>
  <PairOfGuidExcelItemMetadata>
    <First>dda02bb8-4095-4ffe-b4e2-f1a7dfb7ab11</First>
    <Second>
      <Name>Q36a. How satisfied were you with the support options offered by your energy provider to help pay your energy bill? by BANNER</Name>
      <Guid>dda02bb8-4095-4ffe-b4e2-f1a7dfb7ab11</Guid>
      <Width>42</Width>
      <Height>12</Height>
      <TocEntry>
        <Type>TableOrChart</Type>
        <TableTab>Table 61</TableTab>
        <TableTabFullName>Q36a. How satisfied were you with the support options offered by your energy provider to help pay your energy bill? by BANNER</TableTabFullName>
        <Title>Q36a. How satisfied were you with the support options offered by your energy provider to help pay your energy bill? by BANNER</Title>
        <Footer>Total sample; Weight: Weight - Age, Sex, Area, Highest Education (adjusted for energy decision maker profile); base n = 675; total n = 4507</Footer>
        <Bold>false</Bold>
        <BoundsAll>
          <Location>
            <X>1</X>
            <Y>2</Y>
          </Location>
          <Size>
            <Width>42</Width>
            <Height>12</Height>
          </Size>
          <X>1</X>
          <Y>2</Y>
          <Width>42</Width>
          <Height>12</Height>
        </BoundsAll>
        <Updating xsi:nil="true"/>
      </TocEntry>
    </Second>
  </PairOfGuidExcelItemMetadata>
  <PairOfGuidExcelItemMetadata>
    <First>24d39f53-5bc8-4b27-80ef-486017bedab3</First>
    <Second>
      <Name>Q36b. Which of the following, if any, did your energy provider do when you contacted them about difficulty in paying your bill? by BANNER</Name>
      <Guid>24d39f53-5bc8-4b27-80ef-486017bedab3</Guid>
      <Width>42</Width>
      <Height>15</Height>
      <TocEntry>
        <Type>TableOrChart</Type>
        <TableTab>Table 62</TableTab>
        <TableTabFullName>Q36b. Which of the following, if any, did your energy provider do when you contacted them about difficulty in paying your bill? by BANNER</TableTabFullName>
        <Title>Q36b. Which of the following, if any, did your energy provider do when you contacted them about difficulty in paying your bill? by BANNER</Title>
        <Footer>Total sample; Weight: Weight - Age, Sex, Area, Highest Education (adjusted for energy decision maker profile); base n = 675; total n = 4507</Footer>
        <Bold>false</Bold>
        <BoundsAll>
          <Location>
            <X>1</X>
            <Y>2</Y>
          </Location>
          <Size>
            <Width>42</Width>
            <Height>15</Height>
          </Size>
          <X>1</X>
          <Y>2</Y>
          <Width>42</Width>
          <Height>15</Height>
        </BoundsAll>
        <Updating xsi:nil="true"/>
      </TocEntry>
    </Second>
  </PairOfGuidExcelItemMetadata>
  <PairOfGuidExcelItemMetadata>
    <First>b4776b25-5794-4ddc-92d4-820f61880e50</First>
    <Second>
      <Name>Q37. Are you currently enrolled in a hardship program with your energy provider, to provide assistance with paying your energy bill? by BANNER</Name>
      <Guid>b4776b25-5794-4ddc-92d4-820f61880e50</Guid>
      <Width>42</Width>
      <Height>7</Height>
      <TocEntry>
        <Type>TableOrChart</Type>
        <TableTab>Table 63</TableTab>
        <TableTabFullName>Q37. Are you currently enrolled in a hardship program with your energy provider, to provide assistance with paying your energy bill? by BANNER</TableTabFullName>
        <Title>Q37. Are you currently enrolled in a hardship program with your energy provider, to provide assistance with paying your energy bill? by BANNER</Title>
        <Footer>Total sample; Weight: Weight - Age, Sex, Area, Highest Education (adjusted for energy decision maker profile); base n = 4507</Footer>
        <Bold>false</Bold>
        <BoundsAll>
          <Location>
            <X>1</X>
            <Y>2</Y>
          </Location>
          <Size>
            <Width>42</Width>
            <Height>7</Height>
          </Size>
          <X>1</X>
          <Y>2</Y>
          <Width>42</Width>
          <Height>7</Height>
        </BoundsAll>
        <Updating xsi:nil="true"/>
      </TocEntry>
    </Second>
  </PairOfGuidExcelItemMetadata>
  <PairOfGuidExcelItemMetadata>
    <First>f76a1668-b28e-4c73-b986-457cd13976e2</First>
    <Second>
      <Name>Q41. Do you agree or disagree with the following statements?</Name>
      <Guid>f76a1668-b28e-4c73-b986-457cd13976e2</Guid>
      <Width>7</Width>
      <Height>5</Height>
      <TocEntry>
        <Type>TableOrChart</Type>
        <TableTab>Table 64</TableTab>
        <TableTabFullName>Q41. Do you agree or disagree with the following statements?</TableTabFullName>
        <Title>Q41. Do you agree or disagree with the following statements?</Title>
        <Footer>Total sample; Weight: Weight - Age, Sex, Area, Highest Education (adjusted for energy decision maker profile); base n = 4507</Footer>
        <Bold>false</Bold>
        <BoundsAll>
          <Location>
            <X>1</X>
            <Y>2</Y>
          </Location>
          <Size>
            <Width>7</Width>
            <Height>5</Height>
          </Size>
          <X>1</X>
          <Y>2</Y>
          <Width>7</Width>
          <Height>5</Height>
        </BoundsAll>
        <Updating xsi:nil="true"/>
      </TocEntry>
    </Second>
  </PairOfGuidExcelItemMetadata>
  <PairOfGuidExcelItemMetadata>
    <First>03dd82b8-ab7a-4345-8ec2-d75bedcc9167</First>
    <Second>
      <Name>Q41. You clearly understand why Australia is transitioning to clean energy : Do you agree or disagree with the following statements? by BANNER</Name>
      <Guid>03dd82b8-ab7a-4345-8ec2-d75bedcc9167</Guid>
      <Width>42</Width>
      <Height>12</Height>
      <TocEntry>
        <Type>TableOrChart</Type>
        <TableTab>Table 65</TableTab>
        <TableTabFullName>Q41. You clearly understand why Australia is transitioning to clean energy : Do you agree or disagree with the following statements? by BANNER</TableTabFullName>
        <Title>Q41. You clearly understand why Australia is transitioning to clean energy : Do you agree or disagree with the following statements? by BANNER</Title>
        <Footer>Total sample; Weight: Weight - Age, Sex, Area, Highest Education (adjusted for energy decision maker profile); base n = 4507</Footer>
        <Bold>false</Bold>
        <BoundsAll>
          <Location>
            <X>1</X>
            <Y>2</Y>
          </Location>
          <Size>
            <Width>42</Width>
            <Height>12</Height>
          </Size>
          <X>1</X>
          <Y>2</Y>
          <Width>42</Width>
          <Height>12</Height>
        </BoundsAll>
        <Updating xsi:nil="true"/>
      </TocEntry>
    </Second>
  </PairOfGuidExcelItemMetadata>
  <PairOfGuidExcelItemMetadata>
    <First>8467f57c-8949-4236-9165-1eee55aa8b64</First>
    <Second>
      <Name>Q41. Government and other groups have clearly explained how the energy transition will affect households like yours : Do you agree or disagree with the following statements? by BANNER</Name>
      <Guid>8467f57c-8949-4236-9165-1eee55aa8b64</Guid>
      <Width>42</Width>
      <Height>12</Height>
      <TocEntry>
        <Type>TableOrChart</Type>
        <TableTab>Table 66</TableTab>
        <TableTabFullName>Q41. Government and other groups have clearly explained how the energy transition will affect households like yours : Do you agree or disagree with the following statements? by BANNER</TableTabFullName>
        <Title>Q41. Government and other groups have clearly explained how the energy transition will affect households like yours : Do you agree or disagree with the following statements? by BANNER</Title>
        <Footer>Total sample; Weight: Weight - Age, Sex, Area, Highest Education (adjusted for energy decision maker profile); base n = 4507</Footer>
        <Bold>false</Bold>
        <BoundsAll>
          <Location>
            <X>1</X>
            <Y>2</Y>
          </Location>
          <Size>
            <Width>42</Width>
            <Height>12</Height>
          </Size>
          <X>1</X>
          <Y>2</Y>
          <Width>42</Width>
          <Height>12</Height>
        </BoundsAll>
        <Updating xsi:nil="true"/>
      </TocEntry>
    </Second>
  </PairOfGuidExcelItemMetadata>
  <PairOfGuidExcelItemMetadata>
    <First>5a0ea9d8-32fc-4eac-8939-85f6bd51b6d3</First>
    <Second>
      <Name>Q41. You clearly understand how you could reduce your household’s carbon footprint : Do you agree or disagree with the following statements? by BANNER</Name>
      <Guid>5a0ea9d8-32fc-4eac-8939-85f6bd51b6d3</Guid>
      <Width>42</Width>
      <Height>12</Height>
      <TocEntry>
        <Type>TableOrChart</Type>
        <TableTab>Table 67</TableTab>
        <TableTabFullName>Q41. You clearly understand how you could reduce your household’s carbon footprint : Do you agree or disagree with the following statements? by BANNER</TableTabFullName>
        <Title>Q41. You clearly understand how you could reduce your household’s carbon footprint : Do you agree or disagree with the following statements? by BANNER</Title>
        <Footer>Total sample; Weight: Weight - Age, Sex, Area, Highest Education (adjusted for energy decision maker profile); base n = 4507</Footer>
        <Bold>false</Bold>
        <BoundsAll>
          <Location>
            <X>1</X>
            <Y>2</Y>
          </Location>
          <Size>
            <Width>42</Width>
            <Height>12</Height>
          </Size>
          <X>1</X>
          <Y>2</Y>
          <Width>42</Width>
          <Height>12</Height>
        </BoundsAll>
        <Updating xsi:nil="true"/>
      </TocEntry>
    </Second>
  </PairOfGuidExcelItemMetadata>
  <PairOfGuidExcelItemMetadata>
    <First>095d6aed-82c4-4018-a421-c0fd2751a68a</First>
    <Second>
      <Name>Q50. On hot days you can keep your home at a comfortable temperature without having to use a lot of energy : Do you agree or disagree with the following statements? by BANNER</Name>
      <Guid>095d6aed-82c4-4018-a421-c0fd2751a68a</Guid>
      <Width>42</Width>
      <Height>12</Height>
      <TocEntry>
        <Type>TableOrChart</Type>
        <TableTab>Table 68</TableTab>
        <TableTabFullName>Q50. On hot days you can keep your home at a comfortable temperature without having to use a lot of energy : Do you agree or disagree with the following statements? by BANNER</TableTabFullName>
        <Title>Q50. On hot days you can keep your home at a comfortable temperature without having to use a lot of energy : Do you agree or disagree with the following statements? by BANNER</Title>
        <Footer>Total sample; Weight: Weight - Age, Sex, Area, Highest Education (adjusted for energy decision maker profile); base n = 4507</Footer>
        <Bold>false</Bold>
        <BoundsAll>
          <Location>
            <X>1</X>
            <Y>2</Y>
          </Location>
          <Size>
            <Width>42</Width>
            <Height>12</Height>
          </Size>
          <X>1</X>
          <Y>2</Y>
          <Width>42</Width>
          <Height>12</Height>
        </BoundsAll>
        <Updating xsi:nil="true"/>
      </TocEntry>
    </Second>
  </PairOfGuidExcelItemMetadata>
  <PairOfGuidExcelItemMetadata>
    <First>13fe6d18-4377-4afa-9d66-cea1a43409fe</First>
    <Second>
      <Name>Q50. On cold days you can keep your home at a comfortable temperature without having to use a lot of energy : Do you agree or disagree with the following statements? by BANNER</Name>
      <Guid>13fe6d18-4377-4afa-9d66-cea1a43409fe</Guid>
      <Width>42</Width>
      <Height>12</Height>
      <TocEntry>
        <Type>TableOrChart</Type>
        <TableTab>Table 69</TableTab>
        <TableTabFullName>Q50. On cold days you can keep your home at a comfortable temperature without having to use a lot of energy : Do you agree or disagree with the following statements? by BANNER</TableTabFullName>
        <Title>Q50. On cold days you can keep your home at a comfortable temperature without having to use a lot of energy : Do you agree or disagree with the following statements? by BANNER</Title>
        <Footer>Total sample; Weight: Weight - Age, Sex, Area, Highest Education (adjusted for energy decision maker profile); base n = 4507</Footer>
        <Bold>false</Bold>
        <BoundsAll>
          <Location>
            <X>1</X>
            <Y>2</Y>
          </Location>
          <Size>
            <Width>42</Width>
            <Height>12</Height>
          </Size>
          <X>1</X>
          <Y>2</Y>
          <Width>42</Width>
          <Height>12</Height>
        </BoundsAll>
        <Updating xsi:nil="true"/>
      </TocEntry>
    </Second>
  </PairOfGuidExcelItemMetadata>
  <PairOfGuidExcelItemMetadata>
    <First>41f58b52-e4cb-4897-a1cf-a283f9bab6e6</First>
    <Second>
      <Name>Q51a. Does your home have, or are you considering, any of the following?</Name>
      <Guid>41f58b52-e4cb-4897-a1cf-a283f9bab6e6</Guid>
      <Width>8</Width>
      <Height>11</Height>
      <TocEntry>
        <Type>TableOrChart</Type>
        <TableTab>Table 70</TableTab>
        <TableTabFullName>Q51a. Does your home have, or are you considering, any of the following?</TableTabFullName>
        <Title>Q51a. Does your home have, or are you considering, any of the following?</Title>
        <Footer>Total sample; Weight: Weight - Age, Sex, Area, Highest Education (adjusted for energy decision maker profile); base n = 4507</Footer>
        <Bold>false</Bold>
        <BoundsAll>
          <Location>
            <X>1</X>
            <Y>2</Y>
          </Location>
          <Size>
            <Width>8</Width>
            <Height>11</Height>
          </Size>
          <X>1</X>
          <Y>2</Y>
          <Width>8</Width>
          <Height>11</Height>
        </BoundsAll>
        <Updating xsi:nil="true"/>
      </TocEntry>
    </Second>
  </PairOfGuidExcelItemMetadata>
  <PairOfGuidExcelItemMetadata>
    <First>0f712992-0f9b-4898-bdb8-b4ed7073c945</First>
    <Second>
      <Name>Q51a. A smart meter at your home (which measures your electricity use throughout the day and sends this information to your electricity supplier) : Does your home have, or are you considering, any of the following? by BANNER</Name>
      <Guid>0f712992-0f9b-4898-bdb8-b4ed7073c945</Guid>
      <Width>42</Width>
      <Height>10</Height>
      <TocEntry>
        <Type>TableOrChart</Type>
        <TableTab>Table 71</TableTab>
        <TableTabFullName>Q51a. A smart meter at your home (which measures your electricity use throughout the day and sends this information to your electricity supplier) : Does your home have, or are you considering, any of the following? by BANNER</TableTabFullName>
        <Title>Q51a. A smart meter at your home (which measures your electricity use throughout the day and sends this information to your electricity supplier) : Does your home have, or are you considering, any of the following? by BANNER</Title>
        <Footer>Total sample; Weight: Weight - Age, Sex, Area, Highest Education (adjusted for energy decision maker profile); base n = 4507</Footer>
        <Bold>false</Bold>
        <BoundsAll>
          <Location>
            <X>1</X>
            <Y>2</Y>
          </Location>
          <Size>
            <Width>42</Width>
            <Height>10</Height>
          </Size>
          <X>1</X>
          <Y>2</Y>
          <Width>42</Width>
          <Height>10</Height>
        </BoundsAll>
        <Updating xsi:nil="true"/>
      </TocEntry>
    </Second>
  </PairOfGuidExcelItemMetadata>
  <PairOfGuidExcelItemMetadata>
    <First>8b03cfbb-5fc7-4249-b445-c9da618ac8a2</First>
    <Second>
      <Name>Q51a. Rooftop solar panels : Does your home have, or are you considering, any of the following? by BANNER</Name>
      <Guid>8b03cfbb-5fc7-4249-b445-c9da618ac8a2</Guid>
      <Width>42</Width>
      <Height>10</Height>
      <TocEntry>
        <Type>TableOrChart</Type>
        <TableTab>Table 72</TableTab>
        <TableTabFullName>Q51a. Rooftop solar panels : Does your home have, or are you considering, any of the following? by BANNER</TableTabFullName>
        <Title>Q51a. Rooftop solar panels : Does your home have, or are you considering, any of the following? by BANNER</Title>
        <Footer>Total sample; Weight: Weight - Age, Sex, Area, Highest Education (adjusted for energy decision maker profile); base n = 4507</Footer>
        <Bold>false</Bold>
        <BoundsAll>
          <Location>
            <X>1</X>
            <Y>2</Y>
          </Location>
          <Size>
            <Width>42</Width>
            <Height>10</Height>
          </Size>
          <X>1</X>
          <Y>2</Y>
          <Width>42</Width>
          <Height>10</Height>
        </BoundsAll>
        <Updating xsi:nil="true"/>
      </TocEntry>
    </Second>
  </PairOfGuidExcelItemMetadata>
  <PairOfGuidExcelItemMetadata>
    <First>d7c054e9-8e75-43b0-a47c-9004ec3bd252</First>
    <Second>
      <Name>Q51a. A home battery system for storing electricity : Does your home have, or are you considering, any of the following? by BANNER</Name>
      <Guid>d7c054e9-8e75-43b0-a47c-9004ec3bd252</Guid>
      <Width>42</Width>
      <Height>10</Height>
      <TocEntry>
        <Type>TableOrChart</Type>
        <TableTab>Table 73</TableTab>
        <TableTabFullName>Q51a. A home battery system for storing electricity : Does your home have, or are you considering, any of the following? by BANNER</TableTabFullName>
        <Title>Q51a. A home battery system for storing electricity : Does your home have, or are you considering, any of the following? by BANNER</Title>
        <Footer>Total sample; Weight: Weight - Age, Sex, Area, Highest Education (adjusted for energy decision maker profile); base n = 4507</Footer>
        <Bold>false</Bold>
        <BoundsAll>
          <Location>
            <X>1</X>
            <Y>2</Y>
          </Location>
          <Size>
            <Width>42</Width>
            <Height>10</Height>
          </Size>
          <X>1</X>
          <Y>2</Y>
          <Width>42</Width>
          <Height>10</Height>
        </BoundsAll>
        <Updating xsi:nil="true"/>
      </TocEntry>
    </Second>
  </PairOfGuidExcelItemMetadata>
  <PairOfGuidExcelItemMetadata>
    <First>61246c31-4388-49ed-95ef-88ec4e9a4f37</First>
    <Second>
      <Name>Q51a. A home automation system that allows you to remotely control lights or appliances e.g. via an app : Does your home have, or are you considering, any of the following? by BANNER</Name>
      <Guid>61246c31-4388-49ed-95ef-88ec4e9a4f37</Guid>
      <Width>42</Width>
      <Height>10</Height>
      <TocEntry>
        <Type>TableOrChart</Type>
        <TableTab>Table 74</TableTab>
        <TableTabFullName>Q51a. A home automation system that allows you to remotely control lights or appliances e.g. via an app : Does your home have, or are you considering, any of the following? by BANNER</TableTabFullName>
        <Title>Q51a. A home automation system that allows you to remotely control lights or appliances e.g. via an app : Does your home have, or are you considering, any of the following? by BANNER</Title>
        <Footer>Total sample; Weight: Weight - Age, Sex, Area, Highest Education (adjusted for energy decision maker profile); base n = 4507</Footer>
        <Bold>false</Bold>
        <BoundsAll>
          <Location>
            <X>1</X>
            <Y>2</Y>
          </Location>
          <Size>
            <Width>42</Width>
            <Height>10</Height>
          </Size>
          <X>1</X>
          <Y>2</Y>
          <Width>42</Width>
          <Height>10</Height>
        </BoundsAll>
        <Updating xsi:nil="true"/>
      </TocEntry>
    </Second>
  </PairOfGuidExcelItemMetadata>
  <PairOfGuidExcelItemMetadata>
    <First>bedee988-3e13-4207-a038-8f37201b66b6</First>
    <Second>
      <Name>Q51a. An app, or in home display, that helps you to monitor electricity use and costs in real time : Does your home have, or are you considering, any of the following? by BANNER</Name>
      <Guid>bedee988-3e13-4207-a038-8f37201b66b6</Guid>
      <Width>42</Width>
      <Height>10</Height>
      <TocEntry>
        <Type>TableOrChart</Type>
        <TableTab>Table 75</TableTab>
        <TableTabFullName>Q51a. An app, or in home display, that helps you to monitor electricity use and costs in real time : Does your home have, or are you considering, any of the following? by BANNER</TableTabFullName>
        <Title>Q51a. An app, or in home display, that helps you to monitor electricity use and costs in real time : Does your home have, or are you considering, any of the following? by BANNER</Title>
        <Footer>Total sample; Weight: Weight - Age, Sex, Area, Highest Education (adjusted for energy decision maker profile); base n = 4507</Footer>
        <Bold>false</Bold>
        <BoundsAll>
          <Location>
            <X>1</X>
            <Y>2</Y>
          </Location>
          <Size>
            <Width>42</Width>
            <Height>10</Height>
          </Size>
          <X>1</X>
          <Y>2</Y>
          <Width>42</Width>
          <Height>10</Height>
        </BoundsAll>
        <Updating xsi:nil="true"/>
      </TocEntry>
    </Second>
  </PairOfGuidExcelItemMetadata>
  <PairOfGuidExcelItemMetadata>
    <First>295c7fb9-ba91-46e5-af24-dae1df73d85e</First>
    <Second>
      <Name>Q51a. Ceiling insulation : Does your home have, or are you considering, any of the following? by BANNER</Name>
      <Guid>295c7fb9-ba91-46e5-af24-dae1df73d85e</Guid>
      <Width>42</Width>
      <Height>10</Height>
      <TocEntry>
        <Type>TableOrChart</Type>
        <TableTab>Table 76</TableTab>
        <TableTabFullName>Q51a. Ceiling insulation : Does your home have, or are you considering, any of the following? by BANNER</TableTabFullName>
        <Title>Q51a. Ceiling insulation : Does your home have, or are you considering, any of the following? by BANNER</Title>
        <Footer>Total sample; Weight: Weight - Age, Sex, Area, Highest Education (adjusted for energy decision maker profile); base n = 4507</Footer>
        <Bold>false</Bold>
        <BoundsAll>
          <Location>
            <X>1</X>
            <Y>2</Y>
          </Location>
          <Size>
            <Width>42</Width>
            <Height>10</Height>
          </Size>
          <X>1</X>
          <Y>2</Y>
          <Width>42</Width>
          <Height>10</Height>
        </BoundsAll>
        <Updating xsi:nil="true"/>
      </TocEntry>
    </Second>
  </PairOfGuidExcelItemMetadata>
  <PairOfGuidExcelItemMetadata>
    <First>657c90f8-fbfd-4738-a36c-0c41bdcda1e3</First>
    <Second>
      <Name>Q51a. Floor insulation : Does your home have, or are you considering, any of the following? by BANNER</Name>
      <Guid>657c90f8-fbfd-4738-a36c-0c41bdcda1e3</Guid>
      <Width>42</Width>
      <Height>10</Height>
      <TocEntry>
        <Type>TableOrChart</Type>
        <TableTab>Table 77</TableTab>
        <TableTabFullName>Q51a. Floor insulation : Does your home have, or are you considering, any of the following? by BANNER</TableTabFullName>
        <Title>Q51a. Floor insulation : Does your home have, or are you considering, any of the following? by BANNER</Title>
        <Footer>Total sample; Weight: Weight - Age, Sex, Area, Highest Education (adjusted for energy decision maker profile); base n = 4507</Footer>
        <Bold>false</Bold>
        <BoundsAll>
          <Location>
            <X>1</X>
            <Y>2</Y>
          </Location>
          <Size>
            <Width>42</Width>
            <Height>10</Height>
          </Size>
          <X>1</X>
          <Y>2</Y>
          <Width>42</Width>
          <Height>10</Height>
        </BoundsAll>
        <Updating xsi:nil="true"/>
      </TocEntry>
    </Second>
  </PairOfGuidExcelItemMetadata>
  <PairOfGuidExcelItemMetadata>
    <First>37a0b724-f54f-4173-b199-7f013f8eb12b</First>
    <Second>
      <Name>Q51a. Double or triple glazed windows : Does your home have, or are you considering, any of the following? by BANNER</Name>
      <Guid>37a0b724-f54f-4173-b199-7f013f8eb12b</Guid>
      <Width>42</Width>
      <Height>10</Height>
      <TocEntry>
        <Type>TableOrChart</Type>
        <TableTab>Table 78</TableTab>
        <TableTabFullName>Q51a. Double or triple glazed windows : Does your home have, or are you considering, any of the following? by BANNER</TableTabFullName>
        <Title>Q51a. Double or triple glazed windows : Does your home have, or are you considering, any of the following? by BANNER</Title>
        <Footer>Total sample; Weight: Weight - Age, Sex, Area, Highest Education (adjusted for energy decision maker profile); base n = 4507</Footer>
        <Bold>false</Bold>
        <BoundsAll>
          <Location>
            <X>1</X>
            <Y>2</Y>
          </Location>
          <Size>
            <Width>42</Width>
            <Height>10</Height>
          </Size>
          <X>1</X>
          <Y>2</Y>
          <Width>42</Width>
          <Height>10</Height>
        </BoundsAll>
        <Updating xsi:nil="true"/>
      </TocEntry>
    </Second>
  </PairOfGuidExcelItemMetadata>
  <PairOfGuidExcelItemMetadata>
    <First>812b9055-fa8a-49bf-ad9c-9e758d698995</First>
    <Second>
      <Name>Q51a. Draft proofing (sealing gaps around windows, doors and other areas) : Does your home have, or are you considering, any of the following? by BANNER</Name>
      <Guid>812b9055-fa8a-49bf-ad9c-9e758d698995</Guid>
      <Width>42</Width>
      <Height>10</Height>
      <TocEntry>
        <Type>TableOrChart</Type>
        <TableTab>Table 79</TableTab>
        <TableTabFullName>Q51a. Draft proofing (sealing gaps around windows, doors and other areas) : Does your home have, or are you considering, any of the following? by BANNER</TableTabFullName>
        <Title>Q51a. Draft proofing (sealing gaps around windows, doors and other areas) : Does your home have, or are you considering, any of the following? by BANNER</Title>
        <Footer>Total sample; Weight: Weight - Age, Sex, Area, Highest Education (adjusted for energy decision maker profile); base n = 4507</Footer>
        <Bold>false</Bold>
        <BoundsAll>
          <Location>
            <X>1</X>
            <Y>2</Y>
          </Location>
          <Size>
            <Width>42</Width>
            <Height>10</Height>
          </Size>
          <X>1</X>
          <Y>2</Y>
          <Width>42</Width>
          <Height>10</Height>
        </BoundsAll>
        <Updating xsi:nil="true"/>
      </TocEntry>
    </Second>
  </PairOfGuidExcelItemMetadata>
  <PairOfGuidExcelItemMetadata>
    <First>f9365b40-8abe-4c5f-a55f-3b0b4b625b56</First>
    <Second>
      <Name>Q52b. Have you ever considered disconnecting completely from the electricity grid and generating all the electricity you require by yourself? by BANNER</Name>
      <Guid>f9365b40-8abe-4c5f-a55f-3b0b4b625b56</Guid>
      <Width>42</Width>
      <Height>7</Height>
      <TocEntry>
        <Type>TableOrChart</Type>
        <TableTab>Table 80</TableTab>
        <TableTabFullName>Q52b. Have you ever considered disconnecting completely from the electricity grid and generating all the electricity you require by yourself? by BANNER</TableTabFullName>
        <Title>Q52b. Have you ever considered disconnecting completely from the electricity grid and generating all the electricity you require by yourself? by BANNER</Title>
        <Footer>Total sample; Weight: Weight - Age, Sex, Area, Highest Education (adjusted for energy decision maker profile); base n = 4507</Footer>
        <Bold>false</Bold>
        <BoundsAll>
          <Location>
            <X>1</X>
            <Y>2</Y>
          </Location>
          <Size>
            <Width>42</Width>
            <Height>7</Height>
          </Size>
          <X>1</X>
          <Y>2</Y>
          <Width>42</Width>
          <Height>7</Height>
        </BoundsAll>
        <Updating xsi:nil="true"/>
      </TocEntry>
    </Second>
  </PairOfGuidExcelItemMetadata>
  <PairOfGuidExcelItemMetadata>
    <First>def9b148-ebd9-464d-81b5-8e7cad8460e2</First>
    <Second>
      <Name>Q52c. Which one of the following best describes you? by BANNER</Name>
      <Guid>def9b148-ebd9-464d-81b5-8e7cad8460e2</Guid>
      <Width>42</Width>
      <Height>10</Height>
      <TocEntry>
        <Type>TableOrChart</Type>
        <TableTab>Table 81</TableTab>
        <TableTabFullName>Q52c. Which one of the following best describes you? by BANNER</TableTabFullName>
        <Title>Q52c. Which one of the following best describes you? by BANNER</Title>
        <Footer>Total sample; Weight: Weight - Age, Sex, Area, Highest Education (adjusted for energy decision maker profile); base n = 987; total n = 4507</Footer>
        <Bold>false</Bold>
        <BoundsAll>
          <Location>
            <X>1</X>
            <Y>2</Y>
          </Location>
          <Size>
            <Width>42</Width>
            <Height>10</Height>
          </Size>
          <X>1</X>
          <Y>2</Y>
          <Width>42</Width>
          <Height>10</Height>
        </BoundsAll>
        <Updating xsi:nil="true"/>
      </TocEntry>
    </Second>
  </PairOfGuidExcelItemMetadata>
  <PairOfGuidExcelItemMetadata>
    <First>5ed49fc8-ed15-44f4-a3af-28595dd5a522</First>
    <Second>
      <Name>Q53a. Rooftop solar panels : Were you involved in the decision to install the following things? by BANNER</Name>
      <Guid>5ed49fc8-ed15-44f4-a3af-28595dd5a522</Guid>
      <Width>42</Width>
      <Height>8</Height>
      <TocEntry>
        <Type>TableOrChart</Type>
        <TableTab>Table 82</TableTab>
        <TableTabFullName>Q53a. Rooftop solar panels : Were you involved in the decision to install the following things? by BANNER</TableTabFullName>
        <Title>Q53a. Rooftop solar panels : Were you involved in the decision to install the following things? by BANNER</Title>
        <Footer>Total sample; Weight: Weight - Age, Sex, Area, Highest Education (adjusted for energy decision maker profile); base n = 1571; total n = 4507</Footer>
        <Bold>false</Bold>
        <BoundsAll>
          <Location>
            <X>1</X>
            <Y>2</Y>
          </Location>
          <Size>
            <Width>42</Width>
            <Height>8</Height>
          </Size>
          <X>1</X>
          <Y>2</Y>
          <Width>42</Width>
          <Height>8</Height>
        </BoundsAll>
        <Updating xsi:nil="true"/>
      </TocEntry>
    </Second>
  </PairOfGuidExcelItemMetadata>
  <PairOfGuidExcelItemMetadata>
    <First>7d1b3215-5c19-462b-a8ea-0d5a6c925c0d</First>
    <Second>
      <Name>Q53a. A battery system for storing electricity : Were you involved in the decision to install the following things? by BANNER</Name>
      <Guid>7d1b3215-5c19-462b-a8ea-0d5a6c925c0d</Guid>
      <Width>42</Width>
      <Height>8</Height>
      <TocEntry>
        <Type>TableOrChart</Type>
        <TableTab>Table 83</TableTab>
        <TableTabFullName>Q53a. A battery system for storing electricity : Were you involved in the decision to install the following things? by BANNER</TableTabFullName>
        <Title>Q53a. A battery system for storing electricity : Were you involved in the decision to install the following things? by BANNER</Title>
        <Footer>Total sample; Weight: Weight - Age, Sex, Area, Highest Education (adjusted for energy decision maker profile); base n = 455; total n = 4507</Footer>
        <Bold>false</Bold>
        <BoundsAll>
          <Location>
            <X>1</X>
            <Y>2</Y>
          </Location>
          <Size>
            <Width>42</Width>
            <Height>8</Height>
          </Size>
          <X>1</X>
          <Y>2</Y>
          <Width>42</Width>
          <Height>8</Height>
        </BoundsAll>
        <Updating xsi:nil="true"/>
      </TocEntry>
    </Second>
  </PairOfGuidExcelItemMetadata>
  <PairOfGuidExcelItemMetadata>
    <First>36d9c495-cb9b-489e-8157-935aea278922</First>
    <Second>
      <Name>Q53c. Rooftop solar panels : When did you purchase or install each of the following? by BANNER</Name>
      <Guid>36d9c495-cb9b-489e-8157-935aea278922</Guid>
      <Width>42</Width>
      <Height>7</Height>
      <TocEntry>
        <Type>TableOrChart</Type>
        <TableTab>Table 84</TableTab>
        <TableTabFullName>Q53c. Rooftop solar panels : When did you purchase or install each of the following? by BANNER</TableTabFullName>
        <Title>Q53c. Rooftop solar panels : When did you purchase or install each of the following? by BANNER</Title>
        <Footer>Total sample; Weight: Weight - Age, Sex, Area, Highest Education (adjusted for energy decision maker profile); base n = 1219; total n = 4507</Footer>
        <Bold>false</Bold>
        <BoundsAll>
          <Location>
            <X>1</X>
            <Y>2</Y>
          </Location>
          <Size>
            <Width>42</Width>
            <Height>7</Height>
          </Size>
          <X>1</X>
          <Y>2</Y>
          <Width>42</Width>
          <Height>7</Height>
        </BoundsAll>
        <Updating xsi:nil="true"/>
      </TocEntry>
    </Second>
  </PairOfGuidExcelItemMetadata>
  <PairOfGuidExcelItemMetadata>
    <First>8f2c33e5-4bb1-4f1f-93a2-22ad0023f6cf</First>
    <Second>
      <Name>Q53c. A battery system for storing electricity : When did you purchase or install each of the following? by BANNER</Name>
      <Guid>8f2c33e5-4bb1-4f1f-93a2-22ad0023f6cf</Guid>
      <Width>42</Width>
      <Height>7</Height>
      <TocEntry>
        <Type>TableOrChart</Type>
        <TableTab>Table 85</TableTab>
        <TableTabFullName>Q53c. A battery system for storing electricity : When did you purchase or install each of the following? by BANNER</TableTabFullName>
        <Title>Q53c. A battery system for storing electricity : When did you purchase or install each of the following? by BANNER</Title>
        <Footer>Total sample; Weight: Weight - Age, Sex, Area, Highest Education (adjusted for energy decision maker profile); base n = 398; total n = 4507</Footer>
        <Bold>false</Bold>
        <BoundsAll>
          <Location>
            <X>1</X>
            <Y>2</Y>
          </Location>
          <Size>
            <Width>42</Width>
            <Height>7</Height>
          </Size>
          <X>1</X>
          <Y>2</Y>
          <Width>42</Width>
          <Height>7</Height>
        </BoundsAll>
        <Updating xsi:nil="true"/>
      </TocEntry>
    </Second>
  </PairOfGuidExcelItemMetadata>
  <PairOfGuidExcelItemMetadata>
    <First>b8e47173-ff7f-4196-a609-9f3f3c665de2</First>
    <Second>
      <Name>Q56a. Were the following things a major reason, minor reason or not a reason you had a battery system installed?</Name>
      <Guid>b8e47173-ff7f-4196-a609-9f3f3c665de2</Guid>
      <Width>6</Width>
      <Height>9</Height>
      <TocEntry>
        <Type>TableOrChart</Type>
        <TableTab>Table 86</TableTab>
        <TableTabFullName>Q56a. Were the following things a major reason, minor reason or not a reason you had a battery system installed?</TableTabFullName>
        <Title>Q56a. Were the following things a major reason, minor reason or not a reason you had a battery system installed?</Title>
        <Footer>Total sample; Weight: Weight - Age, Sex, Area, Highest Education (adjusted for energy decision maker profile); base n = 398; total n = 4507</Footer>
        <Bold>false</Bold>
        <BoundsAll>
          <Location>
            <X>1</X>
            <Y>2</Y>
          </Location>
          <Size>
            <Width>6</Width>
            <Height>9</Height>
          </Size>
          <X>1</X>
          <Y>2</Y>
          <Width>6</Width>
          <Height>9</Height>
        </BoundsAll>
        <Updating xsi:nil="true"/>
      </TocEntry>
    </Second>
  </PairOfGuidExcelItemMetadata>
  <PairOfGuidExcelItemMetadata>
    <First>88ca4d95-94dd-46ad-ab03-cd01cb851adf</First>
    <Second>
      <Name>Q56a. To save money on your electricity bill : Were the following things a major reason, minor reason or not a reason you had a battery system installed? by BANNER</Name>
      <Guid>88ca4d95-94dd-46ad-ab03-cd01cb851adf</Guid>
      <Width>42</Width>
      <Height>9</Height>
      <TocEntry>
        <Type>TableOrChart</Type>
        <TableTab>Table 87</TableTab>
        <TableTabFullName>Q56a. To save money on your electricity bill : Were the following things a major reason, minor reason or not a reason you had a battery system installed? by BANNER</TableTabFullName>
        <Title>Q56a. To save money on your electricity bill : Were the following things a major reason, minor reason or not a reason you had a battery system installed? by BANNER</Title>
        <Footer>Total sample; Weight: Weight - Age, Sex, Area, Highest Education (adjusted for energy decision maker profile); base n = 398; total n = 4507</Footer>
        <Bold>false</Bold>
        <BoundsAll>
          <Location>
            <X>1</X>
            <Y>2</Y>
          </Location>
          <Size>
            <Width>42</Width>
            <Height>9</Height>
          </Size>
          <X>1</X>
          <Y>2</Y>
          <Width>42</Width>
          <Height>9</Height>
        </BoundsAll>
        <Updating xsi:nil="true"/>
      </TocEntry>
    </Second>
  </PairOfGuidExcelItemMetadata>
  <PairOfGuidExcelItemMetadata>
    <First>8a9fb63e-f070-4c30-8491-0a8c435d6ea3</First>
    <Second>
      <Name>Q56a. To reduce emissions : Were the following things a major reason, minor reason or not a reason you had a battery system installed? by BANNER</Name>
      <Guid>8a9fb63e-f070-4c30-8491-0a8c435d6ea3</Guid>
      <Width>42</Width>
      <Height>9</Height>
      <TocEntry>
        <Type>TableOrChart</Type>
        <TableTab>Table 88</TableTab>
        <TableTabFullName>Q56a. To reduce emissions : Were the following things a major reason, minor reason or not a reason you had a battery system installed? by BANNER</TableTabFullName>
        <Title>Q56a. To reduce emissions : Were the following things a major reason, minor reason or not a reason you had a battery system installed? by BANNER</Title>
        <Footer>Total sample; Weight: Weight - Age, Sex, Area, Highest Education (adjusted for energy decision maker profile); base n = 398; total n = 4507</Footer>
        <Bold>false</Bold>
        <BoundsAll>
          <Location>
            <X>1</X>
            <Y>2</Y>
          </Location>
          <Size>
            <Width>42</Width>
            <Height>9</Height>
          </Size>
          <X>1</X>
          <Y>2</Y>
          <Width>42</Width>
          <Height>9</Height>
        </BoundsAll>
        <Updating xsi:nil="true"/>
      </TocEntry>
    </Second>
  </PairOfGuidExcelItemMetadata>
  <PairOfGuidExcelItemMetadata>
    <First>0001f8ba-8856-45c8-a231-011deecb58ed</First>
    <Second>
      <Name>Q56a. To store energy and reduce reliance on the electricity grid : Were the following things a major reason, minor reason or not a reason you had a battery system installed? by BANNER</Name>
      <Guid>0001f8ba-8856-45c8-a231-011deecb58ed</Guid>
      <Width>42</Width>
      <Height>9</Height>
      <TocEntry>
        <Type>TableOrChart</Type>
        <TableTab>Table 89</TableTab>
        <TableTabFullName>Q56a. To store energy and reduce reliance on the electricity grid : Were the following things a major reason, minor reason or not a reason you had a battery system installed? by BANNER</TableTabFullName>
        <Title>Q56a. To store energy and reduce reliance on the electricity grid : Were the following things a major reason, minor reason or not a reason you had a battery system installed? by BANNER</Title>
        <Footer>Total sample; Weight: Weight - Age, Sex, Area, Highest Education (adjusted for energy decision maker profile); base n = 398; total n = 4507</Footer>
        <Bold>false</Bold>
        <BoundsAll>
          <Location>
            <X>1</X>
            <Y>2</Y>
          </Location>
          <Size>
            <Width>42</Width>
            <Height>9</Height>
          </Size>
          <X>1</X>
          <Y>2</Y>
          <Width>42</Width>
          <Height>9</Height>
        </BoundsAll>
        <Updating xsi:nil="true"/>
      </TocEntry>
    </Second>
  </PairOfGuidExcelItemMetadata>
  <PairOfGuidExcelItemMetadata>
    <First>a38c44bb-bff8-446e-a1f4-e3aea5da059a</First>
    <Second>
      <Name>Q56a. To make money by selling excess energy back to the grid during peak price periods : Were the following things a major reason, minor reason or not a reason you had a battery system installed? by BANNER</Name>
      <Guid>a38c44bb-bff8-446e-a1f4-e3aea5da059a</Guid>
      <Width>42</Width>
      <Height>9</Height>
      <TocEntry>
        <Type>TableOrChart</Type>
        <TableTab>Table 90</TableTab>
        <TableTabFullName>Q56a. To make money by selling excess energy back to the grid during peak price periods : Were the following things a major reason, minor reason or not a reason you had a battery system installed? by BANNER</TableTabFullName>
        <Title>Q56a. To make money by selling excess energy back to the grid during peak price periods : Were the following things a major reason, minor reason or not a reason you had a battery system installed? by BANNER</Title>
        <Footer>Total sample; Weight: Weight - Age, Sex, Area, Highest Education (adjusted for energy decision maker profile); base n = 398; total n = 4507</Footer>
        <Bold>false</Bold>
        <BoundsAll>
          <Location>
            <X>1</X>
            <Y>2</Y>
          </Location>
          <Size>
            <Width>42</Width>
            <Height>9</Height>
          </Size>
          <X>1</X>
          <Y>2</Y>
          <Width>42</Width>
          <Height>9</Height>
        </BoundsAll>
        <Updating xsi:nil="true"/>
      </TocEntry>
    </Second>
  </PairOfGuidExcelItemMetadata>
  <PairOfGuidExcelItemMetadata>
    <First>efa8af64-754c-4704-b523-ff0f1ce179bc</First>
    <Second>
      <Name>Q56a. To benefit from time-of-use tariffs by storing electricity and using it in peak times : Were the following things a major reason, minor reason or not a reason you had a battery system installed? by BANNER</Name>
      <Guid>efa8af64-754c-4704-b523-ff0f1ce179bc</Guid>
      <Width>42</Width>
      <Height>9</Height>
      <TocEntry>
        <Type>TableOrChart</Type>
        <TableTab>Table 91</TableTab>
        <TableTabFullName>Q56a. To benefit from time-of-use tariffs by storing electricity and using it in peak times : Were the following things a major reason, minor reason or not a reason you had a battery system installed? by BANNER</TableTabFullName>
        <Title>Q56a. To benefit from time-of-use tariffs by storing electricity and using it in peak times : Were the following things a major reason, minor reason or not a reason you had a battery system installed? by BANNER</Title>
        <Footer>Total sample; Weight: Weight - Age, Sex, Area, Highest Education (adjusted for energy decision maker profile); base n = 398; total n = 4507</Footer>
        <Bold>false</Bold>
        <BoundsAll>
          <Location>
            <X>1</X>
            <Y>2</Y>
          </Location>
          <Size>
            <Width>42</Width>
            <Height>9</Height>
          </Size>
          <X>1</X>
          <Y>2</Y>
          <Width>42</Width>
          <Height>9</Height>
        </BoundsAll>
        <Updating xsi:nil="true"/>
      </TocEntry>
    </Second>
  </PairOfGuidExcelItemMetadata>
  <PairOfGuidExcelItemMetadata>
    <First>18a712b7-e0c5-4e0a-a4b6-1b4341edd4b7</First>
    <Second>
      <Name>Q56a. To compensate for reduced feed-in tariffs : Were the following things a major reason, minor reason or not a reason you had a battery system installed? by BANNER</Name>
      <Guid>18a712b7-e0c5-4e0a-a4b6-1b4341edd4b7</Guid>
      <Width>42</Width>
      <Height>9</Height>
      <TocEntry>
        <Type>TableOrChart</Type>
        <TableTab>Table 92</TableTab>
        <TableTabFullName>Q56a. To compensate for reduced feed-in tariffs : Were the following things a major reason, minor reason or not a reason you had a battery system installed? by BANNER</TableTabFullName>
        <Title>Q56a. To compensate for reduced feed-in tariffs : Were the following things a major reason, minor reason or not a reason you had a battery system installed? by BANNER</Title>
        <Footer>Total sample; Weight: Weight - Age, Sex, Area, Highest Education (adjusted for energy decision maker profile); base n = 398; total n = 4507</Footer>
        <Bold>false</Bold>
        <BoundsAll>
          <Location>
            <X>1</X>
            <Y>2</Y>
          </Location>
          <Size>
            <Width>42</Width>
            <Height>9</Height>
          </Size>
          <X>1</X>
          <Y>2</Y>
          <Width>42</Width>
          <Height>9</Height>
        </BoundsAll>
        <Updating xsi:nil="true"/>
      </TocEntry>
    </Second>
  </PairOfGuidExcelItemMetadata>
  <PairOfGuidExcelItemMetadata>
    <First>85a34543-57c5-4eb4-a36d-255b042b2cc8</First>
    <Second>
      <Name>Q56a. To have back up power during an outage : Were the following things a major reason, minor reason or not a reason you had a battery system installed? by BANNER</Name>
      <Guid>85a34543-57c5-4eb4-a36d-255b042b2cc8</Guid>
      <Width>42</Width>
      <Height>9</Height>
      <TocEntry>
        <Type>TableOrChart</Type>
        <TableTab>Table 93</TableTab>
        <TableTabFullName>Q56a. To have back up power during an outage : Were the following things a major reason, minor reason or not a reason you had a battery system installed? by BANNER</TableTabFullName>
        <Title>Q56a. To have back up power during an outage : Were the following things a major reason, minor reason or not a reason you had a battery system installed? by BANNER</Title>
        <Footer>Total sample; Weight: Weight - Age, Sex, Area, Highest Education (adjusted for energy decision maker profile); base n = 398; total n = 4507</Footer>
        <Bold>false</Bold>
        <BoundsAll>
          <Location>
            <X>1</X>
            <Y>2</Y>
          </Location>
          <Size>
            <Width>42</Width>
            <Height>9</Height>
          </Size>
          <X>1</X>
          <Y>2</Y>
          <Width>42</Width>
          <Height>9</Height>
        </BoundsAll>
        <Updating xsi:nil="true"/>
      </TocEntry>
    </Second>
  </PairOfGuidExcelItemMetadata>
  <PairOfGuidExcelItemMetadata>
    <First>9af332ea-0624-439e-adf6-479c83ce45b1</First>
    <Second>
      <Name>Q56b. Are the following things a major reason, minor reason or not a reason you are considering installing a battery system?</Name>
      <Guid>9af332ea-0624-439e-adf6-479c83ce45b1</Guid>
      <Width>6</Width>
      <Height>9</Height>
      <TocEntry>
        <Type>TableOrChart</Type>
        <TableTab>Table 94</TableTab>
        <TableTabFullName>Q56b. Are the following things a major reason, minor reason or not a reason you are considering installing a battery system?</TableTabFullName>
        <Title>Q56b. Are the following things a major reason, minor reason or not a reason you are considering installing a battery system?</Title>
        <Footer>Total sample; Weight: Weight - Age, Sex, Area, Highest Education (adjusted for energy decision maker profile); base n = 1413; total n = 4507</Footer>
        <Bold>false</Bold>
        <BoundsAll>
          <Location>
            <X>1</X>
            <Y>2</Y>
          </Location>
          <Size>
            <Width>6</Width>
            <Height>9</Height>
          </Size>
          <X>1</X>
          <Y>2</Y>
          <Width>6</Width>
          <Height>9</Height>
        </BoundsAll>
        <Updating xsi:nil="true"/>
      </TocEntry>
    </Second>
  </PairOfGuidExcelItemMetadata>
  <PairOfGuidExcelItemMetadata>
    <First>6e708002-0e33-46e5-b4cf-64b7d2eb3400</First>
    <Second>
      <Name>Q56b. To save money on your electricity bill : Are the following things a major reason, minor reason or not a reason you are considering installing a battery system? by BANNER</Name>
      <Guid>6e708002-0e33-46e5-b4cf-64b7d2eb3400</Guid>
      <Width>42</Width>
      <Height>9</Height>
      <TocEntry>
        <Type>TableOrChart</Type>
        <TableTab>Table 95</TableTab>
        <TableTabFullName>Q56b. To save money on your electricity bill : Are the following things a major reason, minor reason or not a reason you are considering installing a battery system? by BANNER</TableTabFullName>
        <Title>Q56b. To save money on your electricity bill : Are the following things a major reason, minor reason or not a reason you are considering installing a battery system? by BANNER</Title>
        <Footer>Total sample; Weight: Weight - Age, Sex, Area, Highest Education (adjusted for energy decision maker profile); base n = 1413; total n = 4507</Footer>
        <Bold>false</Bold>
        <BoundsAll>
          <Location>
            <X>1</X>
            <Y>2</Y>
          </Location>
          <Size>
            <Width>42</Width>
            <Height>9</Height>
          </Size>
          <X>1</X>
          <Y>2</Y>
          <Width>42</Width>
          <Height>9</Height>
        </BoundsAll>
        <Updating xsi:nil="true"/>
      </TocEntry>
    </Second>
  </PairOfGuidExcelItemMetadata>
  <PairOfGuidExcelItemMetadata>
    <First>5216a9a1-eede-4b25-913a-1ea46bff2d22</First>
    <Second>
      <Name>Q56b. To reduce emissions : Are the following things a major reason, minor reason or not a reason you are considering installing a battery system? by BANNER</Name>
      <Guid>5216a9a1-eede-4b25-913a-1ea46bff2d22</Guid>
      <Width>42</Width>
      <Height>9</Height>
      <TocEntry>
        <Type>TableOrChart</Type>
        <TableTab>Table 96</TableTab>
        <TableTabFullName>Q56b. To reduce emissions : Are the following things a major reason, minor reason or not a reason you are considering installing a battery system? by BANNER</TableTabFullName>
        <Title>Q56b. To reduce emissions : Are the following things a major reason, minor reason or not a reason you are considering installing a battery system? by BANNER</Title>
        <Footer>Total sample; Weight: Weight - Age, Sex, Area, Highest Education (adjusted for energy decision maker profile); base n = 1413; total n = 4507</Footer>
        <Bold>false</Bold>
        <BoundsAll>
          <Location>
            <X>1</X>
            <Y>2</Y>
          </Location>
          <Size>
            <Width>42</Width>
            <Height>9</Height>
          </Size>
          <X>1</X>
          <Y>2</Y>
          <Width>42</Width>
          <Height>9</Height>
        </BoundsAll>
        <Updating xsi:nil="true"/>
      </TocEntry>
    </Second>
  </PairOfGuidExcelItemMetadata>
  <PairOfGuidExcelItemMetadata>
    <First>77dbb9ff-39c2-42fc-90a1-8abb869e0d60</First>
    <Second>
      <Name>Q56b. To store energy and reduce reliance on the electricity grid : Are the following things a major reason, minor reason or not a reason you are considering installing a battery system? by BANNER</Name>
      <Guid>77dbb9ff-39c2-42fc-90a1-8abb869e0d60</Guid>
      <Width>42</Width>
      <Height>9</Height>
      <TocEntry>
        <Type>TableOrChart</Type>
        <TableTab>Table 97</TableTab>
        <TableTabFullName>Q56b. To store energy and reduce reliance on the electricity grid : Are the following things a major reason, minor reason or not a reason you are considering installing a battery system? by BANNER</TableTabFullName>
        <Title>Q56b. To store energy and reduce reliance on the electricity grid : Are the following things a major reason, minor reason or not a reason you are considering installing a battery system? by BANNER</Title>
        <Footer>Total sample; Weight: Weight - Age, Sex, Area, Highest Education (adjusted for energy decision maker profile); base n = 1413; total n = 4507</Footer>
        <Bold>false</Bold>
        <BoundsAll>
          <Location>
            <X>1</X>
            <Y>2</Y>
          </Location>
          <Size>
            <Width>42</Width>
            <Height>9</Height>
          </Size>
          <X>1</X>
          <Y>2</Y>
          <Width>42</Width>
          <Height>9</Height>
        </BoundsAll>
        <Updating xsi:nil="true"/>
      </TocEntry>
    </Second>
  </PairOfGuidExcelItemMetadata>
  <PairOfGuidExcelItemMetadata>
    <First>533c143f-97f5-4b03-9e6e-5ac0571bdc97</First>
    <Second>
      <Name>Q56b. To make money by selling excess energy back to the grid during peak price periods : Are the following things a major reason, minor reason or not a reason you are considering installing a battery system? by BANNER</Name>
      <Guid>533c143f-97f5-4b03-9e6e-5ac0571bdc97</Guid>
      <Width>42</Width>
      <Height>9</Height>
      <TocEntry>
        <Type>TableOrChart</Type>
        <TableTab>Table 98</TableTab>
        <TableTabFullName>Q56b. To make money by selling excess energy back to the grid during peak price periods : Are the following things a major reason, minor reason or not a reason you are considering installing a battery system? by BANNER</TableTabFullName>
        <Title>Q56b. To make money by selling excess energy back to the grid during peak price periods : Are the following things a major reason, minor reason or not a reason you are considering installing a battery system? by BANNER</Title>
        <Footer>Total sample; Weight: Weight - Age, Sex, Area, Highest Education (adjusted for energy decision maker profile); base n = 1413; total n = 4507</Footer>
        <Bold>false</Bold>
        <BoundsAll>
          <Location>
            <X>1</X>
            <Y>2</Y>
          </Location>
          <Size>
            <Width>42</Width>
            <Height>9</Height>
          </Size>
          <X>1</X>
          <Y>2</Y>
          <Width>42</Width>
          <Height>9</Height>
        </BoundsAll>
        <Updating xsi:nil="true"/>
      </TocEntry>
    </Second>
  </PairOfGuidExcelItemMetadata>
  <PairOfGuidExcelItemMetadata>
    <First>313c61e1-5db4-4748-b933-291d35b9335e</First>
    <Second>
      <Name>Q56b. To benefit from time-of-use tariffs by storing electricity and using it in peak times : Are the following things a major reason, minor reason or not a reason you are considering installing a battery system? by BANNER</Name>
      <Guid>313c61e1-5db4-4748-b933-291d35b9335e</Guid>
      <Width>42</Width>
      <Height>9</Height>
      <TocEntry>
        <Type>TableOrChart</Type>
        <TableTab>Table 99</TableTab>
        <TableTabFullName>Q56b. To benefit from time-of-use tariffs by storing electricity and using it in peak times : Are the following things a major reason, minor reason or not a reason you are considering installing a battery system? by BANNER</TableTabFullName>
        <Title>Q56b. To benefit from time-of-use tariffs by storing electricity and using it in peak times : Are the following things a major reason, minor reason or not a reason you are considering installing a battery system? by BANNER</Title>
        <Footer>Total sample; Weight: Weight - Age, Sex, Area, Highest Education (adjusted for energy decision maker profile); base n = 1413; total n = 4507</Footer>
        <Bold>false</Bold>
        <BoundsAll>
          <Location>
            <X>1</X>
            <Y>2</Y>
          </Location>
          <Size>
            <Width>42</Width>
            <Height>9</Height>
          </Size>
          <X>1</X>
          <Y>2</Y>
          <Width>42</Width>
          <Height>9</Height>
        </BoundsAll>
        <Updating xsi:nil="true"/>
      </TocEntry>
    </Second>
  </PairOfGuidExcelItemMetadata>
  <PairOfGuidExcelItemMetadata>
    <First>709caeef-188c-4c21-b2ea-c81452e4054d</First>
    <Second>
      <Name>Q56b. To compensate for reduced feed-in tariffs : Are the following things a major reason, minor reason or not a reason you are considering installing a battery system? by BANNER</Name>
      <Guid>709caeef-188c-4c21-b2ea-c81452e4054d</Guid>
      <Width>42</Width>
      <Height>9</Height>
      <TocEntry>
        <Type>TableOrChart</Type>
        <TableTab>Table 100</TableTab>
        <TableTabFullName>Q56b. To compensate for reduced feed-in tariffs : Are the following things a major reason, minor reason or not a reason you are considering installing a battery system? by BANNER</TableTabFullName>
        <Title>Q56b. To compensate for reduced feed-in tariffs : Are the following things a major reason, minor reason or not a reason you are considering installing a battery system? by BANNER</Title>
        <Footer>Total sample; Weight: Weight - Age, Sex, Area, Highest Education (adjusted for energy decision maker profile); base n = 1413; total n = 4507</Footer>
        <Bold>false</Bold>
        <BoundsAll>
          <Location>
            <X>1</X>
            <Y>2</Y>
          </Location>
          <Size>
            <Width>42</Width>
            <Height>9</Height>
          </Size>
          <X>1</X>
          <Y>2</Y>
          <Width>42</Width>
          <Height>9</Height>
        </BoundsAll>
        <Updating xsi:nil="true"/>
      </TocEntry>
    </Second>
  </PairOfGuidExcelItemMetadata>
  <PairOfGuidExcelItemMetadata>
    <First>16a0fc67-8470-4211-b5bc-f3cedec2704d</First>
    <Second>
      <Name>Q56b. To have back up power during an outage : Are the following things a major reason, minor reason or not a reason you are considering installing a battery system? by BANNER</Name>
      <Guid>16a0fc67-8470-4211-b5bc-f3cedec2704d</Guid>
      <Width>42</Width>
      <Height>9</Height>
      <TocEntry>
        <Type>TableOrChart</Type>
        <TableTab>Table 101</TableTab>
        <TableTabFullName>Q56b. To have back up power during an outage : Are the following things a major reason, minor reason or not a reason you are considering installing a battery system? by BANNER</TableTabFullName>
        <Title>Q56b. To have back up power during an outage : Are the following things a major reason, minor reason or not a reason you are considering installing a battery system? by BANNER</Title>
        <Footer>Total sample; Weight: Weight - Age, Sex, Area, Highest Education (adjusted for energy decision maker profile); base n = 1413; total n = 4507</Footer>
        <Bold>false</Bold>
        <BoundsAll>
          <Location>
            <X>1</X>
            <Y>2</Y>
          </Location>
          <Size>
            <Width>42</Width>
            <Height>9</Height>
          </Size>
          <X>1</X>
          <Y>2</Y>
          <Width>42</Width>
          <Height>9</Height>
        </BoundsAll>
        <Updating xsi:nil="true"/>
      </TocEntry>
    </Second>
  </PairOfGuidExcelItemMetadata>
  <PairOfGuidExcelItemMetadata>
    <First>ae3d2d52-2671-4d55-9489-2c1b6389e970</First>
    <Second>
      <Name>Q56c. What is the total capacity of your battery storage system? by BANNER</Name>
      <Guid>ae3d2d52-2671-4d55-9489-2c1b6389e970</Guid>
      <Width>42</Width>
      <Height>12</Height>
      <TocEntry>
        <Type>TableOrChart</Type>
        <TableTab>Table 102</TableTab>
        <TableTabFullName>Q56c. What is the total capacity of your battery storage system? by BANNER</TableTabFullName>
        <Title>Q56c. What is the total capacity of your battery storage system? by BANNER</Title>
        <Footer>Total sample; Weight: Weight - Age, Sex, Area, Highest Education (adjusted for energy decision maker profile); base n = 455; total n = 4507</Footer>
        <Bold>false</Bold>
        <BoundsAll>
          <Location>
            <X>1</X>
            <Y>2</Y>
          </Location>
          <Size>
            <Width>42</Width>
            <Height>12</Height>
          </Size>
          <X>1</X>
          <Y>2</Y>
          <Width>42</Width>
          <Height>12</Height>
        </BoundsAll>
        <Updating xsi:nil="true"/>
      </TocEntry>
    </Second>
  </PairOfGuidExcelItemMetadata>
  <PairOfGuidExcelItemMetadata>
    <First>31072236-0096-449e-92eb-cbb862d56766</First>
    <Second>
      <Name>Q56d. Which one of the following best describes how your home battery was paid for? by BANNER</Name>
      <Guid>31072236-0096-449e-92eb-cbb862d56766</Guid>
      <Width>42</Width>
      <Height>15</Height>
      <TocEntry>
        <Type>TableOrChart</Type>
        <TableTab>Table 103</TableTab>
        <TableTabFullName>Q56d. Which one of the following best describes how your home battery was paid for? by BANNER</TableTabFullName>
        <Title>Q56d. Which one of the following best describes how your home battery was paid for? by BANNER</Title>
        <Footer>Total sample; Weight: Weight - Age, Sex, Area, Highest Education (adjusted for energy decision maker profile); base n = 455; total n = 4507</Footer>
        <Bold>false</Bold>
        <BoundsAll>
          <Location>
            <X>1</X>
            <Y>2</Y>
          </Location>
          <Size>
            <Width>42</Width>
            <Height>15</Height>
          </Size>
          <X>1</X>
          <Y>2</Y>
          <Width>42</Width>
          <Height>15</Height>
        </BoundsAll>
        <Updating xsi:nil="true"/>
      </TocEntry>
    </Second>
  </PairOfGuidExcelItemMetadata>
  <PairOfGuidExcelItemMetadata>
    <First>010d201f-94a8-4740-beb1-deed7e65240e</First>
    <Second>
      <Name>Q56e. As far as you are aware, did you receive any of the following rebates or incentives when purchasing your home battery? by BANNER</Name>
      <Guid>010d201f-94a8-4740-beb1-deed7e65240e</Guid>
      <Width>42</Width>
      <Height>8</Height>
      <TocEntry>
        <Type>TableOrChart</Type>
        <TableTab>Table 104</TableTab>
        <TableTabFullName>Q56e. As far as you are aware, did you receive any of the following rebates or incentives when purchasing your home battery? by BANNER</TableTabFullName>
        <Title>Q56e. As far as you are aware, did you receive any of the following rebates or incentives when purchasing your home battery? by BANNER</Title>
        <Footer>Total sample; Weight: Weight - Age, Sex, Area, Highest Education (adjusted for energy decision maker profile); base n = 455; total n = 4507</Footer>
        <Bold>false</Bold>
        <BoundsAll>
          <Location>
            <X>1</X>
            <Y>2</Y>
          </Location>
          <Size>
            <Width>42</Width>
            <Height>8</Height>
          </Size>
          <X>1</X>
          <Y>2</Y>
          <Width>42</Width>
          <Height>8</Height>
        </BoundsAll>
        <Updating xsi:nil="true"/>
      </TocEntry>
    </Second>
  </PairOfGuidExcelItemMetadata>
  <PairOfGuidExcelItemMetadata>
    <First>17b823b5-e071-45d0-9f06-c10b41d1d45f</First>
    <Second>
      <Name>Q57. Are the following things a major reason, minor reason or not a reason why you are not considering having a battery system installed?</Name>
      <Guid>17b823b5-e071-45d0-9f06-c10b41d1d45f</Guid>
      <Width>6</Width>
      <Height>10</Height>
      <TocEntry>
        <Type>TableOrChart</Type>
        <TableTab>Table 105</TableTab>
        <TableTabFullName>Q57. Are the following things a major reason, minor reason or not a reason why you are not considering having a battery system installed?</TableTabFullName>
        <Title>Q57. Are the following things a major reason, minor reason or not a reason why you are not considering having a battery system installed?</Title>
        <Footer>Total sample; Weight: Weight - Age, Sex, Area, Highest Education (adjusted for energy decision maker profile); base n = 2261; total n = 4507</Footer>
        <Bold>false</Bold>
        <BoundsAll>
          <Location>
            <X>1</X>
            <Y>2</Y>
          </Location>
          <Size>
            <Width>6</Width>
            <Height>10</Height>
          </Size>
          <X>1</X>
          <Y>2</Y>
          <Width>6</Width>
          <Height>10</Height>
        </BoundsAll>
        <Updating xsi:nil="true"/>
      </TocEntry>
    </Second>
  </PairOfGuidExcelItemMetadata>
  <PairOfGuidExcelItemMetadata>
    <First>afbe271f-0e19-41ec-904e-7e34f6232a9d</First>
    <Second>
      <Name>Q57. The cost of installing a battery : Are the following things a major reason, minor reason or not a reason why you are not considering having a battery system installed? by BANNER</Name>
      <Guid>afbe271f-0e19-41ec-904e-7e34f6232a9d</Guid>
      <Width>42</Width>
      <Height>9</Height>
      <TocEntry>
        <Type>TableOrChart</Type>
        <TableTab>Table 106</TableTab>
        <TableTabFullName>Q57. The cost of installing a battery : Are the following things a major reason, minor reason or not a reason why you are not considering having a battery system installed? by BANNER</TableTabFullName>
        <Title>Q57. The cost of installing a battery : Are the following things a major reason, minor reason or not a reason why you are not considering having a battery system installed? by BANNER</Title>
        <Footer>Total sample; Weight: Weight - Age, Sex, Area, Highest Education (adjusted for energy decision maker profile); base n = 2261; total n = 4507</Footer>
        <Bold>false</Bold>
        <BoundsAll>
          <Location>
            <X>1</X>
            <Y>2</Y>
          </Location>
          <Size>
            <Width>42</Width>
            <Height>9</Height>
          </Size>
          <X>1</X>
          <Y>2</Y>
          <Width>42</Width>
          <Height>9</Height>
        </BoundsAll>
        <Updating xsi:nil="true"/>
      </TocEntry>
    </Second>
  </PairOfGuidExcelItemMetadata>
  <PairOfGuidExcelItemMetadata>
    <First>e289d9ae-4094-48fa-8bc2-b73673d3b922</First>
    <Second>
      <Name>Q57. Concern about the lifespan of a battery : Are the following things a major reason, minor reason or not a reason why you are not considering having a battery system installed? by BANNER</Name>
      <Guid>e289d9ae-4094-48fa-8bc2-b73673d3b922</Guid>
      <Width>42</Width>
      <Height>9</Height>
      <TocEntry>
        <Type>TableOrChart</Type>
        <TableTab>Table 107</TableTab>
        <TableTabFullName>Q57. Concern about the lifespan of a battery : Are the following things a major reason, minor reason or not a reason why you are not considering having a battery system installed? by BANNER</TableTabFullName>
        <Title>Q57. Concern about the lifespan of a battery : Are the following things a major reason, minor reason or not a reason why you are not considering having a battery system installed? by BANNER</Title>
        <Footer>Total sample; Weight: Weight - Age, Sex, Area, Highest Education (adjusted for energy decision maker profile); base n = 2261; total n = 4507</Footer>
        <Bold>false</Bold>
        <BoundsAll>
          <Location>
            <X>1</X>
            <Y>2</Y>
          </Location>
          <Size>
            <Width>42</Width>
            <Height>9</Height>
          </Size>
          <X>1</X>
          <Y>2</Y>
          <Width>42</Width>
          <Height>9</Height>
        </BoundsAll>
        <Updating xsi:nil="true"/>
      </TocEntry>
    </Second>
  </PairOfGuidExcelItemMetadata>
  <PairOfGuidExcelItemMetadata>
    <First>5332fa51-2468-4f98-b955-4117459a6b0f</First>
    <Second>
      <Name>Q57. Don’t have the space to fit a battery : Are the following things a major reason, minor reason or not a reason why you are not considering having a battery system installed? by BANNER</Name>
      <Guid>5332fa51-2468-4f98-b955-4117459a6b0f</Guid>
      <Width>42</Width>
      <Height>9</Height>
      <TocEntry>
        <Type>TableOrChart</Type>
        <TableTab>Table 108</TableTab>
        <TableTabFullName>Q57. Don’t have the space to fit a battery : Are the following things a major reason, minor reason or not a reason why you are not considering having a battery system installed? by BANNER</TableTabFullName>
        <Title>Q57. Don’t have the space to fit a battery : Are the following things a major reason, minor reason or not a reason why you are not considering having a battery system installed? by BANNER</Title>
        <Footer>Total sample; Weight: Weight - Age, Sex, Area, Highest Education (adjusted for energy decision maker profile); base n = 2261; total n = 4507</Footer>
        <Bold>false</Bold>
        <BoundsAll>
          <Location>
            <X>1</X>
            <Y>2</Y>
          </Location>
          <Size>
            <Width>42</Width>
            <Height>9</Height>
          </Size>
          <X>1</X>
          <Y>2</Y>
          <Width>42</Width>
          <Height>9</Height>
        </BoundsAll>
        <Updating xsi:nil="true"/>
      </TocEntry>
    </Second>
  </PairOfGuidExcelItemMetadata>
  <PairOfGuidExcelItemMetadata>
    <First>cfef5267-2343-409e-9c5d-92d0ff0b49a8</First>
    <Second>
      <Name>Q57. Don’t generate enough electricity to justify a battery : Are the following things a major reason, minor reason or not a reason why you are not considering having a battery system installed? by BANNER</Name>
      <Guid>cfef5267-2343-409e-9c5d-92d0ff0b49a8</Guid>
      <Width>42</Width>
      <Height>9</Height>
      <TocEntry>
        <Type>TableOrChart</Type>
        <TableTab>Table 109</TableTab>
        <TableTabFullName>Q57. Don’t generate enough electricity to justify a battery : Are the following things a major reason, minor reason or not a reason why you are not considering having a battery system installed? by BANNER</TableTabFullName>
        <Title>Q57. Don’t generate enough electricity to justify a battery : Are the following things a major reason, minor reason or not a reason why you are not considering having a battery system installed? by BANNER</Title>
        <Footer>Total sample; Weight: Weight - Age, Sex, Area, Highest Education (adjusted for energy decision maker profile); base n = 2261; total n = 4507</Footer>
        <Bold>false</Bold>
        <BoundsAll>
          <Location>
            <X>1</X>
            <Y>2</Y>
          </Location>
          <Size>
            <Width>42</Width>
            <Height>9</Height>
          </Size>
          <X>1</X>
          <Y>2</Y>
          <Width>42</Width>
          <Height>9</Height>
        </BoundsAll>
        <Updating xsi:nil="true"/>
      </TocEntry>
    </Second>
  </PairOfGuidExcelItemMetadata>
  <PairOfGuidExcelItemMetadata>
    <First>5ca4b8a1-a82b-45c4-9666-121e18761a7d</First>
    <Second>
      <Name>Q57. Not comfortable with the technology : Are the following things a major reason, minor reason or not a reason why you are not considering having a battery system installed? by BANNER</Name>
      <Guid>5ca4b8a1-a82b-45c4-9666-121e18761a7d</Guid>
      <Width>42</Width>
      <Height>9</Height>
      <TocEntry>
        <Type>TableOrChart</Type>
        <TableTab>Table 110</TableTab>
        <TableTabFullName>Q57. Not comfortable with the technology : Are the following things a major reason, minor reason or not a reason why you are not considering having a battery system installed? by BANNER</TableTabFullName>
        <Title>Q57. Not comfortable with the technology : Are the following things a major reason, minor reason or not a reason why you are not considering having a battery system installed? by BANNER</Title>
        <Footer>Total sample; Weight: Weight - Age, Sex, Area, Highest Education (adjusted for energy decision maker profile); base n = 2261; total n = 4507</Footer>
        <Bold>false</Bold>
        <BoundsAll>
          <Location>
            <X>1</X>
            <Y>2</Y>
          </Location>
          <Size>
            <Width>42</Width>
            <Height>9</Height>
          </Size>
          <X>1</X>
          <Y>2</Y>
          <Width>42</Width>
          <Height>9</Height>
        </BoundsAll>
        <Updating xsi:nil="true"/>
      </TocEntry>
    </Second>
  </PairOfGuidExcelItemMetadata>
  <PairOfGuidExcelItemMetadata>
    <First>ccc268ab-d855-4a0f-b587-385a6baf111b</First>
    <Second>
      <Name>Q57. The long term savings don’t justify the cost : Are the following things a major reason, minor reason or not a reason why you are not considering having a battery system installed? by BANNER</Name>
      <Guid>ccc268ab-d855-4a0f-b587-385a6baf111b</Guid>
      <Width>42</Width>
      <Height>9</Height>
      <TocEntry>
        <Type>TableOrChart</Type>
        <TableTab>Table 111</TableTab>
        <TableTabFullName>Q57. The long term savings don’t justify the cost : Are the following things a major reason, minor reason or not a reason why you are not considering having a battery system installed? by BANNER</TableTabFullName>
        <Title>Q57. The long term savings don’t justify the cost : Are the following things a major reason, minor reason or not a reason why you are not considering having a battery system installed? by BANNER</Title>
        <Footer>Total sample; Weight: Weight - Age, Sex, Area, Highest Education (adjusted for energy decision maker profile); base n = 2261; total n = 4507</Footer>
        <Bold>false</Bold>
        <BoundsAll>
          <Location>
            <X>1</X>
            <Y>2</Y>
          </Location>
          <Size>
            <Width>42</Width>
            <Height>9</Height>
          </Size>
          <X>1</X>
          <Y>2</Y>
          <Width>42</Width>
          <Height>9</Height>
        </BoundsAll>
        <Updating xsi:nil="true"/>
      </TocEntry>
    </Second>
  </PairOfGuidExcelItemMetadata>
  <PairOfGuidExcelItemMetadata>
    <First>d37bf103-98c4-46b2-90ab-273e22a14a6e</First>
    <Second>
      <Name>Q57. Waiting for new options such as using electric vehicle batteries as backup energy storage : Are the following things a major reason, minor reason or not a reason why you are not considering having a battery system installed? by BANNER</Name>
      <Guid>d37bf103-98c4-46b2-90ab-273e22a14a6e</Guid>
      <Width>42</Width>
      <Height>9</Height>
      <TocEntry>
        <Type>TableOrChart</Type>
        <TableTab>Table 112</TableTab>
        <TableTabFullName>Q57. Waiting for new options such as using electric vehicle batteries as backup energy storage : Are the following things a major reason, minor reason or not a reason why you are not considering having a battery system installed? by BANNER</TableTabFullName>
        <Title>Q57. Waiting for new options such as using electric vehicle batteries as backup energy storage : Are the following things a major reason, minor reason or not a reason why you are not considering having a battery system installed? by BANNER</Title>
        <Footer>Total sample; Weight: Weight - Age, Sex, Area, Highest Education (adjusted for energy decision maker profile); base n = 2261; total n = 4507</Footer>
        <Bold>false</Bold>
        <BoundsAll>
          <Location>
            <X>1</X>
            <Y>2</Y>
          </Location>
          <Size>
            <Width>42</Width>
            <Height>9</Height>
          </Size>
          <X>1</X>
          <Y>2</Y>
          <Width>42</Width>
          <Height>9</Height>
        </BoundsAll>
        <Updating xsi:nil="true"/>
      </TocEntry>
    </Second>
  </PairOfGuidExcelItemMetadata>
  <PairOfGuidExcelItemMetadata>
    <First>2cff7aa2-b57a-485c-9660-2cb209d1f389</First>
    <Second>
      <Name>Q57. You live in a rental property and can’t install a battery : Are the following things a major reason, minor reason or not a reason why you are not considering having a battery system installed? by BANNER</Name>
      <Guid>2cff7aa2-b57a-485c-9660-2cb209d1f389</Guid>
      <Width>42</Width>
      <Height>9</Height>
      <TocEntry>
        <Type>TableOrChart</Type>
        <TableTab>Table 113</TableTab>
        <TableTabFullName>Q57. You live in a rental property and can’t install a battery : Are the following things a major reason, minor reason or not a reason why you are not considering having a battery system installed? by BANNER</TableTabFullName>
        <Title>Q57. You live in a rental property and can’t install a battery : Are the following things a major reason, minor reason or not a reason why you are not considering having a battery system installed? by BANNER</Title>
        <Footer>Total sample; Weight: Weight - Age, Sex, Area, Highest Education (adjusted for energy decision maker profile); base n = 2261; total n = 4507</Footer>
        <Bold>false</Bold>
        <BoundsAll>
          <Location>
            <X>1</X>
            <Y>2</Y>
          </Location>
          <Size>
            <Width>42</Width>
            <Height>9</Height>
          </Size>
          <X>1</X>
          <Y>2</Y>
          <Width>42</Width>
          <Height>9</Height>
        </BoundsAll>
        <Updating xsi:nil="true"/>
      </TocEntry>
    </Second>
  </PairOfGuidExcelItemMetadata>
  <PairOfGuidExcelItemMetadata>
    <First>94a1317e-e890-4fa3-a22f-fcb131f89368</First>
    <Second>
      <Name>Q58. In principle, how interested would you be in joining a virtual power plant? by BANNER</Name>
      <Guid>94a1317e-e890-4fa3-a22f-fcb131f89368</Guid>
      <Width>42</Width>
      <Height>12</Height>
      <TocEntry>
        <Type>TableOrChart</Type>
        <TableTab>Table 114</TableTab>
        <TableTabFullName>Q58. In principle, how interested would you be in joining a virtual power plant? by BANNER</TableTabFullName>
        <Title>Q58. In principle, how interested would you be in joining a virtual power plant? by BANNER</Title>
        <Footer>Total sample; Weight: Weight - Age, Sex, Area, Highest Education (adjusted for energy decision maker profile); base n = 4507</Footer>
        <Bold>false</Bold>
        <BoundsAll>
          <Location>
            <X>1</X>
            <Y>2</Y>
          </Location>
          <Size>
            <Width>42</Width>
            <Height>12</Height>
          </Size>
          <X>1</X>
          <Y>2</Y>
          <Width>42</Width>
          <Height>12</Height>
        </BoundsAll>
        <Updating xsi:nil="true"/>
      </TocEntry>
    </Second>
  </PairOfGuidExcelItemMetadata>
  <PairOfGuidExcelItemMetadata>
    <First>5cdebd21-72df-4947-8ee5-8a3709e58b47</First>
    <Second>
      <Name>Q59. Which of the following, if any, are reasons why you haven’t joined a virtual power plant? by BANNER</Name>
      <Guid>5cdebd21-72df-4947-8ee5-8a3709e58b47</Guid>
      <Width>42</Width>
      <Height>16</Height>
      <TocEntry>
        <Type>TableOrChart</Type>
        <TableTab>Table 115</TableTab>
        <TableTabFullName>Q59. Which of the following, if any, are reasons why you haven’t joined a virtual power plant? by BANNER</TableTabFullName>
        <Title>Q59. Which of the following, if any, are reasons why you haven’t joined a virtual power plant? by BANNER</Title>
        <Footer>Total sample; Weight: Weight - Age, Sex, Area, Highest Education (adjusted for energy decision maker profile); base n = 420; total n = 4507</Footer>
        <Bold>false</Bold>
        <BoundsAll>
          <Location>
            <X>1</X>
            <Y>2</Y>
          </Location>
          <Size>
            <Width>42</Width>
            <Height>16</Height>
          </Size>
          <X>1</X>
          <Y>2</Y>
          <Width>42</Width>
          <Height>16</Height>
        </BoundsAll>
        <Updating xsi:nil="true"/>
      </TocEntry>
    </Second>
  </PairOfGuidExcelItemMetadata>
  <PairOfGuidExcelItemMetadata>
    <First>e8a7343b-a133-4a27-8b7b-f2f9979c31ee</First>
    <Second>
      <Name>Q60. If you wanted to find out more about solar panels or storage batteries for your home, which of the following would you use or consult for more information? by BANNER</Name>
      <Guid>e8a7343b-a133-4a27-8b7b-f2f9979c31ee</Guid>
      <Width>42</Width>
      <Height>18</Height>
      <TocEntry>
        <Type>TableOrChart</Type>
        <TableTab>Table 116</TableTab>
        <TableTabFullName>Q60. If you wanted to find out more about solar panels or storage batteries for your home, which of the following would you use or consult for more information? by BANNER</TableTabFullName>
        <Title>Q60. If you wanted to find out more about solar panels or storage batteries for your home, which of the following would you use or consult for more information? by BANNER</Title>
        <Footer>Total sample; Weight: Weight - Age, Sex, Area, Highest Education (adjusted for energy decision maker profile); base n = 4507</Footer>
        <Bold>false</Bold>
        <BoundsAll>
          <Location>
            <X>1</X>
            <Y>2</Y>
          </Location>
          <Size>
            <Width>42</Width>
            <Height>18</Height>
          </Size>
          <X>1</X>
          <Y>2</Y>
          <Width>42</Width>
          <Height>18</Height>
        </BoundsAll>
        <Updating xsi:nil="true"/>
      </TocEntry>
    </Second>
  </PairOfGuidExcelItemMetadata>
  <PairOfGuidExcelItemMetadata>
    <First>ef82bbbd-d99e-485b-82f2-a883e9e55179</First>
    <Second>
      <Name>Q61. Thinking just about your investment property. Does it have, or are you considering, any of the following?</Name>
      <Guid>ef82bbbd-d99e-485b-82f2-a883e9e55179</Guid>
      <Width>7</Width>
      <Height>4</Height>
      <TocEntry>
        <Type>TableOrChart</Type>
        <TableTab>Table 117</TableTab>
        <TableTabFullName>Q61. Thinking just about your investment property. Does it have, or are you considering, any of the following?</TableTabFullName>
        <Title>Q61. Thinking just about your investment property. Does it have, or are you considering, any of the following?</Title>
        <Footer>Total sample; Weight: Weight - Age, Sex, Area, Highest Education (adjusted for energy decision maker profile); base n = 769; total n = 4507</Footer>
        <Bold>false</Bold>
        <BoundsAll>
          <Location>
            <X>1</X>
            <Y>2</Y>
          </Location>
          <Size>
            <Width>7</Width>
            <Height>4</Height>
          </Size>
          <X>1</X>
          <Y>2</Y>
          <Width>7</Width>
          <Height>4</Height>
        </BoundsAll>
        <Updating xsi:nil="true"/>
      </TocEntry>
    </Second>
  </PairOfGuidExcelItemMetadata>
  <PairOfGuidExcelItemMetadata>
    <First>01548c11-6536-4712-a670-44a97e93fdf0</First>
    <Second>
      <Name>Q61. A home battery system for storing electricity :Thinking just about your investment property. Does it have, or are you considering, any of the following? - A home battery system for storing electricity : Does it have, or are you considering, any of the following? by BANNER</Name>
      <Guid>01548c11-6536-4712-a670-44a97e93fdf0</Guid>
      <Width>42</Width>
      <Height>10</Height>
      <TocEntry>
        <Type>TableOrChart</Type>
        <TableTab>Table 118</TableTab>
        <TableTabFullName>Q61. A home battery system for storing electricity :Thinking just about your investment property. Does it have, or are you considering, any of the following? - A home battery system for storing electricity : Does it have, or are you considering, any of the following? by BANNER</TableTabFullName>
        <Title>Q61. A home battery system for storing electricity :Thinking just about your investment property. Does it have, or are you considering, any of the following? - A home battery system for storing electricity : Does it have, or are you considering, any of the following? by BANNER</Title>
        <Footer>Total sample; Weight: Weight - Age, Sex, Area, Highest Education (adjusted for energy decision maker profile); base n = 769; total n = 4507</Footer>
        <Bold>false</Bold>
        <BoundsAll>
          <Location>
            <X>1</X>
            <Y>2</Y>
          </Location>
          <Size>
            <Width>42</Width>
            <Height>10</Height>
          </Size>
          <X>1</X>
          <Y>2</Y>
          <Width>42</Width>
          <Height>10</Height>
        </BoundsAll>
        <Updating xsi:nil="true"/>
      </TocEntry>
    </Second>
  </PairOfGuidExcelItemMetadata>
  <PairOfGuidExcelItemMetadata>
    <First>bcb06116-9c8c-4bb1-9722-adc09a1b151a</First>
    <Second>
      <Name>Q61. Rooftop solar panels : Thinking just about your investment property. Does it have, or are you considering, any of the following? - A home battery system for storing electricity : Does it have, or are you considering, any of the following? by BANNER</Name>
      <Guid>bcb06116-9c8c-4bb1-9722-adc09a1b151a</Guid>
      <Width>42</Width>
      <Height>10</Height>
      <TocEntry>
        <Type>TableOrChart</Type>
        <TableTab>Table 119</TableTab>
        <TableTabFullName>Q61. Rooftop solar panels : Thinking just about your investment property. Does it have, or are you considering, any of the following? - A home battery system for storing electricity : Does it have, or are you considering, any of the following? by BANNER</TableTabFullName>
        <Title>Q61. Rooftop solar panels : Thinking just about your investment property. Does it have, or are you considering, any of the following? - A home battery system for storing electricity : Does it have, or are you considering, any of the following? by BANNER</Title>
        <Footer>Total sample; Weight: Weight - Age, Sex, Area, Highest Education (adjusted for energy decision maker profile); base n = 769; total n = 4507</Footer>
        <Bold>false</Bold>
        <BoundsAll>
          <Location>
            <X>1</X>
            <Y>2</Y>
          </Location>
          <Size>
            <Width>42</Width>
            <Height>10</Height>
          </Size>
          <X>1</X>
          <Y>2</Y>
          <Width>42</Width>
          <Height>10</Height>
        </BoundsAll>
        <Updating xsi:nil="true"/>
      </TocEntry>
    </Second>
  </PairOfGuidExcelItemMetadata>
  <PairOfGuidExcelItemMetadata>
    <First>32b7a153-0f5e-4493-9478-83d5680b715c</First>
    <Second>
      <Name>Q70. Approximately how often do you review your current household energy plan and investigate whether there are better options for you? by BANNER</Name>
      <Guid>32b7a153-0f5e-4493-9478-83d5680b715c</Guid>
      <Width>42</Width>
      <Height>12</Height>
      <TocEntry>
        <Type>TableOrChart</Type>
        <TableTab>Table 120</TableTab>
        <TableTabFullName>Q70. Approximately how often do you review your current household energy plan and investigate whether there are better options for you? by BANNER</TableTabFullName>
        <Title>Q70. Approximately how often do you review your current household energy plan and investigate whether there are better options for you? by BANNER</Title>
        <Footer>Total sample; Weight: Weight - Age, Sex, Area, Highest Education (adjusted for energy decision maker profile); base n = 3547; total n = 4507</Footer>
        <Bold>false</Bold>
        <BoundsAll>
          <Location>
            <X>1</X>
            <Y>2</Y>
          </Location>
          <Size>
            <Width>42</Width>
            <Height>12</Height>
          </Size>
          <X>1</X>
          <Y>2</Y>
          <Width>42</Width>
          <Height>12</Height>
        </BoundsAll>
        <Updating xsi:nil="true"/>
      </TocEntry>
    </Second>
  </PairOfGuidExcelItemMetadata>
  <PairOfGuidExcelItemMetadata>
    <First>da7efca7-a775-4876-9d5f-792a8c7d718b</First>
    <Second>
      <Name>Q71. How confident are you that you’re on a home energy plan that is competitively priced?  by BANNER</Name>
      <Guid>da7efca7-a775-4876-9d5f-792a8c7d718b</Guid>
      <Width>42</Width>
      <Height>12</Height>
      <TocEntry>
        <Type>TableOrChart</Type>
        <TableTab>Table 121</TableTab>
        <TableTabFullName>Q71. How confident are you that you’re on a home energy plan that is competitively priced?  by BANNER</TableTabFullName>
        <Title>Q71. How confident are you that you’re on a home energy plan that is competitively priced?  by BANNER</Title>
        <Footer>Filter: Have choice of electricity retailer; Weight: Weight - Age, Sex, Area, Highest Education (adjusted for energy decision maker profile); base n = 3086; 32% filtered out</Footer>
        <Bold>false</Bold>
        <BoundsAll>
          <Location>
            <X>1</X>
            <Y>2</Y>
          </Location>
          <Size>
            <Width>42</Width>
            <Height>12</Height>
          </Size>
          <X>1</X>
          <Y>2</Y>
          <Width>42</Width>
          <Height>12</Height>
        </BoundsAll>
        <Updating xsi:nil="true"/>
      </TocEntry>
    </Second>
  </PairOfGuidExcelItemMetadata>
  <PairOfGuidExcelItemMetadata>
    <First>b72781ef-966d-4824-a65a-0d185d21d53e</First>
    <Second>
      <Name>Q73a. Which of the following, if any, are reasons why you don’t regularly review your energy plan? by BANNER</Name>
      <Guid>b72781ef-966d-4824-a65a-0d185d21d53e</Guid>
      <Width>42</Width>
      <Height>12</Height>
      <TocEntry>
        <Type>TableOrChart</Type>
        <TableTab>Table 122</TableTab>
        <TableTabFullName>Q73a. Which of the following, if any, are reasons why you don’t regularly review your energy plan? by BANNER</TableTabFullName>
        <Title>Q73a. Which of the following, if any, are reasons why you don’t regularly review your energy plan? by BANNER</Title>
        <Footer>Total sample; Weight: Weight - Age, Sex, Area, Highest Education (adjusted for energy decision maker profile); base n = 1017; total n = 4507</Footer>
        <Bold>false</Bold>
        <BoundsAll>
          <Location>
            <X>1</X>
            <Y>2</Y>
          </Location>
          <Size>
            <Width>42</Width>
            <Height>12</Height>
          </Size>
          <X>1</X>
          <Y>2</Y>
          <Width>42</Width>
          <Height>12</Height>
        </BoundsAll>
        <Updating xsi:nil="true"/>
      </TocEntry>
    </Second>
  </PairOfGuidExcelItemMetadata>
  <PairOfGuidExcelItemMetadata>
    <First>c81d8afc-b04f-4cb0-936e-e9cce4ebbded</First>
    <Second>
      <Name>Q73b. Which of the following, if any, are reasons why you regularly review your energy plan? by BANNER</Name>
      <Guid>c81d8afc-b04f-4cb0-936e-e9cce4ebbded</Guid>
      <Width>42</Width>
      <Height>11</Height>
      <TocEntry>
        <Type>TableOrChart</Type>
        <TableTab>Table 123</TableTab>
        <TableTabFullName>Q73b. Which of the following, if any, are reasons why you regularly review your energy plan? by BANNER</TableTabFullName>
        <Title>Q73b. Which of the following, if any, are reasons why you regularly review your energy plan? by BANNER</Title>
        <Footer>Total sample; Weight: Weight - Age, Sex, Area, Highest Education (adjusted for energy decision maker profile); base n = 2069; total n = 4507</Footer>
        <Bold>false</Bold>
        <BoundsAll>
          <Location>
            <X>1</X>
            <Y>2</Y>
          </Location>
          <Size>
            <Width>42</Width>
            <Height>11</Height>
          </Size>
          <X>1</X>
          <Y>2</Y>
          <Width>42</Width>
          <Height>11</Height>
        </BoundsAll>
        <Updating xsi:nil="true"/>
      </TocEntry>
    </Second>
  </PairOfGuidExcelItemMetadata>
  <PairOfGuidExcelItemMetadata>
    <First>30d2e21e-a533-47c1-adda-3cbd4ee079bf</First>
    <Second>
      <Name>Q75. What type of electricity tariff or plan do you currently have for your household electricity plan? by BANNER</Name>
      <Guid>30d2e21e-a533-47c1-adda-3cbd4ee079bf</Guid>
      <Width>42</Width>
      <Height>11</Height>
      <TocEntry>
        <Type>TableOrChart</Type>
        <TableTab>Table 124</TableTab>
        <TableTabFullName>Q75. What type of electricity tariff or plan do you currently have for your household electricity plan? by BANNER</TableTabFullName>
        <Title>Q75. What type of electricity tariff or plan do you currently have for your household electricity plan? by BANNER</Title>
        <Footer>Total sample; Weight: Weight - Age, Sex, Area, Highest Education (adjusted for energy decision maker profile); base n = 4507</Footer>
        <Bold>false</Bold>
        <BoundsAll>
          <Location>
            <X>1</X>
            <Y>2</Y>
          </Location>
          <Size>
            <Width>42</Width>
            <Height>11</Height>
          </Size>
          <X>1</X>
          <Y>2</Y>
          <Width>42</Width>
          <Height>11</Height>
        </BoundsAll>
        <Updating xsi:nil="true"/>
      </TocEntry>
    </Second>
  </PairOfGuidExcelItemMetadata>
  <PairOfGuidExcelItemMetadata>
    <First>85d781bb-a992-49cf-8e00-d1e75af88e9f</First>
    <Second>
      <Name>Q76. As far as you are aware, does your time-of-use tariff give you free electricity during a specific time period during the day? by BANNER</Name>
      <Guid>85d781bb-a992-49cf-8e00-d1e75af88e9f</Guid>
      <Width>42</Width>
      <Height>8</Height>
      <TocEntry>
        <Type>TableOrChart</Type>
        <TableTab>Table 125</TableTab>
        <TableTabFullName>Q76. As far as you are aware, does your time-of-use tariff give you free electricity during a specific time period during the day? by BANNER</TableTabFullName>
        <Title>Q76. As far as you are aware, does your time-of-use tariff give you free electricity during a specific time period during the day? by BANNER</Title>
        <Footer>Total sample; Weight: Weight - Age, Sex, Area, Highest Education (adjusted for energy decision maker profile); base n = 1405; total n = 4507</Footer>
        <Bold>false</Bold>
        <BoundsAll>
          <Location>
            <X>1</X>
            <Y>2</Y>
          </Location>
          <Size>
            <Width>42</Width>
            <Height>8</Height>
          </Size>
          <X>1</X>
          <Y>2</Y>
          <Width>42</Width>
          <Height>8</Height>
        </BoundsAll>
        <Updating xsi:nil="true"/>
      </TocEntry>
    </Second>
  </PairOfGuidExcelItemMetadata>
  <PairOfGuidExcelItemMetadata>
    <First>a866b595-872f-49db-9a14-9e7c29f2bf87</First>
    <Second>
      <Name>Q79a. How often does your household deliberately shift the time of day that it uses appliances or other electrical equipment to reduce your electricity bill?</Name>
      <Guid>a866b595-872f-49db-9a14-9e7c29f2bf87</Guid>
      <Width>8</Width>
      <Height>8</Height>
      <TocEntry>
        <Type>TableOrChart</Type>
        <TableTab>Table 126</TableTab>
        <TableTabFullName>Q79a. How often does your household deliberately shift the time of day that it uses appliances or other electrical equipment to reduce your electricity bill?</TableTabFullName>
        <Title>Q79a. How often does your household deliberately shift the time of day that it uses appliances or other electrical equipment to reduce your electricity bill?</Title>
        <Footer>Total sample; Weight: Weight - Age, Sex, Area, Highest Education (adjusted for energy decision maker profile); base n = 2501; total n = 4507</Footer>
        <Bold>false</Bold>
        <BoundsAll>
          <Location>
            <X>1</X>
            <Y>2</Y>
          </Location>
          <Size>
            <Width>8</Width>
            <Height>8</Height>
          </Size>
          <X>1</X>
          <Y>2</Y>
          <Width>8</Width>
          <Height>8</Height>
        </BoundsAll>
        <Updating xsi:nil="true"/>
      </TocEntry>
    </Second>
  </PairOfGuidExcelItemMetadata>
  <PairOfGuidExcelItemMetadata>
    <First>05cdb87c-f9b0-4d62-8605-ae765b7ab73d</First>
    <Second>
      <Name>Q79a. Dishwasher : How often does your household deliberately shift the time of day that it uses appliances or other electrical equipment to reduce your electricity bill? by BANNER</Name>
      <Guid>05cdb87c-f9b0-4d62-8605-ae765b7ab73d</Guid>
      <Width>42</Width>
      <Height>11</Height>
      <TocEntry>
        <Type>TableOrChart</Type>
        <TableTab>Table 127</TableTab>
        <TableTabFullName>Q79a. Dishwasher : How often does your household deliberately shift the time of day that it uses appliances or other electrical equipment to reduce your electricity bill? by BANNER</TableTabFullName>
        <Title>Q79a. Dishwasher : How often does your household deliberately shift the time of day that it uses appliances or other electrical equipment to reduce your electricity bill? by BANNER</Title>
        <Footer>Total sample; Weight: Weight - Age, Sex, Area, Highest Education (adjusted for energy decision maker profile); base n = 2501; total n = 4507</Footer>
        <Bold>false</Bold>
        <BoundsAll>
          <Location>
            <X>1</X>
            <Y>2</Y>
          </Location>
          <Size>
            <Width>42</Width>
            <Height>11</Height>
          </Size>
          <X>1</X>
          <Y>2</Y>
          <Width>42</Width>
          <Height>11</Height>
        </BoundsAll>
        <Updating xsi:nil="true"/>
      </TocEntry>
    </Second>
  </PairOfGuidExcelItemMetadata>
  <PairOfGuidExcelItemMetadata>
    <First>1f80dd94-dd99-4883-ac64-6e399da5b2ae</First>
    <Second>
      <Name>Q79a. Heater: How often does your household deliberately shift the time of day that it uses appliances or other electrical equipment to reduce your electricity bill? by BANNER</Name>
      <Guid>1f80dd94-dd99-4883-ac64-6e399da5b2ae</Guid>
      <Width>42</Width>
      <Height>11</Height>
      <TocEntry>
        <Type>TableOrChart</Type>
        <TableTab>Table 128</TableTab>
        <TableTabFullName>Q79a. Heater: How often does your household deliberately shift the time of day that it uses appliances or other electrical equipment to reduce your electricity bill? by BANNER</TableTabFullName>
        <Title>Q79a. Heater: How often does your household deliberately shift the time of day that it uses appliances or other electrical equipment to reduce your electricity bill? by BANNER</Title>
        <Footer>Total sample; Weight: Weight - Age, Sex, Area, Highest Education (adjusted for energy decision maker profile); base n = 2501; total n = 4507</Footer>
        <Bold>false</Bold>
        <BoundsAll>
          <Location>
            <X>1</X>
            <Y>2</Y>
          </Location>
          <Size>
            <Width>42</Width>
            <Height>11</Height>
          </Size>
          <X>1</X>
          <Y>2</Y>
          <Width>42</Width>
          <Height>11</Height>
        </BoundsAll>
        <Updating xsi:nil="true"/>
      </TocEntry>
    </Second>
  </PairOfGuidExcelItemMetadata>
  <PairOfGuidExcelItemMetadata>
    <First>1659c5f9-02e9-4732-b867-fc192787d762</First>
    <Second>
      <Name>Q79a. Hot water heater : How often does your household deliberately shift the time of day that it uses appliances or other electrical equipment to reduce your electricity bill? by BANNER</Name>
      <Guid>1659c5f9-02e9-4732-b867-fc192787d762</Guid>
      <Width>42</Width>
      <Height>11</Height>
      <TocEntry>
        <Type>TableOrChart</Type>
        <TableTab>Table 129</TableTab>
        <TableTabFullName>Q79a. Hot water heater : How often does your household deliberately shift the time of day that it uses appliances or other electrical equipment to reduce your electricity bill? by BANNER</TableTabFullName>
        <Title>Q79a. Hot water heater : How often does your household deliberately shift the time of day that it uses appliances or other electrical equipment to reduce your electricity bill? by BANNER</Title>
        <Footer>Total sample; Weight: Weight - Age, Sex, Area, Highest Education (adjusted for energy decision maker profile); base n = 2501; total n = 4507</Footer>
        <Bold>false</Bold>
        <BoundsAll>
          <Location>
            <X>1</X>
            <Y>2</Y>
          </Location>
          <Size>
            <Width>42</Width>
            <Height>11</Height>
          </Size>
          <X>1</X>
          <Y>2</Y>
          <Width>42</Width>
          <Height>11</Height>
        </BoundsAll>
        <Updating xsi:nil="true"/>
      </TocEntry>
    </Second>
  </PairOfGuidExcelItemMetadata>
  <PairOfGuidExcelItemMetadata>
    <First>50b5d250-b876-4e27-9e9b-3ac4ec1b390b</First>
    <Second>
      <Name>Q79a. Dryer : How often does your household deliberately shift the time of day that it uses appliances or other electrical equipment to reduce your electricity bill? by BANNER</Name>
      <Guid>50b5d250-b876-4e27-9e9b-3ac4ec1b390b</Guid>
      <Width>42</Width>
      <Height>11</Height>
      <TocEntry>
        <Type>TableOrChart</Type>
        <TableTab>Table 130</TableTab>
        <TableTabFullName>Q79a. Dryer : How often does your household deliberately shift the time of day that it uses appliances or other electrical equipment to reduce your electricity bill? by BANNER</TableTabFullName>
        <Title>Q79a. Dryer : How often does your household deliberately shift the time of day that it uses appliances or other electrical equipment to reduce your electricity bill? by BANNER</Title>
        <Footer>Total sample; Weight: Weight - Age, Sex, Area, Highest Education (adjusted for energy decision maker profile); base n = 2501; total n = 4507</Footer>
        <Bold>false</Bold>
        <BoundsAll>
          <Location>
            <X>1</X>
            <Y>2</Y>
          </Location>
          <Size>
            <Width>42</Width>
            <Height>11</Height>
          </Size>
          <X>1</X>
          <Y>2</Y>
          <Width>42</Width>
          <Height>11</Height>
        </BoundsAll>
        <Updating xsi:nil="true"/>
      </TocEntry>
    </Second>
  </PairOfGuidExcelItemMetadata>
  <PairOfGuidExcelItemMetadata>
    <First>4e8a0fec-4046-4573-b968-d953f62982fd</First>
    <Second>
      <Name>Q79a. Washing machine : How often does your household deliberately shift the time of day that it uses appliances or other electrical equipment to reduce your electricity bill? by BANNER</Name>
      <Guid>4e8a0fec-4046-4573-b968-d953f62982fd</Guid>
      <Width>42</Width>
      <Height>11</Height>
      <TocEntry>
        <Type>TableOrChart</Type>
        <TableTab>Table 131</TableTab>
        <TableTabFullName>Q79a. Washing machine : How often does your household deliberately shift the time of day that it uses appliances or other electrical equipment to reduce your electricity bill? by BANNER</TableTabFullName>
        <Title>Q79a. Washing machine : How often does your household deliberately shift the time of day that it uses appliances or other electrical equipment to reduce your electricity bill? by BANNER</Title>
        <Footer>Total sample; Weight: Weight - Age, Sex, Area, Highest Education (adjusted for energy decision maker profile); base n = 2501; total n = 4507</Footer>
        <Bold>false</Bold>
        <BoundsAll>
          <Location>
            <X>1</X>
            <Y>2</Y>
          </Location>
          <Size>
            <Width>42</Width>
            <Height>11</Height>
          </Size>
          <X>1</X>
          <Y>2</Y>
          <Width>42</Width>
          <Height>11</Height>
        </BoundsAll>
        <Updating xsi:nil="true"/>
      </TocEntry>
    </Second>
  </PairOfGuidExcelItemMetadata>
  <PairOfGuidExcelItemMetadata>
    <First>383f42c8-8074-49af-91ea-e67105880b0c</First>
    <Second>
      <Name>Q79a. Air conditioner : How often does your household deliberately shift the time of day that it uses appliances or other electrical equipment to reduce your electricity bill? by BANNER</Name>
      <Guid>383f42c8-8074-49af-91ea-e67105880b0c</Guid>
      <Width>42</Width>
      <Height>11</Height>
      <TocEntry>
        <Type>TableOrChart</Type>
        <TableTab>Table 132</TableTab>
        <TableTabFullName>Q79a. Air conditioner : How often does your household deliberately shift the time of day that it uses appliances or other electrical equipment to reduce your electricity bill? by BANNER</TableTabFullName>
        <Title>Q79a. Air conditioner : How often does your household deliberately shift the time of day that it uses appliances or other electrical equipment to reduce your electricity bill? by BANNER</Title>
        <Footer>Total sample; Weight: Weight - Age, Sex, Area, Highest Education (adjusted for energy decision maker profile); base n = 2501; total n = 4507</Footer>
        <Bold>false</Bold>
        <BoundsAll>
          <Location>
            <X>1</X>
            <Y>2</Y>
          </Location>
          <Size>
            <Width>42</Width>
            <Height>11</Height>
          </Size>
          <X>1</X>
          <Y>2</Y>
          <Width>42</Width>
          <Height>11</Height>
        </BoundsAll>
        <Updating xsi:nil="true"/>
      </TocEntry>
    </Second>
  </PairOfGuidExcelItemMetadata>
  <PairOfGuidExcelItemMetadata>
    <First>4bd3407d-d9fe-476f-a61e-71278012c8d6</First>
    <Second>
      <Name>Q80. When choosing or switching your electricity retail plan, which of the following sources do you usually use or consult for information? by BANNER</Name>
      <Guid>4bd3407d-d9fe-476f-a61e-71278012c8d6</Guid>
      <Width>42</Width>
      <Height>18</Height>
      <TocEntry>
        <Type>TableOrChart</Type>
        <TableTab>Table 133</TableTab>
        <TableTabFullName>Q80. When choosing or switching your electricity retail plan, which of the following sources do you usually use or consult for information? by BANNER</TableTabFullName>
        <Title>Q80. When choosing or switching your electricity retail plan, which of the following sources do you usually use or consult for information? by BANNER</Title>
        <Footer>Total sample; Weight: Weight - Age, Sex, Area, Highest Education (adjusted for energy decision maker profile); base n = 4507</Footer>
        <Bold>false</Bold>
        <BoundsAll>
          <Location>
            <X>1</X>
            <Y>2</Y>
          </Location>
          <Size>
            <Width>42</Width>
            <Height>18</Height>
          </Size>
          <X>1</X>
          <Y>2</Y>
          <Width>42</Width>
          <Height>18</Height>
        </BoundsAll>
        <Updating xsi:nil="true"/>
      </TocEntry>
    </Second>
  </PairOfGuidExcelItemMetadata>
  <PairOfGuidExcelItemMetadata>
    <First>fd818953-4c91-40e1-a498-882ce529c919</First>
    <Second>
      <Name>Q90. If both options were available, and you needed to buy a new appliance, would you prefer to use electricity or gas for the following household purposes?</Name>
      <Guid>fd818953-4c91-40e1-a498-882ce529c919</Guid>
      <Width>5</Width>
      <Height>6</Height>
      <TocEntry>
        <Type>TableOrChart</Type>
        <TableTab>Table 134</TableTab>
        <TableTabFullName>Q90. If both options were available, and you needed to buy a new appliance, would you prefer to use electricity or gas for the following household purposes?</TableTabFullName>
        <Title>Q90. If both options were available, and you needed to buy a new appliance, would you prefer to use electricity or gas for the following household purposes?</Title>
        <Footer>Total sample; Weight: Weight - Age, Sex, Area, Highest Education (adjusted for energy decision maker profile); base n = 4507</Footer>
        <Bold>false</Bold>
        <BoundsAll>
          <Location>
            <X>1</X>
            <Y>2</Y>
          </Location>
          <Size>
            <Width>5</Width>
            <Height>6</Height>
          </Size>
          <X>1</X>
          <Y>2</Y>
          <Width>5</Width>
          <Height>6</Height>
        </BoundsAll>
        <Updating xsi:nil="true"/>
      </TocEntry>
    </Second>
  </PairOfGuidExcelItemMetadata>
  <PairOfGuidExcelItemMetadata>
    <First>07d76783-2574-4da2-9a00-facfbc35f47f</First>
    <Second>
      <Name>Q90. For heating your home : If both options were available, and you needed to buy a new appliance, would you prefer to use electricity or gas for the following household purposes? by BANNER</Name>
      <Guid>07d76783-2574-4da2-9a00-facfbc35f47f</Guid>
      <Width>42</Width>
      <Height>8</Height>
      <TocEntry>
        <Type>TableOrChart</Type>
        <TableTab>Table 135</TableTab>
        <TableTabFullName>Q90. For heating your home : If both options were available, and you needed to buy a new appliance, would you prefer to use electricity or gas for the following household purposes? by BANNER</TableTabFullName>
        <Title>Q90. For heating your home : If both options were available, and you needed to buy a new appliance, would you prefer to use electricity or gas for the following household purposes? by BANNER</Title>
        <Footer>Total sample; Weight: Weight - Age, Sex, Area, Highest Education (adjusted for energy decision maker profile); base n = 4507</Footer>
        <Bold>false</Bold>
        <BoundsAll>
          <Location>
            <X>1</X>
            <Y>2</Y>
          </Location>
          <Size>
            <Width>42</Width>
            <Height>8</Height>
          </Size>
          <X>1</X>
          <Y>2</Y>
          <Width>42</Width>
          <Height>8</Height>
        </BoundsAll>
        <Updating xsi:nil="true"/>
      </TocEntry>
    </Second>
  </PairOfGuidExcelItemMetadata>
  <PairOfGuidExcelItemMetadata>
    <First>7705f57c-dd6a-49ac-9073-a651b429684d</First>
    <Second>
      <Name>Q90. For your oven : If both options were available, and you needed to buy a new appliance, would you prefer to use electricity or gas for the following household purposes? by BANNER</Name>
      <Guid>7705f57c-dd6a-49ac-9073-a651b429684d</Guid>
      <Width>42</Width>
      <Height>8</Height>
      <TocEntry>
        <Type>TableOrChart</Type>
        <TableTab>Table 136</TableTab>
        <TableTabFullName>Q90. For your oven : If both options were available, and you needed to buy a new appliance, would you prefer to use electricity or gas for the following household purposes? by BANNER</TableTabFullName>
        <Title>Q90. For your oven : If both options were available, and you needed to buy a new appliance, would you prefer to use electricity or gas for the following household purposes? by BANNER</Title>
        <Footer>Total sample; Weight: Weight - Age, Sex, Area, Highest Education (adjusted for energy decision maker profile); base n = 4507</Footer>
        <Bold>false</Bold>
        <BoundsAll>
          <Location>
            <X>1</X>
            <Y>2</Y>
          </Location>
          <Size>
            <Width>42</Width>
            <Height>8</Height>
          </Size>
          <X>1</X>
          <Y>2</Y>
          <Width>42</Width>
          <Height>8</Height>
        </BoundsAll>
        <Updating xsi:nil="true"/>
      </TocEntry>
    </Second>
  </PairOfGuidExcelItemMetadata>
  <PairOfGuidExcelItemMetadata>
    <First>fb35e5bc-8ffc-4497-8da2-c95c8334d115</First>
    <Second>
      <Name>Q90. For your hot water service : If both options were available, and you needed to buy a new appliance, would you prefer to use electricity or gas for the following household purposes? by BANNER</Name>
      <Guid>fb35e5bc-8ffc-4497-8da2-c95c8334d115</Guid>
      <Width>42</Width>
      <Height>8</Height>
      <TocEntry>
        <Type>TableOrChart</Type>
        <TableTab>Table 137</TableTab>
        <TableTabFullName>Q90. For your hot water service : If both options were available, and you needed to buy a new appliance, would you prefer to use electricity or gas for the following household purposes? by BANNER</TableTabFullName>
        <Title>Q90. For your hot water service : If both options were available, and you needed to buy a new appliance, would you prefer to use electricity or gas for the following household purposes? by BANNER</Title>
        <Footer>Total sample; Weight: Weight - Age, Sex, Area, Highest Education (adjusted for energy decision maker profile); base n = 4507</Footer>
        <Bold>false</Bold>
        <BoundsAll>
          <Location>
            <X>1</X>
            <Y>2</Y>
          </Location>
          <Size>
            <Width>42</Width>
            <Height>8</Height>
          </Size>
          <X>1</X>
          <Y>2</Y>
          <Width>42</Width>
          <Height>8</Height>
        </BoundsAll>
        <Updating xsi:nil="true"/>
      </TocEntry>
    </Second>
  </PairOfGuidExcelItemMetadata>
  <PairOfGuidExcelItemMetadata>
    <First>d2d424b1-b173-44cf-9598-342632fa939f</First>
    <Second>
      <Name>Q90. For your cooktop : If both options were available, and you needed to buy a new appliance, would you prefer to use electricity or gas for the following household purposes? by BANNER</Name>
      <Guid>d2d424b1-b173-44cf-9598-342632fa939f</Guid>
      <Width>42</Width>
      <Height>8</Height>
      <TocEntry>
        <Type>TableOrChart</Type>
        <TableTab>Table 138</TableTab>
        <TableTabFullName>Q90. For your cooktop : If both options were available, and you needed to buy a new appliance, would you prefer to use electricity or gas for the following household purposes? by BANNER</TableTabFullName>
        <Title>Q90. For your cooktop : If both options were available, and you needed to buy a new appliance, would you prefer to use electricity or gas for the following household purposes? by BANNER</Title>
        <Footer>Total sample; Weight: Weight - Age, Sex, Area, Highest Education (adjusted for energy decision maker profile); base n = 4507</Footer>
        <Bold>false</Bold>
        <BoundsAll>
          <Location>
            <X>1</X>
            <Y>2</Y>
          </Location>
          <Size>
            <Width>42</Width>
            <Height>8</Height>
          </Size>
          <X>1</X>
          <Y>2</Y>
          <Width>42</Width>
          <Height>8</Height>
        </BoundsAll>
        <Updating xsi:nil="true"/>
      </TocEntry>
    </Second>
  </PairOfGuidExcelItemMetadata>
  <PairOfGuidExcelItemMetadata>
    <First>b589d46f-d10d-4e47-9244-000e0a405ce7</First>
    <Second>
      <Name>Q91. Some Australian households have been cancelling their gas supply and converting their home to running on electricity only. Which of the following best describes you? by BANNER</Name>
      <Guid>b589d46f-d10d-4e47-9244-000e0a405ce7</Guid>
      <Width>42</Width>
      <Height>12</Height>
      <TocEntry>
        <Type>TableOrChart</Type>
        <TableTab>Table 139</TableTab>
        <TableTabFullName>Q91. Some Australian households have been cancelling their gas supply and converting their home to running on electricity only. Which of the following best describes you? by BANNER</TableTabFullName>
        <Title>Q91. Some Australian households have been cancelling their gas supply and converting their home to running on electricity only. Which of the following best describes you? by BANNER</Title>
        <Footer>Total sample; Weight: Weight - Age, Sex, Area, Highest Education (adjusted for energy decision maker profile); base n = 4507</Footer>
        <Bold>false</Bold>
        <BoundsAll>
          <Location>
            <X>1</X>
            <Y>2</Y>
          </Location>
          <Size>
            <Width>42</Width>
            <Height>12</Height>
          </Size>
          <X>1</X>
          <Y>2</Y>
          <Width>42</Width>
          <Height>12</Height>
        </BoundsAll>
        <Updating xsi:nil="true"/>
      </TocEntry>
    </Second>
  </PairOfGuidExcelItemMetadata>
  <PairOfGuidExcelItemMetadata>
    <First>6b584208-f34b-4740-a0eb-e23f6efdaed1</First>
    <Second>
      <Name>Q94. Approximately, how many electricity outages has your home\business experienced in the last 6 months? by BANNER</Name>
      <Guid>6b584208-f34b-4740-a0eb-e23f6efdaed1</Guid>
      <Width>42</Width>
      <Height>14</Height>
      <TocEntry>
        <Type>TableOrChart</Type>
        <TableTab>Table 140</TableTab>
        <TableTabFullName>Q94. Approximately, how many electricity outages has your home\business experienced in the last 6 months? by BANNER</TableTabFullName>
        <Title>Q94. Approximately, how many electricity outages has your home\business experienced in the last 6 months? by BANNER</Title>
        <Footer>Total sample; Weight: Weight - Age, Sex, Area, Highest Education (adjusted for energy decision maker profile); base n = 4507</Footer>
        <Bold>false</Bold>
        <BoundsAll>
          <Location>
            <X>1</X>
            <Y>2</Y>
          </Location>
          <Size>
            <Width>42</Width>
            <Height>14</Height>
          </Size>
          <X>1</X>
          <Y>2</Y>
          <Width>42</Width>
          <Height>14</Height>
        </BoundsAll>
        <Updating xsi:nil="true"/>
      </TocEntry>
    </Second>
  </PairOfGuidExcelItemMetadata>
  <PairOfGuidExcelItemMetadata>
    <First>e1a04973-631f-471b-8a9e-1cc4e58f894c</First>
    <Second>
      <Name>Q200. In total, how many cars or passenger vehicles cars are owned by you or a family member in your household? by BANNER</Name>
      <Guid>e1a04973-631f-471b-8a9e-1cc4e58f894c</Guid>
      <Width>42</Width>
      <Height>5</Height>
      <TocEntry>
        <Type>TableOrChart</Type>
        <TableTab>Table 141</TableTab>
        <TableTabFullName>Q200. In total, how many cars or passenger vehicles cars are owned by you or a family member in your household? by BANNER</TableTabFullName>
        <Title>Q200. In total, how many cars or passenger vehicles cars are owned by you or a family member in your household? by BANNER</Title>
        <Footer>Total sample; Weight: Weight - Age, Sex, Area, Highest Education (adjusted for energy decision maker profile); base n = 4507</Footer>
        <Bold>false</Bold>
        <BoundsAll>
          <Location>
            <X>1</X>
            <Y>2</Y>
          </Location>
          <Size>
            <Width>42</Width>
            <Height>5</Height>
          </Size>
          <X>1</X>
          <Y>2</Y>
          <Width>42</Width>
          <Height>5</Height>
        </BoundsAll>
        <Updating xsi:nil="true"/>
      </TocEntry>
    </Second>
  </PairOfGuidExcelItemMetadata>
  <PairOfGuidExcelItemMetadata>
    <First>b5eda068-6665-43a3-85f6-e6fe5ebb7d37</First>
    <Second>
      <Name>Q201. Which of the following do you or a family member in your household have?</Name>
      <Guid>b5eda068-6665-43a3-85f6-e6fe5ebb7d37</Guid>
      <Width>4</Width>
      <Height>6</Height>
      <TocEntry>
        <Type>TableOrChart</Type>
        <TableTab>Table 142</TableTab>
        <TableTabFullName>Q201. Which of the following do you or a family member in your household have?</TableTabFullName>
        <Title>Q201. Which of the following do you or a family member in your household have?</Title>
        <Footer>Total sample; Weight: Weight - Age, Sex, Area, Highest Education (adjusted for energy decision maker profile); base n = 4303; total n = 4507</Footer>
        <Bold>false</Bold>
        <BoundsAll>
          <Location>
            <X>1</X>
            <Y>2</Y>
          </Location>
          <Size>
            <Width>4</Width>
            <Height>6</Height>
          </Size>
          <X>1</X>
          <Y>2</Y>
          <Width>4</Width>
          <Height>6</Height>
        </BoundsAll>
        <Updating xsi:nil="true"/>
      </TocEntry>
    </Second>
  </PairOfGuidExcelItemMetadata>
  <PairOfGuidExcelItemMetadata>
    <First>3eb95fab-e296-447b-a63d-2178ba57520e</First>
    <Second>
      <Name>Q201. Petrol or diesel powered vehicle : Which of the following do you or a family member in your household have? by BANNER</Name>
      <Guid>3eb95fab-e296-447b-a63d-2178ba57520e</Guid>
      <Width>42</Width>
      <Height>7</Height>
      <TocEntry>
        <Type>TableOrChart</Type>
        <TableTab>Table 143</TableTab>
        <TableTabFullName>Q201. Petrol or diesel powered vehicle : Which of the following do you or a family member in your household have? by BANNER</TableTabFullName>
        <Title>Q201. Petrol or diesel powered vehicle : Which of the following do you or a family member in your household have? by BANNER</Title>
        <Footer>Total sample; Weight: Weight - Age, Sex, Area, Highest Education (adjusted for energy decision maker profile); base n = 4303; total n = 4507</Footer>
        <Bold>false</Bold>
        <BoundsAll>
          <Location>
            <X>1</X>
            <Y>2</Y>
          </Location>
          <Size>
            <Width>42</Width>
            <Height>7</Height>
          </Size>
          <X>1</X>
          <Y>2</Y>
          <Width>42</Width>
          <Height>7</Height>
        </BoundsAll>
        <Updating xsi:nil="true"/>
      </TocEntry>
    </Second>
  </PairOfGuidExcelItemMetadata>
  <PairOfGuidExcelItemMetadata>
    <First>121bda39-1f8e-4e1f-a918-b401caf13da2</First>
    <Second>
      <Name>Q201. Non-plugin hybrid vehicle (that is both petrol powered and electric powered) : Which of the following do you or a family member in your household have? by BANNER</Name>
      <Guid>121bda39-1f8e-4e1f-a918-b401caf13da2</Guid>
      <Width>42</Width>
      <Height>7</Height>
      <TocEntry>
        <Type>TableOrChart</Type>
        <TableTab>Table 144</TableTab>
        <TableTabFullName>Q201. Non-plugin hybrid vehicle (that is both petrol powered and electric powered) : Which of the following do you or a family member in your household have? by BANNER</TableTabFullName>
        <Title>Q201. Non-plugin hybrid vehicle (that is both petrol powered and electric powered) : Which of the following do you or a family member in your household have? by BANNER</Title>
        <Footer>Total sample; Weight: Weight - Age, Sex, Area, Highest Education (adjusted for energy decision maker profile); base n = 4303; total n = 4507</Footer>
        <Bold>false</Bold>
        <BoundsAll>
          <Location>
            <X>1</X>
            <Y>2</Y>
          </Location>
          <Size>
            <Width>42</Width>
            <Height>7</Height>
          </Size>
          <X>1</X>
          <Y>2</Y>
          <Width>42</Width>
          <Height>7</Height>
        </BoundsAll>
        <Updating xsi:nil="true"/>
      </TocEntry>
    </Second>
  </PairOfGuidExcelItemMetadata>
  <PairOfGuidExcelItemMetadata>
    <First>e08161b0-0bf8-48a6-aa6b-bab44ec3c056</First>
    <Second>
      <Name>Q201. Plugin hybrid vehicle (PHEV - that can be plugged in to an external power source for charging) : Which of the following do you or a family member in your household have? by BANNER</Name>
      <Guid>e08161b0-0bf8-48a6-aa6b-bab44ec3c056</Guid>
      <Width>42</Width>
      <Height>7</Height>
      <TocEntry>
        <Type>TableOrChart</Type>
        <TableTab>Table 145</TableTab>
        <TableTabFullName>Q201. Plugin hybrid vehicle (PHEV - that can be plugged in to an external power source for charging) : Which of the following do you or a family member in your household have? by BANNER</TableTabFullName>
        <Title>Q201. Plugin hybrid vehicle (PHEV - that can be plugged in to an external power source for charging) : Which of the following do you or a family member in your household have? by BANNER</Title>
        <Footer>Total sample; Weight: Weight - Age, Sex, Area, Highest Education (adjusted for energy decision maker profile); base n = 4303; total n = 4507</Footer>
        <Bold>false</Bold>
        <BoundsAll>
          <Location>
            <X>1</X>
            <Y>2</Y>
          </Location>
          <Size>
            <Width>42</Width>
            <Height>7</Height>
          </Size>
          <X>1</X>
          <Y>2</Y>
          <Width>42</Width>
          <Height>7</Height>
        </BoundsAll>
        <Updating xsi:nil="true"/>
      </TocEntry>
    </Second>
  </PairOfGuidExcelItemMetadata>
  <PairOfGuidExcelItemMetadata>
    <First>1e6a04c6-96d0-4a7c-837d-c3739e38d090</First>
    <Second>
      <Name>Q201. A fully electric vehicle : Which of the following do you or a family member in your household have? by BANNER</Name>
      <Guid>1e6a04c6-96d0-4a7c-837d-c3739e38d090</Guid>
      <Width>42</Width>
      <Height>7</Height>
      <TocEntry>
        <Type>TableOrChart</Type>
        <TableTab>Table 146</TableTab>
        <TableTabFullName>Q201. A fully electric vehicle : Which of the following do you or a family member in your household have? by BANNER</TableTabFullName>
        <Title>Q201. A fully electric vehicle : Which of the following do you or a family member in your household have? by BANNER</Title>
        <Footer>Total sample; Weight: Weight - Age, Sex, Area, Highest Education (adjusted for energy decision maker profile); base n = 4303; total n = 4507</Footer>
        <Bold>false</Bold>
        <BoundsAll>
          <Location>
            <X>1</X>
            <Y>2</Y>
          </Location>
          <Size>
            <Width>42</Width>
            <Height>7</Height>
          </Size>
          <X>1</X>
          <Y>2</Y>
          <Width>42</Width>
          <Height>7</Height>
        </BoundsAll>
        <Updating xsi:nil="true"/>
      </TocEntry>
    </Second>
  </PairOfGuidExcelItemMetadata>
  <PairOfGuidExcelItemMetadata>
    <First>19f8c712-9ad3-4ada-9dec-7632f91cf7a1</First>
    <Second>
      <Name>Q202. When do you think you will be most likely to purchase or lease a car or passenger vehicle in the future? by BANNER</Name>
      <Guid>19f8c712-9ad3-4ada-9dec-7632f91cf7a1</Guid>
      <Width>42</Width>
      <Height>12</Height>
      <TocEntry>
        <Type>TableOrChart</Type>
        <TableTab>Table 147</TableTab>
        <TableTabFullName>Q202. When do you think you will be most likely to purchase or lease a car or passenger vehicle in the future? by BANNER</TableTabFullName>
        <Title>Q202. When do you think you will be most likely to purchase or lease a car or passenger vehicle in the future? by BANNER</Title>
        <Footer>Total sample; Weight: Weight - Age, Sex, Area, Highest Education (adjusted for energy decision maker profile); base n = 4507</Footer>
        <Bold>false</Bold>
        <BoundsAll>
          <Location>
            <X>1</X>
            <Y>2</Y>
          </Location>
          <Size>
            <Width>42</Width>
            <Height>12</Height>
          </Size>
          <X>1</X>
          <Y>2</Y>
          <Width>42</Width>
          <Height>12</Height>
        </BoundsAll>
        <Updating xsi:nil="true"/>
      </TocEntry>
    </Second>
  </PairOfGuidExcelItemMetadata>
  <PairOfGuidExcelItemMetadata>
    <First>00ccc72d-907c-403f-9ec7-332cfd1f37ee</First>
    <Second>
      <Name>Q203a. When you next purchase or lease a car or passenger vehicle, how likely are you to consider each of the following?</Name>
      <Guid>00ccc72d-907c-403f-9ec7-332cfd1f37ee</Guid>
      <Width>9</Width>
      <Height>6</Height>
      <TocEntry>
        <Type>TableOrChart</Type>
        <TableTab>Table 148</TableTab>
        <TableTabFullName>Q203a. When you next purchase or lease a car or passenger vehicle, how likely are you to consider each of the following?</TableTabFullName>
        <Title>Q203a. When you next purchase or lease a car or passenger vehicle, how likely are you to consider each of the following?</Title>
        <Footer>Total sample; Weight: Weight - Age, Sex, Area, Highest Education (adjusted for energy decision maker profile); base n = 3285; total n = 4507</Footer>
        <Bold>false</Bold>
        <BoundsAll>
          <Location>
            <X>1</X>
            <Y>2</Y>
          </Location>
          <Size>
            <Width>9</Width>
            <Height>6</Height>
          </Size>
          <X>1</X>
          <Y>2</Y>
          <Width>9</Width>
          <Height>6</Height>
        </BoundsAll>
        <Updating xsi:nil="true"/>
      </TocEntry>
    </Second>
  </PairOfGuidExcelItemMetadata>
  <PairOfGuidExcelItemMetadata>
    <First>b8f53866-cdba-4b09-b9e6-ba50eb409ddc</First>
    <Second>
      <Name>Q203a. Petrol or diesel powered vehicle : When you next purchase or lease a car or passenger vehicle, how likely are you to consider each of the following? by BANNER</Name>
      <Guid>b8f53866-cdba-4b09-b9e6-ba50eb409ddc</Guid>
      <Width>42</Width>
      <Height>12</Height>
      <TocEntry>
        <Type>TableOrChart</Type>
        <TableTab>Table 149</TableTab>
        <TableTabFullName>Q203a. Petrol or diesel powered vehicle : When you next purchase or lease a car or passenger vehicle, how likely are you to consider each of the following? by BANNER</TableTabFullName>
        <Title>Q203a. Petrol or diesel powered vehicle : When you next purchase or lease a car or passenger vehicle, how likely are you to consider each of the following? by BANNER</Title>
        <Footer>Total sample; Weight: Weight - Age, Sex, Area, Highest Education (adjusted for energy decision maker profile); base n = 3285; total n = 4507</Footer>
        <Bold>false</Bold>
        <BoundsAll>
          <Location>
            <X>1</X>
            <Y>2</Y>
          </Location>
          <Size>
            <Width>42</Width>
            <Height>12</Height>
          </Size>
          <X>1</X>
          <Y>2</Y>
          <Width>42</Width>
          <Height>12</Height>
        </BoundsAll>
        <Updating xsi:nil="true"/>
      </TocEntry>
    </Second>
  </PairOfGuidExcelItemMetadata>
  <PairOfGuidExcelItemMetadata>
    <First>8ead2ac3-5798-4285-aa49-572dca476a6f</First>
    <Second>
      <Name>Q203a. Non-plugin hybrid vehicle (that is both petrol powered and electric powered) : When you next purchase or lease a car or passenger vehicle, how likely are you to consider each of the following? by BANNER</Name>
      <Guid>8ead2ac3-5798-4285-aa49-572dca476a6f</Guid>
      <Width>42</Width>
      <Height>12</Height>
      <TocEntry>
        <Type>TableOrChart</Type>
        <TableTab>Table 150</TableTab>
        <TableTabFullName>Q203a. Non-plugin hybrid vehicle (that is both petrol powered and electric powered) : When you next purchase or lease a car or passenger vehicle, how likely are you to consider each of the following? by BANNER</TableTabFullName>
        <Title>Q203a. Non-plugin hybrid vehicle (that is both petrol powered and electric powered) : When you next purchase or lease a car or passenger vehicle, how likely are you to consider each of the following? by BANNER</Title>
        <Footer>Total sample; Weight: Weight - Age, Sex, Area, Highest Education (adjusted for energy decision maker profile); base n = 3285; total n = 4507</Footer>
        <Bold>false</Bold>
        <BoundsAll>
          <Location>
            <X>1</X>
            <Y>2</Y>
          </Location>
          <Size>
            <Width>42</Width>
            <Height>12</Height>
          </Size>
          <X>1</X>
          <Y>2</Y>
          <Width>42</Width>
          <Height>12</Height>
        </BoundsAll>
        <Updating xsi:nil="true"/>
      </TocEntry>
    </Second>
  </PairOfGuidExcelItemMetadata>
  <PairOfGuidExcelItemMetadata>
    <First>2d2f7b83-f201-454e-aa30-6a8884ac698e</First>
    <Second>
      <Name>Q203a. Plugin hybrid vehicle (PHEV - that can be plugged in to an external power source for charging) : When you next purchase or lease a car or passenger vehicle, how likely are you to consider each of the following? by BANNER</Name>
      <Guid>2d2f7b83-f201-454e-aa30-6a8884ac698e</Guid>
      <Width>42</Width>
      <Height>12</Height>
      <TocEntry>
        <Type>TableOrChart</Type>
        <TableTab>Table 151</TableTab>
        <TableTabFullName>Q203a. Plugin hybrid vehicle (PHEV - that can be plugged in to an external power source for charging) : When you next purchase or lease a car or passenger vehicle, how likely are you to consider each of the following? by BANNER</TableTabFullName>
        <Title>Q203a. Plugin hybrid vehicle (PHEV - that can be plugged in to an external power source for charging) : When you next purchase or lease a car or passenger vehicle, how likely are you to consider each of the following? by BANNER</Title>
        <Footer>Total sample; Weight: Weight - Age, Sex, Area, Highest Education (adjusted for energy decision maker profile); base n = 3285; total n = 4507</Footer>
        <Bold>false</Bold>
        <BoundsAll>
          <Location>
            <X>1</X>
            <Y>2</Y>
          </Location>
          <Size>
            <Width>42</Width>
            <Height>12</Height>
          </Size>
          <X>1</X>
          <Y>2</Y>
          <Width>42</Width>
          <Height>12</Height>
        </BoundsAll>
        <Updating xsi:nil="true"/>
      </TocEntry>
    </Second>
  </PairOfGuidExcelItemMetadata>
  <PairOfGuidExcelItemMetadata>
    <First>f691f06d-536a-4bb4-80e2-9d0d41b81371</First>
    <Second>
      <Name>Q203a. A fully electric vehicle : When you next purchase or lease a car or passenger vehicle, how likely are you to consider each of the following? by BANNER</Name>
      <Guid>f691f06d-536a-4bb4-80e2-9d0d41b81371</Guid>
      <Width>42</Width>
      <Height>12</Height>
      <TocEntry>
        <Type>TableOrChart</Type>
        <TableTab>Table 152</TableTab>
        <TableTabFullName>Q203a. A fully electric vehicle : When you next purchase or lease a car or passenger vehicle, how likely are you to consider each of the following? by BANNER</TableTabFullName>
        <Title>Q203a. A fully electric vehicle : When you next purchase or lease a car or passenger vehicle, how likely are you to consider each of the following? by BANNER</Title>
        <Footer>Total sample; Weight: Weight - Age, Sex, Area, Highest Education (adjusted for energy decision maker profile); base n = 3285; total n = 4507</Footer>
        <Bold>false</Bold>
        <BoundsAll>
          <Location>
            <X>1</X>
            <Y>2</Y>
          </Location>
          <Size>
            <Width>42</Width>
            <Height>12</Height>
          </Size>
          <X>1</X>
          <Y>2</Y>
          <Width>42</Width>
          <Height>12</Height>
        </BoundsAll>
        <Updating xsi:nil="true"/>
      </TocEntry>
    </Second>
  </PairOfGuidExcelItemMetadata>
  <PairOfGuidExcelItemMetadata>
    <First>3514776c-8bea-43fe-ad82-18ff69d7048b</First>
    <Second>
      <Name>Q203b. When you next purchase or lease a car or passenger vehicle, which are you most likely to purchase? by BANNER</Name>
      <Guid>3514776c-8bea-43fe-ad82-18ff69d7048b</Guid>
      <Width>42</Width>
      <Height>10</Height>
      <TocEntry>
        <Type>TableOrChart</Type>
        <TableTab>Table 153</TableTab>
        <TableTabFullName>Q203b. When you next purchase or lease a car or passenger vehicle, which are you most likely to purchase? by BANNER</TableTabFullName>
        <Title>Q203b. When you next purchase or lease a car or passenger vehicle, which are you most likely to purchase? by BANNER</Title>
        <Footer>Total sample; Weight: Weight - Age, Sex, Area, Highest Education (adjusted for energy decision maker profile); base n = 3285; total n = 4507</Footer>
        <Bold>false</Bold>
        <BoundsAll>
          <Location>
            <X>1</X>
            <Y>2</Y>
          </Location>
          <Size>
            <Width>42</Width>
            <Height>10</Height>
          </Size>
          <X>1</X>
          <Y>2</Y>
          <Width>42</Width>
          <Height>10</Height>
        </BoundsAll>
        <Updating xsi:nil="true"/>
      </TocEntry>
    </Second>
  </PairOfGuidExcelItemMetadata>
  <PairOfGuidExcelItemMetadata>
    <First>ff5f68b5-6b60-4088-bece-a9b3ba27b972</First>
    <Second>
      <Name>Q204. Which of the following would you say are the top 3 reasons why you or your household purchased an electric vehicle? by BANNER</Name>
      <Guid>ff5f68b5-6b60-4088-bece-a9b3ba27b972</Guid>
      <Width>42</Width>
      <Height>15</Height>
      <TocEntry>
        <Type>TableOrChart</Type>
        <TableTab>Table 154</TableTab>
        <TableTabFullName>Q204. Which of the following would you say are the top 3 reasons why you or your household purchased an electric vehicle? by BANNER</TableTabFullName>
        <Title>Q204. Which of the following would you say are the top 3 reasons why you or your household purchased an electric vehicle? by BANNER</Title>
        <Footer>Total sample; Weight: Weight - Age, Sex, Area, Highest Education (adjusted for energy decision maker profile); base n = 300; total n = 4507</Footer>
        <Bold>false</Bold>
        <BoundsAll>
          <Location>
            <X>1</X>
            <Y>2</Y>
          </Location>
          <Size>
            <Width>42</Width>
            <Height>15</Height>
          </Size>
          <X>1</X>
          <Y>2</Y>
          <Width>42</Width>
          <Height>15</Height>
        </BoundsAll>
        <Updating xsi:nil="true"/>
      </TocEntry>
    </Second>
  </PairOfGuidExcelItemMetadata>
  <PairOfGuidExcelItemMetadata>
    <First>03e3ae16-86a0-4ffa-983b-c18c2a07da6b</First>
    <Second>
      <Name>Q205. Which of the following would you say are the top 3 reasons why you would consider an electric vehicle when you next purchase a car or passenger vehicle? by BANNER</Name>
      <Guid>03e3ae16-86a0-4ffa-983b-c18c2a07da6b</Guid>
      <Width>42</Width>
      <Height>15</Height>
      <TocEntry>
        <Type>TableOrChart</Type>
        <TableTab>Table 155</TableTab>
        <TableTabFullName>Q205. Which of the following would you say are the top 3 reasons why you would consider an electric vehicle when you next purchase a car or passenger vehicle? by BANNER</TableTabFullName>
        <Title>Q205. Which of the following would you say are the top 3 reasons why you would consider an electric vehicle when you next purchase a car or passenger vehicle? by BANNER</Title>
        <Footer>Total sample; Weight: Weight - Age, Sex, Area, Highest Education (adjusted for energy decision maker profile); base n = 1334; total n = 4507</Footer>
        <Bold>false</Bold>
        <BoundsAll>
          <Location>
            <X>1</X>
            <Y>2</Y>
          </Location>
          <Size>
            <Width>42</Width>
            <Height>15</Height>
          </Size>
          <X>1</X>
          <Y>2</Y>
          <Width>42</Width>
          <Height>15</Height>
        </BoundsAll>
        <Updating xsi:nil="true"/>
      </TocEntry>
    </Second>
  </PairOfGuidExcelItemMetadata>
  <PairOfGuidExcelItemMetadata>
    <First>a36b7ee7-bdca-4ff8-b36b-c5ca13f5e468</First>
    <Second>
      <Name>Q206. Which of the following, if any, are reasons why you wouldn’t be likely to consider an electric vehicle when you next purchase a car or passenger vehicle? by BANNER</Name>
      <Guid>a36b7ee7-bdca-4ff8-b36b-c5ca13f5e468</Guid>
      <Width>42</Width>
      <Height>18</Height>
      <TocEntry>
        <Type>TableOrChart</Type>
        <TableTab>Table 156</TableTab>
        <TableTabFullName>Q206. Which of the following, if any, are reasons why you wouldn’t be likely to consider an electric vehicle when you next purchase a car or passenger vehicle? by BANNER</TableTabFullName>
        <Title>Q206. Which of the following, if any, are reasons why you wouldn’t be likely to consider an electric vehicle when you next purchase a car or passenger vehicle? by BANNER</Title>
        <Footer>Total sample; Weight: Weight - Age, Sex, Area, Highest Education (adjusted for energy decision maker profile); base n = 1951; total n = 4507</Footer>
        <Bold>false</Bold>
        <BoundsAll>
          <Location>
            <X>1</X>
            <Y>2</Y>
          </Location>
          <Size>
            <Width>42</Width>
            <Height>18</Height>
          </Size>
          <X>1</X>
          <Y>2</Y>
          <Width>42</Width>
          <Height>18</Height>
        </BoundsAll>
        <Updating xsi:nil="true"/>
      </TocEntry>
    </Second>
  </PairOfGuidExcelItemMetadata>
  <PairOfGuidExcelItemMetadata>
    <First>bd9365a2-c506-4a52-8c64-0d6f6058daa2</First>
    <Second>
      <Name>Q207. Do you currently drive a motor vehicle, either regularly or from time-to-time? by BANNER</Name>
      <Guid>bd9365a2-c506-4a52-8c64-0d6f6058daa2</Guid>
      <Width>42</Width>
      <Height>7</Height>
      <TocEntry>
        <Type>TableOrChart</Type>
        <TableTab>Table 157</TableTab>
        <TableTabFullName>Q207. Do you currently drive a motor vehicle, either regularly or from time-to-time? by BANNER</TableTabFullName>
        <Title>Q207. Do you currently drive a motor vehicle, either regularly or from time-to-time? by BANNER</Title>
        <Footer>Total sample; Weight: Weight - Age, Sex, Area, Highest Education (adjusted for energy decision maker profile); base n = 4507</Footer>
        <Bold>false</Bold>
        <BoundsAll>
          <Location>
            <X>1</X>
            <Y>2</Y>
          </Location>
          <Size>
            <Width>42</Width>
            <Height>7</Height>
          </Size>
          <X>1</X>
          <Y>2</Y>
          <Width>42</Width>
          <Height>7</Height>
        </BoundsAll>
        <Updating xsi:nil="true"/>
      </TocEntry>
    </Second>
  </PairOfGuidExcelItemMetadata>
  <PairOfGuidExcelItemMetadata>
    <First>595b202c-66f3-4a17-ac89-c2a27e4b5536</First>
    <Second>
      <Name>Q208. Thinking just about the car or passenger vehicle you drive most often. Which type of vehicle is this? by BANNER</Name>
      <Guid>595b202c-66f3-4a17-ac89-c2a27e4b5536</Guid>
      <Width>42</Width>
      <Height>9</Height>
      <TocEntry>
        <Type>TableOrChart</Type>
        <TableTab>Table 158</TableTab>
        <TableTabFullName>Q208. Thinking just about the car or passenger vehicle you drive most often. Which type of vehicle is this? by BANNER</TableTabFullName>
        <Title>Q208. Thinking just about the car or passenger vehicle you drive most often. Which type of vehicle is this? by BANNER</Title>
        <Footer>Total sample; Weight: Weight - Age, Sex, Area, Highest Education (adjusted for energy decision maker profile); base n = 4039; total n = 4507</Footer>
        <Bold>false</Bold>
        <BoundsAll>
          <Location>
            <X>1</X>
            <Y>2</Y>
          </Location>
          <Size>
            <Width>42</Width>
            <Height>9</Height>
          </Size>
          <X>1</X>
          <Y>2</Y>
          <Width>42</Width>
          <Height>9</Height>
        </BoundsAll>
        <Updating xsi:nil="true"/>
      </TocEntry>
    </Second>
  </PairOfGuidExcelItemMetadata>
  <PairOfGuidExcelItemMetadata>
    <First>10d5b5bd-d8bf-4eca-bb36-5759a96b0793</First>
    <Second>
      <Name>Q209a. Approximately how far do you drive in an average week in this vehicle you drive most often? If you are unsure, please provide us with your best estimate by BANNER</Name>
      <Guid>10d5b5bd-d8bf-4eca-bb36-5759a96b0793</Guid>
      <Width>42</Width>
      <Height>9</Height>
      <TocEntry>
        <Type>TableOrChart</Type>
        <TableTab>Table 159</TableTab>
        <TableTabFullName>Q209a. Approximately how far do you drive in an average week in this vehicle you drive most often? If you are unsure, please provide us with your best estimate by BANNER</TableTabFullName>
        <Title>Q209a. Approximately how far do you drive in an average week in this vehicle you drive most often? If you are unsure, please provide us with your best estimate by BANNER</Title>
        <Footer>Total sample; Weight: Weight - Age, Sex, Area, Highest Education (adjusted for energy decision maker profile); base n = 4039; total n = 4507</Footer>
        <Bold>false</Bold>
        <BoundsAll>
          <Location>
            <X>1</X>
            <Y>2</Y>
          </Location>
          <Size>
            <Width>42</Width>
            <Height>9</Height>
          </Size>
          <X>1</X>
          <Y>2</Y>
          <Width>42</Width>
          <Height>9</Height>
        </BoundsAll>
        <Updating xsi:nil="true"/>
      </TocEntry>
    </Second>
  </PairOfGuidExcelItemMetadata>
  <PairOfGuidExcelItemMetadata>
    <First>7e45f706-a0a0-479d-8ebc-9add66d66670</First>
    <Second>
      <Name>Q209b. Where is the vehicle you drive most often usually parked from 9am to 4pm on a weekday? by BANNER</Name>
      <Guid>7e45f706-a0a0-479d-8ebc-9add66d66670</Guid>
      <Width>42</Width>
      <Height>11</Height>
      <TocEntry>
        <Type>TableOrChart</Type>
        <TableTab>Table 160</TableTab>
        <TableTabFullName>Q209b. Where is the vehicle you drive most often usually parked from 9am to 4pm on a weekday? by BANNER</TableTabFullName>
        <Title>Q209b. Where is the vehicle you drive most often usually parked from 9am to 4pm on a weekday? by BANNER</Title>
        <Footer>Total sample; Weight: Weight - Age, Sex, Area, Highest Education (adjusted for energy decision maker profile); base n = 4039; total n = 4507</Footer>
        <Bold>false</Bold>
        <BoundsAll>
          <Location>
            <X>1</X>
            <Y>2</Y>
          </Location>
          <Size>
            <Width>42</Width>
            <Height>11</Height>
          </Size>
          <X>1</X>
          <Y>2</Y>
          <Width>42</Width>
          <Height>11</Height>
        </BoundsAll>
        <Updating xsi:nil="true"/>
      </TocEntry>
    </Second>
  </PairOfGuidExcelItemMetadata>
  <PairOfGuidExcelItemMetadata>
    <First>21459695-8dcd-4c47-b44c-055138aa3a07</First>
    <Second>
      <Name>Q210. How often do you charge this plugin hybrid (PHEV) / electric vehicle in each of these locations?</Name>
      <Guid>21459695-8dcd-4c47-b44c-055138aa3a07</Guid>
      <Width>7</Width>
      <Height>6</Height>
      <TocEntry>
        <Type>TableOrChart</Type>
        <TableTab>Table 161</TableTab>
        <TableTabFullName>Q210. How often do you charge this plugin hybrid (PHEV) / electric vehicle in each of these locations?</TableTabFullName>
        <Title>Q210. How often do you charge this plugin hybrid (PHEV) / electric vehicle in each of these locations?</Title>
        <Footer>Total sample; Weight: Weight - Age, Sex, Area, Highest Education (adjusted for energy decision maker profile); base n = from 177 to 211; total n = 4507</Footer>
        <Bold>false</Bold>
        <BoundsAll>
          <Location>
            <X>1</X>
            <Y>2</Y>
          </Location>
          <Size>
            <Width>7</Width>
            <Height>6</Height>
          </Size>
          <X>1</X>
          <Y>2</Y>
          <Width>7</Width>
          <Height>6</Height>
        </BoundsAll>
        <Updating xsi:nil="true"/>
      </TocEntry>
    </Second>
  </PairOfGuidExcelItemMetadata>
  <PairOfGuidExcelItemMetadata>
    <First>cd8288c9-dcff-4549-9ec8-156a6999460c</First>
    <Second>
      <Name>Q211. What time of day do you most often charge your plugin hybrid (PHEV) / electric vehicle when you charge at home?</Name>
      <Guid>cd8288c9-dcff-4549-9ec8-156a6999460c</Guid>
      <Width>6</Width>
      <Height>4</Height>
      <TocEntry>
        <Type>TableOrChart</Type>
        <TableTab>Table 162</TableTab>
        <TableTabFullName>Q211. What time of day do you most often charge your plugin hybrid (PHEV) / electric vehicle when you charge at home?</TableTabFullName>
        <Title>Q211. What time of day do you most often charge your plugin hybrid (PHEV) / electric vehicle when you charge at home?</Title>
        <Footer>Total sample; Weight: Weight - Age, Sex, Area, Highest Education (adjusted for energy decision maker profile); base n = 202; total n = 4507</Footer>
        <Bold>false</Bold>
        <BoundsAll>
          <Location>
            <X>1</X>
            <Y>2</Y>
          </Location>
          <Size>
            <Width>6</Width>
            <Height>4</Height>
          </Size>
          <X>1</X>
          <Y>2</Y>
          <Width>6</Width>
          <Height>4</Height>
        </BoundsAll>
        <Updating xsi:nil="true"/>
      </TocEntry>
    </Second>
  </PairOfGuidExcelItemMetadata>
  <PairOfGuidExcelItemMetadata>
    <First>ffaed97d-e494-4d53-a91a-ed507b593c29</First>
    <Second>
      <Name>Q212. Which of the following applies to you?</Name>
      <Guid>ffaed97d-e494-4d53-a91a-ed507b593c29</Guid>
      <Width>4</Width>
      <Height>7</Height>
      <TocEntry>
        <Type>TableOrChart</Type>
        <TableTab>Table 163</TableTab>
        <TableTabFullName>Q212. Which of the following applies to you?</TableTabFullName>
        <Title>Q212. Which of the following applies to you?</Title>
        <Footer>Total sample; Weight: Weight - Age, Sex, Area, Highest Education (adjusted for energy decision maker profile); base n = from 397 to 4507; total n = 4507</Footer>
        <Bold>false</Bold>
        <BoundsAll>
          <Location>
            <X>1</X>
            <Y>2</Y>
          </Location>
          <Size>
            <Width>4</Width>
            <Height>7</Height>
          </Size>
          <X>1</X>
          <Y>2</Y>
          <Width>4</Width>
          <Height>7</Height>
        </BoundsAll>
        <Updating xsi:nil="true"/>
      </TocEntry>
    </Second>
  </PairOfGuidExcelItemMetadata>
  <PairOfGuidExcelItemMetadata>
    <First>fbb9f67b-af35-416d-b595-a493befca142</First>
    <Second>
      <Name>Q212. You have a dedicated home electric vehicle charger (often called a Level 2 charger or wallbox, installed separately from a regular household power point) : Which of the following applies to you? by BANNER</Name>
      <Guid>fbb9f67b-af35-416d-b595-a493befca142</Guid>
      <Width>42</Width>
      <Height>7</Height>
      <TocEntry>
        <Type>TableOrChart</Type>
        <TableTab>Table 164</TableTab>
        <TableTabFullName>Q212. You have a dedicated home electric vehicle charger (often called a Level 2 charger or wallbox, installed separately from a regular household power point) : Which of the following applies to you? by BANNER</TableTabFullName>
        <Title>Q212. You have a dedicated home electric vehicle charger (often called a Level 2 charger or wallbox, installed separately from a regular household power point) : Which of the following applies to you? by BANNER</Title>
        <Footer>Total sample; Weight: Weight - Age, Sex, Area, Highest Education (adjusted for energy decision maker profile); base n = 397; total n = 4507</Footer>
        <Bold>false</Bold>
        <BoundsAll>
          <Location>
            <X>1</X>
            <Y>2</Y>
          </Location>
          <Size>
            <Width>42</Width>
            <Height>7</Height>
          </Size>
          <X>1</X>
          <Y>2</Y>
          <Width>42</Width>
          <Height>7</Height>
        </BoundsAll>
        <Updating xsi:nil="true"/>
      </TocEntry>
    </Second>
  </PairOfGuidExcelItemMetadata>
  <PairOfGuidExcelItemMetadata>
    <First>26e02eae-17c8-4995-b327-de72596a2eae</First>
    <Second>
      <Name>Q212. There is an electrical outlet within 10 meters of where you usually park your car at home : Which of the following applies to you? by BANNER</Name>
      <Guid>26e02eae-17c8-4995-b327-de72596a2eae</Guid>
      <Width>42</Width>
      <Height>7</Height>
      <TocEntry>
        <Type>TableOrChart</Type>
        <TableTab>Table 165</TableTab>
        <TableTabFullName>Q212. There is an electrical outlet within 10 meters of where you usually park your car at home : Which of the following applies to you? by BANNER</TableTabFullName>
        <Title>Q212. There is an electrical outlet within 10 meters of where you usually park your car at home : Which of the following applies to you? by BANNER</Title>
        <Footer>Total sample; Weight: Weight - Age, Sex, Area, Highest Education (adjusted for energy decision maker profile); base n = 4507</Footer>
        <Bold>false</Bold>
        <BoundsAll>
          <Location>
            <X>1</X>
            <Y>2</Y>
          </Location>
          <Size>
            <Width>42</Width>
            <Height>7</Height>
          </Size>
          <X>1</X>
          <Y>2</Y>
          <Width>42</Width>
          <Height>7</Height>
        </BoundsAll>
        <Updating xsi:nil="true"/>
      </TocEntry>
    </Second>
  </PairOfGuidExcelItemMetadata>
  <PairOfGuidExcelItemMetadata>
    <First>5e9010d2-9eb2-4a1f-8b10-adcd9a6f7f95</First>
    <Second>
      <Name>Q212. You have access to off-street parking at your work location : Which of the following applies to you? by BANNER</Name>
      <Guid>5e9010d2-9eb2-4a1f-8b10-adcd9a6f7f95</Guid>
      <Width>42</Width>
      <Height>7</Height>
      <TocEntry>
        <Type>TableOrChart</Type>
        <TableTab>Table 166</TableTab>
        <TableTabFullName>Q212. You have access to off-street parking at your work location : Which of the following applies to you? by BANNER</TableTabFullName>
        <Title>Q212. You have access to off-street parking at your work location : Which of the following applies to you? by BANNER</Title>
        <Footer>Total sample; Weight: Weight - Age, Sex, Area, Highest Education (adjusted for energy decision maker profile); base n = 3036; total n = 4507</Footer>
        <Bold>false</Bold>
        <BoundsAll>
          <Location>
            <X>1</X>
            <Y>2</Y>
          </Location>
          <Size>
            <Width>42</Width>
            <Height>7</Height>
          </Size>
          <X>1</X>
          <Y>2</Y>
          <Width>42</Width>
          <Height>7</Height>
        </BoundsAll>
        <Updating xsi:nil="true"/>
      </TocEntry>
    </Second>
  </PairOfGuidExcelItemMetadata>
  <PairOfGuidExcelItemMetadata>
    <First>347918c7-b499-4cde-94ba-e855e1e9acf5</First>
    <Second>
      <Name>Q212. You have access to off street parking at home : Which of the following applies to you? by BANNER</Name>
      <Guid>347918c7-b499-4cde-94ba-e855e1e9acf5</Guid>
      <Width>42</Width>
      <Height>7</Height>
      <TocEntry>
        <Type>TableOrChart</Type>
        <TableTab>Table 167</TableTab>
        <TableTabFullName>Q212. You have access to off street parking at home : Which of the following applies to you? by BANNER</TableTabFullName>
        <Title>Q212. You have access to off street parking at home : Which of the following applies to you? by BANNER</Title>
        <Footer>Total sample; Weight: Weight - Age, Sex, Area, Highest Education (adjusted for energy decision maker profile); base n = 4507</Footer>
        <Bold>false</Bold>
        <BoundsAll>
          <Location>
            <X>1</X>
            <Y>2</Y>
          </Location>
          <Size>
            <Width>42</Width>
            <Height>7</Height>
          </Size>
          <X>1</X>
          <Y>2</Y>
          <Width>42</Width>
          <Height>7</Height>
        </BoundsAll>
        <Updating xsi:nil="true"/>
      </TocEntry>
    </Second>
  </PairOfGuidExcelItemMetadata>
  <PairOfGuidExcelItemMetadata>
    <First>6aab0397-9f2a-41f2-82a7-e956ed797f56</First>
    <Second>
      <Name>Q213. Which of the following best describes how you most regularly charge this plugin hybrid (PHEV) / electric vehicle? by BANNER</Name>
      <Guid>6aab0397-9f2a-41f2-82a7-e956ed797f56</Guid>
      <Width>42</Width>
      <Height>10</Height>
      <TocEntry>
        <Type>TableOrChart</Type>
        <TableTab>Table 168</TableTab>
        <TableTabFullName>Q213. Which of the following best describes how you most regularly charge this plugin hybrid (PHEV) / electric vehicle? by BANNER</TableTabFullName>
        <Title>Q213. Which of the following best describes how you most regularly charge this plugin hybrid (PHEV) / electric vehicle? by BANNER</Title>
        <Footer>Total sample; Weight: Weight - Age, Sex, Area, Highest Education (adjusted for energy decision maker profile); base n = 202; total n = 4507</Footer>
        <Bold>false</Bold>
        <BoundsAll>
          <Location>
            <X>1</X>
            <Y>2</Y>
          </Location>
          <Size>
            <Width>42</Width>
            <Height>10</Height>
          </Size>
          <X>1</X>
          <Y>2</Y>
          <Width>42</Width>
          <Height>10</Height>
        </BoundsAll>
        <Updating xsi:nil="true"/>
      </TocEntry>
    </Second>
  </PairOfGuidExcelItemMetadata>
  <PairOfGuidExcelItemMetadata>
    <First>af48a8c3-187e-4180-b97f-70ba9c65b5df</First>
    <Second>
      <Name>Q214. Which of the following would you be most likely to do if you bought a plugin hybrid vehicle or fully electric vehicle? by BANNER</Name>
      <Guid>af48a8c3-187e-4180-b97f-70ba9c65b5df</Guid>
      <Width>42</Width>
      <Height>10</Height>
      <TocEntry>
        <Type>TableOrChart</Type>
        <TableTab>Table 169</TableTab>
        <TableTabFullName>Q214. Which of the following would you be most likely to do if you bought a plugin hybrid vehicle or fully electric vehicle? by BANNER</TableTabFullName>
        <Title>Q214. Which of the following would you be most likely to do if you bought a plugin hybrid vehicle or fully electric vehicle? by BANNER</Title>
        <Footer>Total sample; Weight: Weight - Age, Sex, Area, Highest Education (adjusted for energy decision maker profile); base n = 1799; total n = 4507</Footer>
        <Bold>false</Bold>
        <BoundsAll>
          <Location>
            <X>1</X>
            <Y>2</Y>
          </Location>
          <Size>
            <Width>42</Width>
            <Height>10</Height>
          </Size>
          <X>1</X>
          <Y>2</Y>
          <Width>42</Width>
          <Height>10</Height>
        </BoundsAll>
        <Updating xsi:nil="true"/>
      </TocEntry>
    </Second>
  </PairOfGuidExcelItemMetadata>
  <PairOfGuidExcelItemMetadata>
    <First>69a06e30-8537-4f19-b1d5-7391eedac5f6</First>
    <Second>
      <Name>Q215. As a result of recent increases in petrol prices, are you…? by BANNER</Name>
      <Guid>69a06e30-8537-4f19-b1d5-7391eedac5f6</Guid>
      <Width>42</Width>
      <Height>9</Height>
      <TocEntry>
        <Type>TableOrChart</Type>
        <TableTab>Table 170</TableTab>
        <TableTabFullName>Q215. As a result of recent increases in petrol prices, are you…? by BANNER</TableTabFullName>
        <Title>Q215. As a result of recent increases in petrol prices, are you…? by BANNER</Title>
        <Footer>Total sample; Weight: Weight - Age, Sex, Area, Highest Education (adjusted for energy decision maker profile); base n = 3285; total n = 4507</Footer>
        <Bold>false</Bold>
        <BoundsAll>
          <Location>
            <X>1</X>
            <Y>2</Y>
          </Location>
          <Size>
            <Width>42</Width>
            <Height>9</Height>
          </Size>
          <X>1</X>
          <Y>2</Y>
          <Width>42</Width>
          <Height>9</Height>
        </BoundsAll>
        <Updating xsi:nil="true"/>
      </TocEntry>
    </Second>
  </PairOfGuidExcelItemMetadata>
  <PairOfGuidExcelItemMetadata>
    <First>a5fc3467-d7e1-43dd-a37e-04bc204dd3a2</First>
    <Second>
      <Name>Q216. If you wanted to find out more about electric vehicles, which of the following would you use or consult for more information? by BANNER</Name>
      <Guid>a5fc3467-d7e1-43dd-a37e-04bc204dd3a2</Guid>
      <Width>42</Width>
      <Height>18</Height>
      <TocEntry>
        <Type>TableOrChart</Type>
        <TableTab>Table 171</TableTab>
        <TableTabFullName>Q216. If you wanted to find out more about electric vehicles, which of the following would you use or consult for more information? by BANNER</TableTabFullName>
        <Title>Q216. If you wanted to find out more about electric vehicles, which of the following would you use or consult for more information? by BANNER</Title>
        <Footer>Total sample; Weight: Weight - Age, Sex, Area, Highest Education (adjusted for energy decision maker profile); base n = 1334; total n = 4507</Footer>
        <Bold>false</Bold>
        <BoundsAll>
          <Location>
            <X>1</X>
            <Y>2</Y>
          </Location>
          <Size>
            <Width>42</Width>
            <Height>18</Height>
          </Size>
          <X>1</X>
          <Y>2</Y>
          <Width>42</Width>
          <Height>18</Height>
        </BoundsAll>
        <Updating xsi:nil="true"/>
      </TocEntry>
    </Second>
  </PairOfGuidExcelItemMetadata>
  <PairOfGuidExcelItemMetadata>
    <First>a61efb37-f3fc-4a6e-bf54-2f97a895c8ea</First>
    <Second>
      <Name>Z6. And what is your household’s overall annual income before tax or other deductions? Your best estimate is fine. by BANNER</Name>
      <Guid>a61efb37-f3fc-4a6e-bf54-2f97a895c8ea</Guid>
      <Width>42</Width>
      <Height>22</Height>
      <TocEntry>
        <Type>TableOrChart</Type>
        <TableTab>Table 172</TableTab>
        <TableTabFullName>Z6. And what is your household’s overall annual income before tax or other deductions? Your best estimate is fine. by BANNER</TableTabFullName>
        <Title>Z6. And what is your household’s overall annual income before tax or other deductions? Your best estimate is fine. by BANNER</Title>
        <Footer>Total sample; Weight: Weight - Age, Sex, Area, Highest Education (adjusted for energy decision maker profile); base n = 4507</Footer>
        <Bold>false</Bold>
        <BoundsAll>
          <Location>
            <X>1</X>
            <Y>2</Y>
          </Location>
          <Size>
            <Width>42</Width>
            <Height>22</Height>
          </Size>
          <X>1</X>
          <Y>2</Y>
          <Width>42</Width>
          <Height>22</Height>
        </BoundsAll>
        <Updating xsi:nil="true"/>
      </TocEntry>
    </Second>
  </PairOfGuidExcelItemMetadata>
  <PairOfGuidExcelItemMetadata>
    <First>76e27c4c-6feb-4a85-add3-f057f77fc7ca</First>
    <Second>
      <Name>Z6a. How much do you currently have available in savings or other liquid assets in either your name or jointly with someone else (e.g., bank or savings accounts, offset accounts, or shares)? by BANNER</Name>
      <Guid>76e27c4c-6feb-4a85-add3-f057f77fc7ca</Guid>
      <Width>42</Width>
      <Height>16</Height>
      <TocEntry>
        <Type>TableOrChart</Type>
        <TableTab>Table 173</TableTab>
        <TableTabFullName>Z6a. How much do you currently have available in savings or other liquid assets in either your name or jointly with someone else (e.g., bank or savings accounts, offset accounts, or shares)? by BANNER</TableTabFullName>
        <Title>Z6a. How much do you currently have available in savings or other liquid assets in either your name or jointly with someone else (e.g., bank or savings accounts, offset accounts, or shares)? by BANNER</Title>
        <Footer>Total sample; Weight: Weight - Age, Sex, Area, Highest Education (adjusted for energy decision maker profile); base n = 4507</Footer>
        <Bold>false</Bold>
        <BoundsAll>
          <Location>
            <X>1</X>
            <Y>2</Y>
          </Location>
          <Size>
            <Width>42</Width>
            <Height>16</Height>
          </Size>
          <X>1</X>
          <Y>2</Y>
          <Width>42</Width>
          <Height>16</Height>
        </BoundsAll>
        <Updating xsi:nil="true"/>
      </TocEntry>
    </Second>
  </PairOfGuidExcelItemMetadata>
  <PairOfGuidExcelItemMetadata>
    <First>c594c5ec-df45-45c7-9135-043e8e0ac15f</First>
    <Second>
      <Name>Z7. Do any of the following apply to you?</Name>
      <Guid>c594c5ec-df45-45c7-9135-043e8e0ac15f</Guid>
      <Width>4</Width>
      <Height>8</Height>
      <TocEntry>
        <Type>TableOrChart</Type>
        <TableTab>Table 174</TableTab>
        <TableTabFullName>Z7. Do any of the following apply to you?</TableTabFullName>
        <Title>Z7. Do any of the following apply to you?</Title>
        <Footer>Total sample; Weight: Weight - Age, Sex, Area, Highest Education (adjusted for energy decision maker profile); base n = 4507</Footer>
        <Bold>false</Bold>
        <BoundsAll>
          <Location>
            <X>1</X>
            <Y>2</Y>
          </Location>
          <Size>
            <Width>4</Width>
            <Height>8</Height>
          </Size>
          <X>1</X>
          <Y>2</Y>
          <Width>4</Width>
          <Height>8</Height>
        </BoundsAll>
        <Updating xsi:nil="true"/>
      </TocEntry>
    </Second>
  </PairOfGuidExcelItemMetadata>
  <PairOfGuidExcelItemMetadata>
    <First>893739e7-e30e-4263-9629-17f6b5f4a2da</First>
    <Second>
      <Name>Z8a. How would you describe your current financial situation?  by BANNER</Name>
      <Guid>893739e7-e30e-4263-9629-17f6b5f4a2da</Guid>
      <Width>42</Width>
      <Height>11</Height>
      <TocEntry>
        <Type>TableOrChart</Type>
        <TableTab>Table 175</TableTab>
        <TableTabFullName>Z8a. How would you describe your current financial situation?  by BANNER</TableTabFullName>
        <Title>Z8a. How would you describe your current financial situation?  by BANNER</Title>
        <Footer>Total sample; Weight: Weight - Age, Sex, Area, Highest Education (adjusted for energy decision maker profile); base n = 4507</Footer>
        <Bold>false</Bold>
        <BoundsAll>
          <Location>
            <X>1</X>
            <Y>2</Y>
          </Location>
          <Size>
            <Width>42</Width>
            <Height>11</Height>
          </Size>
          <X>1</X>
          <Y>2</Y>
          <Width>42</Width>
          <Height>11</Height>
        </BoundsAll>
        <Updating xsi:nil="true"/>
      </TocEntry>
    </Second>
  </PairOfGuidExcelItemMetadata>
</ArrayOfPairOfGuidExcelItemMetadata>
</file>

<file path=customXml/item5.xml><?xml version="1.0" encoding="utf-8"?>
<ExcelWebExportSettings xmlns:xsd="http://www.w3.org/2001/XMLSchema" xmlns:xsi="http://www.w3.org/2001/XMLSchema-instance">
  <ExportAs>OneWorksheetPerTable</ExportAs>
  <HowCount>FromBottomOfOneToTopOfNext</HowCount>
  <RowsBetweenTables>3</RowsBetweenTables>
  <IgnoreNetAndSum>false</IgnoreNetAndSum>
  <ShowTableOfContents>true</ShowTableOfContents>
  <RepeatHeadings>true</RepeatHeadings>
  <ShowSignificanceArrows>false</ShowSignificanceArrows>
  <ColComparisonsSeparate>false</ColComparisonsSeparate>
  <TableNamesSequential>true</TableNamesSequential>
  <ConductWholeTableSignificanceTest>false</ConductWholeTableSignificanceTest>
</ExcelWebExportSettings>
</file>

<file path=customXml/itemProps1.xml><?xml version="1.0" encoding="utf-8"?>
<ds:datastoreItem xmlns:ds="http://schemas.openxmlformats.org/officeDocument/2006/customXml" ds:itemID="{66B164B4-9F39-47AB-9F23-96754DBA16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6bd2430-d891-47a8-803d-2d8c6efca2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86CB141-256D-4D4B-8DDA-374CCB078828}">
  <ds:schemaRefs>
    <ds:schemaRef ds:uri="http://schemas.microsoft.com/sharepoint/v3/contenttype/forms"/>
  </ds:schemaRefs>
</ds:datastoreItem>
</file>

<file path=customXml/itemProps3.xml><?xml version="1.0" encoding="utf-8"?>
<ds:datastoreItem xmlns:ds="http://schemas.openxmlformats.org/officeDocument/2006/customXml" ds:itemID="{01A87B26-888B-491A-9AAB-659D7FE15CFF}">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BFEBA799-012B-400B-8072-AC9ABD2E326F}">
  <ds:schemaRefs>
    <ds:schemaRef ds:uri="http://www.w3.org/2001/XMLSchema"/>
  </ds:schemaRefs>
</ds:datastoreItem>
</file>

<file path=customXml/itemProps5.xml><?xml version="1.0" encoding="utf-8"?>
<ds:datastoreItem xmlns:ds="http://schemas.openxmlformats.org/officeDocument/2006/customXml" ds:itemID="{7C447C0D-6FCB-4A6E-BA0B-C8BD6425F3D9}">
  <ds:schemaRef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175</vt:i4>
      </vt:variant>
    </vt:vector>
  </HeadingPairs>
  <TitlesOfParts>
    <vt:vector size="175" baseType="lpstr">
      <vt:lpstr>TOC</vt:lpstr>
      <vt:lpstr>Table 1</vt:lpstr>
      <vt:lpstr>Table 2</vt:lpstr>
      <vt:lpstr>Table 3</vt:lpstr>
      <vt:lpstr>Table 4</vt:lpstr>
      <vt:lpstr>Table 5</vt:lpstr>
      <vt:lpstr>Table 6</vt:lpstr>
      <vt:lpstr>Table 7</vt:lpstr>
      <vt:lpstr>Table 8</vt:lpstr>
      <vt:lpstr>Table 9</vt:lpstr>
      <vt:lpstr>Table 10</vt:lpstr>
      <vt:lpstr>Table 11</vt:lpstr>
      <vt:lpstr>Table 12</vt:lpstr>
      <vt:lpstr>Table 13</vt:lpstr>
      <vt:lpstr>Table 14</vt:lpstr>
      <vt:lpstr>Table 15</vt:lpstr>
      <vt:lpstr>Table 16</vt:lpstr>
      <vt:lpstr>Table 17</vt:lpstr>
      <vt:lpstr>Table 18</vt:lpstr>
      <vt:lpstr>Table 19</vt:lpstr>
      <vt:lpstr>Table 20</vt:lpstr>
      <vt:lpstr>Table 21</vt:lpstr>
      <vt:lpstr>Table 22</vt:lpstr>
      <vt:lpstr>Table 23</vt:lpstr>
      <vt:lpstr>Table 24</vt:lpstr>
      <vt:lpstr>Table 25</vt:lpstr>
      <vt:lpstr>Table 26</vt:lpstr>
      <vt:lpstr>Table 27</vt:lpstr>
      <vt:lpstr>Table 28</vt:lpstr>
      <vt:lpstr>Table 29</vt:lpstr>
      <vt:lpstr>Table 30</vt:lpstr>
      <vt:lpstr>Table 31</vt:lpstr>
      <vt:lpstr>Table 32</vt:lpstr>
      <vt:lpstr>Table 33</vt:lpstr>
      <vt:lpstr>Table 34</vt:lpstr>
      <vt:lpstr>Table 35</vt:lpstr>
      <vt:lpstr>Table 36</vt:lpstr>
      <vt:lpstr>Table 37</vt:lpstr>
      <vt:lpstr>Table 38</vt:lpstr>
      <vt:lpstr>Table 39</vt:lpstr>
      <vt:lpstr>Table 40</vt:lpstr>
      <vt:lpstr>Table 41</vt:lpstr>
      <vt:lpstr>Table 42</vt:lpstr>
      <vt:lpstr>Table 43</vt:lpstr>
      <vt:lpstr>Table 44</vt:lpstr>
      <vt:lpstr>Table 45</vt:lpstr>
      <vt:lpstr>Table 46</vt:lpstr>
      <vt:lpstr>Table 47</vt:lpstr>
      <vt:lpstr>Table 48</vt:lpstr>
      <vt:lpstr>Table 49</vt:lpstr>
      <vt:lpstr>Table 50</vt:lpstr>
      <vt:lpstr>Table 51</vt:lpstr>
      <vt:lpstr>Table 53</vt:lpstr>
      <vt:lpstr>Table 54</vt:lpstr>
      <vt:lpstr>Table 55</vt:lpstr>
      <vt:lpstr>Table 56</vt:lpstr>
      <vt:lpstr>Table 57</vt:lpstr>
      <vt:lpstr>Table 58</vt:lpstr>
      <vt:lpstr>Table 59</vt:lpstr>
      <vt:lpstr>Table 60</vt:lpstr>
      <vt:lpstr>Table 61</vt:lpstr>
      <vt:lpstr>Table 62</vt:lpstr>
      <vt:lpstr>Table 63</vt:lpstr>
      <vt:lpstr>Table 64</vt:lpstr>
      <vt:lpstr>Table 65</vt:lpstr>
      <vt:lpstr>Table 66</vt:lpstr>
      <vt:lpstr>Table 67</vt:lpstr>
      <vt:lpstr>Table 68</vt:lpstr>
      <vt:lpstr>Table 69</vt:lpstr>
      <vt:lpstr>Table 70</vt:lpstr>
      <vt:lpstr>Table 71</vt:lpstr>
      <vt:lpstr>Table 72</vt:lpstr>
      <vt:lpstr>Table 73</vt:lpstr>
      <vt:lpstr>Table 74</vt:lpstr>
      <vt:lpstr>Table 75</vt:lpstr>
      <vt:lpstr>Table 76</vt:lpstr>
      <vt:lpstr>Table 77</vt:lpstr>
      <vt:lpstr>Table 78</vt:lpstr>
      <vt:lpstr>Table 79</vt:lpstr>
      <vt:lpstr>Table 80</vt:lpstr>
      <vt:lpstr>Table 81</vt:lpstr>
      <vt:lpstr>Table 82</vt:lpstr>
      <vt:lpstr>Table 83</vt:lpstr>
      <vt:lpstr>Table 84</vt:lpstr>
      <vt:lpstr>Table 85</vt:lpstr>
      <vt:lpstr>Table 86</vt:lpstr>
      <vt:lpstr>Table 87</vt:lpstr>
      <vt:lpstr>Table 88</vt:lpstr>
      <vt:lpstr>Table 89</vt:lpstr>
      <vt:lpstr>Table 90</vt:lpstr>
      <vt:lpstr>Table 91</vt:lpstr>
      <vt:lpstr>Table 92</vt:lpstr>
      <vt:lpstr>Table 93</vt:lpstr>
      <vt:lpstr>Table 94</vt:lpstr>
      <vt:lpstr>Table 95</vt:lpstr>
      <vt:lpstr>Table 96</vt:lpstr>
      <vt:lpstr>Table 97</vt:lpstr>
      <vt:lpstr>Table 98</vt:lpstr>
      <vt:lpstr>Table 99</vt:lpstr>
      <vt:lpstr>Table 100</vt:lpstr>
      <vt:lpstr>Table 101</vt:lpstr>
      <vt:lpstr>Table 102</vt:lpstr>
      <vt:lpstr>Table 103</vt:lpstr>
      <vt:lpstr>Table 104</vt:lpstr>
      <vt:lpstr>Table 105</vt:lpstr>
      <vt:lpstr>Table 106</vt:lpstr>
      <vt:lpstr>Table 107</vt:lpstr>
      <vt:lpstr>Table 108</vt:lpstr>
      <vt:lpstr>Table 109</vt:lpstr>
      <vt:lpstr>Table 110</vt:lpstr>
      <vt:lpstr>Table 111</vt:lpstr>
      <vt:lpstr>Table 112</vt:lpstr>
      <vt:lpstr>Table 113</vt:lpstr>
      <vt:lpstr>Table 114</vt:lpstr>
      <vt:lpstr>Table 115</vt:lpstr>
      <vt:lpstr>Table 116</vt:lpstr>
      <vt:lpstr>Table 117</vt:lpstr>
      <vt:lpstr>Table 118</vt:lpstr>
      <vt:lpstr>Table 119</vt:lpstr>
      <vt:lpstr>Table 120</vt:lpstr>
      <vt:lpstr>Table 121</vt:lpstr>
      <vt:lpstr>Table 122</vt:lpstr>
      <vt:lpstr>Table 123</vt:lpstr>
      <vt:lpstr>Table 124</vt:lpstr>
      <vt:lpstr>Table 125</vt:lpstr>
      <vt:lpstr>Table 126</vt:lpstr>
      <vt:lpstr>Table 127</vt:lpstr>
      <vt:lpstr>Table 128</vt:lpstr>
      <vt:lpstr>Table 129</vt:lpstr>
      <vt:lpstr>Table 130</vt:lpstr>
      <vt:lpstr>Table 131</vt:lpstr>
      <vt:lpstr>Table 132</vt:lpstr>
      <vt:lpstr>Table 133</vt:lpstr>
      <vt:lpstr>Table 134</vt:lpstr>
      <vt:lpstr>Table 135</vt:lpstr>
      <vt:lpstr>Table 136</vt:lpstr>
      <vt:lpstr>Table 137</vt:lpstr>
      <vt:lpstr>Table 138</vt:lpstr>
      <vt:lpstr>Table 139</vt:lpstr>
      <vt:lpstr>Table 140</vt:lpstr>
      <vt:lpstr>Table 141</vt:lpstr>
      <vt:lpstr>Table 142</vt:lpstr>
      <vt:lpstr>Table 143</vt:lpstr>
      <vt:lpstr>Table 144</vt:lpstr>
      <vt:lpstr>Table 145</vt:lpstr>
      <vt:lpstr>Table 146</vt:lpstr>
      <vt:lpstr>Table 147</vt:lpstr>
      <vt:lpstr>Table 148</vt:lpstr>
      <vt:lpstr>Table 149</vt:lpstr>
      <vt:lpstr>Table 150</vt:lpstr>
      <vt:lpstr>Table 151</vt:lpstr>
      <vt:lpstr>Table 152</vt:lpstr>
      <vt:lpstr>Table 153</vt:lpstr>
      <vt:lpstr>Table 154</vt:lpstr>
      <vt:lpstr>Table 155</vt:lpstr>
      <vt:lpstr>Table 156</vt:lpstr>
      <vt:lpstr>Table 157</vt:lpstr>
      <vt:lpstr>Table 158</vt:lpstr>
      <vt:lpstr>Table 159</vt:lpstr>
      <vt:lpstr>Table 160</vt:lpstr>
      <vt:lpstr>Table 161</vt:lpstr>
      <vt:lpstr>Table 162</vt:lpstr>
      <vt:lpstr>Table 163</vt:lpstr>
      <vt:lpstr>Table 164</vt:lpstr>
      <vt:lpstr>Table 165</vt:lpstr>
      <vt:lpstr>Table 166</vt:lpstr>
      <vt:lpstr>Table 167</vt:lpstr>
      <vt:lpstr>Table 168</vt:lpstr>
      <vt:lpstr>Table 169</vt:lpstr>
      <vt:lpstr>Table 170</vt:lpstr>
      <vt:lpstr>Table 171</vt:lpstr>
      <vt:lpstr>Table 172</vt:lpstr>
      <vt:lpstr>Table 173</vt:lpstr>
      <vt:lpstr>Table 174</vt:lpstr>
      <vt:lpstr>Table 175</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YokoDiBenedetto</dc:creator>
  <cp:lastModifiedBy>Elham Hajhashemi</cp:lastModifiedBy>
  <dcterms:created xsi:type="dcterms:W3CDTF">2026-05-08T00:30:30Z</dcterms:created>
  <dcterms:modified xsi:type="dcterms:W3CDTF">2026-06-24T03:16:19Z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QProject497366db-879c-4713-a08b-431278725ecf">
    <vt:lpwstr>2026-05-08 10:30:25 +10:00|0|OneWorksheetPerTable</vt:lpwstr>
  </property>
  <property fmtid="{D5CDD505-2E9C-101B-9397-08002B2CF9AE}" pid="3" name="Item_8ca6e375-253d-4060-8b07-f508e09f4c1b">
    <vt:lpwstr>1x2-43x11|Table 1</vt:lpwstr>
  </property>
  <property fmtid="{D5CDD505-2E9C-101B-9397-08002B2CF9AE}" pid="4" name="Item_fd8582a9-737e-4c20-93d9-e638a9dddac1">
    <vt:lpwstr>1x2-43x10|Table 2</vt:lpwstr>
  </property>
  <property fmtid="{D5CDD505-2E9C-101B-9397-08002B2CF9AE}" pid="5" name="Item_be181b0e-c423-499e-babc-ac16a9484307">
    <vt:lpwstr>1x2-43x20|Table 3</vt:lpwstr>
  </property>
  <property fmtid="{D5CDD505-2E9C-101B-9397-08002B2CF9AE}" pid="6" name="Item_00b0fd1f-b670-4786-b102-f238946f4c81">
    <vt:lpwstr>1x2-43x16|Table 4</vt:lpwstr>
  </property>
  <property fmtid="{D5CDD505-2E9C-101B-9397-08002B2CF9AE}" pid="7" name="Item_45d8a5f3-9588-4e0b-82d4-e6a93443d3d1">
    <vt:lpwstr>1x2-43x12|Table 5</vt:lpwstr>
  </property>
  <property fmtid="{D5CDD505-2E9C-101B-9397-08002B2CF9AE}" pid="8" name="Item_dee86b5f-8851-4226-bc72-c09cfb531bb3">
    <vt:lpwstr>1x2-43x9|Table 6</vt:lpwstr>
  </property>
  <property fmtid="{D5CDD505-2E9C-101B-9397-08002B2CF9AE}" pid="9" name="Item_f1b392e4-c221-40ec-b313-be473d52f261">
    <vt:lpwstr>1x2-43x16|Table 7</vt:lpwstr>
  </property>
  <property fmtid="{D5CDD505-2E9C-101B-9397-08002B2CF9AE}" pid="10" name="Item_c637c92f-e26c-4e4e-96ec-5de0c32e6f49">
    <vt:lpwstr>1x2-43x9|Table 8</vt:lpwstr>
  </property>
  <property fmtid="{D5CDD505-2E9C-101B-9397-08002B2CF9AE}" pid="11" name="Item_34220986-8629-4939-a820-d7c0b0141dd4">
    <vt:lpwstr>1x2-43x14|Table 9</vt:lpwstr>
  </property>
  <property fmtid="{D5CDD505-2E9C-101B-9397-08002B2CF9AE}" pid="12" name="Item_d88b14b1-8bb7-4989-b648-b475ea699ae1">
    <vt:lpwstr>1x2-43x10|Table 10</vt:lpwstr>
  </property>
  <property fmtid="{D5CDD505-2E9C-101B-9397-08002B2CF9AE}" pid="13" name="Item_2ee9aa42-3c48-4d6a-b011-6f7c26c5ce1e">
    <vt:lpwstr>1x2-9x9|Table 11</vt:lpwstr>
  </property>
  <property fmtid="{D5CDD505-2E9C-101B-9397-08002B2CF9AE}" pid="14" name="Item_6614f382-9c0a-4486-a267-637a2cd83961">
    <vt:lpwstr>1x2-43x11|Table 12</vt:lpwstr>
  </property>
  <property fmtid="{D5CDD505-2E9C-101B-9397-08002B2CF9AE}" pid="15" name="Item_0eb2f543-0bd6-47fa-bd8d-a86facb0949f">
    <vt:lpwstr>1x2-43x14|Table 13</vt:lpwstr>
  </property>
  <property fmtid="{D5CDD505-2E9C-101B-9397-08002B2CF9AE}" pid="16" name="Item_8fe09eb1-67fa-47f2-8f0e-3a30bbeb23dd">
    <vt:lpwstr>1x2-43x10|Table 14</vt:lpwstr>
  </property>
  <property fmtid="{D5CDD505-2E9C-101B-9397-08002B2CF9AE}" pid="17" name="Item_8c72562b-88a8-4023-b0b0-6fa58ce5a5c5">
    <vt:lpwstr>1x2-43x11|Table 15</vt:lpwstr>
  </property>
  <property fmtid="{D5CDD505-2E9C-101B-9397-08002B2CF9AE}" pid="18" name="Item_5a498434-e1c7-476a-9f4f-da077b4e2ef3">
    <vt:lpwstr>1x2-43x9|Table 16</vt:lpwstr>
  </property>
  <property fmtid="{D5CDD505-2E9C-101B-9397-08002B2CF9AE}" pid="19" name="Item_30d92fba-7845-46e9-b10b-9ce14d354225">
    <vt:lpwstr>1x2-43x15|Table 17</vt:lpwstr>
  </property>
  <property fmtid="{D5CDD505-2E9C-101B-9397-08002B2CF9AE}" pid="20" name="Item_74392216-527a-4a74-b600-f8f44156d228">
    <vt:lpwstr>1x2-43x9|Table 18</vt:lpwstr>
  </property>
  <property fmtid="{D5CDD505-2E9C-101B-9397-08002B2CF9AE}" pid="21" name="Item_eef95977-1b9e-43e9-b84f-d75f8cc7e04b">
    <vt:lpwstr>1x2-43x9|Table 19</vt:lpwstr>
  </property>
  <property fmtid="{D5CDD505-2E9C-101B-9397-08002B2CF9AE}" pid="22" name="Item_295851fa-3c37-4bde-832a-8c5d88518743">
    <vt:lpwstr>1x2-43x9|Table 20</vt:lpwstr>
  </property>
  <property fmtid="{D5CDD505-2E9C-101B-9397-08002B2CF9AE}" pid="23" name="Item_b162d48e-bc5f-455e-b3c2-ba51e37f241a">
    <vt:lpwstr>1x2-43x12|Table 21</vt:lpwstr>
  </property>
  <property fmtid="{D5CDD505-2E9C-101B-9397-08002B2CF9AE}" pid="24" name="Item_41893ffa-b493-44a3-bfed-36677998638c">
    <vt:lpwstr>1x2-43x11|Table 22</vt:lpwstr>
  </property>
  <property fmtid="{D5CDD505-2E9C-101B-9397-08002B2CF9AE}" pid="25" name="Item_425a675c-2c80-4eb4-833d-f03d7d3bb9d0">
    <vt:lpwstr>1x2-43x11|Table 23</vt:lpwstr>
  </property>
  <property fmtid="{D5CDD505-2E9C-101B-9397-08002B2CF9AE}" pid="26" name="Item_0416e7bb-bf10-42da-9c4d-50f06fc7869a">
    <vt:lpwstr>1x2-43x11|Table 24</vt:lpwstr>
  </property>
  <property fmtid="{D5CDD505-2E9C-101B-9397-08002B2CF9AE}" pid="27" name="Item_9f185bba-f7d0-4b62-a723-dd2570dfbc1d">
    <vt:lpwstr>1x2-43x11|Table 25</vt:lpwstr>
  </property>
  <property fmtid="{D5CDD505-2E9C-101B-9397-08002B2CF9AE}" pid="28" name="Item_338df5e7-8ee9-422f-a35b-7bd9bc856925">
    <vt:lpwstr>1x2-43x11|Table 26</vt:lpwstr>
  </property>
  <property fmtid="{D5CDD505-2E9C-101B-9397-08002B2CF9AE}" pid="29" name="Item_d3c17ec3-7c0b-4501-a25f-4968e8795780">
    <vt:lpwstr>1x2-43x11|Table 27</vt:lpwstr>
  </property>
  <property fmtid="{D5CDD505-2E9C-101B-9397-08002B2CF9AE}" pid="30" name="Item_437321b3-a4fd-45a5-8550-b643e0e4517c">
    <vt:lpwstr>1x2-43x12|Table 28</vt:lpwstr>
  </property>
  <property fmtid="{D5CDD505-2E9C-101B-9397-08002B2CF9AE}" pid="31" name="Item_a1ac27f3-9c9f-440f-9c45-a1d18649b23f">
    <vt:lpwstr>1x2-43x12|Table 29</vt:lpwstr>
  </property>
  <property fmtid="{D5CDD505-2E9C-101B-9397-08002B2CF9AE}" pid="32" name="Item_be3fc06b-ca37-445a-a53d-c0cfa5f7eac3">
    <vt:lpwstr>1x2-43x19|Table 30</vt:lpwstr>
  </property>
  <property fmtid="{D5CDD505-2E9C-101B-9397-08002B2CF9AE}" pid="33" name="Item_944cdb8a-3a80-40e7-a947-0728657ac40b">
    <vt:lpwstr>1x2-43x12|Table 31</vt:lpwstr>
  </property>
  <property fmtid="{D5CDD505-2E9C-101B-9397-08002B2CF9AE}" pid="34" name="Item_5e3af3e5-b943-4e46-be89-ebd0b1c13781">
    <vt:lpwstr>1x2-43x12|Table 32</vt:lpwstr>
  </property>
  <property fmtid="{D5CDD505-2E9C-101B-9397-08002B2CF9AE}" pid="35" name="Item_edd2d2c6-a04b-4901-bc08-7c66f3095ce3">
    <vt:lpwstr>1x2-43x12|Table 33</vt:lpwstr>
  </property>
  <property fmtid="{D5CDD505-2E9C-101B-9397-08002B2CF9AE}" pid="36" name="Item_f94b90fd-c48d-4503-acd3-7689ae81cea2">
    <vt:lpwstr>1x2-43x12|Table 34</vt:lpwstr>
  </property>
  <property fmtid="{D5CDD505-2E9C-101B-9397-08002B2CF9AE}" pid="37" name="Item_72a005b8-73bb-40ce-8ce1-1ac3f11351fa">
    <vt:lpwstr>1x2-43x12|Table 35</vt:lpwstr>
  </property>
  <property fmtid="{D5CDD505-2E9C-101B-9397-08002B2CF9AE}" pid="38" name="Item_3c00d3a6-4ef3-4496-9f3d-0573fc563464">
    <vt:lpwstr>1x2-43x12|Table 36</vt:lpwstr>
  </property>
  <property fmtid="{D5CDD505-2E9C-101B-9397-08002B2CF9AE}" pid="39" name="Item_f365cb55-6793-4e0d-be1f-6fc30fe57581">
    <vt:lpwstr>1x2-6x9|Table 37</vt:lpwstr>
  </property>
  <property fmtid="{D5CDD505-2E9C-101B-9397-08002B2CF9AE}" pid="40" name="Item_a63bdea9-a196-437c-8d98-4e65ca99380c">
    <vt:lpwstr>1x2-43x10|Table 38</vt:lpwstr>
  </property>
  <property fmtid="{D5CDD505-2E9C-101B-9397-08002B2CF9AE}" pid="41" name="Item_1b1295a3-a96d-4fcb-8f94-8e2cc1901ce1">
    <vt:lpwstr>1x2-43x10|Table 39</vt:lpwstr>
  </property>
  <property fmtid="{D5CDD505-2E9C-101B-9397-08002B2CF9AE}" pid="42" name="Item_b0711a3b-5601-43da-9854-5b0ec3d45fec">
    <vt:lpwstr>1x2-43x10|Table 40</vt:lpwstr>
  </property>
  <property fmtid="{D5CDD505-2E9C-101B-9397-08002B2CF9AE}" pid="43" name="Item_202ebd8c-bfc3-4fab-b7a3-67ecf05f863e">
    <vt:lpwstr>1x2-43x10|Table 41</vt:lpwstr>
  </property>
  <property fmtid="{D5CDD505-2E9C-101B-9397-08002B2CF9AE}" pid="44" name="Item_8c808268-158a-4c21-8340-2a23e6869057">
    <vt:lpwstr>1x2-43x10|Table 42</vt:lpwstr>
  </property>
  <property fmtid="{D5CDD505-2E9C-101B-9397-08002B2CF9AE}" pid="45" name="Item_bab15477-612b-49fc-867d-ba057a5c4f98">
    <vt:lpwstr>1x2-43x9|Table 43</vt:lpwstr>
  </property>
  <property fmtid="{D5CDD505-2E9C-101B-9397-08002B2CF9AE}" pid="46" name="Item_7f1052e6-4f96-4a01-a787-2e125c224a77">
    <vt:lpwstr>1x2-9x6|Table 44</vt:lpwstr>
  </property>
  <property fmtid="{D5CDD505-2E9C-101B-9397-08002B2CF9AE}" pid="47" name="Item_ae2a305c-f9c1-4292-8807-90f79a798035">
    <vt:lpwstr>1x2-43x13|Table 45</vt:lpwstr>
  </property>
  <property fmtid="{D5CDD505-2E9C-101B-9397-08002B2CF9AE}" pid="48" name="Item_a1d4011f-255c-4488-afde-6fd49f5be2a2">
    <vt:lpwstr>1x2-43x13|Table 46</vt:lpwstr>
  </property>
  <property fmtid="{D5CDD505-2E9C-101B-9397-08002B2CF9AE}" pid="49" name="Item_42e64450-a55d-4d9a-90f2-3f965f9b6513">
    <vt:lpwstr>1x2-8x7|Table 47</vt:lpwstr>
  </property>
  <property fmtid="{D5CDD505-2E9C-101B-9397-08002B2CF9AE}" pid="50" name="Item_42beedce-b0ef-4330-a9fa-fdd0fe21e1bf">
    <vt:lpwstr>1x2-43x12|Table 48</vt:lpwstr>
  </property>
  <property fmtid="{D5CDD505-2E9C-101B-9397-08002B2CF9AE}" pid="51" name="Item_b8dd10c8-905c-4c32-9a1c-a0dfe32c1df0">
    <vt:lpwstr>1x2-43x12|Table 49</vt:lpwstr>
  </property>
  <property fmtid="{D5CDD505-2E9C-101B-9397-08002B2CF9AE}" pid="52" name="Item_34492c42-2b72-4c76-bf12-f4718ca71172">
    <vt:lpwstr>1x2-43x12|Table 50</vt:lpwstr>
  </property>
  <property fmtid="{D5CDD505-2E9C-101B-9397-08002B2CF9AE}" pid="53" name="Item_a9c13d8e-d60f-4d6b-8464-6716d5f2a8f8">
    <vt:lpwstr>1x2-5x13|Table 51</vt:lpwstr>
  </property>
  <property fmtid="{D5CDD505-2E9C-101B-9397-08002B2CF9AE}" pid="54" name="Item_103f001a-0867-4852-8e74-58c143d04c83">
    <vt:lpwstr>1x2-43x9|Table 52</vt:lpwstr>
  </property>
  <property fmtid="{D5CDD505-2E9C-101B-9397-08002B2CF9AE}" pid="55" name="Item_700fd6a7-0e64-4cf4-b562-fca148383ba7">
    <vt:lpwstr>1x2-43x9|Table 53</vt:lpwstr>
  </property>
  <property fmtid="{D5CDD505-2E9C-101B-9397-08002B2CF9AE}" pid="56" name="Item_0ed68836-a1cb-4908-b810-b7390cd6b895">
    <vt:lpwstr>1x2-43x9|Table 54</vt:lpwstr>
  </property>
  <property fmtid="{D5CDD505-2E9C-101B-9397-08002B2CF9AE}" pid="57" name="Item_260f8d92-97fd-44fc-a3c8-7a7a160ce1e8">
    <vt:lpwstr>1x2-43x9|Table 55</vt:lpwstr>
  </property>
  <property fmtid="{D5CDD505-2E9C-101B-9397-08002B2CF9AE}" pid="58" name="Item_9e1c2323-2c7a-4a04-962d-0b50fe5bafe9">
    <vt:lpwstr>1x2-43x9|Table 56</vt:lpwstr>
  </property>
  <property fmtid="{D5CDD505-2E9C-101B-9397-08002B2CF9AE}" pid="59" name="Item_9221015f-8369-4946-9802-47601c104f6e">
    <vt:lpwstr>1x2-43x9|Table 57</vt:lpwstr>
  </property>
  <property fmtid="{D5CDD505-2E9C-101B-9397-08002B2CF9AE}" pid="60" name="Item_a07b3062-271c-43e5-a1d9-bebd5df56540">
    <vt:lpwstr>1x2-43x9|Table 58</vt:lpwstr>
  </property>
  <property fmtid="{D5CDD505-2E9C-101B-9397-08002B2CF9AE}" pid="61" name="Item_982c29cf-9484-45c1-9960-a53d89affdce">
    <vt:lpwstr>1x2-43x9|Table 59</vt:lpwstr>
  </property>
  <property fmtid="{D5CDD505-2E9C-101B-9397-08002B2CF9AE}" pid="62" name="Item_78ef636d-ab55-44b1-be2a-b38d4c0838b2">
    <vt:lpwstr>1x2-43x9|Table 60</vt:lpwstr>
  </property>
  <property fmtid="{D5CDD505-2E9C-101B-9397-08002B2CF9AE}" pid="63" name="Item_dda02bb8-4095-4ffe-b4e2-f1a7dfb7ab11">
    <vt:lpwstr>1x2-43x14|Table 61</vt:lpwstr>
  </property>
  <property fmtid="{D5CDD505-2E9C-101B-9397-08002B2CF9AE}" pid="64" name="Item_24d39f53-5bc8-4b27-80ef-486017bedab3">
    <vt:lpwstr>1x2-43x17|Table 62</vt:lpwstr>
  </property>
  <property fmtid="{D5CDD505-2E9C-101B-9397-08002B2CF9AE}" pid="65" name="Item_b4776b25-5794-4ddc-92d4-820f61880e50">
    <vt:lpwstr>1x2-43x9|Table 63</vt:lpwstr>
  </property>
  <property fmtid="{D5CDD505-2E9C-101B-9397-08002B2CF9AE}" pid="66" name="Item_f76a1668-b28e-4c73-b986-457cd13976e2">
    <vt:lpwstr>1x2-8x7|Table 64</vt:lpwstr>
  </property>
  <property fmtid="{D5CDD505-2E9C-101B-9397-08002B2CF9AE}" pid="67" name="Item_03dd82b8-ab7a-4345-8ec2-d75bedcc9167">
    <vt:lpwstr>1x2-43x14|Table 65</vt:lpwstr>
  </property>
  <property fmtid="{D5CDD505-2E9C-101B-9397-08002B2CF9AE}" pid="68" name="Item_8467f57c-8949-4236-9165-1eee55aa8b64">
    <vt:lpwstr>1x2-43x14|Table 66</vt:lpwstr>
  </property>
  <property fmtid="{D5CDD505-2E9C-101B-9397-08002B2CF9AE}" pid="69" name="Item_5a0ea9d8-32fc-4eac-8939-85f6bd51b6d3">
    <vt:lpwstr>1x2-43x14|Table 67</vt:lpwstr>
  </property>
  <property fmtid="{D5CDD505-2E9C-101B-9397-08002B2CF9AE}" pid="70" name="Item_095d6aed-82c4-4018-a421-c0fd2751a68a">
    <vt:lpwstr>1x2-43x14|Table 68</vt:lpwstr>
  </property>
  <property fmtid="{D5CDD505-2E9C-101B-9397-08002B2CF9AE}" pid="71" name="Item_13fe6d18-4377-4afa-9d66-cea1a43409fe">
    <vt:lpwstr>1x2-43x14|Table 69</vt:lpwstr>
  </property>
  <property fmtid="{D5CDD505-2E9C-101B-9397-08002B2CF9AE}" pid="72" name="Item_41f58b52-e4cb-4897-a1cf-a283f9bab6e6">
    <vt:lpwstr>1x2-9x13|Table 70</vt:lpwstr>
  </property>
  <property fmtid="{D5CDD505-2E9C-101B-9397-08002B2CF9AE}" pid="73" name="Item_0f712992-0f9b-4898-bdb8-b4ed7073c945">
    <vt:lpwstr>1x2-43x12|Table 71</vt:lpwstr>
  </property>
  <property fmtid="{D5CDD505-2E9C-101B-9397-08002B2CF9AE}" pid="74" name="Item_8b03cfbb-5fc7-4249-b445-c9da618ac8a2">
    <vt:lpwstr>1x2-43x12|Table 72</vt:lpwstr>
  </property>
  <property fmtid="{D5CDD505-2E9C-101B-9397-08002B2CF9AE}" pid="75" name="Item_d7c054e9-8e75-43b0-a47c-9004ec3bd252">
    <vt:lpwstr>1x2-43x12|Table 73</vt:lpwstr>
  </property>
  <property fmtid="{D5CDD505-2E9C-101B-9397-08002B2CF9AE}" pid="76" name="Item_61246c31-4388-49ed-95ef-88ec4e9a4f37">
    <vt:lpwstr>1x2-43x12|Table 74</vt:lpwstr>
  </property>
  <property fmtid="{D5CDD505-2E9C-101B-9397-08002B2CF9AE}" pid="77" name="Item_bedee988-3e13-4207-a038-8f37201b66b6">
    <vt:lpwstr>1x2-43x12|Table 75</vt:lpwstr>
  </property>
  <property fmtid="{D5CDD505-2E9C-101B-9397-08002B2CF9AE}" pid="78" name="Item_295c7fb9-ba91-46e5-af24-dae1df73d85e">
    <vt:lpwstr>1x2-43x12|Table 76</vt:lpwstr>
  </property>
  <property fmtid="{D5CDD505-2E9C-101B-9397-08002B2CF9AE}" pid="79" name="Item_657c90f8-fbfd-4738-a36c-0c41bdcda1e3">
    <vt:lpwstr>1x2-43x12|Table 77</vt:lpwstr>
  </property>
  <property fmtid="{D5CDD505-2E9C-101B-9397-08002B2CF9AE}" pid="80" name="Item_37a0b724-f54f-4173-b199-7f013f8eb12b">
    <vt:lpwstr>1x2-43x12|Table 78</vt:lpwstr>
  </property>
  <property fmtid="{D5CDD505-2E9C-101B-9397-08002B2CF9AE}" pid="81" name="Item_812b9055-fa8a-49bf-ad9c-9e758d698995">
    <vt:lpwstr>1x2-43x12|Table 79</vt:lpwstr>
  </property>
  <property fmtid="{D5CDD505-2E9C-101B-9397-08002B2CF9AE}" pid="82" name="Item_f9365b40-8abe-4c5f-a55f-3b0b4b625b56">
    <vt:lpwstr>1x2-43x9|Table 80</vt:lpwstr>
  </property>
  <property fmtid="{D5CDD505-2E9C-101B-9397-08002B2CF9AE}" pid="83" name="Item_def9b148-ebd9-464d-81b5-8e7cad8460e2">
    <vt:lpwstr>1x2-43x12|Table 81</vt:lpwstr>
  </property>
  <property fmtid="{D5CDD505-2E9C-101B-9397-08002B2CF9AE}" pid="84" name="Item_5ed49fc8-ed15-44f4-a3af-28595dd5a522">
    <vt:lpwstr>1x2-43x10|Table 82</vt:lpwstr>
  </property>
  <property fmtid="{D5CDD505-2E9C-101B-9397-08002B2CF9AE}" pid="85" name="Item_7d1b3215-5c19-462b-a8ea-0d5a6c925c0d">
    <vt:lpwstr>1x2-43x10|Table 83</vt:lpwstr>
  </property>
  <property fmtid="{D5CDD505-2E9C-101B-9397-08002B2CF9AE}" pid="86" name="Item_36d9c495-cb9b-489e-8157-935aea278922">
    <vt:lpwstr>1x2-43x9|Table 84</vt:lpwstr>
  </property>
  <property fmtid="{D5CDD505-2E9C-101B-9397-08002B2CF9AE}" pid="87" name="Item_8f2c33e5-4bb1-4f1f-93a2-22ad0023f6cf">
    <vt:lpwstr>1x2-43x9|Table 85</vt:lpwstr>
  </property>
  <property fmtid="{D5CDD505-2E9C-101B-9397-08002B2CF9AE}" pid="88" name="Item_b8e47173-ff7f-4196-a609-9f3f3c665de2">
    <vt:lpwstr>1x2-7x11|Table 86</vt:lpwstr>
  </property>
  <property fmtid="{D5CDD505-2E9C-101B-9397-08002B2CF9AE}" pid="89" name="Item_88ca4d95-94dd-46ad-ab03-cd01cb851adf">
    <vt:lpwstr>1x2-43x11|Table 87</vt:lpwstr>
  </property>
  <property fmtid="{D5CDD505-2E9C-101B-9397-08002B2CF9AE}" pid="90" name="Item_8a9fb63e-f070-4c30-8491-0a8c435d6ea3">
    <vt:lpwstr>1x2-43x11|Table 88</vt:lpwstr>
  </property>
  <property fmtid="{D5CDD505-2E9C-101B-9397-08002B2CF9AE}" pid="91" name="Item_0001f8ba-8856-45c8-a231-011deecb58ed">
    <vt:lpwstr>1x2-43x11|Table 89</vt:lpwstr>
  </property>
  <property fmtid="{D5CDD505-2E9C-101B-9397-08002B2CF9AE}" pid="92" name="Item_a38c44bb-bff8-446e-a1f4-e3aea5da059a">
    <vt:lpwstr>1x2-43x11|Table 90</vt:lpwstr>
  </property>
  <property fmtid="{D5CDD505-2E9C-101B-9397-08002B2CF9AE}" pid="93" name="Item_efa8af64-754c-4704-b523-ff0f1ce179bc">
    <vt:lpwstr>1x2-43x11|Table 91</vt:lpwstr>
  </property>
  <property fmtid="{D5CDD505-2E9C-101B-9397-08002B2CF9AE}" pid="94" name="Item_18a712b7-e0c5-4e0a-a4b6-1b4341edd4b7">
    <vt:lpwstr>1x2-43x11|Table 92</vt:lpwstr>
  </property>
  <property fmtid="{D5CDD505-2E9C-101B-9397-08002B2CF9AE}" pid="95" name="Item_85a34543-57c5-4eb4-a36d-255b042b2cc8">
    <vt:lpwstr>1x2-43x11|Table 93</vt:lpwstr>
  </property>
  <property fmtid="{D5CDD505-2E9C-101B-9397-08002B2CF9AE}" pid="96" name="Item_9af332ea-0624-439e-adf6-479c83ce45b1">
    <vt:lpwstr>1x2-7x11|Table 94</vt:lpwstr>
  </property>
  <property fmtid="{D5CDD505-2E9C-101B-9397-08002B2CF9AE}" pid="97" name="Item_6e708002-0e33-46e5-b4cf-64b7d2eb3400">
    <vt:lpwstr>1x2-43x11|Table 95</vt:lpwstr>
  </property>
  <property fmtid="{D5CDD505-2E9C-101B-9397-08002B2CF9AE}" pid="98" name="Item_5216a9a1-eede-4b25-913a-1ea46bff2d22">
    <vt:lpwstr>1x2-43x11|Table 96</vt:lpwstr>
  </property>
  <property fmtid="{D5CDD505-2E9C-101B-9397-08002B2CF9AE}" pid="99" name="Item_77dbb9ff-39c2-42fc-90a1-8abb869e0d60">
    <vt:lpwstr>1x2-43x11|Table 97</vt:lpwstr>
  </property>
  <property fmtid="{D5CDD505-2E9C-101B-9397-08002B2CF9AE}" pid="100" name="Item_533c143f-97f5-4b03-9e6e-5ac0571bdc97">
    <vt:lpwstr>1x2-43x11|Table 98</vt:lpwstr>
  </property>
  <property fmtid="{D5CDD505-2E9C-101B-9397-08002B2CF9AE}" pid="101" name="Item_313c61e1-5db4-4748-b933-291d35b9335e">
    <vt:lpwstr>1x2-43x11|Table 99</vt:lpwstr>
  </property>
  <property fmtid="{D5CDD505-2E9C-101B-9397-08002B2CF9AE}" pid="102" name="Item_709caeef-188c-4c21-b2ea-c81452e4054d">
    <vt:lpwstr>1x2-43x11|Table 100</vt:lpwstr>
  </property>
  <property fmtid="{D5CDD505-2E9C-101B-9397-08002B2CF9AE}" pid="103" name="Item_16a0fc67-8470-4211-b5bc-f3cedec2704d">
    <vt:lpwstr>1x2-43x11|Table 101</vt:lpwstr>
  </property>
  <property fmtid="{D5CDD505-2E9C-101B-9397-08002B2CF9AE}" pid="104" name="Item_ae3d2d52-2671-4d55-9489-2c1b6389e970">
    <vt:lpwstr>1x2-43x14|Table 102</vt:lpwstr>
  </property>
  <property fmtid="{D5CDD505-2E9C-101B-9397-08002B2CF9AE}" pid="105" name="Item_31072236-0096-449e-92eb-cbb862d56766">
    <vt:lpwstr>1x2-43x17|Table 103</vt:lpwstr>
  </property>
  <property fmtid="{D5CDD505-2E9C-101B-9397-08002B2CF9AE}" pid="106" name="Item_010d201f-94a8-4740-beb1-deed7e65240e">
    <vt:lpwstr>1x2-43x10|Table 104</vt:lpwstr>
  </property>
  <property fmtid="{D5CDD505-2E9C-101B-9397-08002B2CF9AE}" pid="107" name="Item_17b823b5-e071-45d0-9f06-c10b41d1d45f">
    <vt:lpwstr>1x2-7x12|Table 105</vt:lpwstr>
  </property>
  <property fmtid="{D5CDD505-2E9C-101B-9397-08002B2CF9AE}" pid="108" name="Item_afbe271f-0e19-41ec-904e-7e34f6232a9d">
    <vt:lpwstr>1x2-43x11|Table 106</vt:lpwstr>
  </property>
  <property fmtid="{D5CDD505-2E9C-101B-9397-08002B2CF9AE}" pid="109" name="Item_e289d9ae-4094-48fa-8bc2-b73673d3b922">
    <vt:lpwstr>1x2-43x11|Table 107</vt:lpwstr>
  </property>
  <property fmtid="{D5CDD505-2E9C-101B-9397-08002B2CF9AE}" pid="110" name="Item_5332fa51-2468-4f98-b955-4117459a6b0f">
    <vt:lpwstr>1x2-43x11|Table 108</vt:lpwstr>
  </property>
  <property fmtid="{D5CDD505-2E9C-101B-9397-08002B2CF9AE}" pid="111" name="Item_cfef5267-2343-409e-9c5d-92d0ff0b49a8">
    <vt:lpwstr>1x2-43x11|Table 109</vt:lpwstr>
  </property>
  <property fmtid="{D5CDD505-2E9C-101B-9397-08002B2CF9AE}" pid="112" name="Item_5ca4b8a1-a82b-45c4-9666-121e18761a7d">
    <vt:lpwstr>1x2-43x11|Table 110</vt:lpwstr>
  </property>
  <property fmtid="{D5CDD505-2E9C-101B-9397-08002B2CF9AE}" pid="113" name="Item_ccc268ab-d855-4a0f-b587-385a6baf111b">
    <vt:lpwstr>1x2-43x11|Table 111</vt:lpwstr>
  </property>
  <property fmtid="{D5CDD505-2E9C-101B-9397-08002B2CF9AE}" pid="114" name="Item_d37bf103-98c4-46b2-90ab-273e22a14a6e">
    <vt:lpwstr>1x2-43x11|Table 112</vt:lpwstr>
  </property>
  <property fmtid="{D5CDD505-2E9C-101B-9397-08002B2CF9AE}" pid="115" name="Item_2cff7aa2-b57a-485c-9660-2cb209d1f389">
    <vt:lpwstr>1x2-43x11|Table 113</vt:lpwstr>
  </property>
  <property fmtid="{D5CDD505-2E9C-101B-9397-08002B2CF9AE}" pid="116" name="Item_94a1317e-e890-4fa3-a22f-fcb131f89368">
    <vt:lpwstr>1x2-43x14|Table 114</vt:lpwstr>
  </property>
  <property fmtid="{D5CDD505-2E9C-101B-9397-08002B2CF9AE}" pid="117" name="Item_5cdebd21-72df-4947-8ee5-8a3709e58b47">
    <vt:lpwstr>1x2-43x18|Table 115</vt:lpwstr>
  </property>
  <property fmtid="{D5CDD505-2E9C-101B-9397-08002B2CF9AE}" pid="118" name="Item_e8a7343b-a133-4a27-8b7b-f2f9979c31ee">
    <vt:lpwstr>1x2-43x20|Table 116</vt:lpwstr>
  </property>
  <property fmtid="{D5CDD505-2E9C-101B-9397-08002B2CF9AE}" pid="119" name="Item_ef82bbbd-d99e-485b-82f2-a883e9e55179">
    <vt:lpwstr>1x2-8x6|Table 117</vt:lpwstr>
  </property>
  <property fmtid="{D5CDD505-2E9C-101B-9397-08002B2CF9AE}" pid="120" name="Item_01548c11-6536-4712-a670-44a97e93fdf0">
    <vt:lpwstr>1x2-43x12|Table 118</vt:lpwstr>
  </property>
  <property fmtid="{D5CDD505-2E9C-101B-9397-08002B2CF9AE}" pid="121" name="Item_bcb06116-9c8c-4bb1-9722-adc09a1b151a">
    <vt:lpwstr>1x2-43x12|Table 119</vt:lpwstr>
  </property>
  <property fmtid="{D5CDD505-2E9C-101B-9397-08002B2CF9AE}" pid="122" name="Item_32b7a153-0f5e-4493-9478-83d5680b715c">
    <vt:lpwstr>1x2-43x14|Table 120</vt:lpwstr>
  </property>
  <property fmtid="{D5CDD505-2E9C-101B-9397-08002B2CF9AE}" pid="123" name="Item_da7efca7-a775-4876-9d5f-792a8c7d718b">
    <vt:lpwstr>1x2-43x14|Table 121</vt:lpwstr>
  </property>
  <property fmtid="{D5CDD505-2E9C-101B-9397-08002B2CF9AE}" pid="124" name="Item_b72781ef-966d-4824-a65a-0d185d21d53e">
    <vt:lpwstr>1x2-43x14|Table 122</vt:lpwstr>
  </property>
  <property fmtid="{D5CDD505-2E9C-101B-9397-08002B2CF9AE}" pid="125" name="Item_c81d8afc-b04f-4cb0-936e-e9cce4ebbded">
    <vt:lpwstr>1x2-43x13|Table 123</vt:lpwstr>
  </property>
  <property fmtid="{D5CDD505-2E9C-101B-9397-08002B2CF9AE}" pid="126" name="Item_30d2e21e-a533-47c1-adda-3cbd4ee079bf">
    <vt:lpwstr>1x2-43x13|Table 124</vt:lpwstr>
  </property>
  <property fmtid="{D5CDD505-2E9C-101B-9397-08002B2CF9AE}" pid="127" name="Item_85d781bb-a992-49cf-8e00-d1e75af88e9f">
    <vt:lpwstr>1x2-43x10|Table 125</vt:lpwstr>
  </property>
  <property fmtid="{D5CDD505-2E9C-101B-9397-08002B2CF9AE}" pid="128" name="Item_a866b595-872f-49db-9a14-9e7c29f2bf87">
    <vt:lpwstr>1x2-9x10|Table 126</vt:lpwstr>
  </property>
  <property fmtid="{D5CDD505-2E9C-101B-9397-08002B2CF9AE}" pid="129" name="Item_05cdb87c-f9b0-4d62-8605-ae765b7ab73d">
    <vt:lpwstr>1x2-43x13|Table 127</vt:lpwstr>
  </property>
  <property fmtid="{D5CDD505-2E9C-101B-9397-08002B2CF9AE}" pid="130" name="Item_1f80dd94-dd99-4883-ac64-6e399da5b2ae">
    <vt:lpwstr>1x2-43x13|Table 128</vt:lpwstr>
  </property>
  <property fmtid="{D5CDD505-2E9C-101B-9397-08002B2CF9AE}" pid="131" name="Item_1659c5f9-02e9-4732-b867-fc192787d762">
    <vt:lpwstr>1x2-43x13|Table 129</vt:lpwstr>
  </property>
  <property fmtid="{D5CDD505-2E9C-101B-9397-08002B2CF9AE}" pid="132" name="Item_50b5d250-b876-4e27-9e9b-3ac4ec1b390b">
    <vt:lpwstr>1x2-43x13|Table 130</vt:lpwstr>
  </property>
  <property fmtid="{D5CDD505-2E9C-101B-9397-08002B2CF9AE}" pid="133" name="Item_4e8a0fec-4046-4573-b968-d953f62982fd">
    <vt:lpwstr>1x2-43x13|Table 131</vt:lpwstr>
  </property>
  <property fmtid="{D5CDD505-2E9C-101B-9397-08002B2CF9AE}" pid="134" name="Item_383f42c8-8074-49af-91ea-e67105880b0c">
    <vt:lpwstr>1x2-43x13|Table 132</vt:lpwstr>
  </property>
  <property fmtid="{D5CDD505-2E9C-101B-9397-08002B2CF9AE}" pid="135" name="Item_4bd3407d-d9fe-476f-a61e-71278012c8d6">
    <vt:lpwstr>1x2-43x20|Table 133</vt:lpwstr>
  </property>
  <property fmtid="{D5CDD505-2E9C-101B-9397-08002B2CF9AE}" pid="136" name="Item_fd818953-4c91-40e1-a498-882ce529c919">
    <vt:lpwstr>1x2-6x8|Table 134</vt:lpwstr>
  </property>
  <property fmtid="{D5CDD505-2E9C-101B-9397-08002B2CF9AE}" pid="137" name="Item_07d76783-2574-4da2-9a00-facfbc35f47f">
    <vt:lpwstr>1x2-43x10|Table 135</vt:lpwstr>
  </property>
  <property fmtid="{D5CDD505-2E9C-101B-9397-08002B2CF9AE}" pid="138" name="Item_7705f57c-dd6a-49ac-9073-a651b429684d">
    <vt:lpwstr>1x2-43x10|Table 136</vt:lpwstr>
  </property>
  <property fmtid="{D5CDD505-2E9C-101B-9397-08002B2CF9AE}" pid="139" name="Item_fb35e5bc-8ffc-4497-8da2-c95c8334d115">
    <vt:lpwstr>1x2-43x10|Table 137</vt:lpwstr>
  </property>
  <property fmtid="{D5CDD505-2E9C-101B-9397-08002B2CF9AE}" pid="140" name="Item_d2d424b1-b173-44cf-9598-342632fa939f">
    <vt:lpwstr>1x2-43x10|Table 138</vt:lpwstr>
  </property>
  <property fmtid="{D5CDD505-2E9C-101B-9397-08002B2CF9AE}" pid="141" name="Item_b589d46f-d10d-4e47-9244-000e0a405ce7">
    <vt:lpwstr>1x2-43x14|Table 139</vt:lpwstr>
  </property>
  <property fmtid="{D5CDD505-2E9C-101B-9397-08002B2CF9AE}" pid="142" name="Item_6b584208-f34b-4740-a0eb-e23f6efdaed1">
    <vt:lpwstr>1x2-43x16|Table 140</vt:lpwstr>
  </property>
  <property fmtid="{D5CDD505-2E9C-101B-9397-08002B2CF9AE}" pid="143" name="Item_e1a04973-631f-471b-8a9e-1cc4e58f894c">
    <vt:lpwstr>1x2-43x7|Table 141</vt:lpwstr>
  </property>
  <property fmtid="{D5CDD505-2E9C-101B-9397-08002B2CF9AE}" pid="144" name="Item_b5eda068-6665-43a3-85f6-e6fe5ebb7d37">
    <vt:lpwstr>1x2-5x8|Table 142</vt:lpwstr>
  </property>
  <property fmtid="{D5CDD505-2E9C-101B-9397-08002B2CF9AE}" pid="145" name="Item_3eb95fab-e296-447b-a63d-2178ba57520e">
    <vt:lpwstr>1x2-43x9|Table 143</vt:lpwstr>
  </property>
  <property fmtid="{D5CDD505-2E9C-101B-9397-08002B2CF9AE}" pid="146" name="Item_121bda39-1f8e-4e1f-a918-b401caf13da2">
    <vt:lpwstr>1x2-43x9|Table 144</vt:lpwstr>
  </property>
  <property fmtid="{D5CDD505-2E9C-101B-9397-08002B2CF9AE}" pid="147" name="Item_e08161b0-0bf8-48a6-aa6b-bab44ec3c056">
    <vt:lpwstr>1x2-43x9|Table 145</vt:lpwstr>
  </property>
  <property fmtid="{D5CDD505-2E9C-101B-9397-08002B2CF9AE}" pid="148" name="Item_1e6a04c6-96d0-4a7c-837d-c3739e38d090">
    <vt:lpwstr>1x2-43x9|Table 146</vt:lpwstr>
  </property>
  <property fmtid="{D5CDD505-2E9C-101B-9397-08002B2CF9AE}" pid="149" name="Item_19f8c712-9ad3-4ada-9dec-7632f91cf7a1">
    <vt:lpwstr>1x2-43x14|Table 147</vt:lpwstr>
  </property>
  <property fmtid="{D5CDD505-2E9C-101B-9397-08002B2CF9AE}" pid="150" name="Item_00ccc72d-907c-403f-9ec7-332cfd1f37ee">
    <vt:lpwstr>1x2-10x8|Table 148</vt:lpwstr>
  </property>
  <property fmtid="{D5CDD505-2E9C-101B-9397-08002B2CF9AE}" pid="151" name="Item_b8f53866-cdba-4b09-b9e6-ba50eb409ddc">
    <vt:lpwstr>1x2-43x14|Table 149</vt:lpwstr>
  </property>
  <property fmtid="{D5CDD505-2E9C-101B-9397-08002B2CF9AE}" pid="152" name="Item_8ead2ac3-5798-4285-aa49-572dca476a6f">
    <vt:lpwstr>1x2-43x14|Table 150</vt:lpwstr>
  </property>
  <property fmtid="{D5CDD505-2E9C-101B-9397-08002B2CF9AE}" pid="153" name="Item_2d2f7b83-f201-454e-aa30-6a8884ac698e">
    <vt:lpwstr>1x2-43x14|Table 151</vt:lpwstr>
  </property>
  <property fmtid="{D5CDD505-2E9C-101B-9397-08002B2CF9AE}" pid="154" name="Item_f691f06d-536a-4bb4-80e2-9d0d41b81371">
    <vt:lpwstr>1x2-43x14|Table 152</vt:lpwstr>
  </property>
  <property fmtid="{D5CDD505-2E9C-101B-9397-08002B2CF9AE}" pid="155" name="Item_3514776c-8bea-43fe-ad82-18ff69d7048b">
    <vt:lpwstr>1x2-43x12|Table 153</vt:lpwstr>
  </property>
  <property fmtid="{D5CDD505-2E9C-101B-9397-08002B2CF9AE}" pid="156" name="Item_ff5f68b5-6b60-4088-bece-a9b3ba27b972">
    <vt:lpwstr>1x2-43x17|Table 154</vt:lpwstr>
  </property>
  <property fmtid="{D5CDD505-2E9C-101B-9397-08002B2CF9AE}" pid="157" name="Item_03e3ae16-86a0-4ffa-983b-c18c2a07da6b">
    <vt:lpwstr>1x2-43x17|Table 155</vt:lpwstr>
  </property>
  <property fmtid="{D5CDD505-2E9C-101B-9397-08002B2CF9AE}" pid="158" name="Item_a36b7ee7-bdca-4ff8-b36b-c5ca13f5e468">
    <vt:lpwstr>1x2-43x20|Table 156</vt:lpwstr>
  </property>
  <property fmtid="{D5CDD505-2E9C-101B-9397-08002B2CF9AE}" pid="159" name="Item_bd9365a2-c506-4a52-8c64-0d6f6058daa2">
    <vt:lpwstr>1x2-43x9|Table 157</vt:lpwstr>
  </property>
  <property fmtid="{D5CDD505-2E9C-101B-9397-08002B2CF9AE}" pid="160" name="Item_595b202c-66f3-4a17-ac89-c2a27e4b5536">
    <vt:lpwstr>1x2-43x11|Table 158</vt:lpwstr>
  </property>
  <property fmtid="{D5CDD505-2E9C-101B-9397-08002B2CF9AE}" pid="161" name="Item_10d5b5bd-d8bf-4eca-bb36-5759a96b0793">
    <vt:lpwstr>1x2-43x11|Table 159</vt:lpwstr>
  </property>
  <property fmtid="{D5CDD505-2E9C-101B-9397-08002B2CF9AE}" pid="162" name="Item_7e45f706-a0a0-479d-8ebc-9add66d66670">
    <vt:lpwstr>1x2-43x13|Table 160</vt:lpwstr>
  </property>
  <property fmtid="{D5CDD505-2E9C-101B-9397-08002B2CF9AE}" pid="163" name="Item_21459695-8dcd-4c47-b44c-055138aa3a07">
    <vt:lpwstr>1x2-8x8|Table 161</vt:lpwstr>
  </property>
  <property fmtid="{D5CDD505-2E9C-101B-9397-08002B2CF9AE}" pid="164" name="Item_cd8288c9-dcff-4549-9ec8-156a6999460c">
    <vt:lpwstr>1x2-7x6|Table 162</vt:lpwstr>
  </property>
  <property fmtid="{D5CDD505-2E9C-101B-9397-08002B2CF9AE}" pid="165" name="Item_ffaed97d-e494-4d53-a91a-ed507b593c29">
    <vt:lpwstr>1x2-5x9|Table 163</vt:lpwstr>
  </property>
  <property fmtid="{D5CDD505-2E9C-101B-9397-08002B2CF9AE}" pid="166" name="Item_fbb9f67b-af35-416d-b595-a493befca142">
    <vt:lpwstr>1x2-43x9|Table 164</vt:lpwstr>
  </property>
  <property fmtid="{D5CDD505-2E9C-101B-9397-08002B2CF9AE}" pid="167" name="Item_26e02eae-17c8-4995-b327-de72596a2eae">
    <vt:lpwstr>1x2-43x9|Table 165</vt:lpwstr>
  </property>
  <property fmtid="{D5CDD505-2E9C-101B-9397-08002B2CF9AE}" pid="168" name="Item_5e9010d2-9eb2-4a1f-8b10-adcd9a6f7f95">
    <vt:lpwstr>1x2-43x9|Table 166</vt:lpwstr>
  </property>
  <property fmtid="{D5CDD505-2E9C-101B-9397-08002B2CF9AE}" pid="169" name="Item_347918c7-b499-4cde-94ba-e855e1e9acf5">
    <vt:lpwstr>1x2-43x9|Table 167</vt:lpwstr>
  </property>
  <property fmtid="{D5CDD505-2E9C-101B-9397-08002B2CF9AE}" pid="170" name="Item_6aab0397-9f2a-41f2-82a7-e956ed797f56">
    <vt:lpwstr>1x2-43x12|Table 168</vt:lpwstr>
  </property>
  <property fmtid="{D5CDD505-2E9C-101B-9397-08002B2CF9AE}" pid="171" name="Item_af48a8c3-187e-4180-b97f-70ba9c65b5df">
    <vt:lpwstr>1x2-43x12|Table 169</vt:lpwstr>
  </property>
  <property fmtid="{D5CDD505-2E9C-101B-9397-08002B2CF9AE}" pid="172" name="Item_69a06e30-8537-4f19-b1d5-7391eedac5f6">
    <vt:lpwstr>1x2-43x11|Table 170</vt:lpwstr>
  </property>
  <property fmtid="{D5CDD505-2E9C-101B-9397-08002B2CF9AE}" pid="173" name="Item_a5fc3467-d7e1-43dd-a37e-04bc204dd3a2">
    <vt:lpwstr>1x2-43x20|Table 171</vt:lpwstr>
  </property>
  <property fmtid="{D5CDD505-2E9C-101B-9397-08002B2CF9AE}" pid="174" name="Item_a61efb37-f3fc-4a6e-bf54-2f97a895c8ea">
    <vt:lpwstr>1x2-43x24|Table 172</vt:lpwstr>
  </property>
  <property fmtid="{D5CDD505-2E9C-101B-9397-08002B2CF9AE}" pid="175" name="Item_76e27c4c-6feb-4a85-add3-f057f77fc7ca">
    <vt:lpwstr>1x2-43x18|Table 173</vt:lpwstr>
  </property>
  <property fmtid="{D5CDD505-2E9C-101B-9397-08002B2CF9AE}" pid="176" name="Item_c594c5ec-df45-45c7-9135-043e8e0ac15f">
    <vt:lpwstr>1x2-5x10|Table 174</vt:lpwstr>
  </property>
  <property fmtid="{D5CDD505-2E9C-101B-9397-08002B2CF9AE}" pid="177" name="Item_893739e7-e30e-4263-9629-17f6b5f4a2da">
    <vt:lpwstr>1x2-43x13|Table 175</vt:lpwstr>
  </property>
  <property fmtid="{D5CDD505-2E9C-101B-9397-08002B2CF9AE}" pid="178" name="ContentTypeId">
    <vt:lpwstr>0x0101000D883BF3917D2848A5C2E44269BEED71</vt:lpwstr>
  </property>
  <property fmtid="{D5CDD505-2E9C-101B-9397-08002B2CF9AE}" pid="179" name="MSIP_Label_873dad03-4d62-4fce-8052-2dc11439589a_Enabled">
    <vt:lpwstr>true</vt:lpwstr>
  </property>
  <property fmtid="{D5CDD505-2E9C-101B-9397-08002B2CF9AE}" pid="180" name="MSIP_Label_873dad03-4d62-4fce-8052-2dc11439589a_SetDate">
    <vt:lpwstr>2026-06-11T23:11:34Z</vt:lpwstr>
  </property>
  <property fmtid="{D5CDD505-2E9C-101B-9397-08002B2CF9AE}" pid="181" name="MSIP_Label_873dad03-4d62-4fce-8052-2dc11439589a_Method">
    <vt:lpwstr>Standard</vt:lpwstr>
  </property>
  <property fmtid="{D5CDD505-2E9C-101B-9397-08002B2CF9AE}" pid="182" name="MSIP_Label_873dad03-4d62-4fce-8052-2dc11439589a_Name">
    <vt:lpwstr>defa4170-0d19-0005-0004-bc88714345d2</vt:lpwstr>
  </property>
  <property fmtid="{D5CDD505-2E9C-101B-9397-08002B2CF9AE}" pid="183" name="MSIP_Label_873dad03-4d62-4fce-8052-2dc11439589a_SiteId">
    <vt:lpwstr>23d9beca-6fc3-4f15-91b9-0264956c8b7b</vt:lpwstr>
  </property>
  <property fmtid="{D5CDD505-2E9C-101B-9397-08002B2CF9AE}" pid="184" name="MSIP_Label_873dad03-4d62-4fce-8052-2dc11439589a_ActionId">
    <vt:lpwstr>1df6b5d7-08ff-488a-80ba-7961061c34be</vt:lpwstr>
  </property>
  <property fmtid="{D5CDD505-2E9C-101B-9397-08002B2CF9AE}" pid="185" name="MSIP_Label_873dad03-4d62-4fce-8052-2dc11439589a_ContentBits">
    <vt:lpwstr>0</vt:lpwstr>
  </property>
  <property fmtid="{D5CDD505-2E9C-101B-9397-08002B2CF9AE}" pid="186" name="MSIP_Label_873dad03-4d62-4fce-8052-2dc11439589a_Tag">
    <vt:lpwstr>10, 3, 0, 1</vt:lpwstr>
  </property>
</Properties>
</file>